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57" r:id="rId3"/>
    <p:sldId id="260" r:id="rId4"/>
    <p:sldId id="258" r:id="rId5"/>
    <p:sldId id="265" r:id="rId6"/>
    <p:sldId id="259" r:id="rId7"/>
    <p:sldId id="264" r:id="rId8"/>
    <p:sldId id="261" r:id="rId9"/>
    <p:sldId id="263" r:id="rId10"/>
    <p:sldId id="262" r:id="rId11"/>
    <p:sldId id="268" r:id="rId12"/>
    <p:sldId id="269" r:id="rId13"/>
    <p:sldId id="266" r:id="rId14"/>
    <p:sldId id="267" r:id="rId15"/>
    <p:sldId id="271" r:id="rId16"/>
    <p:sldId id="270" r:id="rId17"/>
    <p:sldId id="272" r:id="rId18"/>
  </p:sldIdLst>
  <p:sldSz cx="12192000" cy="6858000"/>
  <p:notesSz cx="6881813" cy="96615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gela davies" initials="ad" lastIdx="0" clrIdx="0">
    <p:extLst>
      <p:ext uri="{19B8F6BF-5375-455C-9EA6-DF929625EA0E}">
        <p15:presenceInfo xmlns:p15="http://schemas.microsoft.com/office/powerpoint/2012/main" userId="1b0d6f87e7dcf07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586" autoAdjust="0"/>
  </p:normalViewPr>
  <p:slideViewPr>
    <p:cSldViewPr snapToGrid="0">
      <p:cViewPr varScale="1">
        <p:scale>
          <a:sx n="84" d="100"/>
          <a:sy n="84" d="100"/>
        </p:scale>
        <p:origin x="216" y="8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06" d="100"/>
          <a:sy n="106" d="100"/>
        </p:scale>
        <p:origin x="1770" y="-15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DDE263-05E9-49E8-A2E7-22C439DAF3F7}" type="doc">
      <dgm:prSet loTypeId="urn:microsoft.com/office/officeart/2005/8/layout/cycle8" loCatId="cycle" qsTypeId="urn:microsoft.com/office/officeart/2005/8/quickstyle/3d7" qsCatId="3D" csTypeId="urn:microsoft.com/office/officeart/2005/8/colors/accent1_2" csCatId="accent1" phldr="1"/>
      <dgm:spPr/>
      <dgm:t>
        <a:bodyPr/>
        <a:lstStyle/>
        <a:p>
          <a:endParaRPr lang="en-US"/>
        </a:p>
      </dgm:t>
    </dgm:pt>
    <dgm:pt modelId="{6725BE37-6ECB-4B30-9453-9BE35B5DF571}">
      <dgm:prSet phldrT="[Text]" custT="1"/>
      <dgm:spPr>
        <a:solidFill>
          <a:schemeClr val="accent3">
            <a:lumMod val="60000"/>
            <a:lumOff val="40000"/>
          </a:schemeClr>
        </a:solidFill>
      </dgm:spPr>
      <dgm:t>
        <a:bodyPr/>
        <a:lstStyle/>
        <a:p>
          <a:r>
            <a:rPr lang="en-US" sz="1600" b="1" dirty="0">
              <a:latin typeface="Times New Roman" panose="02020603050405020304" pitchFamily="18" charset="0"/>
              <a:cs typeface="Times New Roman" panose="02020603050405020304" pitchFamily="18" charset="0"/>
            </a:rPr>
            <a:t>Improves the quality of your work</a:t>
          </a:r>
        </a:p>
      </dgm:t>
    </dgm:pt>
    <dgm:pt modelId="{4D51C05E-C69D-43D4-8776-8DEBF7E6AF18}" type="parTrans" cxnId="{2F13092E-71E3-4442-BE51-880CDD7B5131}">
      <dgm:prSet/>
      <dgm:spPr/>
      <dgm:t>
        <a:bodyPr/>
        <a:lstStyle/>
        <a:p>
          <a:endParaRPr lang="en-US"/>
        </a:p>
      </dgm:t>
    </dgm:pt>
    <dgm:pt modelId="{A9F17C98-C9E6-49E3-8314-9F295C5529DB}" type="sibTrans" cxnId="{2F13092E-71E3-4442-BE51-880CDD7B5131}">
      <dgm:prSet/>
      <dgm:spPr/>
      <dgm:t>
        <a:bodyPr/>
        <a:lstStyle/>
        <a:p>
          <a:endParaRPr lang="en-US"/>
        </a:p>
      </dgm:t>
    </dgm:pt>
    <dgm:pt modelId="{B8DB203A-14C0-4AE4-B521-0E5B52D626E1}">
      <dgm:prSet phldrT="[Text]" custT="1"/>
      <dgm:spPr>
        <a:solidFill>
          <a:schemeClr val="accent3">
            <a:lumMod val="60000"/>
            <a:lumOff val="40000"/>
          </a:schemeClr>
        </a:solidFill>
      </dgm:spPr>
      <dgm:t>
        <a:bodyPr/>
        <a:lstStyle/>
        <a:p>
          <a:r>
            <a:rPr lang="en-US" sz="1600" b="1" dirty="0">
              <a:latin typeface="Times New Roman" panose="02020603050405020304" pitchFamily="18" charset="0"/>
              <a:cs typeface="Times New Roman" panose="02020603050405020304" pitchFamily="18" charset="0"/>
            </a:rPr>
            <a:t>Brings new knowledge and skills</a:t>
          </a:r>
        </a:p>
      </dgm:t>
    </dgm:pt>
    <dgm:pt modelId="{FBE348BA-0DE9-42C3-9217-35485FEC55FC}" type="parTrans" cxnId="{748939A6-D516-453E-AB2C-97F105ABB7A4}">
      <dgm:prSet/>
      <dgm:spPr/>
      <dgm:t>
        <a:bodyPr/>
        <a:lstStyle/>
        <a:p>
          <a:endParaRPr lang="en-US"/>
        </a:p>
      </dgm:t>
    </dgm:pt>
    <dgm:pt modelId="{0CAE5560-0330-4A4D-B5E2-F255FDE6F01F}" type="sibTrans" cxnId="{748939A6-D516-453E-AB2C-97F105ABB7A4}">
      <dgm:prSet/>
      <dgm:spPr/>
      <dgm:t>
        <a:bodyPr/>
        <a:lstStyle/>
        <a:p>
          <a:endParaRPr lang="en-US"/>
        </a:p>
      </dgm:t>
    </dgm:pt>
    <dgm:pt modelId="{9153B5FC-DB80-4857-8CA9-DD885CE57202}">
      <dgm:prSet phldrT="[Text]" custT="1"/>
      <dgm:spPr>
        <a:solidFill>
          <a:schemeClr val="accent3">
            <a:lumMod val="60000"/>
            <a:lumOff val="40000"/>
          </a:schemeClr>
        </a:solidFill>
      </dgm:spPr>
      <dgm:t>
        <a:bodyPr/>
        <a:lstStyle/>
        <a:p>
          <a:r>
            <a:rPr lang="en-US" sz="1600" b="1" dirty="0">
              <a:latin typeface="Times New Roman" panose="02020603050405020304" pitchFamily="18" charset="0"/>
              <a:cs typeface="Times New Roman" panose="02020603050405020304" pitchFamily="18" charset="0"/>
            </a:rPr>
            <a:t>Develops problem solving skills</a:t>
          </a:r>
        </a:p>
      </dgm:t>
    </dgm:pt>
    <dgm:pt modelId="{391867E5-CC46-49E4-A970-5E460F7A4BD0}" type="parTrans" cxnId="{CBA54F0E-7B0E-4952-83AB-FD6A9CC77EC8}">
      <dgm:prSet/>
      <dgm:spPr/>
      <dgm:t>
        <a:bodyPr/>
        <a:lstStyle/>
        <a:p>
          <a:endParaRPr lang="en-US"/>
        </a:p>
      </dgm:t>
    </dgm:pt>
    <dgm:pt modelId="{7EC7ED5F-728C-4259-AC9E-770E1FCB3673}" type="sibTrans" cxnId="{CBA54F0E-7B0E-4952-83AB-FD6A9CC77EC8}">
      <dgm:prSet/>
      <dgm:spPr/>
      <dgm:t>
        <a:bodyPr/>
        <a:lstStyle/>
        <a:p>
          <a:endParaRPr lang="en-US"/>
        </a:p>
      </dgm:t>
    </dgm:pt>
    <dgm:pt modelId="{6D13B598-5457-466D-8B32-DD2CD6012CE3}">
      <dgm:prSet phldrT="[Text]" custT="1"/>
      <dgm:spPr>
        <a:solidFill>
          <a:schemeClr val="accent3">
            <a:lumMod val="60000"/>
            <a:lumOff val="40000"/>
          </a:schemeClr>
        </a:solidFill>
      </dgm:spPr>
      <dgm:t>
        <a:bodyPr/>
        <a:lstStyle/>
        <a:p>
          <a:r>
            <a:rPr lang="en-US" sz="1600" b="1" dirty="0">
              <a:latin typeface="Times New Roman" panose="02020603050405020304" pitchFamily="18" charset="0"/>
              <a:cs typeface="Times New Roman" panose="02020603050405020304" pitchFamily="18" charset="0"/>
            </a:rPr>
            <a:t>Allows the adult to be in control of their own learning</a:t>
          </a:r>
        </a:p>
      </dgm:t>
    </dgm:pt>
    <dgm:pt modelId="{616C04A3-182A-4ADF-B2F4-6DD6DBE5745D}" type="parTrans" cxnId="{2A822BB4-6944-4544-9503-CEA74E648493}">
      <dgm:prSet/>
      <dgm:spPr/>
      <dgm:t>
        <a:bodyPr/>
        <a:lstStyle/>
        <a:p>
          <a:endParaRPr lang="en-US"/>
        </a:p>
      </dgm:t>
    </dgm:pt>
    <dgm:pt modelId="{5E062270-C3D3-45F8-A82B-138A8E6FC60C}" type="sibTrans" cxnId="{2A822BB4-6944-4544-9503-CEA74E648493}">
      <dgm:prSet/>
      <dgm:spPr/>
      <dgm:t>
        <a:bodyPr/>
        <a:lstStyle/>
        <a:p>
          <a:endParaRPr lang="en-US"/>
        </a:p>
      </dgm:t>
    </dgm:pt>
    <dgm:pt modelId="{67986CBA-6E36-49C1-8233-0AD21BC590B9}">
      <dgm:prSet phldrT="[Text]" custT="1"/>
      <dgm:spPr>
        <a:solidFill>
          <a:schemeClr val="accent3">
            <a:lumMod val="60000"/>
            <a:lumOff val="40000"/>
          </a:schemeClr>
        </a:solidFill>
      </dgm:spPr>
      <dgm:t>
        <a:bodyPr/>
        <a:lstStyle/>
        <a:p>
          <a:r>
            <a:rPr lang="en-US" sz="1600" b="1" dirty="0">
              <a:latin typeface="Times New Roman" panose="02020603050405020304" pitchFamily="18" charset="0"/>
              <a:cs typeface="Times New Roman" panose="02020603050405020304" pitchFamily="18" charset="0"/>
            </a:rPr>
            <a:t>Builds self awareness and progression</a:t>
          </a:r>
        </a:p>
      </dgm:t>
    </dgm:pt>
    <dgm:pt modelId="{DA63EF93-6AEA-48F9-ACE0-17C650604EFD}" type="parTrans" cxnId="{3FC8721D-80C5-4499-8AFF-7C522745316A}">
      <dgm:prSet/>
      <dgm:spPr/>
      <dgm:t>
        <a:bodyPr/>
        <a:lstStyle/>
        <a:p>
          <a:endParaRPr lang="en-US"/>
        </a:p>
      </dgm:t>
    </dgm:pt>
    <dgm:pt modelId="{D576783F-1196-4F2E-8EE0-9DEE639A1D9A}" type="sibTrans" cxnId="{3FC8721D-80C5-4499-8AFF-7C522745316A}">
      <dgm:prSet/>
      <dgm:spPr/>
      <dgm:t>
        <a:bodyPr/>
        <a:lstStyle/>
        <a:p>
          <a:endParaRPr lang="en-US"/>
        </a:p>
      </dgm:t>
    </dgm:pt>
    <dgm:pt modelId="{7B8DD980-1482-4F4E-B726-83428682C510}" type="pres">
      <dgm:prSet presAssocID="{82DDE263-05E9-49E8-A2E7-22C439DAF3F7}" presName="compositeShape" presStyleCnt="0">
        <dgm:presLayoutVars>
          <dgm:chMax val="7"/>
          <dgm:dir/>
          <dgm:resizeHandles val="exact"/>
        </dgm:presLayoutVars>
      </dgm:prSet>
      <dgm:spPr/>
    </dgm:pt>
    <dgm:pt modelId="{3037BE8C-C2A2-47A5-9E19-79125B51E3D3}" type="pres">
      <dgm:prSet presAssocID="{82DDE263-05E9-49E8-A2E7-22C439DAF3F7}" presName="wedge1" presStyleLbl="node1" presStyleIdx="0" presStyleCnt="5"/>
      <dgm:spPr/>
    </dgm:pt>
    <dgm:pt modelId="{44F938D3-F0CE-49B9-9D58-7D607416D246}" type="pres">
      <dgm:prSet presAssocID="{82DDE263-05E9-49E8-A2E7-22C439DAF3F7}" presName="dummy1a" presStyleCnt="0"/>
      <dgm:spPr/>
    </dgm:pt>
    <dgm:pt modelId="{DEBCE792-9FA7-4D17-9A14-F9829DB7FDD9}" type="pres">
      <dgm:prSet presAssocID="{82DDE263-05E9-49E8-A2E7-22C439DAF3F7}" presName="dummy1b" presStyleCnt="0"/>
      <dgm:spPr/>
    </dgm:pt>
    <dgm:pt modelId="{025B41CF-AC27-4A9A-9A2B-83D8F2732B20}" type="pres">
      <dgm:prSet presAssocID="{82DDE263-05E9-49E8-A2E7-22C439DAF3F7}" presName="wedge1Tx" presStyleLbl="node1" presStyleIdx="0" presStyleCnt="5">
        <dgm:presLayoutVars>
          <dgm:chMax val="0"/>
          <dgm:chPref val="0"/>
          <dgm:bulletEnabled val="1"/>
        </dgm:presLayoutVars>
      </dgm:prSet>
      <dgm:spPr/>
    </dgm:pt>
    <dgm:pt modelId="{EA0C868D-A858-4BBE-A3C8-717656716B67}" type="pres">
      <dgm:prSet presAssocID="{82DDE263-05E9-49E8-A2E7-22C439DAF3F7}" presName="wedge2" presStyleLbl="node1" presStyleIdx="1" presStyleCnt="5"/>
      <dgm:spPr/>
    </dgm:pt>
    <dgm:pt modelId="{670A46B8-2052-4FD4-B188-6204D6E1E435}" type="pres">
      <dgm:prSet presAssocID="{82DDE263-05E9-49E8-A2E7-22C439DAF3F7}" presName="dummy2a" presStyleCnt="0"/>
      <dgm:spPr/>
    </dgm:pt>
    <dgm:pt modelId="{B6688563-79C3-4146-AA22-527564A7B233}" type="pres">
      <dgm:prSet presAssocID="{82DDE263-05E9-49E8-A2E7-22C439DAF3F7}" presName="dummy2b" presStyleCnt="0"/>
      <dgm:spPr/>
    </dgm:pt>
    <dgm:pt modelId="{8251616B-7B48-421C-B95E-3EA38906C3D8}" type="pres">
      <dgm:prSet presAssocID="{82DDE263-05E9-49E8-A2E7-22C439DAF3F7}" presName="wedge2Tx" presStyleLbl="node1" presStyleIdx="1" presStyleCnt="5">
        <dgm:presLayoutVars>
          <dgm:chMax val="0"/>
          <dgm:chPref val="0"/>
          <dgm:bulletEnabled val="1"/>
        </dgm:presLayoutVars>
      </dgm:prSet>
      <dgm:spPr/>
    </dgm:pt>
    <dgm:pt modelId="{03EBCCA5-6D52-409C-9F5A-6510D7264D60}" type="pres">
      <dgm:prSet presAssocID="{82DDE263-05E9-49E8-A2E7-22C439DAF3F7}" presName="wedge3" presStyleLbl="node1" presStyleIdx="2" presStyleCnt="5"/>
      <dgm:spPr/>
    </dgm:pt>
    <dgm:pt modelId="{C02564D4-1960-42F9-A5F0-E529C1656FA9}" type="pres">
      <dgm:prSet presAssocID="{82DDE263-05E9-49E8-A2E7-22C439DAF3F7}" presName="dummy3a" presStyleCnt="0"/>
      <dgm:spPr/>
    </dgm:pt>
    <dgm:pt modelId="{F417835D-E9F9-4B89-B880-ED3689B640FE}" type="pres">
      <dgm:prSet presAssocID="{82DDE263-05E9-49E8-A2E7-22C439DAF3F7}" presName="dummy3b" presStyleCnt="0"/>
      <dgm:spPr/>
    </dgm:pt>
    <dgm:pt modelId="{E64B210F-3FAA-4DB4-9EE2-D92E4C662F14}" type="pres">
      <dgm:prSet presAssocID="{82DDE263-05E9-49E8-A2E7-22C439DAF3F7}" presName="wedge3Tx" presStyleLbl="node1" presStyleIdx="2" presStyleCnt="5">
        <dgm:presLayoutVars>
          <dgm:chMax val="0"/>
          <dgm:chPref val="0"/>
          <dgm:bulletEnabled val="1"/>
        </dgm:presLayoutVars>
      </dgm:prSet>
      <dgm:spPr/>
    </dgm:pt>
    <dgm:pt modelId="{A96B012F-E15E-4D3F-B6D9-AC66FCB2DD08}" type="pres">
      <dgm:prSet presAssocID="{82DDE263-05E9-49E8-A2E7-22C439DAF3F7}" presName="wedge4" presStyleLbl="node1" presStyleIdx="3" presStyleCnt="5"/>
      <dgm:spPr/>
    </dgm:pt>
    <dgm:pt modelId="{57F3CB52-2476-4358-BAE6-5D46DCEE06D3}" type="pres">
      <dgm:prSet presAssocID="{82DDE263-05E9-49E8-A2E7-22C439DAF3F7}" presName="dummy4a" presStyleCnt="0"/>
      <dgm:spPr/>
    </dgm:pt>
    <dgm:pt modelId="{506E947C-5218-4E9D-BA4E-9AA863C21584}" type="pres">
      <dgm:prSet presAssocID="{82DDE263-05E9-49E8-A2E7-22C439DAF3F7}" presName="dummy4b" presStyleCnt="0"/>
      <dgm:spPr/>
    </dgm:pt>
    <dgm:pt modelId="{EE4DDE42-2CD5-4191-BF6F-B85D3E88ED18}" type="pres">
      <dgm:prSet presAssocID="{82DDE263-05E9-49E8-A2E7-22C439DAF3F7}" presName="wedge4Tx" presStyleLbl="node1" presStyleIdx="3" presStyleCnt="5">
        <dgm:presLayoutVars>
          <dgm:chMax val="0"/>
          <dgm:chPref val="0"/>
          <dgm:bulletEnabled val="1"/>
        </dgm:presLayoutVars>
      </dgm:prSet>
      <dgm:spPr/>
    </dgm:pt>
    <dgm:pt modelId="{E60D8E3D-DEFD-4785-AF37-DE7D36BB5A3E}" type="pres">
      <dgm:prSet presAssocID="{82DDE263-05E9-49E8-A2E7-22C439DAF3F7}" presName="wedge5" presStyleLbl="node1" presStyleIdx="4" presStyleCnt="5"/>
      <dgm:spPr/>
    </dgm:pt>
    <dgm:pt modelId="{4156B094-4BF9-498F-9C46-ABD585E2C9D6}" type="pres">
      <dgm:prSet presAssocID="{82DDE263-05E9-49E8-A2E7-22C439DAF3F7}" presName="dummy5a" presStyleCnt="0"/>
      <dgm:spPr/>
    </dgm:pt>
    <dgm:pt modelId="{5484FC25-C568-446E-993D-3AFBB76A9094}" type="pres">
      <dgm:prSet presAssocID="{82DDE263-05E9-49E8-A2E7-22C439DAF3F7}" presName="dummy5b" presStyleCnt="0"/>
      <dgm:spPr/>
    </dgm:pt>
    <dgm:pt modelId="{E9E2592A-7AAE-4D4D-8C69-4FAFC9240680}" type="pres">
      <dgm:prSet presAssocID="{82DDE263-05E9-49E8-A2E7-22C439DAF3F7}" presName="wedge5Tx" presStyleLbl="node1" presStyleIdx="4" presStyleCnt="5">
        <dgm:presLayoutVars>
          <dgm:chMax val="0"/>
          <dgm:chPref val="0"/>
          <dgm:bulletEnabled val="1"/>
        </dgm:presLayoutVars>
      </dgm:prSet>
      <dgm:spPr/>
    </dgm:pt>
    <dgm:pt modelId="{C1FEFDF0-F6A1-46DA-885C-A18385DDA62A}" type="pres">
      <dgm:prSet presAssocID="{A9F17C98-C9E6-49E3-8314-9F295C5529DB}" presName="arrowWedge1" presStyleLbl="fgSibTrans2D1" presStyleIdx="0" presStyleCnt="5"/>
      <dgm:spPr/>
    </dgm:pt>
    <dgm:pt modelId="{86E82396-695F-470F-8DAD-AAB5A0D225A3}" type="pres">
      <dgm:prSet presAssocID="{0CAE5560-0330-4A4D-B5E2-F255FDE6F01F}" presName="arrowWedge2" presStyleLbl="fgSibTrans2D1" presStyleIdx="1" presStyleCnt="5"/>
      <dgm:spPr/>
    </dgm:pt>
    <dgm:pt modelId="{5C3B4ED2-4975-4F12-8DE4-D5BA2A6ED5B0}" type="pres">
      <dgm:prSet presAssocID="{7EC7ED5F-728C-4259-AC9E-770E1FCB3673}" presName="arrowWedge3" presStyleLbl="fgSibTrans2D1" presStyleIdx="2" presStyleCnt="5"/>
      <dgm:spPr/>
    </dgm:pt>
    <dgm:pt modelId="{F60BE4ED-7EE4-4A20-8A18-CDA947E0874D}" type="pres">
      <dgm:prSet presAssocID="{5E062270-C3D3-45F8-A82B-138A8E6FC60C}" presName="arrowWedge4" presStyleLbl="fgSibTrans2D1" presStyleIdx="3" presStyleCnt="5"/>
      <dgm:spPr/>
    </dgm:pt>
    <dgm:pt modelId="{7DC2286B-2F59-428C-85EE-9982ACB58D4F}" type="pres">
      <dgm:prSet presAssocID="{D576783F-1196-4F2E-8EE0-9DEE639A1D9A}" presName="arrowWedge5" presStyleLbl="fgSibTrans2D1" presStyleIdx="4" presStyleCnt="5"/>
      <dgm:spPr/>
    </dgm:pt>
  </dgm:ptLst>
  <dgm:cxnLst>
    <dgm:cxn modelId="{87D37A06-75FE-43A0-898E-9840D87461A6}" type="presOf" srcId="{9153B5FC-DB80-4857-8CA9-DD885CE57202}" destId="{03EBCCA5-6D52-409C-9F5A-6510D7264D60}" srcOrd="0" destOrd="0" presId="urn:microsoft.com/office/officeart/2005/8/layout/cycle8"/>
    <dgm:cxn modelId="{CBA54F0E-7B0E-4952-83AB-FD6A9CC77EC8}" srcId="{82DDE263-05E9-49E8-A2E7-22C439DAF3F7}" destId="{9153B5FC-DB80-4857-8CA9-DD885CE57202}" srcOrd="2" destOrd="0" parTransId="{391867E5-CC46-49E4-A970-5E460F7A4BD0}" sibTransId="{7EC7ED5F-728C-4259-AC9E-770E1FCB3673}"/>
    <dgm:cxn modelId="{AEF4A30F-AA55-44EA-BC03-3789AD1F5C33}" type="presOf" srcId="{6725BE37-6ECB-4B30-9453-9BE35B5DF571}" destId="{025B41CF-AC27-4A9A-9A2B-83D8F2732B20}" srcOrd="1" destOrd="0" presId="urn:microsoft.com/office/officeart/2005/8/layout/cycle8"/>
    <dgm:cxn modelId="{373B1311-0B70-4793-A525-4199D53901DF}" type="presOf" srcId="{6725BE37-6ECB-4B30-9453-9BE35B5DF571}" destId="{3037BE8C-C2A2-47A5-9E19-79125B51E3D3}" srcOrd="0" destOrd="0" presId="urn:microsoft.com/office/officeart/2005/8/layout/cycle8"/>
    <dgm:cxn modelId="{3A768413-7A70-42FE-96F6-CE3BDDA78A32}" type="presOf" srcId="{82DDE263-05E9-49E8-A2E7-22C439DAF3F7}" destId="{7B8DD980-1482-4F4E-B726-83428682C510}" srcOrd="0" destOrd="0" presId="urn:microsoft.com/office/officeart/2005/8/layout/cycle8"/>
    <dgm:cxn modelId="{3FC8721D-80C5-4499-8AFF-7C522745316A}" srcId="{82DDE263-05E9-49E8-A2E7-22C439DAF3F7}" destId="{67986CBA-6E36-49C1-8233-0AD21BC590B9}" srcOrd="4" destOrd="0" parTransId="{DA63EF93-6AEA-48F9-ACE0-17C650604EFD}" sibTransId="{D576783F-1196-4F2E-8EE0-9DEE639A1D9A}"/>
    <dgm:cxn modelId="{2F13092E-71E3-4442-BE51-880CDD7B5131}" srcId="{82DDE263-05E9-49E8-A2E7-22C439DAF3F7}" destId="{6725BE37-6ECB-4B30-9453-9BE35B5DF571}" srcOrd="0" destOrd="0" parTransId="{4D51C05E-C69D-43D4-8776-8DEBF7E6AF18}" sibTransId="{A9F17C98-C9E6-49E3-8314-9F295C5529DB}"/>
    <dgm:cxn modelId="{C8E6953E-474E-4BD8-B59A-B7911FBA61CE}" type="presOf" srcId="{B8DB203A-14C0-4AE4-B521-0E5B52D626E1}" destId="{8251616B-7B48-421C-B95E-3EA38906C3D8}" srcOrd="1" destOrd="0" presId="urn:microsoft.com/office/officeart/2005/8/layout/cycle8"/>
    <dgm:cxn modelId="{E3B82273-1DE7-45AA-B669-D09F3D076E8E}" type="presOf" srcId="{67986CBA-6E36-49C1-8233-0AD21BC590B9}" destId="{E60D8E3D-DEFD-4785-AF37-DE7D36BB5A3E}" srcOrd="0" destOrd="0" presId="urn:microsoft.com/office/officeart/2005/8/layout/cycle8"/>
    <dgm:cxn modelId="{ADFBD755-2CE3-43AB-9BDE-732B29CEE50F}" type="presOf" srcId="{9153B5FC-DB80-4857-8CA9-DD885CE57202}" destId="{E64B210F-3FAA-4DB4-9EE2-D92E4C662F14}" srcOrd="1" destOrd="0" presId="urn:microsoft.com/office/officeart/2005/8/layout/cycle8"/>
    <dgm:cxn modelId="{5B629B80-DB29-47A4-98C1-BE43EA64AD09}" type="presOf" srcId="{6D13B598-5457-466D-8B32-DD2CD6012CE3}" destId="{A96B012F-E15E-4D3F-B6D9-AC66FCB2DD08}" srcOrd="0" destOrd="0" presId="urn:microsoft.com/office/officeart/2005/8/layout/cycle8"/>
    <dgm:cxn modelId="{6E7A189F-F128-446B-A0DB-17A26378B119}" type="presOf" srcId="{B8DB203A-14C0-4AE4-B521-0E5B52D626E1}" destId="{EA0C868D-A858-4BBE-A3C8-717656716B67}" srcOrd="0" destOrd="0" presId="urn:microsoft.com/office/officeart/2005/8/layout/cycle8"/>
    <dgm:cxn modelId="{748939A6-D516-453E-AB2C-97F105ABB7A4}" srcId="{82DDE263-05E9-49E8-A2E7-22C439DAF3F7}" destId="{B8DB203A-14C0-4AE4-B521-0E5B52D626E1}" srcOrd="1" destOrd="0" parTransId="{FBE348BA-0DE9-42C3-9217-35485FEC55FC}" sibTransId="{0CAE5560-0330-4A4D-B5E2-F255FDE6F01F}"/>
    <dgm:cxn modelId="{8E30B7AC-EA05-40C9-BA84-A560C0443796}" type="presOf" srcId="{67986CBA-6E36-49C1-8233-0AD21BC590B9}" destId="{E9E2592A-7AAE-4D4D-8C69-4FAFC9240680}" srcOrd="1" destOrd="0" presId="urn:microsoft.com/office/officeart/2005/8/layout/cycle8"/>
    <dgm:cxn modelId="{2A822BB4-6944-4544-9503-CEA74E648493}" srcId="{82DDE263-05E9-49E8-A2E7-22C439DAF3F7}" destId="{6D13B598-5457-466D-8B32-DD2CD6012CE3}" srcOrd="3" destOrd="0" parTransId="{616C04A3-182A-4ADF-B2F4-6DD6DBE5745D}" sibTransId="{5E062270-C3D3-45F8-A82B-138A8E6FC60C}"/>
    <dgm:cxn modelId="{01633BD4-C6A3-4B65-8A9C-9EC444EC2110}" type="presOf" srcId="{6D13B598-5457-466D-8B32-DD2CD6012CE3}" destId="{EE4DDE42-2CD5-4191-BF6F-B85D3E88ED18}" srcOrd="1" destOrd="0" presId="urn:microsoft.com/office/officeart/2005/8/layout/cycle8"/>
    <dgm:cxn modelId="{971AE20D-8ED4-4561-8088-DB2A7E225FD8}" type="presParOf" srcId="{7B8DD980-1482-4F4E-B726-83428682C510}" destId="{3037BE8C-C2A2-47A5-9E19-79125B51E3D3}" srcOrd="0" destOrd="0" presId="urn:microsoft.com/office/officeart/2005/8/layout/cycle8"/>
    <dgm:cxn modelId="{DF95154C-5BEF-4CC6-A3D0-9AC1B4EC5E7F}" type="presParOf" srcId="{7B8DD980-1482-4F4E-B726-83428682C510}" destId="{44F938D3-F0CE-49B9-9D58-7D607416D246}" srcOrd="1" destOrd="0" presId="urn:microsoft.com/office/officeart/2005/8/layout/cycle8"/>
    <dgm:cxn modelId="{BE9BBBAA-8FC5-4832-B903-9AE181209A46}" type="presParOf" srcId="{7B8DD980-1482-4F4E-B726-83428682C510}" destId="{DEBCE792-9FA7-4D17-9A14-F9829DB7FDD9}" srcOrd="2" destOrd="0" presId="urn:microsoft.com/office/officeart/2005/8/layout/cycle8"/>
    <dgm:cxn modelId="{F4827886-40E4-4509-8335-252B0E8044CB}" type="presParOf" srcId="{7B8DD980-1482-4F4E-B726-83428682C510}" destId="{025B41CF-AC27-4A9A-9A2B-83D8F2732B20}" srcOrd="3" destOrd="0" presId="urn:microsoft.com/office/officeart/2005/8/layout/cycle8"/>
    <dgm:cxn modelId="{EA1FCE06-F813-483C-B0E0-34025F1AB55F}" type="presParOf" srcId="{7B8DD980-1482-4F4E-B726-83428682C510}" destId="{EA0C868D-A858-4BBE-A3C8-717656716B67}" srcOrd="4" destOrd="0" presId="urn:microsoft.com/office/officeart/2005/8/layout/cycle8"/>
    <dgm:cxn modelId="{3E969667-D957-424F-9A8E-73419E543D15}" type="presParOf" srcId="{7B8DD980-1482-4F4E-B726-83428682C510}" destId="{670A46B8-2052-4FD4-B188-6204D6E1E435}" srcOrd="5" destOrd="0" presId="urn:microsoft.com/office/officeart/2005/8/layout/cycle8"/>
    <dgm:cxn modelId="{949815EB-0C74-4B63-994A-87E3BDC30E3B}" type="presParOf" srcId="{7B8DD980-1482-4F4E-B726-83428682C510}" destId="{B6688563-79C3-4146-AA22-527564A7B233}" srcOrd="6" destOrd="0" presId="urn:microsoft.com/office/officeart/2005/8/layout/cycle8"/>
    <dgm:cxn modelId="{34593B2C-9478-4E39-8F1F-A8F14E159DAA}" type="presParOf" srcId="{7B8DD980-1482-4F4E-B726-83428682C510}" destId="{8251616B-7B48-421C-B95E-3EA38906C3D8}" srcOrd="7" destOrd="0" presId="urn:microsoft.com/office/officeart/2005/8/layout/cycle8"/>
    <dgm:cxn modelId="{0D816A2F-B223-4119-8537-FCD2F74C4C60}" type="presParOf" srcId="{7B8DD980-1482-4F4E-B726-83428682C510}" destId="{03EBCCA5-6D52-409C-9F5A-6510D7264D60}" srcOrd="8" destOrd="0" presId="urn:microsoft.com/office/officeart/2005/8/layout/cycle8"/>
    <dgm:cxn modelId="{0AFBFC61-FE83-418C-9427-D0CEC5F1479F}" type="presParOf" srcId="{7B8DD980-1482-4F4E-B726-83428682C510}" destId="{C02564D4-1960-42F9-A5F0-E529C1656FA9}" srcOrd="9" destOrd="0" presId="urn:microsoft.com/office/officeart/2005/8/layout/cycle8"/>
    <dgm:cxn modelId="{B8AF105F-8DAC-49C0-8C96-C46D048CF86A}" type="presParOf" srcId="{7B8DD980-1482-4F4E-B726-83428682C510}" destId="{F417835D-E9F9-4B89-B880-ED3689B640FE}" srcOrd="10" destOrd="0" presId="urn:microsoft.com/office/officeart/2005/8/layout/cycle8"/>
    <dgm:cxn modelId="{B1A34432-9887-4675-8379-16FCA4D369AA}" type="presParOf" srcId="{7B8DD980-1482-4F4E-B726-83428682C510}" destId="{E64B210F-3FAA-4DB4-9EE2-D92E4C662F14}" srcOrd="11" destOrd="0" presId="urn:microsoft.com/office/officeart/2005/8/layout/cycle8"/>
    <dgm:cxn modelId="{78DADEE5-793D-40EB-89E8-36F72F2A4EF1}" type="presParOf" srcId="{7B8DD980-1482-4F4E-B726-83428682C510}" destId="{A96B012F-E15E-4D3F-B6D9-AC66FCB2DD08}" srcOrd="12" destOrd="0" presId="urn:microsoft.com/office/officeart/2005/8/layout/cycle8"/>
    <dgm:cxn modelId="{76FF7F54-5BE6-4D9A-9D15-263AD7330769}" type="presParOf" srcId="{7B8DD980-1482-4F4E-B726-83428682C510}" destId="{57F3CB52-2476-4358-BAE6-5D46DCEE06D3}" srcOrd="13" destOrd="0" presId="urn:microsoft.com/office/officeart/2005/8/layout/cycle8"/>
    <dgm:cxn modelId="{C6A5B43A-AC40-47E4-8C57-51B115C13110}" type="presParOf" srcId="{7B8DD980-1482-4F4E-B726-83428682C510}" destId="{506E947C-5218-4E9D-BA4E-9AA863C21584}" srcOrd="14" destOrd="0" presId="urn:microsoft.com/office/officeart/2005/8/layout/cycle8"/>
    <dgm:cxn modelId="{E7D12A25-1E6A-469D-B150-64578428C5EA}" type="presParOf" srcId="{7B8DD980-1482-4F4E-B726-83428682C510}" destId="{EE4DDE42-2CD5-4191-BF6F-B85D3E88ED18}" srcOrd="15" destOrd="0" presId="urn:microsoft.com/office/officeart/2005/8/layout/cycle8"/>
    <dgm:cxn modelId="{07D48974-9299-42F5-92E8-85770D949F26}" type="presParOf" srcId="{7B8DD980-1482-4F4E-B726-83428682C510}" destId="{E60D8E3D-DEFD-4785-AF37-DE7D36BB5A3E}" srcOrd="16" destOrd="0" presId="urn:microsoft.com/office/officeart/2005/8/layout/cycle8"/>
    <dgm:cxn modelId="{C6260689-5C13-4C19-A910-73071CB9E7FA}" type="presParOf" srcId="{7B8DD980-1482-4F4E-B726-83428682C510}" destId="{4156B094-4BF9-498F-9C46-ABD585E2C9D6}" srcOrd="17" destOrd="0" presId="urn:microsoft.com/office/officeart/2005/8/layout/cycle8"/>
    <dgm:cxn modelId="{E70D92B2-4100-4077-AAF9-084D68C3BDE4}" type="presParOf" srcId="{7B8DD980-1482-4F4E-B726-83428682C510}" destId="{5484FC25-C568-446E-993D-3AFBB76A9094}" srcOrd="18" destOrd="0" presId="urn:microsoft.com/office/officeart/2005/8/layout/cycle8"/>
    <dgm:cxn modelId="{A0E6C0FF-2371-4952-B067-B475F5317F7D}" type="presParOf" srcId="{7B8DD980-1482-4F4E-B726-83428682C510}" destId="{E9E2592A-7AAE-4D4D-8C69-4FAFC9240680}" srcOrd="19" destOrd="0" presId="urn:microsoft.com/office/officeart/2005/8/layout/cycle8"/>
    <dgm:cxn modelId="{6AA3FD4C-5B71-4199-AF29-6C27E96AED69}" type="presParOf" srcId="{7B8DD980-1482-4F4E-B726-83428682C510}" destId="{C1FEFDF0-F6A1-46DA-885C-A18385DDA62A}" srcOrd="20" destOrd="0" presId="urn:microsoft.com/office/officeart/2005/8/layout/cycle8"/>
    <dgm:cxn modelId="{2B394CEF-661C-4965-886F-66ADA086EBBF}" type="presParOf" srcId="{7B8DD980-1482-4F4E-B726-83428682C510}" destId="{86E82396-695F-470F-8DAD-AAB5A0D225A3}" srcOrd="21" destOrd="0" presId="urn:microsoft.com/office/officeart/2005/8/layout/cycle8"/>
    <dgm:cxn modelId="{20AA66E7-39CD-4B76-B5BF-ED9B4085A759}" type="presParOf" srcId="{7B8DD980-1482-4F4E-B726-83428682C510}" destId="{5C3B4ED2-4975-4F12-8DE4-D5BA2A6ED5B0}" srcOrd="22" destOrd="0" presId="urn:microsoft.com/office/officeart/2005/8/layout/cycle8"/>
    <dgm:cxn modelId="{6E68ACB8-E170-4D6A-AD47-D76947A71A2D}" type="presParOf" srcId="{7B8DD980-1482-4F4E-B726-83428682C510}" destId="{F60BE4ED-7EE4-4A20-8A18-CDA947E0874D}" srcOrd="23" destOrd="0" presId="urn:microsoft.com/office/officeart/2005/8/layout/cycle8"/>
    <dgm:cxn modelId="{AFB261F9-91EC-4FE9-85F5-2159A9C1F155}" type="presParOf" srcId="{7B8DD980-1482-4F4E-B726-83428682C510}" destId="{7DC2286B-2F59-428C-85EE-9982ACB58D4F}"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EC96DE-2ABF-4445-9EAC-9FDE03466FD2}" type="doc">
      <dgm:prSet loTypeId="urn:microsoft.com/office/officeart/2005/8/layout/default" loCatId="Inbox" qsTypeId="urn:microsoft.com/office/officeart/2005/8/quickstyle/simple1" qsCatId="simple" csTypeId="urn:microsoft.com/office/officeart/2005/8/colors/colorful3" csCatId="colorful" phldr="1"/>
      <dgm:spPr/>
      <dgm:t>
        <a:bodyPr/>
        <a:lstStyle/>
        <a:p>
          <a:endParaRPr lang="en-US"/>
        </a:p>
      </dgm:t>
    </dgm:pt>
    <dgm:pt modelId="{5B5A7C59-674D-4400-957D-83E30CEFAA39}">
      <dgm:prSet custT="1"/>
      <dgm:spPr/>
      <dgm:t>
        <a:bodyPr/>
        <a:lstStyle/>
        <a:p>
          <a:r>
            <a:rPr lang="en-GB" sz="2000" dirty="0">
              <a:solidFill>
                <a:schemeClr val="tx1"/>
              </a:solidFill>
              <a:latin typeface="Times New Roman" panose="02020603050405020304" pitchFamily="18" charset="0"/>
              <a:cs typeface="Times New Roman" panose="02020603050405020304" pitchFamily="18" charset="0"/>
            </a:rPr>
            <a:t>Parent   partnerships</a:t>
          </a:r>
          <a:endParaRPr lang="en-US" sz="2000" dirty="0">
            <a:solidFill>
              <a:schemeClr val="tx1"/>
            </a:solidFill>
            <a:latin typeface="Times New Roman" panose="02020603050405020304" pitchFamily="18" charset="0"/>
            <a:cs typeface="Times New Roman" panose="02020603050405020304" pitchFamily="18" charset="0"/>
          </a:endParaRPr>
        </a:p>
      </dgm:t>
    </dgm:pt>
    <dgm:pt modelId="{A4A2E001-F34B-4DBF-A7A0-C5A575452EAA}" type="parTrans" cxnId="{42EB38A5-3A1E-4CC4-A347-9358636B44CB}">
      <dgm:prSet/>
      <dgm:spPr/>
      <dgm:t>
        <a:bodyPr/>
        <a:lstStyle/>
        <a:p>
          <a:endParaRPr lang="en-US"/>
        </a:p>
      </dgm:t>
    </dgm:pt>
    <dgm:pt modelId="{2463FC50-E8E6-45DC-8AA1-DD2564CD45CB}" type="sibTrans" cxnId="{42EB38A5-3A1E-4CC4-A347-9358636B44CB}">
      <dgm:prSet/>
      <dgm:spPr/>
      <dgm:t>
        <a:bodyPr/>
        <a:lstStyle/>
        <a:p>
          <a:endParaRPr lang="en-US"/>
        </a:p>
      </dgm:t>
    </dgm:pt>
    <dgm:pt modelId="{0BD4AE29-3E4A-4723-A593-C578F5804C3A}">
      <dgm:prSet custT="1"/>
      <dgm:spPr/>
      <dgm:t>
        <a:bodyPr/>
        <a:lstStyle/>
        <a:p>
          <a:r>
            <a:rPr lang="en-GB" sz="2000" dirty="0">
              <a:solidFill>
                <a:schemeClr val="tx1"/>
              </a:solidFill>
              <a:latin typeface="Times New Roman" panose="02020603050405020304" pitchFamily="18" charset="0"/>
              <a:cs typeface="Times New Roman" panose="02020603050405020304" pitchFamily="18" charset="0"/>
            </a:rPr>
            <a:t>Working as a team</a:t>
          </a:r>
          <a:endParaRPr lang="en-US" sz="2000" dirty="0">
            <a:solidFill>
              <a:schemeClr val="tx1"/>
            </a:solidFill>
            <a:latin typeface="Times New Roman" panose="02020603050405020304" pitchFamily="18" charset="0"/>
            <a:cs typeface="Times New Roman" panose="02020603050405020304" pitchFamily="18" charset="0"/>
          </a:endParaRPr>
        </a:p>
      </dgm:t>
    </dgm:pt>
    <dgm:pt modelId="{F86367FD-C58F-4E6B-B1C3-BB8BF994D062}" type="parTrans" cxnId="{0D0DE21B-7095-4565-8FD0-14E97F7ADB7E}">
      <dgm:prSet/>
      <dgm:spPr/>
      <dgm:t>
        <a:bodyPr/>
        <a:lstStyle/>
        <a:p>
          <a:endParaRPr lang="en-US"/>
        </a:p>
      </dgm:t>
    </dgm:pt>
    <dgm:pt modelId="{B448A70F-DC87-44F7-BFF6-31D367EC1485}" type="sibTrans" cxnId="{0D0DE21B-7095-4565-8FD0-14E97F7ADB7E}">
      <dgm:prSet/>
      <dgm:spPr/>
      <dgm:t>
        <a:bodyPr/>
        <a:lstStyle/>
        <a:p>
          <a:endParaRPr lang="en-US"/>
        </a:p>
      </dgm:t>
    </dgm:pt>
    <dgm:pt modelId="{D06C6585-D7DC-470C-A18D-BC5FF7666668}">
      <dgm:prSet custT="1"/>
      <dgm:spPr/>
      <dgm:t>
        <a:bodyPr/>
        <a:lstStyle/>
        <a:p>
          <a:r>
            <a:rPr lang="en-GB" sz="2000" dirty="0">
              <a:solidFill>
                <a:schemeClr val="tx1"/>
              </a:solidFill>
              <a:latin typeface="Times New Roman" panose="02020603050405020304" pitchFamily="18" charset="0"/>
              <a:cs typeface="Times New Roman" panose="02020603050405020304" pitchFamily="18" charset="0"/>
            </a:rPr>
            <a:t>Child development</a:t>
          </a:r>
          <a:endParaRPr lang="en-US" sz="2000" dirty="0">
            <a:solidFill>
              <a:schemeClr val="tx1"/>
            </a:solidFill>
            <a:latin typeface="Times New Roman" panose="02020603050405020304" pitchFamily="18" charset="0"/>
            <a:cs typeface="Times New Roman" panose="02020603050405020304" pitchFamily="18" charset="0"/>
          </a:endParaRPr>
        </a:p>
      </dgm:t>
    </dgm:pt>
    <dgm:pt modelId="{23CF1BC8-861B-4719-BB98-430F7149AC11}" type="parTrans" cxnId="{738FB03A-ECC1-4E68-B720-5A204456C294}">
      <dgm:prSet/>
      <dgm:spPr/>
      <dgm:t>
        <a:bodyPr/>
        <a:lstStyle/>
        <a:p>
          <a:endParaRPr lang="en-US"/>
        </a:p>
      </dgm:t>
    </dgm:pt>
    <dgm:pt modelId="{5DADE019-9564-4069-BA5F-9F4CEE819FCD}" type="sibTrans" cxnId="{738FB03A-ECC1-4E68-B720-5A204456C294}">
      <dgm:prSet/>
      <dgm:spPr/>
      <dgm:t>
        <a:bodyPr/>
        <a:lstStyle/>
        <a:p>
          <a:endParaRPr lang="en-US"/>
        </a:p>
      </dgm:t>
    </dgm:pt>
    <dgm:pt modelId="{8D690EE3-756D-4ED4-9D2A-CB9727FE97A7}" type="pres">
      <dgm:prSet presAssocID="{8FEC96DE-2ABF-4445-9EAC-9FDE03466FD2}" presName="diagram" presStyleCnt="0">
        <dgm:presLayoutVars>
          <dgm:dir/>
          <dgm:resizeHandles val="exact"/>
        </dgm:presLayoutVars>
      </dgm:prSet>
      <dgm:spPr/>
    </dgm:pt>
    <dgm:pt modelId="{454F0208-016A-460C-A713-2C961AC6D56B}" type="pres">
      <dgm:prSet presAssocID="{5B5A7C59-674D-4400-957D-83E30CEFAA39}" presName="node" presStyleLbl="node1" presStyleIdx="0" presStyleCnt="3">
        <dgm:presLayoutVars>
          <dgm:bulletEnabled val="1"/>
        </dgm:presLayoutVars>
      </dgm:prSet>
      <dgm:spPr/>
    </dgm:pt>
    <dgm:pt modelId="{0481177A-7410-4453-A9D1-AD7A1FE03256}" type="pres">
      <dgm:prSet presAssocID="{2463FC50-E8E6-45DC-8AA1-DD2564CD45CB}" presName="sibTrans" presStyleCnt="0"/>
      <dgm:spPr/>
    </dgm:pt>
    <dgm:pt modelId="{BA3CC2DE-123C-4463-AA99-C8C33B778F79}" type="pres">
      <dgm:prSet presAssocID="{0BD4AE29-3E4A-4723-A593-C578F5804C3A}" presName="node" presStyleLbl="node1" presStyleIdx="1" presStyleCnt="3">
        <dgm:presLayoutVars>
          <dgm:bulletEnabled val="1"/>
        </dgm:presLayoutVars>
      </dgm:prSet>
      <dgm:spPr/>
    </dgm:pt>
    <dgm:pt modelId="{16868317-4056-450A-8F72-9642635BED79}" type="pres">
      <dgm:prSet presAssocID="{B448A70F-DC87-44F7-BFF6-31D367EC1485}" presName="sibTrans" presStyleCnt="0"/>
      <dgm:spPr/>
    </dgm:pt>
    <dgm:pt modelId="{DAA5072B-9A24-4D1F-AF7B-6FFEFE021352}" type="pres">
      <dgm:prSet presAssocID="{D06C6585-D7DC-470C-A18D-BC5FF7666668}" presName="node" presStyleLbl="node1" presStyleIdx="2" presStyleCnt="3">
        <dgm:presLayoutVars>
          <dgm:bulletEnabled val="1"/>
        </dgm:presLayoutVars>
      </dgm:prSet>
      <dgm:spPr/>
    </dgm:pt>
  </dgm:ptLst>
  <dgm:cxnLst>
    <dgm:cxn modelId="{0D0DE21B-7095-4565-8FD0-14E97F7ADB7E}" srcId="{8FEC96DE-2ABF-4445-9EAC-9FDE03466FD2}" destId="{0BD4AE29-3E4A-4723-A593-C578F5804C3A}" srcOrd="1" destOrd="0" parTransId="{F86367FD-C58F-4E6B-B1C3-BB8BF994D062}" sibTransId="{B448A70F-DC87-44F7-BFF6-31D367EC1485}"/>
    <dgm:cxn modelId="{35922920-5C6F-4AB2-9CF9-79711C504BFE}" type="presOf" srcId="{8FEC96DE-2ABF-4445-9EAC-9FDE03466FD2}" destId="{8D690EE3-756D-4ED4-9D2A-CB9727FE97A7}" srcOrd="0" destOrd="0" presId="urn:microsoft.com/office/officeart/2005/8/layout/default"/>
    <dgm:cxn modelId="{738FB03A-ECC1-4E68-B720-5A204456C294}" srcId="{8FEC96DE-2ABF-4445-9EAC-9FDE03466FD2}" destId="{D06C6585-D7DC-470C-A18D-BC5FF7666668}" srcOrd="2" destOrd="0" parTransId="{23CF1BC8-861B-4719-BB98-430F7149AC11}" sibTransId="{5DADE019-9564-4069-BA5F-9F4CEE819FCD}"/>
    <dgm:cxn modelId="{45DDD248-2542-4EA3-9C18-DDA09754DB77}" type="presOf" srcId="{D06C6585-D7DC-470C-A18D-BC5FF7666668}" destId="{DAA5072B-9A24-4D1F-AF7B-6FFEFE021352}" srcOrd="0" destOrd="0" presId="urn:microsoft.com/office/officeart/2005/8/layout/default"/>
    <dgm:cxn modelId="{42EB38A5-3A1E-4CC4-A347-9358636B44CB}" srcId="{8FEC96DE-2ABF-4445-9EAC-9FDE03466FD2}" destId="{5B5A7C59-674D-4400-957D-83E30CEFAA39}" srcOrd="0" destOrd="0" parTransId="{A4A2E001-F34B-4DBF-A7A0-C5A575452EAA}" sibTransId="{2463FC50-E8E6-45DC-8AA1-DD2564CD45CB}"/>
    <dgm:cxn modelId="{8584FBB3-8E75-42DA-BF7D-CB8D80277998}" type="presOf" srcId="{5B5A7C59-674D-4400-957D-83E30CEFAA39}" destId="{454F0208-016A-460C-A713-2C961AC6D56B}" srcOrd="0" destOrd="0" presId="urn:microsoft.com/office/officeart/2005/8/layout/default"/>
    <dgm:cxn modelId="{7DFEADF1-3743-41AA-8FF5-1412590DF77D}" type="presOf" srcId="{0BD4AE29-3E4A-4723-A593-C578F5804C3A}" destId="{BA3CC2DE-123C-4463-AA99-C8C33B778F79}" srcOrd="0" destOrd="0" presId="urn:microsoft.com/office/officeart/2005/8/layout/default"/>
    <dgm:cxn modelId="{E606EC53-47D1-48DC-BEA9-19F8940629C3}" type="presParOf" srcId="{8D690EE3-756D-4ED4-9D2A-CB9727FE97A7}" destId="{454F0208-016A-460C-A713-2C961AC6D56B}" srcOrd="0" destOrd="0" presId="urn:microsoft.com/office/officeart/2005/8/layout/default"/>
    <dgm:cxn modelId="{0BC188CC-FB83-44FF-AEC2-C675F2B5CBF1}" type="presParOf" srcId="{8D690EE3-756D-4ED4-9D2A-CB9727FE97A7}" destId="{0481177A-7410-4453-A9D1-AD7A1FE03256}" srcOrd="1" destOrd="0" presId="urn:microsoft.com/office/officeart/2005/8/layout/default"/>
    <dgm:cxn modelId="{3823FAC2-8F54-4070-B6E7-9293788397C9}" type="presParOf" srcId="{8D690EE3-756D-4ED4-9D2A-CB9727FE97A7}" destId="{BA3CC2DE-123C-4463-AA99-C8C33B778F79}" srcOrd="2" destOrd="0" presId="urn:microsoft.com/office/officeart/2005/8/layout/default"/>
    <dgm:cxn modelId="{DFA6EEDC-A228-4960-9F2E-009EAA148CB0}" type="presParOf" srcId="{8D690EE3-756D-4ED4-9D2A-CB9727FE97A7}" destId="{16868317-4056-450A-8F72-9642635BED79}" srcOrd="3" destOrd="0" presId="urn:microsoft.com/office/officeart/2005/8/layout/default"/>
    <dgm:cxn modelId="{61486E95-CAD3-4AA1-A137-FE2B3EC644C6}" type="presParOf" srcId="{8D690EE3-756D-4ED4-9D2A-CB9727FE97A7}" destId="{DAA5072B-9A24-4D1F-AF7B-6FFEFE02135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5D503C-699B-4C0B-90CA-061B0BDC9857}" type="doc">
      <dgm:prSet loTypeId="urn:microsoft.com/office/officeart/2005/8/layout/hierarchy2" loCatId="Inbox" qsTypeId="urn:microsoft.com/office/officeart/2005/8/quickstyle/simple4" qsCatId="simple" csTypeId="urn:microsoft.com/office/officeart/2005/8/colors/colorful3" csCatId="colorful" phldr="1"/>
      <dgm:spPr/>
      <dgm:t>
        <a:bodyPr/>
        <a:lstStyle/>
        <a:p>
          <a:endParaRPr lang="en-US"/>
        </a:p>
      </dgm:t>
    </dgm:pt>
    <dgm:pt modelId="{5C0848F7-D639-44A1-BFE3-9203DA6823D9}">
      <dgm:prSet custT="1"/>
      <dgm:spPr>
        <a:solidFill>
          <a:schemeClr val="bg1"/>
        </a:solidFill>
      </dgm:spPr>
      <dgm:t>
        <a:bodyPr/>
        <a:lstStyle/>
        <a:p>
          <a:r>
            <a:rPr lang="en-GB" sz="2000" dirty="0">
              <a:solidFill>
                <a:schemeClr val="tx1"/>
              </a:solidFill>
              <a:latin typeface="Times New Roman" panose="02020603050405020304" pitchFamily="18" charset="0"/>
              <a:cs typeface="Times New Roman" panose="02020603050405020304" pitchFamily="18" charset="0"/>
            </a:rPr>
            <a:t>Communication</a:t>
          </a:r>
          <a:endParaRPr lang="en-US" sz="2000" dirty="0">
            <a:solidFill>
              <a:schemeClr val="tx1"/>
            </a:solidFill>
            <a:latin typeface="Times New Roman" panose="02020603050405020304" pitchFamily="18" charset="0"/>
            <a:cs typeface="Times New Roman" panose="02020603050405020304" pitchFamily="18" charset="0"/>
          </a:endParaRPr>
        </a:p>
      </dgm:t>
    </dgm:pt>
    <dgm:pt modelId="{DFB7CAC6-E194-43CE-B7C3-0C6A0D369804}" type="parTrans" cxnId="{96253EC0-E360-49C9-86BD-070F4447715F}">
      <dgm:prSet/>
      <dgm:spPr/>
      <dgm:t>
        <a:bodyPr/>
        <a:lstStyle/>
        <a:p>
          <a:endParaRPr lang="en-US"/>
        </a:p>
      </dgm:t>
    </dgm:pt>
    <dgm:pt modelId="{B96E246F-7D18-4136-A4B1-5A52FF830D4D}" type="sibTrans" cxnId="{96253EC0-E360-49C9-86BD-070F4447715F}">
      <dgm:prSet/>
      <dgm:spPr/>
      <dgm:t>
        <a:bodyPr/>
        <a:lstStyle/>
        <a:p>
          <a:endParaRPr lang="en-US"/>
        </a:p>
      </dgm:t>
    </dgm:pt>
    <dgm:pt modelId="{D14D7269-267C-4648-9A5D-432689060C18}">
      <dgm:prSet custT="1"/>
      <dgm:spPr>
        <a:solidFill>
          <a:schemeClr val="bg1"/>
        </a:solidFill>
      </dgm:spPr>
      <dgm:t>
        <a:bodyPr/>
        <a:lstStyle/>
        <a:p>
          <a:r>
            <a:rPr lang="en-GB" sz="2000" dirty="0">
              <a:solidFill>
                <a:schemeClr val="tx1"/>
              </a:solidFill>
              <a:latin typeface="Times New Roman" panose="02020603050405020304" pitchFamily="18" charset="0"/>
              <a:cs typeface="Times New Roman" panose="02020603050405020304" pitchFamily="18" charset="0"/>
            </a:rPr>
            <a:t>Direct and manage a team</a:t>
          </a:r>
          <a:endParaRPr lang="en-US" sz="2000" dirty="0">
            <a:solidFill>
              <a:schemeClr val="tx1"/>
            </a:solidFill>
            <a:latin typeface="Times New Roman" panose="02020603050405020304" pitchFamily="18" charset="0"/>
            <a:cs typeface="Times New Roman" panose="02020603050405020304" pitchFamily="18" charset="0"/>
          </a:endParaRPr>
        </a:p>
      </dgm:t>
    </dgm:pt>
    <dgm:pt modelId="{DFD0C99F-7BEA-4552-8E5E-BCE95D9613D6}" type="parTrans" cxnId="{8C4FDA12-3C70-4E27-8F2D-BD7B3E211831}">
      <dgm:prSet/>
      <dgm:spPr/>
      <dgm:t>
        <a:bodyPr/>
        <a:lstStyle/>
        <a:p>
          <a:endParaRPr lang="en-US"/>
        </a:p>
      </dgm:t>
    </dgm:pt>
    <dgm:pt modelId="{9847176E-809B-46C8-AA85-0F7F902750B1}" type="sibTrans" cxnId="{8C4FDA12-3C70-4E27-8F2D-BD7B3E211831}">
      <dgm:prSet/>
      <dgm:spPr/>
      <dgm:t>
        <a:bodyPr/>
        <a:lstStyle/>
        <a:p>
          <a:endParaRPr lang="en-US"/>
        </a:p>
      </dgm:t>
    </dgm:pt>
    <dgm:pt modelId="{650F6840-1B16-489E-B0AA-56CBF33AB786}">
      <dgm:prSet custT="1"/>
      <dgm:spPr>
        <a:solidFill>
          <a:schemeClr val="bg1"/>
        </a:solidFill>
      </dgm:spPr>
      <dgm:t>
        <a:bodyPr/>
        <a:lstStyle/>
        <a:p>
          <a:r>
            <a:rPr lang="en-GB" sz="2000" dirty="0">
              <a:solidFill>
                <a:schemeClr val="tx1"/>
              </a:solidFill>
              <a:latin typeface="Times New Roman" panose="02020603050405020304" pitchFamily="18" charset="0"/>
              <a:cs typeface="Times New Roman" panose="02020603050405020304" pitchFamily="18" charset="0"/>
            </a:rPr>
            <a:t>Plan and carryout activities suitable for each individual child</a:t>
          </a:r>
          <a:endParaRPr lang="en-US" sz="2000" dirty="0">
            <a:solidFill>
              <a:schemeClr val="tx1"/>
            </a:solidFill>
            <a:latin typeface="Times New Roman" panose="02020603050405020304" pitchFamily="18" charset="0"/>
            <a:cs typeface="Times New Roman" panose="02020603050405020304" pitchFamily="18" charset="0"/>
          </a:endParaRPr>
        </a:p>
      </dgm:t>
    </dgm:pt>
    <dgm:pt modelId="{38E0ADC4-F209-4FDD-92A5-74DB84B86562}" type="parTrans" cxnId="{76BB3523-4B3B-414E-A28E-C40E3B8CF4C7}">
      <dgm:prSet/>
      <dgm:spPr/>
      <dgm:t>
        <a:bodyPr/>
        <a:lstStyle/>
        <a:p>
          <a:endParaRPr lang="en-US"/>
        </a:p>
      </dgm:t>
    </dgm:pt>
    <dgm:pt modelId="{61D17777-0ECB-4989-BFC9-DB40CFCC9D77}" type="sibTrans" cxnId="{76BB3523-4B3B-414E-A28E-C40E3B8CF4C7}">
      <dgm:prSet/>
      <dgm:spPr/>
      <dgm:t>
        <a:bodyPr/>
        <a:lstStyle/>
        <a:p>
          <a:endParaRPr lang="en-US"/>
        </a:p>
      </dgm:t>
    </dgm:pt>
    <dgm:pt modelId="{ED0564A7-3DCA-4E7A-894E-F270EE433059}" type="pres">
      <dgm:prSet presAssocID="{7D5D503C-699B-4C0B-90CA-061B0BDC9857}" presName="diagram" presStyleCnt="0">
        <dgm:presLayoutVars>
          <dgm:chPref val="1"/>
          <dgm:dir/>
          <dgm:animOne val="branch"/>
          <dgm:animLvl val="lvl"/>
          <dgm:resizeHandles val="exact"/>
        </dgm:presLayoutVars>
      </dgm:prSet>
      <dgm:spPr/>
    </dgm:pt>
    <dgm:pt modelId="{68AFFF41-4201-44DA-BD7B-5C48F338EACA}" type="pres">
      <dgm:prSet presAssocID="{5C0848F7-D639-44A1-BFE3-9203DA6823D9}" presName="root1" presStyleCnt="0"/>
      <dgm:spPr/>
    </dgm:pt>
    <dgm:pt modelId="{DB18B8F1-FA3C-4142-8646-BC0192B95580}" type="pres">
      <dgm:prSet presAssocID="{5C0848F7-D639-44A1-BFE3-9203DA6823D9}" presName="LevelOneTextNode" presStyleLbl="node0" presStyleIdx="0" presStyleCnt="3">
        <dgm:presLayoutVars>
          <dgm:chPref val="3"/>
        </dgm:presLayoutVars>
      </dgm:prSet>
      <dgm:spPr/>
    </dgm:pt>
    <dgm:pt modelId="{C39E75E0-7012-4957-9D68-1993E2AB263E}" type="pres">
      <dgm:prSet presAssocID="{5C0848F7-D639-44A1-BFE3-9203DA6823D9}" presName="level2hierChild" presStyleCnt="0"/>
      <dgm:spPr/>
    </dgm:pt>
    <dgm:pt modelId="{885E3A36-D2B1-48E1-938A-223C4205AA92}" type="pres">
      <dgm:prSet presAssocID="{D14D7269-267C-4648-9A5D-432689060C18}" presName="root1" presStyleCnt="0"/>
      <dgm:spPr/>
    </dgm:pt>
    <dgm:pt modelId="{DAAFBF1C-B708-47AF-A20C-BDE088FB635F}" type="pres">
      <dgm:prSet presAssocID="{D14D7269-267C-4648-9A5D-432689060C18}" presName="LevelOneTextNode" presStyleLbl="node0" presStyleIdx="1" presStyleCnt="3">
        <dgm:presLayoutVars>
          <dgm:chPref val="3"/>
        </dgm:presLayoutVars>
      </dgm:prSet>
      <dgm:spPr/>
    </dgm:pt>
    <dgm:pt modelId="{FE8ED094-8079-4ED9-9D59-A23688996A9D}" type="pres">
      <dgm:prSet presAssocID="{D14D7269-267C-4648-9A5D-432689060C18}" presName="level2hierChild" presStyleCnt="0"/>
      <dgm:spPr/>
    </dgm:pt>
    <dgm:pt modelId="{A51D3C7E-C344-4382-9D47-5C172FFF14D9}" type="pres">
      <dgm:prSet presAssocID="{650F6840-1B16-489E-B0AA-56CBF33AB786}" presName="root1" presStyleCnt="0"/>
      <dgm:spPr/>
    </dgm:pt>
    <dgm:pt modelId="{7BC67AC7-844D-479F-AA97-954D10FD4674}" type="pres">
      <dgm:prSet presAssocID="{650F6840-1B16-489E-B0AA-56CBF33AB786}" presName="LevelOneTextNode" presStyleLbl="node0" presStyleIdx="2" presStyleCnt="3">
        <dgm:presLayoutVars>
          <dgm:chPref val="3"/>
        </dgm:presLayoutVars>
      </dgm:prSet>
      <dgm:spPr/>
    </dgm:pt>
    <dgm:pt modelId="{B69E39C9-E352-4C1E-A513-D3CA271513C9}" type="pres">
      <dgm:prSet presAssocID="{650F6840-1B16-489E-B0AA-56CBF33AB786}" presName="level2hierChild" presStyleCnt="0"/>
      <dgm:spPr/>
    </dgm:pt>
  </dgm:ptLst>
  <dgm:cxnLst>
    <dgm:cxn modelId="{3516300A-A8CE-4DA8-BD3D-7DABC5A52106}" type="presOf" srcId="{5C0848F7-D639-44A1-BFE3-9203DA6823D9}" destId="{DB18B8F1-FA3C-4142-8646-BC0192B95580}" srcOrd="0" destOrd="0" presId="urn:microsoft.com/office/officeart/2005/8/layout/hierarchy2"/>
    <dgm:cxn modelId="{8C4FDA12-3C70-4E27-8F2D-BD7B3E211831}" srcId="{7D5D503C-699B-4C0B-90CA-061B0BDC9857}" destId="{D14D7269-267C-4648-9A5D-432689060C18}" srcOrd="1" destOrd="0" parTransId="{DFD0C99F-7BEA-4552-8E5E-BCE95D9613D6}" sibTransId="{9847176E-809B-46C8-AA85-0F7F902750B1}"/>
    <dgm:cxn modelId="{B7534B1A-298C-4271-9AA4-888A9439909F}" type="presOf" srcId="{D14D7269-267C-4648-9A5D-432689060C18}" destId="{DAAFBF1C-B708-47AF-A20C-BDE088FB635F}" srcOrd="0" destOrd="0" presId="urn:microsoft.com/office/officeart/2005/8/layout/hierarchy2"/>
    <dgm:cxn modelId="{76BB3523-4B3B-414E-A28E-C40E3B8CF4C7}" srcId="{7D5D503C-699B-4C0B-90CA-061B0BDC9857}" destId="{650F6840-1B16-489E-B0AA-56CBF33AB786}" srcOrd="2" destOrd="0" parTransId="{38E0ADC4-F209-4FDD-92A5-74DB84B86562}" sibTransId="{61D17777-0ECB-4989-BFC9-DB40CFCC9D77}"/>
    <dgm:cxn modelId="{96253EC0-E360-49C9-86BD-070F4447715F}" srcId="{7D5D503C-699B-4C0B-90CA-061B0BDC9857}" destId="{5C0848F7-D639-44A1-BFE3-9203DA6823D9}" srcOrd="0" destOrd="0" parTransId="{DFB7CAC6-E194-43CE-B7C3-0C6A0D369804}" sibTransId="{B96E246F-7D18-4136-A4B1-5A52FF830D4D}"/>
    <dgm:cxn modelId="{DECED9D0-41D8-493E-80E7-227B55139A4D}" type="presOf" srcId="{650F6840-1B16-489E-B0AA-56CBF33AB786}" destId="{7BC67AC7-844D-479F-AA97-954D10FD4674}" srcOrd="0" destOrd="0" presId="urn:microsoft.com/office/officeart/2005/8/layout/hierarchy2"/>
    <dgm:cxn modelId="{07EC79EA-EDB0-44CB-BB94-43D9CF6234DB}" type="presOf" srcId="{7D5D503C-699B-4C0B-90CA-061B0BDC9857}" destId="{ED0564A7-3DCA-4E7A-894E-F270EE433059}" srcOrd="0" destOrd="0" presId="urn:microsoft.com/office/officeart/2005/8/layout/hierarchy2"/>
    <dgm:cxn modelId="{DEA1DE5E-C373-46B7-B3B3-E9EE6CFF0451}" type="presParOf" srcId="{ED0564A7-3DCA-4E7A-894E-F270EE433059}" destId="{68AFFF41-4201-44DA-BD7B-5C48F338EACA}" srcOrd="0" destOrd="0" presId="urn:microsoft.com/office/officeart/2005/8/layout/hierarchy2"/>
    <dgm:cxn modelId="{55ED75A6-C0A2-46AA-8C0C-DDB4D2C9A592}" type="presParOf" srcId="{68AFFF41-4201-44DA-BD7B-5C48F338EACA}" destId="{DB18B8F1-FA3C-4142-8646-BC0192B95580}" srcOrd="0" destOrd="0" presId="urn:microsoft.com/office/officeart/2005/8/layout/hierarchy2"/>
    <dgm:cxn modelId="{0330D678-3313-48CA-9FA8-10BCE83FFEB6}" type="presParOf" srcId="{68AFFF41-4201-44DA-BD7B-5C48F338EACA}" destId="{C39E75E0-7012-4957-9D68-1993E2AB263E}" srcOrd="1" destOrd="0" presId="urn:microsoft.com/office/officeart/2005/8/layout/hierarchy2"/>
    <dgm:cxn modelId="{863C945D-5486-4880-B6F6-CA60705A745A}" type="presParOf" srcId="{ED0564A7-3DCA-4E7A-894E-F270EE433059}" destId="{885E3A36-D2B1-48E1-938A-223C4205AA92}" srcOrd="1" destOrd="0" presId="urn:microsoft.com/office/officeart/2005/8/layout/hierarchy2"/>
    <dgm:cxn modelId="{710C897D-BF4D-40B8-9B05-53B67BAE3FFC}" type="presParOf" srcId="{885E3A36-D2B1-48E1-938A-223C4205AA92}" destId="{DAAFBF1C-B708-47AF-A20C-BDE088FB635F}" srcOrd="0" destOrd="0" presId="urn:microsoft.com/office/officeart/2005/8/layout/hierarchy2"/>
    <dgm:cxn modelId="{56832B92-DEF8-4910-AD66-4E77C2462E00}" type="presParOf" srcId="{885E3A36-D2B1-48E1-938A-223C4205AA92}" destId="{FE8ED094-8079-4ED9-9D59-A23688996A9D}" srcOrd="1" destOrd="0" presId="urn:microsoft.com/office/officeart/2005/8/layout/hierarchy2"/>
    <dgm:cxn modelId="{EA24EC0B-CD9B-408E-B9F1-C4CB2641B20D}" type="presParOf" srcId="{ED0564A7-3DCA-4E7A-894E-F270EE433059}" destId="{A51D3C7E-C344-4382-9D47-5C172FFF14D9}" srcOrd="2" destOrd="0" presId="urn:microsoft.com/office/officeart/2005/8/layout/hierarchy2"/>
    <dgm:cxn modelId="{F8BD330C-A028-4840-816C-4F605BD7C7D3}" type="presParOf" srcId="{A51D3C7E-C344-4382-9D47-5C172FFF14D9}" destId="{7BC67AC7-844D-479F-AA97-954D10FD4674}" srcOrd="0" destOrd="0" presId="urn:microsoft.com/office/officeart/2005/8/layout/hierarchy2"/>
    <dgm:cxn modelId="{4B0808F2-200A-4EB8-BCEB-EFDE030132F9}" type="presParOf" srcId="{A51D3C7E-C344-4382-9D47-5C172FFF14D9}" destId="{B69E39C9-E352-4C1E-A513-D3CA271513C9}"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48489F-C162-4676-ADDA-D83C32799250}" type="doc">
      <dgm:prSet loTypeId="urn:microsoft.com/office/officeart/2005/8/layout/hierarchy1" loCatId="Inbox" qsTypeId="urn:microsoft.com/office/officeart/2005/8/quickstyle/simple1" qsCatId="simple" csTypeId="urn:microsoft.com/office/officeart/2005/8/colors/colorful3" csCatId="colorful"/>
      <dgm:spPr/>
      <dgm:t>
        <a:bodyPr/>
        <a:lstStyle/>
        <a:p>
          <a:endParaRPr lang="en-US"/>
        </a:p>
      </dgm:t>
    </dgm:pt>
    <dgm:pt modelId="{1B714764-395F-4A9A-9D87-3F2F4AAFCBFD}">
      <dgm:prSet custT="1"/>
      <dgm:spPr/>
      <dgm:t>
        <a:bodyPr/>
        <a:lstStyle/>
        <a:p>
          <a:r>
            <a:rPr lang="en-GB" sz="2000" dirty="0">
              <a:latin typeface="Times New Roman" panose="02020603050405020304" pitchFamily="18" charset="0"/>
              <a:cs typeface="Times New Roman" panose="02020603050405020304" pitchFamily="18" charset="0"/>
            </a:rPr>
            <a:t>Respect</a:t>
          </a:r>
          <a:endParaRPr lang="en-US" sz="2000" dirty="0">
            <a:latin typeface="Times New Roman" panose="02020603050405020304" pitchFamily="18" charset="0"/>
            <a:cs typeface="Times New Roman" panose="02020603050405020304" pitchFamily="18" charset="0"/>
          </a:endParaRPr>
        </a:p>
      </dgm:t>
    </dgm:pt>
    <dgm:pt modelId="{0BF2413C-3660-4BF4-AE98-301881E682B6}" type="parTrans" cxnId="{4591842A-8AA8-4807-84D1-1CA6502D6F8C}">
      <dgm:prSet/>
      <dgm:spPr/>
      <dgm:t>
        <a:bodyPr/>
        <a:lstStyle/>
        <a:p>
          <a:endParaRPr lang="en-US"/>
        </a:p>
      </dgm:t>
    </dgm:pt>
    <dgm:pt modelId="{25292A60-CB30-46D5-BAC3-6280338D968F}" type="sibTrans" cxnId="{4591842A-8AA8-4807-84D1-1CA6502D6F8C}">
      <dgm:prSet/>
      <dgm:spPr/>
      <dgm:t>
        <a:bodyPr/>
        <a:lstStyle/>
        <a:p>
          <a:endParaRPr lang="en-US"/>
        </a:p>
      </dgm:t>
    </dgm:pt>
    <dgm:pt modelId="{6FCA6EF3-7F69-4ABE-BD92-7F5D569582AC}">
      <dgm:prSet custT="1"/>
      <dgm:spPr/>
      <dgm:t>
        <a:bodyPr/>
        <a:lstStyle/>
        <a:p>
          <a:r>
            <a:rPr lang="en-GB" sz="2000" dirty="0">
              <a:latin typeface="Times New Roman" panose="02020603050405020304" pitchFamily="18" charset="0"/>
              <a:cs typeface="Times New Roman" panose="02020603050405020304" pitchFamily="18" charset="0"/>
            </a:rPr>
            <a:t>Equal opportunities </a:t>
          </a:r>
          <a:endParaRPr lang="en-US" sz="2000" dirty="0">
            <a:latin typeface="Times New Roman" panose="02020603050405020304" pitchFamily="18" charset="0"/>
            <a:cs typeface="Times New Roman" panose="02020603050405020304" pitchFamily="18" charset="0"/>
          </a:endParaRPr>
        </a:p>
      </dgm:t>
    </dgm:pt>
    <dgm:pt modelId="{0EEAF3DE-DA4B-4D7F-A421-E6A76E616629}" type="parTrans" cxnId="{29BD1928-2A57-4CAE-B7B7-EBCC8FC672A9}">
      <dgm:prSet/>
      <dgm:spPr/>
      <dgm:t>
        <a:bodyPr/>
        <a:lstStyle/>
        <a:p>
          <a:endParaRPr lang="en-US"/>
        </a:p>
      </dgm:t>
    </dgm:pt>
    <dgm:pt modelId="{370B9ABB-5790-443E-9A95-3CC70E5BD235}" type="sibTrans" cxnId="{29BD1928-2A57-4CAE-B7B7-EBCC8FC672A9}">
      <dgm:prSet/>
      <dgm:spPr/>
      <dgm:t>
        <a:bodyPr/>
        <a:lstStyle/>
        <a:p>
          <a:endParaRPr lang="en-US"/>
        </a:p>
      </dgm:t>
    </dgm:pt>
    <dgm:pt modelId="{548DB0CD-0413-4B0D-9FB8-3D93AFEFE354}">
      <dgm:prSet custT="1"/>
      <dgm:spPr/>
      <dgm:t>
        <a:bodyPr/>
        <a:lstStyle/>
        <a:p>
          <a:r>
            <a:rPr lang="en-GB" sz="2000" dirty="0">
              <a:latin typeface="Times New Roman" panose="02020603050405020304" pitchFamily="18" charset="0"/>
              <a:cs typeface="Times New Roman" panose="02020603050405020304" pitchFamily="18" charset="0"/>
            </a:rPr>
            <a:t>Partnerships</a:t>
          </a:r>
          <a:endParaRPr lang="en-US" sz="2000" dirty="0">
            <a:latin typeface="Times New Roman" panose="02020603050405020304" pitchFamily="18" charset="0"/>
            <a:cs typeface="Times New Roman" panose="02020603050405020304" pitchFamily="18" charset="0"/>
          </a:endParaRPr>
        </a:p>
      </dgm:t>
    </dgm:pt>
    <dgm:pt modelId="{8E58E995-EFCB-447F-928C-BA584998DA22}" type="parTrans" cxnId="{65EFA941-8A60-4407-9ABC-62FB86E5AFBB}">
      <dgm:prSet/>
      <dgm:spPr/>
      <dgm:t>
        <a:bodyPr/>
        <a:lstStyle/>
        <a:p>
          <a:endParaRPr lang="en-US"/>
        </a:p>
      </dgm:t>
    </dgm:pt>
    <dgm:pt modelId="{1D0CC08A-9BAF-4386-9DF2-9825351E4905}" type="sibTrans" cxnId="{65EFA941-8A60-4407-9ABC-62FB86E5AFBB}">
      <dgm:prSet/>
      <dgm:spPr/>
      <dgm:t>
        <a:bodyPr/>
        <a:lstStyle/>
        <a:p>
          <a:endParaRPr lang="en-US"/>
        </a:p>
      </dgm:t>
    </dgm:pt>
    <dgm:pt modelId="{FDB38605-564D-48C6-8F9D-7D7E25A9DFDE}">
      <dgm:prSet custT="1"/>
      <dgm:spPr/>
      <dgm:t>
        <a:bodyPr/>
        <a:lstStyle/>
        <a:p>
          <a:r>
            <a:rPr lang="en-GB" sz="2000" dirty="0">
              <a:latin typeface="Times New Roman" panose="02020603050405020304" pitchFamily="18" charset="0"/>
              <a:cs typeface="Times New Roman" panose="02020603050405020304" pitchFamily="18" charset="0"/>
            </a:rPr>
            <a:t>A strong voice for children</a:t>
          </a:r>
          <a:endParaRPr lang="en-US" sz="2000" dirty="0">
            <a:latin typeface="Times New Roman" panose="02020603050405020304" pitchFamily="18" charset="0"/>
            <a:cs typeface="Times New Roman" panose="02020603050405020304" pitchFamily="18" charset="0"/>
          </a:endParaRPr>
        </a:p>
      </dgm:t>
    </dgm:pt>
    <dgm:pt modelId="{326A7584-E28E-48CD-8B5B-6F0CF5A3167A}" type="parTrans" cxnId="{93EF8CA2-DB91-4BF2-B141-E2423B40AA33}">
      <dgm:prSet/>
      <dgm:spPr/>
      <dgm:t>
        <a:bodyPr/>
        <a:lstStyle/>
        <a:p>
          <a:endParaRPr lang="en-US"/>
        </a:p>
      </dgm:t>
    </dgm:pt>
    <dgm:pt modelId="{94974A47-38B2-4E1D-8CDA-0C64F243DC05}" type="sibTrans" cxnId="{93EF8CA2-DB91-4BF2-B141-E2423B40AA33}">
      <dgm:prSet/>
      <dgm:spPr/>
      <dgm:t>
        <a:bodyPr/>
        <a:lstStyle/>
        <a:p>
          <a:endParaRPr lang="en-US"/>
        </a:p>
      </dgm:t>
    </dgm:pt>
    <dgm:pt modelId="{189598BF-1D83-4FF2-8B20-B17C26028713}" type="pres">
      <dgm:prSet presAssocID="{6248489F-C162-4676-ADDA-D83C32799250}" presName="hierChild1" presStyleCnt="0">
        <dgm:presLayoutVars>
          <dgm:chPref val="1"/>
          <dgm:dir/>
          <dgm:animOne val="branch"/>
          <dgm:animLvl val="lvl"/>
          <dgm:resizeHandles/>
        </dgm:presLayoutVars>
      </dgm:prSet>
      <dgm:spPr/>
    </dgm:pt>
    <dgm:pt modelId="{7CFD3645-30D5-4AC1-842C-012A2C32F15D}" type="pres">
      <dgm:prSet presAssocID="{1B714764-395F-4A9A-9D87-3F2F4AAFCBFD}" presName="hierRoot1" presStyleCnt="0"/>
      <dgm:spPr/>
    </dgm:pt>
    <dgm:pt modelId="{C66DC87B-4D40-4EE5-A47A-486280B68F73}" type="pres">
      <dgm:prSet presAssocID="{1B714764-395F-4A9A-9D87-3F2F4AAFCBFD}" presName="composite" presStyleCnt="0"/>
      <dgm:spPr/>
    </dgm:pt>
    <dgm:pt modelId="{64263610-F7F7-4908-90F2-DD417733C18C}" type="pres">
      <dgm:prSet presAssocID="{1B714764-395F-4A9A-9D87-3F2F4AAFCBFD}" presName="background" presStyleLbl="node0" presStyleIdx="0" presStyleCnt="4"/>
      <dgm:spPr/>
    </dgm:pt>
    <dgm:pt modelId="{FACD2988-694C-4F15-8D02-1C47D50349BF}" type="pres">
      <dgm:prSet presAssocID="{1B714764-395F-4A9A-9D87-3F2F4AAFCBFD}" presName="text" presStyleLbl="fgAcc0" presStyleIdx="0" presStyleCnt="4">
        <dgm:presLayoutVars>
          <dgm:chPref val="3"/>
        </dgm:presLayoutVars>
      </dgm:prSet>
      <dgm:spPr/>
    </dgm:pt>
    <dgm:pt modelId="{03D6A31A-4E8E-4B82-8972-F405442E220F}" type="pres">
      <dgm:prSet presAssocID="{1B714764-395F-4A9A-9D87-3F2F4AAFCBFD}" presName="hierChild2" presStyleCnt="0"/>
      <dgm:spPr/>
    </dgm:pt>
    <dgm:pt modelId="{6BFFA810-1AE9-4389-95AA-F6270AE4C578}" type="pres">
      <dgm:prSet presAssocID="{6FCA6EF3-7F69-4ABE-BD92-7F5D569582AC}" presName="hierRoot1" presStyleCnt="0"/>
      <dgm:spPr/>
    </dgm:pt>
    <dgm:pt modelId="{857425AC-4607-42B7-89B6-0654CC026E98}" type="pres">
      <dgm:prSet presAssocID="{6FCA6EF3-7F69-4ABE-BD92-7F5D569582AC}" presName="composite" presStyleCnt="0"/>
      <dgm:spPr/>
    </dgm:pt>
    <dgm:pt modelId="{007A0433-DE92-425D-BC1A-A25D4C98BD95}" type="pres">
      <dgm:prSet presAssocID="{6FCA6EF3-7F69-4ABE-BD92-7F5D569582AC}" presName="background" presStyleLbl="node0" presStyleIdx="1" presStyleCnt="4"/>
      <dgm:spPr/>
    </dgm:pt>
    <dgm:pt modelId="{92C5BFF7-F604-4695-A9DE-6EC2F25F7619}" type="pres">
      <dgm:prSet presAssocID="{6FCA6EF3-7F69-4ABE-BD92-7F5D569582AC}" presName="text" presStyleLbl="fgAcc0" presStyleIdx="1" presStyleCnt="4">
        <dgm:presLayoutVars>
          <dgm:chPref val="3"/>
        </dgm:presLayoutVars>
      </dgm:prSet>
      <dgm:spPr/>
    </dgm:pt>
    <dgm:pt modelId="{7E3EA045-694D-4965-9764-0ED7E10FF4DF}" type="pres">
      <dgm:prSet presAssocID="{6FCA6EF3-7F69-4ABE-BD92-7F5D569582AC}" presName="hierChild2" presStyleCnt="0"/>
      <dgm:spPr/>
    </dgm:pt>
    <dgm:pt modelId="{60BAB956-D709-4EFC-81AB-DDEF07B3D5EE}" type="pres">
      <dgm:prSet presAssocID="{548DB0CD-0413-4B0D-9FB8-3D93AFEFE354}" presName="hierRoot1" presStyleCnt="0"/>
      <dgm:spPr/>
    </dgm:pt>
    <dgm:pt modelId="{5B78DA1A-B0CE-4E36-BB60-850644C37418}" type="pres">
      <dgm:prSet presAssocID="{548DB0CD-0413-4B0D-9FB8-3D93AFEFE354}" presName="composite" presStyleCnt="0"/>
      <dgm:spPr/>
    </dgm:pt>
    <dgm:pt modelId="{07AE09E0-C248-4F69-8302-9F866CA7B85A}" type="pres">
      <dgm:prSet presAssocID="{548DB0CD-0413-4B0D-9FB8-3D93AFEFE354}" presName="background" presStyleLbl="node0" presStyleIdx="2" presStyleCnt="4"/>
      <dgm:spPr/>
    </dgm:pt>
    <dgm:pt modelId="{F7D83D19-5F3E-4312-AB2C-B723825FC849}" type="pres">
      <dgm:prSet presAssocID="{548DB0CD-0413-4B0D-9FB8-3D93AFEFE354}" presName="text" presStyleLbl="fgAcc0" presStyleIdx="2" presStyleCnt="4">
        <dgm:presLayoutVars>
          <dgm:chPref val="3"/>
        </dgm:presLayoutVars>
      </dgm:prSet>
      <dgm:spPr/>
    </dgm:pt>
    <dgm:pt modelId="{239A9544-0675-41D5-BFA5-18D0257BEE47}" type="pres">
      <dgm:prSet presAssocID="{548DB0CD-0413-4B0D-9FB8-3D93AFEFE354}" presName="hierChild2" presStyleCnt="0"/>
      <dgm:spPr/>
    </dgm:pt>
    <dgm:pt modelId="{8A48EFB5-FD14-4C9D-A215-91FAF63C620A}" type="pres">
      <dgm:prSet presAssocID="{FDB38605-564D-48C6-8F9D-7D7E25A9DFDE}" presName="hierRoot1" presStyleCnt="0"/>
      <dgm:spPr/>
    </dgm:pt>
    <dgm:pt modelId="{A2F9431E-F693-4EE7-B71C-A31B129D9FAD}" type="pres">
      <dgm:prSet presAssocID="{FDB38605-564D-48C6-8F9D-7D7E25A9DFDE}" presName="composite" presStyleCnt="0"/>
      <dgm:spPr/>
    </dgm:pt>
    <dgm:pt modelId="{6CFA5F9E-3137-4717-A14A-0A18884AAAFC}" type="pres">
      <dgm:prSet presAssocID="{FDB38605-564D-48C6-8F9D-7D7E25A9DFDE}" presName="background" presStyleLbl="node0" presStyleIdx="3" presStyleCnt="4"/>
      <dgm:spPr/>
    </dgm:pt>
    <dgm:pt modelId="{828AF406-321D-4CBA-9C0A-5999C7E97000}" type="pres">
      <dgm:prSet presAssocID="{FDB38605-564D-48C6-8F9D-7D7E25A9DFDE}" presName="text" presStyleLbl="fgAcc0" presStyleIdx="3" presStyleCnt="4">
        <dgm:presLayoutVars>
          <dgm:chPref val="3"/>
        </dgm:presLayoutVars>
      </dgm:prSet>
      <dgm:spPr/>
    </dgm:pt>
    <dgm:pt modelId="{4AAE7683-167D-4A14-B27F-7F1F9AF2FA8F}" type="pres">
      <dgm:prSet presAssocID="{FDB38605-564D-48C6-8F9D-7D7E25A9DFDE}" presName="hierChild2" presStyleCnt="0"/>
      <dgm:spPr/>
    </dgm:pt>
  </dgm:ptLst>
  <dgm:cxnLst>
    <dgm:cxn modelId="{29BD1928-2A57-4CAE-B7B7-EBCC8FC672A9}" srcId="{6248489F-C162-4676-ADDA-D83C32799250}" destId="{6FCA6EF3-7F69-4ABE-BD92-7F5D569582AC}" srcOrd="1" destOrd="0" parTransId="{0EEAF3DE-DA4B-4D7F-A421-E6A76E616629}" sibTransId="{370B9ABB-5790-443E-9A95-3CC70E5BD235}"/>
    <dgm:cxn modelId="{4591842A-8AA8-4807-84D1-1CA6502D6F8C}" srcId="{6248489F-C162-4676-ADDA-D83C32799250}" destId="{1B714764-395F-4A9A-9D87-3F2F4AAFCBFD}" srcOrd="0" destOrd="0" parTransId="{0BF2413C-3660-4BF4-AE98-301881E682B6}" sibTransId="{25292A60-CB30-46D5-BAC3-6280338D968F}"/>
    <dgm:cxn modelId="{65EFA941-8A60-4407-9ABC-62FB86E5AFBB}" srcId="{6248489F-C162-4676-ADDA-D83C32799250}" destId="{548DB0CD-0413-4B0D-9FB8-3D93AFEFE354}" srcOrd="2" destOrd="0" parTransId="{8E58E995-EFCB-447F-928C-BA584998DA22}" sibTransId="{1D0CC08A-9BAF-4386-9DF2-9825351E4905}"/>
    <dgm:cxn modelId="{F8770F76-1629-43D3-A0C1-28A4A68D6FA3}" type="presOf" srcId="{FDB38605-564D-48C6-8F9D-7D7E25A9DFDE}" destId="{828AF406-321D-4CBA-9C0A-5999C7E97000}" srcOrd="0" destOrd="0" presId="urn:microsoft.com/office/officeart/2005/8/layout/hierarchy1"/>
    <dgm:cxn modelId="{29B62983-F1C4-4A77-B73E-ECFD95CA08C3}" type="presOf" srcId="{6FCA6EF3-7F69-4ABE-BD92-7F5D569582AC}" destId="{92C5BFF7-F604-4695-A9DE-6EC2F25F7619}" srcOrd="0" destOrd="0" presId="urn:microsoft.com/office/officeart/2005/8/layout/hierarchy1"/>
    <dgm:cxn modelId="{93EF8CA2-DB91-4BF2-B141-E2423B40AA33}" srcId="{6248489F-C162-4676-ADDA-D83C32799250}" destId="{FDB38605-564D-48C6-8F9D-7D7E25A9DFDE}" srcOrd="3" destOrd="0" parTransId="{326A7584-E28E-48CD-8B5B-6F0CF5A3167A}" sibTransId="{94974A47-38B2-4E1D-8CDA-0C64F243DC05}"/>
    <dgm:cxn modelId="{977EB0A5-E4BF-4D49-9644-DEE24412E95E}" type="presOf" srcId="{6248489F-C162-4676-ADDA-D83C32799250}" destId="{189598BF-1D83-4FF2-8B20-B17C26028713}" srcOrd="0" destOrd="0" presId="urn:microsoft.com/office/officeart/2005/8/layout/hierarchy1"/>
    <dgm:cxn modelId="{410065C7-72DB-4916-BA43-823F8C4E9659}" type="presOf" srcId="{1B714764-395F-4A9A-9D87-3F2F4AAFCBFD}" destId="{FACD2988-694C-4F15-8D02-1C47D50349BF}" srcOrd="0" destOrd="0" presId="urn:microsoft.com/office/officeart/2005/8/layout/hierarchy1"/>
    <dgm:cxn modelId="{19701ED9-B77A-4BE8-AD41-E1E00971A8B6}" type="presOf" srcId="{548DB0CD-0413-4B0D-9FB8-3D93AFEFE354}" destId="{F7D83D19-5F3E-4312-AB2C-B723825FC849}" srcOrd="0" destOrd="0" presId="urn:microsoft.com/office/officeart/2005/8/layout/hierarchy1"/>
    <dgm:cxn modelId="{774F30C5-471D-4310-9499-010BE17BADB0}" type="presParOf" srcId="{189598BF-1D83-4FF2-8B20-B17C26028713}" destId="{7CFD3645-30D5-4AC1-842C-012A2C32F15D}" srcOrd="0" destOrd="0" presId="urn:microsoft.com/office/officeart/2005/8/layout/hierarchy1"/>
    <dgm:cxn modelId="{743E430D-7690-49BE-9830-33EE4A652B51}" type="presParOf" srcId="{7CFD3645-30D5-4AC1-842C-012A2C32F15D}" destId="{C66DC87B-4D40-4EE5-A47A-486280B68F73}" srcOrd="0" destOrd="0" presId="urn:microsoft.com/office/officeart/2005/8/layout/hierarchy1"/>
    <dgm:cxn modelId="{1B27AECF-7372-4F9F-AD08-5FCB970E4135}" type="presParOf" srcId="{C66DC87B-4D40-4EE5-A47A-486280B68F73}" destId="{64263610-F7F7-4908-90F2-DD417733C18C}" srcOrd="0" destOrd="0" presId="urn:microsoft.com/office/officeart/2005/8/layout/hierarchy1"/>
    <dgm:cxn modelId="{3A312BD6-DE03-447B-8259-5CE0D7001B90}" type="presParOf" srcId="{C66DC87B-4D40-4EE5-A47A-486280B68F73}" destId="{FACD2988-694C-4F15-8D02-1C47D50349BF}" srcOrd="1" destOrd="0" presId="urn:microsoft.com/office/officeart/2005/8/layout/hierarchy1"/>
    <dgm:cxn modelId="{D2E59847-1F5F-4D9F-A8FC-D6D850DDC1CD}" type="presParOf" srcId="{7CFD3645-30D5-4AC1-842C-012A2C32F15D}" destId="{03D6A31A-4E8E-4B82-8972-F405442E220F}" srcOrd="1" destOrd="0" presId="urn:microsoft.com/office/officeart/2005/8/layout/hierarchy1"/>
    <dgm:cxn modelId="{FCDBA4D5-B640-4AD3-822F-DA9E08152EFF}" type="presParOf" srcId="{189598BF-1D83-4FF2-8B20-B17C26028713}" destId="{6BFFA810-1AE9-4389-95AA-F6270AE4C578}" srcOrd="1" destOrd="0" presId="urn:microsoft.com/office/officeart/2005/8/layout/hierarchy1"/>
    <dgm:cxn modelId="{69CB47DD-C4E5-405C-BBD6-874D3C01E57C}" type="presParOf" srcId="{6BFFA810-1AE9-4389-95AA-F6270AE4C578}" destId="{857425AC-4607-42B7-89B6-0654CC026E98}" srcOrd="0" destOrd="0" presId="urn:microsoft.com/office/officeart/2005/8/layout/hierarchy1"/>
    <dgm:cxn modelId="{34801921-2E8D-40C4-BF28-573B65639E44}" type="presParOf" srcId="{857425AC-4607-42B7-89B6-0654CC026E98}" destId="{007A0433-DE92-425D-BC1A-A25D4C98BD95}" srcOrd="0" destOrd="0" presId="urn:microsoft.com/office/officeart/2005/8/layout/hierarchy1"/>
    <dgm:cxn modelId="{81DF9E90-1ED8-4D38-A606-C8C2152B9B5A}" type="presParOf" srcId="{857425AC-4607-42B7-89B6-0654CC026E98}" destId="{92C5BFF7-F604-4695-A9DE-6EC2F25F7619}" srcOrd="1" destOrd="0" presId="urn:microsoft.com/office/officeart/2005/8/layout/hierarchy1"/>
    <dgm:cxn modelId="{3B85FAC1-8A80-4FA9-A19D-921F74AC7274}" type="presParOf" srcId="{6BFFA810-1AE9-4389-95AA-F6270AE4C578}" destId="{7E3EA045-694D-4965-9764-0ED7E10FF4DF}" srcOrd="1" destOrd="0" presId="urn:microsoft.com/office/officeart/2005/8/layout/hierarchy1"/>
    <dgm:cxn modelId="{FC8E1BA7-8C65-4825-A681-37D344870CC8}" type="presParOf" srcId="{189598BF-1D83-4FF2-8B20-B17C26028713}" destId="{60BAB956-D709-4EFC-81AB-DDEF07B3D5EE}" srcOrd="2" destOrd="0" presId="urn:microsoft.com/office/officeart/2005/8/layout/hierarchy1"/>
    <dgm:cxn modelId="{0ADD26C4-7273-4979-889D-AE8A662767C4}" type="presParOf" srcId="{60BAB956-D709-4EFC-81AB-DDEF07B3D5EE}" destId="{5B78DA1A-B0CE-4E36-BB60-850644C37418}" srcOrd="0" destOrd="0" presId="urn:microsoft.com/office/officeart/2005/8/layout/hierarchy1"/>
    <dgm:cxn modelId="{BDEFB9C6-E91E-4188-BB5C-EB06D499D7D9}" type="presParOf" srcId="{5B78DA1A-B0CE-4E36-BB60-850644C37418}" destId="{07AE09E0-C248-4F69-8302-9F866CA7B85A}" srcOrd="0" destOrd="0" presId="urn:microsoft.com/office/officeart/2005/8/layout/hierarchy1"/>
    <dgm:cxn modelId="{6C92DFEA-E3AD-4FB7-A13A-A228D73AC338}" type="presParOf" srcId="{5B78DA1A-B0CE-4E36-BB60-850644C37418}" destId="{F7D83D19-5F3E-4312-AB2C-B723825FC849}" srcOrd="1" destOrd="0" presId="urn:microsoft.com/office/officeart/2005/8/layout/hierarchy1"/>
    <dgm:cxn modelId="{A321765A-B01C-49F0-9A37-00C96B3125C8}" type="presParOf" srcId="{60BAB956-D709-4EFC-81AB-DDEF07B3D5EE}" destId="{239A9544-0675-41D5-BFA5-18D0257BEE47}" srcOrd="1" destOrd="0" presId="urn:microsoft.com/office/officeart/2005/8/layout/hierarchy1"/>
    <dgm:cxn modelId="{9863F3A2-132F-4700-A4EF-29A6A99C21A7}" type="presParOf" srcId="{189598BF-1D83-4FF2-8B20-B17C26028713}" destId="{8A48EFB5-FD14-4C9D-A215-91FAF63C620A}" srcOrd="3" destOrd="0" presId="urn:microsoft.com/office/officeart/2005/8/layout/hierarchy1"/>
    <dgm:cxn modelId="{03D39EF9-9860-4EA9-ACF7-BE24BE0A996D}" type="presParOf" srcId="{8A48EFB5-FD14-4C9D-A215-91FAF63C620A}" destId="{A2F9431E-F693-4EE7-B71C-A31B129D9FAD}" srcOrd="0" destOrd="0" presId="urn:microsoft.com/office/officeart/2005/8/layout/hierarchy1"/>
    <dgm:cxn modelId="{96F65CBF-106F-4E03-935D-44E5CBBB4925}" type="presParOf" srcId="{A2F9431E-F693-4EE7-B71C-A31B129D9FAD}" destId="{6CFA5F9E-3137-4717-A14A-0A18884AAAFC}" srcOrd="0" destOrd="0" presId="urn:microsoft.com/office/officeart/2005/8/layout/hierarchy1"/>
    <dgm:cxn modelId="{2DC4F2E1-E10E-4983-A141-82174F061080}" type="presParOf" srcId="{A2F9431E-F693-4EE7-B71C-A31B129D9FAD}" destId="{828AF406-321D-4CBA-9C0A-5999C7E97000}" srcOrd="1" destOrd="0" presId="urn:microsoft.com/office/officeart/2005/8/layout/hierarchy1"/>
    <dgm:cxn modelId="{8DE9246E-A1D4-4151-B679-EBDC33E495BC}" type="presParOf" srcId="{8A48EFB5-FD14-4C9D-A215-91FAF63C620A}" destId="{4AAE7683-167D-4A14-B27F-7F1F9AF2FA8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BF3BC19-4081-40EF-A971-39B68DD92F62}" type="doc">
      <dgm:prSet loTypeId="urn:microsoft.com/office/officeart/2005/8/layout/process4" loCatId="Inbox" qsTypeId="urn:microsoft.com/office/officeart/2005/8/quickstyle/simple4" qsCatId="simple" csTypeId="urn:microsoft.com/office/officeart/2005/8/colors/colorful3" csCatId="colorful" phldr="1"/>
      <dgm:spPr/>
      <dgm:t>
        <a:bodyPr/>
        <a:lstStyle/>
        <a:p>
          <a:endParaRPr lang="en-US"/>
        </a:p>
      </dgm:t>
    </dgm:pt>
    <dgm:pt modelId="{F87C7694-305B-4CE3-8FCD-D816D8A6AAAB}">
      <dgm:prSet/>
      <dgm:spPr/>
      <dgm:t>
        <a:bodyPr/>
        <a:lstStyle/>
        <a:p>
          <a:endParaRPr lang="en-US"/>
        </a:p>
      </dgm:t>
    </dgm:pt>
    <dgm:pt modelId="{405D9234-BCEB-47FF-A3B8-783442AF650F}" type="parTrans" cxnId="{B877054A-4BF9-4DE2-B0BC-E1669FBEF6C9}">
      <dgm:prSet/>
      <dgm:spPr/>
      <dgm:t>
        <a:bodyPr/>
        <a:lstStyle/>
        <a:p>
          <a:endParaRPr lang="en-US"/>
        </a:p>
      </dgm:t>
    </dgm:pt>
    <dgm:pt modelId="{66FB5936-265B-4676-85F6-9D9F0E79DEE4}" type="sibTrans" cxnId="{B877054A-4BF9-4DE2-B0BC-E1669FBEF6C9}">
      <dgm:prSet/>
      <dgm:spPr/>
      <dgm:t>
        <a:bodyPr/>
        <a:lstStyle/>
        <a:p>
          <a:endParaRPr lang="en-US"/>
        </a:p>
      </dgm:t>
    </dgm:pt>
    <dgm:pt modelId="{E25BBA90-DCCD-485A-9AF9-8F798CC96014}">
      <dgm:prSet/>
      <dgm:spPr>
        <a:solidFill>
          <a:schemeClr val="bg2">
            <a:lumMod val="10000"/>
          </a:schemeClr>
        </a:solidFill>
      </dgm:spPr>
      <dgm:t>
        <a:bodyPr/>
        <a:lstStyle/>
        <a:p>
          <a:r>
            <a:rPr lang="en-GB"/>
            <a:t>Self employed</a:t>
          </a:r>
          <a:endParaRPr lang="en-US"/>
        </a:p>
      </dgm:t>
    </dgm:pt>
    <dgm:pt modelId="{E9C09AD9-6672-47A3-B49C-DD15884270EA}" type="parTrans" cxnId="{D01ED735-B24F-49AF-8066-3EF5206090CF}">
      <dgm:prSet/>
      <dgm:spPr/>
      <dgm:t>
        <a:bodyPr/>
        <a:lstStyle/>
        <a:p>
          <a:endParaRPr lang="en-US"/>
        </a:p>
      </dgm:t>
    </dgm:pt>
    <dgm:pt modelId="{255AB567-CBA9-4984-A24F-E73A2A0AC008}" type="sibTrans" cxnId="{D01ED735-B24F-49AF-8066-3EF5206090CF}">
      <dgm:prSet/>
      <dgm:spPr/>
      <dgm:t>
        <a:bodyPr/>
        <a:lstStyle/>
        <a:p>
          <a:endParaRPr lang="en-US"/>
        </a:p>
      </dgm:t>
    </dgm:pt>
    <dgm:pt modelId="{567E4200-1502-4F76-9BAA-F4EE1AC000A4}">
      <dgm:prSet/>
      <dgm:spPr>
        <a:solidFill>
          <a:schemeClr val="tx1">
            <a:lumMod val="95000"/>
            <a:lumOff val="5000"/>
          </a:schemeClr>
        </a:solidFill>
      </dgm:spPr>
      <dgm:t>
        <a:bodyPr/>
        <a:lstStyle/>
        <a:p>
          <a:r>
            <a:rPr lang="en-GB" dirty="0"/>
            <a:t>Gained a Foundation Degree qualification</a:t>
          </a:r>
          <a:endParaRPr lang="en-US" dirty="0"/>
        </a:p>
      </dgm:t>
    </dgm:pt>
    <dgm:pt modelId="{7EFAF092-49D3-438D-8FD4-51D1F6D34ACC}" type="parTrans" cxnId="{0F9F09BC-359F-43E5-8CAE-3711C242A987}">
      <dgm:prSet/>
      <dgm:spPr/>
      <dgm:t>
        <a:bodyPr/>
        <a:lstStyle/>
        <a:p>
          <a:endParaRPr lang="en-US"/>
        </a:p>
      </dgm:t>
    </dgm:pt>
    <dgm:pt modelId="{19539E10-6B05-4572-B38B-5DFB6D938B13}" type="sibTrans" cxnId="{0F9F09BC-359F-43E5-8CAE-3711C242A987}">
      <dgm:prSet/>
      <dgm:spPr/>
      <dgm:t>
        <a:bodyPr/>
        <a:lstStyle/>
        <a:p>
          <a:endParaRPr lang="en-US"/>
        </a:p>
      </dgm:t>
    </dgm:pt>
    <dgm:pt modelId="{E32C7B33-DD8B-42D5-AFE7-54E24D3F70CD}">
      <dgm:prSet/>
      <dgm:spPr>
        <a:solidFill>
          <a:schemeClr val="tx1"/>
        </a:solidFill>
      </dgm:spPr>
      <dgm:t>
        <a:bodyPr/>
        <a:lstStyle/>
        <a:p>
          <a:r>
            <a:rPr lang="en-GB" dirty="0"/>
            <a:t>Currently studying for a degree in childhood studies</a:t>
          </a:r>
          <a:endParaRPr lang="en-US" dirty="0"/>
        </a:p>
      </dgm:t>
    </dgm:pt>
    <dgm:pt modelId="{7696930F-B80B-42CF-8F14-7210F2D8329E}" type="parTrans" cxnId="{8F198CB0-3BCB-4211-8F29-75B1264D9673}">
      <dgm:prSet/>
      <dgm:spPr/>
      <dgm:t>
        <a:bodyPr/>
        <a:lstStyle/>
        <a:p>
          <a:endParaRPr lang="en-US"/>
        </a:p>
      </dgm:t>
    </dgm:pt>
    <dgm:pt modelId="{108B9D37-79BD-4DAC-AA54-0F3608343DEA}" type="sibTrans" cxnId="{8F198CB0-3BCB-4211-8F29-75B1264D9673}">
      <dgm:prSet/>
      <dgm:spPr/>
      <dgm:t>
        <a:bodyPr/>
        <a:lstStyle/>
        <a:p>
          <a:endParaRPr lang="en-US"/>
        </a:p>
      </dgm:t>
    </dgm:pt>
    <dgm:pt modelId="{6DEC7533-B6AA-4932-A70A-0BB8D9AA4F88}">
      <dgm:prSet/>
      <dgm:spPr>
        <a:solidFill>
          <a:schemeClr val="tx1"/>
        </a:solidFill>
      </dgm:spPr>
      <dgm:t>
        <a:bodyPr/>
        <a:lstStyle/>
        <a:p>
          <a:r>
            <a:rPr lang="en-GB"/>
            <a:t>Reflect on and produce policies and procedure</a:t>
          </a:r>
          <a:endParaRPr lang="en-US"/>
        </a:p>
      </dgm:t>
    </dgm:pt>
    <dgm:pt modelId="{55AA8FBA-41B0-4F48-81B0-1B61502C1D80}" type="parTrans" cxnId="{00D3823F-7708-42ED-AD1C-91D7AB08E72E}">
      <dgm:prSet/>
      <dgm:spPr/>
      <dgm:t>
        <a:bodyPr/>
        <a:lstStyle/>
        <a:p>
          <a:endParaRPr lang="en-US"/>
        </a:p>
      </dgm:t>
    </dgm:pt>
    <dgm:pt modelId="{D5FF1C2C-9CFD-4F89-8E4D-DFF43E1048B3}" type="sibTrans" cxnId="{00D3823F-7708-42ED-AD1C-91D7AB08E72E}">
      <dgm:prSet/>
      <dgm:spPr/>
      <dgm:t>
        <a:bodyPr/>
        <a:lstStyle/>
        <a:p>
          <a:endParaRPr lang="en-US"/>
        </a:p>
      </dgm:t>
    </dgm:pt>
    <dgm:pt modelId="{D2EF360B-9020-4EB7-972C-0FD3A7236A2E}">
      <dgm:prSet/>
      <dgm:spPr>
        <a:solidFill>
          <a:schemeClr val="tx1"/>
        </a:solidFill>
      </dgm:spPr>
      <dgm:t>
        <a:bodyPr/>
        <a:lstStyle/>
        <a:p>
          <a:r>
            <a:rPr lang="en-GB"/>
            <a:t>Keep up to date with legislation and  national minimum standards</a:t>
          </a:r>
          <a:endParaRPr lang="en-US"/>
        </a:p>
      </dgm:t>
    </dgm:pt>
    <dgm:pt modelId="{AF0D299A-7358-4A40-A795-35E4B44182AB}" type="parTrans" cxnId="{036965C5-1F3F-4FCA-ACEE-BEF5BA90C98B}">
      <dgm:prSet/>
      <dgm:spPr/>
      <dgm:t>
        <a:bodyPr/>
        <a:lstStyle/>
        <a:p>
          <a:endParaRPr lang="en-US"/>
        </a:p>
      </dgm:t>
    </dgm:pt>
    <dgm:pt modelId="{0892867E-44C2-43E6-B0B1-556189156003}" type="sibTrans" cxnId="{036965C5-1F3F-4FCA-ACEE-BEF5BA90C98B}">
      <dgm:prSet/>
      <dgm:spPr/>
      <dgm:t>
        <a:bodyPr/>
        <a:lstStyle/>
        <a:p>
          <a:endParaRPr lang="en-US"/>
        </a:p>
      </dgm:t>
    </dgm:pt>
    <dgm:pt modelId="{23423E4E-B469-4893-A4EB-B503C3C14EAB}">
      <dgm:prSet/>
      <dgm:spPr>
        <a:solidFill>
          <a:schemeClr val="tx1"/>
        </a:solidFill>
      </dgm:spPr>
      <dgm:t>
        <a:bodyPr/>
        <a:lstStyle/>
        <a:p>
          <a:r>
            <a:rPr lang="en-GB"/>
            <a:t>Keep up to date with training</a:t>
          </a:r>
          <a:endParaRPr lang="en-US"/>
        </a:p>
      </dgm:t>
    </dgm:pt>
    <dgm:pt modelId="{85449E8A-3EF3-4AC9-BD13-8E4A415BD061}" type="parTrans" cxnId="{19D78922-95E5-48B2-AA3A-4FBFE959AADA}">
      <dgm:prSet/>
      <dgm:spPr/>
      <dgm:t>
        <a:bodyPr/>
        <a:lstStyle/>
        <a:p>
          <a:endParaRPr lang="en-US"/>
        </a:p>
      </dgm:t>
    </dgm:pt>
    <dgm:pt modelId="{07D931A6-BDFA-4A19-B3F6-0D4ABC750CE7}" type="sibTrans" cxnId="{19D78922-95E5-48B2-AA3A-4FBFE959AADA}">
      <dgm:prSet/>
      <dgm:spPr/>
      <dgm:t>
        <a:bodyPr/>
        <a:lstStyle/>
        <a:p>
          <a:endParaRPr lang="en-US"/>
        </a:p>
      </dgm:t>
    </dgm:pt>
    <dgm:pt modelId="{B4C31046-C1A0-4068-9E62-C76173795513}" type="pres">
      <dgm:prSet presAssocID="{9BF3BC19-4081-40EF-A971-39B68DD92F62}" presName="Name0" presStyleCnt="0">
        <dgm:presLayoutVars>
          <dgm:dir/>
          <dgm:animLvl val="lvl"/>
          <dgm:resizeHandles val="exact"/>
        </dgm:presLayoutVars>
      </dgm:prSet>
      <dgm:spPr/>
    </dgm:pt>
    <dgm:pt modelId="{C5961114-E8A3-406D-95BB-43F6B5EC3167}" type="pres">
      <dgm:prSet presAssocID="{23423E4E-B469-4893-A4EB-B503C3C14EAB}" presName="boxAndChildren" presStyleCnt="0"/>
      <dgm:spPr/>
    </dgm:pt>
    <dgm:pt modelId="{6BCAC51C-32C9-47E6-BC3D-7BAFC7EB39B2}" type="pres">
      <dgm:prSet presAssocID="{23423E4E-B469-4893-A4EB-B503C3C14EAB}" presName="parentTextBox" presStyleLbl="node1" presStyleIdx="0" presStyleCnt="7"/>
      <dgm:spPr/>
    </dgm:pt>
    <dgm:pt modelId="{9DA19918-D931-4F26-BDC5-2ABA65350BE1}" type="pres">
      <dgm:prSet presAssocID="{0892867E-44C2-43E6-B0B1-556189156003}" presName="sp" presStyleCnt="0"/>
      <dgm:spPr/>
    </dgm:pt>
    <dgm:pt modelId="{082BD6FD-3928-4D35-8B61-D96257431B1D}" type="pres">
      <dgm:prSet presAssocID="{D2EF360B-9020-4EB7-972C-0FD3A7236A2E}" presName="arrowAndChildren" presStyleCnt="0"/>
      <dgm:spPr/>
    </dgm:pt>
    <dgm:pt modelId="{3353E188-5EB8-4ECB-B94A-5E89E193956F}" type="pres">
      <dgm:prSet presAssocID="{D2EF360B-9020-4EB7-972C-0FD3A7236A2E}" presName="parentTextArrow" presStyleLbl="node1" presStyleIdx="1" presStyleCnt="7"/>
      <dgm:spPr/>
    </dgm:pt>
    <dgm:pt modelId="{9F972F8C-69EB-46A9-BFE6-59157D1BD5B8}" type="pres">
      <dgm:prSet presAssocID="{D5FF1C2C-9CFD-4F89-8E4D-DFF43E1048B3}" presName="sp" presStyleCnt="0"/>
      <dgm:spPr/>
    </dgm:pt>
    <dgm:pt modelId="{5F5645BE-64DB-41DD-A513-660180D548D7}" type="pres">
      <dgm:prSet presAssocID="{6DEC7533-B6AA-4932-A70A-0BB8D9AA4F88}" presName="arrowAndChildren" presStyleCnt="0"/>
      <dgm:spPr/>
    </dgm:pt>
    <dgm:pt modelId="{F1A8BEB6-91D6-469D-AC01-6AB8435CC374}" type="pres">
      <dgm:prSet presAssocID="{6DEC7533-B6AA-4932-A70A-0BB8D9AA4F88}" presName="parentTextArrow" presStyleLbl="node1" presStyleIdx="2" presStyleCnt="7"/>
      <dgm:spPr/>
    </dgm:pt>
    <dgm:pt modelId="{B77DFD0E-6046-4122-B3C4-459C1A134346}" type="pres">
      <dgm:prSet presAssocID="{108B9D37-79BD-4DAC-AA54-0F3608343DEA}" presName="sp" presStyleCnt="0"/>
      <dgm:spPr/>
    </dgm:pt>
    <dgm:pt modelId="{97A9FFC2-EAC1-4EEB-9A2A-3B2440600C1A}" type="pres">
      <dgm:prSet presAssocID="{E32C7B33-DD8B-42D5-AFE7-54E24D3F70CD}" presName="arrowAndChildren" presStyleCnt="0"/>
      <dgm:spPr/>
    </dgm:pt>
    <dgm:pt modelId="{5FFE60D5-78BC-4A4C-9C91-304D9DEF5284}" type="pres">
      <dgm:prSet presAssocID="{E32C7B33-DD8B-42D5-AFE7-54E24D3F70CD}" presName="parentTextArrow" presStyleLbl="node1" presStyleIdx="3" presStyleCnt="7"/>
      <dgm:spPr/>
    </dgm:pt>
    <dgm:pt modelId="{B3D21168-A6B5-48E3-8608-41106E28B823}" type="pres">
      <dgm:prSet presAssocID="{19539E10-6B05-4572-B38B-5DFB6D938B13}" presName="sp" presStyleCnt="0"/>
      <dgm:spPr/>
    </dgm:pt>
    <dgm:pt modelId="{FC1F3FCD-069B-4EDC-A6D9-4F72FF853BE3}" type="pres">
      <dgm:prSet presAssocID="{567E4200-1502-4F76-9BAA-F4EE1AC000A4}" presName="arrowAndChildren" presStyleCnt="0"/>
      <dgm:spPr/>
    </dgm:pt>
    <dgm:pt modelId="{F45CA948-BB63-4B00-A5DD-345A9F3ED739}" type="pres">
      <dgm:prSet presAssocID="{567E4200-1502-4F76-9BAA-F4EE1AC000A4}" presName="parentTextArrow" presStyleLbl="node1" presStyleIdx="4" presStyleCnt="7"/>
      <dgm:spPr/>
    </dgm:pt>
    <dgm:pt modelId="{7C23AD0D-B05B-4DB4-8683-1C44211C900E}" type="pres">
      <dgm:prSet presAssocID="{255AB567-CBA9-4984-A24F-E73A2A0AC008}" presName="sp" presStyleCnt="0"/>
      <dgm:spPr/>
    </dgm:pt>
    <dgm:pt modelId="{2FDC1843-E089-4651-B198-452CBE46CF69}" type="pres">
      <dgm:prSet presAssocID="{E25BBA90-DCCD-485A-9AF9-8F798CC96014}" presName="arrowAndChildren" presStyleCnt="0"/>
      <dgm:spPr/>
    </dgm:pt>
    <dgm:pt modelId="{A127C07E-2BD5-49B7-907F-6AB904AF6983}" type="pres">
      <dgm:prSet presAssocID="{E25BBA90-DCCD-485A-9AF9-8F798CC96014}" presName="parentTextArrow" presStyleLbl="node1" presStyleIdx="5" presStyleCnt="7" custLinFactNeighborX="8014" custLinFactNeighborY="-1022"/>
      <dgm:spPr/>
    </dgm:pt>
    <dgm:pt modelId="{DDACCE12-A55C-47B3-9FBA-7F954247E3A3}" type="pres">
      <dgm:prSet presAssocID="{66FB5936-265B-4676-85F6-9D9F0E79DEE4}" presName="sp" presStyleCnt="0"/>
      <dgm:spPr/>
    </dgm:pt>
    <dgm:pt modelId="{A2022FD3-7EBE-400E-AB66-EF1117762D66}" type="pres">
      <dgm:prSet presAssocID="{F87C7694-305B-4CE3-8FCD-D816D8A6AAAB}" presName="arrowAndChildren" presStyleCnt="0"/>
      <dgm:spPr/>
    </dgm:pt>
    <dgm:pt modelId="{4A7DA13F-2C5D-435E-88BF-156A334D744F}" type="pres">
      <dgm:prSet presAssocID="{F87C7694-305B-4CE3-8FCD-D816D8A6AAAB}" presName="parentTextArrow" presStyleLbl="node1" presStyleIdx="6" presStyleCnt="7"/>
      <dgm:spPr/>
    </dgm:pt>
  </dgm:ptLst>
  <dgm:cxnLst>
    <dgm:cxn modelId="{6D20CF04-F48D-4D8A-B32F-389410B7148B}" type="presOf" srcId="{E32C7B33-DD8B-42D5-AFE7-54E24D3F70CD}" destId="{5FFE60D5-78BC-4A4C-9C91-304D9DEF5284}" srcOrd="0" destOrd="0" presId="urn:microsoft.com/office/officeart/2005/8/layout/process4"/>
    <dgm:cxn modelId="{FA144A09-F8A2-4263-B03F-2468C8667EC6}" type="presOf" srcId="{567E4200-1502-4F76-9BAA-F4EE1AC000A4}" destId="{F45CA948-BB63-4B00-A5DD-345A9F3ED739}" srcOrd="0" destOrd="0" presId="urn:microsoft.com/office/officeart/2005/8/layout/process4"/>
    <dgm:cxn modelId="{19D78922-95E5-48B2-AA3A-4FBFE959AADA}" srcId="{9BF3BC19-4081-40EF-A971-39B68DD92F62}" destId="{23423E4E-B469-4893-A4EB-B503C3C14EAB}" srcOrd="6" destOrd="0" parTransId="{85449E8A-3EF3-4AC9-BD13-8E4A415BD061}" sibTransId="{07D931A6-BDFA-4A19-B3F6-0D4ABC750CE7}"/>
    <dgm:cxn modelId="{B976A52B-3786-41BC-AE9B-7B5143F02F08}" type="presOf" srcId="{D2EF360B-9020-4EB7-972C-0FD3A7236A2E}" destId="{3353E188-5EB8-4ECB-B94A-5E89E193956F}" srcOrd="0" destOrd="0" presId="urn:microsoft.com/office/officeart/2005/8/layout/process4"/>
    <dgm:cxn modelId="{D01ED735-B24F-49AF-8066-3EF5206090CF}" srcId="{9BF3BC19-4081-40EF-A971-39B68DD92F62}" destId="{E25BBA90-DCCD-485A-9AF9-8F798CC96014}" srcOrd="1" destOrd="0" parTransId="{E9C09AD9-6672-47A3-B49C-DD15884270EA}" sibTransId="{255AB567-CBA9-4984-A24F-E73A2A0AC008}"/>
    <dgm:cxn modelId="{00D3823F-7708-42ED-AD1C-91D7AB08E72E}" srcId="{9BF3BC19-4081-40EF-A971-39B68DD92F62}" destId="{6DEC7533-B6AA-4932-A70A-0BB8D9AA4F88}" srcOrd="4" destOrd="0" parTransId="{55AA8FBA-41B0-4F48-81B0-1B61502C1D80}" sibTransId="{D5FF1C2C-9CFD-4F89-8E4D-DFF43E1048B3}"/>
    <dgm:cxn modelId="{6BFA6C5F-FCB5-4409-962C-4FAEABE7212B}" type="presOf" srcId="{6DEC7533-B6AA-4932-A70A-0BB8D9AA4F88}" destId="{F1A8BEB6-91D6-469D-AC01-6AB8435CC374}" srcOrd="0" destOrd="0" presId="urn:microsoft.com/office/officeart/2005/8/layout/process4"/>
    <dgm:cxn modelId="{B877054A-4BF9-4DE2-B0BC-E1669FBEF6C9}" srcId="{9BF3BC19-4081-40EF-A971-39B68DD92F62}" destId="{F87C7694-305B-4CE3-8FCD-D816D8A6AAAB}" srcOrd="0" destOrd="0" parTransId="{405D9234-BCEB-47FF-A3B8-783442AF650F}" sibTransId="{66FB5936-265B-4676-85F6-9D9F0E79DEE4}"/>
    <dgm:cxn modelId="{B76A8E57-1A8A-49A4-B33F-EC433376100A}" type="presOf" srcId="{23423E4E-B469-4893-A4EB-B503C3C14EAB}" destId="{6BCAC51C-32C9-47E6-BC3D-7BAFC7EB39B2}" srcOrd="0" destOrd="0" presId="urn:microsoft.com/office/officeart/2005/8/layout/process4"/>
    <dgm:cxn modelId="{10278588-16E9-47DF-97BB-B5FBE473907C}" type="presOf" srcId="{F87C7694-305B-4CE3-8FCD-D816D8A6AAAB}" destId="{4A7DA13F-2C5D-435E-88BF-156A334D744F}" srcOrd="0" destOrd="0" presId="urn:microsoft.com/office/officeart/2005/8/layout/process4"/>
    <dgm:cxn modelId="{73C5FCA1-EC8E-488C-AED2-3A26C2F4DE30}" type="presOf" srcId="{E25BBA90-DCCD-485A-9AF9-8F798CC96014}" destId="{A127C07E-2BD5-49B7-907F-6AB904AF6983}" srcOrd="0" destOrd="0" presId="urn:microsoft.com/office/officeart/2005/8/layout/process4"/>
    <dgm:cxn modelId="{8F198CB0-3BCB-4211-8F29-75B1264D9673}" srcId="{9BF3BC19-4081-40EF-A971-39B68DD92F62}" destId="{E32C7B33-DD8B-42D5-AFE7-54E24D3F70CD}" srcOrd="3" destOrd="0" parTransId="{7696930F-B80B-42CF-8F14-7210F2D8329E}" sibTransId="{108B9D37-79BD-4DAC-AA54-0F3608343DEA}"/>
    <dgm:cxn modelId="{0F9F09BC-359F-43E5-8CAE-3711C242A987}" srcId="{9BF3BC19-4081-40EF-A971-39B68DD92F62}" destId="{567E4200-1502-4F76-9BAA-F4EE1AC000A4}" srcOrd="2" destOrd="0" parTransId="{7EFAF092-49D3-438D-8FD4-51D1F6D34ACC}" sibTransId="{19539E10-6B05-4572-B38B-5DFB6D938B13}"/>
    <dgm:cxn modelId="{036965C5-1F3F-4FCA-ACEE-BEF5BA90C98B}" srcId="{9BF3BC19-4081-40EF-A971-39B68DD92F62}" destId="{D2EF360B-9020-4EB7-972C-0FD3A7236A2E}" srcOrd="5" destOrd="0" parTransId="{AF0D299A-7358-4A40-A795-35E4B44182AB}" sibTransId="{0892867E-44C2-43E6-B0B1-556189156003}"/>
    <dgm:cxn modelId="{7EA295D6-8AD0-4456-83E3-32D1FB07C476}" type="presOf" srcId="{9BF3BC19-4081-40EF-A971-39B68DD92F62}" destId="{B4C31046-C1A0-4068-9E62-C76173795513}" srcOrd="0" destOrd="0" presId="urn:microsoft.com/office/officeart/2005/8/layout/process4"/>
    <dgm:cxn modelId="{67D9640A-EC00-4AC3-814B-65C03E9000AA}" type="presParOf" srcId="{B4C31046-C1A0-4068-9E62-C76173795513}" destId="{C5961114-E8A3-406D-95BB-43F6B5EC3167}" srcOrd="0" destOrd="0" presId="urn:microsoft.com/office/officeart/2005/8/layout/process4"/>
    <dgm:cxn modelId="{6DFEB488-C7E4-4247-B11C-97370310B5ED}" type="presParOf" srcId="{C5961114-E8A3-406D-95BB-43F6B5EC3167}" destId="{6BCAC51C-32C9-47E6-BC3D-7BAFC7EB39B2}" srcOrd="0" destOrd="0" presId="urn:microsoft.com/office/officeart/2005/8/layout/process4"/>
    <dgm:cxn modelId="{D5F07314-1E36-429F-AEBB-D2D0A673E27D}" type="presParOf" srcId="{B4C31046-C1A0-4068-9E62-C76173795513}" destId="{9DA19918-D931-4F26-BDC5-2ABA65350BE1}" srcOrd="1" destOrd="0" presId="urn:microsoft.com/office/officeart/2005/8/layout/process4"/>
    <dgm:cxn modelId="{5F150E9C-315C-41AF-A6BF-AFB03E53948B}" type="presParOf" srcId="{B4C31046-C1A0-4068-9E62-C76173795513}" destId="{082BD6FD-3928-4D35-8B61-D96257431B1D}" srcOrd="2" destOrd="0" presId="urn:microsoft.com/office/officeart/2005/8/layout/process4"/>
    <dgm:cxn modelId="{4FD2C70E-9122-4BC3-A341-404CC796CCA9}" type="presParOf" srcId="{082BD6FD-3928-4D35-8B61-D96257431B1D}" destId="{3353E188-5EB8-4ECB-B94A-5E89E193956F}" srcOrd="0" destOrd="0" presId="urn:microsoft.com/office/officeart/2005/8/layout/process4"/>
    <dgm:cxn modelId="{36C13E57-05BD-4E3F-8A25-D52306BF3871}" type="presParOf" srcId="{B4C31046-C1A0-4068-9E62-C76173795513}" destId="{9F972F8C-69EB-46A9-BFE6-59157D1BD5B8}" srcOrd="3" destOrd="0" presId="urn:microsoft.com/office/officeart/2005/8/layout/process4"/>
    <dgm:cxn modelId="{0E090EB3-2EC2-4157-BA92-40737837A88C}" type="presParOf" srcId="{B4C31046-C1A0-4068-9E62-C76173795513}" destId="{5F5645BE-64DB-41DD-A513-660180D548D7}" srcOrd="4" destOrd="0" presId="urn:microsoft.com/office/officeart/2005/8/layout/process4"/>
    <dgm:cxn modelId="{2302FA8C-D6AD-4925-AD47-985A71827795}" type="presParOf" srcId="{5F5645BE-64DB-41DD-A513-660180D548D7}" destId="{F1A8BEB6-91D6-469D-AC01-6AB8435CC374}" srcOrd="0" destOrd="0" presId="urn:microsoft.com/office/officeart/2005/8/layout/process4"/>
    <dgm:cxn modelId="{DE2BA542-0DEA-4512-95E7-B09208304A20}" type="presParOf" srcId="{B4C31046-C1A0-4068-9E62-C76173795513}" destId="{B77DFD0E-6046-4122-B3C4-459C1A134346}" srcOrd="5" destOrd="0" presId="urn:microsoft.com/office/officeart/2005/8/layout/process4"/>
    <dgm:cxn modelId="{25811E74-D89C-45DB-8223-382364625463}" type="presParOf" srcId="{B4C31046-C1A0-4068-9E62-C76173795513}" destId="{97A9FFC2-EAC1-4EEB-9A2A-3B2440600C1A}" srcOrd="6" destOrd="0" presId="urn:microsoft.com/office/officeart/2005/8/layout/process4"/>
    <dgm:cxn modelId="{FFAA81ED-8CEB-45F1-A32A-2634A3AEEE90}" type="presParOf" srcId="{97A9FFC2-EAC1-4EEB-9A2A-3B2440600C1A}" destId="{5FFE60D5-78BC-4A4C-9C91-304D9DEF5284}" srcOrd="0" destOrd="0" presId="urn:microsoft.com/office/officeart/2005/8/layout/process4"/>
    <dgm:cxn modelId="{82A36EED-1F86-490F-9DFA-32D5E64C89C3}" type="presParOf" srcId="{B4C31046-C1A0-4068-9E62-C76173795513}" destId="{B3D21168-A6B5-48E3-8608-41106E28B823}" srcOrd="7" destOrd="0" presId="urn:microsoft.com/office/officeart/2005/8/layout/process4"/>
    <dgm:cxn modelId="{18FC0B35-5946-4BBC-AE8F-0C72BB4B6388}" type="presParOf" srcId="{B4C31046-C1A0-4068-9E62-C76173795513}" destId="{FC1F3FCD-069B-4EDC-A6D9-4F72FF853BE3}" srcOrd="8" destOrd="0" presId="urn:microsoft.com/office/officeart/2005/8/layout/process4"/>
    <dgm:cxn modelId="{9C36404E-AA58-4854-AE1E-860BC9E1412E}" type="presParOf" srcId="{FC1F3FCD-069B-4EDC-A6D9-4F72FF853BE3}" destId="{F45CA948-BB63-4B00-A5DD-345A9F3ED739}" srcOrd="0" destOrd="0" presId="urn:microsoft.com/office/officeart/2005/8/layout/process4"/>
    <dgm:cxn modelId="{B958123D-42EB-447B-ABFC-2B28BEA0F635}" type="presParOf" srcId="{B4C31046-C1A0-4068-9E62-C76173795513}" destId="{7C23AD0D-B05B-4DB4-8683-1C44211C900E}" srcOrd="9" destOrd="0" presId="urn:microsoft.com/office/officeart/2005/8/layout/process4"/>
    <dgm:cxn modelId="{98F5ED93-55A1-40BB-904E-1B137E9725B3}" type="presParOf" srcId="{B4C31046-C1A0-4068-9E62-C76173795513}" destId="{2FDC1843-E089-4651-B198-452CBE46CF69}" srcOrd="10" destOrd="0" presId="urn:microsoft.com/office/officeart/2005/8/layout/process4"/>
    <dgm:cxn modelId="{9FCDAEE9-4EFA-45B0-B714-ECFF4ED33F18}" type="presParOf" srcId="{2FDC1843-E089-4651-B198-452CBE46CF69}" destId="{A127C07E-2BD5-49B7-907F-6AB904AF6983}" srcOrd="0" destOrd="0" presId="urn:microsoft.com/office/officeart/2005/8/layout/process4"/>
    <dgm:cxn modelId="{BB71B759-015E-4318-B06D-F52C6ACC0D14}" type="presParOf" srcId="{B4C31046-C1A0-4068-9E62-C76173795513}" destId="{DDACCE12-A55C-47B3-9FBA-7F954247E3A3}" srcOrd="11" destOrd="0" presId="urn:microsoft.com/office/officeart/2005/8/layout/process4"/>
    <dgm:cxn modelId="{439B2DA6-43C1-4414-9B97-AA827A8F3342}" type="presParOf" srcId="{B4C31046-C1A0-4068-9E62-C76173795513}" destId="{A2022FD3-7EBE-400E-AB66-EF1117762D66}" srcOrd="12" destOrd="0" presId="urn:microsoft.com/office/officeart/2005/8/layout/process4"/>
    <dgm:cxn modelId="{2B1DFE6C-859F-44C3-A764-F45C93CC77CB}" type="presParOf" srcId="{A2022FD3-7EBE-400E-AB66-EF1117762D66}" destId="{4A7DA13F-2C5D-435E-88BF-156A334D744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7BE8C-C2A2-47A5-9E19-79125B51E3D3}">
      <dsp:nvSpPr>
        <dsp:cNvPr id="0" name=""/>
        <dsp:cNvSpPr/>
      </dsp:nvSpPr>
      <dsp:spPr>
        <a:xfrm>
          <a:off x="414343" y="785836"/>
          <a:ext cx="3791374" cy="3791374"/>
        </a:xfrm>
        <a:prstGeom prst="pie">
          <a:avLst>
            <a:gd name="adj1" fmla="val 16200000"/>
            <a:gd name="adj2" fmla="val 20520000"/>
          </a:avLst>
        </a:prstGeom>
        <a:solidFill>
          <a:schemeClr val="accent3">
            <a:lumMod val="60000"/>
            <a:lumOff val="4000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Improves the quality of your work</a:t>
          </a:r>
        </a:p>
      </dsp:txBody>
      <dsp:txXfrm>
        <a:off x="2392176" y="1423148"/>
        <a:ext cx="1218656" cy="812437"/>
      </dsp:txXfrm>
    </dsp:sp>
    <dsp:sp modelId="{EA0C868D-A858-4BBE-A3C8-717656716B67}">
      <dsp:nvSpPr>
        <dsp:cNvPr id="0" name=""/>
        <dsp:cNvSpPr/>
      </dsp:nvSpPr>
      <dsp:spPr>
        <a:xfrm>
          <a:off x="446840" y="886939"/>
          <a:ext cx="3791374" cy="3791374"/>
        </a:xfrm>
        <a:prstGeom prst="pie">
          <a:avLst>
            <a:gd name="adj1" fmla="val 20520000"/>
            <a:gd name="adj2" fmla="val 3240000"/>
          </a:avLst>
        </a:prstGeom>
        <a:solidFill>
          <a:schemeClr val="accent3">
            <a:lumMod val="60000"/>
            <a:lumOff val="4000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Brings new knowledge and skills</a:t>
          </a:r>
        </a:p>
      </dsp:txBody>
      <dsp:txXfrm>
        <a:off x="2888666" y="2619236"/>
        <a:ext cx="1128385" cy="902708"/>
      </dsp:txXfrm>
    </dsp:sp>
    <dsp:sp modelId="{03EBCCA5-6D52-409C-9F5A-6510D7264D60}">
      <dsp:nvSpPr>
        <dsp:cNvPr id="0" name=""/>
        <dsp:cNvSpPr/>
      </dsp:nvSpPr>
      <dsp:spPr>
        <a:xfrm>
          <a:off x="361083" y="949226"/>
          <a:ext cx="3791374" cy="3791374"/>
        </a:xfrm>
        <a:prstGeom prst="pie">
          <a:avLst>
            <a:gd name="adj1" fmla="val 3240000"/>
            <a:gd name="adj2" fmla="val 7560000"/>
          </a:avLst>
        </a:prstGeom>
        <a:solidFill>
          <a:schemeClr val="accent3">
            <a:lumMod val="60000"/>
            <a:lumOff val="4000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Develops problem solving skills</a:t>
          </a:r>
        </a:p>
      </dsp:txBody>
      <dsp:txXfrm>
        <a:off x="1715145" y="3612215"/>
        <a:ext cx="1083249" cy="992979"/>
      </dsp:txXfrm>
    </dsp:sp>
    <dsp:sp modelId="{A96B012F-E15E-4D3F-B6D9-AC66FCB2DD08}">
      <dsp:nvSpPr>
        <dsp:cNvPr id="0" name=""/>
        <dsp:cNvSpPr/>
      </dsp:nvSpPr>
      <dsp:spPr>
        <a:xfrm>
          <a:off x="275326" y="886939"/>
          <a:ext cx="3791374" cy="3791374"/>
        </a:xfrm>
        <a:prstGeom prst="pie">
          <a:avLst>
            <a:gd name="adj1" fmla="val 7560000"/>
            <a:gd name="adj2" fmla="val 11880000"/>
          </a:avLst>
        </a:prstGeom>
        <a:solidFill>
          <a:schemeClr val="accent3">
            <a:lumMod val="60000"/>
            <a:lumOff val="4000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Allows the adult to be in control of their own learning</a:t>
          </a:r>
        </a:p>
      </dsp:txBody>
      <dsp:txXfrm>
        <a:off x="496489" y="2619236"/>
        <a:ext cx="1128385" cy="902708"/>
      </dsp:txXfrm>
    </dsp:sp>
    <dsp:sp modelId="{E60D8E3D-DEFD-4785-AF37-DE7D36BB5A3E}">
      <dsp:nvSpPr>
        <dsp:cNvPr id="0" name=""/>
        <dsp:cNvSpPr/>
      </dsp:nvSpPr>
      <dsp:spPr>
        <a:xfrm>
          <a:off x="307823" y="785836"/>
          <a:ext cx="3791374" cy="3791374"/>
        </a:xfrm>
        <a:prstGeom prst="pie">
          <a:avLst>
            <a:gd name="adj1" fmla="val 11880000"/>
            <a:gd name="adj2" fmla="val 16200000"/>
          </a:avLst>
        </a:prstGeom>
        <a:solidFill>
          <a:schemeClr val="accent3">
            <a:lumMod val="60000"/>
            <a:lumOff val="4000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Builds self awareness and progression</a:t>
          </a:r>
        </a:p>
      </dsp:txBody>
      <dsp:txXfrm>
        <a:off x="902708" y="1423148"/>
        <a:ext cx="1218656" cy="812437"/>
      </dsp:txXfrm>
    </dsp:sp>
    <dsp:sp modelId="{C1FEFDF0-F6A1-46DA-885C-A18385DDA62A}">
      <dsp:nvSpPr>
        <dsp:cNvPr id="0" name=""/>
        <dsp:cNvSpPr/>
      </dsp:nvSpPr>
      <dsp:spPr>
        <a:xfrm>
          <a:off x="179460" y="551132"/>
          <a:ext cx="4260782" cy="4260782"/>
        </a:xfrm>
        <a:prstGeom prst="circularArrow">
          <a:avLst>
            <a:gd name="adj1" fmla="val 5085"/>
            <a:gd name="adj2" fmla="val 327528"/>
            <a:gd name="adj3" fmla="val 20192361"/>
            <a:gd name="adj4" fmla="val 16200324"/>
            <a:gd name="adj5" fmla="val 5932"/>
          </a:avLst>
        </a:prstGeom>
        <a:solidFill>
          <a:schemeClr val="accent1">
            <a:tint val="60000"/>
            <a:hueOff val="0"/>
            <a:satOff val="0"/>
            <a:lumOff val="0"/>
            <a:alphaOff val="0"/>
          </a:schemeClr>
        </a:solidFill>
        <a:ln>
          <a:noFill/>
        </a:ln>
        <a:effectLst>
          <a:outerShdw blurRad="38100" dist="25400" dir="5400000" rotWithShape="0">
            <a:srgbClr val="000000">
              <a:alpha val="35000"/>
            </a:srgbClr>
          </a:outerShdw>
        </a:effectLst>
        <a:sp3d z="10600">
          <a:bevelT w="40600" h="20600" prst="relaxedInset"/>
        </a:sp3d>
      </dsp:spPr>
      <dsp:style>
        <a:lnRef idx="0">
          <a:scrgbClr r="0" g="0" b="0"/>
        </a:lnRef>
        <a:fillRef idx="1">
          <a:scrgbClr r="0" g="0" b="0"/>
        </a:fillRef>
        <a:effectRef idx="2">
          <a:scrgbClr r="0" g="0" b="0"/>
        </a:effectRef>
        <a:fontRef idx="minor"/>
      </dsp:style>
    </dsp:sp>
    <dsp:sp modelId="{86E82396-695F-470F-8DAD-AAB5A0D225A3}">
      <dsp:nvSpPr>
        <dsp:cNvPr id="0" name=""/>
        <dsp:cNvSpPr/>
      </dsp:nvSpPr>
      <dsp:spPr>
        <a:xfrm>
          <a:off x="212398" y="652202"/>
          <a:ext cx="4260782" cy="4260782"/>
        </a:xfrm>
        <a:prstGeom prst="circularArrow">
          <a:avLst>
            <a:gd name="adj1" fmla="val 5085"/>
            <a:gd name="adj2" fmla="val 327528"/>
            <a:gd name="adj3" fmla="val 2912753"/>
            <a:gd name="adj4" fmla="val 20519953"/>
            <a:gd name="adj5" fmla="val 5932"/>
          </a:avLst>
        </a:prstGeom>
        <a:solidFill>
          <a:schemeClr val="accent1">
            <a:tint val="60000"/>
            <a:hueOff val="0"/>
            <a:satOff val="0"/>
            <a:lumOff val="0"/>
            <a:alphaOff val="0"/>
          </a:schemeClr>
        </a:solidFill>
        <a:ln>
          <a:noFill/>
        </a:ln>
        <a:effectLst>
          <a:outerShdw blurRad="38100" dist="25400" dir="5400000" rotWithShape="0">
            <a:srgbClr val="000000">
              <a:alpha val="35000"/>
            </a:srgbClr>
          </a:outerShdw>
        </a:effectLst>
        <a:sp3d z="10600">
          <a:bevelT w="40600" h="20600" prst="relaxedInset"/>
        </a:sp3d>
      </dsp:spPr>
      <dsp:style>
        <a:lnRef idx="0">
          <a:scrgbClr r="0" g="0" b="0"/>
        </a:lnRef>
        <a:fillRef idx="1">
          <a:scrgbClr r="0" g="0" b="0"/>
        </a:fillRef>
        <a:effectRef idx="2">
          <a:scrgbClr r="0" g="0" b="0"/>
        </a:effectRef>
        <a:fontRef idx="minor"/>
      </dsp:style>
    </dsp:sp>
    <dsp:sp modelId="{5C3B4ED2-4975-4F12-8DE4-D5BA2A6ED5B0}">
      <dsp:nvSpPr>
        <dsp:cNvPr id="0" name=""/>
        <dsp:cNvSpPr/>
      </dsp:nvSpPr>
      <dsp:spPr>
        <a:xfrm>
          <a:off x="126379" y="714679"/>
          <a:ext cx="4260782" cy="4260782"/>
        </a:xfrm>
        <a:prstGeom prst="circularArrow">
          <a:avLst>
            <a:gd name="adj1" fmla="val 5085"/>
            <a:gd name="adj2" fmla="val 327528"/>
            <a:gd name="adj3" fmla="val 7232777"/>
            <a:gd name="adj4" fmla="val 3239695"/>
            <a:gd name="adj5" fmla="val 5932"/>
          </a:avLst>
        </a:prstGeom>
        <a:solidFill>
          <a:schemeClr val="accent1">
            <a:tint val="60000"/>
            <a:hueOff val="0"/>
            <a:satOff val="0"/>
            <a:lumOff val="0"/>
            <a:alphaOff val="0"/>
          </a:schemeClr>
        </a:solidFill>
        <a:ln>
          <a:noFill/>
        </a:ln>
        <a:effectLst>
          <a:outerShdw blurRad="38100" dist="25400" dir="5400000" rotWithShape="0">
            <a:srgbClr val="000000">
              <a:alpha val="35000"/>
            </a:srgbClr>
          </a:outerShdw>
        </a:effectLst>
        <a:sp3d z="10600">
          <a:bevelT w="40600" h="20600" prst="relaxedInset"/>
        </a:sp3d>
      </dsp:spPr>
      <dsp:style>
        <a:lnRef idx="0">
          <a:scrgbClr r="0" g="0" b="0"/>
        </a:lnRef>
        <a:fillRef idx="1">
          <a:scrgbClr r="0" g="0" b="0"/>
        </a:fillRef>
        <a:effectRef idx="2">
          <a:scrgbClr r="0" g="0" b="0"/>
        </a:effectRef>
        <a:fontRef idx="minor"/>
      </dsp:style>
    </dsp:sp>
    <dsp:sp modelId="{F60BE4ED-7EE4-4A20-8A18-CDA947E0874D}">
      <dsp:nvSpPr>
        <dsp:cNvPr id="0" name=""/>
        <dsp:cNvSpPr/>
      </dsp:nvSpPr>
      <dsp:spPr>
        <a:xfrm>
          <a:off x="40359" y="652202"/>
          <a:ext cx="4260782" cy="4260782"/>
        </a:xfrm>
        <a:prstGeom prst="circularArrow">
          <a:avLst>
            <a:gd name="adj1" fmla="val 5085"/>
            <a:gd name="adj2" fmla="val 327528"/>
            <a:gd name="adj3" fmla="val 11552519"/>
            <a:gd name="adj4" fmla="val 7559718"/>
            <a:gd name="adj5" fmla="val 5932"/>
          </a:avLst>
        </a:prstGeom>
        <a:solidFill>
          <a:schemeClr val="accent1">
            <a:tint val="60000"/>
            <a:hueOff val="0"/>
            <a:satOff val="0"/>
            <a:lumOff val="0"/>
            <a:alphaOff val="0"/>
          </a:schemeClr>
        </a:solidFill>
        <a:ln>
          <a:noFill/>
        </a:ln>
        <a:effectLst>
          <a:outerShdw blurRad="38100" dist="25400" dir="5400000" rotWithShape="0">
            <a:srgbClr val="000000">
              <a:alpha val="35000"/>
            </a:srgbClr>
          </a:outerShdw>
        </a:effectLst>
        <a:sp3d z="10600">
          <a:bevelT w="40600" h="20600" prst="relaxedInset"/>
        </a:sp3d>
      </dsp:spPr>
      <dsp:style>
        <a:lnRef idx="0">
          <a:scrgbClr r="0" g="0" b="0"/>
        </a:lnRef>
        <a:fillRef idx="1">
          <a:scrgbClr r="0" g="0" b="0"/>
        </a:fillRef>
        <a:effectRef idx="2">
          <a:scrgbClr r="0" g="0" b="0"/>
        </a:effectRef>
        <a:fontRef idx="minor"/>
      </dsp:style>
    </dsp:sp>
    <dsp:sp modelId="{7DC2286B-2F59-428C-85EE-9982ACB58D4F}">
      <dsp:nvSpPr>
        <dsp:cNvPr id="0" name=""/>
        <dsp:cNvSpPr/>
      </dsp:nvSpPr>
      <dsp:spPr>
        <a:xfrm>
          <a:off x="73297" y="551132"/>
          <a:ext cx="4260782" cy="4260782"/>
        </a:xfrm>
        <a:prstGeom prst="circularArrow">
          <a:avLst>
            <a:gd name="adj1" fmla="val 5085"/>
            <a:gd name="adj2" fmla="val 327528"/>
            <a:gd name="adj3" fmla="val 15872148"/>
            <a:gd name="adj4" fmla="val 11880111"/>
            <a:gd name="adj5" fmla="val 5932"/>
          </a:avLst>
        </a:prstGeom>
        <a:solidFill>
          <a:schemeClr val="accent1">
            <a:tint val="60000"/>
            <a:hueOff val="0"/>
            <a:satOff val="0"/>
            <a:lumOff val="0"/>
            <a:alphaOff val="0"/>
          </a:schemeClr>
        </a:solidFill>
        <a:ln>
          <a:noFill/>
        </a:ln>
        <a:effectLst>
          <a:outerShdw blurRad="38100" dist="25400" dir="5400000" rotWithShape="0">
            <a:srgbClr val="000000">
              <a:alpha val="35000"/>
            </a:srgbClr>
          </a:outerShdw>
        </a:effectLst>
        <a:sp3d z="10600">
          <a:bevelT w="40600" h="20600" prst="relaxedInset"/>
        </a:sp3d>
      </dsp:spPr>
      <dsp:style>
        <a:lnRef idx="0">
          <a:scrgbClr r="0" g="0" b="0"/>
        </a:lnRef>
        <a:fillRef idx="1">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F0208-016A-460C-A713-2C961AC6D56B}">
      <dsp:nvSpPr>
        <dsp:cNvPr id="0" name=""/>
        <dsp:cNvSpPr/>
      </dsp:nvSpPr>
      <dsp:spPr>
        <a:xfrm>
          <a:off x="1505181" y="1478"/>
          <a:ext cx="3146557" cy="188793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Times New Roman" panose="02020603050405020304" pitchFamily="18" charset="0"/>
              <a:cs typeface="Times New Roman" panose="02020603050405020304" pitchFamily="18" charset="0"/>
            </a:rPr>
            <a:t>Parent   partnerships</a:t>
          </a:r>
          <a:endParaRPr lang="en-US" sz="2000" kern="1200" dirty="0">
            <a:solidFill>
              <a:schemeClr val="tx1"/>
            </a:solidFill>
            <a:latin typeface="Times New Roman" panose="02020603050405020304" pitchFamily="18" charset="0"/>
            <a:cs typeface="Times New Roman" panose="02020603050405020304" pitchFamily="18" charset="0"/>
          </a:endParaRPr>
        </a:p>
      </dsp:txBody>
      <dsp:txXfrm>
        <a:off x="1505181" y="1478"/>
        <a:ext cx="3146557" cy="1887934"/>
      </dsp:txXfrm>
    </dsp:sp>
    <dsp:sp modelId="{BA3CC2DE-123C-4463-AA99-C8C33B778F79}">
      <dsp:nvSpPr>
        <dsp:cNvPr id="0" name=""/>
        <dsp:cNvSpPr/>
      </dsp:nvSpPr>
      <dsp:spPr>
        <a:xfrm>
          <a:off x="4966394" y="1478"/>
          <a:ext cx="3146557" cy="1887934"/>
        </a:xfrm>
        <a:prstGeom prst="rect">
          <a:avLst/>
        </a:prstGeom>
        <a:solidFill>
          <a:schemeClr val="accent3">
            <a:hueOff val="-716701"/>
            <a:satOff val="590"/>
            <a:lumOff val="-4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Times New Roman" panose="02020603050405020304" pitchFamily="18" charset="0"/>
              <a:cs typeface="Times New Roman" panose="02020603050405020304" pitchFamily="18" charset="0"/>
            </a:rPr>
            <a:t>Working as a team</a:t>
          </a:r>
          <a:endParaRPr lang="en-US" sz="2000" kern="1200" dirty="0">
            <a:solidFill>
              <a:schemeClr val="tx1"/>
            </a:solidFill>
            <a:latin typeface="Times New Roman" panose="02020603050405020304" pitchFamily="18" charset="0"/>
            <a:cs typeface="Times New Roman" panose="02020603050405020304" pitchFamily="18" charset="0"/>
          </a:endParaRPr>
        </a:p>
      </dsp:txBody>
      <dsp:txXfrm>
        <a:off x="4966394" y="1478"/>
        <a:ext cx="3146557" cy="1887934"/>
      </dsp:txXfrm>
    </dsp:sp>
    <dsp:sp modelId="{DAA5072B-9A24-4D1F-AF7B-6FFEFE021352}">
      <dsp:nvSpPr>
        <dsp:cNvPr id="0" name=""/>
        <dsp:cNvSpPr/>
      </dsp:nvSpPr>
      <dsp:spPr>
        <a:xfrm>
          <a:off x="3235787" y="2204068"/>
          <a:ext cx="3146557" cy="1887934"/>
        </a:xfrm>
        <a:prstGeom prst="rect">
          <a:avLst/>
        </a:prstGeom>
        <a:solidFill>
          <a:schemeClr val="accent3">
            <a:hueOff val="-1433403"/>
            <a:satOff val="1180"/>
            <a:lumOff val="-9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Times New Roman" panose="02020603050405020304" pitchFamily="18" charset="0"/>
              <a:cs typeface="Times New Roman" panose="02020603050405020304" pitchFamily="18" charset="0"/>
            </a:rPr>
            <a:t>Child development</a:t>
          </a:r>
          <a:endParaRPr lang="en-US" sz="2000" kern="1200" dirty="0">
            <a:solidFill>
              <a:schemeClr val="tx1"/>
            </a:solidFill>
            <a:latin typeface="Times New Roman" panose="02020603050405020304" pitchFamily="18" charset="0"/>
            <a:cs typeface="Times New Roman" panose="02020603050405020304" pitchFamily="18" charset="0"/>
          </a:endParaRPr>
        </a:p>
      </dsp:txBody>
      <dsp:txXfrm>
        <a:off x="3235787" y="2204068"/>
        <a:ext cx="3146557" cy="18879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8B8F1-FA3C-4142-8646-BC0192B95580}">
      <dsp:nvSpPr>
        <dsp:cNvPr id="0" name=""/>
        <dsp:cNvSpPr/>
      </dsp:nvSpPr>
      <dsp:spPr>
        <a:xfrm>
          <a:off x="1806911" y="2431"/>
          <a:ext cx="3014980" cy="1507490"/>
        </a:xfrm>
        <a:prstGeom prst="roundRect">
          <a:avLst>
            <a:gd name="adj" fmla="val 10000"/>
          </a:avLst>
        </a:prstGeom>
        <a:solidFill>
          <a:schemeClr val="bg1"/>
        </a:soli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Times New Roman" panose="02020603050405020304" pitchFamily="18" charset="0"/>
              <a:cs typeface="Times New Roman" panose="02020603050405020304" pitchFamily="18" charset="0"/>
            </a:rPr>
            <a:t>Communication</a:t>
          </a:r>
          <a:endParaRPr lang="en-US" sz="2000" kern="1200" dirty="0">
            <a:solidFill>
              <a:schemeClr val="tx1"/>
            </a:solidFill>
            <a:latin typeface="Times New Roman" panose="02020603050405020304" pitchFamily="18" charset="0"/>
            <a:cs typeface="Times New Roman" panose="02020603050405020304" pitchFamily="18" charset="0"/>
          </a:endParaRPr>
        </a:p>
      </dsp:txBody>
      <dsp:txXfrm>
        <a:off x="1851064" y="46584"/>
        <a:ext cx="2926674" cy="1419184"/>
      </dsp:txXfrm>
    </dsp:sp>
    <dsp:sp modelId="{DAAFBF1C-B708-47AF-A20C-BDE088FB635F}">
      <dsp:nvSpPr>
        <dsp:cNvPr id="0" name=""/>
        <dsp:cNvSpPr/>
      </dsp:nvSpPr>
      <dsp:spPr>
        <a:xfrm>
          <a:off x="1806911" y="1736045"/>
          <a:ext cx="3014980" cy="1507490"/>
        </a:xfrm>
        <a:prstGeom prst="roundRect">
          <a:avLst>
            <a:gd name="adj" fmla="val 10000"/>
          </a:avLst>
        </a:prstGeom>
        <a:solidFill>
          <a:schemeClr val="bg1"/>
        </a:soli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Times New Roman" panose="02020603050405020304" pitchFamily="18" charset="0"/>
              <a:cs typeface="Times New Roman" panose="02020603050405020304" pitchFamily="18" charset="0"/>
            </a:rPr>
            <a:t>Direct and manage a team</a:t>
          </a:r>
          <a:endParaRPr lang="en-US" sz="2000" kern="1200" dirty="0">
            <a:solidFill>
              <a:schemeClr val="tx1"/>
            </a:solidFill>
            <a:latin typeface="Times New Roman" panose="02020603050405020304" pitchFamily="18" charset="0"/>
            <a:cs typeface="Times New Roman" panose="02020603050405020304" pitchFamily="18" charset="0"/>
          </a:endParaRPr>
        </a:p>
      </dsp:txBody>
      <dsp:txXfrm>
        <a:off x="1851064" y="1780198"/>
        <a:ext cx="2926674" cy="1419184"/>
      </dsp:txXfrm>
    </dsp:sp>
    <dsp:sp modelId="{7BC67AC7-844D-479F-AA97-954D10FD4674}">
      <dsp:nvSpPr>
        <dsp:cNvPr id="0" name=""/>
        <dsp:cNvSpPr/>
      </dsp:nvSpPr>
      <dsp:spPr>
        <a:xfrm>
          <a:off x="1806911" y="3469659"/>
          <a:ext cx="3014980" cy="1507490"/>
        </a:xfrm>
        <a:prstGeom prst="roundRect">
          <a:avLst>
            <a:gd name="adj" fmla="val 10000"/>
          </a:avLst>
        </a:prstGeom>
        <a:solidFill>
          <a:schemeClr val="bg1"/>
        </a:soli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Times New Roman" panose="02020603050405020304" pitchFamily="18" charset="0"/>
              <a:cs typeface="Times New Roman" panose="02020603050405020304" pitchFamily="18" charset="0"/>
            </a:rPr>
            <a:t>Plan and carryout activities suitable for each individual child</a:t>
          </a:r>
          <a:endParaRPr lang="en-US" sz="2000" kern="1200" dirty="0">
            <a:solidFill>
              <a:schemeClr val="tx1"/>
            </a:solidFill>
            <a:latin typeface="Times New Roman" panose="02020603050405020304" pitchFamily="18" charset="0"/>
            <a:cs typeface="Times New Roman" panose="02020603050405020304" pitchFamily="18" charset="0"/>
          </a:endParaRPr>
        </a:p>
      </dsp:txBody>
      <dsp:txXfrm>
        <a:off x="1851064" y="3513812"/>
        <a:ext cx="2926674" cy="14191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63610-F7F7-4908-90F2-DD417733C18C}">
      <dsp:nvSpPr>
        <dsp:cNvPr id="0" name=""/>
        <dsp:cNvSpPr/>
      </dsp:nvSpPr>
      <dsp:spPr>
        <a:xfrm>
          <a:off x="2817" y="1301772"/>
          <a:ext cx="2011918" cy="127756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CD2988-694C-4F15-8D02-1C47D50349BF}">
      <dsp:nvSpPr>
        <dsp:cNvPr id="0" name=""/>
        <dsp:cNvSpPr/>
      </dsp:nvSpPr>
      <dsp:spPr>
        <a:xfrm>
          <a:off x="226364" y="1514141"/>
          <a:ext cx="2011918" cy="1277567"/>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Respect</a:t>
          </a:r>
          <a:endParaRPr lang="en-US" sz="2000" kern="1200" dirty="0">
            <a:latin typeface="Times New Roman" panose="02020603050405020304" pitchFamily="18" charset="0"/>
            <a:cs typeface="Times New Roman" panose="02020603050405020304" pitchFamily="18" charset="0"/>
          </a:endParaRPr>
        </a:p>
      </dsp:txBody>
      <dsp:txXfrm>
        <a:off x="263783" y="1551560"/>
        <a:ext cx="1937080" cy="1202729"/>
      </dsp:txXfrm>
    </dsp:sp>
    <dsp:sp modelId="{007A0433-DE92-425D-BC1A-A25D4C98BD95}">
      <dsp:nvSpPr>
        <dsp:cNvPr id="0" name=""/>
        <dsp:cNvSpPr/>
      </dsp:nvSpPr>
      <dsp:spPr>
        <a:xfrm>
          <a:off x="2461828" y="1301772"/>
          <a:ext cx="2011918" cy="127756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C5BFF7-F604-4695-A9DE-6EC2F25F7619}">
      <dsp:nvSpPr>
        <dsp:cNvPr id="0" name=""/>
        <dsp:cNvSpPr/>
      </dsp:nvSpPr>
      <dsp:spPr>
        <a:xfrm>
          <a:off x="2685375" y="1514141"/>
          <a:ext cx="2011918" cy="1277567"/>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Equal opportunities </a:t>
          </a:r>
          <a:endParaRPr lang="en-US" sz="2000" kern="1200" dirty="0">
            <a:latin typeface="Times New Roman" panose="02020603050405020304" pitchFamily="18" charset="0"/>
            <a:cs typeface="Times New Roman" panose="02020603050405020304" pitchFamily="18" charset="0"/>
          </a:endParaRPr>
        </a:p>
      </dsp:txBody>
      <dsp:txXfrm>
        <a:off x="2722794" y="1551560"/>
        <a:ext cx="1937080" cy="1202729"/>
      </dsp:txXfrm>
    </dsp:sp>
    <dsp:sp modelId="{07AE09E0-C248-4F69-8302-9F866CA7B85A}">
      <dsp:nvSpPr>
        <dsp:cNvPr id="0" name=""/>
        <dsp:cNvSpPr/>
      </dsp:nvSpPr>
      <dsp:spPr>
        <a:xfrm>
          <a:off x="4920839" y="1301772"/>
          <a:ext cx="2011918" cy="127756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D83D19-5F3E-4312-AB2C-B723825FC849}">
      <dsp:nvSpPr>
        <dsp:cNvPr id="0" name=""/>
        <dsp:cNvSpPr/>
      </dsp:nvSpPr>
      <dsp:spPr>
        <a:xfrm>
          <a:off x="5144386" y="1514141"/>
          <a:ext cx="2011918" cy="1277567"/>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Partnerships</a:t>
          </a:r>
          <a:endParaRPr lang="en-US" sz="2000" kern="1200" dirty="0">
            <a:latin typeface="Times New Roman" panose="02020603050405020304" pitchFamily="18" charset="0"/>
            <a:cs typeface="Times New Roman" panose="02020603050405020304" pitchFamily="18" charset="0"/>
          </a:endParaRPr>
        </a:p>
      </dsp:txBody>
      <dsp:txXfrm>
        <a:off x="5181805" y="1551560"/>
        <a:ext cx="1937080" cy="1202729"/>
      </dsp:txXfrm>
    </dsp:sp>
    <dsp:sp modelId="{6CFA5F9E-3137-4717-A14A-0A18884AAAFC}">
      <dsp:nvSpPr>
        <dsp:cNvPr id="0" name=""/>
        <dsp:cNvSpPr/>
      </dsp:nvSpPr>
      <dsp:spPr>
        <a:xfrm>
          <a:off x="7379850" y="1301772"/>
          <a:ext cx="2011918" cy="127756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8AF406-321D-4CBA-9C0A-5999C7E97000}">
      <dsp:nvSpPr>
        <dsp:cNvPr id="0" name=""/>
        <dsp:cNvSpPr/>
      </dsp:nvSpPr>
      <dsp:spPr>
        <a:xfrm>
          <a:off x="7603397" y="1514141"/>
          <a:ext cx="2011918" cy="1277567"/>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A strong voice for children</a:t>
          </a:r>
          <a:endParaRPr lang="en-US" sz="2000" kern="1200" dirty="0">
            <a:latin typeface="Times New Roman" panose="02020603050405020304" pitchFamily="18" charset="0"/>
            <a:cs typeface="Times New Roman" panose="02020603050405020304" pitchFamily="18" charset="0"/>
          </a:endParaRPr>
        </a:p>
      </dsp:txBody>
      <dsp:txXfrm>
        <a:off x="7640816" y="1551560"/>
        <a:ext cx="1937080" cy="12027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CAC51C-32C9-47E6-BC3D-7BAFC7EB39B2}">
      <dsp:nvSpPr>
        <dsp:cNvPr id="0" name=""/>
        <dsp:cNvSpPr/>
      </dsp:nvSpPr>
      <dsp:spPr>
        <a:xfrm>
          <a:off x="0" y="4488280"/>
          <a:ext cx="6628804" cy="491150"/>
        </a:xfrm>
        <a:prstGeom prst="rect">
          <a:avLst/>
        </a:prstGeom>
        <a:solidFill>
          <a:schemeClr val="tx1"/>
        </a:soli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Keep up to date with training</a:t>
          </a:r>
          <a:endParaRPr lang="en-US" sz="1600" kern="1200"/>
        </a:p>
      </dsp:txBody>
      <dsp:txXfrm>
        <a:off x="0" y="4488280"/>
        <a:ext cx="6628804" cy="491150"/>
      </dsp:txXfrm>
    </dsp:sp>
    <dsp:sp modelId="{3353E188-5EB8-4ECB-B94A-5E89E193956F}">
      <dsp:nvSpPr>
        <dsp:cNvPr id="0" name=""/>
        <dsp:cNvSpPr/>
      </dsp:nvSpPr>
      <dsp:spPr>
        <a:xfrm rot="10800000">
          <a:off x="0" y="3740258"/>
          <a:ext cx="6628804" cy="755388"/>
        </a:xfrm>
        <a:prstGeom prst="upArrowCallout">
          <a:avLst/>
        </a:prstGeom>
        <a:solidFill>
          <a:schemeClr val="tx1"/>
        </a:soli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Keep up to date with legislation and  national minimum standards</a:t>
          </a:r>
          <a:endParaRPr lang="en-US" sz="1600" kern="1200"/>
        </a:p>
      </dsp:txBody>
      <dsp:txXfrm rot="10800000">
        <a:off x="0" y="3740258"/>
        <a:ext cx="6628804" cy="490828"/>
      </dsp:txXfrm>
    </dsp:sp>
    <dsp:sp modelId="{F1A8BEB6-91D6-469D-AC01-6AB8435CC374}">
      <dsp:nvSpPr>
        <dsp:cNvPr id="0" name=""/>
        <dsp:cNvSpPr/>
      </dsp:nvSpPr>
      <dsp:spPr>
        <a:xfrm rot="10800000">
          <a:off x="0" y="2992237"/>
          <a:ext cx="6628804" cy="755388"/>
        </a:xfrm>
        <a:prstGeom prst="upArrowCallout">
          <a:avLst/>
        </a:prstGeom>
        <a:solidFill>
          <a:schemeClr val="tx1"/>
        </a:soli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Reflect on and produce policies and procedure</a:t>
          </a:r>
          <a:endParaRPr lang="en-US" sz="1600" kern="1200"/>
        </a:p>
      </dsp:txBody>
      <dsp:txXfrm rot="10800000">
        <a:off x="0" y="2992237"/>
        <a:ext cx="6628804" cy="490828"/>
      </dsp:txXfrm>
    </dsp:sp>
    <dsp:sp modelId="{5FFE60D5-78BC-4A4C-9C91-304D9DEF5284}">
      <dsp:nvSpPr>
        <dsp:cNvPr id="0" name=""/>
        <dsp:cNvSpPr/>
      </dsp:nvSpPr>
      <dsp:spPr>
        <a:xfrm rot="10800000">
          <a:off x="0" y="2244215"/>
          <a:ext cx="6628804" cy="755388"/>
        </a:xfrm>
        <a:prstGeom prst="upArrowCallout">
          <a:avLst/>
        </a:prstGeom>
        <a:solidFill>
          <a:schemeClr val="tx1"/>
        </a:soli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Currently studying for a degree in childhood studies</a:t>
          </a:r>
          <a:endParaRPr lang="en-US" sz="1600" kern="1200" dirty="0"/>
        </a:p>
      </dsp:txBody>
      <dsp:txXfrm rot="10800000">
        <a:off x="0" y="2244215"/>
        <a:ext cx="6628804" cy="490828"/>
      </dsp:txXfrm>
    </dsp:sp>
    <dsp:sp modelId="{F45CA948-BB63-4B00-A5DD-345A9F3ED739}">
      <dsp:nvSpPr>
        <dsp:cNvPr id="0" name=""/>
        <dsp:cNvSpPr/>
      </dsp:nvSpPr>
      <dsp:spPr>
        <a:xfrm rot="10800000">
          <a:off x="0" y="1496193"/>
          <a:ext cx="6628804" cy="755388"/>
        </a:xfrm>
        <a:prstGeom prst="upArrowCallout">
          <a:avLst/>
        </a:prstGeom>
        <a:solidFill>
          <a:schemeClr val="tx1">
            <a:lumMod val="95000"/>
            <a:lumOff val="5000"/>
          </a:schemeClr>
        </a:soli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Gained a Foundation Degree qualification</a:t>
          </a:r>
          <a:endParaRPr lang="en-US" sz="1600" kern="1200" dirty="0"/>
        </a:p>
      </dsp:txBody>
      <dsp:txXfrm rot="10800000">
        <a:off x="0" y="1496193"/>
        <a:ext cx="6628804" cy="490828"/>
      </dsp:txXfrm>
    </dsp:sp>
    <dsp:sp modelId="{A127C07E-2BD5-49B7-907F-6AB904AF6983}">
      <dsp:nvSpPr>
        <dsp:cNvPr id="0" name=""/>
        <dsp:cNvSpPr/>
      </dsp:nvSpPr>
      <dsp:spPr>
        <a:xfrm rot="10800000">
          <a:off x="0" y="740452"/>
          <a:ext cx="6628804" cy="755388"/>
        </a:xfrm>
        <a:prstGeom prst="upArrowCallout">
          <a:avLst/>
        </a:prstGeom>
        <a:solidFill>
          <a:schemeClr val="bg2">
            <a:lumMod val="10000"/>
          </a:schemeClr>
        </a:soli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Self employed</a:t>
          </a:r>
          <a:endParaRPr lang="en-US" sz="1600" kern="1200"/>
        </a:p>
      </dsp:txBody>
      <dsp:txXfrm rot="10800000">
        <a:off x="0" y="740452"/>
        <a:ext cx="6628804" cy="490828"/>
      </dsp:txXfrm>
    </dsp:sp>
    <dsp:sp modelId="{4A7DA13F-2C5D-435E-88BF-156A334D744F}">
      <dsp:nvSpPr>
        <dsp:cNvPr id="0" name=""/>
        <dsp:cNvSpPr/>
      </dsp:nvSpPr>
      <dsp:spPr>
        <a:xfrm rot="10800000">
          <a:off x="0" y="150"/>
          <a:ext cx="6628804" cy="755388"/>
        </a:xfrm>
        <a:prstGeom prst="upArrowCallout">
          <a:avLst/>
        </a:prstGeom>
        <a:gradFill rotWithShape="0">
          <a:gsLst>
            <a:gs pos="0">
              <a:schemeClr val="accent3">
                <a:hueOff val="-1433403"/>
                <a:satOff val="1180"/>
                <a:lumOff val="-981"/>
                <a:alphaOff val="0"/>
                <a:tint val="96000"/>
                <a:lumMod val="100000"/>
              </a:schemeClr>
            </a:gs>
            <a:gs pos="78000">
              <a:schemeClr val="accent3">
                <a:hueOff val="-1433403"/>
                <a:satOff val="1180"/>
                <a:lumOff val="-98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0" y="150"/>
        <a:ext cx="6628804" cy="490828"/>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484754"/>
          </a:xfrm>
          <a:prstGeom prst="rect">
            <a:avLst/>
          </a:prstGeom>
        </p:spPr>
        <p:txBody>
          <a:bodyPr vert="horz" lIns="94531" tIns="47265" rIns="94531" bIns="47265" rtlCol="0"/>
          <a:lstStyle>
            <a:lvl1pPr algn="l">
              <a:defRPr sz="1200"/>
            </a:lvl1pPr>
          </a:lstStyle>
          <a:p>
            <a:endParaRPr lang="en-GB"/>
          </a:p>
        </p:txBody>
      </p:sp>
      <p:sp>
        <p:nvSpPr>
          <p:cNvPr id="3" name="Date Placeholder 2"/>
          <p:cNvSpPr>
            <a:spLocks noGrp="1"/>
          </p:cNvSpPr>
          <p:nvPr>
            <p:ph type="dt" idx="1"/>
          </p:nvPr>
        </p:nvSpPr>
        <p:spPr>
          <a:xfrm>
            <a:off x="3898102" y="0"/>
            <a:ext cx="2982119" cy="484754"/>
          </a:xfrm>
          <a:prstGeom prst="rect">
            <a:avLst/>
          </a:prstGeom>
        </p:spPr>
        <p:txBody>
          <a:bodyPr vert="horz" lIns="94531" tIns="47265" rIns="94531" bIns="47265" rtlCol="0"/>
          <a:lstStyle>
            <a:lvl1pPr algn="r">
              <a:defRPr sz="1200"/>
            </a:lvl1pPr>
          </a:lstStyle>
          <a:p>
            <a:fld id="{F8F14369-4581-41D2-88FF-A4B9C85CF94C}" type="datetimeFigureOut">
              <a:rPr lang="en-GB" smtClean="0"/>
              <a:t>15/10/2017</a:t>
            </a:fld>
            <a:endParaRPr lang="en-GB"/>
          </a:p>
        </p:txBody>
      </p:sp>
      <p:sp>
        <p:nvSpPr>
          <p:cNvPr id="4" name="Slide Image Placeholder 3"/>
          <p:cNvSpPr>
            <a:spLocks noGrp="1" noRot="1" noChangeAspect="1"/>
          </p:cNvSpPr>
          <p:nvPr>
            <p:ph type="sldImg" idx="2"/>
          </p:nvPr>
        </p:nvSpPr>
        <p:spPr>
          <a:xfrm>
            <a:off x="544513" y="1208088"/>
            <a:ext cx="5794375" cy="3260725"/>
          </a:xfrm>
          <a:prstGeom prst="rect">
            <a:avLst/>
          </a:prstGeom>
          <a:noFill/>
          <a:ln w="12700">
            <a:solidFill>
              <a:prstClr val="black"/>
            </a:solidFill>
          </a:ln>
        </p:spPr>
        <p:txBody>
          <a:bodyPr vert="horz" lIns="94531" tIns="47265" rIns="94531" bIns="47265" rtlCol="0" anchor="ctr"/>
          <a:lstStyle/>
          <a:p>
            <a:endParaRPr lang="en-GB"/>
          </a:p>
        </p:txBody>
      </p:sp>
      <p:sp>
        <p:nvSpPr>
          <p:cNvPr id="5" name="Notes Placeholder 4"/>
          <p:cNvSpPr>
            <a:spLocks noGrp="1"/>
          </p:cNvSpPr>
          <p:nvPr>
            <p:ph type="body" sz="quarter" idx="3"/>
          </p:nvPr>
        </p:nvSpPr>
        <p:spPr>
          <a:xfrm>
            <a:off x="688182" y="4649609"/>
            <a:ext cx="5505450" cy="3804225"/>
          </a:xfrm>
          <a:prstGeom prst="rect">
            <a:avLst/>
          </a:prstGeom>
        </p:spPr>
        <p:txBody>
          <a:bodyPr vert="horz" lIns="94531" tIns="47265" rIns="94531" bIns="47265"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76772"/>
            <a:ext cx="2982119" cy="484753"/>
          </a:xfrm>
          <a:prstGeom prst="rect">
            <a:avLst/>
          </a:prstGeom>
        </p:spPr>
        <p:txBody>
          <a:bodyPr vert="horz" lIns="94531" tIns="47265" rIns="94531" bIns="47265" rtlCol="0" anchor="b"/>
          <a:lstStyle>
            <a:lvl1pPr algn="l">
              <a:defRPr sz="1200"/>
            </a:lvl1pPr>
          </a:lstStyle>
          <a:p>
            <a:endParaRPr lang="en-GB"/>
          </a:p>
        </p:txBody>
      </p:sp>
      <p:sp>
        <p:nvSpPr>
          <p:cNvPr id="7" name="Slide Number Placeholder 6"/>
          <p:cNvSpPr>
            <a:spLocks noGrp="1"/>
          </p:cNvSpPr>
          <p:nvPr>
            <p:ph type="sldNum" sz="quarter" idx="5"/>
          </p:nvPr>
        </p:nvSpPr>
        <p:spPr>
          <a:xfrm>
            <a:off x="3898102" y="9176772"/>
            <a:ext cx="2982119" cy="484753"/>
          </a:xfrm>
          <a:prstGeom prst="rect">
            <a:avLst/>
          </a:prstGeom>
        </p:spPr>
        <p:txBody>
          <a:bodyPr vert="horz" lIns="94531" tIns="47265" rIns="94531" bIns="47265" rtlCol="0" anchor="b"/>
          <a:lstStyle>
            <a:lvl1pPr algn="r">
              <a:defRPr sz="1200"/>
            </a:lvl1pPr>
          </a:lstStyle>
          <a:p>
            <a:fld id="{ECDDD418-F796-4B27-9761-BC17E6AB7D8C}" type="slidenum">
              <a:rPr lang="en-GB" smtClean="0"/>
              <a:t>‹#›</a:t>
            </a:fld>
            <a:endParaRPr lang="en-GB"/>
          </a:p>
        </p:txBody>
      </p:sp>
    </p:spTree>
    <p:extLst>
      <p:ext uri="{BB962C8B-B14F-4D97-AF65-F5344CB8AC3E}">
        <p14:creationId xmlns:p14="http://schemas.microsoft.com/office/powerpoint/2010/main" val="14239139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DD418-F796-4B27-9761-BC17E6AB7D8C}" type="slidenum">
              <a:rPr lang="en-GB" smtClean="0"/>
              <a:t>1</a:t>
            </a:fld>
            <a:endParaRPr lang="en-GB"/>
          </a:p>
        </p:txBody>
      </p:sp>
    </p:spTree>
    <p:extLst>
      <p:ext uri="{BB962C8B-B14F-4D97-AF65-F5344CB8AC3E}">
        <p14:creationId xmlns:p14="http://schemas.microsoft.com/office/powerpoint/2010/main" val="1718141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DD418-F796-4B27-9761-BC17E6AB7D8C}" type="slidenum">
              <a:rPr lang="en-GB" smtClean="0"/>
              <a:t>2</a:t>
            </a:fld>
            <a:endParaRPr lang="en-GB"/>
          </a:p>
        </p:txBody>
      </p:sp>
    </p:spTree>
    <p:extLst>
      <p:ext uri="{BB962C8B-B14F-4D97-AF65-F5344CB8AC3E}">
        <p14:creationId xmlns:p14="http://schemas.microsoft.com/office/powerpoint/2010/main" val="3815126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DD418-F796-4B27-9761-BC17E6AB7D8C}" type="slidenum">
              <a:rPr lang="en-GB" smtClean="0"/>
              <a:t>3</a:t>
            </a:fld>
            <a:endParaRPr lang="en-GB"/>
          </a:p>
        </p:txBody>
      </p:sp>
    </p:spTree>
    <p:extLst>
      <p:ext uri="{BB962C8B-B14F-4D97-AF65-F5344CB8AC3E}">
        <p14:creationId xmlns:p14="http://schemas.microsoft.com/office/powerpoint/2010/main" val="37828978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61950" y="190500"/>
            <a:ext cx="1465263" cy="823913"/>
          </a:xfrm>
        </p:spPr>
      </p:sp>
      <p:sp>
        <p:nvSpPr>
          <p:cNvPr id="3" name="Notes Placeholder 2"/>
          <p:cNvSpPr>
            <a:spLocks noGrp="1"/>
          </p:cNvSpPr>
          <p:nvPr>
            <p:ph type="body" idx="1"/>
          </p:nvPr>
        </p:nvSpPr>
        <p:spPr>
          <a:xfrm>
            <a:off x="135920" y="919582"/>
            <a:ext cx="5505450" cy="4806015"/>
          </a:xfrm>
        </p:spPr>
        <p:txBody>
          <a:bodyPr/>
          <a:lstStyle/>
          <a:p>
            <a:r>
              <a:rPr lang="en-GB" dirty="0"/>
              <a:t>. </a:t>
            </a:r>
          </a:p>
        </p:txBody>
      </p:sp>
      <p:sp>
        <p:nvSpPr>
          <p:cNvPr id="4" name="Slide Number Placeholder 3"/>
          <p:cNvSpPr>
            <a:spLocks noGrp="1"/>
          </p:cNvSpPr>
          <p:nvPr>
            <p:ph type="sldNum" sz="quarter" idx="10"/>
          </p:nvPr>
        </p:nvSpPr>
        <p:spPr/>
        <p:txBody>
          <a:bodyPr/>
          <a:lstStyle/>
          <a:p>
            <a:fld id="{ECDDD418-F796-4B27-9761-BC17E6AB7D8C}" type="slidenum">
              <a:rPr lang="en-GB" smtClean="0"/>
              <a:t>4</a:t>
            </a:fld>
            <a:endParaRPr lang="en-GB"/>
          </a:p>
        </p:txBody>
      </p:sp>
    </p:spTree>
    <p:extLst>
      <p:ext uri="{BB962C8B-B14F-4D97-AF65-F5344CB8AC3E}">
        <p14:creationId xmlns:p14="http://schemas.microsoft.com/office/powerpoint/2010/main" val="39717397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Before researching models of reflection, I would use </a:t>
            </a:r>
            <a:r>
              <a:rPr lang="en-GB" sz="1400" dirty="0" err="1"/>
              <a:t>Schons</a:t>
            </a:r>
            <a:r>
              <a:rPr lang="en-GB" sz="1400" dirty="0"/>
              <a:t> model of reflection as it can be used  during an activity and after I feel that my knowledge of childcare and the experiences I have gained allow me to </a:t>
            </a:r>
            <a:r>
              <a:rPr lang="en-GB" sz="1400" b="1" dirty="0"/>
              <a:t>reflect in action , adapting and altering activities and plans as they are being carried out. At the end of the day I then reflect using a diary and observations. Any changes if needed  are then made if the activity is carried out again. </a:t>
            </a:r>
          </a:p>
          <a:p>
            <a:endParaRPr lang="en-GB" sz="1400" b="1" dirty="0"/>
          </a:p>
          <a:p>
            <a:r>
              <a:rPr lang="en-GB" sz="1400" b="1" dirty="0"/>
              <a:t>After researching, I found Gibbs reflection an interesting concept as it takes into account feelings. When considering past incidents, I feel that this form of reflection would enable me to gain more knowledge into what possibly happened and take into account the feelings of everyone involved. Gibbs reflection would be a more effective model for myself  in certain circumstances, however there is  the possibility of this being time consuming as it takes into account the reflection as a whole and in more depth the that of Schon.</a:t>
            </a:r>
          </a:p>
          <a:p>
            <a:endParaRPr lang="en-GB" dirty="0"/>
          </a:p>
        </p:txBody>
      </p:sp>
      <p:sp>
        <p:nvSpPr>
          <p:cNvPr id="4" name="Slide Number Placeholder 3"/>
          <p:cNvSpPr>
            <a:spLocks noGrp="1"/>
          </p:cNvSpPr>
          <p:nvPr>
            <p:ph type="sldNum" sz="quarter" idx="10"/>
          </p:nvPr>
        </p:nvSpPr>
        <p:spPr/>
        <p:txBody>
          <a:bodyPr/>
          <a:lstStyle/>
          <a:p>
            <a:fld id="{ECDDD418-F796-4B27-9761-BC17E6AB7D8C}" type="slidenum">
              <a:rPr lang="en-GB" smtClean="0"/>
              <a:t>5</a:t>
            </a:fld>
            <a:endParaRPr lang="en-GB"/>
          </a:p>
        </p:txBody>
      </p:sp>
    </p:spTree>
    <p:extLst>
      <p:ext uri="{BB962C8B-B14F-4D97-AF65-F5344CB8AC3E}">
        <p14:creationId xmlns:p14="http://schemas.microsoft.com/office/powerpoint/2010/main" val="730382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95263"/>
            <a:ext cx="747713" cy="420687"/>
          </a:xfrm>
        </p:spPr>
      </p:sp>
      <p:sp>
        <p:nvSpPr>
          <p:cNvPr id="3" name="Notes Placeholder 2"/>
          <p:cNvSpPr>
            <a:spLocks noGrp="1"/>
          </p:cNvSpPr>
          <p:nvPr>
            <p:ph type="body" idx="1"/>
          </p:nvPr>
        </p:nvSpPr>
        <p:spPr>
          <a:xfrm>
            <a:off x="171449" y="195264"/>
            <a:ext cx="5595607" cy="5245870"/>
          </a:xfrm>
        </p:spPr>
        <p:txBody>
          <a:bodyPr/>
          <a:lstStyle/>
          <a:p>
            <a:endParaRPr lang="en-GB" dirty="0"/>
          </a:p>
          <a:p>
            <a:endParaRPr lang="en-GB" dirty="0"/>
          </a:p>
          <a:p>
            <a:pPr marL="236327" indent="-236327">
              <a:buAutoNum type="arabicPeriod"/>
            </a:pPr>
            <a:r>
              <a:rPr lang="en-GB" dirty="0"/>
              <a:t>Working as a senior nursery nurse has allowed me to work directly alongside parents. It was part of my job to show new parents around the nursery . This opportunity gave me the knowledge to understand what parents expected from the nursery. I would  ask questions to enable me to become familiar with the families background and their individual needs.</a:t>
            </a:r>
          </a:p>
          <a:p>
            <a:r>
              <a:rPr lang="en-GB" dirty="0"/>
              <a:t>2. I would arrange visits for the child to settle into the nursery, and whilst these visits were taking place, I could gain more knowledge about the child’s interests and then reflecting on this information I would  plan activities to link with these on their next </a:t>
            </a:r>
            <a:r>
              <a:rPr lang="en-GB" dirty="0" err="1"/>
              <a:t>visit.</a:t>
            </a:r>
            <a:r>
              <a:rPr lang="en-GB" b="1" dirty="0" err="1"/>
              <a:t>ACCORDING</a:t>
            </a:r>
            <a:r>
              <a:rPr lang="en-GB" b="1" dirty="0"/>
              <a:t> TO WELSH GOVERNMENT, (2012</a:t>
            </a:r>
            <a:r>
              <a:rPr lang="en-GB" dirty="0"/>
              <a:t>)   WORKING IN PARNERSHIP WITH PARENTS IS  </a:t>
            </a:r>
            <a:r>
              <a:rPr lang="en-GB" b="1" dirty="0"/>
              <a:t>STANDARD 6 OF National minimum standards of regulated childcare. </a:t>
            </a:r>
            <a:r>
              <a:rPr lang="en-GB" dirty="0"/>
              <a:t>Therefore evidence of this is asked for upon </a:t>
            </a:r>
            <a:r>
              <a:rPr lang="en-GB" dirty="0" err="1"/>
              <a:t>inspections.My</a:t>
            </a:r>
            <a:r>
              <a:rPr lang="en-GB" dirty="0"/>
              <a:t> role enabled me to hold parent meetings and I also attended meetings with other professionals to share information about a child’s progress and current stage of </a:t>
            </a:r>
            <a:r>
              <a:rPr lang="en-GB" dirty="0" err="1"/>
              <a:t>development.Working</a:t>
            </a:r>
            <a:r>
              <a:rPr lang="en-GB" dirty="0"/>
              <a:t> as a senior nursery nurse gave me the opportunity to manage a small team of staff and share information with staff through meetings and informal discussions.3. My knowledge of child development has develop through training, experiences and parenting my own children. My gaining this knowledge  I have experienced first hand the individual differences and stages of development that children go through. That’s why I feel it is important to plan for the individual child rather than a whole </a:t>
            </a:r>
            <a:r>
              <a:rPr lang="en-GB" dirty="0" err="1"/>
              <a:t>group.My</a:t>
            </a:r>
            <a:r>
              <a:rPr lang="en-GB" dirty="0"/>
              <a:t> professional development limited me to the level of direction that I was able to offer staff. The lack of opportunities for promotion meant that my own development came to a stand still and after reflecting on this, I decided to change my career </a:t>
            </a:r>
            <a:r>
              <a:rPr lang="en-GB" dirty="0" err="1"/>
              <a:t>path.I</a:t>
            </a:r>
            <a:r>
              <a:rPr lang="en-GB" dirty="0"/>
              <a:t> feel that a professional development plan would have allowed me to highlight my skills and knowledge ,with plans put in place to develop these within a suggested time frame. This is supported by  </a:t>
            </a:r>
            <a:r>
              <a:rPr lang="en-GB" b="1" dirty="0"/>
              <a:t>TANSEY(2007</a:t>
            </a:r>
            <a:r>
              <a:rPr lang="en-GB" dirty="0"/>
              <a:t>) who also suggests a  inhouse mentor  would support continuous improvement.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2. I class myself as a team player, my knowledge of working in a team stems mainly from working in a nursery environment . As well as supervising the staff at nursery and being involved with organising and carryout staff meetings, I was able to build partnerships with staff and share information. This knowledge allowed me to build close  Parent partnerships which were developed by working together in the best interest of the child, sharing information daily and taking time to have regular parent meetings to discuss ideas and the </a:t>
            </a:r>
            <a:r>
              <a:rPr lang="en-GB" dirty="0" err="1"/>
              <a:t>childs</a:t>
            </a:r>
            <a:r>
              <a:rPr lang="en-GB" dirty="0"/>
              <a:t> stage of development.  I feel that I can increase my listening skills, as I tend to be forthcoming when I have new ideas and sometimes I need to take a step back and listen to others views and ideas a little more often.</a:t>
            </a:r>
          </a:p>
          <a:p>
            <a:r>
              <a:rPr lang="en-GB" dirty="0"/>
              <a:t>My professional development as you can see has been fairly limited. As promotion opportunities in the nursery were not available, I feel that the  progression  in my knowledge of legislations and governing bodies became stale, this is due to the lack of opportunities within the setting.</a:t>
            </a:r>
          </a:p>
          <a:p>
            <a:endParaRPr lang="en-GB" dirty="0"/>
          </a:p>
        </p:txBody>
      </p:sp>
      <p:sp>
        <p:nvSpPr>
          <p:cNvPr id="4" name="Slide Number Placeholder 3"/>
          <p:cNvSpPr>
            <a:spLocks noGrp="1"/>
          </p:cNvSpPr>
          <p:nvPr>
            <p:ph type="sldNum" sz="quarter" idx="10"/>
          </p:nvPr>
        </p:nvSpPr>
        <p:spPr/>
        <p:txBody>
          <a:bodyPr/>
          <a:lstStyle/>
          <a:p>
            <a:fld id="{ECDDD418-F796-4B27-9761-BC17E6AB7D8C}" type="slidenum">
              <a:rPr lang="en-GB" smtClean="0"/>
              <a:t>6</a:t>
            </a:fld>
            <a:endParaRPr lang="en-GB"/>
          </a:p>
        </p:txBody>
      </p:sp>
    </p:spTree>
    <p:extLst>
      <p:ext uri="{BB962C8B-B14F-4D97-AF65-F5344CB8AC3E}">
        <p14:creationId xmlns:p14="http://schemas.microsoft.com/office/powerpoint/2010/main" val="24070911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a:xfrm>
            <a:off x="312021" y="775403"/>
            <a:ext cx="5505450" cy="8775252"/>
          </a:xfrm>
        </p:spPr>
        <p:txBody>
          <a:bodyPr/>
          <a:lstStyle/>
          <a:p>
            <a:endParaRPr lang="en-GB" dirty="0"/>
          </a:p>
        </p:txBody>
      </p:sp>
      <p:sp>
        <p:nvSpPr>
          <p:cNvPr id="4" name="Slide Number Placeholder 3"/>
          <p:cNvSpPr>
            <a:spLocks noGrp="1"/>
          </p:cNvSpPr>
          <p:nvPr>
            <p:ph type="sldNum" sz="quarter" idx="10"/>
          </p:nvPr>
        </p:nvSpPr>
        <p:spPr/>
        <p:txBody>
          <a:bodyPr/>
          <a:lstStyle/>
          <a:p>
            <a:fld id="{ECDDD418-F796-4B27-9761-BC17E6AB7D8C}" type="slidenum">
              <a:rPr lang="en-GB" smtClean="0"/>
              <a:t>7</a:t>
            </a:fld>
            <a:endParaRPr lang="en-GB"/>
          </a:p>
        </p:txBody>
      </p:sp>
    </p:spTree>
    <p:extLst>
      <p:ext uri="{BB962C8B-B14F-4D97-AF65-F5344CB8AC3E}">
        <p14:creationId xmlns:p14="http://schemas.microsoft.com/office/powerpoint/2010/main" val="34475111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8182" y="4649608"/>
            <a:ext cx="5505450" cy="4901047"/>
          </a:xfrm>
        </p:spPr>
        <p: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CDDD418-F796-4B27-9761-BC17E6AB7D8C}" type="slidenum">
              <a:rPr lang="en-GB" smtClean="0"/>
              <a:t>8</a:t>
            </a:fld>
            <a:endParaRPr lang="en-GB"/>
          </a:p>
        </p:txBody>
      </p:sp>
    </p:spTree>
    <p:extLst>
      <p:ext uri="{BB962C8B-B14F-4D97-AF65-F5344CB8AC3E}">
        <p14:creationId xmlns:p14="http://schemas.microsoft.com/office/powerpoint/2010/main" val="913009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8113" y="163513"/>
            <a:ext cx="2803525" cy="1577975"/>
          </a:xfrm>
        </p:spPr>
      </p:sp>
      <p:sp>
        <p:nvSpPr>
          <p:cNvPr id="3" name="Notes Placeholder 2"/>
          <p:cNvSpPr>
            <a:spLocks noGrp="1"/>
          </p:cNvSpPr>
          <p:nvPr>
            <p:ph type="body" idx="1"/>
          </p:nvPr>
        </p:nvSpPr>
        <p:spPr>
          <a:xfrm>
            <a:off x="188913" y="3103507"/>
            <a:ext cx="5505450" cy="6073265"/>
          </a:xfrm>
        </p:spPr>
        <p:txBody>
          <a:bodyPr/>
          <a:lstStyle/>
          <a:p>
            <a:endParaRPr lang="en-GB" dirty="0"/>
          </a:p>
          <a:p>
            <a:endParaRPr lang="en-GB" dirty="0"/>
          </a:p>
          <a:p>
            <a:pPr marL="236327" indent="-236327">
              <a:buAutoNum type="arabicPeriod" startAt="4"/>
            </a:pPr>
            <a:endParaRPr lang="en-GB" dirty="0"/>
          </a:p>
        </p:txBody>
      </p:sp>
      <p:sp>
        <p:nvSpPr>
          <p:cNvPr id="4" name="Slide Number Placeholder 3"/>
          <p:cNvSpPr>
            <a:spLocks noGrp="1"/>
          </p:cNvSpPr>
          <p:nvPr>
            <p:ph type="sldNum" sz="quarter" idx="10"/>
          </p:nvPr>
        </p:nvSpPr>
        <p:spPr/>
        <p:txBody>
          <a:bodyPr/>
          <a:lstStyle/>
          <a:p>
            <a:fld id="{ECDDD418-F796-4B27-9761-BC17E6AB7D8C}" type="slidenum">
              <a:rPr lang="en-GB" smtClean="0"/>
              <a:t>9</a:t>
            </a:fld>
            <a:endParaRPr lang="en-GB"/>
          </a:p>
        </p:txBody>
      </p:sp>
    </p:spTree>
    <p:extLst>
      <p:ext uri="{BB962C8B-B14F-4D97-AF65-F5344CB8AC3E}">
        <p14:creationId xmlns:p14="http://schemas.microsoft.com/office/powerpoint/2010/main" val="2360097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79375"/>
            <a:ext cx="960438" cy="539750"/>
          </a:xfrm>
        </p:spPr>
      </p:sp>
      <p:sp>
        <p:nvSpPr>
          <p:cNvPr id="3" name="Notes Placeholder 2"/>
          <p:cNvSpPr>
            <a:spLocks noGrp="1"/>
          </p:cNvSpPr>
          <p:nvPr>
            <p:ph type="body" idx="1"/>
          </p:nvPr>
        </p:nvSpPr>
        <p:spPr>
          <a:xfrm>
            <a:off x="381706" y="702972"/>
            <a:ext cx="5505450" cy="5407881"/>
          </a:xfrm>
        </p:spPr>
        <p:txBody>
          <a:bodyPr/>
          <a:lstStyle/>
          <a:p>
            <a:endParaRPr lang="en-GB" dirty="0"/>
          </a:p>
          <a:p>
            <a:endParaRPr lang="en-GB" dirty="0"/>
          </a:p>
          <a:p>
            <a:r>
              <a:rPr lang="en-GB" sz="1400" dirty="0"/>
              <a:t>1</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CDDD418-F796-4B27-9761-BC17E6AB7D8C}" type="slidenum">
              <a:rPr lang="en-GB" smtClean="0"/>
              <a:t>10</a:t>
            </a:fld>
            <a:endParaRPr lang="en-GB"/>
          </a:p>
        </p:txBody>
      </p:sp>
    </p:spTree>
    <p:extLst>
      <p:ext uri="{BB962C8B-B14F-4D97-AF65-F5344CB8AC3E}">
        <p14:creationId xmlns:p14="http://schemas.microsoft.com/office/powerpoint/2010/main" val="41750913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2913" y="184150"/>
            <a:ext cx="5794375" cy="3260725"/>
          </a:xfrm>
        </p:spPr>
      </p:sp>
      <p:sp>
        <p:nvSpPr>
          <p:cNvPr id="3" name="Notes Placeholder 2"/>
          <p:cNvSpPr>
            <a:spLocks noGrp="1"/>
          </p:cNvSpPr>
          <p:nvPr>
            <p:ph type="body" idx="1"/>
          </p:nvPr>
        </p:nvSpPr>
        <p:spPr>
          <a:xfrm>
            <a:off x="587822" y="3445273"/>
            <a:ext cx="5505450" cy="6120593"/>
          </a:xfrm>
        </p:spPr>
        <p:txBody>
          <a:bodyPr/>
          <a:lstStyle/>
          <a:p>
            <a:r>
              <a:rPr lang="en-GB" dirty="0"/>
              <a:t> </a:t>
            </a:r>
            <a:endParaRPr lang="en-GB" dirty="0">
              <a:solidFill>
                <a:srgbClr val="FF0000"/>
              </a:solidFill>
            </a:endParaRPr>
          </a:p>
        </p:txBody>
      </p:sp>
      <p:sp>
        <p:nvSpPr>
          <p:cNvPr id="4" name="Slide Number Placeholder 3"/>
          <p:cNvSpPr>
            <a:spLocks noGrp="1"/>
          </p:cNvSpPr>
          <p:nvPr>
            <p:ph type="sldNum" sz="quarter" idx="10"/>
          </p:nvPr>
        </p:nvSpPr>
        <p:spPr/>
        <p:txBody>
          <a:bodyPr/>
          <a:lstStyle/>
          <a:p>
            <a:fld id="{ECDDD418-F796-4B27-9761-BC17E6AB7D8C}" type="slidenum">
              <a:rPr lang="en-GB" smtClean="0"/>
              <a:t>11</a:t>
            </a:fld>
            <a:endParaRPr lang="en-GB" dirty="0"/>
          </a:p>
        </p:txBody>
      </p:sp>
    </p:spTree>
    <p:extLst>
      <p:ext uri="{BB962C8B-B14F-4D97-AF65-F5344CB8AC3E}">
        <p14:creationId xmlns:p14="http://schemas.microsoft.com/office/powerpoint/2010/main" val="5726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DD418-F796-4B27-9761-BC17E6AB7D8C}" type="slidenum">
              <a:rPr lang="en-GB" smtClean="0"/>
              <a:t>12</a:t>
            </a:fld>
            <a:endParaRPr lang="en-GB"/>
          </a:p>
        </p:txBody>
      </p:sp>
    </p:spTree>
    <p:extLst>
      <p:ext uri="{BB962C8B-B14F-4D97-AF65-F5344CB8AC3E}">
        <p14:creationId xmlns:p14="http://schemas.microsoft.com/office/powerpoint/2010/main" val="3850836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544513" y="4794465"/>
            <a:ext cx="5505450" cy="3804225"/>
          </a:xfrm>
        </p:spPr>
        <p:txBody>
          <a:bodyPr/>
          <a:lstStyle/>
          <a:p>
            <a:endParaRPr lang="en-GB" dirty="0"/>
          </a:p>
        </p:txBody>
      </p:sp>
      <p:sp>
        <p:nvSpPr>
          <p:cNvPr id="4" name="Slide Number Placeholder 3"/>
          <p:cNvSpPr>
            <a:spLocks noGrp="1"/>
          </p:cNvSpPr>
          <p:nvPr>
            <p:ph type="sldNum" sz="quarter" idx="10"/>
          </p:nvPr>
        </p:nvSpPr>
        <p:spPr/>
        <p:txBody>
          <a:bodyPr/>
          <a:lstStyle/>
          <a:p>
            <a:fld id="{ECDDD418-F796-4B27-9761-BC17E6AB7D8C}" type="slidenum">
              <a:rPr lang="en-GB" smtClean="0"/>
              <a:t>13</a:t>
            </a:fld>
            <a:endParaRPr lang="en-GB"/>
          </a:p>
        </p:txBody>
      </p:sp>
    </p:spTree>
    <p:extLst>
      <p:ext uri="{BB962C8B-B14F-4D97-AF65-F5344CB8AC3E}">
        <p14:creationId xmlns:p14="http://schemas.microsoft.com/office/powerpoint/2010/main" val="14150953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DD418-F796-4B27-9761-BC17E6AB7D8C}" type="slidenum">
              <a:rPr lang="en-GB" smtClean="0"/>
              <a:t>14</a:t>
            </a:fld>
            <a:endParaRPr lang="en-GB"/>
          </a:p>
        </p:txBody>
      </p:sp>
    </p:spTree>
    <p:extLst>
      <p:ext uri="{BB962C8B-B14F-4D97-AF65-F5344CB8AC3E}">
        <p14:creationId xmlns:p14="http://schemas.microsoft.com/office/powerpoint/2010/main" val="37776039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DD418-F796-4B27-9761-BC17E6AB7D8C}" type="slidenum">
              <a:rPr lang="en-GB" smtClean="0"/>
              <a:t>15</a:t>
            </a:fld>
            <a:endParaRPr lang="en-GB"/>
          </a:p>
        </p:txBody>
      </p:sp>
    </p:spTree>
    <p:extLst>
      <p:ext uri="{BB962C8B-B14F-4D97-AF65-F5344CB8AC3E}">
        <p14:creationId xmlns:p14="http://schemas.microsoft.com/office/powerpoint/2010/main" val="5448912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DD418-F796-4B27-9761-BC17E6AB7D8C}" type="slidenum">
              <a:rPr lang="en-GB" smtClean="0"/>
              <a:t>16</a:t>
            </a:fld>
            <a:endParaRPr lang="en-GB"/>
          </a:p>
        </p:txBody>
      </p:sp>
    </p:spTree>
    <p:extLst>
      <p:ext uri="{BB962C8B-B14F-4D97-AF65-F5344CB8AC3E}">
        <p14:creationId xmlns:p14="http://schemas.microsoft.com/office/powerpoint/2010/main" val="10156392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DD418-F796-4B27-9761-BC17E6AB7D8C}" type="slidenum">
              <a:rPr lang="en-GB" smtClean="0"/>
              <a:t>17</a:t>
            </a:fld>
            <a:endParaRPr lang="en-GB"/>
          </a:p>
        </p:txBody>
      </p:sp>
    </p:spTree>
    <p:extLst>
      <p:ext uri="{BB962C8B-B14F-4D97-AF65-F5344CB8AC3E}">
        <p14:creationId xmlns:p14="http://schemas.microsoft.com/office/powerpoint/2010/main" val="1448954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10/15/2017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10/15/2017</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books.google.co.uk/books?id=3Uv3IR_pB8UC&amp;pg=PA269&amp;dq=benefits+of+working+in+partnership+with+parents&amp;hl=en&amp;sa=X&amp;ved=0ahUKEwiFhrzXoPDWAhVLPRoKHdIpCdwQ6AEIKDAA#v=onepage&amp;q=benefits%20of%20working%20in%20partnership%20with%20parents&amp;f=fals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cssiw.org.uk/providingacareservice/already-registered-services/sass/?lang=en" TargetMode="External"/><Relationship Id="rId4" Type="http://schemas.openxmlformats.org/officeDocument/2006/relationships/hyperlink" Target="https://www.cambridge-community.org.uk/professional-development/gswrp/index.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books.google.co.uk/books?id=7cxEBgAAQBAJ&amp;printsec=frontcover#v=onepage&amp;q&amp;f=fals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www.pacey.org.uk/training-and-qualifications/training-from-pacey/online-training/" TargetMode="External"/><Relationship Id="rId4" Type="http://schemas.openxmlformats.org/officeDocument/2006/relationships/hyperlink" Target="https://www.amazon.co.uk/Leadership-Management-Early-Years-Principles/dp/0335222463"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ncac.acecqa.gov.au/educator-resources/pcf-articles/Special_Feature_Professional_Development_Jun07.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dera.ioe.ac.uk/14202/7/120309regchildcareen_Redacted.pdf" TargetMode="External"/><Relationship Id="rId5" Type="http://schemas.openxmlformats.org/officeDocument/2006/relationships/hyperlink" Target="https://www.unicef.org/crc/files/Rights_overview.pdf" TargetMode="External"/><Relationship Id="rId4" Type="http://schemas.openxmlformats.org/officeDocument/2006/relationships/hyperlink" Target="https://www.unicef.org/french/adolescence/files/Every_Childs_Right_to_be_Heard.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moodle.uwtsd.ac.uk/pluginfile.php/97428/mod_resource/content/1/141001-qualified-for-life-en.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learning.gov.wales/docs/learningwales/publications/150611-reflective-practice-booklet-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65DA138-E5A1-4F77-BF4F-C7149C16D09E}"/>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The reflective adult</a:t>
            </a:r>
          </a:p>
        </p:txBody>
      </p:sp>
      <p:sp>
        <p:nvSpPr>
          <p:cNvPr id="5" name="Content Placeholder 4">
            <a:extLst>
              <a:ext uri="{FF2B5EF4-FFF2-40B4-BE49-F238E27FC236}">
                <a16:creationId xmlns:a16="http://schemas.microsoft.com/office/drawing/2014/main" id="{E2EE2F17-40D5-4E88-914E-5C83C61D50EB}"/>
              </a:ext>
            </a:extLst>
          </p:cNvPr>
          <p:cNvSpPr>
            <a:spLocks noGrp="1"/>
          </p:cNvSpPr>
          <p:nvPr>
            <p:ph idx="1"/>
          </p:nvPr>
        </p:nvSpPr>
        <p:spPr/>
        <p:txBody>
          <a:bodyPr/>
          <a:lstStyle/>
          <a:p>
            <a:pPr algn="ctr"/>
            <a:endParaRPr lang="en-GB" dirty="0"/>
          </a:p>
          <a:p>
            <a:pPr algn="ctr"/>
            <a:endParaRPr lang="en-GB" dirty="0"/>
          </a:p>
          <a:p>
            <a:pPr algn="ctr"/>
            <a:endParaRPr lang="en-GB" sz="2800" dirty="0">
              <a:latin typeface="Times New Roman" panose="02020603050405020304" pitchFamily="18" charset="0"/>
              <a:cs typeface="Times New Roman" panose="02020603050405020304" pitchFamily="18" charset="0"/>
            </a:endParaRPr>
          </a:p>
          <a:p>
            <a:pPr algn="ctr"/>
            <a:r>
              <a:rPr lang="en-GB" sz="2800" dirty="0">
                <a:latin typeface="Times New Roman" panose="02020603050405020304" pitchFamily="18" charset="0"/>
                <a:cs typeface="Times New Roman" panose="02020603050405020304" pitchFamily="18" charset="0"/>
              </a:rPr>
              <a:t>EAEC6001</a:t>
            </a:r>
          </a:p>
          <a:p>
            <a:pPr algn="ctr"/>
            <a:r>
              <a:rPr lang="en-GB" sz="2800" dirty="0">
                <a:latin typeface="Times New Roman" panose="02020603050405020304" pitchFamily="18" charset="0"/>
                <a:cs typeface="Times New Roman" panose="02020603050405020304" pitchFamily="18" charset="0"/>
              </a:rPr>
              <a:t>1402422 Angela Davies</a:t>
            </a:r>
          </a:p>
        </p:txBody>
      </p:sp>
    </p:spTree>
    <p:extLst>
      <p:ext uri="{BB962C8B-B14F-4D97-AF65-F5344CB8AC3E}">
        <p14:creationId xmlns:p14="http://schemas.microsoft.com/office/powerpoint/2010/main" val="300823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9F0B5-9DA9-4748-B25B-16C6286F718C}"/>
              </a:ext>
            </a:extLst>
          </p:cNvPr>
          <p:cNvSpPr>
            <a:spLocks noGrp="1"/>
          </p:cNvSpPr>
          <p:nvPr>
            <p:ph type="title"/>
          </p:nvPr>
        </p:nvSpPr>
        <p:spPr>
          <a:xfrm>
            <a:off x="974047" y="0"/>
            <a:ext cx="8596668" cy="1320800"/>
          </a:xfrm>
        </p:spPr>
        <p:txBody>
          <a:bodyPr/>
          <a:lstStyle/>
          <a:p>
            <a:pPr algn="ctr"/>
            <a:r>
              <a:rPr lang="en-GB" dirty="0"/>
              <a:t> Index</a:t>
            </a:r>
          </a:p>
        </p:txBody>
      </p:sp>
      <p:sp>
        <p:nvSpPr>
          <p:cNvPr id="7" name="Content Placeholder 6">
            <a:extLst>
              <a:ext uri="{FF2B5EF4-FFF2-40B4-BE49-F238E27FC236}">
                <a16:creationId xmlns:a16="http://schemas.microsoft.com/office/drawing/2014/main" id="{7EECC372-88E9-4F4E-8B29-80A66064E36F}"/>
              </a:ext>
            </a:extLst>
          </p:cNvPr>
          <p:cNvSpPr>
            <a:spLocks noGrp="1"/>
          </p:cNvSpPr>
          <p:nvPr>
            <p:ph idx="1"/>
          </p:nvPr>
        </p:nvSpPr>
        <p:spPr>
          <a:xfrm>
            <a:off x="517605" y="660400"/>
            <a:ext cx="9509551" cy="5854700"/>
          </a:xfrm>
        </p:spPr>
        <p:txBody>
          <a:bodyPr>
            <a:normAutofit fontScale="92500" lnSpcReduction="10000"/>
          </a:bodyPr>
          <a:lstStyle/>
          <a:p>
            <a:r>
              <a:rPr lang="en-GB" sz="2200" dirty="0">
                <a:latin typeface="Times New Roman" panose="02020603050405020304" pitchFamily="18" charset="0"/>
                <a:cs typeface="Times New Roman" panose="02020603050405020304" pitchFamily="18" charset="0"/>
              </a:rPr>
              <a:t>Front page</a:t>
            </a:r>
          </a:p>
          <a:p>
            <a:r>
              <a:rPr lang="en-GB" sz="2200" dirty="0">
                <a:latin typeface="Times New Roman" panose="02020603050405020304" pitchFamily="18" charset="0"/>
                <a:cs typeface="Times New Roman" panose="02020603050405020304" pitchFamily="18" charset="0"/>
              </a:rPr>
              <a:t>Index</a:t>
            </a:r>
          </a:p>
          <a:p>
            <a:r>
              <a:rPr lang="en-GB" sz="2200" dirty="0">
                <a:latin typeface="Times New Roman" panose="02020603050405020304" pitchFamily="18" charset="0"/>
                <a:cs typeface="Times New Roman" panose="02020603050405020304" pitchFamily="18" charset="0"/>
              </a:rPr>
              <a:t>Introduction</a:t>
            </a:r>
          </a:p>
          <a:p>
            <a:r>
              <a:rPr lang="en-GB" sz="2200" dirty="0">
                <a:latin typeface="Times New Roman" panose="02020603050405020304" pitchFamily="18" charset="0"/>
                <a:cs typeface="Times New Roman" panose="02020603050405020304" pitchFamily="18" charset="0"/>
              </a:rPr>
              <a:t>The importance of reflective practice</a:t>
            </a:r>
          </a:p>
          <a:p>
            <a:r>
              <a:rPr lang="en-GB" sz="2200" dirty="0">
                <a:latin typeface="Times New Roman" panose="02020603050405020304" pitchFamily="18" charset="0"/>
                <a:cs typeface="Times New Roman" panose="02020603050405020304" pitchFamily="18" charset="0"/>
              </a:rPr>
              <a:t>Models of reflection</a:t>
            </a:r>
          </a:p>
          <a:p>
            <a:r>
              <a:rPr lang="en-GB" sz="2200" dirty="0">
                <a:latin typeface="Times New Roman" panose="02020603050405020304" pitchFamily="18" charset="0"/>
                <a:cs typeface="Times New Roman" panose="02020603050405020304" pitchFamily="18" charset="0"/>
              </a:rPr>
              <a:t>My previous knowledge</a:t>
            </a:r>
          </a:p>
          <a:p>
            <a:r>
              <a:rPr lang="en-GB" sz="2200" dirty="0">
                <a:latin typeface="Times New Roman" panose="02020603050405020304" pitchFamily="18" charset="0"/>
                <a:cs typeface="Times New Roman" panose="02020603050405020304" pitchFamily="18" charset="0"/>
              </a:rPr>
              <a:t>My previous skills</a:t>
            </a:r>
          </a:p>
          <a:p>
            <a:r>
              <a:rPr lang="en-GB" sz="2200" dirty="0">
                <a:latin typeface="Times New Roman" panose="02020603050405020304" pitchFamily="18" charset="0"/>
                <a:cs typeface="Times New Roman" panose="02020603050405020304" pitchFamily="18" charset="0"/>
              </a:rPr>
              <a:t>My career move</a:t>
            </a:r>
          </a:p>
          <a:p>
            <a:r>
              <a:rPr lang="en-GB" sz="2200" dirty="0">
                <a:latin typeface="Times New Roman" panose="02020603050405020304" pitchFamily="18" charset="0"/>
                <a:cs typeface="Times New Roman" panose="02020603050405020304" pitchFamily="18" charset="0"/>
              </a:rPr>
              <a:t>Incorporating my own values</a:t>
            </a:r>
          </a:p>
          <a:p>
            <a:r>
              <a:rPr lang="en-GB" sz="2200" dirty="0">
                <a:latin typeface="Times New Roman" panose="02020603050405020304" pitchFamily="18" charset="0"/>
                <a:cs typeface="Times New Roman" panose="02020603050405020304" pitchFamily="18" charset="0"/>
              </a:rPr>
              <a:t>My professional development</a:t>
            </a:r>
          </a:p>
          <a:p>
            <a:r>
              <a:rPr lang="en-GB" sz="2200" dirty="0">
                <a:latin typeface="Times New Roman" panose="02020603050405020304" pitchFamily="18" charset="0"/>
                <a:cs typeface="Times New Roman" panose="02020603050405020304" pitchFamily="18" charset="0"/>
              </a:rPr>
              <a:t>Common Core of Skills and Knowledge for the children and young people’s workforce</a:t>
            </a:r>
          </a:p>
          <a:p>
            <a:r>
              <a:rPr lang="en-GB" sz="2200" dirty="0">
                <a:latin typeface="Times New Roman" panose="02020603050405020304" pitchFamily="18" charset="0"/>
                <a:cs typeface="Times New Roman" panose="02020603050405020304" pitchFamily="18" charset="0"/>
              </a:rPr>
              <a:t>Qualified for life</a:t>
            </a:r>
          </a:p>
          <a:p>
            <a:r>
              <a:rPr lang="en-GB" sz="2200" dirty="0">
                <a:latin typeface="Times New Roman" panose="02020603050405020304" pitchFamily="18" charset="0"/>
                <a:cs typeface="Times New Roman" panose="02020603050405020304" pitchFamily="18" charset="0"/>
              </a:rPr>
              <a:t>Conclusion</a:t>
            </a:r>
          </a:p>
          <a:p>
            <a:r>
              <a:rPr lang="en-GB" sz="2200" dirty="0">
                <a:latin typeface="Times New Roman" panose="02020603050405020304" pitchFamily="18" charset="0"/>
                <a:cs typeface="Times New Roman" panose="02020603050405020304" pitchFamily="18" charset="0"/>
              </a:rPr>
              <a:t>Reference list</a:t>
            </a:r>
          </a:p>
          <a:p>
            <a:endParaRPr lang="en-GB" sz="2200" dirty="0">
              <a:latin typeface="Times New Roman" panose="02020603050405020304" pitchFamily="18" charset="0"/>
              <a:cs typeface="Times New Roman" panose="02020603050405020304" pitchFamily="18" charset="0"/>
            </a:endParaRPr>
          </a:p>
          <a:p>
            <a:endParaRPr lang="en-GB" sz="2200" dirty="0"/>
          </a:p>
          <a:p>
            <a:endParaRPr lang="en-GB" sz="2200" dirty="0"/>
          </a:p>
          <a:p>
            <a:endParaRPr lang="en-GB" dirty="0"/>
          </a:p>
        </p:txBody>
      </p:sp>
    </p:spTree>
    <p:extLst>
      <p:ext uri="{BB962C8B-B14F-4D97-AF65-F5344CB8AC3E}">
        <p14:creationId xmlns:p14="http://schemas.microsoft.com/office/powerpoint/2010/main" val="46065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960C2-0FBE-4D21-B866-11EB47D02363}"/>
              </a:ext>
            </a:extLst>
          </p:cNvPr>
          <p:cNvSpPr>
            <a:spLocks noGrp="1"/>
          </p:cNvSpPr>
          <p:nvPr>
            <p:ph type="title"/>
          </p:nvPr>
        </p:nvSpPr>
        <p:spPr/>
        <p:txBody>
          <a:bodyPr/>
          <a:lstStyle/>
          <a:p>
            <a:pPr algn="ctr"/>
            <a:r>
              <a:rPr lang="en-GB" dirty="0"/>
              <a:t>Introduction</a:t>
            </a:r>
          </a:p>
        </p:txBody>
      </p:sp>
      <p:sp>
        <p:nvSpPr>
          <p:cNvPr id="3" name="TextBox 2">
            <a:extLst>
              <a:ext uri="{FF2B5EF4-FFF2-40B4-BE49-F238E27FC236}">
                <a16:creationId xmlns:a16="http://schemas.microsoft.com/office/drawing/2014/main" id="{D7F7DDA0-FF8E-48ED-94F1-17CAF83DBCC8}"/>
              </a:ext>
            </a:extLst>
          </p:cNvPr>
          <p:cNvSpPr txBox="1"/>
          <p:nvPr/>
        </p:nvSpPr>
        <p:spPr>
          <a:xfrm>
            <a:off x="849330" y="948690"/>
            <a:ext cx="8424672" cy="6801862"/>
          </a:xfrm>
          <a:prstGeom prst="rect">
            <a:avLst/>
          </a:prstGeom>
          <a:noFill/>
        </p:spPr>
        <p:txBody>
          <a:bodyPr wrap="square" rtlCol="0">
            <a:spAutoFit/>
          </a:bodyPr>
          <a:lstStyle/>
          <a:p>
            <a:endParaRPr lang="en-GB" dirty="0"/>
          </a:p>
          <a:p>
            <a:r>
              <a:rPr lang="en-GB" sz="2000" dirty="0">
                <a:latin typeface="Times New Roman" panose="02020603050405020304" pitchFamily="18" charset="0"/>
                <a:cs typeface="Times New Roman" panose="02020603050405020304" pitchFamily="18" charset="0"/>
              </a:rPr>
              <a:t> I will be reflecting upon my own knowledge, values and skills that have enabled me to develop partnerships with parents, carers and families. </a:t>
            </a:r>
          </a:p>
          <a:p>
            <a:r>
              <a:rPr lang="en-GB" sz="2000" dirty="0">
                <a:latin typeface="Times New Roman" panose="02020603050405020304" pitchFamily="18" charset="0"/>
                <a:cs typeface="Times New Roman" panose="02020603050405020304" pitchFamily="18" charset="0"/>
              </a:rPr>
              <a:t>These will include : </a:t>
            </a:r>
          </a:p>
          <a:p>
            <a:r>
              <a:rPr lang="en-GB" sz="2000" b="1" dirty="0">
                <a:solidFill>
                  <a:srgbClr val="0070C0"/>
                </a:solidFill>
                <a:latin typeface="Times New Roman" panose="02020603050405020304" pitchFamily="18" charset="0"/>
                <a:cs typeface="Times New Roman" panose="02020603050405020304" pitchFamily="18" charset="0"/>
              </a:rPr>
              <a:t>Skills</a:t>
            </a:r>
          </a:p>
          <a:p>
            <a:r>
              <a:rPr lang="en-GB" sz="2000" dirty="0">
                <a:latin typeface="Times New Roman" panose="02020603050405020304" pitchFamily="18" charset="0"/>
                <a:cs typeface="Times New Roman" panose="02020603050405020304" pitchFamily="18" charset="0"/>
              </a:rPr>
              <a:t>Communication skills, team management and planning for the individual child.                          </a:t>
            </a:r>
          </a:p>
          <a:p>
            <a:r>
              <a:rPr lang="en-GB" sz="2000" b="1" dirty="0">
                <a:solidFill>
                  <a:srgbClr val="0070C0"/>
                </a:solidFill>
                <a:latin typeface="Times New Roman" panose="02020603050405020304" pitchFamily="18" charset="0"/>
                <a:cs typeface="Times New Roman" panose="02020603050405020304" pitchFamily="18" charset="0"/>
              </a:rPr>
              <a:t>Knowledge</a:t>
            </a:r>
          </a:p>
          <a:p>
            <a:r>
              <a:rPr lang="en-GB" sz="2000" b="1" dirty="0">
                <a:latin typeface="Times New Roman" panose="02020603050405020304" pitchFamily="18" charset="0"/>
                <a:cs typeface="Times New Roman" panose="02020603050405020304" pitchFamily="18" charset="0"/>
              </a:rPr>
              <a:t>Parent partnerships, working as a team, child development.</a:t>
            </a:r>
          </a:p>
          <a:p>
            <a:r>
              <a:rPr lang="en-GB" sz="2000" b="1" dirty="0">
                <a:solidFill>
                  <a:srgbClr val="0070C0"/>
                </a:solidFill>
                <a:latin typeface="Times New Roman" panose="02020603050405020304" pitchFamily="18" charset="0"/>
                <a:cs typeface="Times New Roman" panose="02020603050405020304" pitchFamily="18" charset="0"/>
              </a:rPr>
              <a:t>Values</a:t>
            </a:r>
          </a:p>
          <a:p>
            <a:r>
              <a:rPr lang="en-GB" sz="2000" b="1" dirty="0">
                <a:latin typeface="Times New Roman" panose="02020603050405020304" pitchFamily="18" charset="0"/>
                <a:cs typeface="Times New Roman" panose="02020603050405020304" pitchFamily="18" charset="0"/>
              </a:rPr>
              <a:t>Respect, equal opportunities, partnerships and a strong voice for children.</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 will be providing a critical overview of my own development through experience, whilst reflecting on my progress as a practitioner and how work based influences have made an impact on my knowledge, skills and values.</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Also a  brief introduction to Common Core of Skills and Knowledge for the children and young people’s workforce and Qualified for life.</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86978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A35F7-AFC8-4371-9DBE-B6F693E086D8}"/>
              </a:ext>
            </a:extLst>
          </p:cNvPr>
          <p:cNvSpPr>
            <a:spLocks noGrp="1"/>
          </p:cNvSpPr>
          <p:nvPr>
            <p:ph type="title"/>
          </p:nvPr>
        </p:nvSpPr>
        <p:spPr>
          <a:xfrm>
            <a:off x="518309" y="514924"/>
            <a:ext cx="4901830" cy="1274119"/>
          </a:xfrm>
        </p:spPr>
        <p:txBody>
          <a:bodyPr/>
          <a:lstStyle/>
          <a:p>
            <a:r>
              <a:rPr lang="en-GB" sz="2400" dirty="0">
                <a:solidFill>
                  <a:schemeClr val="tx1"/>
                </a:solidFill>
                <a:latin typeface="Times New Roman" panose="02020603050405020304" pitchFamily="18" charset="0"/>
                <a:cs typeface="Times New Roman" panose="02020603050405020304" pitchFamily="18" charset="0"/>
              </a:rPr>
              <a:t>The importance of reflective practice</a:t>
            </a:r>
            <a:r>
              <a:rPr lang="en-GB" dirty="0">
                <a:solidFill>
                  <a:schemeClr val="tx1"/>
                </a:solidFill>
                <a:latin typeface="Times New Roman" panose="02020603050405020304" pitchFamily="18" charset="0"/>
                <a:cs typeface="Times New Roman" panose="02020603050405020304" pitchFamily="18" charset="0"/>
              </a:rPr>
              <a:t>.</a:t>
            </a:r>
          </a:p>
        </p:txBody>
      </p:sp>
      <p:graphicFrame>
        <p:nvGraphicFramePr>
          <p:cNvPr id="5" name="Content Placeholder 4">
            <a:extLst>
              <a:ext uri="{FF2B5EF4-FFF2-40B4-BE49-F238E27FC236}">
                <a16:creationId xmlns:a16="http://schemas.microsoft.com/office/drawing/2014/main" id="{29F481B5-ACBA-4F29-A1A6-A9F4B562F959}"/>
              </a:ext>
            </a:extLst>
          </p:cNvPr>
          <p:cNvGraphicFramePr>
            <a:graphicFrameLocks noGrp="1"/>
          </p:cNvGraphicFramePr>
          <p:nvPr>
            <p:ph idx="1"/>
            <p:extLst>
              <p:ext uri="{D42A27DB-BD31-4B8C-83A1-F6EECF244321}">
                <p14:modId xmlns:p14="http://schemas.microsoft.com/office/powerpoint/2010/main" val="3759988446"/>
              </p:ext>
            </p:extLst>
          </p:nvPr>
        </p:nvGraphicFramePr>
        <p:xfrm>
          <a:off x="4760461" y="514924"/>
          <a:ext cx="4513541" cy="5526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2D5E4A4B-A9CC-47C3-A5C1-81F27804C117}"/>
              </a:ext>
            </a:extLst>
          </p:cNvPr>
          <p:cNvSpPr txBox="1"/>
          <p:nvPr/>
        </p:nvSpPr>
        <p:spPr>
          <a:xfrm>
            <a:off x="2226365" y="6149009"/>
            <a:ext cx="5512905" cy="369332"/>
          </a:xfrm>
          <a:prstGeom prst="rect">
            <a:avLst/>
          </a:prstGeom>
          <a:noFill/>
        </p:spPr>
        <p:txBody>
          <a:bodyPr wrap="square" rtlCol="0">
            <a:spAutoFit/>
          </a:bodyPr>
          <a:lstStyle/>
          <a:p>
            <a:r>
              <a:rPr lang="en-GB" dirty="0"/>
              <a:t>(Welsh Government, 2015) </a:t>
            </a:r>
          </a:p>
        </p:txBody>
      </p:sp>
    </p:spTree>
    <p:extLst>
      <p:ext uri="{BB962C8B-B14F-4D97-AF65-F5344CB8AC3E}">
        <p14:creationId xmlns:p14="http://schemas.microsoft.com/office/powerpoint/2010/main" val="1240595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3D17D-CE0A-46D7-A2B9-1478EE8CEE66}"/>
              </a:ext>
            </a:extLst>
          </p:cNvPr>
          <p:cNvSpPr>
            <a:spLocks noGrp="1"/>
          </p:cNvSpPr>
          <p:nvPr>
            <p:ph type="title"/>
          </p:nvPr>
        </p:nvSpPr>
        <p:spPr/>
        <p:txBody>
          <a:bodyPr/>
          <a:lstStyle/>
          <a:p>
            <a:r>
              <a:rPr lang="en-GB" dirty="0"/>
              <a:t>Models of reflection</a:t>
            </a:r>
          </a:p>
        </p:txBody>
      </p:sp>
      <p:sp>
        <p:nvSpPr>
          <p:cNvPr id="3" name="Text Placeholder 2">
            <a:extLst>
              <a:ext uri="{FF2B5EF4-FFF2-40B4-BE49-F238E27FC236}">
                <a16:creationId xmlns:a16="http://schemas.microsoft.com/office/drawing/2014/main" id="{BCED414D-480E-4E10-9C1E-D54AEF7CC3C1}"/>
              </a:ext>
            </a:extLst>
          </p:cNvPr>
          <p:cNvSpPr>
            <a:spLocks noGrp="1"/>
          </p:cNvSpPr>
          <p:nvPr>
            <p:ph type="body" idx="1"/>
          </p:nvPr>
        </p:nvSpPr>
        <p:spPr>
          <a:xfrm>
            <a:off x="603937" y="1642269"/>
            <a:ext cx="4185623" cy="576262"/>
          </a:xfrm>
        </p:spPr>
        <p:txBody>
          <a:bodyPr/>
          <a:lstStyle/>
          <a:p>
            <a:r>
              <a:rPr lang="en-GB" sz="2000" dirty="0">
                <a:latin typeface="Times New Roman" panose="02020603050405020304" pitchFamily="18" charset="0"/>
                <a:cs typeface="Times New Roman" panose="02020603050405020304" pitchFamily="18" charset="0"/>
              </a:rPr>
              <a:t>Schon</a:t>
            </a:r>
          </a:p>
        </p:txBody>
      </p:sp>
      <p:sp>
        <p:nvSpPr>
          <p:cNvPr id="5" name="Text Placeholder 4">
            <a:extLst>
              <a:ext uri="{FF2B5EF4-FFF2-40B4-BE49-F238E27FC236}">
                <a16:creationId xmlns:a16="http://schemas.microsoft.com/office/drawing/2014/main" id="{C3F011D1-FED6-4EF5-81C7-F38686DF2576}"/>
              </a:ext>
            </a:extLst>
          </p:cNvPr>
          <p:cNvSpPr>
            <a:spLocks noGrp="1"/>
          </p:cNvSpPr>
          <p:nvPr>
            <p:ph type="body" sz="quarter" idx="3"/>
          </p:nvPr>
        </p:nvSpPr>
        <p:spPr>
          <a:xfrm>
            <a:off x="5459859" y="1757363"/>
            <a:ext cx="4185618" cy="576262"/>
          </a:xfrm>
        </p:spPr>
        <p:txBody>
          <a:bodyPr/>
          <a:lstStyle/>
          <a:p>
            <a:r>
              <a:rPr lang="en-GB" sz="2000" dirty="0">
                <a:latin typeface="Times New Roman" panose="02020603050405020304" pitchFamily="18" charset="0"/>
                <a:cs typeface="Times New Roman" panose="02020603050405020304" pitchFamily="18" charset="0"/>
              </a:rPr>
              <a:t>Gibbs</a:t>
            </a:r>
          </a:p>
        </p:txBody>
      </p:sp>
      <p:pic>
        <p:nvPicPr>
          <p:cNvPr id="15" name="Content Placeholder 14" descr="A close up of a logo&#10;&#10;Description generated with very high confidence">
            <a:extLst>
              <a:ext uri="{FF2B5EF4-FFF2-40B4-BE49-F238E27FC236}">
                <a16:creationId xmlns:a16="http://schemas.microsoft.com/office/drawing/2014/main" id="{EFC88D6F-EB47-4A49-86F9-697C64DCECFC}"/>
              </a:ext>
            </a:extLst>
          </p:cNvPr>
          <p:cNvPicPr>
            <a:picLocks noGrp="1" noChangeAspect="1"/>
          </p:cNvPicPr>
          <p:nvPr>
            <p:ph sz="quarter" idx="4"/>
          </p:nvPr>
        </p:nvPicPr>
        <p:blipFill>
          <a:blip r:embed="rId3"/>
          <a:stretch>
            <a:fillRect/>
          </a:stretch>
        </p:blipFill>
        <p:spPr>
          <a:xfrm>
            <a:off x="5586600" y="2736850"/>
            <a:ext cx="3188912" cy="3305175"/>
          </a:xfrm>
        </p:spPr>
      </p:pic>
      <p:pic>
        <p:nvPicPr>
          <p:cNvPr id="12" name="Content Placeholder 11" descr="A screenshot of a social media post&#10;&#10;Description generated with very high confidence">
            <a:extLst>
              <a:ext uri="{FF2B5EF4-FFF2-40B4-BE49-F238E27FC236}">
                <a16:creationId xmlns:a16="http://schemas.microsoft.com/office/drawing/2014/main" id="{6BC496CB-841D-40B4-A7F3-8466C4A2766D}"/>
              </a:ext>
            </a:extLst>
          </p:cNvPr>
          <p:cNvPicPr>
            <a:picLocks noGrp="1" noChangeAspect="1"/>
          </p:cNvPicPr>
          <p:nvPr>
            <p:ph sz="half" idx="2"/>
          </p:nvPr>
        </p:nvPicPr>
        <p:blipFill>
          <a:blip r:embed="rId4"/>
          <a:stretch>
            <a:fillRect/>
          </a:stretch>
        </p:blipFill>
        <p:spPr>
          <a:xfrm>
            <a:off x="676275" y="3076342"/>
            <a:ext cx="4184650" cy="2626190"/>
          </a:xfrm>
        </p:spPr>
      </p:pic>
      <p:sp>
        <p:nvSpPr>
          <p:cNvPr id="16" name="TextBox 15">
            <a:extLst>
              <a:ext uri="{FF2B5EF4-FFF2-40B4-BE49-F238E27FC236}">
                <a16:creationId xmlns:a16="http://schemas.microsoft.com/office/drawing/2014/main" id="{D98D2009-807F-40A3-B5E4-CB1BF8A2AAC0}"/>
              </a:ext>
            </a:extLst>
          </p:cNvPr>
          <p:cNvSpPr txBox="1"/>
          <p:nvPr/>
        </p:nvSpPr>
        <p:spPr>
          <a:xfrm>
            <a:off x="676275" y="6042025"/>
            <a:ext cx="6285357" cy="369332"/>
          </a:xfrm>
          <a:prstGeom prst="rect">
            <a:avLst/>
          </a:prstGeom>
          <a:noFill/>
        </p:spPr>
        <p:txBody>
          <a:bodyPr wrap="square" rtlCol="0">
            <a:spAutoFit/>
          </a:bodyPr>
          <a:lstStyle/>
          <a:p>
            <a:r>
              <a:rPr lang="en-GB" dirty="0"/>
              <a:t>(Source: Cambridge International Examinations, no date) </a:t>
            </a:r>
          </a:p>
        </p:txBody>
      </p:sp>
    </p:spTree>
    <p:extLst>
      <p:ext uri="{BB962C8B-B14F-4D97-AF65-F5344CB8AC3E}">
        <p14:creationId xmlns:p14="http://schemas.microsoft.com/office/powerpoint/2010/main" val="1946392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F4444CE-BC8D-4D61-B303-4C05614E62A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Isosceles Triangle 45">
            <a:extLst>
              <a:ext uri="{FF2B5EF4-FFF2-40B4-BE49-F238E27FC236}">
                <a16:creationId xmlns:a16="http://schemas.microsoft.com/office/drawing/2014/main" id="{73772B81-181F-48B7-8826-4D9686D15DF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B2205F6E-03C6-4E92-877C-E2482F6599A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Title 35">
            <a:extLst>
              <a:ext uri="{FF2B5EF4-FFF2-40B4-BE49-F238E27FC236}">
                <a16:creationId xmlns:a16="http://schemas.microsoft.com/office/drawing/2014/main" id="{804FBE97-88BB-4A03-8535-FB1B8ACEAB9F}"/>
              </a:ext>
            </a:extLst>
          </p:cNvPr>
          <p:cNvSpPr>
            <a:spLocks noGrp="1"/>
          </p:cNvSpPr>
          <p:nvPr>
            <p:ph type="title"/>
          </p:nvPr>
        </p:nvSpPr>
        <p:spPr>
          <a:xfrm>
            <a:off x="1286933" y="609600"/>
            <a:ext cx="10197494" cy="1099457"/>
          </a:xfrm>
        </p:spPr>
        <p:txBody>
          <a:bodyPr>
            <a:normAutofit/>
          </a:bodyPr>
          <a:lstStyle/>
          <a:p>
            <a:r>
              <a:rPr lang="en-GB" dirty="0"/>
              <a:t>My previous knowledge</a:t>
            </a:r>
          </a:p>
        </p:txBody>
      </p:sp>
      <p:graphicFrame>
        <p:nvGraphicFramePr>
          <p:cNvPr id="39" name="Content Placeholder 36"/>
          <p:cNvGraphicFramePr>
            <a:graphicFrameLocks noGrp="1"/>
          </p:cNvGraphicFramePr>
          <p:nvPr>
            <p:ph idx="1"/>
            <p:extLst>
              <p:ext uri="{D42A27DB-BD31-4B8C-83A1-F6EECF244321}">
                <p14:modId xmlns:p14="http://schemas.microsoft.com/office/powerpoint/2010/main" val="379598749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5501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23416A-383B-4FDC-B4C9-D8EDDFE9C04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0B346C-DE35-4B6D-BF79-A008FBF480E6}"/>
              </a:ext>
            </a:extLst>
          </p:cNvPr>
          <p:cNvSpPr>
            <a:spLocks noGrp="1"/>
          </p:cNvSpPr>
          <p:nvPr>
            <p:ph type="title"/>
          </p:nvPr>
        </p:nvSpPr>
        <p:spPr>
          <a:xfrm>
            <a:off x="652481" y="1382486"/>
            <a:ext cx="3547581" cy="4093028"/>
          </a:xfrm>
        </p:spPr>
        <p:txBody>
          <a:bodyPr anchor="ctr">
            <a:normAutofit/>
          </a:bodyPr>
          <a:lstStyle/>
          <a:p>
            <a:r>
              <a:rPr lang="en-GB" sz="4400"/>
              <a:t>My previous skills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540085025"/>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6790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Rectangle 2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solidFill>
            <a:schemeClr val="bg1"/>
          </a:solidFill>
          <a:ln>
            <a:noFill/>
          </a:ln>
          <a:effectLst/>
        </p:spPr>
      </p:sp>
      <p:grpSp>
        <p:nvGrpSpPr>
          <p:cNvPr id="59" name="Group 29">
            <a:extLst>
              <a:ext uri="{FF2B5EF4-FFF2-40B4-BE49-F238E27FC236}">
                <a16:creationId xmlns:a16="http://schemas.microsoft.com/office/drawing/2014/main" id="{1F2B4773-3207-44CC-B7AC-892B7049821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 name="Straight Connector 30">
              <a:extLst>
                <a:ext uri="{FF2B5EF4-FFF2-40B4-BE49-F238E27FC236}">
                  <a16:creationId xmlns:a16="http://schemas.microsoft.com/office/drawing/2014/main" id="{2B8267CA-A7A5-4E11-9D92-4EAC3DD3E809}"/>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E83D61B5-C6B4-4A4B-85AD-FEE7A54912C0}"/>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A0B67FE4-688F-4497-8BFD-157613A697D3}"/>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3BF5BE1A-9BAC-4581-A82B-FD8FE31595B4}"/>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971E5644-6772-414A-8199-E30BFB02A5DF}"/>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E8246D50-BB0C-408E-93FD-7B8D63A7F784}"/>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AFBC5D22-68C1-44FB-8181-CB84ECAA83FC}"/>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FB6D0FCE-FBDB-4655-A1A7-640B1E86B56A}"/>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BC8157DF-FD90-4AD6-B803-3AC0ACD8E6A0}"/>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3548B067-9D63-4D21-92EF-CBC9E6338C85}"/>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 name="Content Placeholder 5">
            <a:extLst>
              <a:ext uri="{FF2B5EF4-FFF2-40B4-BE49-F238E27FC236}">
                <a16:creationId xmlns:a16="http://schemas.microsoft.com/office/drawing/2014/main" id="{8635B2F3-9757-4D61-8657-0698D824A093}"/>
              </a:ext>
            </a:extLst>
          </p:cNvPr>
          <p:cNvPicPr>
            <a:picLocks noGrp="1" noChangeAspect="1"/>
          </p:cNvPicPr>
          <p:nvPr>
            <p:ph idx="1"/>
          </p:nvPr>
        </p:nvPicPr>
        <p:blipFill>
          <a:blip r:embed="rId3"/>
          <a:stretch>
            <a:fillRect/>
          </a:stretch>
        </p:blipFill>
        <p:spPr>
          <a:xfrm>
            <a:off x="817474" y="2159331"/>
            <a:ext cx="2915973" cy="2063050"/>
          </a:xfrm>
          <a:prstGeom prst="rect">
            <a:avLst/>
          </a:prstGeom>
        </p:spPr>
      </p:pic>
      <p:sp>
        <p:nvSpPr>
          <p:cNvPr id="2" name="Title 1">
            <a:extLst>
              <a:ext uri="{FF2B5EF4-FFF2-40B4-BE49-F238E27FC236}">
                <a16:creationId xmlns:a16="http://schemas.microsoft.com/office/drawing/2014/main" id="{B5658978-ED62-4908-8E2B-E1BE5AE398D6}"/>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sz="3600" dirty="0"/>
              <a:t>My career move</a:t>
            </a:r>
          </a:p>
        </p:txBody>
      </p:sp>
      <p:sp>
        <p:nvSpPr>
          <p:cNvPr id="4" name="Text Placeholder 3">
            <a:extLst>
              <a:ext uri="{FF2B5EF4-FFF2-40B4-BE49-F238E27FC236}">
                <a16:creationId xmlns:a16="http://schemas.microsoft.com/office/drawing/2014/main" id="{B4458008-6138-4CA7-B421-1A4BA73F870E}"/>
              </a:ext>
            </a:extLst>
          </p:cNvPr>
          <p:cNvSpPr>
            <a:spLocks noGrp="1"/>
          </p:cNvSpPr>
          <p:nvPr>
            <p:ph type="body" sz="half" idx="2"/>
          </p:nvPr>
        </p:nvSpPr>
        <p:spPr>
          <a:xfrm>
            <a:off x="4238921" y="1027342"/>
            <a:ext cx="5472189" cy="5216597"/>
          </a:xfrm>
        </p:spPr>
        <p:txBody>
          <a:bodyPr vert="horz" lIns="91440" tIns="45720" rIns="91440" bIns="45720" rtlCol="0">
            <a:normAutofit/>
          </a:bodyPr>
          <a:lstStyle/>
          <a:p>
            <a:r>
              <a:rPr lang="en-US" dirty="0"/>
              <a:t>  </a:t>
            </a:r>
          </a:p>
          <a:p>
            <a:endParaRPr lang="en-US" dirty="0">
              <a:latin typeface="Times New Roman" panose="02020603050405020304" pitchFamily="18" charset="0"/>
              <a:cs typeface="Times New Roman" panose="02020603050405020304" pitchFamily="18" charset="0"/>
            </a:endParaRPr>
          </a:p>
          <a:p>
            <a:pPr>
              <a:buFont typeface="Wingdings 3" charset="2"/>
              <a:buChar char=""/>
            </a:pPr>
            <a:r>
              <a:rPr lang="en-US" sz="2000" dirty="0">
                <a:latin typeface="Times New Roman" panose="02020603050405020304" pitchFamily="18" charset="0"/>
                <a:cs typeface="Times New Roman" panose="02020603050405020304" pitchFamily="18" charset="0"/>
              </a:rPr>
              <a:t>Lily’s childcare was registered and opened in 2016</a:t>
            </a:r>
          </a:p>
          <a:p>
            <a:pPr>
              <a:buFont typeface="Wingdings 3" charset="2"/>
              <a:buChar char=""/>
            </a:pPr>
            <a:r>
              <a:rPr lang="en-US" sz="2000" dirty="0">
                <a:latin typeface="Times New Roman" panose="02020603050405020304" pitchFamily="18" charset="0"/>
                <a:cs typeface="Times New Roman" panose="02020603050405020304" pitchFamily="18" charset="0"/>
              </a:rPr>
              <a:t>I became self employed as a childminder</a:t>
            </a:r>
          </a:p>
          <a:p>
            <a:pPr>
              <a:buFont typeface="Wingdings 3" charset="2"/>
              <a:buChar char=""/>
            </a:pPr>
            <a:r>
              <a:rPr lang="en-US" sz="2000" dirty="0">
                <a:latin typeface="Times New Roman" panose="02020603050405020304" pitchFamily="18" charset="0"/>
                <a:cs typeface="Times New Roman" panose="02020603050405020304" pitchFamily="18" charset="0"/>
              </a:rPr>
              <a:t>My knowledge and skills adapted</a:t>
            </a:r>
          </a:p>
          <a:p>
            <a:pPr>
              <a:buFont typeface="Wingdings 3" charset="2"/>
              <a:buChar char=""/>
            </a:pPr>
            <a:r>
              <a:rPr lang="en-US" sz="2000" dirty="0">
                <a:latin typeface="Times New Roman" panose="02020603050405020304" pitchFamily="18" charset="0"/>
                <a:cs typeface="Times New Roman" panose="02020603050405020304" pitchFamily="18" charset="0"/>
              </a:rPr>
              <a:t>Sole responsibility</a:t>
            </a:r>
          </a:p>
          <a:p>
            <a:pPr>
              <a:buFont typeface="Wingdings 3" charset="2"/>
              <a:buChar char=""/>
            </a:pPr>
            <a:r>
              <a:rPr lang="en-US" sz="2000" dirty="0">
                <a:latin typeface="Times New Roman" panose="02020603050405020304" pitchFamily="18" charset="0"/>
                <a:cs typeface="Times New Roman" panose="02020603050405020304" pitchFamily="18" charset="0"/>
              </a:rPr>
              <a:t>Responsible for my own  professional </a:t>
            </a:r>
          </a:p>
          <a:p>
            <a:r>
              <a:rPr lang="en-US" sz="2000" dirty="0">
                <a:latin typeface="Times New Roman" panose="02020603050405020304" pitchFamily="18" charset="0"/>
                <a:cs typeface="Times New Roman" panose="02020603050405020304" pitchFamily="18" charset="0"/>
              </a:rPr>
              <a:t>development. </a:t>
            </a:r>
          </a:p>
          <a:p>
            <a:pPr>
              <a:buFont typeface="Wingdings 3" charset="2"/>
              <a:buChar char=""/>
            </a:pPr>
            <a:endParaRPr lang="en-US" sz="2000" dirty="0">
              <a:latin typeface="Times New Roman" panose="02020603050405020304" pitchFamily="18" charset="0"/>
              <a:cs typeface="Times New Roman" panose="02020603050405020304" pitchFamily="18" charset="0"/>
            </a:endParaRPr>
          </a:p>
          <a:p>
            <a:pPr>
              <a:buFont typeface="Wingdings 3" charset="2"/>
              <a:buChar char=""/>
            </a:pPr>
            <a:endParaRPr lang="en-US" dirty="0"/>
          </a:p>
        </p:txBody>
      </p:sp>
      <p:sp>
        <p:nvSpPr>
          <p:cNvPr id="3" name="TextBox 2">
            <a:extLst>
              <a:ext uri="{FF2B5EF4-FFF2-40B4-BE49-F238E27FC236}">
                <a16:creationId xmlns:a16="http://schemas.microsoft.com/office/drawing/2014/main" id="{67FE0040-4548-4DCE-AB80-CD3FE34EEA46}"/>
              </a:ext>
            </a:extLst>
          </p:cNvPr>
          <p:cNvSpPr txBox="1"/>
          <p:nvPr/>
        </p:nvSpPr>
        <p:spPr>
          <a:xfrm>
            <a:off x="885841" y="4547616"/>
            <a:ext cx="2555790" cy="400110"/>
          </a:xfrm>
          <a:prstGeom prst="rect">
            <a:avLst/>
          </a:prstGeom>
          <a:noFill/>
        </p:spPr>
        <p:txBody>
          <a:bodyPr wrap="square" rtlCol="0">
            <a:spAutoFit/>
          </a:bodyPr>
          <a:lstStyle/>
          <a:p>
            <a:r>
              <a:rPr lang="en-GB" dirty="0"/>
              <a:t>(</a:t>
            </a:r>
            <a:r>
              <a:rPr lang="en-GB" sz="2000" dirty="0">
                <a:latin typeface="Times New Roman" panose="02020603050405020304" pitchFamily="18" charset="0"/>
                <a:cs typeface="Times New Roman" panose="02020603050405020304" pitchFamily="18" charset="0"/>
              </a:rPr>
              <a:t>Source: Davies, 2017</a:t>
            </a:r>
            <a:r>
              <a:rPr lang="en-GB" dirty="0"/>
              <a:t>)</a:t>
            </a:r>
          </a:p>
        </p:txBody>
      </p:sp>
    </p:spTree>
    <p:extLst>
      <p:ext uri="{BB962C8B-B14F-4D97-AF65-F5344CB8AC3E}">
        <p14:creationId xmlns:p14="http://schemas.microsoft.com/office/powerpoint/2010/main" val="1468361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73772B81-181F-48B7-8826-4D9686D15DF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B2205F6E-03C6-4E92-877C-E2482F6599A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CB87DBF-CAE7-4182-A02C-E60A768D3793}"/>
              </a:ext>
            </a:extLst>
          </p:cNvPr>
          <p:cNvSpPr>
            <a:spLocks noGrp="1"/>
          </p:cNvSpPr>
          <p:nvPr>
            <p:ph type="title"/>
          </p:nvPr>
        </p:nvSpPr>
        <p:spPr>
          <a:xfrm>
            <a:off x="1286933" y="609600"/>
            <a:ext cx="10197494" cy="1099457"/>
          </a:xfrm>
        </p:spPr>
        <p:txBody>
          <a:bodyPr>
            <a:normAutofit/>
          </a:bodyPr>
          <a:lstStyle/>
          <a:p>
            <a:r>
              <a:rPr lang="en-GB" dirty="0"/>
              <a:t>Incorporating my own values</a:t>
            </a:r>
          </a:p>
        </p:txBody>
      </p:sp>
      <p:graphicFrame>
        <p:nvGraphicFramePr>
          <p:cNvPr id="7" name="Content Placeholder 2"/>
          <p:cNvGraphicFramePr>
            <a:graphicFrameLocks noGrp="1"/>
          </p:cNvGraphicFramePr>
          <p:nvPr>
            <p:ph idx="1"/>
            <p:extLst>
              <p:ext uri="{D42A27DB-BD31-4B8C-83A1-F6EECF244321}">
                <p14:modId xmlns:p14="http://schemas.microsoft.com/office/powerpoint/2010/main" val="419545713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866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23416A-383B-4FDC-B4C9-D8EDDFE9C04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93829-035F-449B-ABC2-45074414AA9D}"/>
              </a:ext>
            </a:extLst>
          </p:cNvPr>
          <p:cNvSpPr>
            <a:spLocks noGrp="1"/>
          </p:cNvSpPr>
          <p:nvPr>
            <p:ph type="title"/>
          </p:nvPr>
        </p:nvSpPr>
        <p:spPr>
          <a:xfrm>
            <a:off x="652481" y="1382486"/>
            <a:ext cx="3547581" cy="4093028"/>
          </a:xfrm>
        </p:spPr>
        <p:txBody>
          <a:bodyPr anchor="ctr">
            <a:normAutofit/>
          </a:bodyPr>
          <a:lstStyle/>
          <a:p>
            <a:r>
              <a:rPr lang="en-GB" sz="4400" dirty="0">
                <a:solidFill>
                  <a:schemeClr val="accent2">
                    <a:lumMod val="50000"/>
                  </a:schemeClr>
                </a:solidFill>
              </a:rPr>
              <a:t>My professional development</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249463479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2234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0D799-EB77-4163-9B92-9EDF9053C1F9}"/>
              </a:ext>
            </a:extLst>
          </p:cNvPr>
          <p:cNvSpPr>
            <a:spLocks noGrp="1"/>
          </p:cNvSpPr>
          <p:nvPr>
            <p:ph type="title"/>
          </p:nvPr>
        </p:nvSpPr>
        <p:spPr/>
        <p:txBody>
          <a:bodyPr>
            <a:normAutofit fontScale="90000"/>
          </a:bodyPr>
          <a:lstStyle/>
          <a:p>
            <a:r>
              <a:rPr lang="en-GB" dirty="0"/>
              <a:t>The common core of skills and knowledge for the children and young people’s workforce</a:t>
            </a:r>
            <a:br>
              <a:rPr lang="en-GB" dirty="0"/>
            </a:br>
            <a:endParaRPr lang="en-GB" dirty="0"/>
          </a:p>
        </p:txBody>
      </p:sp>
      <p:sp>
        <p:nvSpPr>
          <p:cNvPr id="4" name="Text Placeholder 3">
            <a:extLst>
              <a:ext uri="{FF2B5EF4-FFF2-40B4-BE49-F238E27FC236}">
                <a16:creationId xmlns:a16="http://schemas.microsoft.com/office/drawing/2014/main" id="{8E32FCA2-0036-4999-B692-112FC61F5CBB}"/>
              </a:ext>
            </a:extLst>
          </p:cNvPr>
          <p:cNvSpPr>
            <a:spLocks noGrp="1"/>
          </p:cNvSpPr>
          <p:nvPr>
            <p:ph type="body" idx="1"/>
          </p:nvPr>
        </p:nvSpPr>
        <p:spPr/>
        <p:txBody>
          <a:bodyPr/>
          <a:lstStyle/>
          <a:p>
            <a:r>
              <a:rPr lang="en-GB" dirty="0">
                <a:solidFill>
                  <a:srgbClr val="7030A0"/>
                </a:solidFill>
              </a:rPr>
              <a:t>What is this?</a:t>
            </a:r>
          </a:p>
        </p:txBody>
      </p:sp>
      <p:sp>
        <p:nvSpPr>
          <p:cNvPr id="3" name="Content Placeholder 2">
            <a:extLst>
              <a:ext uri="{FF2B5EF4-FFF2-40B4-BE49-F238E27FC236}">
                <a16:creationId xmlns:a16="http://schemas.microsoft.com/office/drawing/2014/main" id="{66A107A1-A1B1-4F65-9E31-8CD9AC6A1C31}"/>
              </a:ext>
            </a:extLst>
          </p:cNvPr>
          <p:cNvSpPr>
            <a:spLocks noGrp="1"/>
          </p:cNvSpPr>
          <p:nvPr>
            <p:ph sz="half" idx="2"/>
          </p:nvPr>
        </p:nvSpPr>
        <p:spPr>
          <a:xfrm>
            <a:off x="675745" y="2737245"/>
            <a:ext cx="4185623" cy="4029315"/>
          </a:xfrm>
        </p:spPr>
        <p:txBody>
          <a:bodyPr>
            <a:normAutofit/>
          </a:bodyPr>
          <a:lstStyle/>
          <a:p>
            <a:pPr marL="0" indent="0" algn="ctr">
              <a:buNone/>
            </a:pPr>
            <a:endParaRPr lang="en-GB" dirty="0">
              <a:latin typeface="Times New Roman" panose="02020603050405020304" pitchFamily="18" charset="0"/>
              <a:cs typeface="Times New Roman" panose="02020603050405020304" pitchFamily="18" charset="0"/>
            </a:endParaRPr>
          </a:p>
          <a:p>
            <a:pPr marL="0" indent="0">
              <a:buNone/>
            </a:pPr>
            <a:r>
              <a:rPr lang="en-GB" dirty="0">
                <a:solidFill>
                  <a:schemeClr val="tx1"/>
                </a:solidFill>
                <a:latin typeface="Times New Roman" panose="02020603050405020304" pitchFamily="18" charset="0"/>
                <a:cs typeface="Times New Roman" panose="02020603050405020304" pitchFamily="18" charset="0"/>
              </a:rPr>
              <a:t>Outlines basic skills and knowledge in six key areas</a:t>
            </a:r>
          </a:p>
          <a:p>
            <a:pPr marL="0" indent="0">
              <a:buNone/>
            </a:pPr>
            <a:r>
              <a:rPr lang="en-GB" dirty="0">
                <a:solidFill>
                  <a:schemeClr val="tx1"/>
                </a:solidFill>
                <a:latin typeface="Times New Roman" panose="02020603050405020304" pitchFamily="18" charset="0"/>
                <a:cs typeface="Times New Roman" panose="02020603050405020304" pitchFamily="18" charset="0"/>
              </a:rPr>
              <a:t>These are required for everyone who works with children or young people</a:t>
            </a:r>
          </a:p>
          <a:p>
            <a:pPr marL="0" indent="0">
              <a:buNone/>
            </a:pPr>
            <a:r>
              <a:rPr lang="en-GB" dirty="0">
                <a:solidFill>
                  <a:schemeClr val="tx1"/>
                </a:solidFill>
                <a:latin typeface="Times New Roman" panose="02020603050405020304" pitchFamily="18" charset="0"/>
                <a:cs typeface="Times New Roman" panose="02020603050405020304" pitchFamily="18" charset="0"/>
              </a:rPr>
              <a:t>These core skills enable consistent quality</a:t>
            </a:r>
          </a:p>
          <a:p>
            <a:pPr marL="0" indent="0">
              <a:buNone/>
            </a:pPr>
            <a:endParaRPr lang="en-GB" sz="2000" dirty="0">
              <a:solidFill>
                <a:srgbClr val="00B050"/>
              </a:solidFill>
              <a:latin typeface="Times New Roman" panose="02020603050405020304" pitchFamily="18" charset="0"/>
              <a:cs typeface="Times New Roman" panose="02020603050405020304" pitchFamily="18" charset="0"/>
            </a:endParaRPr>
          </a:p>
          <a:p>
            <a:pPr algn="ctr"/>
            <a:endParaRPr lang="en-GB" sz="2000" dirty="0"/>
          </a:p>
          <a:p>
            <a:endParaRPr lang="en-GB" dirty="0"/>
          </a:p>
        </p:txBody>
      </p:sp>
      <p:sp>
        <p:nvSpPr>
          <p:cNvPr id="5" name="Text Placeholder 4">
            <a:extLst>
              <a:ext uri="{FF2B5EF4-FFF2-40B4-BE49-F238E27FC236}">
                <a16:creationId xmlns:a16="http://schemas.microsoft.com/office/drawing/2014/main" id="{8F2FA4EA-0D2D-4314-8C41-FFAFA1AFDD3D}"/>
              </a:ext>
            </a:extLst>
          </p:cNvPr>
          <p:cNvSpPr>
            <a:spLocks noGrp="1"/>
          </p:cNvSpPr>
          <p:nvPr>
            <p:ph type="body" sz="quarter" idx="3"/>
          </p:nvPr>
        </p:nvSpPr>
        <p:spPr/>
        <p:txBody>
          <a:bodyPr/>
          <a:lstStyle/>
          <a:p>
            <a:r>
              <a:rPr lang="en-GB" dirty="0">
                <a:solidFill>
                  <a:srgbClr val="7030A0"/>
                </a:solidFill>
              </a:rPr>
              <a:t>The six areas</a:t>
            </a:r>
          </a:p>
        </p:txBody>
      </p:sp>
      <p:sp>
        <p:nvSpPr>
          <p:cNvPr id="6" name="Content Placeholder 5">
            <a:extLst>
              <a:ext uri="{FF2B5EF4-FFF2-40B4-BE49-F238E27FC236}">
                <a16:creationId xmlns:a16="http://schemas.microsoft.com/office/drawing/2014/main" id="{9B411EA9-87AD-4705-B156-4A293FC7502C}"/>
              </a:ext>
            </a:extLst>
          </p:cNvPr>
          <p:cNvSpPr>
            <a:spLocks noGrp="1"/>
          </p:cNvSpPr>
          <p:nvPr>
            <p:ph sz="quarter" idx="4"/>
          </p:nvPr>
        </p:nvSpPr>
        <p:spPr>
          <a:xfrm>
            <a:off x="5088384" y="2737245"/>
            <a:ext cx="4185617" cy="3322179"/>
          </a:xfrm>
        </p:spPr>
        <p:txBody>
          <a:bodyPr>
            <a:noAutofit/>
          </a:bodyPr>
          <a:lstStyle/>
          <a:p>
            <a:r>
              <a:rPr lang="en-GB" dirty="0">
                <a:latin typeface="Times New Roman" panose="02020603050405020304" pitchFamily="18" charset="0"/>
                <a:cs typeface="Times New Roman" panose="02020603050405020304" pitchFamily="18" charset="0"/>
              </a:rPr>
              <a:t>Effective communication and engagement with children, young people and families </a:t>
            </a:r>
          </a:p>
          <a:p>
            <a:r>
              <a:rPr lang="en-GB" dirty="0">
                <a:latin typeface="Times New Roman" panose="02020603050405020304" pitchFamily="18" charset="0"/>
                <a:cs typeface="Times New Roman" panose="02020603050405020304" pitchFamily="18" charset="0"/>
              </a:rPr>
              <a:t>Child and young person development </a:t>
            </a:r>
          </a:p>
          <a:p>
            <a:r>
              <a:rPr lang="en-GB" dirty="0">
                <a:latin typeface="Times New Roman" panose="02020603050405020304" pitchFamily="18" charset="0"/>
                <a:cs typeface="Times New Roman" panose="02020603050405020304" pitchFamily="18" charset="0"/>
              </a:rPr>
              <a:t>Safeguarding and promoting the welfare of children and young people</a:t>
            </a:r>
          </a:p>
          <a:p>
            <a:r>
              <a:rPr lang="en-GB" dirty="0">
                <a:latin typeface="Times New Roman" panose="02020603050405020304" pitchFamily="18" charset="0"/>
                <a:cs typeface="Times New Roman" panose="02020603050405020304" pitchFamily="18" charset="0"/>
              </a:rPr>
              <a:t>Supporting transitions </a:t>
            </a:r>
          </a:p>
          <a:p>
            <a:r>
              <a:rPr lang="en-GB" dirty="0">
                <a:latin typeface="Times New Roman" panose="02020603050405020304" pitchFamily="18" charset="0"/>
                <a:cs typeface="Times New Roman" panose="02020603050405020304" pitchFamily="18" charset="0"/>
              </a:rPr>
              <a:t>Multi-agency and integrated working </a:t>
            </a:r>
          </a:p>
          <a:p>
            <a:r>
              <a:rPr lang="en-GB" dirty="0">
                <a:latin typeface="Times New Roman" panose="02020603050405020304" pitchFamily="18" charset="0"/>
                <a:cs typeface="Times New Roman" panose="02020603050405020304" pitchFamily="18" charset="0"/>
              </a:rPr>
              <a:t>Information sharing </a:t>
            </a:r>
          </a:p>
        </p:txBody>
      </p:sp>
      <p:sp>
        <p:nvSpPr>
          <p:cNvPr id="7" name="TextBox 6">
            <a:extLst>
              <a:ext uri="{FF2B5EF4-FFF2-40B4-BE49-F238E27FC236}">
                <a16:creationId xmlns:a16="http://schemas.microsoft.com/office/drawing/2014/main" id="{C88632AE-F211-489F-A0B3-E8CB1C9CD2D9}"/>
              </a:ext>
            </a:extLst>
          </p:cNvPr>
          <p:cNvSpPr txBox="1"/>
          <p:nvPr/>
        </p:nvSpPr>
        <p:spPr>
          <a:xfrm>
            <a:off x="536448" y="6059424"/>
            <a:ext cx="4551935" cy="369332"/>
          </a:xfrm>
          <a:prstGeom prst="rect">
            <a:avLst/>
          </a:prstGeom>
          <a:noFill/>
        </p:spPr>
        <p:txBody>
          <a:bodyPr wrap="square" rtlCol="0">
            <a:spAutoFit/>
          </a:bodyPr>
          <a:lstStyle/>
          <a:p>
            <a:r>
              <a:rPr lang="en-GB" dirty="0"/>
              <a:t>(</a:t>
            </a:r>
            <a:r>
              <a:rPr lang="en-GB" sz="1400" dirty="0"/>
              <a:t>Children’s Workforce Development Council, 2010)</a:t>
            </a:r>
          </a:p>
        </p:txBody>
      </p:sp>
    </p:spTree>
    <p:extLst>
      <p:ext uri="{BB962C8B-B14F-4D97-AF65-F5344CB8AC3E}">
        <p14:creationId xmlns:p14="http://schemas.microsoft.com/office/powerpoint/2010/main" val="1465312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982C2-C0B4-41F5-8AA4-04F86A41026D}"/>
              </a:ext>
            </a:extLst>
          </p:cNvPr>
          <p:cNvSpPr>
            <a:spLocks noGrp="1"/>
          </p:cNvSpPr>
          <p:nvPr>
            <p:ph type="title"/>
          </p:nvPr>
        </p:nvSpPr>
        <p:spPr/>
        <p:txBody>
          <a:bodyPr/>
          <a:lstStyle/>
          <a:p>
            <a:r>
              <a:rPr lang="en-GB" dirty="0"/>
              <a:t>Qualified for life</a:t>
            </a:r>
          </a:p>
        </p:txBody>
      </p:sp>
      <p:sp>
        <p:nvSpPr>
          <p:cNvPr id="3" name="Content Placeholder 2">
            <a:extLst>
              <a:ext uri="{FF2B5EF4-FFF2-40B4-BE49-F238E27FC236}">
                <a16:creationId xmlns:a16="http://schemas.microsoft.com/office/drawing/2014/main" id="{221EAA74-59C0-4CB1-A4C7-5BE03FEDC328}"/>
              </a:ext>
            </a:extLst>
          </p:cNvPr>
          <p:cNvSpPr>
            <a:spLocks noGrp="1"/>
          </p:cNvSpPr>
          <p:nvPr>
            <p:ph idx="1"/>
          </p:nvPr>
        </p:nvSpPr>
        <p:spPr>
          <a:xfrm>
            <a:off x="4760461" y="514924"/>
            <a:ext cx="4513541" cy="6202868"/>
          </a:xfrm>
        </p:spPr>
        <p:txBody>
          <a:bodyPr>
            <a:normAutofit lnSpcReduction="10000"/>
          </a:bodyPr>
          <a:lstStyle/>
          <a:p>
            <a:endParaRPr lang="en-GB" dirty="0"/>
          </a:p>
          <a:p>
            <a:r>
              <a:rPr lang="en-GB" dirty="0">
                <a:latin typeface="Times New Roman" panose="02020603050405020304" pitchFamily="18" charset="0"/>
                <a:cs typeface="Times New Roman" panose="02020603050405020304" pitchFamily="18" charset="0"/>
              </a:rPr>
              <a:t>A plan developed by the Welsh Government </a:t>
            </a:r>
          </a:p>
          <a:p>
            <a:r>
              <a:rPr lang="en-GB" dirty="0">
                <a:latin typeface="Times New Roman" panose="02020603050405020304" pitchFamily="18" charset="0"/>
                <a:cs typeface="Times New Roman" panose="02020603050405020304" pitchFamily="18" charset="0"/>
              </a:rPr>
              <a:t>Ensures children and young people have access to excellent teaching</a:t>
            </a:r>
          </a:p>
          <a:p>
            <a:r>
              <a:rPr lang="en-GB" dirty="0">
                <a:latin typeface="Times New Roman" panose="02020603050405020304" pitchFamily="18" charset="0"/>
                <a:cs typeface="Times New Roman" panose="02020603050405020304" pitchFamily="18" charset="0"/>
              </a:rPr>
              <a:t>A rise in standards for literacy and numeracy skills</a:t>
            </a:r>
          </a:p>
          <a:p>
            <a:r>
              <a:rPr lang="en-GB" dirty="0">
                <a:latin typeface="Times New Roman" panose="02020603050405020304" pitchFamily="18" charset="0"/>
                <a:cs typeface="Times New Roman" panose="02020603050405020304" pitchFamily="18" charset="0"/>
              </a:rPr>
              <a:t>This revised programme will be in place up to 2020</a:t>
            </a:r>
          </a:p>
          <a:p>
            <a:r>
              <a:rPr lang="en-GB" dirty="0">
                <a:latin typeface="Times New Roman" panose="02020603050405020304" pitchFamily="18" charset="0"/>
                <a:cs typeface="Times New Roman" panose="02020603050405020304" pitchFamily="18" charset="0"/>
              </a:rPr>
              <a:t>Each child’s learning is developed to their full potential</a:t>
            </a:r>
          </a:p>
          <a:p>
            <a:r>
              <a:rPr lang="en-GB" dirty="0">
                <a:solidFill>
                  <a:srgbClr val="002060"/>
                </a:solidFill>
                <a:latin typeface="Times New Roman" panose="02020603050405020304" pitchFamily="18" charset="0"/>
                <a:cs typeface="Times New Roman" panose="02020603050405020304" pitchFamily="18" charset="0"/>
              </a:rPr>
              <a:t>Four set objectives:</a:t>
            </a:r>
          </a:p>
          <a:p>
            <a:pPr>
              <a:buFont typeface="Wingdings" panose="05000000000000000000" pitchFamily="2" charset="2"/>
              <a:buChar char="v"/>
            </a:pPr>
            <a:r>
              <a:rPr lang="en-GB" dirty="0">
                <a:solidFill>
                  <a:srgbClr val="FF0000"/>
                </a:solidFill>
                <a:latin typeface="Times New Roman" panose="02020603050405020304" pitchFamily="18" charset="0"/>
                <a:cs typeface="Times New Roman" panose="02020603050405020304" pitchFamily="18" charset="0"/>
              </a:rPr>
              <a:t>A professional workforce</a:t>
            </a:r>
          </a:p>
          <a:p>
            <a:pPr>
              <a:buFont typeface="Wingdings" panose="05000000000000000000" pitchFamily="2" charset="2"/>
              <a:buChar char="v"/>
            </a:pPr>
            <a:r>
              <a:rPr lang="en-GB" dirty="0">
                <a:solidFill>
                  <a:srgbClr val="FF0000"/>
                </a:solidFill>
                <a:latin typeface="Times New Roman" panose="02020603050405020304" pitchFamily="18" charset="0"/>
                <a:cs typeface="Times New Roman" panose="02020603050405020304" pitchFamily="18" charset="0"/>
              </a:rPr>
              <a:t>An engaging curriculum</a:t>
            </a:r>
          </a:p>
          <a:p>
            <a:pPr>
              <a:buFont typeface="Wingdings" panose="05000000000000000000" pitchFamily="2" charset="2"/>
              <a:buChar char="v"/>
            </a:pPr>
            <a:r>
              <a:rPr lang="en-GB" dirty="0">
                <a:solidFill>
                  <a:srgbClr val="FF0000"/>
                </a:solidFill>
                <a:latin typeface="Times New Roman" panose="02020603050405020304" pitchFamily="18" charset="0"/>
                <a:cs typeface="Times New Roman" panose="02020603050405020304" pitchFamily="18" charset="0"/>
              </a:rPr>
              <a:t>Recognised National and international qualifications</a:t>
            </a:r>
          </a:p>
          <a:p>
            <a:pPr>
              <a:buFont typeface="Wingdings" panose="05000000000000000000" pitchFamily="2" charset="2"/>
              <a:buChar char="v"/>
            </a:pPr>
            <a:r>
              <a:rPr lang="en-GB" dirty="0">
                <a:solidFill>
                  <a:srgbClr val="FF0000"/>
                </a:solidFill>
                <a:latin typeface="Times New Roman" panose="02020603050405020304" pitchFamily="18" charset="0"/>
                <a:cs typeface="Times New Roman" panose="02020603050405020304" pitchFamily="18" charset="0"/>
              </a:rPr>
              <a:t>Leaders of education raising standards introducing and sharing self improved systems.</a:t>
            </a:r>
          </a:p>
          <a:p>
            <a:pPr>
              <a:buFont typeface="Wingdings" panose="05000000000000000000" pitchFamily="2" charset="2"/>
              <a:buChar char="v"/>
            </a:pPr>
            <a:endParaRPr lang="en-GB" dirty="0"/>
          </a:p>
        </p:txBody>
      </p:sp>
      <p:sp>
        <p:nvSpPr>
          <p:cNvPr id="4" name="Text Placeholder 3">
            <a:extLst>
              <a:ext uri="{FF2B5EF4-FFF2-40B4-BE49-F238E27FC236}">
                <a16:creationId xmlns:a16="http://schemas.microsoft.com/office/drawing/2014/main" id="{6E45ABF0-7916-44B1-8233-0FC839277FF1}"/>
              </a:ext>
            </a:extLst>
          </p:cNvPr>
          <p:cNvSpPr>
            <a:spLocks noGrp="1"/>
          </p:cNvSpPr>
          <p:nvPr>
            <p:ph type="body" sz="half" idx="2"/>
          </p:nvPr>
        </p:nvSpPr>
        <p:spPr/>
        <p:txBody>
          <a:bodyPr/>
          <a:lstStyle/>
          <a:p>
            <a:endParaRPr lang="en-GB" dirty="0"/>
          </a:p>
          <a:p>
            <a:r>
              <a:rPr lang="en-GB" sz="1800" dirty="0">
                <a:latin typeface="Times New Roman" panose="02020603050405020304" pitchFamily="18" charset="0"/>
                <a:cs typeface="Times New Roman" panose="02020603050405020304" pitchFamily="18" charset="0"/>
              </a:rPr>
              <a:t>A plan to improve education</a:t>
            </a:r>
          </a:p>
          <a:p>
            <a:r>
              <a:rPr lang="en-GB" sz="1800" dirty="0">
                <a:latin typeface="Times New Roman" panose="02020603050405020304" pitchFamily="18" charset="0"/>
                <a:cs typeface="Times New Roman" panose="02020603050405020304" pitchFamily="18" charset="0"/>
              </a:rPr>
              <a:t>                for children </a:t>
            </a:r>
          </a:p>
          <a:p>
            <a:r>
              <a:rPr lang="en-GB" sz="1800" dirty="0">
                <a:latin typeface="Times New Roman" panose="02020603050405020304" pitchFamily="18" charset="0"/>
                <a:cs typeface="Times New Roman" panose="02020603050405020304" pitchFamily="18" charset="0"/>
              </a:rPr>
              <a:t>3years to 19 years of age </a:t>
            </a:r>
          </a:p>
          <a:p>
            <a:r>
              <a:rPr lang="en-GB" sz="1800" dirty="0">
                <a:latin typeface="Times New Roman" panose="02020603050405020304" pitchFamily="18" charset="0"/>
                <a:cs typeface="Times New Roman" panose="02020603050405020304" pitchFamily="18" charset="0"/>
              </a:rPr>
              <a:t>                  in Wales</a:t>
            </a:r>
          </a:p>
        </p:txBody>
      </p:sp>
      <p:sp>
        <p:nvSpPr>
          <p:cNvPr id="5" name="TextBox 4">
            <a:extLst>
              <a:ext uri="{FF2B5EF4-FFF2-40B4-BE49-F238E27FC236}">
                <a16:creationId xmlns:a16="http://schemas.microsoft.com/office/drawing/2014/main" id="{E9648CE7-8922-4926-A6F6-04A01546EC44}"/>
              </a:ext>
            </a:extLst>
          </p:cNvPr>
          <p:cNvSpPr txBox="1"/>
          <p:nvPr/>
        </p:nvSpPr>
        <p:spPr>
          <a:xfrm>
            <a:off x="876300" y="5238750"/>
            <a:ext cx="3457575" cy="369332"/>
          </a:xfrm>
          <a:prstGeom prst="rect">
            <a:avLst/>
          </a:prstGeom>
          <a:noFill/>
        </p:spPr>
        <p:txBody>
          <a:bodyPr wrap="square" rtlCol="0">
            <a:spAutoFit/>
          </a:bodyPr>
          <a:lstStyle/>
          <a:p>
            <a:r>
              <a:rPr lang="en-GB" dirty="0"/>
              <a:t>(</a:t>
            </a:r>
            <a:r>
              <a:rPr lang="en-GB" dirty="0">
                <a:latin typeface="Times New Roman" panose="02020603050405020304" pitchFamily="18" charset="0"/>
                <a:cs typeface="Times New Roman" panose="02020603050405020304" pitchFamily="18" charset="0"/>
              </a:rPr>
              <a:t>Welsh Government, 2014)</a:t>
            </a:r>
          </a:p>
        </p:txBody>
      </p:sp>
    </p:spTree>
    <p:extLst>
      <p:ext uri="{BB962C8B-B14F-4D97-AF65-F5344CB8AC3E}">
        <p14:creationId xmlns:p14="http://schemas.microsoft.com/office/powerpoint/2010/main" val="4117056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BFC40-6043-4E7C-B48B-1A1B65E6A7C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A820FA80-5ED4-4BA3-8CEC-5250BB5CE746}"/>
              </a:ext>
            </a:extLst>
          </p:cNvPr>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Reflective practice improves quality of your work by self improvement </a:t>
            </a:r>
          </a:p>
          <a:p>
            <a:r>
              <a:rPr lang="en-GB" sz="2000" dirty="0">
                <a:latin typeface="Times New Roman" panose="02020603050405020304" pitchFamily="18" charset="0"/>
                <a:cs typeface="Times New Roman" panose="02020603050405020304" pitchFamily="18" charset="0"/>
              </a:rPr>
              <a:t>It enables you to develop your own knowledge and skills</a:t>
            </a:r>
          </a:p>
          <a:p>
            <a:r>
              <a:rPr lang="en-GB" sz="2000" dirty="0">
                <a:latin typeface="Times New Roman" panose="02020603050405020304" pitchFamily="18" charset="0"/>
                <a:cs typeface="Times New Roman" panose="02020603050405020304" pitchFamily="18" charset="0"/>
              </a:rPr>
              <a:t>Highlights the individual needs of children and parents</a:t>
            </a:r>
          </a:p>
          <a:p>
            <a:r>
              <a:rPr lang="en-GB" sz="2000" dirty="0">
                <a:latin typeface="Times New Roman" panose="02020603050405020304" pitchFamily="18" charset="0"/>
                <a:cs typeface="Times New Roman" panose="02020603050405020304" pitchFamily="18" charset="0"/>
              </a:rPr>
              <a:t>Supports your own professional development by continuous reflection and improvement</a:t>
            </a:r>
          </a:p>
          <a:p>
            <a:r>
              <a:rPr lang="en-GB" sz="2000" dirty="0">
                <a:latin typeface="Times New Roman" panose="02020603050405020304" pitchFamily="18" charset="0"/>
                <a:cs typeface="Times New Roman" panose="02020603050405020304" pitchFamily="18" charset="0"/>
              </a:rPr>
              <a:t>Supports the rights of the child</a:t>
            </a:r>
          </a:p>
          <a:p>
            <a:r>
              <a:rPr lang="en-GB" sz="2000" dirty="0">
                <a:latin typeface="Times New Roman" panose="02020603050405020304" pitchFamily="18" charset="0"/>
                <a:cs typeface="Times New Roman" panose="02020603050405020304" pitchFamily="18" charset="0"/>
              </a:rPr>
              <a:t>Builds partnerships</a:t>
            </a:r>
          </a:p>
          <a:p>
            <a:r>
              <a:rPr lang="en-GB" sz="2000" dirty="0">
                <a:latin typeface="Times New Roman" panose="02020603050405020304" pitchFamily="18" charset="0"/>
                <a:cs typeface="Times New Roman" panose="02020603050405020304" pitchFamily="18" charset="0"/>
              </a:rPr>
              <a:t>Provides improvements in legislations and Government plans.</a:t>
            </a:r>
          </a:p>
        </p:txBody>
      </p:sp>
    </p:spTree>
    <p:extLst>
      <p:ext uri="{BB962C8B-B14F-4D97-AF65-F5344CB8AC3E}">
        <p14:creationId xmlns:p14="http://schemas.microsoft.com/office/powerpoint/2010/main" val="1610557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8D476-978D-4B12-92BE-D117B6B370CE}"/>
              </a:ext>
            </a:extLst>
          </p:cNvPr>
          <p:cNvSpPr>
            <a:spLocks noGrp="1"/>
          </p:cNvSpPr>
          <p:nvPr>
            <p:ph type="title"/>
          </p:nvPr>
        </p:nvSpPr>
        <p:spPr>
          <a:xfrm>
            <a:off x="591609" y="104775"/>
            <a:ext cx="8596668" cy="657225"/>
          </a:xfrm>
        </p:spPr>
        <p:txBody>
          <a:bodyPr/>
          <a:lstStyle/>
          <a:p>
            <a:r>
              <a:rPr lang="en-GB" dirty="0"/>
              <a:t>Reference list</a:t>
            </a:r>
          </a:p>
        </p:txBody>
      </p:sp>
      <p:sp>
        <p:nvSpPr>
          <p:cNvPr id="3" name="Content Placeholder 2">
            <a:extLst>
              <a:ext uri="{FF2B5EF4-FFF2-40B4-BE49-F238E27FC236}">
                <a16:creationId xmlns:a16="http://schemas.microsoft.com/office/drawing/2014/main" id="{6FC44906-7538-4532-A8CB-75BF0F72B5D2}"/>
              </a:ext>
            </a:extLst>
          </p:cNvPr>
          <p:cNvSpPr>
            <a:spLocks noGrp="1"/>
          </p:cNvSpPr>
          <p:nvPr>
            <p:ph idx="1"/>
          </p:nvPr>
        </p:nvSpPr>
        <p:spPr>
          <a:xfrm>
            <a:off x="237660" y="602299"/>
            <a:ext cx="8596668" cy="5981381"/>
          </a:xfrm>
        </p:spPr>
        <p:txBody>
          <a:bodyPr>
            <a:normAutofit fontScale="85000" lnSpcReduction="20000"/>
          </a:bodyPr>
          <a:lstStyle/>
          <a:p>
            <a:pPr marL="0" indent="0" algn="just">
              <a:lnSpc>
                <a:spcPct val="170000"/>
              </a:lnSpc>
              <a:buNone/>
            </a:pPr>
            <a:r>
              <a:rPr lang="en-GB" sz="1900" dirty="0">
                <a:latin typeface="Times New Roman" panose="02020603050405020304" pitchFamily="18" charset="0"/>
                <a:cs typeface="Times New Roman" panose="02020603050405020304" pitchFamily="18" charset="0"/>
              </a:rPr>
              <a:t>Cable, C., Miller, L., and </a:t>
            </a:r>
            <a:r>
              <a:rPr lang="en-GB" sz="1900" dirty="0" err="1">
                <a:latin typeface="Times New Roman" panose="02020603050405020304" pitchFamily="18" charset="0"/>
                <a:cs typeface="Times New Roman" panose="02020603050405020304" pitchFamily="18" charset="0"/>
              </a:rPr>
              <a:t>Goodliff</a:t>
            </a:r>
            <a:r>
              <a:rPr lang="en-GB" sz="1900" dirty="0">
                <a:latin typeface="Times New Roman" panose="02020603050405020304" pitchFamily="18" charset="0"/>
                <a:cs typeface="Times New Roman" panose="02020603050405020304" pitchFamily="18" charset="0"/>
              </a:rPr>
              <a:t>, G. (2010) </a:t>
            </a:r>
            <a:r>
              <a:rPr lang="en-GB" sz="1900" i="1" dirty="0">
                <a:latin typeface="Times New Roman" panose="02020603050405020304" pitchFamily="18" charset="0"/>
                <a:cs typeface="Times New Roman" panose="02020603050405020304" pitchFamily="18" charset="0"/>
              </a:rPr>
              <a:t>Working with children in the early years</a:t>
            </a:r>
            <a:r>
              <a:rPr lang="en-GB" sz="1900" dirty="0">
                <a:latin typeface="Times New Roman" panose="02020603050405020304" pitchFamily="18" charset="0"/>
                <a:cs typeface="Times New Roman" panose="02020603050405020304" pitchFamily="18" charset="0"/>
              </a:rPr>
              <a:t>. Oxon: Routledge. [E-book]. Available at: </a:t>
            </a:r>
            <a:r>
              <a:rPr lang="en-GB" sz="1900" u="sng" dirty="0">
                <a:latin typeface="Times New Roman" panose="02020603050405020304" pitchFamily="18" charset="0"/>
                <a:cs typeface="Times New Roman" panose="02020603050405020304" pitchFamily="18" charset="0"/>
                <a:hlinkClick r:id="rId3"/>
              </a:rPr>
              <a:t>https://books.google.co.uk/books?id=3Uv3IR_pB8UC&amp;pg=PA269&amp;dq=benefits+of+working+in+partnership+with+parents&amp;hl=en&amp;sa=X&amp;ved=0ahUKEwiFhrzXoPDWAhVLPRoKHdIpCdwQ6AEIKDAA#v=onepage&amp;q=benefits%20of%20working%20in%20partnership%20with%20parents&amp;f=false</a:t>
            </a:r>
            <a:r>
              <a:rPr lang="en-GB" sz="1900" dirty="0">
                <a:latin typeface="Times New Roman" panose="02020603050405020304" pitchFamily="18" charset="0"/>
                <a:cs typeface="Times New Roman" panose="02020603050405020304" pitchFamily="18" charset="0"/>
              </a:rPr>
              <a:t> [Accessed: 14</a:t>
            </a:r>
            <a:r>
              <a:rPr lang="en-GB" sz="1900" baseline="30000" dirty="0">
                <a:latin typeface="Times New Roman" panose="02020603050405020304" pitchFamily="18" charset="0"/>
                <a:cs typeface="Times New Roman" panose="02020603050405020304" pitchFamily="18" charset="0"/>
              </a:rPr>
              <a:t>th</a:t>
            </a:r>
            <a:r>
              <a:rPr lang="en-GB" sz="1900" dirty="0">
                <a:latin typeface="Times New Roman" panose="02020603050405020304" pitchFamily="18" charset="0"/>
                <a:cs typeface="Times New Roman" panose="02020603050405020304" pitchFamily="18" charset="0"/>
              </a:rPr>
              <a:t> October 2017]. </a:t>
            </a:r>
          </a:p>
          <a:p>
            <a:pPr marL="0" indent="0" algn="just">
              <a:lnSpc>
                <a:spcPct val="170000"/>
              </a:lnSpc>
              <a:buNone/>
            </a:pPr>
            <a:r>
              <a:rPr lang="en-GB" sz="1900" dirty="0">
                <a:latin typeface="Times New Roman" panose="02020603050405020304" pitchFamily="18" charset="0"/>
                <a:cs typeface="Times New Roman" panose="02020603050405020304" pitchFamily="18" charset="0"/>
              </a:rPr>
              <a:t>Cambridge International Examinations. (No date) ‘What is research behind reflective practice’  </a:t>
            </a:r>
            <a:r>
              <a:rPr lang="en-GB" sz="1900" u="sng" dirty="0">
                <a:latin typeface="Times New Roman" panose="02020603050405020304" pitchFamily="18" charset="0"/>
                <a:cs typeface="Times New Roman" panose="02020603050405020304" pitchFamily="18" charset="0"/>
                <a:hlinkClick r:id="rId4"/>
              </a:rPr>
              <a:t>https://www.cambridge-community.org.uk/professional-development/gswrp/index.html</a:t>
            </a:r>
            <a:r>
              <a:rPr lang="en-GB" sz="1900" dirty="0">
                <a:latin typeface="Times New Roman" panose="02020603050405020304" pitchFamily="18" charset="0"/>
                <a:cs typeface="Times New Roman" panose="02020603050405020304" pitchFamily="18" charset="0"/>
              </a:rPr>
              <a:t> [Accessed: 14</a:t>
            </a:r>
            <a:r>
              <a:rPr lang="en-GB" sz="1900" baseline="30000" dirty="0">
                <a:latin typeface="Times New Roman" panose="02020603050405020304" pitchFamily="18" charset="0"/>
                <a:cs typeface="Times New Roman" panose="02020603050405020304" pitchFamily="18" charset="0"/>
              </a:rPr>
              <a:t>th</a:t>
            </a:r>
            <a:r>
              <a:rPr lang="en-GB" sz="1900" dirty="0">
                <a:latin typeface="Times New Roman" panose="02020603050405020304" pitchFamily="18" charset="0"/>
                <a:cs typeface="Times New Roman" panose="02020603050405020304" pitchFamily="18" charset="0"/>
              </a:rPr>
              <a:t> October 2017].</a:t>
            </a:r>
          </a:p>
          <a:p>
            <a:pPr marL="0" indent="0" algn="just">
              <a:lnSpc>
                <a:spcPct val="170000"/>
              </a:lnSpc>
              <a:buNone/>
            </a:pPr>
            <a:r>
              <a:rPr lang="en-GB" sz="1900" dirty="0">
                <a:latin typeface="Times New Roman" panose="02020603050405020304" pitchFamily="18" charset="0"/>
                <a:cs typeface="Times New Roman" panose="02020603050405020304" pitchFamily="18" charset="0"/>
              </a:rPr>
              <a:t>Children’s Workforce and Development Council. (2010) ‘http://moodle.uwtsd.ac.uk/</a:t>
            </a:r>
            <a:r>
              <a:rPr lang="en-GB" sz="1900" dirty="0" err="1">
                <a:latin typeface="Times New Roman" panose="02020603050405020304" pitchFamily="18" charset="0"/>
                <a:cs typeface="Times New Roman" panose="02020603050405020304" pitchFamily="18" charset="0"/>
              </a:rPr>
              <a:t>pluginfile.php</a:t>
            </a:r>
            <a:r>
              <a:rPr lang="en-GB" sz="1900" dirty="0">
                <a:latin typeface="Times New Roman" panose="02020603050405020304" pitchFamily="18" charset="0"/>
                <a:cs typeface="Times New Roman" panose="02020603050405020304" pitchFamily="18" charset="0"/>
              </a:rPr>
              <a:t>/97427/</a:t>
            </a:r>
            <a:r>
              <a:rPr lang="en-GB" sz="1900" dirty="0" err="1">
                <a:latin typeface="Times New Roman" panose="02020603050405020304" pitchFamily="18" charset="0"/>
                <a:cs typeface="Times New Roman" panose="02020603050405020304" pitchFamily="18" charset="0"/>
              </a:rPr>
              <a:t>mod_resource</a:t>
            </a:r>
            <a:r>
              <a:rPr lang="en-GB" sz="1900" dirty="0">
                <a:latin typeface="Times New Roman" panose="02020603050405020304" pitchFamily="18" charset="0"/>
                <a:cs typeface="Times New Roman" panose="02020603050405020304" pitchFamily="18" charset="0"/>
              </a:rPr>
              <a:t>/content/1/common_core_skills_factsheet.pdf [Accessed: 14</a:t>
            </a:r>
            <a:r>
              <a:rPr lang="en-GB" sz="1900" baseline="30000" dirty="0">
                <a:latin typeface="Times New Roman" panose="02020603050405020304" pitchFamily="18" charset="0"/>
                <a:cs typeface="Times New Roman" panose="02020603050405020304" pitchFamily="18" charset="0"/>
              </a:rPr>
              <a:t>th</a:t>
            </a:r>
            <a:r>
              <a:rPr lang="en-GB" sz="1900" dirty="0">
                <a:latin typeface="Times New Roman" panose="02020603050405020304" pitchFamily="18" charset="0"/>
                <a:cs typeface="Times New Roman" panose="02020603050405020304" pitchFamily="18" charset="0"/>
              </a:rPr>
              <a:t> October 2017].</a:t>
            </a:r>
          </a:p>
          <a:p>
            <a:pPr marL="0" indent="0" algn="just">
              <a:lnSpc>
                <a:spcPct val="170000"/>
              </a:lnSpc>
              <a:buNone/>
            </a:pPr>
            <a:r>
              <a:rPr lang="en-GB" sz="1900" dirty="0">
                <a:latin typeface="Times New Roman" panose="02020603050405020304" pitchFamily="18" charset="0"/>
                <a:cs typeface="Times New Roman" panose="02020603050405020304" pitchFamily="18" charset="0"/>
              </a:rPr>
              <a:t>CSSIW. (2017) ‘Self Assessment of Service Statement (SASS)’ </a:t>
            </a:r>
            <a:r>
              <a:rPr lang="en-GB" sz="1900" u="sng" dirty="0">
                <a:latin typeface="Times New Roman" panose="02020603050405020304" pitchFamily="18" charset="0"/>
                <a:cs typeface="Times New Roman" panose="02020603050405020304" pitchFamily="18" charset="0"/>
                <a:hlinkClick r:id="rId5"/>
              </a:rPr>
              <a:t>http://cssiw.org.uk/providingacareservice/already-registered-services/sass/?lang=en</a:t>
            </a:r>
            <a:r>
              <a:rPr lang="en-GB" sz="1900" dirty="0">
                <a:latin typeface="Times New Roman" panose="02020603050405020304" pitchFamily="18" charset="0"/>
                <a:cs typeface="Times New Roman" panose="02020603050405020304" pitchFamily="18" charset="0"/>
              </a:rPr>
              <a:t> [Accessed: 14</a:t>
            </a:r>
            <a:r>
              <a:rPr lang="en-GB" sz="1900" baseline="30000" dirty="0">
                <a:latin typeface="Times New Roman" panose="02020603050405020304" pitchFamily="18" charset="0"/>
                <a:cs typeface="Times New Roman" panose="02020603050405020304" pitchFamily="18" charset="0"/>
              </a:rPr>
              <a:t>th</a:t>
            </a:r>
            <a:r>
              <a:rPr lang="en-GB" sz="1900" dirty="0">
                <a:latin typeface="Times New Roman" panose="02020603050405020304" pitchFamily="18" charset="0"/>
                <a:cs typeface="Times New Roman" panose="02020603050405020304" pitchFamily="18" charset="0"/>
              </a:rPr>
              <a:t> October 2017].</a:t>
            </a:r>
          </a:p>
          <a:p>
            <a:pPr marL="0" indent="0" algn="just">
              <a:lnSpc>
                <a:spcPct val="150000"/>
              </a:lnSpc>
              <a:buNone/>
            </a:pPr>
            <a:endParaRPr lang="en-GB" sz="1200" dirty="0">
              <a:latin typeface="Times New Roman" panose="02020603050405020304" pitchFamily="18" charset="0"/>
              <a:cs typeface="Times New Roman" panose="02020603050405020304" pitchFamily="18" charset="0"/>
            </a:endParaRPr>
          </a:p>
          <a:p>
            <a:pPr marL="0" indent="0" algn="just">
              <a:lnSpc>
                <a:spcPct val="150000"/>
              </a:lnSpc>
              <a:buNone/>
            </a:pPr>
            <a:endParaRPr lang="en-GB" sz="1200" dirty="0">
              <a:latin typeface="Times New Roman" panose="02020603050405020304" pitchFamily="18" charset="0"/>
              <a:cs typeface="Times New Roman" panose="02020603050405020304" pitchFamily="18" charset="0"/>
            </a:endParaRPr>
          </a:p>
          <a:p>
            <a:pPr marL="0" indent="0" algn="just">
              <a:lnSpc>
                <a:spcPct val="150000"/>
              </a:lnSpc>
              <a:buNone/>
            </a:pPr>
            <a:endParaRPr lang="en-GB" sz="1200" dirty="0">
              <a:latin typeface="Times New Roman" panose="02020603050405020304" pitchFamily="18" charset="0"/>
              <a:cs typeface="Times New Roman" panose="02020603050405020304" pitchFamily="18" charset="0"/>
            </a:endParaRPr>
          </a:p>
          <a:p>
            <a:pPr marL="0" indent="0" algn="just">
              <a:lnSpc>
                <a:spcPct val="150000"/>
              </a:lnSpc>
              <a:buNone/>
            </a:pPr>
            <a:endParaRPr lang="en-GB" sz="12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72203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1B07D-A649-4D46-B72B-B8B99475F7AB}"/>
              </a:ext>
            </a:extLst>
          </p:cNvPr>
          <p:cNvSpPr>
            <a:spLocks noGrp="1"/>
          </p:cNvSpPr>
          <p:nvPr>
            <p:ph type="title"/>
          </p:nvPr>
        </p:nvSpPr>
        <p:spPr/>
        <p:txBody>
          <a:bodyPr/>
          <a:lstStyle/>
          <a:p>
            <a:r>
              <a:rPr lang="en-GB" dirty="0"/>
              <a:t>Reference list continued</a:t>
            </a:r>
          </a:p>
        </p:txBody>
      </p:sp>
      <p:sp>
        <p:nvSpPr>
          <p:cNvPr id="3" name="Content Placeholder 2">
            <a:extLst>
              <a:ext uri="{FF2B5EF4-FFF2-40B4-BE49-F238E27FC236}">
                <a16:creationId xmlns:a16="http://schemas.microsoft.com/office/drawing/2014/main" id="{4DB39A8D-E6F3-4B01-9740-EF1218B09B1C}"/>
              </a:ext>
            </a:extLst>
          </p:cNvPr>
          <p:cNvSpPr>
            <a:spLocks noGrp="1"/>
          </p:cNvSpPr>
          <p:nvPr>
            <p:ph idx="1"/>
          </p:nvPr>
        </p:nvSpPr>
        <p:spPr>
          <a:xfrm>
            <a:off x="473447" y="1270000"/>
            <a:ext cx="8596668" cy="5427980"/>
          </a:xfrm>
        </p:spPr>
        <p:txBody>
          <a:bodyPr>
            <a:normAutofit lnSpcReduction="10000"/>
          </a:bodyPr>
          <a:lstStyle/>
          <a:p>
            <a:pPr marL="0" indent="0" algn="just">
              <a:lnSpc>
                <a:spcPct val="160000"/>
              </a:lnSpc>
              <a:buNone/>
            </a:pPr>
            <a:r>
              <a:rPr lang="en-GB" sz="1600" dirty="0">
                <a:latin typeface="Times New Roman" panose="02020603050405020304" pitchFamily="18" charset="0"/>
                <a:cs typeface="Times New Roman" panose="02020603050405020304" pitchFamily="18" charset="0"/>
              </a:rPr>
              <a:t>Davies, A. (2017) Personal image. [Digital photograph]</a:t>
            </a:r>
          </a:p>
          <a:p>
            <a:pPr marL="0" indent="0" algn="just">
              <a:lnSpc>
                <a:spcPct val="160000"/>
              </a:lnSpc>
              <a:buNone/>
            </a:pPr>
            <a:r>
              <a:rPr lang="en-GB" sz="1600" dirty="0">
                <a:latin typeface="Times New Roman" panose="02020603050405020304" pitchFamily="18" charset="0"/>
                <a:cs typeface="Times New Roman" panose="02020603050405020304" pitchFamily="18" charset="0"/>
              </a:rPr>
              <a:t>Hayes, D., Marshall, T. and Turner, A. (2007) </a:t>
            </a:r>
            <a:r>
              <a:rPr lang="en-GB" sz="1600" i="1" dirty="0">
                <a:latin typeface="Times New Roman" panose="02020603050405020304" pitchFamily="18" charset="0"/>
                <a:cs typeface="Times New Roman" panose="02020603050405020304" pitchFamily="18" charset="0"/>
              </a:rPr>
              <a:t>A lecturer’s Guide to Further Education. </a:t>
            </a:r>
            <a:r>
              <a:rPr lang="en-GB" sz="1600" dirty="0">
                <a:latin typeface="Times New Roman" panose="02020603050405020304" pitchFamily="18" charset="0"/>
                <a:cs typeface="Times New Roman" panose="02020603050405020304" pitchFamily="18" charset="0"/>
              </a:rPr>
              <a:t>Berkshire: Open University Press. [ E-book]. Available at: </a:t>
            </a:r>
            <a:r>
              <a:rPr lang="en-GB" sz="1600" u="sng" dirty="0">
                <a:latin typeface="Times New Roman" panose="02020603050405020304" pitchFamily="18" charset="0"/>
                <a:cs typeface="Times New Roman" panose="02020603050405020304" pitchFamily="18" charset="0"/>
                <a:hlinkClick r:id="rId3"/>
              </a:rPr>
              <a:t>https://books.google.co.uk/books?id=7cxEBgAAQBAJ&amp;printsec=frontcover#v=onepage&amp;q&amp;f=false</a:t>
            </a:r>
            <a:r>
              <a:rPr lang="en-GB" sz="1600" dirty="0">
                <a:latin typeface="Times New Roman" panose="02020603050405020304" pitchFamily="18" charset="0"/>
                <a:cs typeface="Times New Roman" panose="02020603050405020304" pitchFamily="18" charset="0"/>
              </a:rPr>
              <a:t> [Accessed: 14</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2017]</a:t>
            </a:r>
          </a:p>
          <a:p>
            <a:pPr marL="0" indent="0" algn="just">
              <a:lnSpc>
                <a:spcPct val="160000"/>
              </a:lnSpc>
              <a:buNone/>
            </a:pPr>
            <a:r>
              <a:rPr lang="en-GB" sz="1600" dirty="0">
                <a:latin typeface="Times New Roman" panose="02020603050405020304" pitchFamily="18" charset="0"/>
                <a:cs typeface="Times New Roman" panose="02020603050405020304" pitchFamily="18" charset="0"/>
              </a:rPr>
              <a:t>Jones, C. and Pound, L. (2008</a:t>
            </a:r>
            <a:r>
              <a:rPr lang="en-GB" sz="1600" i="1" dirty="0">
                <a:latin typeface="Times New Roman" panose="02020603050405020304" pitchFamily="18" charset="0"/>
                <a:cs typeface="Times New Roman" panose="02020603050405020304" pitchFamily="18" charset="0"/>
              </a:rPr>
              <a:t>) Leadership and management in the early years</a:t>
            </a:r>
            <a:r>
              <a:rPr lang="en-GB" sz="1600" dirty="0">
                <a:latin typeface="Times New Roman" panose="02020603050405020304" pitchFamily="18" charset="0"/>
                <a:cs typeface="Times New Roman" panose="02020603050405020304" pitchFamily="18" charset="0"/>
              </a:rPr>
              <a:t>. Berkshire: Open University Press. [E-book]. Available at: </a:t>
            </a:r>
            <a:r>
              <a:rPr lang="en-GB" sz="1600" u="sng" dirty="0">
                <a:latin typeface="Times New Roman" panose="02020603050405020304" pitchFamily="18" charset="0"/>
                <a:cs typeface="Times New Roman" panose="02020603050405020304" pitchFamily="18" charset="0"/>
                <a:hlinkClick r:id="rId4"/>
              </a:rPr>
              <a:t>https://www.amazon.co.uk/Leadership-Management-Early-Years-Principles/dp/0335222463</a:t>
            </a:r>
            <a:r>
              <a:rPr lang="en-GB" sz="1600" dirty="0">
                <a:latin typeface="Times New Roman" panose="02020603050405020304" pitchFamily="18" charset="0"/>
                <a:cs typeface="Times New Roman" panose="02020603050405020304" pitchFamily="18" charset="0"/>
              </a:rPr>
              <a:t> [Accessed: 14</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2017]. </a:t>
            </a:r>
          </a:p>
          <a:p>
            <a:pPr marL="0" indent="0" algn="just">
              <a:lnSpc>
                <a:spcPct val="160000"/>
              </a:lnSpc>
              <a:buNone/>
            </a:pPr>
            <a:r>
              <a:rPr lang="en-GB" sz="1600" dirty="0">
                <a:latin typeface="Times New Roman" panose="02020603050405020304" pitchFamily="18" charset="0"/>
                <a:cs typeface="Times New Roman" panose="02020603050405020304" pitchFamily="18" charset="0"/>
              </a:rPr>
              <a:t>Kids matter. (No date) ‘Effective communication between families and early childhood staff’ https://www.kidsmatter.edu.au/sites/default/files/public/03_Effective%20communication%20between%20families%20and%20early%20childhood%20staff.pdf  [Accessed: 14</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2017].</a:t>
            </a:r>
          </a:p>
          <a:p>
            <a:pPr marL="0" indent="0" algn="just">
              <a:lnSpc>
                <a:spcPct val="160000"/>
              </a:lnSpc>
              <a:buNone/>
            </a:pPr>
            <a:r>
              <a:rPr lang="en-GB" sz="1600" dirty="0">
                <a:latin typeface="Times New Roman" panose="02020603050405020304" pitchFamily="18" charset="0"/>
                <a:cs typeface="Times New Roman" panose="02020603050405020304" pitchFamily="18" charset="0"/>
              </a:rPr>
              <a:t>Pacey. ( 2009-2016) ‘ learn online with Pacey’ </a:t>
            </a:r>
            <a:r>
              <a:rPr lang="en-GB" sz="1600" u="sng" dirty="0">
                <a:latin typeface="Times New Roman" panose="02020603050405020304" pitchFamily="18" charset="0"/>
                <a:cs typeface="Times New Roman" panose="02020603050405020304" pitchFamily="18" charset="0"/>
                <a:hlinkClick r:id="rId5"/>
              </a:rPr>
              <a:t>https://www.pacey.org.uk/training-and-qualifications/training-from-pacey/online-training/</a:t>
            </a:r>
            <a:r>
              <a:rPr lang="en-GB" sz="1600" dirty="0">
                <a:latin typeface="Times New Roman" panose="02020603050405020304" pitchFamily="18" charset="0"/>
                <a:cs typeface="Times New Roman" panose="02020603050405020304" pitchFamily="18" charset="0"/>
              </a:rPr>
              <a:t> [Accessed: 14</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2017]. </a:t>
            </a:r>
          </a:p>
          <a:p>
            <a:pPr marL="0" indent="0" algn="just">
              <a:lnSpc>
                <a:spcPct val="160000"/>
              </a:lnSpc>
              <a:buNone/>
            </a:pPr>
            <a:endParaRPr lang="en-GB" sz="16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369762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22C0F-E33B-40C8-B7F8-A6B1F89A7A41}"/>
              </a:ext>
            </a:extLst>
          </p:cNvPr>
          <p:cNvSpPr>
            <a:spLocks noGrp="1"/>
          </p:cNvSpPr>
          <p:nvPr>
            <p:ph type="title"/>
          </p:nvPr>
        </p:nvSpPr>
        <p:spPr>
          <a:xfrm>
            <a:off x="677334" y="123568"/>
            <a:ext cx="8596668" cy="617837"/>
          </a:xfrm>
        </p:spPr>
        <p:txBody>
          <a:bodyPr>
            <a:normAutofit fontScale="90000"/>
          </a:bodyPr>
          <a:lstStyle/>
          <a:p>
            <a:r>
              <a:rPr lang="en-GB" dirty="0"/>
              <a:t>Reference list continued</a:t>
            </a:r>
          </a:p>
        </p:txBody>
      </p:sp>
      <p:sp>
        <p:nvSpPr>
          <p:cNvPr id="3" name="Content Placeholder 2">
            <a:extLst>
              <a:ext uri="{FF2B5EF4-FFF2-40B4-BE49-F238E27FC236}">
                <a16:creationId xmlns:a16="http://schemas.microsoft.com/office/drawing/2014/main" id="{0D3230A1-4CD7-43E1-9C5B-F3D00162F2F8}"/>
              </a:ext>
            </a:extLst>
          </p:cNvPr>
          <p:cNvSpPr>
            <a:spLocks noGrp="1"/>
          </p:cNvSpPr>
          <p:nvPr>
            <p:ph idx="1"/>
          </p:nvPr>
        </p:nvSpPr>
        <p:spPr>
          <a:xfrm>
            <a:off x="677334" y="277768"/>
            <a:ext cx="8596668" cy="6444307"/>
          </a:xfrm>
        </p:spPr>
        <p:txBody>
          <a:bodyPr>
            <a:normAutofit/>
          </a:bodyPr>
          <a:lstStyle/>
          <a:p>
            <a:pPr marL="0" indent="0" algn="just">
              <a:lnSpc>
                <a:spcPct val="150000"/>
              </a:lnSpc>
              <a:buNone/>
            </a:pPr>
            <a:endParaRPr lang="en-GB" sz="1200" dirty="0">
              <a:latin typeface="Times New Roman" panose="02020603050405020304" pitchFamily="18" charset="0"/>
              <a:cs typeface="Times New Roman" panose="02020603050405020304" pitchFamily="18" charset="0"/>
            </a:endParaRPr>
          </a:p>
          <a:p>
            <a:pPr marL="0" indent="0" algn="just">
              <a:lnSpc>
                <a:spcPct val="150000"/>
              </a:lnSpc>
              <a:buNone/>
            </a:pPr>
            <a:endParaRPr lang="en-GB" sz="1600" dirty="0">
              <a:latin typeface="Times New Roman" panose="02020603050405020304" pitchFamily="18" charset="0"/>
              <a:cs typeface="Times New Roman" panose="02020603050405020304" pitchFamily="18" charset="0"/>
            </a:endParaRPr>
          </a:p>
          <a:p>
            <a:pPr marL="0" indent="0" algn="just">
              <a:lnSpc>
                <a:spcPct val="150000"/>
              </a:lnSpc>
              <a:buNone/>
            </a:pPr>
            <a:endParaRPr lang="en-GB" sz="16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600" dirty="0">
                <a:latin typeface="Times New Roman" panose="02020603050405020304" pitchFamily="18" charset="0"/>
                <a:cs typeface="Times New Roman" panose="02020603050405020304" pitchFamily="18" charset="0"/>
              </a:rPr>
              <a:t>Tansey, S. (2007) ‘Professional development for staff, carers and managers’, </a:t>
            </a:r>
            <a:r>
              <a:rPr lang="en-GB" sz="1600" i="1" dirty="0">
                <a:latin typeface="Times New Roman" panose="02020603050405020304" pitchFamily="18" charset="0"/>
                <a:cs typeface="Times New Roman" panose="02020603050405020304" pitchFamily="18" charset="0"/>
              </a:rPr>
              <a:t>Putting children first</a:t>
            </a:r>
            <a:r>
              <a:rPr lang="en-GB" sz="1600" dirty="0">
                <a:latin typeface="Times New Roman" panose="02020603050405020304" pitchFamily="18" charset="0"/>
                <a:cs typeface="Times New Roman" panose="02020603050405020304" pitchFamily="18" charset="0"/>
              </a:rPr>
              <a:t>,22, June, pp. 8-11. [On-line]. </a:t>
            </a:r>
            <a:r>
              <a:rPr lang="en-GB" sz="1600" u="sng" dirty="0">
                <a:latin typeface="Times New Roman" panose="02020603050405020304" pitchFamily="18" charset="0"/>
                <a:cs typeface="Times New Roman" panose="02020603050405020304" pitchFamily="18" charset="0"/>
                <a:hlinkClick r:id="rId3"/>
              </a:rPr>
              <a:t>http://ncac.acecqa.gov.au/educator-resources/pcf-articles/Special_Feature_Professional_Development_Jun07.pdf</a:t>
            </a:r>
            <a:r>
              <a:rPr lang="en-GB" sz="1600" dirty="0">
                <a:latin typeface="Times New Roman" panose="02020603050405020304" pitchFamily="18" charset="0"/>
                <a:cs typeface="Times New Roman" panose="02020603050405020304" pitchFamily="18" charset="0"/>
              </a:rPr>
              <a:t> [Accessed: 9</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November 2017].</a:t>
            </a:r>
          </a:p>
          <a:p>
            <a:pPr marL="0" indent="0" algn="just">
              <a:lnSpc>
                <a:spcPct val="150000"/>
              </a:lnSpc>
              <a:buNone/>
            </a:pPr>
            <a:r>
              <a:rPr lang="en-GB" sz="1600" dirty="0">
                <a:latin typeface="Times New Roman" panose="02020603050405020304" pitchFamily="18" charset="0"/>
                <a:cs typeface="Times New Roman" panose="02020603050405020304" pitchFamily="18" charset="0"/>
              </a:rPr>
              <a:t>UNICEF. (2011). ‘Every child’s right to be heard’ </a:t>
            </a:r>
            <a:r>
              <a:rPr lang="en-GB" sz="1600" u="sng" dirty="0">
                <a:latin typeface="Times New Roman" panose="02020603050405020304" pitchFamily="18" charset="0"/>
                <a:cs typeface="Times New Roman" panose="02020603050405020304" pitchFamily="18" charset="0"/>
                <a:hlinkClick r:id="rId4"/>
              </a:rPr>
              <a:t>https://www.unicef.org/french/adolescence/files/Every_Childs_Right_to_be_Heard.pdf</a:t>
            </a:r>
            <a:r>
              <a:rPr lang="en-GB" sz="1600" dirty="0">
                <a:latin typeface="Times New Roman" panose="02020603050405020304" pitchFamily="18" charset="0"/>
                <a:cs typeface="Times New Roman" panose="02020603050405020304" pitchFamily="18" charset="0"/>
              </a:rPr>
              <a:t> [Accessed: 14</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2017].</a:t>
            </a:r>
          </a:p>
          <a:p>
            <a:pPr marL="0" indent="0" algn="just">
              <a:lnSpc>
                <a:spcPct val="150000"/>
              </a:lnSpc>
              <a:buNone/>
            </a:pPr>
            <a:r>
              <a:rPr lang="en-GB" sz="1600" dirty="0">
                <a:latin typeface="Times New Roman" panose="02020603050405020304" pitchFamily="18" charset="0"/>
                <a:cs typeface="Times New Roman" panose="02020603050405020304" pitchFamily="18" charset="0"/>
              </a:rPr>
              <a:t>UNICEF. (No date) ‘FACT SHEET: A summary of the rights under the Convention on the Rights of the Child’ </a:t>
            </a:r>
            <a:r>
              <a:rPr lang="en-GB" sz="1600" u="sng" dirty="0">
                <a:latin typeface="Times New Roman" panose="02020603050405020304" pitchFamily="18" charset="0"/>
                <a:cs typeface="Times New Roman" panose="02020603050405020304" pitchFamily="18" charset="0"/>
                <a:hlinkClick r:id="rId5"/>
              </a:rPr>
              <a:t>https://www.unicef.org/crc/files/Rights_overview.pdf</a:t>
            </a:r>
            <a:r>
              <a:rPr lang="en-GB" sz="1600" dirty="0">
                <a:latin typeface="Times New Roman" panose="02020603050405020304" pitchFamily="18" charset="0"/>
                <a:cs typeface="Times New Roman" panose="02020603050405020304" pitchFamily="18" charset="0"/>
              </a:rPr>
              <a:t> [Accessed: 14</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2017]. </a:t>
            </a:r>
          </a:p>
          <a:p>
            <a:pPr marL="0" indent="0" algn="just">
              <a:lnSpc>
                <a:spcPct val="150000"/>
              </a:lnSpc>
              <a:buNone/>
            </a:pPr>
            <a:r>
              <a:rPr lang="en-GB" sz="1600" dirty="0">
                <a:latin typeface="Times New Roman" panose="02020603050405020304" pitchFamily="18" charset="0"/>
                <a:cs typeface="Times New Roman" panose="02020603050405020304" pitchFamily="18" charset="0"/>
              </a:rPr>
              <a:t>Welsh Government. (2012) ‘National Minimum Standards for National Childcare’ </a:t>
            </a:r>
            <a:r>
              <a:rPr lang="en-GB" sz="1600" u="sng" dirty="0">
                <a:latin typeface="Times New Roman" panose="02020603050405020304" pitchFamily="18" charset="0"/>
                <a:cs typeface="Times New Roman" panose="02020603050405020304" pitchFamily="18" charset="0"/>
                <a:hlinkClick r:id="rId6"/>
              </a:rPr>
              <a:t>http://dera.ioe.ac.uk/14202/7/120309regchildcareen_Redacted.pdf</a:t>
            </a:r>
            <a:r>
              <a:rPr lang="en-GB" sz="1600" dirty="0">
                <a:latin typeface="Times New Roman" panose="02020603050405020304" pitchFamily="18" charset="0"/>
                <a:cs typeface="Times New Roman" panose="02020603050405020304" pitchFamily="18" charset="0"/>
              </a:rPr>
              <a:t> [Accessed: 9</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2017].</a:t>
            </a:r>
          </a:p>
          <a:p>
            <a:pPr marL="0" indent="0" algn="just">
              <a:lnSpc>
                <a:spcPct val="150000"/>
              </a:lnSpc>
              <a:buNone/>
            </a:pPr>
            <a:endParaRPr lang="en-GB" sz="1600" dirty="0">
              <a:latin typeface="Times New Roman" panose="02020603050405020304" pitchFamily="18" charset="0"/>
              <a:cs typeface="Times New Roman" panose="02020603050405020304" pitchFamily="18" charset="0"/>
            </a:endParaRPr>
          </a:p>
          <a:p>
            <a:pPr marL="0" indent="0" algn="just">
              <a:lnSpc>
                <a:spcPct val="150000"/>
              </a:lnSpc>
              <a:buNone/>
            </a:pPr>
            <a:endParaRPr lang="en-GB" sz="1600" dirty="0">
              <a:latin typeface="Times New Roman" panose="02020603050405020304" pitchFamily="18" charset="0"/>
              <a:cs typeface="Times New Roman" panose="02020603050405020304" pitchFamily="18" charset="0"/>
            </a:endParaRPr>
          </a:p>
          <a:p>
            <a:pPr marL="0" indent="0" algn="just">
              <a:lnSpc>
                <a:spcPct val="150000"/>
              </a:lnSpc>
              <a:buNone/>
            </a:pPr>
            <a:endParaRPr lang="en-GB" sz="12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235354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E3E5C-7675-4E4A-B83D-032ADA7D07AC}"/>
              </a:ext>
            </a:extLst>
          </p:cNvPr>
          <p:cNvSpPr>
            <a:spLocks noGrp="1"/>
          </p:cNvSpPr>
          <p:nvPr>
            <p:ph type="title"/>
          </p:nvPr>
        </p:nvSpPr>
        <p:spPr/>
        <p:txBody>
          <a:bodyPr/>
          <a:lstStyle/>
          <a:p>
            <a:pPr algn="just"/>
            <a:r>
              <a:rPr lang="en-GB" dirty="0"/>
              <a:t>Reference list continued</a:t>
            </a:r>
          </a:p>
        </p:txBody>
      </p:sp>
      <p:sp>
        <p:nvSpPr>
          <p:cNvPr id="3" name="Content Placeholder 2">
            <a:extLst>
              <a:ext uri="{FF2B5EF4-FFF2-40B4-BE49-F238E27FC236}">
                <a16:creationId xmlns:a16="http://schemas.microsoft.com/office/drawing/2014/main" id="{FB24B592-7526-413C-B7E0-713335E3E2CA}"/>
              </a:ext>
            </a:extLst>
          </p:cNvPr>
          <p:cNvSpPr>
            <a:spLocks noGrp="1"/>
          </p:cNvSpPr>
          <p:nvPr>
            <p:ph idx="1"/>
          </p:nvPr>
        </p:nvSpPr>
        <p:spPr/>
        <p:txBody>
          <a:bodyPr/>
          <a:lstStyle/>
          <a:p>
            <a:pPr marL="0" indent="0" algn="just">
              <a:lnSpc>
                <a:spcPct val="150000"/>
              </a:lnSpc>
              <a:buNone/>
            </a:pPr>
            <a:r>
              <a:rPr lang="en-GB" sz="1600" dirty="0">
                <a:latin typeface="Times New Roman" panose="02020603050405020304" pitchFamily="18" charset="0"/>
                <a:cs typeface="Times New Roman" panose="02020603050405020304" pitchFamily="18" charset="0"/>
              </a:rPr>
              <a:t>Welsh Government. (2014) ‘ Qualified for life’ </a:t>
            </a:r>
            <a:r>
              <a:rPr lang="en-GB" sz="1600" u="sng" dirty="0">
                <a:latin typeface="Times New Roman" panose="02020603050405020304" pitchFamily="18" charset="0"/>
                <a:cs typeface="Times New Roman" panose="02020603050405020304" pitchFamily="18" charset="0"/>
                <a:hlinkClick r:id="rId3"/>
              </a:rPr>
              <a:t>http://moodle.uwtsd.ac.uk/pluginfile.php/97428/mod_resource/content/1/141001-qualified-for-life-en.pdf</a:t>
            </a:r>
            <a:r>
              <a:rPr lang="en-GB" sz="1600" dirty="0">
                <a:latin typeface="Times New Roman" panose="02020603050405020304" pitchFamily="18" charset="0"/>
                <a:cs typeface="Times New Roman" panose="02020603050405020304" pitchFamily="18" charset="0"/>
              </a:rPr>
              <a:t> [Accessed: 14</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2017]. </a:t>
            </a:r>
          </a:p>
          <a:p>
            <a:pPr marL="0" indent="0" algn="just">
              <a:lnSpc>
                <a:spcPct val="150000"/>
              </a:lnSpc>
              <a:buNone/>
            </a:pPr>
            <a:r>
              <a:rPr lang="en-GB" sz="1600" dirty="0">
                <a:latin typeface="Times New Roman" panose="02020603050405020304" pitchFamily="18" charset="0"/>
                <a:cs typeface="Times New Roman" panose="02020603050405020304" pitchFamily="18" charset="0"/>
              </a:rPr>
              <a:t>Welsh Government. (2015) ‘Reflective Practice’ </a:t>
            </a:r>
            <a:r>
              <a:rPr lang="en-GB" sz="1600" u="sng" dirty="0">
                <a:latin typeface="Times New Roman" panose="02020603050405020304" pitchFamily="18" charset="0"/>
                <a:cs typeface="Times New Roman" panose="02020603050405020304" pitchFamily="18" charset="0"/>
                <a:hlinkClick r:id="rId4"/>
              </a:rPr>
              <a:t>http://learning.gov.wales/docs/learningwales/publications/150611-reflective-practice-booklet-en.pdf</a:t>
            </a:r>
            <a:r>
              <a:rPr lang="en-GB" sz="1600" dirty="0">
                <a:latin typeface="Times New Roman" panose="02020603050405020304" pitchFamily="18" charset="0"/>
                <a:cs typeface="Times New Roman" panose="02020603050405020304" pitchFamily="18" charset="0"/>
              </a:rPr>
              <a:t> [Accessed: 14</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November 2017].</a:t>
            </a:r>
          </a:p>
          <a:p>
            <a:pPr marL="0" indent="0" algn="just">
              <a:lnSpc>
                <a:spcPct val="150000"/>
              </a:lnSpc>
              <a:buNone/>
            </a:pPr>
            <a:endParaRPr lang="en-GB" sz="16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2185391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3096</TotalTime>
  <Words>2127</Words>
  <Application>Microsoft Office PowerPoint</Application>
  <PresentationFormat>Widescreen</PresentationFormat>
  <Paragraphs>382</Paragraphs>
  <Slides>17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Times New Roman</vt:lpstr>
      <vt:lpstr>Trebuchet MS</vt:lpstr>
      <vt:lpstr>Wingdings</vt:lpstr>
      <vt:lpstr>Wingdings 3</vt:lpstr>
      <vt:lpstr>Facet</vt:lpstr>
      <vt:lpstr>The reflective adult</vt:lpstr>
      <vt:lpstr> Index</vt:lpstr>
      <vt:lpstr>Introduction</vt:lpstr>
      <vt:lpstr>The importance of reflective practice.</vt:lpstr>
      <vt:lpstr>Models of reflection</vt:lpstr>
      <vt:lpstr>My previous knowledge</vt:lpstr>
      <vt:lpstr>My previous skills</vt:lpstr>
      <vt:lpstr>My career move</vt:lpstr>
      <vt:lpstr>Incorporating my own values</vt:lpstr>
      <vt:lpstr>My professional development</vt:lpstr>
      <vt:lpstr>The common core of skills and knowledge for the children and young people’s workforce </vt:lpstr>
      <vt:lpstr>Qualified for life</vt:lpstr>
      <vt:lpstr>Conclusion</vt:lpstr>
      <vt:lpstr>Reference list</vt:lpstr>
      <vt:lpstr>Reference list continued</vt:lpstr>
      <vt:lpstr>Reference list continued</vt:lpstr>
      <vt:lpstr>Reference list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reflective adult</dc:title>
  <dc:creator>angela davies</dc:creator>
  <cp:lastModifiedBy>angela davies</cp:lastModifiedBy>
  <cp:revision>107</cp:revision>
  <cp:lastPrinted>2017-10-15T15:38:28Z</cp:lastPrinted>
  <dcterms:created xsi:type="dcterms:W3CDTF">2017-10-05T18:20:42Z</dcterms:created>
  <dcterms:modified xsi:type="dcterms:W3CDTF">2017-10-15T18:27:13Z</dcterms:modified>
</cp:coreProperties>
</file>