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8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AE5F8-32E4-8A35-CDBC-31816E977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403377-BAB9-9979-B035-262EE68D9D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C7175-34B2-AB9B-0378-D0475E453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F8CD4-73B0-BF17-D151-EE91A4D56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512CF-3F68-318C-C238-0AE1EA852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381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D65B-4623-BB02-08BD-3FABAF61E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F0AA0-8224-3625-8C11-FD695F5C8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0D794-9A3A-0A2C-3680-7D20D2864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B8C37-78C9-1DE9-0BDB-E5A78FBBB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D269B-36EA-92F6-230B-7976347AC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36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9FA7-92C4-A134-0652-EF66B77C5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927D5-1CB9-3814-2AC3-0AA25206F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A8785-3AA9-932C-7CA9-16AA45B00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E46552-8B0B-53F3-3C50-3BF881E09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1FC84-1FE4-2FF1-D701-3A2DC2195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079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66F45-A569-B33D-4152-19D46B667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14449-B65F-87B2-975E-B41F92C948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3E93A-BD01-43FE-3080-F570D959E3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FE890-A603-98CD-255C-A6E8E7E5A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0C83A-1F15-263F-F18C-2910B6C1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239A96-18C6-7814-DCD6-E463E8FCA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073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33747-E8F5-03CC-E50B-749EC3CE9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777C2E-C1F4-702B-2927-CE154CE11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CB572F-98F0-C61A-C97B-80B7989FC5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FBF061-6499-2B4A-4BAE-8D8E09DC17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D74281-3C5B-AB38-9788-D4970E523A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0D7796-96A0-997C-BBA6-B5F3D888F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0B680C-CB2E-AE64-22F6-9F26C56F6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46A3EA-3A60-BE4F-48DA-2F6389950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49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4CF9F-57F1-A779-0F48-16059F54F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5189B4-AE42-2E81-C38E-CFBAC344D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024EF9-4831-9141-AE46-829BC456C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58C17-497D-D59A-FD5F-5DF56FE6B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456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CCBD9F-3863-7EBA-DC8D-F2BACEC14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C99BF2-03D5-45CD-F8A7-4B8F374B7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FDBA3A-EAEA-EC12-A337-A74BF2FFE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29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25EC3-3ABA-E924-32B3-A991E06DE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B484A-216F-EFFD-FB04-52F04729B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22F3FF-C22A-E02A-35C2-58F5D2F83D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DB681-BCED-9202-649F-D3CDEF584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1B19D3-DE52-08BF-DE88-F369ABB58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CC89D-70AE-700F-86D1-36F9FEACD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062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5D37C-9E94-74A5-71DB-DF2B4EB3F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664575-EDD4-5037-020C-D1D00E7B8A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32E67D-D456-59BB-0A99-3977FFF42B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6C1F4-0FE6-0273-A8CB-76E6ACA2C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0C9355-18EE-18A3-06E4-887C47E6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A6ABC6-7DF0-DF24-B7E9-26CB4630F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999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FDD8B-CB5E-2B89-DDC9-F02E2505B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3E9A4A-281D-676D-3E83-6D10C53C5D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14780-13E6-2025-C86E-F88CB3F60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EA1E3-79A9-8A4A-0184-86C86FED2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795A4-FDF9-11EE-2F30-46F63DA5A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67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0C845D-E3B5-60B8-D4A9-D0E221DFF4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4A7C0-8115-4149-AA78-2C9F2D6980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182D8-7865-BAFA-2E2B-0B4E91F8A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D3D9D-6FC7-4BC5-B437-FD971A622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4043-7383-7663-F8E6-EAE8AFC5B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900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21BC2B-826E-12B4-6D69-FFF9BF898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2D832-BEA6-04D3-6CDF-61FFB99F9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1708E-61EF-642D-2F0A-6FCD4874E6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E0BC3-9E80-4569-83A2-DCB4B30B89D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FF0AA-2EAF-ECF6-51B6-F741EA3D17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7D90C-7597-6B24-805B-61410CEC2C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19EB3-7C37-48C9-AA0C-4D9D24ADC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153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A1FE-D545-5F4A-02CF-C98EA361F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hotel management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		Renata Gubaniova 2111632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		Foreign language and culture awareness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				Mandarin Jinping Li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90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F20AD-09B9-510A-D37E-0C4C48438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endParaRPr lang="en-GB" sz="5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0E9CCC-644C-B09E-10B0-C8A1D81DC2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4278" y="1645723"/>
            <a:ext cx="9144000" cy="420001"/>
          </a:xfrm>
        </p:spPr>
        <p:txBody>
          <a:bodyPr>
            <a:normAutofit/>
          </a:bodyPr>
          <a:lstStyle/>
          <a:p>
            <a:endParaRPr lang="en-GB" sz="2000">
              <a:solidFill>
                <a:srgbClr val="E7E6E6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BE99CF71-4C23-B902-C341-DAA977251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5155" y="2426818"/>
            <a:ext cx="2128741" cy="399763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76BF5D6-0521-230E-2160-98BDB63A06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3918" y="2426818"/>
            <a:ext cx="2998227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953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41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International hotel management       Renata Gubaniova 2111632       Foreign language and culture awareness        Mandarin Jinping Li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International hotel management       Renata Gubaniova 2111632       Foreign language and culture awareness        Mandarin Jinping Li</dc:title>
  <dc:creator>Renata Gubaniova (2111632)</dc:creator>
  <cp:lastModifiedBy>Renata Gubaniova (2111632)</cp:lastModifiedBy>
  <cp:revision>1</cp:revision>
  <dcterms:created xsi:type="dcterms:W3CDTF">2022-11-15T11:34:49Z</dcterms:created>
  <dcterms:modified xsi:type="dcterms:W3CDTF">2022-11-15T11:48:14Z</dcterms:modified>
</cp:coreProperties>
</file>