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65"/>
  </p:notesMasterIdLst>
  <p:sldIdLst>
    <p:sldId id="256" r:id="rId20"/>
    <p:sldId id="257" r:id="rId21"/>
    <p:sldId id="269" r:id="rId22"/>
    <p:sldId id="270" r:id="rId23"/>
    <p:sldId id="264" r:id="rId24"/>
    <p:sldId id="283" r:id="rId25"/>
    <p:sldId id="284" r:id="rId26"/>
    <p:sldId id="285" r:id="rId27"/>
    <p:sldId id="286" r:id="rId28"/>
    <p:sldId id="287" r:id="rId29"/>
    <p:sldId id="276" r:id="rId30"/>
    <p:sldId id="277" r:id="rId31"/>
    <p:sldId id="311" r:id="rId32"/>
    <p:sldId id="312" r:id="rId33"/>
    <p:sldId id="282" r:id="rId34"/>
    <p:sldId id="289" r:id="rId35"/>
    <p:sldId id="280" r:id="rId36"/>
    <p:sldId id="290" r:id="rId37"/>
    <p:sldId id="292" r:id="rId38"/>
    <p:sldId id="293" r:id="rId39"/>
    <p:sldId id="294" r:id="rId40"/>
    <p:sldId id="295" r:id="rId41"/>
    <p:sldId id="296" r:id="rId42"/>
    <p:sldId id="300" r:id="rId43"/>
    <p:sldId id="265" r:id="rId44"/>
    <p:sldId id="308" r:id="rId45"/>
    <p:sldId id="297" r:id="rId46"/>
    <p:sldId id="306" r:id="rId47"/>
    <p:sldId id="307" r:id="rId48"/>
    <p:sldId id="298" r:id="rId49"/>
    <p:sldId id="302" r:id="rId50"/>
    <p:sldId id="303" r:id="rId51"/>
    <p:sldId id="304" r:id="rId52"/>
    <p:sldId id="305" r:id="rId53"/>
    <p:sldId id="291" r:id="rId54"/>
    <p:sldId id="309" r:id="rId55"/>
    <p:sldId id="310" r:id="rId56"/>
    <p:sldId id="301" r:id="rId57"/>
    <p:sldId id="274" r:id="rId58"/>
    <p:sldId id="263" r:id="rId59"/>
    <p:sldId id="271" r:id="rId60"/>
    <p:sldId id="278" r:id="rId61"/>
    <p:sldId id="272" r:id="rId62"/>
    <p:sldId id="273" r:id="rId63"/>
    <p:sldId id="262"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A6EA83-EAB4-400F-9322-B0A555164AC1}" v="88" dt="2022-10-12T08:09:11.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77" autoAdjust="0"/>
  </p:normalViewPr>
  <p:slideViewPr>
    <p:cSldViewPr snapToGrid="0">
      <p:cViewPr varScale="1">
        <p:scale>
          <a:sx n="64" d="100"/>
          <a:sy n="64" d="100"/>
        </p:scale>
        <p:origin x="1181" y="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viewProps" Target="view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stian Joseph" userId="9dd26e62-d25d-4849-b4f0-a448e10fa0a9" providerId="ADAL" clId="{A81D0918-522B-448A-A524-DC0EF51AAB85}"/>
    <pc:docChg chg="addSld">
      <pc:chgData name="Sabastian Joseph" userId="9dd26e62-d25d-4849-b4f0-a448e10fa0a9" providerId="ADAL" clId="{A81D0918-522B-448A-A524-DC0EF51AAB85}" dt="2021-10-13T15:08:09.380" v="0" actId="680"/>
      <pc:docMkLst>
        <pc:docMk/>
      </pc:docMkLst>
      <pc:sldChg chg="new">
        <pc:chgData name="Sabastian Joseph" userId="9dd26e62-d25d-4849-b4f0-a448e10fa0a9" providerId="ADAL" clId="{A81D0918-522B-448A-A524-DC0EF51AAB85}" dt="2021-10-13T15:08:09.380" v="0" actId="680"/>
        <pc:sldMkLst>
          <pc:docMk/>
          <pc:sldMk cId="4287378977" sldId="263"/>
        </pc:sldMkLst>
      </pc:sldChg>
    </pc:docChg>
  </pc:docChgLst>
  <pc:docChgLst>
    <pc:chgData name="Lisa-Marie Bassler" userId="38f25fa2-f4e2-42aa-a629-d2ccc29b42c2" providerId="ADAL" clId="{E6891139-AEB5-423E-9534-CEA3668C6CCE}"/>
    <pc:docChg chg="addSld delSld modSld">
      <pc:chgData name="Lisa-Marie Bassler" userId="38f25fa2-f4e2-42aa-a629-d2ccc29b42c2" providerId="ADAL" clId="{E6891139-AEB5-423E-9534-CEA3668C6CCE}" dt="2022-09-06T18:53:23.094" v="16" actId="680"/>
      <pc:docMkLst>
        <pc:docMk/>
      </pc:docMkLst>
      <pc:sldChg chg="del">
        <pc:chgData name="Lisa-Marie Bassler" userId="38f25fa2-f4e2-42aa-a629-d2ccc29b42c2" providerId="ADAL" clId="{E6891139-AEB5-423E-9534-CEA3668C6CCE}" dt="2022-09-06T18:52:50.036" v="0" actId="47"/>
        <pc:sldMkLst>
          <pc:docMk/>
          <pc:sldMk cId="1643495520" sldId="258"/>
        </pc:sldMkLst>
      </pc:sldChg>
      <pc:sldChg chg="del">
        <pc:chgData name="Lisa-Marie Bassler" userId="38f25fa2-f4e2-42aa-a629-d2ccc29b42c2" providerId="ADAL" clId="{E6891139-AEB5-423E-9534-CEA3668C6CCE}" dt="2022-09-06T18:53:16.923" v="15" actId="47"/>
        <pc:sldMkLst>
          <pc:docMk/>
          <pc:sldMk cId="800588195" sldId="260"/>
        </pc:sldMkLst>
      </pc:sldChg>
      <pc:sldChg chg="del">
        <pc:chgData name="Lisa-Marie Bassler" userId="38f25fa2-f4e2-42aa-a629-d2ccc29b42c2" providerId="ADAL" clId="{E6891139-AEB5-423E-9534-CEA3668C6CCE}" dt="2022-09-06T18:53:12.194" v="14" actId="47"/>
        <pc:sldMkLst>
          <pc:docMk/>
          <pc:sldMk cId="2310473440" sldId="261"/>
        </pc:sldMkLst>
      </pc:sldChg>
      <pc:sldChg chg="modSp new mod">
        <pc:chgData name="Lisa-Marie Bassler" userId="38f25fa2-f4e2-42aa-a629-d2ccc29b42c2" providerId="ADAL" clId="{E6891139-AEB5-423E-9534-CEA3668C6CCE}" dt="2022-09-06T18:53:08.799" v="13" actId="20577"/>
        <pc:sldMkLst>
          <pc:docMk/>
          <pc:sldMk cId="406096376" sldId="262"/>
        </pc:sldMkLst>
        <pc:spChg chg="mod">
          <ac:chgData name="Lisa-Marie Bassler" userId="38f25fa2-f4e2-42aa-a629-d2ccc29b42c2" providerId="ADAL" clId="{E6891139-AEB5-423E-9534-CEA3668C6CCE}" dt="2022-09-06T18:53:08.799" v="13" actId="20577"/>
          <ac:spMkLst>
            <pc:docMk/>
            <pc:sldMk cId="406096376" sldId="262"/>
            <ac:spMk id="2" creationId="{AD32F3D5-80C4-325D-9166-E5C7879D122A}"/>
          </ac:spMkLst>
        </pc:spChg>
      </pc:sldChg>
      <pc:sldChg chg="new">
        <pc:chgData name="Lisa-Marie Bassler" userId="38f25fa2-f4e2-42aa-a629-d2ccc29b42c2" providerId="ADAL" clId="{E6891139-AEB5-423E-9534-CEA3668C6CCE}" dt="2022-09-06T18:53:23.094" v="16" actId="680"/>
        <pc:sldMkLst>
          <pc:docMk/>
          <pc:sldMk cId="1004704508" sldId="263"/>
        </pc:sldMkLst>
      </pc:sldChg>
    </pc:docChg>
  </pc:docChgLst>
  <pc:docChgLst>
    <pc:chgData name="Sabastian Joseph (1705480)" userId="S::1705480@student.uwtsd.ac.uk::9dd26e62-d25d-4849-b4f0-a448e10fa0a9" providerId="AD" clId="Web-{F761E035-C14F-4AEB-BD9B-2668C0B33DCB}"/>
    <pc:docChg chg="modSld">
      <pc:chgData name="Sabastian Joseph (1705480)" userId="S::1705480@student.uwtsd.ac.uk::9dd26e62-d25d-4849-b4f0-a448e10fa0a9" providerId="AD" clId="Web-{F761E035-C14F-4AEB-BD9B-2668C0B33DCB}" dt="2021-10-19T19:39:40.325" v="15"/>
      <pc:docMkLst>
        <pc:docMk/>
      </pc:docMkLst>
      <pc:sldChg chg="delSp">
        <pc:chgData name="Sabastian Joseph (1705480)" userId="S::1705480@student.uwtsd.ac.uk::9dd26e62-d25d-4849-b4f0-a448e10fa0a9" providerId="AD" clId="Web-{F761E035-C14F-4AEB-BD9B-2668C0B33DCB}" dt="2021-10-19T19:38:32.464" v="11"/>
        <pc:sldMkLst>
          <pc:docMk/>
          <pc:sldMk cId="1370600217" sldId="257"/>
        </pc:sldMkLst>
        <pc:spChg chg="del">
          <ac:chgData name="Sabastian Joseph (1705480)" userId="S::1705480@student.uwtsd.ac.uk::9dd26e62-d25d-4849-b4f0-a448e10fa0a9" providerId="AD" clId="Web-{F761E035-C14F-4AEB-BD9B-2668C0B33DCB}" dt="2021-10-19T19:38:32.464" v="11"/>
          <ac:spMkLst>
            <pc:docMk/>
            <pc:sldMk cId="1370600217" sldId="257"/>
            <ac:spMk id="2" creationId="{A6E9004F-BFD6-4ADC-A0B5-89A9E2C7C48E}"/>
          </ac:spMkLst>
        </pc:spChg>
      </pc:sldChg>
      <pc:sldChg chg="addSp delSp modSp">
        <pc:chgData name="Sabastian Joseph (1705480)" userId="S::1705480@student.uwtsd.ac.uk::9dd26e62-d25d-4849-b4f0-a448e10fa0a9" providerId="AD" clId="Web-{F761E035-C14F-4AEB-BD9B-2668C0B33DCB}" dt="2021-10-19T19:39:40.325" v="15"/>
        <pc:sldMkLst>
          <pc:docMk/>
          <pc:sldMk cId="1643495520" sldId="258"/>
        </pc:sldMkLst>
        <pc:spChg chg="del mod">
          <ac:chgData name="Sabastian Joseph (1705480)" userId="S::1705480@student.uwtsd.ac.uk::9dd26e62-d25d-4849-b4f0-a448e10fa0a9" providerId="AD" clId="Web-{F761E035-C14F-4AEB-BD9B-2668C0B33DCB}" dt="2021-10-19T19:37:49.401" v="2"/>
          <ac:spMkLst>
            <pc:docMk/>
            <pc:sldMk cId="1643495520" sldId="258"/>
            <ac:spMk id="2" creationId="{DBE24332-624A-4DFF-A549-958C25FCDE89}"/>
          </ac:spMkLst>
        </pc:spChg>
        <pc:spChg chg="del">
          <ac:chgData name="Sabastian Joseph (1705480)" userId="S::1705480@student.uwtsd.ac.uk::9dd26e62-d25d-4849-b4f0-a448e10fa0a9" providerId="AD" clId="Web-{F761E035-C14F-4AEB-BD9B-2668C0B33DCB}" dt="2021-10-19T19:37:46.088" v="0"/>
          <ac:spMkLst>
            <pc:docMk/>
            <pc:sldMk cId="1643495520" sldId="258"/>
            <ac:spMk id="3" creationId="{60B2AF9E-F25C-4230-8C62-D67476E39559}"/>
          </ac:spMkLst>
        </pc:spChg>
        <pc:spChg chg="add del">
          <ac:chgData name="Sabastian Joseph (1705480)" userId="S::1705480@student.uwtsd.ac.uk::9dd26e62-d25d-4849-b4f0-a448e10fa0a9" providerId="AD" clId="Web-{F761E035-C14F-4AEB-BD9B-2668C0B33DCB}" dt="2021-10-19T19:37:54.135" v="4"/>
          <ac:spMkLst>
            <pc:docMk/>
            <pc:sldMk cId="1643495520" sldId="258"/>
            <ac:spMk id="4" creationId="{05E1881F-7204-4CBF-8DAF-CC215CF49105}"/>
          </ac:spMkLst>
        </pc:spChg>
        <pc:spChg chg="add del">
          <ac:chgData name="Sabastian Joseph (1705480)" userId="S::1705480@student.uwtsd.ac.uk::9dd26e62-d25d-4849-b4f0-a448e10fa0a9" providerId="AD" clId="Web-{F761E035-C14F-4AEB-BD9B-2668C0B33DCB}" dt="2021-10-19T19:37:56.776" v="6"/>
          <ac:spMkLst>
            <pc:docMk/>
            <pc:sldMk cId="1643495520" sldId="258"/>
            <ac:spMk id="5" creationId="{7E02FECC-6E12-4F3A-9A47-F54DE23804CE}"/>
          </ac:spMkLst>
        </pc:spChg>
        <pc:spChg chg="add del">
          <ac:chgData name="Sabastian Joseph (1705480)" userId="S::1705480@student.uwtsd.ac.uk::9dd26e62-d25d-4849-b4f0-a448e10fa0a9" providerId="AD" clId="Web-{F761E035-C14F-4AEB-BD9B-2668C0B33DCB}" dt="2021-10-19T19:38:00.682" v="8"/>
          <ac:spMkLst>
            <pc:docMk/>
            <pc:sldMk cId="1643495520" sldId="258"/>
            <ac:spMk id="6" creationId="{F19880DB-65D1-433B-9412-DD4693A51C10}"/>
          </ac:spMkLst>
        </pc:spChg>
        <pc:spChg chg="add del">
          <ac:chgData name="Sabastian Joseph (1705480)" userId="S::1705480@student.uwtsd.ac.uk::9dd26e62-d25d-4849-b4f0-a448e10fa0a9" providerId="AD" clId="Web-{F761E035-C14F-4AEB-BD9B-2668C0B33DCB}" dt="2021-10-19T19:38:10.198" v="10"/>
          <ac:spMkLst>
            <pc:docMk/>
            <pc:sldMk cId="1643495520" sldId="258"/>
            <ac:spMk id="7" creationId="{47BF9E94-1B66-4934-8E13-25C455DEAE38}"/>
          </ac:spMkLst>
        </pc:spChg>
        <pc:spChg chg="add">
          <ac:chgData name="Sabastian Joseph (1705480)" userId="S::1705480@student.uwtsd.ac.uk::9dd26e62-d25d-4849-b4f0-a448e10fa0a9" providerId="AD" clId="Web-{F761E035-C14F-4AEB-BD9B-2668C0B33DCB}" dt="2021-10-19T19:39:32.528" v="12"/>
          <ac:spMkLst>
            <pc:docMk/>
            <pc:sldMk cId="1643495520" sldId="258"/>
            <ac:spMk id="8" creationId="{9FEA0598-99AC-49D2-A8BF-7941F6A2CB7F}"/>
          </ac:spMkLst>
        </pc:spChg>
        <pc:spChg chg="add">
          <ac:chgData name="Sabastian Joseph (1705480)" userId="S::1705480@student.uwtsd.ac.uk::9dd26e62-d25d-4849-b4f0-a448e10fa0a9" providerId="AD" clId="Web-{F761E035-C14F-4AEB-BD9B-2668C0B33DCB}" dt="2021-10-19T19:39:33.606" v="13"/>
          <ac:spMkLst>
            <pc:docMk/>
            <pc:sldMk cId="1643495520" sldId="258"/>
            <ac:spMk id="9" creationId="{DD8711B0-B1D5-4535-8E64-28579BCC4FAA}"/>
          </ac:spMkLst>
        </pc:spChg>
        <pc:spChg chg="add">
          <ac:chgData name="Sabastian Joseph (1705480)" userId="S::1705480@student.uwtsd.ac.uk::9dd26e62-d25d-4849-b4f0-a448e10fa0a9" providerId="AD" clId="Web-{F761E035-C14F-4AEB-BD9B-2668C0B33DCB}" dt="2021-10-19T19:39:34.481" v="14"/>
          <ac:spMkLst>
            <pc:docMk/>
            <pc:sldMk cId="1643495520" sldId="258"/>
            <ac:spMk id="10" creationId="{EC3BE638-459F-47EB-AB72-F8648202CA71}"/>
          </ac:spMkLst>
        </pc:spChg>
        <pc:spChg chg="add">
          <ac:chgData name="Sabastian Joseph (1705480)" userId="S::1705480@student.uwtsd.ac.uk::9dd26e62-d25d-4849-b4f0-a448e10fa0a9" providerId="AD" clId="Web-{F761E035-C14F-4AEB-BD9B-2668C0B33DCB}" dt="2021-10-19T19:39:40.325" v="15"/>
          <ac:spMkLst>
            <pc:docMk/>
            <pc:sldMk cId="1643495520" sldId="258"/>
            <ac:spMk id="11" creationId="{4D05879F-98A9-4EE6-8C06-877223331C40}"/>
          </ac:spMkLst>
        </pc:spChg>
      </pc:sldChg>
    </pc:docChg>
  </pc:docChgLst>
  <pc:docChgLst>
    <pc:chgData name="Lisa-Marie Bassler" userId="38f25fa2-f4e2-42aa-a629-d2ccc29b42c2" providerId="ADAL" clId="{51A6EA83-EAB4-400F-9322-B0A555164AC1}"/>
    <pc:docChg chg="undo redo custSel addSld delSld modSld sldOrd modMainMaster">
      <pc:chgData name="Lisa-Marie Bassler" userId="38f25fa2-f4e2-42aa-a629-d2ccc29b42c2" providerId="ADAL" clId="{51A6EA83-EAB4-400F-9322-B0A555164AC1}" dt="2022-10-12T08:09:11.490" v="11381" actId="20577"/>
      <pc:docMkLst>
        <pc:docMk/>
      </pc:docMkLst>
      <pc:sldChg chg="modTransition">
        <pc:chgData name="Lisa-Marie Bassler" userId="38f25fa2-f4e2-42aa-a629-d2ccc29b42c2" providerId="ADAL" clId="{51A6EA83-EAB4-400F-9322-B0A555164AC1}" dt="2022-10-12T08:01:00.260" v="11376"/>
        <pc:sldMkLst>
          <pc:docMk/>
          <pc:sldMk cId="2409679819" sldId="256"/>
        </pc:sldMkLst>
      </pc:sldChg>
      <pc:sldChg chg="addSp modSp mod modTransition">
        <pc:chgData name="Lisa-Marie Bassler" userId="38f25fa2-f4e2-42aa-a629-d2ccc29b42c2" providerId="ADAL" clId="{51A6EA83-EAB4-400F-9322-B0A555164AC1}" dt="2022-10-12T08:01:00.260" v="11376"/>
        <pc:sldMkLst>
          <pc:docMk/>
          <pc:sldMk cId="1370600217" sldId="257"/>
        </pc:sldMkLst>
        <pc:spChg chg="add mod">
          <ac:chgData name="Lisa-Marie Bassler" userId="38f25fa2-f4e2-42aa-a629-d2ccc29b42c2" providerId="ADAL" clId="{51A6EA83-EAB4-400F-9322-B0A555164AC1}" dt="2022-10-01T11:51:20.008" v="0"/>
          <ac:spMkLst>
            <pc:docMk/>
            <pc:sldMk cId="1370600217" sldId="257"/>
            <ac:spMk id="2" creationId="{ACB1728B-0330-5CD8-85A4-4AB7F238A2EF}"/>
          </ac:spMkLst>
        </pc:spChg>
        <pc:spChg chg="add mod">
          <ac:chgData name="Lisa-Marie Bassler" userId="38f25fa2-f4e2-42aa-a629-d2ccc29b42c2" providerId="ADAL" clId="{51A6EA83-EAB4-400F-9322-B0A555164AC1}" dt="2022-10-09T19:38:52.482" v="6652" actId="403"/>
          <ac:spMkLst>
            <pc:docMk/>
            <pc:sldMk cId="1370600217" sldId="257"/>
            <ac:spMk id="4" creationId="{912A14C3-E225-744C-5B11-38F8562046B5}"/>
          </ac:spMkLst>
        </pc:spChg>
      </pc:sldChg>
      <pc:sldChg chg="del">
        <pc:chgData name="Lisa-Marie Bassler" userId="38f25fa2-f4e2-42aa-a629-d2ccc29b42c2" providerId="ADAL" clId="{51A6EA83-EAB4-400F-9322-B0A555164AC1}" dt="2022-10-08T22:53:54.150" v="619" actId="47"/>
        <pc:sldMkLst>
          <pc:docMk/>
          <pc:sldMk cId="2537598040" sldId="259"/>
        </pc:sldMkLst>
      </pc:sldChg>
      <pc:sldChg chg="modSp mod modTransition">
        <pc:chgData name="Lisa-Marie Bassler" userId="38f25fa2-f4e2-42aa-a629-d2ccc29b42c2" providerId="ADAL" clId="{51A6EA83-EAB4-400F-9322-B0A555164AC1}" dt="2022-10-12T08:01:00.260" v="11376"/>
        <pc:sldMkLst>
          <pc:docMk/>
          <pc:sldMk cId="406096376" sldId="262"/>
        </pc:sldMkLst>
        <pc:spChg chg="mod">
          <ac:chgData name="Lisa-Marie Bassler" userId="38f25fa2-f4e2-42aa-a629-d2ccc29b42c2" providerId="ADAL" clId="{51A6EA83-EAB4-400F-9322-B0A555164AC1}" dt="2022-10-09T21:18:16.152" v="11375" actId="404"/>
          <ac:spMkLst>
            <pc:docMk/>
            <pc:sldMk cId="406096376" sldId="262"/>
            <ac:spMk id="2" creationId="{AD32F3D5-80C4-325D-9166-E5C7879D122A}"/>
          </ac:spMkLst>
        </pc:spChg>
        <pc:spChg chg="mod">
          <ac:chgData name="Lisa-Marie Bassler" userId="38f25fa2-f4e2-42aa-a629-d2ccc29b42c2" providerId="ADAL" clId="{51A6EA83-EAB4-400F-9322-B0A555164AC1}" dt="2022-10-09T21:16:56.306" v="11373" actId="1036"/>
          <ac:spMkLst>
            <pc:docMk/>
            <pc:sldMk cId="406096376" sldId="262"/>
            <ac:spMk id="3" creationId="{4A9E78B7-5B82-5F3A-E65A-F9C7B4AAEC1D}"/>
          </ac:spMkLst>
        </pc:spChg>
      </pc:sldChg>
      <pc:sldChg chg="addSp modSp mod modTransition setBg modNotesTx">
        <pc:chgData name="Lisa-Marie Bassler" userId="38f25fa2-f4e2-42aa-a629-d2ccc29b42c2" providerId="ADAL" clId="{51A6EA83-EAB4-400F-9322-B0A555164AC1}" dt="2022-10-12T08:01:00.260" v="11376"/>
        <pc:sldMkLst>
          <pc:docMk/>
          <pc:sldMk cId="1004704508" sldId="263"/>
        </pc:sldMkLst>
        <pc:spChg chg="mod">
          <ac:chgData name="Lisa-Marie Bassler" userId="38f25fa2-f4e2-42aa-a629-d2ccc29b42c2" providerId="ADAL" clId="{51A6EA83-EAB4-400F-9322-B0A555164AC1}" dt="2022-10-09T19:14:23.112" v="5861" actId="404"/>
          <ac:spMkLst>
            <pc:docMk/>
            <pc:sldMk cId="1004704508" sldId="263"/>
            <ac:spMk id="2" creationId="{1E81C7B4-CA1E-B737-E8CE-F7D28747A05A}"/>
          </ac:spMkLst>
        </pc:spChg>
        <pc:spChg chg="mod">
          <ac:chgData name="Lisa-Marie Bassler" userId="38f25fa2-f4e2-42aa-a629-d2ccc29b42c2" providerId="ADAL" clId="{51A6EA83-EAB4-400F-9322-B0A555164AC1}" dt="2022-10-09T19:14:32.370" v="5870" actId="1076"/>
          <ac:spMkLst>
            <pc:docMk/>
            <pc:sldMk cId="1004704508" sldId="263"/>
            <ac:spMk id="3" creationId="{A3DA8957-35EC-752B-C6DE-1381745EEFE1}"/>
          </ac:spMkLst>
        </pc:spChg>
        <pc:spChg chg="add">
          <ac:chgData name="Lisa-Marie Bassler" userId="38f25fa2-f4e2-42aa-a629-d2ccc29b42c2" providerId="ADAL" clId="{51A6EA83-EAB4-400F-9322-B0A555164AC1}" dt="2022-10-08T23:05:56.584" v="1035" actId="26606"/>
          <ac:spMkLst>
            <pc:docMk/>
            <pc:sldMk cId="1004704508" sldId="263"/>
            <ac:spMk id="10" creationId="{59A309A7-1751-4ABE-A3C1-EEC40366AD89}"/>
          </ac:spMkLst>
        </pc:spChg>
        <pc:spChg chg="add">
          <ac:chgData name="Lisa-Marie Bassler" userId="38f25fa2-f4e2-42aa-a629-d2ccc29b42c2" providerId="ADAL" clId="{51A6EA83-EAB4-400F-9322-B0A555164AC1}" dt="2022-10-08T23:05:56.584" v="1035" actId="26606"/>
          <ac:spMkLst>
            <pc:docMk/>
            <pc:sldMk cId="1004704508" sldId="263"/>
            <ac:spMk id="12" creationId="{967D8EB6-EAE1-4F9C-B398-83321E287204}"/>
          </ac:spMkLst>
        </pc:spChg>
        <pc:picChg chg="add">
          <ac:chgData name="Lisa-Marie Bassler" userId="38f25fa2-f4e2-42aa-a629-d2ccc29b42c2" providerId="ADAL" clId="{51A6EA83-EAB4-400F-9322-B0A555164AC1}" dt="2022-10-08T23:05:56.584" v="1035" actId="26606"/>
          <ac:picMkLst>
            <pc:docMk/>
            <pc:sldMk cId="1004704508" sldId="263"/>
            <ac:picMk id="7" creationId="{E5936A75-8DF5-3860-448D-5F4EAA46F8A4}"/>
          </ac:picMkLst>
        </pc:picChg>
      </pc:sldChg>
      <pc:sldChg chg="addSp modSp new mod modTransition setBg">
        <pc:chgData name="Lisa-Marie Bassler" userId="38f25fa2-f4e2-42aa-a629-d2ccc29b42c2" providerId="ADAL" clId="{51A6EA83-EAB4-400F-9322-B0A555164AC1}" dt="2022-10-12T08:01:00.260" v="11376"/>
        <pc:sldMkLst>
          <pc:docMk/>
          <pc:sldMk cId="1897228520" sldId="264"/>
        </pc:sldMkLst>
        <pc:spChg chg="mod">
          <ac:chgData name="Lisa-Marie Bassler" userId="38f25fa2-f4e2-42aa-a629-d2ccc29b42c2" providerId="ADAL" clId="{51A6EA83-EAB4-400F-9322-B0A555164AC1}" dt="2022-10-09T20:57:23.767" v="10608" actId="26606"/>
          <ac:spMkLst>
            <pc:docMk/>
            <pc:sldMk cId="1897228520" sldId="264"/>
            <ac:spMk id="2" creationId="{41A7243D-558F-9E78-BCB3-478301ECD5F3}"/>
          </ac:spMkLst>
        </pc:spChg>
        <pc:spChg chg="mod">
          <ac:chgData name="Lisa-Marie Bassler" userId="38f25fa2-f4e2-42aa-a629-d2ccc29b42c2" providerId="ADAL" clId="{51A6EA83-EAB4-400F-9322-B0A555164AC1}" dt="2022-10-09T20:57:30.637" v="10610" actId="2710"/>
          <ac:spMkLst>
            <pc:docMk/>
            <pc:sldMk cId="1897228520" sldId="264"/>
            <ac:spMk id="3" creationId="{177D70FC-AE87-E1B7-7CED-1A7B72F97171}"/>
          </ac:spMkLst>
        </pc:spChg>
        <pc:spChg chg="add">
          <ac:chgData name="Lisa-Marie Bassler" userId="38f25fa2-f4e2-42aa-a629-d2ccc29b42c2" providerId="ADAL" clId="{51A6EA83-EAB4-400F-9322-B0A555164AC1}" dt="2022-10-09T20:57:23.767" v="10608" actId="26606"/>
          <ac:spMkLst>
            <pc:docMk/>
            <pc:sldMk cId="1897228520" sldId="264"/>
            <ac:spMk id="8" creationId="{7CB4857B-ED7C-444D-9F04-2F885114A1C2}"/>
          </ac:spMkLst>
        </pc:spChg>
        <pc:spChg chg="add">
          <ac:chgData name="Lisa-Marie Bassler" userId="38f25fa2-f4e2-42aa-a629-d2ccc29b42c2" providerId="ADAL" clId="{51A6EA83-EAB4-400F-9322-B0A555164AC1}" dt="2022-10-09T20:57:23.767" v="10608" actId="26606"/>
          <ac:spMkLst>
            <pc:docMk/>
            <pc:sldMk cId="1897228520" sldId="264"/>
            <ac:spMk id="10" creationId="{D18046FB-44EA-4FD8-A585-EA09A319B2D0}"/>
          </ac:spMkLst>
        </pc:spChg>
        <pc:spChg chg="add">
          <ac:chgData name="Lisa-Marie Bassler" userId="38f25fa2-f4e2-42aa-a629-d2ccc29b42c2" providerId="ADAL" clId="{51A6EA83-EAB4-400F-9322-B0A555164AC1}" dt="2022-10-09T20:57:23.767" v="10608" actId="26606"/>
          <ac:spMkLst>
            <pc:docMk/>
            <pc:sldMk cId="1897228520" sldId="264"/>
            <ac:spMk id="12" creationId="{479F5F2B-8B58-4140-AE6A-51F6C67B18D9}"/>
          </ac:spMkLst>
        </pc:spChg>
      </pc:sldChg>
      <pc:sldChg chg="addSp delSp modSp new mod ord modTransition setBg">
        <pc:chgData name="Lisa-Marie Bassler" userId="38f25fa2-f4e2-42aa-a629-d2ccc29b42c2" providerId="ADAL" clId="{51A6EA83-EAB4-400F-9322-B0A555164AC1}" dt="2022-10-12T08:01:00.260" v="11376"/>
        <pc:sldMkLst>
          <pc:docMk/>
          <pc:sldMk cId="3870505126" sldId="265"/>
        </pc:sldMkLst>
        <pc:spChg chg="mod">
          <ac:chgData name="Lisa-Marie Bassler" userId="38f25fa2-f4e2-42aa-a629-d2ccc29b42c2" providerId="ADAL" clId="{51A6EA83-EAB4-400F-9322-B0A555164AC1}" dt="2022-10-01T13:21:33.022" v="461" actId="26606"/>
          <ac:spMkLst>
            <pc:docMk/>
            <pc:sldMk cId="3870505126" sldId="265"/>
            <ac:spMk id="2" creationId="{82BE6897-60B6-6AB2-AE92-3F5C6B6BA9A8}"/>
          </ac:spMkLst>
        </pc:spChg>
        <pc:spChg chg="add mod">
          <ac:chgData name="Lisa-Marie Bassler" userId="38f25fa2-f4e2-42aa-a629-d2ccc29b42c2" providerId="ADAL" clId="{51A6EA83-EAB4-400F-9322-B0A555164AC1}" dt="2022-10-09T21:03:58.070" v="10725" actId="313"/>
          <ac:spMkLst>
            <pc:docMk/>
            <pc:sldMk cId="3870505126" sldId="265"/>
            <ac:spMk id="3" creationId="{9F6A2940-9FCF-3EA1-448D-B33075F5BCC0}"/>
          </ac:spMkLst>
        </pc:spChg>
        <pc:spChg chg="del">
          <ac:chgData name="Lisa-Marie Bassler" userId="38f25fa2-f4e2-42aa-a629-d2ccc29b42c2" providerId="ADAL" clId="{51A6EA83-EAB4-400F-9322-B0A555164AC1}" dt="2022-10-01T13:21:25.651" v="459"/>
          <ac:spMkLst>
            <pc:docMk/>
            <pc:sldMk cId="3870505126" sldId="265"/>
            <ac:spMk id="3" creationId="{E713FCD1-B97A-EADA-C72B-E2F9A1EA57E3}"/>
          </ac:spMkLst>
        </pc:spChg>
        <pc:spChg chg="add">
          <ac:chgData name="Lisa-Marie Bassler" userId="38f25fa2-f4e2-42aa-a629-d2ccc29b42c2" providerId="ADAL" clId="{51A6EA83-EAB4-400F-9322-B0A555164AC1}" dt="2022-10-01T13:21:33.022" v="461" actId="26606"/>
          <ac:spMkLst>
            <pc:docMk/>
            <pc:sldMk cId="3870505126" sldId="265"/>
            <ac:spMk id="1031" creationId="{D4771268-CB57-404A-9271-370EB28F6090}"/>
          </ac:spMkLst>
        </pc:spChg>
        <pc:picChg chg="add mod">
          <ac:chgData name="Lisa-Marie Bassler" userId="38f25fa2-f4e2-42aa-a629-d2ccc29b42c2" providerId="ADAL" clId="{51A6EA83-EAB4-400F-9322-B0A555164AC1}" dt="2022-10-09T21:04:11.377" v="10728" actId="14100"/>
          <ac:picMkLst>
            <pc:docMk/>
            <pc:sldMk cId="3870505126" sldId="265"/>
            <ac:picMk id="1026" creationId="{7A630972-FF8B-0F08-36EA-47D6DF918795}"/>
          </ac:picMkLst>
        </pc:picChg>
      </pc:sldChg>
      <pc:sldChg chg="modSp new del mod">
        <pc:chgData name="Lisa-Marie Bassler" userId="38f25fa2-f4e2-42aa-a629-d2ccc29b42c2" providerId="ADAL" clId="{51A6EA83-EAB4-400F-9322-B0A555164AC1}" dt="2022-10-05T16:27:27.088" v="521" actId="47"/>
        <pc:sldMkLst>
          <pc:docMk/>
          <pc:sldMk cId="2352084479" sldId="266"/>
        </pc:sldMkLst>
        <pc:spChg chg="mod">
          <ac:chgData name="Lisa-Marie Bassler" userId="38f25fa2-f4e2-42aa-a629-d2ccc29b42c2" providerId="ADAL" clId="{51A6EA83-EAB4-400F-9322-B0A555164AC1}" dt="2022-10-01T14:02:43.657" v="500" actId="20577"/>
          <ac:spMkLst>
            <pc:docMk/>
            <pc:sldMk cId="2352084479" sldId="266"/>
            <ac:spMk id="2" creationId="{AD8D8A0A-9DFB-FEEB-EC97-F7184D7EB9E1}"/>
          </ac:spMkLst>
        </pc:spChg>
      </pc:sldChg>
      <pc:sldChg chg="addSp modSp new del mod modTransition">
        <pc:chgData name="Lisa-Marie Bassler" userId="38f25fa2-f4e2-42aa-a629-d2ccc29b42c2" providerId="ADAL" clId="{51A6EA83-EAB4-400F-9322-B0A555164AC1}" dt="2022-10-09T20:43:11.612" v="10166" actId="47"/>
        <pc:sldMkLst>
          <pc:docMk/>
          <pc:sldMk cId="3446338601" sldId="267"/>
        </pc:sldMkLst>
        <pc:spChg chg="mod">
          <ac:chgData name="Lisa-Marie Bassler" userId="38f25fa2-f4e2-42aa-a629-d2ccc29b42c2" providerId="ADAL" clId="{51A6EA83-EAB4-400F-9322-B0A555164AC1}" dt="2022-10-01T15:21:23.813" v="502"/>
          <ac:spMkLst>
            <pc:docMk/>
            <pc:sldMk cId="3446338601" sldId="267"/>
            <ac:spMk id="2" creationId="{ECEEAE4F-DA41-0ED9-637D-233083E8F96E}"/>
          </ac:spMkLst>
        </pc:spChg>
        <pc:spChg chg="mod">
          <ac:chgData name="Lisa-Marie Bassler" userId="38f25fa2-f4e2-42aa-a629-d2ccc29b42c2" providerId="ADAL" clId="{51A6EA83-EAB4-400F-9322-B0A555164AC1}" dt="2022-10-01T15:21:28.592" v="517" actId="20577"/>
          <ac:spMkLst>
            <pc:docMk/>
            <pc:sldMk cId="3446338601" sldId="267"/>
            <ac:spMk id="3" creationId="{F5B54880-6290-2E90-80CC-8C4C5EDEAFCA}"/>
          </ac:spMkLst>
        </pc:spChg>
        <pc:picChg chg="add mod">
          <ac:chgData name="Lisa-Marie Bassler" userId="38f25fa2-f4e2-42aa-a629-d2ccc29b42c2" providerId="ADAL" clId="{51A6EA83-EAB4-400F-9322-B0A555164AC1}" dt="2022-10-01T15:21:57.213" v="520" actId="1076"/>
          <ac:picMkLst>
            <pc:docMk/>
            <pc:sldMk cId="3446338601" sldId="267"/>
            <ac:picMk id="4" creationId="{134BD5BB-30FD-4046-A480-09A13E046571}"/>
          </ac:picMkLst>
        </pc:picChg>
      </pc:sldChg>
      <pc:sldChg chg="modSp new del mod modTransition">
        <pc:chgData name="Lisa-Marie Bassler" userId="38f25fa2-f4e2-42aa-a629-d2ccc29b42c2" providerId="ADAL" clId="{51A6EA83-EAB4-400F-9322-B0A555164AC1}" dt="2022-10-09T20:43:13.802" v="10167" actId="47"/>
        <pc:sldMkLst>
          <pc:docMk/>
          <pc:sldMk cId="3753787486" sldId="268"/>
        </pc:sldMkLst>
        <pc:spChg chg="mod">
          <ac:chgData name="Lisa-Marie Bassler" userId="38f25fa2-f4e2-42aa-a629-d2ccc29b42c2" providerId="ADAL" clId="{51A6EA83-EAB4-400F-9322-B0A555164AC1}" dt="2022-10-09T19:53:15.675" v="7014" actId="20577"/>
          <ac:spMkLst>
            <pc:docMk/>
            <pc:sldMk cId="3753787486" sldId="268"/>
            <ac:spMk id="3" creationId="{A8CDC17E-32F2-5022-C6E8-618CC712BA9E}"/>
          </ac:spMkLst>
        </pc:spChg>
      </pc:sldChg>
      <pc:sldChg chg="addSp delSp modSp new mod modTransition setBg">
        <pc:chgData name="Lisa-Marie Bassler" userId="38f25fa2-f4e2-42aa-a629-d2ccc29b42c2" providerId="ADAL" clId="{51A6EA83-EAB4-400F-9322-B0A555164AC1}" dt="2022-10-12T08:01:00.260" v="11376"/>
        <pc:sldMkLst>
          <pc:docMk/>
          <pc:sldMk cId="629498109" sldId="269"/>
        </pc:sldMkLst>
        <pc:spChg chg="mod">
          <ac:chgData name="Lisa-Marie Bassler" userId="38f25fa2-f4e2-42aa-a629-d2ccc29b42c2" providerId="ADAL" clId="{51A6EA83-EAB4-400F-9322-B0A555164AC1}" dt="2022-10-09T20:55:52.090" v="10520" actId="404"/>
          <ac:spMkLst>
            <pc:docMk/>
            <pc:sldMk cId="629498109" sldId="269"/>
            <ac:spMk id="2" creationId="{313E8348-27DB-919A-6938-AAFC37B02FB3}"/>
          </ac:spMkLst>
        </pc:spChg>
        <pc:spChg chg="mod">
          <ac:chgData name="Lisa-Marie Bassler" userId="38f25fa2-f4e2-42aa-a629-d2ccc29b42c2" providerId="ADAL" clId="{51A6EA83-EAB4-400F-9322-B0A555164AC1}" dt="2022-10-09T20:55:28.304" v="10517" actId="20577"/>
          <ac:spMkLst>
            <pc:docMk/>
            <pc:sldMk cId="629498109" sldId="269"/>
            <ac:spMk id="3" creationId="{2F928073-E75B-FE45-2D9D-63DAFD4A5BB3}"/>
          </ac:spMkLst>
        </pc:spChg>
        <pc:spChg chg="add del">
          <ac:chgData name="Lisa-Marie Bassler" userId="38f25fa2-f4e2-42aa-a629-d2ccc29b42c2" providerId="ADAL" clId="{51A6EA83-EAB4-400F-9322-B0A555164AC1}" dt="2022-10-09T20:53:06.857" v="10496" actId="26606"/>
          <ac:spMkLst>
            <pc:docMk/>
            <pc:sldMk cId="629498109" sldId="269"/>
            <ac:spMk id="8" creationId="{C2554CA6-288E-4202-BC52-2E5A8F0C0AED}"/>
          </ac:spMkLst>
        </pc:spChg>
        <pc:spChg chg="add del">
          <ac:chgData name="Lisa-Marie Bassler" userId="38f25fa2-f4e2-42aa-a629-d2ccc29b42c2" providerId="ADAL" clId="{51A6EA83-EAB4-400F-9322-B0A555164AC1}" dt="2022-10-09T20:53:06.857" v="10496" actId="26606"/>
          <ac:spMkLst>
            <pc:docMk/>
            <pc:sldMk cId="629498109" sldId="269"/>
            <ac:spMk id="10" creationId="{B10BB131-AC8E-4A8E-A5D1-36260F720C3B}"/>
          </ac:spMkLst>
        </pc:spChg>
        <pc:spChg chg="add del">
          <ac:chgData name="Lisa-Marie Bassler" userId="38f25fa2-f4e2-42aa-a629-d2ccc29b42c2" providerId="ADAL" clId="{51A6EA83-EAB4-400F-9322-B0A555164AC1}" dt="2022-10-09T20:53:06.857" v="10496" actId="26606"/>
          <ac:spMkLst>
            <pc:docMk/>
            <pc:sldMk cId="629498109" sldId="269"/>
            <ac:spMk id="12" creationId="{5B7778FC-632E-4DCA-A7CB-0D7731CCF970}"/>
          </ac:spMkLst>
        </pc:spChg>
        <pc:spChg chg="add del">
          <ac:chgData name="Lisa-Marie Bassler" userId="38f25fa2-f4e2-42aa-a629-d2ccc29b42c2" providerId="ADAL" clId="{51A6EA83-EAB4-400F-9322-B0A555164AC1}" dt="2022-10-09T20:53:06.857" v="10496" actId="26606"/>
          <ac:spMkLst>
            <pc:docMk/>
            <pc:sldMk cId="629498109" sldId="269"/>
            <ac:spMk id="14" creationId="{FA23A907-97FB-4A8F-880A-DD77401C4296}"/>
          </ac:spMkLst>
        </pc:spChg>
        <pc:spChg chg="add">
          <ac:chgData name="Lisa-Marie Bassler" userId="38f25fa2-f4e2-42aa-a629-d2ccc29b42c2" providerId="ADAL" clId="{51A6EA83-EAB4-400F-9322-B0A555164AC1}" dt="2022-10-09T20:53:06.857" v="10497" actId="26606"/>
          <ac:spMkLst>
            <pc:docMk/>
            <pc:sldMk cId="629498109" sldId="269"/>
            <ac:spMk id="16" creationId="{7CB4857B-ED7C-444D-9F04-2F885114A1C2}"/>
          </ac:spMkLst>
        </pc:spChg>
        <pc:spChg chg="add">
          <ac:chgData name="Lisa-Marie Bassler" userId="38f25fa2-f4e2-42aa-a629-d2ccc29b42c2" providerId="ADAL" clId="{51A6EA83-EAB4-400F-9322-B0A555164AC1}" dt="2022-10-09T20:53:06.857" v="10497" actId="26606"/>
          <ac:spMkLst>
            <pc:docMk/>
            <pc:sldMk cId="629498109" sldId="269"/>
            <ac:spMk id="17" creationId="{D18046FB-44EA-4FD8-A585-EA09A319B2D0}"/>
          </ac:spMkLst>
        </pc:spChg>
        <pc:spChg chg="add">
          <ac:chgData name="Lisa-Marie Bassler" userId="38f25fa2-f4e2-42aa-a629-d2ccc29b42c2" providerId="ADAL" clId="{51A6EA83-EAB4-400F-9322-B0A555164AC1}" dt="2022-10-09T20:53:06.857" v="10497" actId="26606"/>
          <ac:spMkLst>
            <pc:docMk/>
            <pc:sldMk cId="629498109" sldId="269"/>
            <ac:spMk id="18" creationId="{479F5F2B-8B58-4140-AE6A-51F6C67B18D9}"/>
          </ac:spMkLst>
        </pc:spChg>
      </pc:sldChg>
      <pc:sldChg chg="addSp delSp modSp new mod modTransition setBg">
        <pc:chgData name="Lisa-Marie Bassler" userId="38f25fa2-f4e2-42aa-a629-d2ccc29b42c2" providerId="ADAL" clId="{51A6EA83-EAB4-400F-9322-B0A555164AC1}" dt="2022-10-12T08:01:00.260" v="11376"/>
        <pc:sldMkLst>
          <pc:docMk/>
          <pc:sldMk cId="4152002410" sldId="270"/>
        </pc:sldMkLst>
        <pc:spChg chg="mod">
          <ac:chgData name="Lisa-Marie Bassler" userId="38f25fa2-f4e2-42aa-a629-d2ccc29b42c2" providerId="ADAL" clId="{51A6EA83-EAB4-400F-9322-B0A555164AC1}" dt="2022-10-09T20:57:37.364" v="10611" actId="26606"/>
          <ac:spMkLst>
            <pc:docMk/>
            <pc:sldMk cId="4152002410" sldId="270"/>
            <ac:spMk id="2" creationId="{98BA5907-D943-8364-964D-47C75A8113A6}"/>
          </ac:spMkLst>
        </pc:spChg>
        <pc:spChg chg="mod">
          <ac:chgData name="Lisa-Marie Bassler" userId="38f25fa2-f4e2-42aa-a629-d2ccc29b42c2" providerId="ADAL" clId="{51A6EA83-EAB4-400F-9322-B0A555164AC1}" dt="2022-10-09T20:57:51.813" v="10633" actId="1035"/>
          <ac:spMkLst>
            <pc:docMk/>
            <pc:sldMk cId="4152002410" sldId="270"/>
            <ac:spMk id="3" creationId="{EB7D2ECD-4E15-A7BA-7CA4-5483FCDFFD00}"/>
          </ac:spMkLst>
        </pc:spChg>
        <pc:spChg chg="add del">
          <ac:chgData name="Lisa-Marie Bassler" userId="38f25fa2-f4e2-42aa-a629-d2ccc29b42c2" providerId="ADAL" clId="{51A6EA83-EAB4-400F-9322-B0A555164AC1}" dt="2022-10-08T22:54:38.311" v="623" actId="22"/>
          <ac:spMkLst>
            <pc:docMk/>
            <pc:sldMk cId="4152002410" sldId="270"/>
            <ac:spMk id="5" creationId="{320BF11C-2196-A939-F40D-CB4AEC16F9C8}"/>
          </ac:spMkLst>
        </pc:spChg>
        <pc:spChg chg="add">
          <ac:chgData name="Lisa-Marie Bassler" userId="38f25fa2-f4e2-42aa-a629-d2ccc29b42c2" providerId="ADAL" clId="{51A6EA83-EAB4-400F-9322-B0A555164AC1}" dt="2022-10-09T20:57:37.364" v="10611" actId="26606"/>
          <ac:spMkLst>
            <pc:docMk/>
            <pc:sldMk cId="4152002410" sldId="270"/>
            <ac:spMk id="8" creationId="{7CB4857B-ED7C-444D-9F04-2F885114A1C2}"/>
          </ac:spMkLst>
        </pc:spChg>
        <pc:spChg chg="add">
          <ac:chgData name="Lisa-Marie Bassler" userId="38f25fa2-f4e2-42aa-a629-d2ccc29b42c2" providerId="ADAL" clId="{51A6EA83-EAB4-400F-9322-B0A555164AC1}" dt="2022-10-09T20:57:37.364" v="10611" actId="26606"/>
          <ac:spMkLst>
            <pc:docMk/>
            <pc:sldMk cId="4152002410" sldId="270"/>
            <ac:spMk id="10" creationId="{D18046FB-44EA-4FD8-A585-EA09A319B2D0}"/>
          </ac:spMkLst>
        </pc:spChg>
        <pc:spChg chg="add">
          <ac:chgData name="Lisa-Marie Bassler" userId="38f25fa2-f4e2-42aa-a629-d2ccc29b42c2" providerId="ADAL" clId="{51A6EA83-EAB4-400F-9322-B0A555164AC1}" dt="2022-10-09T20:57:37.364" v="10611" actId="26606"/>
          <ac:spMkLst>
            <pc:docMk/>
            <pc:sldMk cId="4152002410" sldId="270"/>
            <ac:spMk id="12" creationId="{479F5F2B-8B58-4140-AE6A-51F6C67B18D9}"/>
          </ac:spMkLst>
        </pc:spChg>
      </pc:sldChg>
      <pc:sldChg chg="addSp modSp new mod ord modTransition setBg setClrOvrMap">
        <pc:chgData name="Lisa-Marie Bassler" userId="38f25fa2-f4e2-42aa-a629-d2ccc29b42c2" providerId="ADAL" clId="{51A6EA83-EAB4-400F-9322-B0A555164AC1}" dt="2022-10-12T08:01:00.260" v="11376"/>
        <pc:sldMkLst>
          <pc:docMk/>
          <pc:sldMk cId="137121618" sldId="271"/>
        </pc:sldMkLst>
        <pc:spChg chg="mod">
          <ac:chgData name="Lisa-Marie Bassler" userId="38f25fa2-f4e2-42aa-a629-d2ccc29b42c2" providerId="ADAL" clId="{51A6EA83-EAB4-400F-9322-B0A555164AC1}" dt="2022-10-09T21:08:09.190" v="10875" actId="404"/>
          <ac:spMkLst>
            <pc:docMk/>
            <pc:sldMk cId="137121618" sldId="271"/>
            <ac:spMk id="2" creationId="{48FAFEE3-F483-F654-5F1A-F9C6DE69AB95}"/>
          </ac:spMkLst>
        </pc:spChg>
        <pc:spChg chg="mod ord">
          <ac:chgData name="Lisa-Marie Bassler" userId="38f25fa2-f4e2-42aa-a629-d2ccc29b42c2" providerId="ADAL" clId="{51A6EA83-EAB4-400F-9322-B0A555164AC1}" dt="2022-10-09T21:08:17.266" v="10880" actId="27636"/>
          <ac:spMkLst>
            <pc:docMk/>
            <pc:sldMk cId="137121618" sldId="271"/>
            <ac:spMk id="3" creationId="{44514E88-7DE8-5311-85F2-1AD203DAA7C2}"/>
          </ac:spMkLst>
        </pc:spChg>
        <pc:spChg chg="add">
          <ac:chgData name="Lisa-Marie Bassler" userId="38f25fa2-f4e2-42aa-a629-d2ccc29b42c2" providerId="ADAL" clId="{51A6EA83-EAB4-400F-9322-B0A555164AC1}" dt="2022-10-08T23:30:38.621" v="1656" actId="26606"/>
          <ac:spMkLst>
            <pc:docMk/>
            <pc:sldMk cId="137121618" sldId="271"/>
            <ac:spMk id="9" creationId="{357DD0D3-F869-46D0-944C-6EC60E19E351}"/>
          </ac:spMkLst>
        </pc:spChg>
        <pc:picChg chg="add mod">
          <ac:chgData name="Lisa-Marie Bassler" userId="38f25fa2-f4e2-42aa-a629-d2ccc29b42c2" providerId="ADAL" clId="{51A6EA83-EAB4-400F-9322-B0A555164AC1}" dt="2022-10-08T23:30:45.166" v="1659" actId="27614"/>
          <ac:picMkLst>
            <pc:docMk/>
            <pc:sldMk cId="137121618" sldId="271"/>
            <ac:picMk id="4" creationId="{76195144-0D9B-DB74-F135-F410827E2F52}"/>
          </ac:picMkLst>
        </pc:picChg>
      </pc:sldChg>
      <pc:sldChg chg="addSp delSp modSp new mod modTransition">
        <pc:chgData name="Lisa-Marie Bassler" userId="38f25fa2-f4e2-42aa-a629-d2ccc29b42c2" providerId="ADAL" clId="{51A6EA83-EAB4-400F-9322-B0A555164AC1}" dt="2022-10-12T08:01:00.260" v="11376"/>
        <pc:sldMkLst>
          <pc:docMk/>
          <pc:sldMk cId="3700760171" sldId="272"/>
        </pc:sldMkLst>
        <pc:spChg chg="del">
          <ac:chgData name="Lisa-Marie Bassler" userId="38f25fa2-f4e2-42aa-a629-d2ccc29b42c2" providerId="ADAL" clId="{51A6EA83-EAB4-400F-9322-B0A555164AC1}" dt="2022-10-08T23:08:53.644" v="1156" actId="478"/>
          <ac:spMkLst>
            <pc:docMk/>
            <pc:sldMk cId="3700760171" sldId="272"/>
            <ac:spMk id="2" creationId="{DE3778A1-692D-FB1E-0FEF-A9718DF5E13F}"/>
          </ac:spMkLst>
        </pc:spChg>
        <pc:spChg chg="add del mod">
          <ac:chgData name="Lisa-Marie Bassler" userId="38f25fa2-f4e2-42aa-a629-d2ccc29b42c2" providerId="ADAL" clId="{51A6EA83-EAB4-400F-9322-B0A555164AC1}" dt="2022-10-09T20:51:28.481" v="10447" actId="478"/>
          <ac:spMkLst>
            <pc:docMk/>
            <pc:sldMk cId="3700760171" sldId="272"/>
            <ac:spMk id="2" creationId="{F967B247-7CD5-0A2B-C226-2B9C53609DF2}"/>
          </ac:spMkLst>
        </pc:spChg>
        <pc:spChg chg="mod">
          <ac:chgData name="Lisa-Marie Bassler" userId="38f25fa2-f4e2-42aa-a629-d2ccc29b42c2" providerId="ADAL" clId="{51A6EA83-EAB4-400F-9322-B0A555164AC1}" dt="2022-10-09T20:52:35.645" v="10494" actId="404"/>
          <ac:spMkLst>
            <pc:docMk/>
            <pc:sldMk cId="3700760171" sldId="272"/>
            <ac:spMk id="3" creationId="{2AF63373-B8BD-8E8F-17B8-4E45E2E248A0}"/>
          </ac:spMkLst>
        </pc:spChg>
        <pc:picChg chg="add mod">
          <ac:chgData name="Lisa-Marie Bassler" userId="38f25fa2-f4e2-42aa-a629-d2ccc29b42c2" providerId="ADAL" clId="{51A6EA83-EAB4-400F-9322-B0A555164AC1}" dt="2022-10-08T23:08:51.312" v="1155"/>
          <ac:picMkLst>
            <pc:docMk/>
            <pc:sldMk cId="3700760171" sldId="272"/>
            <ac:picMk id="4" creationId="{EFD167B9-9E3F-5C93-C727-37C96907B2AD}"/>
          </ac:picMkLst>
        </pc:picChg>
      </pc:sldChg>
      <pc:sldChg chg="addSp delSp modSp new mod modTransition setBg">
        <pc:chgData name="Lisa-Marie Bassler" userId="38f25fa2-f4e2-42aa-a629-d2ccc29b42c2" providerId="ADAL" clId="{51A6EA83-EAB4-400F-9322-B0A555164AC1}" dt="2022-10-12T08:01:00.260" v="11376"/>
        <pc:sldMkLst>
          <pc:docMk/>
          <pc:sldMk cId="237406928" sldId="273"/>
        </pc:sldMkLst>
        <pc:spChg chg="mod">
          <ac:chgData name="Lisa-Marie Bassler" userId="38f25fa2-f4e2-42aa-a629-d2ccc29b42c2" providerId="ADAL" clId="{51A6EA83-EAB4-400F-9322-B0A555164AC1}" dt="2022-10-09T21:09:50.776" v="10888" actId="404"/>
          <ac:spMkLst>
            <pc:docMk/>
            <pc:sldMk cId="237406928" sldId="273"/>
            <ac:spMk id="2" creationId="{BCF6DD92-879C-9BC2-A68C-9780D0DD610E}"/>
          </ac:spMkLst>
        </pc:spChg>
        <pc:spChg chg="mod">
          <ac:chgData name="Lisa-Marie Bassler" userId="38f25fa2-f4e2-42aa-a629-d2ccc29b42c2" providerId="ADAL" clId="{51A6EA83-EAB4-400F-9322-B0A555164AC1}" dt="2022-10-09T21:09:53.427" v="10889" actId="1076"/>
          <ac:spMkLst>
            <pc:docMk/>
            <pc:sldMk cId="237406928" sldId="273"/>
            <ac:spMk id="3" creationId="{03BD19FB-B8FC-013B-CD78-D9BBA40905EA}"/>
          </ac:spMkLst>
        </pc:spChg>
        <pc:graphicFrameChg chg="add del mod">
          <ac:chgData name="Lisa-Marie Bassler" userId="38f25fa2-f4e2-42aa-a629-d2ccc29b42c2" providerId="ADAL" clId="{51A6EA83-EAB4-400F-9322-B0A555164AC1}" dt="2022-10-09T19:11:58.616" v="5573" actId="478"/>
          <ac:graphicFrameMkLst>
            <pc:docMk/>
            <pc:sldMk cId="237406928" sldId="273"/>
            <ac:graphicFrameMk id="4" creationId="{64B399E3-A005-55FE-44CA-AF9E5AEEDECA}"/>
          </ac:graphicFrameMkLst>
        </pc:graphicFrameChg>
        <pc:graphicFrameChg chg="add del mod">
          <ac:chgData name="Lisa-Marie Bassler" userId="38f25fa2-f4e2-42aa-a629-d2ccc29b42c2" providerId="ADAL" clId="{51A6EA83-EAB4-400F-9322-B0A555164AC1}" dt="2022-10-09T19:12:51.254" v="5690" actId="478"/>
          <ac:graphicFrameMkLst>
            <pc:docMk/>
            <pc:sldMk cId="237406928" sldId="273"/>
            <ac:graphicFrameMk id="5" creationId="{508B562F-A18E-109B-C1A5-BFC1EED4DFFF}"/>
          </ac:graphicFrameMkLst>
        </pc:graphicFrameChg>
        <pc:picChg chg="add mod">
          <ac:chgData name="Lisa-Marie Bassler" userId="38f25fa2-f4e2-42aa-a629-d2ccc29b42c2" providerId="ADAL" clId="{51A6EA83-EAB4-400F-9322-B0A555164AC1}" dt="2022-10-09T21:09:59.798" v="10890" actId="1076"/>
          <ac:picMkLst>
            <pc:docMk/>
            <pc:sldMk cId="237406928" sldId="273"/>
            <ac:picMk id="7" creationId="{72897BCB-81F2-AE9C-A4EF-38DC22BBAEE0}"/>
          </ac:picMkLst>
        </pc:picChg>
      </pc:sldChg>
      <pc:sldChg chg="new del">
        <pc:chgData name="Lisa-Marie Bassler" userId="38f25fa2-f4e2-42aa-a629-d2ccc29b42c2" providerId="ADAL" clId="{51A6EA83-EAB4-400F-9322-B0A555164AC1}" dt="2022-10-08T23:12:32.321" v="1304" actId="47"/>
        <pc:sldMkLst>
          <pc:docMk/>
          <pc:sldMk cId="3347492859" sldId="274"/>
        </pc:sldMkLst>
      </pc:sldChg>
      <pc:sldChg chg="addSp delSp modSp new mod modTransition modAnim modNotesTx">
        <pc:chgData name="Lisa-Marie Bassler" userId="38f25fa2-f4e2-42aa-a629-d2ccc29b42c2" providerId="ADAL" clId="{51A6EA83-EAB4-400F-9322-B0A555164AC1}" dt="2022-10-12T08:01:00.260" v="11376"/>
        <pc:sldMkLst>
          <pc:docMk/>
          <pc:sldMk cId="3497926610" sldId="274"/>
        </pc:sldMkLst>
        <pc:spChg chg="mod">
          <ac:chgData name="Lisa-Marie Bassler" userId="38f25fa2-f4e2-42aa-a629-d2ccc29b42c2" providerId="ADAL" clId="{51A6EA83-EAB4-400F-9322-B0A555164AC1}" dt="2022-10-09T19:55:21.876" v="7062" actId="404"/>
          <ac:spMkLst>
            <pc:docMk/>
            <pc:sldMk cId="3497926610" sldId="274"/>
            <ac:spMk id="2" creationId="{3C6FADC4-0D27-E91B-DEF1-F1FA8C8CFE9C}"/>
          </ac:spMkLst>
        </pc:spChg>
        <pc:spChg chg="del">
          <ac:chgData name="Lisa-Marie Bassler" userId="38f25fa2-f4e2-42aa-a629-d2ccc29b42c2" providerId="ADAL" clId="{51A6EA83-EAB4-400F-9322-B0A555164AC1}" dt="2022-10-08T23:13:34.845" v="1309"/>
          <ac:spMkLst>
            <pc:docMk/>
            <pc:sldMk cId="3497926610" sldId="274"/>
            <ac:spMk id="3" creationId="{50F9F9F6-D6AF-731E-75C6-6086BB09AAE3}"/>
          </ac:spMkLst>
        </pc:spChg>
        <pc:picChg chg="add mod">
          <ac:chgData name="Lisa-Marie Bassler" userId="38f25fa2-f4e2-42aa-a629-d2ccc29b42c2" providerId="ADAL" clId="{51A6EA83-EAB4-400F-9322-B0A555164AC1}" dt="2022-10-09T19:55:26.335" v="7075" actId="1036"/>
          <ac:picMkLst>
            <pc:docMk/>
            <pc:sldMk cId="3497926610" sldId="274"/>
            <ac:picMk id="4" creationId="{D551537A-DC01-4852-D771-A2513376DEE4}"/>
          </ac:picMkLst>
        </pc:picChg>
      </pc:sldChg>
      <pc:sldChg chg="addSp delSp modSp new del mod setBg addAnim setClrOvrMap">
        <pc:chgData name="Lisa-Marie Bassler" userId="38f25fa2-f4e2-42aa-a629-d2ccc29b42c2" providerId="ADAL" clId="{51A6EA83-EAB4-400F-9322-B0A555164AC1}" dt="2022-10-08T23:23:16.611" v="1474" actId="47"/>
        <pc:sldMkLst>
          <pc:docMk/>
          <pc:sldMk cId="3564418981" sldId="275"/>
        </pc:sldMkLst>
        <pc:spChg chg="mod">
          <ac:chgData name="Lisa-Marie Bassler" userId="38f25fa2-f4e2-42aa-a629-d2ccc29b42c2" providerId="ADAL" clId="{51A6EA83-EAB4-400F-9322-B0A555164AC1}" dt="2022-10-08T23:22:33.705" v="1423" actId="26606"/>
          <ac:spMkLst>
            <pc:docMk/>
            <pc:sldMk cId="3564418981" sldId="275"/>
            <ac:spMk id="2" creationId="{4EBC1ADC-E6ED-4DE5-EAE2-3CB51EE9BAE8}"/>
          </ac:spMkLst>
        </pc:spChg>
        <pc:spChg chg="mod">
          <ac:chgData name="Lisa-Marie Bassler" userId="38f25fa2-f4e2-42aa-a629-d2ccc29b42c2" providerId="ADAL" clId="{51A6EA83-EAB4-400F-9322-B0A555164AC1}" dt="2022-10-08T23:22:33.705" v="1423" actId="26606"/>
          <ac:spMkLst>
            <pc:docMk/>
            <pc:sldMk cId="3564418981" sldId="275"/>
            <ac:spMk id="3" creationId="{9D476673-BB53-9876-C87E-741AAA8866B7}"/>
          </ac:spMkLst>
        </pc:spChg>
        <pc:spChg chg="add del">
          <ac:chgData name="Lisa-Marie Bassler" userId="38f25fa2-f4e2-42aa-a629-d2ccc29b42c2" providerId="ADAL" clId="{51A6EA83-EAB4-400F-9322-B0A555164AC1}" dt="2022-10-08T23:19:34.272" v="1375" actId="26606"/>
          <ac:spMkLst>
            <pc:docMk/>
            <pc:sldMk cId="3564418981" sldId="275"/>
            <ac:spMk id="1031" creationId="{C1FBCB95-389E-4A3B-A32D-E5E26CD8F9F7}"/>
          </ac:spMkLst>
        </pc:spChg>
        <pc:spChg chg="add del">
          <ac:chgData name="Lisa-Marie Bassler" userId="38f25fa2-f4e2-42aa-a629-d2ccc29b42c2" providerId="ADAL" clId="{51A6EA83-EAB4-400F-9322-B0A555164AC1}" dt="2022-10-08T23:19:34.272" v="1375" actId="26606"/>
          <ac:spMkLst>
            <pc:docMk/>
            <pc:sldMk cId="3564418981" sldId="275"/>
            <ac:spMk id="1033" creationId="{298A4E45-233B-4B5C-B9A3-2791BF6FC7D9}"/>
          </ac:spMkLst>
        </pc:spChg>
        <pc:spChg chg="add del">
          <ac:chgData name="Lisa-Marie Bassler" userId="38f25fa2-f4e2-42aa-a629-d2ccc29b42c2" providerId="ADAL" clId="{51A6EA83-EAB4-400F-9322-B0A555164AC1}" dt="2022-10-08T23:19:36.356" v="1377" actId="26606"/>
          <ac:spMkLst>
            <pc:docMk/>
            <pc:sldMk cId="3564418981" sldId="275"/>
            <ac:spMk id="1035" creationId="{C1DD1A8A-57D5-4A81-AD04-532B043C5611}"/>
          </ac:spMkLst>
        </pc:spChg>
        <pc:spChg chg="add del">
          <ac:chgData name="Lisa-Marie Bassler" userId="38f25fa2-f4e2-42aa-a629-d2ccc29b42c2" providerId="ADAL" clId="{51A6EA83-EAB4-400F-9322-B0A555164AC1}" dt="2022-10-08T23:19:36.356" v="1377" actId="26606"/>
          <ac:spMkLst>
            <pc:docMk/>
            <pc:sldMk cId="3564418981" sldId="275"/>
            <ac:spMk id="1036" creationId="{007891EC-4501-44ED-A8C8-B11B6DB767AB}"/>
          </ac:spMkLst>
        </pc:spChg>
        <pc:spChg chg="add del">
          <ac:chgData name="Lisa-Marie Bassler" userId="38f25fa2-f4e2-42aa-a629-d2ccc29b42c2" providerId="ADAL" clId="{51A6EA83-EAB4-400F-9322-B0A555164AC1}" dt="2022-10-08T23:22:33.705" v="1423" actId="26606"/>
          <ac:spMkLst>
            <pc:docMk/>
            <pc:sldMk cId="3564418981" sldId="275"/>
            <ac:spMk id="1038" creationId="{E49CC64F-7275-4E33-961B-0C5CDC439875}"/>
          </ac:spMkLst>
        </pc:spChg>
        <pc:spChg chg="add">
          <ac:chgData name="Lisa-Marie Bassler" userId="38f25fa2-f4e2-42aa-a629-d2ccc29b42c2" providerId="ADAL" clId="{51A6EA83-EAB4-400F-9322-B0A555164AC1}" dt="2022-10-08T23:22:33.705" v="1423" actId="26606"/>
          <ac:spMkLst>
            <pc:docMk/>
            <pc:sldMk cId="3564418981" sldId="275"/>
            <ac:spMk id="1043" creationId="{74426AB7-D619-4515-962A-BC83909EC015}"/>
          </ac:spMkLst>
        </pc:spChg>
        <pc:spChg chg="add">
          <ac:chgData name="Lisa-Marie Bassler" userId="38f25fa2-f4e2-42aa-a629-d2ccc29b42c2" providerId="ADAL" clId="{51A6EA83-EAB4-400F-9322-B0A555164AC1}" dt="2022-10-08T23:22:33.705" v="1423" actId="26606"/>
          <ac:spMkLst>
            <pc:docMk/>
            <pc:sldMk cId="3564418981" sldId="275"/>
            <ac:spMk id="1045" creationId="{DE47DF98-723F-4AAC-ABCF-CACBC438F78F}"/>
          </ac:spMkLst>
        </pc:spChg>
        <pc:picChg chg="add mod ord">
          <ac:chgData name="Lisa-Marie Bassler" userId="38f25fa2-f4e2-42aa-a629-d2ccc29b42c2" providerId="ADAL" clId="{51A6EA83-EAB4-400F-9322-B0A555164AC1}" dt="2022-10-08T23:22:33.705" v="1423" actId="26606"/>
          <ac:picMkLst>
            <pc:docMk/>
            <pc:sldMk cId="3564418981" sldId="275"/>
            <ac:picMk id="1026" creationId="{1FDCA5B0-93E1-E959-B05D-549FFB7ABC21}"/>
          </ac:picMkLst>
        </pc:picChg>
        <pc:cxnChg chg="add">
          <ac:chgData name="Lisa-Marie Bassler" userId="38f25fa2-f4e2-42aa-a629-d2ccc29b42c2" providerId="ADAL" clId="{51A6EA83-EAB4-400F-9322-B0A555164AC1}" dt="2022-10-08T23:22:33.705" v="1423" actId="26606"/>
          <ac:cxnSpMkLst>
            <pc:docMk/>
            <pc:sldMk cId="3564418981" sldId="275"/>
            <ac:cxnSpMk id="1047" creationId="{EA29FC7C-9308-4FDE-8DCA-405668055B0F}"/>
          </ac:cxnSpMkLst>
        </pc:cxnChg>
      </pc:sldChg>
      <pc:sldChg chg="addSp modSp new mod modTransition setBg addAnim setClrOvrMap">
        <pc:chgData name="Lisa-Marie Bassler" userId="38f25fa2-f4e2-42aa-a629-d2ccc29b42c2" providerId="ADAL" clId="{51A6EA83-EAB4-400F-9322-B0A555164AC1}" dt="2022-10-12T08:01:00.260" v="11376"/>
        <pc:sldMkLst>
          <pc:docMk/>
          <pc:sldMk cId="706506884" sldId="276"/>
        </pc:sldMkLst>
        <pc:spChg chg="mod">
          <ac:chgData name="Lisa-Marie Bassler" userId="38f25fa2-f4e2-42aa-a629-d2ccc29b42c2" providerId="ADAL" clId="{51A6EA83-EAB4-400F-9322-B0A555164AC1}" dt="2022-10-09T17:59:48.649" v="4244" actId="1076"/>
          <ac:spMkLst>
            <pc:docMk/>
            <pc:sldMk cId="706506884" sldId="276"/>
            <ac:spMk id="2" creationId="{074BF2BB-1E99-5555-07D2-9BFE1F160EAD}"/>
          </ac:spMkLst>
        </pc:spChg>
        <pc:spChg chg="mod">
          <ac:chgData name="Lisa-Marie Bassler" userId="38f25fa2-f4e2-42aa-a629-d2ccc29b42c2" providerId="ADAL" clId="{51A6EA83-EAB4-400F-9322-B0A555164AC1}" dt="2022-10-09T17:59:52.108" v="4245" actId="1076"/>
          <ac:spMkLst>
            <pc:docMk/>
            <pc:sldMk cId="706506884" sldId="276"/>
            <ac:spMk id="3" creationId="{0A32A325-BBCF-ED6D-3FB9-C3FB8BC72012}"/>
          </ac:spMkLst>
        </pc:spChg>
        <pc:spChg chg="add">
          <ac:chgData name="Lisa-Marie Bassler" userId="38f25fa2-f4e2-42aa-a629-d2ccc29b42c2" providerId="ADAL" clId="{51A6EA83-EAB4-400F-9322-B0A555164AC1}" dt="2022-10-08T23:23:08.794" v="1470" actId="26606"/>
          <ac:spMkLst>
            <pc:docMk/>
            <pc:sldMk cId="706506884" sldId="276"/>
            <ac:spMk id="2055" creationId="{E49CC64F-7275-4E33-961B-0C5CDC439875}"/>
          </ac:spMkLst>
        </pc:spChg>
        <pc:picChg chg="add mod">
          <ac:chgData name="Lisa-Marie Bassler" userId="38f25fa2-f4e2-42aa-a629-d2ccc29b42c2" providerId="ADAL" clId="{51A6EA83-EAB4-400F-9322-B0A555164AC1}" dt="2022-10-08T23:23:08.794" v="1470" actId="26606"/>
          <ac:picMkLst>
            <pc:docMk/>
            <pc:sldMk cId="706506884" sldId="276"/>
            <ac:picMk id="2050" creationId="{4D29107B-ADF8-6312-761C-9EEB71B9D81A}"/>
          </ac:picMkLst>
        </pc:picChg>
      </pc:sldChg>
      <pc:sldChg chg="addSp modSp new mod modTransition setBg setClrOvrMap">
        <pc:chgData name="Lisa-Marie Bassler" userId="38f25fa2-f4e2-42aa-a629-d2ccc29b42c2" providerId="ADAL" clId="{51A6EA83-EAB4-400F-9322-B0A555164AC1}" dt="2022-10-12T08:01:00.260" v="11376"/>
        <pc:sldMkLst>
          <pc:docMk/>
          <pc:sldMk cId="2478249303" sldId="277"/>
        </pc:sldMkLst>
        <pc:spChg chg="mod">
          <ac:chgData name="Lisa-Marie Bassler" userId="38f25fa2-f4e2-42aa-a629-d2ccc29b42c2" providerId="ADAL" clId="{51A6EA83-EAB4-400F-9322-B0A555164AC1}" dt="2022-10-09T12:41:34.680" v="1778" actId="26606"/>
          <ac:spMkLst>
            <pc:docMk/>
            <pc:sldMk cId="2478249303" sldId="277"/>
            <ac:spMk id="2" creationId="{003FB2FB-E64F-71BD-77CC-05E98EB5F93F}"/>
          </ac:spMkLst>
        </pc:spChg>
        <pc:spChg chg="mod">
          <ac:chgData name="Lisa-Marie Bassler" userId="38f25fa2-f4e2-42aa-a629-d2ccc29b42c2" providerId="ADAL" clId="{51A6EA83-EAB4-400F-9322-B0A555164AC1}" dt="2022-10-09T20:26:27.497" v="8887" actId="20577"/>
          <ac:spMkLst>
            <pc:docMk/>
            <pc:sldMk cId="2478249303" sldId="277"/>
            <ac:spMk id="3" creationId="{6EEC1029-3CF5-9542-BBF4-90153AC21D64}"/>
          </ac:spMkLst>
        </pc:spChg>
        <pc:spChg chg="add">
          <ac:chgData name="Lisa-Marie Bassler" userId="38f25fa2-f4e2-42aa-a629-d2ccc29b42c2" providerId="ADAL" clId="{51A6EA83-EAB4-400F-9322-B0A555164AC1}" dt="2022-10-09T12:41:34.680" v="1778" actId="26606"/>
          <ac:spMkLst>
            <pc:docMk/>
            <pc:sldMk cId="2478249303" sldId="277"/>
            <ac:spMk id="8" creationId="{025E2AA9-10C9-4A14-BEA3-064CD0131100}"/>
          </ac:spMkLst>
        </pc:spChg>
        <pc:spChg chg="add">
          <ac:chgData name="Lisa-Marie Bassler" userId="38f25fa2-f4e2-42aa-a629-d2ccc29b42c2" providerId="ADAL" clId="{51A6EA83-EAB4-400F-9322-B0A555164AC1}" dt="2022-10-09T12:41:34.680" v="1778" actId="26606"/>
          <ac:spMkLst>
            <pc:docMk/>
            <pc:sldMk cId="2478249303" sldId="277"/>
            <ac:spMk id="10" creationId="{F076F371-EE61-49EA-AA2A-3582C3AC9BCD}"/>
          </ac:spMkLst>
        </pc:spChg>
      </pc:sldChg>
      <pc:sldChg chg="modSp add mod modTransition">
        <pc:chgData name="Lisa-Marie Bassler" userId="38f25fa2-f4e2-42aa-a629-d2ccc29b42c2" providerId="ADAL" clId="{51A6EA83-EAB4-400F-9322-B0A555164AC1}" dt="2022-10-12T08:01:00.260" v="11376"/>
        <pc:sldMkLst>
          <pc:docMk/>
          <pc:sldMk cId="3933400374" sldId="278"/>
        </pc:sldMkLst>
        <pc:spChg chg="mod">
          <ac:chgData name="Lisa-Marie Bassler" userId="38f25fa2-f4e2-42aa-a629-d2ccc29b42c2" providerId="ADAL" clId="{51A6EA83-EAB4-400F-9322-B0A555164AC1}" dt="2022-10-09T19:15:07.514" v="5876" actId="404"/>
          <ac:spMkLst>
            <pc:docMk/>
            <pc:sldMk cId="3933400374" sldId="278"/>
            <ac:spMk id="2" creationId="{48FAFEE3-F483-F654-5F1A-F9C6DE69AB95}"/>
          </ac:spMkLst>
        </pc:spChg>
        <pc:spChg chg="mod">
          <ac:chgData name="Lisa-Marie Bassler" userId="38f25fa2-f4e2-42aa-a629-d2ccc29b42c2" providerId="ADAL" clId="{51A6EA83-EAB4-400F-9322-B0A555164AC1}" dt="2022-10-09T19:15:12.368" v="5894" actId="1035"/>
          <ac:spMkLst>
            <pc:docMk/>
            <pc:sldMk cId="3933400374" sldId="278"/>
            <ac:spMk id="3" creationId="{44514E88-7DE8-5311-85F2-1AD203DAA7C2}"/>
          </ac:spMkLst>
        </pc:spChg>
      </pc:sldChg>
      <pc:sldChg chg="modSp new del mod modNotesTx">
        <pc:chgData name="Lisa-Marie Bassler" userId="38f25fa2-f4e2-42aa-a629-d2ccc29b42c2" providerId="ADAL" clId="{51A6EA83-EAB4-400F-9322-B0A555164AC1}" dt="2022-10-09T18:13:17.528" v="4589" actId="47"/>
        <pc:sldMkLst>
          <pc:docMk/>
          <pc:sldMk cId="1310778347" sldId="279"/>
        </pc:sldMkLst>
        <pc:spChg chg="mod">
          <ac:chgData name="Lisa-Marie Bassler" userId="38f25fa2-f4e2-42aa-a629-d2ccc29b42c2" providerId="ADAL" clId="{51A6EA83-EAB4-400F-9322-B0A555164AC1}" dt="2022-10-09T12:39:36.832" v="1697" actId="20577"/>
          <ac:spMkLst>
            <pc:docMk/>
            <pc:sldMk cId="1310778347" sldId="279"/>
            <ac:spMk id="3" creationId="{E77ED456-0752-DB57-E660-DD7CC0005C2F}"/>
          </ac:spMkLst>
        </pc:spChg>
      </pc:sldChg>
      <pc:sldChg chg="addSp delSp modSp new mod ord modTransition setBg setClrOvrMap modNotesTx">
        <pc:chgData name="Lisa-Marie Bassler" userId="38f25fa2-f4e2-42aa-a629-d2ccc29b42c2" providerId="ADAL" clId="{51A6EA83-EAB4-400F-9322-B0A555164AC1}" dt="2022-10-12T08:01:00.260" v="11376"/>
        <pc:sldMkLst>
          <pc:docMk/>
          <pc:sldMk cId="927457840" sldId="280"/>
        </pc:sldMkLst>
        <pc:spChg chg="mod">
          <ac:chgData name="Lisa-Marie Bassler" userId="38f25fa2-f4e2-42aa-a629-d2ccc29b42c2" providerId="ADAL" clId="{51A6EA83-EAB4-400F-9322-B0A555164AC1}" dt="2022-10-09T18:04:25.182" v="4302" actId="404"/>
          <ac:spMkLst>
            <pc:docMk/>
            <pc:sldMk cId="927457840" sldId="280"/>
            <ac:spMk id="2" creationId="{611D5F27-BED9-02FF-CB52-E9F07EC5BFA6}"/>
          </ac:spMkLst>
        </pc:spChg>
        <pc:spChg chg="mod">
          <ac:chgData name="Lisa-Marie Bassler" userId="38f25fa2-f4e2-42aa-a629-d2ccc29b42c2" providerId="ADAL" clId="{51A6EA83-EAB4-400F-9322-B0A555164AC1}" dt="2022-10-09T18:13:09.587" v="4588" actId="27636"/>
          <ac:spMkLst>
            <pc:docMk/>
            <pc:sldMk cId="927457840" sldId="280"/>
            <ac:spMk id="3" creationId="{F6EC3674-9619-FC3D-EC6C-100B235E07BF}"/>
          </ac:spMkLst>
        </pc:spChg>
        <pc:spChg chg="add del">
          <ac:chgData name="Lisa-Marie Bassler" userId="38f25fa2-f4e2-42aa-a629-d2ccc29b42c2" providerId="ADAL" clId="{51A6EA83-EAB4-400F-9322-B0A555164AC1}" dt="2022-10-09T12:46:02.990" v="2013" actId="26606"/>
          <ac:spMkLst>
            <pc:docMk/>
            <pc:sldMk cId="927457840" sldId="280"/>
            <ac:spMk id="8" creationId="{AD21898E-86C0-4C8A-A76C-DF33E844C87A}"/>
          </ac:spMkLst>
        </pc:spChg>
        <pc:spChg chg="add del">
          <ac:chgData name="Lisa-Marie Bassler" userId="38f25fa2-f4e2-42aa-a629-d2ccc29b42c2" providerId="ADAL" clId="{51A6EA83-EAB4-400F-9322-B0A555164AC1}" dt="2022-10-09T12:46:02.990" v="2013" actId="26606"/>
          <ac:spMkLst>
            <pc:docMk/>
            <pc:sldMk cId="927457840" sldId="280"/>
            <ac:spMk id="10" creationId="{5C8F04BD-D093-45D0-B54C-50FDB308B4EE}"/>
          </ac:spMkLst>
        </pc:spChg>
        <pc:spChg chg="add">
          <ac:chgData name="Lisa-Marie Bassler" userId="38f25fa2-f4e2-42aa-a629-d2ccc29b42c2" providerId="ADAL" clId="{51A6EA83-EAB4-400F-9322-B0A555164AC1}" dt="2022-10-09T12:46:02.990" v="2013" actId="26606"/>
          <ac:spMkLst>
            <pc:docMk/>
            <pc:sldMk cId="927457840" sldId="280"/>
            <ac:spMk id="15" creationId="{AD21898E-86C0-4C8A-A76C-DF33E844C87A}"/>
          </ac:spMkLst>
        </pc:spChg>
        <pc:spChg chg="add">
          <ac:chgData name="Lisa-Marie Bassler" userId="38f25fa2-f4e2-42aa-a629-d2ccc29b42c2" providerId="ADAL" clId="{51A6EA83-EAB4-400F-9322-B0A555164AC1}" dt="2022-10-09T12:46:02.990" v="2013" actId="26606"/>
          <ac:spMkLst>
            <pc:docMk/>
            <pc:sldMk cId="927457840" sldId="280"/>
            <ac:spMk id="17" creationId="{5C8F04BD-D093-45D0-B54C-50FDB308B4EE}"/>
          </ac:spMkLst>
        </pc:spChg>
      </pc:sldChg>
      <pc:sldChg chg="modSp new del mod">
        <pc:chgData name="Lisa-Marie Bassler" userId="38f25fa2-f4e2-42aa-a629-d2ccc29b42c2" providerId="ADAL" clId="{51A6EA83-EAB4-400F-9322-B0A555164AC1}" dt="2022-10-09T18:04:30.290" v="4303" actId="47"/>
        <pc:sldMkLst>
          <pc:docMk/>
          <pc:sldMk cId="4010934476" sldId="281"/>
        </pc:sldMkLst>
        <pc:spChg chg="mod">
          <ac:chgData name="Lisa-Marie Bassler" userId="38f25fa2-f4e2-42aa-a629-d2ccc29b42c2" providerId="ADAL" clId="{51A6EA83-EAB4-400F-9322-B0A555164AC1}" dt="2022-10-09T12:42:11.744" v="1798" actId="404"/>
          <ac:spMkLst>
            <pc:docMk/>
            <pc:sldMk cId="4010934476" sldId="281"/>
            <ac:spMk id="2" creationId="{043ADBC7-0761-2E0E-EC49-73AA53A20DFF}"/>
          </ac:spMkLst>
        </pc:spChg>
        <pc:spChg chg="mod">
          <ac:chgData name="Lisa-Marie Bassler" userId="38f25fa2-f4e2-42aa-a629-d2ccc29b42c2" providerId="ADAL" clId="{51A6EA83-EAB4-400F-9322-B0A555164AC1}" dt="2022-10-09T12:42:40.733" v="1889" actId="113"/>
          <ac:spMkLst>
            <pc:docMk/>
            <pc:sldMk cId="4010934476" sldId="281"/>
            <ac:spMk id="3" creationId="{C733567F-3002-E21D-4899-963600C8CD98}"/>
          </ac:spMkLst>
        </pc:spChg>
      </pc:sldChg>
      <pc:sldChg chg="addSp modSp new mod ord modTransition">
        <pc:chgData name="Lisa-Marie Bassler" userId="38f25fa2-f4e2-42aa-a629-d2ccc29b42c2" providerId="ADAL" clId="{51A6EA83-EAB4-400F-9322-B0A555164AC1}" dt="2022-10-12T08:01:00.260" v="11376"/>
        <pc:sldMkLst>
          <pc:docMk/>
          <pc:sldMk cId="306543171" sldId="282"/>
        </pc:sldMkLst>
        <pc:spChg chg="mod">
          <ac:chgData name="Lisa-Marie Bassler" userId="38f25fa2-f4e2-42aa-a629-d2ccc29b42c2" providerId="ADAL" clId="{51A6EA83-EAB4-400F-9322-B0A555164AC1}" dt="2022-10-09T17:27:54.938" v="2236" actId="113"/>
          <ac:spMkLst>
            <pc:docMk/>
            <pc:sldMk cId="306543171" sldId="282"/>
            <ac:spMk id="2" creationId="{735E1BEA-6098-DFC9-545D-764820FE1A6E}"/>
          </ac:spMkLst>
        </pc:spChg>
        <pc:spChg chg="mod">
          <ac:chgData name="Lisa-Marie Bassler" userId="38f25fa2-f4e2-42aa-a629-d2ccc29b42c2" providerId="ADAL" clId="{51A6EA83-EAB4-400F-9322-B0A555164AC1}" dt="2022-10-09T19:18:21.599" v="5976" actId="5793"/>
          <ac:spMkLst>
            <pc:docMk/>
            <pc:sldMk cId="306543171" sldId="282"/>
            <ac:spMk id="3" creationId="{95E5D433-DBDC-F74C-735F-429CD3C9777C}"/>
          </ac:spMkLst>
        </pc:spChg>
        <pc:spChg chg="add mod">
          <ac:chgData name="Lisa-Marie Bassler" userId="38f25fa2-f4e2-42aa-a629-d2ccc29b42c2" providerId="ADAL" clId="{51A6EA83-EAB4-400F-9322-B0A555164AC1}" dt="2022-10-09T17:30:36.382" v="2294" actId="1076"/>
          <ac:spMkLst>
            <pc:docMk/>
            <pc:sldMk cId="306543171" sldId="282"/>
            <ac:spMk id="4" creationId="{4D9A3998-220C-9C0D-64F5-978AADF1573F}"/>
          </ac:spMkLst>
        </pc:spChg>
      </pc:sldChg>
      <pc:sldChg chg="addSp modSp new mod modTransition setBg setClrOvrMap modNotesTx">
        <pc:chgData name="Lisa-Marie Bassler" userId="38f25fa2-f4e2-42aa-a629-d2ccc29b42c2" providerId="ADAL" clId="{51A6EA83-EAB4-400F-9322-B0A555164AC1}" dt="2022-10-12T08:01:00.260" v="11376"/>
        <pc:sldMkLst>
          <pc:docMk/>
          <pc:sldMk cId="3285057742" sldId="283"/>
        </pc:sldMkLst>
        <pc:spChg chg="mod">
          <ac:chgData name="Lisa-Marie Bassler" userId="38f25fa2-f4e2-42aa-a629-d2ccc29b42c2" providerId="ADAL" clId="{51A6EA83-EAB4-400F-9322-B0A555164AC1}" dt="2022-10-09T17:47:20.651" v="3221" actId="404"/>
          <ac:spMkLst>
            <pc:docMk/>
            <pc:sldMk cId="3285057742" sldId="283"/>
            <ac:spMk id="2" creationId="{6D90778E-C4B8-1F6C-7B4B-8B03B179521B}"/>
          </ac:spMkLst>
        </pc:spChg>
        <pc:spChg chg="mod ord">
          <ac:chgData name="Lisa-Marie Bassler" userId="38f25fa2-f4e2-42aa-a629-d2ccc29b42c2" providerId="ADAL" clId="{51A6EA83-EAB4-400F-9322-B0A555164AC1}" dt="2022-10-09T20:58:15.015" v="10634" actId="114"/>
          <ac:spMkLst>
            <pc:docMk/>
            <pc:sldMk cId="3285057742" sldId="283"/>
            <ac:spMk id="3" creationId="{3FD67FE9-E70D-DD78-545B-4C20C7D6C746}"/>
          </ac:spMkLst>
        </pc:spChg>
        <pc:spChg chg="add">
          <ac:chgData name="Lisa-Marie Bassler" userId="38f25fa2-f4e2-42aa-a629-d2ccc29b42c2" providerId="ADAL" clId="{51A6EA83-EAB4-400F-9322-B0A555164AC1}" dt="2022-10-09T17:44:46.636" v="3203" actId="26606"/>
          <ac:spMkLst>
            <pc:docMk/>
            <pc:sldMk cId="3285057742" sldId="283"/>
            <ac:spMk id="9" creationId="{357DD0D3-F869-46D0-944C-6EC60E19E351}"/>
          </ac:spMkLst>
        </pc:spChg>
        <pc:picChg chg="add mod">
          <ac:chgData name="Lisa-Marie Bassler" userId="38f25fa2-f4e2-42aa-a629-d2ccc29b42c2" providerId="ADAL" clId="{51A6EA83-EAB4-400F-9322-B0A555164AC1}" dt="2022-10-09T17:44:46.636" v="3203" actId="26606"/>
          <ac:picMkLst>
            <pc:docMk/>
            <pc:sldMk cId="3285057742" sldId="283"/>
            <ac:picMk id="4" creationId="{5AAE9733-51AB-A454-3873-268AAECBA9C5}"/>
          </ac:picMkLst>
        </pc:picChg>
      </pc:sldChg>
      <pc:sldChg chg="addSp modSp new mod modTransition setBg setClrOvrMap modNotesTx">
        <pc:chgData name="Lisa-Marie Bassler" userId="38f25fa2-f4e2-42aa-a629-d2ccc29b42c2" providerId="ADAL" clId="{51A6EA83-EAB4-400F-9322-B0A555164AC1}" dt="2022-10-12T08:01:00.260" v="11376"/>
        <pc:sldMkLst>
          <pc:docMk/>
          <pc:sldMk cId="1762543549" sldId="284"/>
        </pc:sldMkLst>
        <pc:spChg chg="mod">
          <ac:chgData name="Lisa-Marie Bassler" userId="38f25fa2-f4e2-42aa-a629-d2ccc29b42c2" providerId="ADAL" clId="{51A6EA83-EAB4-400F-9322-B0A555164AC1}" dt="2022-10-09T17:47:17.599" v="3220" actId="122"/>
          <ac:spMkLst>
            <pc:docMk/>
            <pc:sldMk cId="1762543549" sldId="284"/>
            <ac:spMk id="2" creationId="{14916436-6581-1BBB-7148-EBCA5EE35415}"/>
          </ac:spMkLst>
        </pc:spChg>
        <pc:spChg chg="mod ord">
          <ac:chgData name="Lisa-Marie Bassler" userId="38f25fa2-f4e2-42aa-a629-d2ccc29b42c2" providerId="ADAL" clId="{51A6EA83-EAB4-400F-9322-B0A555164AC1}" dt="2022-10-09T19:16:52.708" v="5964" actId="6549"/>
          <ac:spMkLst>
            <pc:docMk/>
            <pc:sldMk cId="1762543549" sldId="284"/>
            <ac:spMk id="3" creationId="{7CB2F89F-FEF1-E878-FE97-79F52CFD878E}"/>
          </ac:spMkLst>
        </pc:spChg>
        <pc:spChg chg="add mod">
          <ac:chgData name="Lisa-Marie Bassler" userId="38f25fa2-f4e2-42aa-a629-d2ccc29b42c2" providerId="ADAL" clId="{51A6EA83-EAB4-400F-9322-B0A555164AC1}" dt="2022-10-09T17:48:24.694" v="3278" actId="1076"/>
          <ac:spMkLst>
            <pc:docMk/>
            <pc:sldMk cId="1762543549" sldId="284"/>
            <ac:spMk id="4" creationId="{A8EB40A4-7E8A-4CD3-515D-8B0DC376750D}"/>
          </ac:spMkLst>
        </pc:spChg>
        <pc:spChg chg="add">
          <ac:chgData name="Lisa-Marie Bassler" userId="38f25fa2-f4e2-42aa-a629-d2ccc29b42c2" providerId="ADAL" clId="{51A6EA83-EAB4-400F-9322-B0A555164AC1}" dt="2022-10-09T17:47:10.373" v="3218" actId="26606"/>
          <ac:spMkLst>
            <pc:docMk/>
            <pc:sldMk cId="1762543549" sldId="284"/>
            <ac:spMk id="4103" creationId="{357DD0D3-F869-46D0-944C-6EC60E19E351}"/>
          </ac:spMkLst>
        </pc:spChg>
        <pc:picChg chg="add mod">
          <ac:chgData name="Lisa-Marie Bassler" userId="38f25fa2-f4e2-42aa-a629-d2ccc29b42c2" providerId="ADAL" clId="{51A6EA83-EAB4-400F-9322-B0A555164AC1}" dt="2022-10-09T17:48:10.988" v="3277" actId="1076"/>
          <ac:picMkLst>
            <pc:docMk/>
            <pc:sldMk cId="1762543549" sldId="284"/>
            <ac:picMk id="4098" creationId="{0366874E-0E03-7B8B-AD87-B655053FF55A}"/>
          </ac:picMkLst>
        </pc:picChg>
      </pc:sldChg>
      <pc:sldChg chg="addSp modSp add mod modTransition setBg setClrOvrMap modNotesTx">
        <pc:chgData name="Lisa-Marie Bassler" userId="38f25fa2-f4e2-42aa-a629-d2ccc29b42c2" providerId="ADAL" clId="{51A6EA83-EAB4-400F-9322-B0A555164AC1}" dt="2022-10-12T08:01:00.260" v="11376"/>
        <pc:sldMkLst>
          <pc:docMk/>
          <pc:sldMk cId="3237444532" sldId="285"/>
        </pc:sldMkLst>
        <pc:spChg chg="mod">
          <ac:chgData name="Lisa-Marie Bassler" userId="38f25fa2-f4e2-42aa-a629-d2ccc29b42c2" providerId="ADAL" clId="{51A6EA83-EAB4-400F-9322-B0A555164AC1}" dt="2022-10-09T17:47:22.798" v="3222" actId="404"/>
          <ac:spMkLst>
            <pc:docMk/>
            <pc:sldMk cId="3237444532" sldId="285"/>
            <ac:spMk id="2" creationId="{14916436-6581-1BBB-7148-EBCA5EE35415}"/>
          </ac:spMkLst>
        </pc:spChg>
        <pc:spChg chg="mod ord">
          <ac:chgData name="Lisa-Marie Bassler" userId="38f25fa2-f4e2-42aa-a629-d2ccc29b42c2" providerId="ADAL" clId="{51A6EA83-EAB4-400F-9322-B0A555164AC1}" dt="2022-10-09T20:59:33.654" v="10689" actId="20577"/>
          <ac:spMkLst>
            <pc:docMk/>
            <pc:sldMk cId="3237444532" sldId="285"/>
            <ac:spMk id="3" creationId="{7CB2F89F-FEF1-E878-FE97-79F52CFD878E}"/>
          </ac:spMkLst>
        </pc:spChg>
        <pc:spChg chg="add">
          <ac:chgData name="Lisa-Marie Bassler" userId="38f25fa2-f4e2-42aa-a629-d2ccc29b42c2" providerId="ADAL" clId="{51A6EA83-EAB4-400F-9322-B0A555164AC1}" dt="2022-10-09T17:45:46.914" v="3214" actId="26606"/>
          <ac:spMkLst>
            <pc:docMk/>
            <pc:sldMk cId="3237444532" sldId="285"/>
            <ac:spMk id="3079" creationId="{CF62D2A7-8207-488C-9F46-316BA81A16C8}"/>
          </ac:spMkLst>
        </pc:spChg>
        <pc:picChg chg="add mod">
          <ac:chgData name="Lisa-Marie Bassler" userId="38f25fa2-f4e2-42aa-a629-d2ccc29b42c2" providerId="ADAL" clId="{51A6EA83-EAB4-400F-9322-B0A555164AC1}" dt="2022-10-09T17:45:46.914" v="3214" actId="26606"/>
          <ac:picMkLst>
            <pc:docMk/>
            <pc:sldMk cId="3237444532" sldId="285"/>
            <ac:picMk id="3074" creationId="{3EB362C4-CED6-10F0-0E54-E2307FA9D05B}"/>
          </ac:picMkLst>
        </pc:picChg>
      </pc:sldChg>
      <pc:sldChg chg="addSp modSp new mod modTransition setBg setClrOvrMap modNotesTx">
        <pc:chgData name="Lisa-Marie Bassler" userId="38f25fa2-f4e2-42aa-a629-d2ccc29b42c2" providerId="ADAL" clId="{51A6EA83-EAB4-400F-9322-B0A555164AC1}" dt="2022-10-12T08:01:00.260" v="11376"/>
        <pc:sldMkLst>
          <pc:docMk/>
          <pc:sldMk cId="2547953589" sldId="286"/>
        </pc:sldMkLst>
        <pc:spChg chg="mod">
          <ac:chgData name="Lisa-Marie Bassler" userId="38f25fa2-f4e2-42aa-a629-d2ccc29b42c2" providerId="ADAL" clId="{51A6EA83-EAB4-400F-9322-B0A555164AC1}" dt="2022-10-09T17:51:11.232" v="3440" actId="122"/>
          <ac:spMkLst>
            <pc:docMk/>
            <pc:sldMk cId="2547953589" sldId="286"/>
            <ac:spMk id="2" creationId="{35B9ADEC-B133-8430-532F-236368846415}"/>
          </ac:spMkLst>
        </pc:spChg>
        <pc:spChg chg="mod ord">
          <ac:chgData name="Lisa-Marie Bassler" userId="38f25fa2-f4e2-42aa-a629-d2ccc29b42c2" providerId="ADAL" clId="{51A6EA83-EAB4-400F-9322-B0A555164AC1}" dt="2022-10-09T21:00:15.587" v="10690" actId="255"/>
          <ac:spMkLst>
            <pc:docMk/>
            <pc:sldMk cId="2547953589" sldId="286"/>
            <ac:spMk id="3" creationId="{F08D8231-650B-BC7D-EEF1-7339E2B14455}"/>
          </ac:spMkLst>
        </pc:spChg>
        <pc:spChg chg="add">
          <ac:chgData name="Lisa-Marie Bassler" userId="38f25fa2-f4e2-42aa-a629-d2ccc29b42c2" providerId="ADAL" clId="{51A6EA83-EAB4-400F-9322-B0A555164AC1}" dt="2022-10-09T17:51:07.775" v="3438" actId="26606"/>
          <ac:spMkLst>
            <pc:docMk/>
            <pc:sldMk cId="2547953589" sldId="286"/>
            <ac:spMk id="9" creationId="{4F74D28C-3268-4E35-8EE1-D92CB4A85A7D}"/>
          </ac:spMkLst>
        </pc:spChg>
        <pc:spChg chg="add">
          <ac:chgData name="Lisa-Marie Bassler" userId="38f25fa2-f4e2-42aa-a629-d2ccc29b42c2" providerId="ADAL" clId="{51A6EA83-EAB4-400F-9322-B0A555164AC1}" dt="2022-10-09T17:51:07.775" v="3438" actId="26606"/>
          <ac:spMkLst>
            <pc:docMk/>
            <pc:sldMk cId="2547953589" sldId="286"/>
            <ac:spMk id="11" creationId="{58D44E42-C462-4105-BC86-FE75B4E3C4AF}"/>
          </ac:spMkLst>
        </pc:spChg>
        <pc:picChg chg="add mod">
          <ac:chgData name="Lisa-Marie Bassler" userId="38f25fa2-f4e2-42aa-a629-d2ccc29b42c2" providerId="ADAL" clId="{51A6EA83-EAB4-400F-9322-B0A555164AC1}" dt="2022-10-09T17:51:07.775" v="3438" actId="26606"/>
          <ac:picMkLst>
            <pc:docMk/>
            <pc:sldMk cId="2547953589" sldId="286"/>
            <ac:picMk id="4" creationId="{029588EA-4F87-DDA3-A41A-5FEEB5B47BD1}"/>
          </ac:picMkLst>
        </pc:picChg>
      </pc:sldChg>
      <pc:sldChg chg="addSp delSp modSp new mod modTransition setBg setClrOvrMap modNotesTx">
        <pc:chgData name="Lisa-Marie Bassler" userId="38f25fa2-f4e2-42aa-a629-d2ccc29b42c2" providerId="ADAL" clId="{51A6EA83-EAB4-400F-9322-B0A555164AC1}" dt="2022-10-12T08:01:00.260" v="11376"/>
        <pc:sldMkLst>
          <pc:docMk/>
          <pc:sldMk cId="3618675429" sldId="287"/>
        </pc:sldMkLst>
        <pc:spChg chg="mod">
          <ac:chgData name="Lisa-Marie Bassler" userId="38f25fa2-f4e2-42aa-a629-d2ccc29b42c2" providerId="ADAL" clId="{51A6EA83-EAB4-400F-9322-B0A555164AC1}" dt="2022-10-09T17:56:25.311" v="3846" actId="122"/>
          <ac:spMkLst>
            <pc:docMk/>
            <pc:sldMk cId="3618675429" sldId="287"/>
            <ac:spMk id="2" creationId="{134EE1CF-64A8-0855-DB92-2F3E344B856F}"/>
          </ac:spMkLst>
        </pc:spChg>
        <pc:spChg chg="add del mod">
          <ac:chgData name="Lisa-Marie Bassler" userId="38f25fa2-f4e2-42aa-a629-d2ccc29b42c2" providerId="ADAL" clId="{51A6EA83-EAB4-400F-9322-B0A555164AC1}" dt="2022-10-09T17:56:09.773" v="3845" actId="26606"/>
          <ac:spMkLst>
            <pc:docMk/>
            <pc:sldMk cId="3618675429" sldId="287"/>
            <ac:spMk id="3" creationId="{A18E2DD5-A092-D50E-3414-7CABD55A6384}"/>
          </ac:spMkLst>
        </pc:spChg>
        <pc:spChg chg="add">
          <ac:chgData name="Lisa-Marie Bassler" userId="38f25fa2-f4e2-42aa-a629-d2ccc29b42c2" providerId="ADAL" clId="{51A6EA83-EAB4-400F-9322-B0A555164AC1}" dt="2022-10-09T17:56:09.773" v="3845" actId="26606"/>
          <ac:spMkLst>
            <pc:docMk/>
            <pc:sldMk cId="3618675429" sldId="287"/>
            <ac:spMk id="8" creationId="{025E2AA9-10C9-4A14-BEA3-064CD0131100}"/>
          </ac:spMkLst>
        </pc:spChg>
        <pc:spChg chg="add del">
          <ac:chgData name="Lisa-Marie Bassler" userId="38f25fa2-f4e2-42aa-a629-d2ccc29b42c2" providerId="ADAL" clId="{51A6EA83-EAB4-400F-9322-B0A555164AC1}" dt="2022-10-09T17:56:09.758" v="3844" actId="26606"/>
          <ac:spMkLst>
            <pc:docMk/>
            <pc:sldMk cId="3618675429" sldId="287"/>
            <ac:spMk id="10" creationId="{33CBE267-1877-479F-82F0-E4BAA5BCE76F}"/>
          </ac:spMkLst>
        </pc:spChg>
        <pc:spChg chg="add del">
          <ac:chgData name="Lisa-Marie Bassler" userId="38f25fa2-f4e2-42aa-a629-d2ccc29b42c2" providerId="ADAL" clId="{51A6EA83-EAB4-400F-9322-B0A555164AC1}" dt="2022-10-09T17:56:09.758" v="3844" actId="26606"/>
          <ac:spMkLst>
            <pc:docMk/>
            <pc:sldMk cId="3618675429" sldId="287"/>
            <ac:spMk id="12" creationId="{F2EA12E3-1C9E-43D7-ABCC-C16A6ED4B0AE}"/>
          </ac:spMkLst>
        </pc:spChg>
        <pc:spChg chg="add">
          <ac:chgData name="Lisa-Marie Bassler" userId="38f25fa2-f4e2-42aa-a629-d2ccc29b42c2" providerId="ADAL" clId="{51A6EA83-EAB4-400F-9322-B0A555164AC1}" dt="2022-10-09T17:56:09.773" v="3845" actId="26606"/>
          <ac:spMkLst>
            <pc:docMk/>
            <pc:sldMk cId="3618675429" sldId="287"/>
            <ac:spMk id="14" creationId="{F076F371-EE61-49EA-AA2A-3582C3AC9BCD}"/>
          </ac:spMkLst>
        </pc:spChg>
        <pc:spChg chg="add mod">
          <ac:chgData name="Lisa-Marie Bassler" userId="38f25fa2-f4e2-42aa-a629-d2ccc29b42c2" providerId="ADAL" clId="{51A6EA83-EAB4-400F-9322-B0A555164AC1}" dt="2022-10-09T17:58:46.618" v="4129" actId="20577"/>
          <ac:spMkLst>
            <pc:docMk/>
            <pc:sldMk cId="3618675429" sldId="287"/>
            <ac:spMk id="15" creationId="{A18E2DD5-A092-D50E-3414-7CABD55A6384}"/>
          </ac:spMkLst>
        </pc:spChg>
        <pc:graphicFrameChg chg="add del">
          <ac:chgData name="Lisa-Marie Bassler" userId="38f25fa2-f4e2-42aa-a629-d2ccc29b42c2" providerId="ADAL" clId="{51A6EA83-EAB4-400F-9322-B0A555164AC1}" dt="2022-10-09T17:56:09.758" v="3844" actId="26606"/>
          <ac:graphicFrameMkLst>
            <pc:docMk/>
            <pc:sldMk cId="3618675429" sldId="287"/>
            <ac:graphicFrameMk id="5" creationId="{3E098FAE-8F6F-CF71-81BC-F71AE799347F}"/>
          </ac:graphicFrameMkLst>
        </pc:graphicFrameChg>
        <pc:picChg chg="add del">
          <ac:chgData name="Lisa-Marie Bassler" userId="38f25fa2-f4e2-42aa-a629-d2ccc29b42c2" providerId="ADAL" clId="{51A6EA83-EAB4-400F-9322-B0A555164AC1}" dt="2022-10-09T17:56:09.758" v="3844" actId="26606"/>
          <ac:picMkLst>
            <pc:docMk/>
            <pc:sldMk cId="3618675429" sldId="287"/>
            <ac:picMk id="6" creationId="{6EFC850E-D393-9D49-4919-94F942CC06CA}"/>
          </ac:picMkLst>
        </pc:picChg>
      </pc:sldChg>
      <pc:sldChg chg="modSp new del mod">
        <pc:chgData name="Lisa-Marie Bassler" userId="38f25fa2-f4e2-42aa-a629-d2ccc29b42c2" providerId="ADAL" clId="{51A6EA83-EAB4-400F-9322-B0A555164AC1}" dt="2022-10-09T18:12:43.007" v="4584" actId="47"/>
        <pc:sldMkLst>
          <pc:docMk/>
          <pc:sldMk cId="1722628369" sldId="288"/>
        </pc:sldMkLst>
        <pc:spChg chg="mod">
          <ac:chgData name="Lisa-Marie Bassler" userId="38f25fa2-f4e2-42aa-a629-d2ccc29b42c2" providerId="ADAL" clId="{51A6EA83-EAB4-400F-9322-B0A555164AC1}" dt="2022-10-09T18:05:13.694" v="4339" actId="20577"/>
          <ac:spMkLst>
            <pc:docMk/>
            <pc:sldMk cId="1722628369" sldId="288"/>
            <ac:spMk id="2" creationId="{85D0858D-E87C-7E3B-B0E1-429B32D39378}"/>
          </ac:spMkLst>
        </pc:spChg>
        <pc:spChg chg="mod">
          <ac:chgData name="Lisa-Marie Bassler" userId="38f25fa2-f4e2-42aa-a629-d2ccc29b42c2" providerId="ADAL" clId="{51A6EA83-EAB4-400F-9322-B0A555164AC1}" dt="2022-10-09T18:05:25.223" v="4340"/>
          <ac:spMkLst>
            <pc:docMk/>
            <pc:sldMk cId="1722628369" sldId="288"/>
            <ac:spMk id="3" creationId="{5970B374-8B05-6D88-F742-52770AD0EB55}"/>
          </ac:spMkLst>
        </pc:spChg>
      </pc:sldChg>
      <pc:sldChg chg="addSp delSp modSp new mod modTransition">
        <pc:chgData name="Lisa-Marie Bassler" userId="38f25fa2-f4e2-42aa-a629-d2ccc29b42c2" providerId="ADAL" clId="{51A6EA83-EAB4-400F-9322-B0A555164AC1}" dt="2022-10-12T08:01:00.260" v="11376"/>
        <pc:sldMkLst>
          <pc:docMk/>
          <pc:sldMk cId="2124212817" sldId="289"/>
        </pc:sldMkLst>
        <pc:spChg chg="mod">
          <ac:chgData name="Lisa-Marie Bassler" userId="38f25fa2-f4e2-42aa-a629-d2ccc29b42c2" providerId="ADAL" clId="{51A6EA83-EAB4-400F-9322-B0A555164AC1}" dt="2022-10-09T18:06:36.990" v="4366" actId="404"/>
          <ac:spMkLst>
            <pc:docMk/>
            <pc:sldMk cId="2124212817" sldId="289"/>
            <ac:spMk id="2" creationId="{4BEDB3C6-22B0-24B3-C7FB-3D7C6BEDA650}"/>
          </ac:spMkLst>
        </pc:spChg>
        <pc:spChg chg="mod">
          <ac:chgData name="Lisa-Marie Bassler" userId="38f25fa2-f4e2-42aa-a629-d2ccc29b42c2" providerId="ADAL" clId="{51A6EA83-EAB4-400F-9322-B0A555164AC1}" dt="2022-10-09T19:20:57.675" v="5991" actId="1035"/>
          <ac:spMkLst>
            <pc:docMk/>
            <pc:sldMk cId="2124212817" sldId="289"/>
            <ac:spMk id="3" creationId="{EA771D48-83E9-E11F-33DD-D84A7CD0E4E9}"/>
          </ac:spMkLst>
        </pc:spChg>
        <pc:spChg chg="mod">
          <ac:chgData name="Lisa-Marie Bassler" userId="38f25fa2-f4e2-42aa-a629-d2ccc29b42c2" providerId="ADAL" clId="{51A6EA83-EAB4-400F-9322-B0A555164AC1}" dt="2022-10-09T18:08:53.513" v="4444" actId="20577"/>
          <ac:spMkLst>
            <pc:docMk/>
            <pc:sldMk cId="2124212817" sldId="289"/>
            <ac:spMk id="4" creationId="{8019F665-C018-6356-0A60-AF252925DFA7}"/>
          </ac:spMkLst>
        </pc:spChg>
        <pc:spChg chg="mod">
          <ac:chgData name="Lisa-Marie Bassler" userId="38f25fa2-f4e2-42aa-a629-d2ccc29b42c2" providerId="ADAL" clId="{51A6EA83-EAB4-400F-9322-B0A555164AC1}" dt="2022-10-09T19:21:34.107" v="6029" actId="1036"/>
          <ac:spMkLst>
            <pc:docMk/>
            <pc:sldMk cId="2124212817" sldId="289"/>
            <ac:spMk id="5" creationId="{BEC71BA6-8254-1FF9-69C7-C06292282841}"/>
          </ac:spMkLst>
        </pc:spChg>
        <pc:spChg chg="mod">
          <ac:chgData name="Lisa-Marie Bassler" userId="38f25fa2-f4e2-42aa-a629-d2ccc29b42c2" providerId="ADAL" clId="{51A6EA83-EAB4-400F-9322-B0A555164AC1}" dt="2022-10-09T18:08:15.439" v="4438" actId="113"/>
          <ac:spMkLst>
            <pc:docMk/>
            <pc:sldMk cId="2124212817" sldId="289"/>
            <ac:spMk id="6" creationId="{C2F93C64-DECA-4A78-3201-CF67A9C84CDD}"/>
          </ac:spMkLst>
        </pc:spChg>
        <pc:spChg chg="add del mod">
          <ac:chgData name="Lisa-Marie Bassler" userId="38f25fa2-f4e2-42aa-a629-d2ccc29b42c2" providerId="ADAL" clId="{51A6EA83-EAB4-400F-9322-B0A555164AC1}" dt="2022-10-09T18:08:50.920" v="4440" actId="478"/>
          <ac:spMkLst>
            <pc:docMk/>
            <pc:sldMk cId="2124212817" sldId="289"/>
            <ac:spMk id="8" creationId="{F16B6AB9-6A5C-1FD4-46E0-C308139DAB7A}"/>
          </ac:spMkLst>
        </pc:spChg>
      </pc:sldChg>
      <pc:sldChg chg="addSp delSp modSp new mod modTransition setBg setClrOvrMap">
        <pc:chgData name="Lisa-Marie Bassler" userId="38f25fa2-f4e2-42aa-a629-d2ccc29b42c2" providerId="ADAL" clId="{51A6EA83-EAB4-400F-9322-B0A555164AC1}" dt="2022-10-12T08:01:00.260" v="11376"/>
        <pc:sldMkLst>
          <pc:docMk/>
          <pc:sldMk cId="3211264114" sldId="290"/>
        </pc:sldMkLst>
        <pc:spChg chg="mod">
          <ac:chgData name="Lisa-Marie Bassler" userId="38f25fa2-f4e2-42aa-a629-d2ccc29b42c2" providerId="ADAL" clId="{51A6EA83-EAB4-400F-9322-B0A555164AC1}" dt="2022-10-09T19:21:39.401" v="6031" actId="404"/>
          <ac:spMkLst>
            <pc:docMk/>
            <pc:sldMk cId="3211264114" sldId="290"/>
            <ac:spMk id="2" creationId="{D18A96B7-989B-B213-F4B7-664CD9559541}"/>
          </ac:spMkLst>
        </pc:spChg>
        <pc:spChg chg="mod ord">
          <ac:chgData name="Lisa-Marie Bassler" userId="38f25fa2-f4e2-42aa-a629-d2ccc29b42c2" providerId="ADAL" clId="{51A6EA83-EAB4-400F-9322-B0A555164AC1}" dt="2022-10-09T19:21:48.447" v="6034" actId="403"/>
          <ac:spMkLst>
            <pc:docMk/>
            <pc:sldMk cId="3211264114" sldId="290"/>
            <ac:spMk id="3" creationId="{64A858DB-5F07-88C0-0BA1-6AEF50F3B606}"/>
          </ac:spMkLst>
        </pc:spChg>
        <pc:spChg chg="add del">
          <ac:chgData name="Lisa-Marie Bassler" userId="38f25fa2-f4e2-42aa-a629-d2ccc29b42c2" providerId="ADAL" clId="{51A6EA83-EAB4-400F-9322-B0A555164AC1}" dt="2022-10-09T18:16:30.170" v="4655" actId="26606"/>
          <ac:spMkLst>
            <pc:docMk/>
            <pc:sldMk cId="3211264114" sldId="290"/>
            <ac:spMk id="5127" creationId="{357DD0D3-F869-46D0-944C-6EC60E19E351}"/>
          </ac:spMkLst>
        </pc:spChg>
        <pc:spChg chg="add">
          <ac:chgData name="Lisa-Marie Bassler" userId="38f25fa2-f4e2-42aa-a629-d2ccc29b42c2" providerId="ADAL" clId="{51A6EA83-EAB4-400F-9322-B0A555164AC1}" dt="2022-10-09T18:17:36.314" v="4658" actId="26606"/>
          <ac:spMkLst>
            <pc:docMk/>
            <pc:sldMk cId="3211264114" sldId="290"/>
            <ac:spMk id="5129" creationId="{357DD0D3-F869-46D0-944C-6EC60E19E351}"/>
          </ac:spMkLst>
        </pc:spChg>
        <pc:picChg chg="add del mod">
          <ac:chgData name="Lisa-Marie Bassler" userId="38f25fa2-f4e2-42aa-a629-d2ccc29b42c2" providerId="ADAL" clId="{51A6EA83-EAB4-400F-9322-B0A555164AC1}" dt="2022-10-09T18:16:32.093" v="4656"/>
          <ac:picMkLst>
            <pc:docMk/>
            <pc:sldMk cId="3211264114" sldId="290"/>
            <ac:picMk id="5122" creationId="{E7F42101-3979-53A2-0D6B-07B6DA8E1F7E}"/>
          </ac:picMkLst>
        </pc:picChg>
        <pc:picChg chg="add mod">
          <ac:chgData name="Lisa-Marie Bassler" userId="38f25fa2-f4e2-42aa-a629-d2ccc29b42c2" providerId="ADAL" clId="{51A6EA83-EAB4-400F-9322-B0A555164AC1}" dt="2022-10-09T18:17:36.314" v="4658" actId="26606"/>
          <ac:picMkLst>
            <pc:docMk/>
            <pc:sldMk cId="3211264114" sldId="290"/>
            <ac:picMk id="5124" creationId="{10F84767-AD33-F8F1-372A-76D22A7360A5}"/>
          </ac:picMkLst>
        </pc:picChg>
      </pc:sldChg>
      <pc:sldChg chg="modSp new del mod">
        <pc:chgData name="Lisa-Marie Bassler" userId="38f25fa2-f4e2-42aa-a629-d2ccc29b42c2" providerId="ADAL" clId="{51A6EA83-EAB4-400F-9322-B0A555164AC1}" dt="2022-10-09T18:12:27.266" v="4583" actId="47"/>
        <pc:sldMkLst>
          <pc:docMk/>
          <pc:sldMk cId="3588961824" sldId="290"/>
        </pc:sldMkLst>
        <pc:spChg chg="mod">
          <ac:chgData name="Lisa-Marie Bassler" userId="38f25fa2-f4e2-42aa-a629-d2ccc29b42c2" providerId="ADAL" clId="{51A6EA83-EAB4-400F-9322-B0A555164AC1}" dt="2022-10-09T18:10:01.761" v="4463" actId="20577"/>
          <ac:spMkLst>
            <pc:docMk/>
            <pc:sldMk cId="3588961824" sldId="290"/>
            <ac:spMk id="2" creationId="{764F994D-0E17-62F1-5500-879B1745F31A}"/>
          </ac:spMkLst>
        </pc:spChg>
      </pc:sldChg>
      <pc:sldChg chg="addSp modSp new mod ord modTransition setBg modNotesTx">
        <pc:chgData name="Lisa-Marie Bassler" userId="38f25fa2-f4e2-42aa-a629-d2ccc29b42c2" providerId="ADAL" clId="{51A6EA83-EAB4-400F-9322-B0A555164AC1}" dt="2022-10-12T08:01:00.260" v="11376"/>
        <pc:sldMkLst>
          <pc:docMk/>
          <pc:sldMk cId="4174673003" sldId="291"/>
        </pc:sldMkLst>
        <pc:spChg chg="mod">
          <ac:chgData name="Lisa-Marie Bassler" userId="38f25fa2-f4e2-42aa-a629-d2ccc29b42c2" providerId="ADAL" clId="{51A6EA83-EAB4-400F-9322-B0A555164AC1}" dt="2022-10-09T19:37:48.719" v="6640" actId="20577"/>
          <ac:spMkLst>
            <pc:docMk/>
            <pc:sldMk cId="4174673003" sldId="291"/>
            <ac:spMk id="2" creationId="{AF2DB174-5E01-77A2-2F46-3925CF23BAC4}"/>
          </ac:spMkLst>
        </pc:spChg>
        <pc:spChg chg="mod">
          <ac:chgData name="Lisa-Marie Bassler" userId="38f25fa2-f4e2-42aa-a629-d2ccc29b42c2" providerId="ADAL" clId="{51A6EA83-EAB4-400F-9322-B0A555164AC1}" dt="2022-10-09T18:40:29.694" v="5256" actId="255"/>
          <ac:spMkLst>
            <pc:docMk/>
            <pc:sldMk cId="4174673003" sldId="291"/>
            <ac:spMk id="3" creationId="{93D3EE76-910E-6F99-54D5-E11D3ECC315B}"/>
          </ac:spMkLst>
        </pc:spChg>
        <pc:spChg chg="add">
          <ac:chgData name="Lisa-Marie Bassler" userId="38f25fa2-f4e2-42aa-a629-d2ccc29b42c2" providerId="ADAL" clId="{51A6EA83-EAB4-400F-9322-B0A555164AC1}" dt="2022-10-09T18:40:15.177" v="5251" actId="26606"/>
          <ac:spMkLst>
            <pc:docMk/>
            <pc:sldMk cId="4174673003" sldId="291"/>
            <ac:spMk id="10" creationId="{5DD103AA-7536-490B-973F-73CA63A7ED09}"/>
          </ac:spMkLst>
        </pc:spChg>
        <pc:picChg chg="add">
          <ac:chgData name="Lisa-Marie Bassler" userId="38f25fa2-f4e2-42aa-a629-d2ccc29b42c2" providerId="ADAL" clId="{51A6EA83-EAB4-400F-9322-B0A555164AC1}" dt="2022-10-09T18:40:15.177" v="5251" actId="26606"/>
          <ac:picMkLst>
            <pc:docMk/>
            <pc:sldMk cId="4174673003" sldId="291"/>
            <ac:picMk id="7" creationId="{46962181-F076-917D-3FF8-0758902C212D}"/>
          </ac:picMkLst>
        </pc:picChg>
      </pc:sldChg>
      <pc:sldChg chg="addSp delSp modSp new mod modTransition">
        <pc:chgData name="Lisa-Marie Bassler" userId="38f25fa2-f4e2-42aa-a629-d2ccc29b42c2" providerId="ADAL" clId="{51A6EA83-EAB4-400F-9322-B0A555164AC1}" dt="2022-10-12T08:09:11.490" v="11381" actId="20577"/>
        <pc:sldMkLst>
          <pc:docMk/>
          <pc:sldMk cId="2816527703" sldId="292"/>
        </pc:sldMkLst>
        <pc:spChg chg="mod">
          <ac:chgData name="Lisa-Marie Bassler" userId="38f25fa2-f4e2-42aa-a629-d2ccc29b42c2" providerId="ADAL" clId="{51A6EA83-EAB4-400F-9322-B0A555164AC1}" dt="2022-10-09T18:19:01.946" v="4698" actId="404"/>
          <ac:spMkLst>
            <pc:docMk/>
            <pc:sldMk cId="2816527703" sldId="292"/>
            <ac:spMk id="2" creationId="{67444084-3D47-314D-3034-C854B11A9ED6}"/>
          </ac:spMkLst>
        </pc:spChg>
        <pc:spChg chg="add del mod">
          <ac:chgData name="Lisa-Marie Bassler" userId="38f25fa2-f4e2-42aa-a629-d2ccc29b42c2" providerId="ADAL" clId="{51A6EA83-EAB4-400F-9322-B0A555164AC1}" dt="2022-10-09T19:50:26.663" v="6998" actId="26606"/>
          <ac:spMkLst>
            <pc:docMk/>
            <pc:sldMk cId="2816527703" sldId="292"/>
            <ac:spMk id="3" creationId="{9F33BAE8-20D2-467C-236D-54DB32B834F9}"/>
          </ac:spMkLst>
        </pc:spChg>
        <pc:graphicFrameChg chg="add del mod">
          <ac:chgData name="Lisa-Marie Bassler" userId="38f25fa2-f4e2-42aa-a629-d2ccc29b42c2" providerId="ADAL" clId="{51A6EA83-EAB4-400F-9322-B0A555164AC1}" dt="2022-10-12T08:09:11.490" v="11381" actId="20577"/>
          <ac:graphicFrameMkLst>
            <pc:docMk/>
            <pc:sldMk cId="2816527703" sldId="292"/>
            <ac:graphicFrameMk id="5" creationId="{BFC7DF04-C636-A2A6-0E32-EBF212D7FEFB}"/>
          </ac:graphicFrameMkLst>
        </pc:graphicFrameChg>
      </pc:sldChg>
      <pc:sldChg chg="addSp modSp new mod modTransition setBg setClrOvrMap">
        <pc:chgData name="Lisa-Marie Bassler" userId="38f25fa2-f4e2-42aa-a629-d2ccc29b42c2" providerId="ADAL" clId="{51A6EA83-EAB4-400F-9322-B0A555164AC1}" dt="2022-10-12T08:01:00.260" v="11376"/>
        <pc:sldMkLst>
          <pc:docMk/>
          <pc:sldMk cId="2987651853" sldId="293"/>
        </pc:sldMkLst>
        <pc:spChg chg="mod">
          <ac:chgData name="Lisa-Marie Bassler" userId="38f25fa2-f4e2-42aa-a629-d2ccc29b42c2" providerId="ADAL" clId="{51A6EA83-EAB4-400F-9322-B0A555164AC1}" dt="2022-10-09T18:22:10.951" v="4765" actId="404"/>
          <ac:spMkLst>
            <pc:docMk/>
            <pc:sldMk cId="2987651853" sldId="293"/>
            <ac:spMk id="2" creationId="{21D5CE4F-35B0-F7DF-9FDE-712DEAC0D528}"/>
          </ac:spMkLst>
        </pc:spChg>
        <pc:spChg chg="mod">
          <ac:chgData name="Lisa-Marie Bassler" userId="38f25fa2-f4e2-42aa-a629-d2ccc29b42c2" providerId="ADAL" clId="{51A6EA83-EAB4-400F-9322-B0A555164AC1}" dt="2022-10-09T18:22:05.849" v="4763" actId="20577"/>
          <ac:spMkLst>
            <pc:docMk/>
            <pc:sldMk cId="2987651853" sldId="293"/>
            <ac:spMk id="3" creationId="{04A1FED1-DA8A-77C6-80DB-397B5F631601}"/>
          </ac:spMkLst>
        </pc:spChg>
        <pc:spChg chg="add">
          <ac:chgData name="Lisa-Marie Bassler" userId="38f25fa2-f4e2-42aa-a629-d2ccc29b42c2" providerId="ADAL" clId="{51A6EA83-EAB4-400F-9322-B0A555164AC1}" dt="2022-10-09T18:21:42.326" v="4747" actId="26606"/>
          <ac:spMkLst>
            <pc:docMk/>
            <pc:sldMk cId="2987651853" sldId="293"/>
            <ac:spMk id="8" creationId="{DFF2AC85-FAA0-4844-813F-83C04D7382E2}"/>
          </ac:spMkLst>
        </pc:spChg>
        <pc:spChg chg="add">
          <ac:chgData name="Lisa-Marie Bassler" userId="38f25fa2-f4e2-42aa-a629-d2ccc29b42c2" providerId="ADAL" clId="{51A6EA83-EAB4-400F-9322-B0A555164AC1}" dt="2022-10-09T18:21:42.326" v="4747" actId="26606"/>
          <ac:spMkLst>
            <pc:docMk/>
            <pc:sldMk cId="2987651853" sldId="293"/>
            <ac:spMk id="10" creationId="{89CC0F1E-BAA2-47B1-8F83-7ECB9FD9E009}"/>
          </ac:spMkLst>
        </pc:spChg>
      </pc:sldChg>
      <pc:sldChg chg="addSp delSp modSp new mod modTransition">
        <pc:chgData name="Lisa-Marie Bassler" userId="38f25fa2-f4e2-42aa-a629-d2ccc29b42c2" providerId="ADAL" clId="{51A6EA83-EAB4-400F-9322-B0A555164AC1}" dt="2022-10-12T08:01:00.260" v="11376"/>
        <pc:sldMkLst>
          <pc:docMk/>
          <pc:sldMk cId="275796816" sldId="294"/>
        </pc:sldMkLst>
        <pc:spChg chg="mod">
          <ac:chgData name="Lisa-Marie Bassler" userId="38f25fa2-f4e2-42aa-a629-d2ccc29b42c2" providerId="ADAL" clId="{51A6EA83-EAB4-400F-9322-B0A555164AC1}" dt="2022-10-09T18:22:48.591" v="4771" actId="404"/>
          <ac:spMkLst>
            <pc:docMk/>
            <pc:sldMk cId="275796816" sldId="294"/>
            <ac:spMk id="2" creationId="{7004B852-C11D-6B8A-8621-5124C637C67F}"/>
          </ac:spMkLst>
        </pc:spChg>
        <pc:spChg chg="del">
          <ac:chgData name="Lisa-Marie Bassler" userId="38f25fa2-f4e2-42aa-a629-d2ccc29b42c2" providerId="ADAL" clId="{51A6EA83-EAB4-400F-9322-B0A555164AC1}" dt="2022-10-09T18:22:42.435" v="4770"/>
          <ac:spMkLst>
            <pc:docMk/>
            <pc:sldMk cId="275796816" sldId="294"/>
            <ac:spMk id="3" creationId="{720145F6-0DB1-0359-5955-0C3F0ACBAA17}"/>
          </ac:spMkLst>
        </pc:spChg>
        <pc:graphicFrameChg chg="add mod">
          <ac:chgData name="Lisa-Marie Bassler" userId="38f25fa2-f4e2-42aa-a629-d2ccc29b42c2" providerId="ADAL" clId="{51A6EA83-EAB4-400F-9322-B0A555164AC1}" dt="2022-10-09T18:22:53.848" v="4772" actId="1076"/>
          <ac:graphicFrameMkLst>
            <pc:docMk/>
            <pc:sldMk cId="275796816" sldId="294"/>
            <ac:graphicFrameMk id="4" creationId="{22F54C71-039D-BE98-E487-DB3ECF980D66}"/>
          </ac:graphicFrameMkLst>
        </pc:graphicFrameChg>
      </pc:sldChg>
      <pc:sldChg chg="addSp delSp modSp new mod modTransition setBg">
        <pc:chgData name="Lisa-Marie Bassler" userId="38f25fa2-f4e2-42aa-a629-d2ccc29b42c2" providerId="ADAL" clId="{51A6EA83-EAB4-400F-9322-B0A555164AC1}" dt="2022-10-12T08:01:00.260" v="11376"/>
        <pc:sldMkLst>
          <pc:docMk/>
          <pc:sldMk cId="455144905" sldId="295"/>
        </pc:sldMkLst>
        <pc:spChg chg="mod">
          <ac:chgData name="Lisa-Marie Bassler" userId="38f25fa2-f4e2-42aa-a629-d2ccc29b42c2" providerId="ADAL" clId="{51A6EA83-EAB4-400F-9322-B0A555164AC1}" dt="2022-10-09T19:50:03.982" v="6996" actId="26606"/>
          <ac:spMkLst>
            <pc:docMk/>
            <pc:sldMk cId="455144905" sldId="295"/>
            <ac:spMk id="2" creationId="{6BC0F3F9-B81F-4124-BE33-E7EB77C5D948}"/>
          </ac:spMkLst>
        </pc:spChg>
        <pc:spChg chg="del">
          <ac:chgData name="Lisa-Marie Bassler" userId="38f25fa2-f4e2-42aa-a629-d2ccc29b42c2" providerId="ADAL" clId="{51A6EA83-EAB4-400F-9322-B0A555164AC1}" dt="2022-10-09T18:23:26.578" v="4779"/>
          <ac:spMkLst>
            <pc:docMk/>
            <pc:sldMk cId="455144905" sldId="295"/>
            <ac:spMk id="3" creationId="{550B6A04-1F96-58A7-D95B-564582D30E02}"/>
          </ac:spMkLst>
        </pc:spChg>
        <pc:spChg chg="add del">
          <ac:chgData name="Lisa-Marie Bassler" userId="38f25fa2-f4e2-42aa-a629-d2ccc29b42c2" providerId="ADAL" clId="{51A6EA83-EAB4-400F-9322-B0A555164AC1}" dt="2022-10-09T19:50:03.982" v="6996" actId="26606"/>
          <ac:spMkLst>
            <pc:docMk/>
            <pc:sldMk cId="455144905" sldId="295"/>
            <ac:spMk id="9" creationId="{42285737-90EE-47DC-AC80-8AE156B11969}"/>
          </ac:spMkLst>
        </pc:spChg>
        <pc:grpChg chg="add del">
          <ac:chgData name="Lisa-Marie Bassler" userId="38f25fa2-f4e2-42aa-a629-d2ccc29b42c2" providerId="ADAL" clId="{51A6EA83-EAB4-400F-9322-B0A555164AC1}" dt="2022-10-09T19:50:03.982" v="6996" actId="26606"/>
          <ac:grpSpMkLst>
            <pc:docMk/>
            <pc:sldMk cId="455144905" sldId="295"/>
            <ac:grpSpMk id="11" creationId="{B57BDC17-F1B3-455F-BBF1-680AA1F25C06}"/>
          </ac:grpSpMkLst>
        </pc:grpChg>
        <pc:graphicFrameChg chg="add mod modGraphic">
          <ac:chgData name="Lisa-Marie Bassler" userId="38f25fa2-f4e2-42aa-a629-d2ccc29b42c2" providerId="ADAL" clId="{51A6EA83-EAB4-400F-9322-B0A555164AC1}" dt="2022-10-09T19:50:03.982" v="6996" actId="26606"/>
          <ac:graphicFrameMkLst>
            <pc:docMk/>
            <pc:sldMk cId="455144905" sldId="295"/>
            <ac:graphicFrameMk id="4" creationId="{FC7BEFA7-973E-DC48-42AC-F5A4B697ACC7}"/>
          </ac:graphicFrameMkLst>
        </pc:graphicFrameChg>
      </pc:sldChg>
      <pc:sldChg chg="addSp delSp modSp new mod modTransition modNotesTx">
        <pc:chgData name="Lisa-Marie Bassler" userId="38f25fa2-f4e2-42aa-a629-d2ccc29b42c2" providerId="ADAL" clId="{51A6EA83-EAB4-400F-9322-B0A555164AC1}" dt="2022-10-12T08:01:00.260" v="11376"/>
        <pc:sldMkLst>
          <pc:docMk/>
          <pc:sldMk cId="443550282" sldId="296"/>
        </pc:sldMkLst>
        <pc:spChg chg="mod">
          <ac:chgData name="Lisa-Marie Bassler" userId="38f25fa2-f4e2-42aa-a629-d2ccc29b42c2" providerId="ADAL" clId="{51A6EA83-EAB4-400F-9322-B0A555164AC1}" dt="2022-10-09T18:27:38.075" v="4824" actId="404"/>
          <ac:spMkLst>
            <pc:docMk/>
            <pc:sldMk cId="443550282" sldId="296"/>
            <ac:spMk id="2" creationId="{F8D3F03E-27A1-3952-E2CE-F0C90989BF32}"/>
          </ac:spMkLst>
        </pc:spChg>
        <pc:spChg chg="mod">
          <ac:chgData name="Lisa-Marie Bassler" userId="38f25fa2-f4e2-42aa-a629-d2ccc29b42c2" providerId="ADAL" clId="{51A6EA83-EAB4-400F-9322-B0A555164AC1}" dt="2022-10-09T18:29:17.898" v="4882" actId="20577"/>
          <ac:spMkLst>
            <pc:docMk/>
            <pc:sldMk cId="443550282" sldId="296"/>
            <ac:spMk id="3" creationId="{55E8607A-9C33-F833-1E1A-E968B7C6A18F}"/>
          </ac:spMkLst>
        </pc:spChg>
        <pc:graphicFrameChg chg="add del mod">
          <ac:chgData name="Lisa-Marie Bassler" userId="38f25fa2-f4e2-42aa-a629-d2ccc29b42c2" providerId="ADAL" clId="{51A6EA83-EAB4-400F-9322-B0A555164AC1}" dt="2022-10-09T18:24:30.421" v="4785" actId="478"/>
          <ac:graphicFrameMkLst>
            <pc:docMk/>
            <pc:sldMk cId="443550282" sldId="296"/>
            <ac:graphicFrameMk id="4" creationId="{EFB307EF-DC5B-3A88-F99B-7039D01B8073}"/>
          </ac:graphicFrameMkLst>
        </pc:graphicFrameChg>
      </pc:sldChg>
      <pc:sldChg chg="addSp modSp new mod ord modTransition setBg setClrOvrMap">
        <pc:chgData name="Lisa-Marie Bassler" userId="38f25fa2-f4e2-42aa-a629-d2ccc29b42c2" providerId="ADAL" clId="{51A6EA83-EAB4-400F-9322-B0A555164AC1}" dt="2022-10-12T08:01:00.260" v="11376"/>
        <pc:sldMkLst>
          <pc:docMk/>
          <pc:sldMk cId="3380037804" sldId="297"/>
        </pc:sldMkLst>
        <pc:spChg chg="mod">
          <ac:chgData name="Lisa-Marie Bassler" userId="38f25fa2-f4e2-42aa-a629-d2ccc29b42c2" providerId="ADAL" clId="{51A6EA83-EAB4-400F-9322-B0A555164AC1}" dt="2022-10-09T18:59:19.669" v="5488" actId="20577"/>
          <ac:spMkLst>
            <pc:docMk/>
            <pc:sldMk cId="3380037804" sldId="297"/>
            <ac:spMk id="2" creationId="{C5081453-07D6-4E86-9350-6C5F551179DF}"/>
          </ac:spMkLst>
        </pc:spChg>
        <pc:spChg chg="mod">
          <ac:chgData name="Lisa-Marie Bassler" userId="38f25fa2-f4e2-42aa-a629-d2ccc29b42c2" providerId="ADAL" clId="{51A6EA83-EAB4-400F-9322-B0A555164AC1}" dt="2022-10-09T18:37:26.755" v="5121" actId="20577"/>
          <ac:spMkLst>
            <pc:docMk/>
            <pc:sldMk cId="3380037804" sldId="297"/>
            <ac:spMk id="3" creationId="{EF281CD7-AB8A-A96C-547C-379A4E1FE932}"/>
          </ac:spMkLst>
        </pc:spChg>
        <pc:spChg chg="add">
          <ac:chgData name="Lisa-Marie Bassler" userId="38f25fa2-f4e2-42aa-a629-d2ccc29b42c2" providerId="ADAL" clId="{51A6EA83-EAB4-400F-9322-B0A555164AC1}" dt="2022-10-09T18:31:41.227" v="4986" actId="26606"/>
          <ac:spMkLst>
            <pc:docMk/>
            <pc:sldMk cId="3380037804" sldId="297"/>
            <ac:spMk id="8" creationId="{025E2AA9-10C9-4A14-BEA3-064CD0131100}"/>
          </ac:spMkLst>
        </pc:spChg>
        <pc:spChg chg="add">
          <ac:chgData name="Lisa-Marie Bassler" userId="38f25fa2-f4e2-42aa-a629-d2ccc29b42c2" providerId="ADAL" clId="{51A6EA83-EAB4-400F-9322-B0A555164AC1}" dt="2022-10-09T18:31:41.227" v="4986" actId="26606"/>
          <ac:spMkLst>
            <pc:docMk/>
            <pc:sldMk cId="3380037804" sldId="297"/>
            <ac:spMk id="10" creationId="{F076F371-EE61-49EA-AA2A-3582C3AC9BCD}"/>
          </ac:spMkLst>
        </pc:spChg>
      </pc:sldChg>
      <pc:sldChg chg="modSp new mod modTransition">
        <pc:chgData name="Lisa-Marie Bassler" userId="38f25fa2-f4e2-42aa-a629-d2ccc29b42c2" providerId="ADAL" clId="{51A6EA83-EAB4-400F-9322-B0A555164AC1}" dt="2022-10-12T08:01:00.260" v="11376"/>
        <pc:sldMkLst>
          <pc:docMk/>
          <pc:sldMk cId="1562824730" sldId="298"/>
        </pc:sldMkLst>
        <pc:spChg chg="mod">
          <ac:chgData name="Lisa-Marie Bassler" userId="38f25fa2-f4e2-42aa-a629-d2ccc29b42c2" providerId="ADAL" clId="{51A6EA83-EAB4-400F-9322-B0A555164AC1}" dt="2022-10-09T18:35:40.463" v="5021" actId="122"/>
          <ac:spMkLst>
            <pc:docMk/>
            <pc:sldMk cId="1562824730" sldId="298"/>
            <ac:spMk id="2" creationId="{259EF810-CDFB-F444-5572-0259E660AC8A}"/>
          </ac:spMkLst>
        </pc:spChg>
        <pc:spChg chg="mod">
          <ac:chgData name="Lisa-Marie Bassler" userId="38f25fa2-f4e2-42aa-a629-d2ccc29b42c2" providerId="ADAL" clId="{51A6EA83-EAB4-400F-9322-B0A555164AC1}" dt="2022-10-09T19:37:35.433" v="6632" actId="255"/>
          <ac:spMkLst>
            <pc:docMk/>
            <pc:sldMk cId="1562824730" sldId="298"/>
            <ac:spMk id="3" creationId="{BAEDA8C8-378A-246E-A494-95D2406025EB}"/>
          </ac:spMkLst>
        </pc:spChg>
      </pc:sldChg>
      <pc:sldChg chg="modSp new del mod">
        <pc:chgData name="Lisa-Marie Bassler" userId="38f25fa2-f4e2-42aa-a629-d2ccc29b42c2" providerId="ADAL" clId="{51A6EA83-EAB4-400F-9322-B0A555164AC1}" dt="2022-10-09T21:05:15.620" v="10825" actId="47"/>
        <pc:sldMkLst>
          <pc:docMk/>
          <pc:sldMk cId="3702644275" sldId="299"/>
        </pc:sldMkLst>
        <pc:spChg chg="mod">
          <ac:chgData name="Lisa-Marie Bassler" userId="38f25fa2-f4e2-42aa-a629-d2ccc29b42c2" providerId="ADAL" clId="{51A6EA83-EAB4-400F-9322-B0A555164AC1}" dt="2022-10-09T20:15:53.172" v="8077" actId="404"/>
          <ac:spMkLst>
            <pc:docMk/>
            <pc:sldMk cId="3702644275" sldId="299"/>
            <ac:spMk id="2" creationId="{9FF1FD9A-4042-FD00-7CB0-B14A7FB4B5C1}"/>
          </ac:spMkLst>
        </pc:spChg>
      </pc:sldChg>
      <pc:sldChg chg="addSp modSp new mod modTransition modNotesTx">
        <pc:chgData name="Lisa-Marie Bassler" userId="38f25fa2-f4e2-42aa-a629-d2ccc29b42c2" providerId="ADAL" clId="{51A6EA83-EAB4-400F-9322-B0A555164AC1}" dt="2022-10-12T08:01:00.260" v="11376"/>
        <pc:sldMkLst>
          <pc:docMk/>
          <pc:sldMk cId="490666696" sldId="300"/>
        </pc:sldMkLst>
        <pc:graphicFrameChg chg="add mod modGraphic">
          <ac:chgData name="Lisa-Marie Bassler" userId="38f25fa2-f4e2-42aa-a629-d2ccc29b42c2" providerId="ADAL" clId="{51A6EA83-EAB4-400F-9322-B0A555164AC1}" dt="2022-10-09T18:39:05.533" v="5242" actId="1035"/>
          <ac:graphicFrameMkLst>
            <pc:docMk/>
            <pc:sldMk cId="490666696" sldId="300"/>
            <ac:graphicFrameMk id="2" creationId="{2228398B-3E3B-5F7D-F6A1-6DA318C44DB2}"/>
          </ac:graphicFrameMkLst>
        </pc:graphicFrameChg>
      </pc:sldChg>
      <pc:sldChg chg="new del">
        <pc:chgData name="Lisa-Marie Bassler" userId="38f25fa2-f4e2-42aa-a629-d2ccc29b42c2" providerId="ADAL" clId="{51A6EA83-EAB4-400F-9322-B0A555164AC1}" dt="2022-10-09T18:38:18.802" v="5141" actId="47"/>
        <pc:sldMkLst>
          <pc:docMk/>
          <pc:sldMk cId="2237079984" sldId="300"/>
        </pc:sldMkLst>
      </pc:sldChg>
      <pc:sldChg chg="addSp modSp new mod modTransition modNotesTx">
        <pc:chgData name="Lisa-Marie Bassler" userId="38f25fa2-f4e2-42aa-a629-d2ccc29b42c2" providerId="ADAL" clId="{51A6EA83-EAB4-400F-9322-B0A555164AC1}" dt="2022-10-12T08:01:00.260" v="11376"/>
        <pc:sldMkLst>
          <pc:docMk/>
          <pc:sldMk cId="1674867786" sldId="301"/>
        </pc:sldMkLst>
        <pc:spChg chg="mod">
          <ac:chgData name="Lisa-Marie Bassler" userId="38f25fa2-f4e2-42aa-a629-d2ccc29b42c2" providerId="ADAL" clId="{51A6EA83-EAB4-400F-9322-B0A555164AC1}" dt="2022-10-09T21:07:28.656" v="10866" actId="255"/>
          <ac:spMkLst>
            <pc:docMk/>
            <pc:sldMk cId="1674867786" sldId="301"/>
            <ac:spMk id="2" creationId="{C44A5BB8-9AFC-1741-C0D9-79C28C826284}"/>
          </ac:spMkLst>
        </pc:spChg>
        <pc:spChg chg="mod">
          <ac:chgData name="Lisa-Marie Bassler" userId="38f25fa2-f4e2-42aa-a629-d2ccc29b42c2" providerId="ADAL" clId="{51A6EA83-EAB4-400F-9322-B0A555164AC1}" dt="2022-10-09T21:07:33.966" v="10868" actId="20577"/>
          <ac:spMkLst>
            <pc:docMk/>
            <pc:sldMk cId="1674867786" sldId="301"/>
            <ac:spMk id="3" creationId="{2B434EC5-7DA4-6CE0-F54B-CB1035473386}"/>
          </ac:spMkLst>
        </pc:spChg>
        <pc:spChg chg="add mod">
          <ac:chgData name="Lisa-Marie Bassler" userId="38f25fa2-f4e2-42aa-a629-d2ccc29b42c2" providerId="ADAL" clId="{51A6EA83-EAB4-400F-9322-B0A555164AC1}" dt="2022-10-09T20:49:59.378" v="10326" actId="1076"/>
          <ac:spMkLst>
            <pc:docMk/>
            <pc:sldMk cId="1674867786" sldId="301"/>
            <ac:spMk id="4" creationId="{AE7AAF47-8CF8-E02B-63B0-951A85D1C228}"/>
          </ac:spMkLst>
        </pc:spChg>
      </pc:sldChg>
      <pc:sldChg chg="addSp delSp modSp new mod modTransition setBg setClrOvrMap">
        <pc:chgData name="Lisa-Marie Bassler" userId="38f25fa2-f4e2-42aa-a629-d2ccc29b42c2" providerId="ADAL" clId="{51A6EA83-EAB4-400F-9322-B0A555164AC1}" dt="2022-10-12T08:01:00.260" v="11376"/>
        <pc:sldMkLst>
          <pc:docMk/>
          <pc:sldMk cId="514920117" sldId="302"/>
        </pc:sldMkLst>
        <pc:spChg chg="mod">
          <ac:chgData name="Lisa-Marie Bassler" userId="38f25fa2-f4e2-42aa-a629-d2ccc29b42c2" providerId="ADAL" clId="{51A6EA83-EAB4-400F-9322-B0A555164AC1}" dt="2022-10-09T19:37:58.530" v="6648" actId="1035"/>
          <ac:spMkLst>
            <pc:docMk/>
            <pc:sldMk cId="514920117" sldId="302"/>
            <ac:spMk id="2" creationId="{B18132BB-05C0-0426-FEA1-AE990E9DFCB5}"/>
          </ac:spMkLst>
        </pc:spChg>
        <pc:spChg chg="del">
          <ac:chgData name="Lisa-Marie Bassler" userId="38f25fa2-f4e2-42aa-a629-d2ccc29b42c2" providerId="ADAL" clId="{51A6EA83-EAB4-400F-9322-B0A555164AC1}" dt="2022-10-09T18:42:17.185" v="5264"/>
          <ac:spMkLst>
            <pc:docMk/>
            <pc:sldMk cId="514920117" sldId="302"/>
            <ac:spMk id="3" creationId="{4A95743A-1FF4-FC49-A80B-B39EE35759E4}"/>
          </ac:spMkLst>
        </pc:spChg>
        <pc:spChg chg="add mod ord">
          <ac:chgData name="Lisa-Marie Bassler" userId="38f25fa2-f4e2-42aa-a629-d2ccc29b42c2" providerId="ADAL" clId="{51A6EA83-EAB4-400F-9322-B0A555164AC1}" dt="2022-10-09T18:46:13.625" v="5313" actId="1038"/>
          <ac:spMkLst>
            <pc:docMk/>
            <pc:sldMk cId="514920117" sldId="302"/>
            <ac:spMk id="4" creationId="{CEC25F20-56D1-5DF2-7736-EF8CDE2A1F59}"/>
          </ac:spMkLst>
        </pc:spChg>
        <pc:spChg chg="add">
          <ac:chgData name="Lisa-Marie Bassler" userId="38f25fa2-f4e2-42aa-a629-d2ccc29b42c2" providerId="ADAL" clId="{51A6EA83-EAB4-400F-9322-B0A555164AC1}" dt="2022-10-09T18:42:55.094" v="5270" actId="26606"/>
          <ac:spMkLst>
            <pc:docMk/>
            <pc:sldMk cId="514920117" sldId="302"/>
            <ac:spMk id="6153" creationId="{4F74D28C-3268-4E35-8EE1-D92CB4A85A7D}"/>
          </ac:spMkLst>
        </pc:spChg>
        <pc:spChg chg="add">
          <ac:chgData name="Lisa-Marie Bassler" userId="38f25fa2-f4e2-42aa-a629-d2ccc29b42c2" providerId="ADAL" clId="{51A6EA83-EAB4-400F-9322-B0A555164AC1}" dt="2022-10-09T18:42:55.094" v="5270" actId="26606"/>
          <ac:spMkLst>
            <pc:docMk/>
            <pc:sldMk cId="514920117" sldId="302"/>
            <ac:spMk id="6155" creationId="{58D44E42-C462-4105-BC86-FE75B4E3C4AF}"/>
          </ac:spMkLst>
        </pc:spChg>
        <pc:picChg chg="add del mod">
          <ac:chgData name="Lisa-Marie Bassler" userId="38f25fa2-f4e2-42aa-a629-d2ccc29b42c2" providerId="ADAL" clId="{51A6EA83-EAB4-400F-9322-B0A555164AC1}" dt="2022-10-09T18:42:34.103" v="5267" actId="478"/>
          <ac:picMkLst>
            <pc:docMk/>
            <pc:sldMk cId="514920117" sldId="302"/>
            <ac:picMk id="6146" creationId="{35713DFB-CB1F-0589-647F-5CF071ED90ED}"/>
          </ac:picMkLst>
        </pc:picChg>
        <pc:picChg chg="add mod">
          <ac:chgData name="Lisa-Marie Bassler" userId="38f25fa2-f4e2-42aa-a629-d2ccc29b42c2" providerId="ADAL" clId="{51A6EA83-EAB4-400F-9322-B0A555164AC1}" dt="2022-10-09T18:43:17.724" v="5277" actId="1076"/>
          <ac:picMkLst>
            <pc:docMk/>
            <pc:sldMk cId="514920117" sldId="302"/>
            <ac:picMk id="6148" creationId="{54F7A837-6ADD-D6DB-7F1E-ED0408A4BAF0}"/>
          </ac:picMkLst>
        </pc:picChg>
      </pc:sldChg>
      <pc:sldChg chg="addSp modSp new del mod setBg">
        <pc:chgData name="Lisa-Marie Bassler" userId="38f25fa2-f4e2-42aa-a629-d2ccc29b42c2" providerId="ADAL" clId="{51A6EA83-EAB4-400F-9322-B0A555164AC1}" dt="2022-10-09T18:44:09.289" v="5293" actId="47"/>
        <pc:sldMkLst>
          <pc:docMk/>
          <pc:sldMk cId="325567093" sldId="303"/>
        </pc:sldMkLst>
        <pc:spChg chg="add">
          <ac:chgData name="Lisa-Marie Bassler" userId="38f25fa2-f4e2-42aa-a629-d2ccc29b42c2" providerId="ADAL" clId="{51A6EA83-EAB4-400F-9322-B0A555164AC1}" dt="2022-10-09T18:44:03.199" v="5292" actId="26606"/>
          <ac:spMkLst>
            <pc:docMk/>
            <pc:sldMk cId="325567093" sldId="303"/>
            <ac:spMk id="7" creationId="{42A4FC2C-047E-45A5-965D-8E1E3BF09BC6}"/>
          </ac:spMkLst>
        </pc:spChg>
        <pc:picChg chg="add mod">
          <ac:chgData name="Lisa-Marie Bassler" userId="38f25fa2-f4e2-42aa-a629-d2ccc29b42c2" providerId="ADAL" clId="{51A6EA83-EAB4-400F-9322-B0A555164AC1}" dt="2022-10-09T18:44:03.199" v="5292" actId="26606"/>
          <ac:picMkLst>
            <pc:docMk/>
            <pc:sldMk cId="325567093" sldId="303"/>
            <ac:picMk id="2" creationId="{3752A458-6B4A-BD6A-D240-6EED85B59665}"/>
          </ac:picMkLst>
        </pc:picChg>
      </pc:sldChg>
      <pc:sldChg chg="addSp modSp new mod modTransition setBg setClrOvrMap">
        <pc:chgData name="Lisa-Marie Bassler" userId="38f25fa2-f4e2-42aa-a629-d2ccc29b42c2" providerId="ADAL" clId="{51A6EA83-EAB4-400F-9322-B0A555164AC1}" dt="2022-10-12T08:01:00.260" v="11376"/>
        <pc:sldMkLst>
          <pc:docMk/>
          <pc:sldMk cId="3548218071" sldId="303"/>
        </pc:sldMkLst>
        <pc:spChg chg="mod">
          <ac:chgData name="Lisa-Marie Bassler" userId="38f25fa2-f4e2-42aa-a629-d2ccc29b42c2" providerId="ADAL" clId="{51A6EA83-EAB4-400F-9322-B0A555164AC1}" dt="2022-10-09T21:05:59.058" v="10833" actId="1076"/>
          <ac:spMkLst>
            <pc:docMk/>
            <pc:sldMk cId="3548218071" sldId="303"/>
            <ac:spMk id="2" creationId="{30311491-6DE6-2279-E538-B5A2F9DD8659}"/>
          </ac:spMkLst>
        </pc:spChg>
        <pc:spChg chg="mod">
          <ac:chgData name="Lisa-Marie Bassler" userId="38f25fa2-f4e2-42aa-a629-d2ccc29b42c2" providerId="ADAL" clId="{51A6EA83-EAB4-400F-9322-B0A555164AC1}" dt="2022-10-09T21:05:39.854" v="10828" actId="403"/>
          <ac:spMkLst>
            <pc:docMk/>
            <pc:sldMk cId="3548218071" sldId="303"/>
            <ac:spMk id="3" creationId="{0E3BFA7E-E656-93E0-8404-9043BC68FBF9}"/>
          </ac:spMkLst>
        </pc:spChg>
        <pc:spChg chg="add mod">
          <ac:chgData name="Lisa-Marie Bassler" userId="38f25fa2-f4e2-42aa-a629-d2ccc29b42c2" providerId="ADAL" clId="{51A6EA83-EAB4-400F-9322-B0A555164AC1}" dt="2022-10-09T18:50:34.671" v="5396" actId="1076"/>
          <ac:spMkLst>
            <pc:docMk/>
            <pc:sldMk cId="3548218071" sldId="303"/>
            <ac:spMk id="4" creationId="{4F213A43-A01B-DE08-CE48-29B26CCE7604}"/>
          </ac:spMkLst>
        </pc:spChg>
        <pc:spChg chg="add">
          <ac:chgData name="Lisa-Marie Bassler" userId="38f25fa2-f4e2-42aa-a629-d2ccc29b42c2" providerId="ADAL" clId="{51A6EA83-EAB4-400F-9322-B0A555164AC1}" dt="2022-10-09T18:50:14.971" v="5391" actId="26606"/>
          <ac:spMkLst>
            <pc:docMk/>
            <pc:sldMk cId="3548218071" sldId="303"/>
            <ac:spMk id="8" creationId="{4F9857ED-1DEF-4481-AEB4-E7759342AC1A}"/>
          </ac:spMkLst>
        </pc:spChg>
        <pc:spChg chg="add">
          <ac:chgData name="Lisa-Marie Bassler" userId="38f25fa2-f4e2-42aa-a629-d2ccc29b42c2" providerId="ADAL" clId="{51A6EA83-EAB4-400F-9322-B0A555164AC1}" dt="2022-10-09T18:50:14.971" v="5391" actId="26606"/>
          <ac:spMkLst>
            <pc:docMk/>
            <pc:sldMk cId="3548218071" sldId="303"/>
            <ac:spMk id="10" creationId="{D6E4FBE1-8E8A-42A6-B693-88C8979D80EA}"/>
          </ac:spMkLst>
        </pc:spChg>
        <pc:picChg chg="add mod">
          <ac:chgData name="Lisa-Marie Bassler" userId="38f25fa2-f4e2-42aa-a629-d2ccc29b42c2" providerId="ADAL" clId="{51A6EA83-EAB4-400F-9322-B0A555164AC1}" dt="2022-10-09T21:05:54.618" v="10832" actId="1076"/>
          <ac:picMkLst>
            <pc:docMk/>
            <pc:sldMk cId="3548218071" sldId="303"/>
            <ac:picMk id="5" creationId="{F47721A4-392B-0424-7585-19238096B97A}"/>
          </ac:picMkLst>
        </pc:picChg>
        <pc:picChg chg="add mod">
          <ac:chgData name="Lisa-Marie Bassler" userId="38f25fa2-f4e2-42aa-a629-d2ccc29b42c2" providerId="ADAL" clId="{51A6EA83-EAB4-400F-9322-B0A555164AC1}" dt="2022-10-09T21:05:49.067" v="10830" actId="1076"/>
          <ac:picMkLst>
            <pc:docMk/>
            <pc:sldMk cId="3548218071" sldId="303"/>
            <ac:picMk id="6" creationId="{7B6DCB7C-B2D7-9083-7C04-1DA5E6BCD2FF}"/>
          </ac:picMkLst>
        </pc:picChg>
        <pc:picChg chg="add mod">
          <ac:chgData name="Lisa-Marie Bassler" userId="38f25fa2-f4e2-42aa-a629-d2ccc29b42c2" providerId="ADAL" clId="{51A6EA83-EAB4-400F-9322-B0A555164AC1}" dt="2022-10-09T21:06:00.900" v="10838" actId="1037"/>
          <ac:picMkLst>
            <pc:docMk/>
            <pc:sldMk cId="3548218071" sldId="303"/>
            <ac:picMk id="7" creationId="{228388DD-2C0A-57CB-656A-D11640657353}"/>
          </ac:picMkLst>
        </pc:picChg>
      </pc:sldChg>
      <pc:sldChg chg="addSp delSp modSp new del mod">
        <pc:chgData name="Lisa-Marie Bassler" userId="38f25fa2-f4e2-42aa-a629-d2ccc29b42c2" providerId="ADAL" clId="{51A6EA83-EAB4-400F-9322-B0A555164AC1}" dt="2022-10-09T18:45:48.098" v="5298" actId="47"/>
        <pc:sldMkLst>
          <pc:docMk/>
          <pc:sldMk cId="4197419153" sldId="303"/>
        </pc:sldMkLst>
        <pc:spChg chg="del">
          <ac:chgData name="Lisa-Marie Bassler" userId="38f25fa2-f4e2-42aa-a629-d2ccc29b42c2" providerId="ADAL" clId="{51A6EA83-EAB4-400F-9322-B0A555164AC1}" dt="2022-10-09T18:44:47.632" v="5295"/>
          <ac:spMkLst>
            <pc:docMk/>
            <pc:sldMk cId="4197419153" sldId="303"/>
            <ac:spMk id="3" creationId="{0952DD80-F125-B540-0E26-3EBCA4EFAEA5}"/>
          </ac:spMkLst>
        </pc:spChg>
        <pc:spChg chg="add del mod">
          <ac:chgData name="Lisa-Marie Bassler" userId="38f25fa2-f4e2-42aa-a629-d2ccc29b42c2" providerId="ADAL" clId="{51A6EA83-EAB4-400F-9322-B0A555164AC1}" dt="2022-10-09T18:45:22.576" v="5297" actId="478"/>
          <ac:spMkLst>
            <pc:docMk/>
            <pc:sldMk cId="4197419153" sldId="303"/>
            <ac:spMk id="6" creationId="{A9C816FA-6069-0941-7021-12C25F08B4B3}"/>
          </ac:spMkLst>
        </pc:spChg>
        <pc:picChg chg="add del mod">
          <ac:chgData name="Lisa-Marie Bassler" userId="38f25fa2-f4e2-42aa-a629-d2ccc29b42c2" providerId="ADAL" clId="{51A6EA83-EAB4-400F-9322-B0A555164AC1}" dt="2022-10-09T18:45:01.041" v="5296" actId="478"/>
          <ac:picMkLst>
            <pc:docMk/>
            <pc:sldMk cId="4197419153" sldId="303"/>
            <ac:picMk id="4" creationId="{906BE0FA-AC0C-39C9-15B6-109E4AD5F33D}"/>
          </ac:picMkLst>
        </pc:picChg>
      </pc:sldChg>
      <pc:sldChg chg="addSp modSp new mod modTransition setBg setClrOvrMap">
        <pc:chgData name="Lisa-Marie Bassler" userId="38f25fa2-f4e2-42aa-a629-d2ccc29b42c2" providerId="ADAL" clId="{51A6EA83-EAB4-400F-9322-B0A555164AC1}" dt="2022-10-12T08:01:00.260" v="11376"/>
        <pc:sldMkLst>
          <pc:docMk/>
          <pc:sldMk cId="811925466" sldId="304"/>
        </pc:sldMkLst>
        <pc:spChg chg="mod">
          <ac:chgData name="Lisa-Marie Bassler" userId="38f25fa2-f4e2-42aa-a629-d2ccc29b42c2" providerId="ADAL" clId="{51A6EA83-EAB4-400F-9322-B0A555164AC1}" dt="2022-10-09T21:06:34.824" v="10845" actId="1076"/>
          <ac:spMkLst>
            <pc:docMk/>
            <pc:sldMk cId="811925466" sldId="304"/>
            <ac:spMk id="2" creationId="{43697C4A-82CA-B505-1257-9DC58BA20AE5}"/>
          </ac:spMkLst>
        </pc:spChg>
        <pc:spChg chg="mod">
          <ac:chgData name="Lisa-Marie Bassler" userId="38f25fa2-f4e2-42aa-a629-d2ccc29b42c2" providerId="ADAL" clId="{51A6EA83-EAB4-400F-9322-B0A555164AC1}" dt="2022-10-09T21:06:47.550" v="10864" actId="6549"/>
          <ac:spMkLst>
            <pc:docMk/>
            <pc:sldMk cId="811925466" sldId="304"/>
            <ac:spMk id="3" creationId="{0C4A51D6-F3C2-29AE-3252-2AF54F4111E3}"/>
          </ac:spMkLst>
        </pc:spChg>
        <pc:spChg chg="add mod">
          <ac:chgData name="Lisa-Marie Bassler" userId="38f25fa2-f4e2-42aa-a629-d2ccc29b42c2" providerId="ADAL" clId="{51A6EA83-EAB4-400F-9322-B0A555164AC1}" dt="2022-10-09T18:50:40.265" v="5398" actId="1076"/>
          <ac:spMkLst>
            <pc:docMk/>
            <pc:sldMk cId="811925466" sldId="304"/>
            <ac:spMk id="6" creationId="{60EA314F-42DF-45F8-82B4-88D91C686EC3}"/>
          </ac:spMkLst>
        </pc:spChg>
        <pc:spChg chg="add">
          <ac:chgData name="Lisa-Marie Bassler" userId="38f25fa2-f4e2-42aa-a629-d2ccc29b42c2" providerId="ADAL" clId="{51A6EA83-EAB4-400F-9322-B0A555164AC1}" dt="2022-10-09T18:49:22.208" v="5378" actId="26606"/>
          <ac:spMkLst>
            <pc:docMk/>
            <pc:sldMk cId="811925466" sldId="304"/>
            <ac:spMk id="8" creationId="{4F9857ED-1DEF-4481-AEB4-E7759342AC1A}"/>
          </ac:spMkLst>
        </pc:spChg>
        <pc:spChg chg="add">
          <ac:chgData name="Lisa-Marie Bassler" userId="38f25fa2-f4e2-42aa-a629-d2ccc29b42c2" providerId="ADAL" clId="{51A6EA83-EAB4-400F-9322-B0A555164AC1}" dt="2022-10-09T18:49:22.208" v="5378" actId="26606"/>
          <ac:spMkLst>
            <pc:docMk/>
            <pc:sldMk cId="811925466" sldId="304"/>
            <ac:spMk id="10" creationId="{D6E4FBE1-8E8A-42A6-B693-88C8979D80EA}"/>
          </ac:spMkLst>
        </pc:spChg>
        <pc:picChg chg="add mod">
          <ac:chgData name="Lisa-Marie Bassler" userId="38f25fa2-f4e2-42aa-a629-d2ccc29b42c2" providerId="ADAL" clId="{51A6EA83-EAB4-400F-9322-B0A555164AC1}" dt="2022-10-09T21:06:37.676" v="10851" actId="1038"/>
          <ac:picMkLst>
            <pc:docMk/>
            <pc:sldMk cId="811925466" sldId="304"/>
            <ac:picMk id="4" creationId="{F069AC7F-03FA-AA1A-5C28-7DDA27C2A3F3}"/>
          </ac:picMkLst>
        </pc:picChg>
        <pc:picChg chg="add mod">
          <ac:chgData name="Lisa-Marie Bassler" userId="38f25fa2-f4e2-42aa-a629-d2ccc29b42c2" providerId="ADAL" clId="{51A6EA83-EAB4-400F-9322-B0A555164AC1}" dt="2022-10-09T21:06:30.811" v="10844" actId="1076"/>
          <ac:picMkLst>
            <pc:docMk/>
            <pc:sldMk cId="811925466" sldId="304"/>
            <ac:picMk id="5" creationId="{71F0E85A-ED7A-7228-66BB-4851EF2C22F3}"/>
          </ac:picMkLst>
        </pc:picChg>
      </pc:sldChg>
      <pc:sldChg chg="addSp delSp modSp new mod modTransition setBg setClrOvrMap">
        <pc:chgData name="Lisa-Marie Bassler" userId="38f25fa2-f4e2-42aa-a629-d2ccc29b42c2" providerId="ADAL" clId="{51A6EA83-EAB4-400F-9322-B0A555164AC1}" dt="2022-10-12T08:01:00.260" v="11376"/>
        <pc:sldMkLst>
          <pc:docMk/>
          <pc:sldMk cId="2142477223" sldId="305"/>
        </pc:sldMkLst>
        <pc:spChg chg="mod">
          <ac:chgData name="Lisa-Marie Bassler" userId="38f25fa2-f4e2-42aa-a629-d2ccc29b42c2" providerId="ADAL" clId="{51A6EA83-EAB4-400F-9322-B0A555164AC1}" dt="2022-10-09T18:53:52.926" v="5476" actId="1076"/>
          <ac:spMkLst>
            <pc:docMk/>
            <pc:sldMk cId="2142477223" sldId="305"/>
            <ac:spMk id="2" creationId="{6DDA518B-BF40-1E7B-31DD-9F643AE2D8FB}"/>
          </ac:spMkLst>
        </pc:spChg>
        <pc:spChg chg="mod">
          <ac:chgData name="Lisa-Marie Bassler" userId="38f25fa2-f4e2-42aa-a629-d2ccc29b42c2" providerId="ADAL" clId="{51A6EA83-EAB4-400F-9322-B0A555164AC1}" dt="2022-10-09T18:53:49.330" v="5475" actId="1036"/>
          <ac:spMkLst>
            <pc:docMk/>
            <pc:sldMk cId="2142477223" sldId="305"/>
            <ac:spMk id="3" creationId="{7576A21A-88B4-F08B-4633-67007D7FDF42}"/>
          </ac:spMkLst>
        </pc:spChg>
        <pc:spChg chg="add del">
          <ac:chgData name="Lisa-Marie Bassler" userId="38f25fa2-f4e2-42aa-a629-d2ccc29b42c2" providerId="ADAL" clId="{51A6EA83-EAB4-400F-9322-B0A555164AC1}" dt="2022-10-09T18:53:10.277" v="5450" actId="22"/>
          <ac:spMkLst>
            <pc:docMk/>
            <pc:sldMk cId="2142477223" sldId="305"/>
            <ac:spMk id="5" creationId="{2D3D16CD-6870-0748-E825-8D47BCAC10BC}"/>
          </ac:spMkLst>
        </pc:spChg>
        <pc:spChg chg="add">
          <ac:chgData name="Lisa-Marie Bassler" userId="38f25fa2-f4e2-42aa-a629-d2ccc29b42c2" providerId="ADAL" clId="{51A6EA83-EAB4-400F-9322-B0A555164AC1}" dt="2022-10-09T18:53:29.995" v="5453" actId="26606"/>
          <ac:spMkLst>
            <pc:docMk/>
            <pc:sldMk cId="2142477223" sldId="305"/>
            <ac:spMk id="12" creationId="{A86541C6-61B1-4DAA-B57A-EAF3F24F0491}"/>
          </ac:spMkLst>
        </pc:spChg>
        <pc:spChg chg="add">
          <ac:chgData name="Lisa-Marie Bassler" userId="38f25fa2-f4e2-42aa-a629-d2ccc29b42c2" providerId="ADAL" clId="{51A6EA83-EAB4-400F-9322-B0A555164AC1}" dt="2022-10-09T18:53:29.995" v="5453" actId="26606"/>
          <ac:spMkLst>
            <pc:docMk/>
            <pc:sldMk cId="2142477223" sldId="305"/>
            <ac:spMk id="14" creationId="{71750011-2006-46BB-AFDE-C6E461752333}"/>
          </ac:spMkLst>
        </pc:spChg>
        <pc:picChg chg="add mod ord">
          <ac:chgData name="Lisa-Marie Bassler" userId="38f25fa2-f4e2-42aa-a629-d2ccc29b42c2" providerId="ADAL" clId="{51A6EA83-EAB4-400F-9322-B0A555164AC1}" dt="2022-10-09T18:53:29.995" v="5453" actId="26606"/>
          <ac:picMkLst>
            <pc:docMk/>
            <pc:sldMk cId="2142477223" sldId="305"/>
            <ac:picMk id="6" creationId="{80FA97E0-74E3-9EA4-2CA2-2295F9FD1581}"/>
          </ac:picMkLst>
        </pc:picChg>
        <pc:picChg chg="add mod">
          <ac:chgData name="Lisa-Marie Bassler" userId="38f25fa2-f4e2-42aa-a629-d2ccc29b42c2" providerId="ADAL" clId="{51A6EA83-EAB4-400F-9322-B0A555164AC1}" dt="2022-10-09T18:53:29.995" v="5453" actId="26606"/>
          <ac:picMkLst>
            <pc:docMk/>
            <pc:sldMk cId="2142477223" sldId="305"/>
            <ac:picMk id="7" creationId="{632D2579-4E5D-A7BE-2CDC-52E253A4478C}"/>
          </ac:picMkLst>
        </pc:picChg>
      </pc:sldChg>
      <pc:sldChg chg="addSp delSp modSp new mod modTransition setBg modNotesTx">
        <pc:chgData name="Lisa-Marie Bassler" userId="38f25fa2-f4e2-42aa-a629-d2ccc29b42c2" providerId="ADAL" clId="{51A6EA83-EAB4-400F-9322-B0A555164AC1}" dt="2022-10-12T08:01:00.260" v="11376"/>
        <pc:sldMkLst>
          <pc:docMk/>
          <pc:sldMk cId="3206104854" sldId="306"/>
        </pc:sldMkLst>
        <pc:spChg chg="mod">
          <ac:chgData name="Lisa-Marie Bassler" userId="38f25fa2-f4e2-42aa-a629-d2ccc29b42c2" providerId="ADAL" clId="{51A6EA83-EAB4-400F-9322-B0A555164AC1}" dt="2022-10-09T19:35:54.897" v="6569" actId="404"/>
          <ac:spMkLst>
            <pc:docMk/>
            <pc:sldMk cId="3206104854" sldId="306"/>
            <ac:spMk id="2" creationId="{58499C9E-FDBC-6108-4D9A-FD1FB407BE3D}"/>
          </ac:spMkLst>
        </pc:spChg>
        <pc:spChg chg="mod">
          <ac:chgData name="Lisa-Marie Bassler" userId="38f25fa2-f4e2-42aa-a629-d2ccc29b42c2" providerId="ADAL" clId="{51A6EA83-EAB4-400F-9322-B0A555164AC1}" dt="2022-10-09T20:42:07.779" v="10161" actId="20577"/>
          <ac:spMkLst>
            <pc:docMk/>
            <pc:sldMk cId="3206104854" sldId="306"/>
            <ac:spMk id="3" creationId="{AE7F2DC1-09FA-FC23-6DBC-CD3C06E352C8}"/>
          </ac:spMkLst>
        </pc:spChg>
        <pc:spChg chg="add del">
          <ac:chgData name="Lisa-Marie Bassler" userId="38f25fa2-f4e2-42aa-a629-d2ccc29b42c2" providerId="ADAL" clId="{51A6EA83-EAB4-400F-9322-B0A555164AC1}" dt="2022-10-09T19:35:23.990" v="6542" actId="26606"/>
          <ac:spMkLst>
            <pc:docMk/>
            <pc:sldMk cId="3206104854" sldId="306"/>
            <ac:spMk id="1031" creationId="{5E39A796-BE83-48B1-B33F-35C4A32AAB57}"/>
          </ac:spMkLst>
        </pc:spChg>
        <pc:spChg chg="add del">
          <ac:chgData name="Lisa-Marie Bassler" userId="38f25fa2-f4e2-42aa-a629-d2ccc29b42c2" providerId="ADAL" clId="{51A6EA83-EAB4-400F-9322-B0A555164AC1}" dt="2022-10-09T19:35:23.990" v="6542" actId="26606"/>
          <ac:spMkLst>
            <pc:docMk/>
            <pc:sldMk cId="3206104854" sldId="306"/>
            <ac:spMk id="1033" creationId="{72F84B47-E267-4194-8194-831DB7B5547F}"/>
          </ac:spMkLst>
        </pc:spChg>
        <pc:spChg chg="add">
          <ac:chgData name="Lisa-Marie Bassler" userId="38f25fa2-f4e2-42aa-a629-d2ccc29b42c2" providerId="ADAL" clId="{51A6EA83-EAB4-400F-9322-B0A555164AC1}" dt="2022-10-09T19:35:23.990" v="6542" actId="26606"/>
          <ac:spMkLst>
            <pc:docMk/>
            <pc:sldMk cId="3206104854" sldId="306"/>
            <ac:spMk id="1038" creationId="{46F7435D-E3DB-47B1-BA61-B00ACC83A9DE}"/>
          </ac:spMkLst>
        </pc:spChg>
        <pc:spChg chg="add">
          <ac:chgData name="Lisa-Marie Bassler" userId="38f25fa2-f4e2-42aa-a629-d2ccc29b42c2" providerId="ADAL" clId="{51A6EA83-EAB4-400F-9322-B0A555164AC1}" dt="2022-10-09T19:35:23.990" v="6542" actId="26606"/>
          <ac:spMkLst>
            <pc:docMk/>
            <pc:sldMk cId="3206104854" sldId="306"/>
            <ac:spMk id="1040" creationId="{F263A0B5-F8C4-4116-809F-78A768EA79A6}"/>
          </ac:spMkLst>
        </pc:spChg>
        <pc:picChg chg="add mod">
          <ac:chgData name="Lisa-Marie Bassler" userId="38f25fa2-f4e2-42aa-a629-d2ccc29b42c2" providerId="ADAL" clId="{51A6EA83-EAB4-400F-9322-B0A555164AC1}" dt="2022-10-09T19:35:23.990" v="6542" actId="26606"/>
          <ac:picMkLst>
            <pc:docMk/>
            <pc:sldMk cId="3206104854" sldId="306"/>
            <ac:picMk id="1026" creationId="{AB62A0FC-6F34-F9F5-EC56-AB13E90FE045}"/>
          </ac:picMkLst>
        </pc:picChg>
      </pc:sldChg>
      <pc:sldChg chg="add ord modTransition modNotesTx">
        <pc:chgData name="Lisa-Marie Bassler" userId="38f25fa2-f4e2-42aa-a629-d2ccc29b42c2" providerId="ADAL" clId="{51A6EA83-EAB4-400F-9322-B0A555164AC1}" dt="2022-10-12T08:01:00.260" v="11376"/>
        <pc:sldMkLst>
          <pc:docMk/>
          <pc:sldMk cId="255392092" sldId="307"/>
        </pc:sldMkLst>
      </pc:sldChg>
      <pc:sldChg chg="addSp modSp new mod modTransition modAnim modNotesTx">
        <pc:chgData name="Lisa-Marie Bassler" userId="38f25fa2-f4e2-42aa-a629-d2ccc29b42c2" providerId="ADAL" clId="{51A6EA83-EAB4-400F-9322-B0A555164AC1}" dt="2022-10-12T08:01:00.260" v="11376"/>
        <pc:sldMkLst>
          <pc:docMk/>
          <pc:sldMk cId="4181017183" sldId="308"/>
        </pc:sldMkLst>
        <pc:spChg chg="mod">
          <ac:chgData name="Lisa-Marie Bassler" userId="38f25fa2-f4e2-42aa-a629-d2ccc29b42c2" providerId="ADAL" clId="{51A6EA83-EAB4-400F-9322-B0A555164AC1}" dt="2022-10-09T20:04:23.566" v="7235" actId="120"/>
          <ac:spMkLst>
            <pc:docMk/>
            <pc:sldMk cId="4181017183" sldId="308"/>
            <ac:spMk id="2" creationId="{0EB12607-E5AA-69F3-EBE5-C529D1C136C7}"/>
          </ac:spMkLst>
        </pc:spChg>
        <pc:spChg chg="mod">
          <ac:chgData name="Lisa-Marie Bassler" userId="38f25fa2-f4e2-42aa-a629-d2ccc29b42c2" providerId="ADAL" clId="{51A6EA83-EAB4-400F-9322-B0A555164AC1}" dt="2022-10-09T21:05:00.783" v="10824" actId="20577"/>
          <ac:spMkLst>
            <pc:docMk/>
            <pc:sldMk cId="4181017183" sldId="308"/>
            <ac:spMk id="3" creationId="{FBEE1F4A-18AB-C64A-0578-9BE1A40A7C9C}"/>
          </ac:spMkLst>
        </pc:spChg>
        <pc:picChg chg="add mod">
          <ac:chgData name="Lisa-Marie Bassler" userId="38f25fa2-f4e2-42aa-a629-d2ccc29b42c2" providerId="ADAL" clId="{51A6EA83-EAB4-400F-9322-B0A555164AC1}" dt="2022-10-09T21:04:55.708" v="10820" actId="1076"/>
          <ac:picMkLst>
            <pc:docMk/>
            <pc:sldMk cId="4181017183" sldId="308"/>
            <ac:picMk id="4" creationId="{551CD5C9-3D0B-E05A-B6E5-522C38C69BF5}"/>
          </ac:picMkLst>
        </pc:picChg>
        <pc:picChg chg="add mod">
          <ac:chgData name="Lisa-Marie Bassler" userId="38f25fa2-f4e2-42aa-a629-d2ccc29b42c2" providerId="ADAL" clId="{51A6EA83-EAB4-400F-9322-B0A555164AC1}" dt="2022-10-09T20:04:27.323" v="7236" actId="14100"/>
          <ac:picMkLst>
            <pc:docMk/>
            <pc:sldMk cId="4181017183" sldId="308"/>
            <ac:picMk id="2050" creationId="{B7DB83E1-28AC-995F-547F-D524435A77D9}"/>
          </ac:picMkLst>
        </pc:picChg>
      </pc:sldChg>
      <pc:sldChg chg="addSp modSp new mod ord modTransition setBg setClrOvrMap">
        <pc:chgData name="Lisa-Marie Bassler" userId="38f25fa2-f4e2-42aa-a629-d2ccc29b42c2" providerId="ADAL" clId="{51A6EA83-EAB4-400F-9322-B0A555164AC1}" dt="2022-10-12T08:01:00.260" v="11376"/>
        <pc:sldMkLst>
          <pc:docMk/>
          <pc:sldMk cId="787408955" sldId="309"/>
        </pc:sldMkLst>
        <pc:spChg chg="mod">
          <ac:chgData name="Lisa-Marie Bassler" userId="38f25fa2-f4e2-42aa-a629-d2ccc29b42c2" providerId="ADAL" clId="{51A6EA83-EAB4-400F-9322-B0A555164AC1}" dt="2022-10-09T20:19:58.133" v="8353" actId="404"/>
          <ac:spMkLst>
            <pc:docMk/>
            <pc:sldMk cId="787408955" sldId="309"/>
            <ac:spMk id="2" creationId="{CA361C7F-FBB3-033C-784B-19E22A28C742}"/>
          </ac:spMkLst>
        </pc:spChg>
        <pc:spChg chg="mod">
          <ac:chgData name="Lisa-Marie Bassler" userId="38f25fa2-f4e2-42aa-a629-d2ccc29b42c2" providerId="ADAL" clId="{51A6EA83-EAB4-400F-9322-B0A555164AC1}" dt="2022-10-09T20:19:54.152" v="8352" actId="403"/>
          <ac:spMkLst>
            <pc:docMk/>
            <pc:sldMk cId="787408955" sldId="309"/>
            <ac:spMk id="3" creationId="{C7BC86B0-E222-0739-7A06-5EEF6EE332FE}"/>
          </ac:spMkLst>
        </pc:spChg>
        <pc:spChg chg="add">
          <ac:chgData name="Lisa-Marie Bassler" userId="38f25fa2-f4e2-42aa-a629-d2ccc29b42c2" providerId="ADAL" clId="{51A6EA83-EAB4-400F-9322-B0A555164AC1}" dt="2022-10-09T20:14:49.973" v="8013" actId="26606"/>
          <ac:spMkLst>
            <pc:docMk/>
            <pc:sldMk cId="787408955" sldId="309"/>
            <ac:spMk id="9" creationId="{CF62D2A7-8207-488C-9F46-316BA81A16C8}"/>
          </ac:spMkLst>
        </pc:spChg>
        <pc:picChg chg="add">
          <ac:chgData name="Lisa-Marie Bassler" userId="38f25fa2-f4e2-42aa-a629-d2ccc29b42c2" providerId="ADAL" clId="{51A6EA83-EAB4-400F-9322-B0A555164AC1}" dt="2022-10-09T20:14:49.973" v="8013" actId="26606"/>
          <ac:picMkLst>
            <pc:docMk/>
            <pc:sldMk cId="787408955" sldId="309"/>
            <ac:picMk id="5" creationId="{6C1DE1D2-4C65-8B90-3F11-52E6FA7D7055}"/>
          </ac:picMkLst>
        </pc:picChg>
      </pc:sldChg>
      <pc:sldChg chg="addSp delSp modSp new mod ord modTransition setBg setClrOvrMap">
        <pc:chgData name="Lisa-Marie Bassler" userId="38f25fa2-f4e2-42aa-a629-d2ccc29b42c2" providerId="ADAL" clId="{51A6EA83-EAB4-400F-9322-B0A555164AC1}" dt="2022-10-12T08:01:00.260" v="11376"/>
        <pc:sldMkLst>
          <pc:docMk/>
          <pc:sldMk cId="542675408" sldId="310"/>
        </pc:sldMkLst>
        <pc:spChg chg="mod">
          <ac:chgData name="Lisa-Marie Bassler" userId="38f25fa2-f4e2-42aa-a629-d2ccc29b42c2" providerId="ADAL" clId="{51A6EA83-EAB4-400F-9322-B0A555164AC1}" dt="2022-10-09T20:18:59.599" v="8338" actId="404"/>
          <ac:spMkLst>
            <pc:docMk/>
            <pc:sldMk cId="542675408" sldId="310"/>
            <ac:spMk id="2" creationId="{4A3F198F-4B2B-17D1-D89E-70181BB5FFAD}"/>
          </ac:spMkLst>
        </pc:spChg>
        <pc:spChg chg="add del mod">
          <ac:chgData name="Lisa-Marie Bassler" userId="38f25fa2-f4e2-42aa-a629-d2ccc29b42c2" providerId="ADAL" clId="{51A6EA83-EAB4-400F-9322-B0A555164AC1}" dt="2022-10-09T20:19:08.396" v="8342" actId="27636"/>
          <ac:spMkLst>
            <pc:docMk/>
            <pc:sldMk cId="542675408" sldId="310"/>
            <ac:spMk id="3" creationId="{8871CA52-A903-EFF2-7ABC-A7E5E3859793}"/>
          </ac:spMkLst>
        </pc:spChg>
        <pc:spChg chg="add del">
          <ac:chgData name="Lisa-Marie Bassler" userId="38f25fa2-f4e2-42aa-a629-d2ccc29b42c2" providerId="ADAL" clId="{51A6EA83-EAB4-400F-9322-B0A555164AC1}" dt="2022-10-09T20:18:54.630" v="8336" actId="26606"/>
          <ac:spMkLst>
            <pc:docMk/>
            <pc:sldMk cId="542675408" sldId="310"/>
            <ac:spMk id="8" creationId="{AD21898E-86C0-4C8A-A76C-DF33E844C87A}"/>
          </ac:spMkLst>
        </pc:spChg>
        <pc:spChg chg="add del">
          <ac:chgData name="Lisa-Marie Bassler" userId="38f25fa2-f4e2-42aa-a629-d2ccc29b42c2" providerId="ADAL" clId="{51A6EA83-EAB4-400F-9322-B0A555164AC1}" dt="2022-10-09T20:18:54.630" v="8336" actId="26606"/>
          <ac:spMkLst>
            <pc:docMk/>
            <pc:sldMk cId="542675408" sldId="310"/>
            <ac:spMk id="9" creationId="{5C8F04BD-D093-45D0-B54C-50FDB308B4EE}"/>
          </ac:spMkLst>
        </pc:spChg>
        <pc:spChg chg="add del">
          <ac:chgData name="Lisa-Marie Bassler" userId="38f25fa2-f4e2-42aa-a629-d2ccc29b42c2" providerId="ADAL" clId="{51A6EA83-EAB4-400F-9322-B0A555164AC1}" dt="2022-10-09T20:18:07.259" v="8329" actId="26606"/>
          <ac:spMkLst>
            <pc:docMk/>
            <pc:sldMk cId="542675408" sldId="310"/>
            <ac:spMk id="10" creationId="{CF62D2A7-8207-488C-9F46-316BA81A16C8}"/>
          </ac:spMkLst>
        </pc:spChg>
        <pc:graphicFrameChg chg="add del mod">
          <ac:chgData name="Lisa-Marie Bassler" userId="38f25fa2-f4e2-42aa-a629-d2ccc29b42c2" providerId="ADAL" clId="{51A6EA83-EAB4-400F-9322-B0A555164AC1}" dt="2022-10-09T20:18:07.259" v="8329" actId="26606"/>
          <ac:graphicFrameMkLst>
            <pc:docMk/>
            <pc:sldMk cId="542675408" sldId="310"/>
            <ac:graphicFrameMk id="5" creationId="{4A58D910-73FF-1062-5FAE-F36FA8B1BBD8}"/>
          </ac:graphicFrameMkLst>
        </pc:graphicFrameChg>
        <pc:graphicFrameChg chg="add del">
          <ac:chgData name="Lisa-Marie Bassler" userId="38f25fa2-f4e2-42aa-a629-d2ccc29b42c2" providerId="ADAL" clId="{51A6EA83-EAB4-400F-9322-B0A555164AC1}" dt="2022-10-09T20:18:44.603" v="8333" actId="26606"/>
          <ac:graphicFrameMkLst>
            <pc:docMk/>
            <pc:sldMk cId="542675408" sldId="310"/>
            <ac:graphicFrameMk id="7" creationId="{BAA15825-6FC4-4F7F-B1B2-F8B8DDDDE922}"/>
          </ac:graphicFrameMkLst>
        </pc:graphicFrameChg>
        <pc:picChg chg="add del mod">
          <ac:chgData name="Lisa-Marie Bassler" userId="38f25fa2-f4e2-42aa-a629-d2ccc29b42c2" providerId="ADAL" clId="{51A6EA83-EAB4-400F-9322-B0A555164AC1}" dt="2022-10-09T20:18:07.259" v="8329" actId="26606"/>
          <ac:picMkLst>
            <pc:docMk/>
            <pc:sldMk cId="542675408" sldId="310"/>
            <ac:picMk id="6" creationId="{7F914EB0-B761-DD80-DA9E-726DBC122161}"/>
          </ac:picMkLst>
        </pc:picChg>
      </pc:sldChg>
      <pc:sldChg chg="addSp delSp modSp new mod modTransition setBg">
        <pc:chgData name="Lisa-Marie Bassler" userId="38f25fa2-f4e2-42aa-a629-d2ccc29b42c2" providerId="ADAL" clId="{51A6EA83-EAB4-400F-9322-B0A555164AC1}" dt="2022-10-12T08:01:00.260" v="11376"/>
        <pc:sldMkLst>
          <pc:docMk/>
          <pc:sldMk cId="951924214" sldId="311"/>
        </pc:sldMkLst>
        <pc:spChg chg="mod">
          <ac:chgData name="Lisa-Marie Bassler" userId="38f25fa2-f4e2-42aa-a629-d2ccc29b42c2" providerId="ADAL" clId="{51A6EA83-EAB4-400F-9322-B0A555164AC1}" dt="2022-10-09T20:27:31.271" v="8921" actId="403"/>
          <ac:spMkLst>
            <pc:docMk/>
            <pc:sldMk cId="951924214" sldId="311"/>
            <ac:spMk id="2" creationId="{67FC2A40-0346-3E34-5264-090F03CAFE04}"/>
          </ac:spMkLst>
        </pc:spChg>
        <pc:spChg chg="mod">
          <ac:chgData name="Lisa-Marie Bassler" userId="38f25fa2-f4e2-42aa-a629-d2ccc29b42c2" providerId="ADAL" clId="{51A6EA83-EAB4-400F-9322-B0A555164AC1}" dt="2022-10-09T20:27:40.954" v="8925" actId="27636"/>
          <ac:spMkLst>
            <pc:docMk/>
            <pc:sldMk cId="951924214" sldId="311"/>
            <ac:spMk id="3" creationId="{27907B70-A2FD-ADAC-114B-497A4EA9DB4E}"/>
          </ac:spMkLst>
        </pc:spChg>
        <pc:picChg chg="add mod">
          <ac:chgData name="Lisa-Marie Bassler" userId="38f25fa2-f4e2-42aa-a629-d2ccc29b42c2" providerId="ADAL" clId="{51A6EA83-EAB4-400F-9322-B0A555164AC1}" dt="2022-10-09T20:26:55.883" v="8894" actId="26606"/>
          <ac:picMkLst>
            <pc:docMk/>
            <pc:sldMk cId="951924214" sldId="311"/>
            <ac:picMk id="5" creationId="{923E8BA6-B096-F585-8613-99F79411A4DF}"/>
          </ac:picMkLst>
        </pc:picChg>
        <pc:cxnChg chg="add del">
          <ac:chgData name="Lisa-Marie Bassler" userId="38f25fa2-f4e2-42aa-a629-d2ccc29b42c2" providerId="ADAL" clId="{51A6EA83-EAB4-400F-9322-B0A555164AC1}" dt="2022-10-09T20:26:55.883" v="8894" actId="26606"/>
          <ac:cxnSpMkLst>
            <pc:docMk/>
            <pc:sldMk cId="951924214" sldId="311"/>
            <ac:cxnSpMk id="9" creationId="{A7F400EE-A8A5-48AF-B4D6-291B52C6F0B0}"/>
          </ac:cxnSpMkLst>
        </pc:cxnChg>
      </pc:sldChg>
      <pc:sldChg chg="addSp modSp new mod ord modTransition setBg">
        <pc:chgData name="Lisa-Marie Bassler" userId="38f25fa2-f4e2-42aa-a629-d2ccc29b42c2" providerId="ADAL" clId="{51A6EA83-EAB4-400F-9322-B0A555164AC1}" dt="2022-10-12T08:01:00.260" v="11376"/>
        <pc:sldMkLst>
          <pc:docMk/>
          <pc:sldMk cId="1753322383" sldId="312"/>
        </pc:sldMkLst>
        <pc:spChg chg="mod">
          <ac:chgData name="Lisa-Marie Bassler" userId="38f25fa2-f4e2-42aa-a629-d2ccc29b42c2" providerId="ADAL" clId="{51A6EA83-EAB4-400F-9322-B0A555164AC1}" dt="2022-10-09T20:36:11.726" v="9759" actId="404"/>
          <ac:spMkLst>
            <pc:docMk/>
            <pc:sldMk cId="1753322383" sldId="312"/>
            <ac:spMk id="2" creationId="{8DEAA150-8D93-A058-BF02-C1C0F54C8218}"/>
          </ac:spMkLst>
        </pc:spChg>
        <pc:spChg chg="mod">
          <ac:chgData name="Lisa-Marie Bassler" userId="38f25fa2-f4e2-42aa-a629-d2ccc29b42c2" providerId="ADAL" clId="{51A6EA83-EAB4-400F-9322-B0A555164AC1}" dt="2022-10-09T21:02:38.647" v="10711" actId="20577"/>
          <ac:spMkLst>
            <pc:docMk/>
            <pc:sldMk cId="1753322383" sldId="312"/>
            <ac:spMk id="3" creationId="{8F17446F-99A7-585E-C98E-7F229B28AAA3}"/>
          </ac:spMkLst>
        </pc:spChg>
        <pc:spChg chg="add">
          <ac:chgData name="Lisa-Marie Bassler" userId="38f25fa2-f4e2-42aa-a629-d2ccc29b42c2" providerId="ADAL" clId="{51A6EA83-EAB4-400F-9322-B0A555164AC1}" dt="2022-10-09T20:35:17.664" v="9750" actId="26606"/>
          <ac:spMkLst>
            <pc:docMk/>
            <pc:sldMk cId="1753322383" sldId="312"/>
            <ac:spMk id="10" creationId="{59A309A7-1751-4ABE-A3C1-EEC40366AD89}"/>
          </ac:spMkLst>
        </pc:spChg>
        <pc:spChg chg="add">
          <ac:chgData name="Lisa-Marie Bassler" userId="38f25fa2-f4e2-42aa-a629-d2ccc29b42c2" providerId="ADAL" clId="{51A6EA83-EAB4-400F-9322-B0A555164AC1}" dt="2022-10-09T20:35:17.664" v="9750" actId="26606"/>
          <ac:spMkLst>
            <pc:docMk/>
            <pc:sldMk cId="1753322383" sldId="312"/>
            <ac:spMk id="12" creationId="{967D8EB6-EAE1-4F9C-B398-83321E287204}"/>
          </ac:spMkLst>
        </pc:spChg>
        <pc:picChg chg="add">
          <ac:chgData name="Lisa-Marie Bassler" userId="38f25fa2-f4e2-42aa-a629-d2ccc29b42c2" providerId="ADAL" clId="{51A6EA83-EAB4-400F-9322-B0A555164AC1}" dt="2022-10-09T20:35:17.664" v="9750" actId="26606"/>
          <ac:picMkLst>
            <pc:docMk/>
            <pc:sldMk cId="1753322383" sldId="312"/>
            <ac:picMk id="7" creationId="{6EE2FD62-EDA0-1EFB-25D8-A05887B0E7BD}"/>
          </ac:picMkLst>
        </pc:picChg>
      </pc:sldChg>
      <pc:sldMasterChg chg="modTransition modSldLayout">
        <pc:chgData name="Lisa-Marie Bassler" userId="38f25fa2-f4e2-42aa-a629-d2ccc29b42c2" providerId="ADAL" clId="{51A6EA83-EAB4-400F-9322-B0A555164AC1}" dt="2022-10-12T08:01:00.260" v="11376"/>
        <pc:sldMasterMkLst>
          <pc:docMk/>
          <pc:sldMasterMk cId="4262974614" sldId="2147483660"/>
        </pc:sldMasterMkLst>
        <pc:sldLayoutChg chg="modTransition">
          <pc:chgData name="Lisa-Marie Bassler" userId="38f25fa2-f4e2-42aa-a629-d2ccc29b42c2" providerId="ADAL" clId="{51A6EA83-EAB4-400F-9322-B0A555164AC1}" dt="2022-10-12T08:01:00.260" v="11376"/>
          <pc:sldLayoutMkLst>
            <pc:docMk/>
            <pc:sldMasterMk cId="4262974614" sldId="2147483660"/>
            <pc:sldLayoutMk cId="2992351448" sldId="214748366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3199328627" sldId="2147483662"/>
        </pc:sldMasterMkLst>
        <pc:sldLayoutChg chg="modTransition">
          <pc:chgData name="Lisa-Marie Bassler" userId="38f25fa2-f4e2-42aa-a629-d2ccc29b42c2" providerId="ADAL" clId="{51A6EA83-EAB4-400F-9322-B0A555164AC1}" dt="2022-10-12T08:01:00.260" v="11376"/>
          <pc:sldLayoutMkLst>
            <pc:docMk/>
            <pc:sldMasterMk cId="3199328627" sldId="2147483662"/>
            <pc:sldLayoutMk cId="2048649259" sldId="2147483648"/>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439537101" sldId="2147483663"/>
        </pc:sldMasterMkLst>
        <pc:sldLayoutChg chg="modTransition">
          <pc:chgData name="Lisa-Marie Bassler" userId="38f25fa2-f4e2-42aa-a629-d2ccc29b42c2" providerId="ADAL" clId="{51A6EA83-EAB4-400F-9322-B0A555164AC1}" dt="2022-10-12T08:01:00.260" v="11376"/>
          <pc:sldLayoutMkLst>
            <pc:docMk/>
            <pc:sldMasterMk cId="1439537101" sldId="2147483663"/>
            <pc:sldLayoutMk cId="3868080227" sldId="2147483752"/>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288790940" sldId="2147483666"/>
        </pc:sldMasterMkLst>
        <pc:sldLayoutChg chg="modTransition">
          <pc:chgData name="Lisa-Marie Bassler" userId="38f25fa2-f4e2-42aa-a629-d2ccc29b42c2" providerId="ADAL" clId="{51A6EA83-EAB4-400F-9322-B0A555164AC1}" dt="2022-10-12T08:01:00.260" v="11376"/>
          <pc:sldLayoutMkLst>
            <pc:docMk/>
            <pc:sldMasterMk cId="1288790940" sldId="2147483666"/>
            <pc:sldLayoutMk cId="286662793" sldId="2147483667"/>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339742971" sldId="2147483668"/>
        </pc:sldMasterMkLst>
        <pc:sldLayoutChg chg="modTransition">
          <pc:chgData name="Lisa-Marie Bassler" userId="38f25fa2-f4e2-42aa-a629-d2ccc29b42c2" providerId="ADAL" clId="{51A6EA83-EAB4-400F-9322-B0A555164AC1}" dt="2022-10-12T08:01:00.260" v="11376"/>
          <pc:sldLayoutMkLst>
            <pc:docMk/>
            <pc:sldMasterMk cId="1339742971" sldId="2147483668"/>
            <pc:sldLayoutMk cId="3761956396" sldId="2147483753"/>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921761218" sldId="2147483669"/>
        </pc:sldMasterMkLst>
        <pc:sldLayoutChg chg="modTransition">
          <pc:chgData name="Lisa-Marie Bassler" userId="38f25fa2-f4e2-42aa-a629-d2ccc29b42c2" providerId="ADAL" clId="{51A6EA83-EAB4-400F-9322-B0A555164AC1}" dt="2022-10-12T08:01:00.260" v="11376"/>
          <pc:sldLayoutMkLst>
            <pc:docMk/>
            <pc:sldMasterMk cId="921761218" sldId="2147483669"/>
            <pc:sldLayoutMk cId="3440184068" sldId="2147483670"/>
          </pc:sldLayoutMkLst>
        </pc:sldLayoutChg>
        <pc:sldLayoutChg chg="modTransition">
          <pc:chgData name="Lisa-Marie Bassler" userId="38f25fa2-f4e2-42aa-a629-d2ccc29b42c2" providerId="ADAL" clId="{51A6EA83-EAB4-400F-9322-B0A555164AC1}" dt="2022-10-12T08:01:00.260" v="11376"/>
          <pc:sldLayoutMkLst>
            <pc:docMk/>
            <pc:sldMasterMk cId="921761218" sldId="2147483669"/>
            <pc:sldLayoutMk cId="685753093" sldId="214748367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3119471356" sldId="2147483672"/>
        </pc:sldMasterMkLst>
        <pc:sldLayoutChg chg="modTransition">
          <pc:chgData name="Lisa-Marie Bassler" userId="38f25fa2-f4e2-42aa-a629-d2ccc29b42c2" providerId="ADAL" clId="{51A6EA83-EAB4-400F-9322-B0A555164AC1}" dt="2022-10-12T08:01:00.260" v="11376"/>
          <pc:sldLayoutMkLst>
            <pc:docMk/>
            <pc:sldMasterMk cId="3119471356" sldId="2147483672"/>
            <pc:sldLayoutMk cId="3942648333" sldId="2147483673"/>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919443053" sldId="2147483674"/>
        </pc:sldMasterMkLst>
        <pc:sldLayoutChg chg="modTransition">
          <pc:chgData name="Lisa-Marie Bassler" userId="38f25fa2-f4e2-42aa-a629-d2ccc29b42c2" providerId="ADAL" clId="{51A6EA83-EAB4-400F-9322-B0A555164AC1}" dt="2022-10-12T08:01:00.260" v="11376"/>
          <pc:sldLayoutMkLst>
            <pc:docMk/>
            <pc:sldMasterMk cId="1919443053" sldId="2147483674"/>
            <pc:sldLayoutMk cId="4123628421" sldId="2147483675"/>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2867895613" sldId="2147483676"/>
        </pc:sldMasterMkLst>
        <pc:sldLayoutChg chg="modTransition">
          <pc:chgData name="Lisa-Marie Bassler" userId="38f25fa2-f4e2-42aa-a629-d2ccc29b42c2" providerId="ADAL" clId="{51A6EA83-EAB4-400F-9322-B0A555164AC1}" dt="2022-10-12T08:01:00.260" v="11376"/>
          <pc:sldLayoutMkLst>
            <pc:docMk/>
            <pc:sldMasterMk cId="2867895613" sldId="2147483676"/>
            <pc:sldLayoutMk cId="2272742108" sldId="2147483677"/>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251622122" sldId="2147483680"/>
        </pc:sldMasterMkLst>
        <pc:sldLayoutChg chg="modTransition">
          <pc:chgData name="Lisa-Marie Bassler" userId="38f25fa2-f4e2-42aa-a629-d2ccc29b42c2" providerId="ADAL" clId="{51A6EA83-EAB4-400F-9322-B0A555164AC1}" dt="2022-10-12T08:01:00.260" v="11376"/>
          <pc:sldLayoutMkLst>
            <pc:docMk/>
            <pc:sldMasterMk cId="1251622122" sldId="2147483680"/>
            <pc:sldLayoutMk cId="3971786554" sldId="2147483681"/>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1989646181" sldId="2147483682"/>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509027987" sldId="2147483683"/>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886049734" sldId="2147483684"/>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1079138667" sldId="2147483685"/>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656021432" sldId="2147483686"/>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593494363" sldId="2147483687"/>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979517844" sldId="2147483688"/>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4153212562" sldId="2147483689"/>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2911799620" sldId="2147483690"/>
          </pc:sldLayoutMkLst>
        </pc:sldLayoutChg>
        <pc:sldLayoutChg chg="modTransition">
          <pc:chgData name="Lisa-Marie Bassler" userId="38f25fa2-f4e2-42aa-a629-d2ccc29b42c2" providerId="ADAL" clId="{51A6EA83-EAB4-400F-9322-B0A555164AC1}" dt="2022-10-12T08:01:00.260" v="11376"/>
          <pc:sldLayoutMkLst>
            <pc:docMk/>
            <pc:sldMasterMk cId="1251622122" sldId="2147483680"/>
            <pc:sldLayoutMk cId="3244335152" sldId="214748369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847168410" sldId="2147483692"/>
        </pc:sldMasterMkLst>
        <pc:sldLayoutChg chg="modTransition">
          <pc:chgData name="Lisa-Marie Bassler" userId="38f25fa2-f4e2-42aa-a629-d2ccc29b42c2" providerId="ADAL" clId="{51A6EA83-EAB4-400F-9322-B0A555164AC1}" dt="2022-10-12T08:01:00.260" v="11376"/>
          <pc:sldLayoutMkLst>
            <pc:docMk/>
            <pc:sldMasterMk cId="847168410" sldId="2147483692"/>
            <pc:sldLayoutMk cId="1757194907" sldId="2147483694"/>
          </pc:sldLayoutMkLst>
        </pc:sldLayoutChg>
        <pc:sldLayoutChg chg="modTransition">
          <pc:chgData name="Lisa-Marie Bassler" userId="38f25fa2-f4e2-42aa-a629-d2ccc29b42c2" providerId="ADAL" clId="{51A6EA83-EAB4-400F-9322-B0A555164AC1}" dt="2022-10-12T08:01:00.260" v="11376"/>
          <pc:sldLayoutMkLst>
            <pc:docMk/>
            <pc:sldMasterMk cId="847168410" sldId="2147483692"/>
            <pc:sldLayoutMk cId="2719517338" sldId="2147483696"/>
          </pc:sldLayoutMkLst>
        </pc:sldLayoutChg>
        <pc:sldLayoutChg chg="modTransition">
          <pc:chgData name="Lisa-Marie Bassler" userId="38f25fa2-f4e2-42aa-a629-d2ccc29b42c2" providerId="ADAL" clId="{51A6EA83-EAB4-400F-9322-B0A555164AC1}" dt="2022-10-12T08:01:00.260" v="11376"/>
          <pc:sldLayoutMkLst>
            <pc:docMk/>
            <pc:sldMasterMk cId="847168410" sldId="2147483692"/>
            <pc:sldLayoutMk cId="2420102430" sldId="2147483699"/>
          </pc:sldLayoutMkLst>
        </pc:sldLayoutChg>
        <pc:sldLayoutChg chg="modTransition">
          <pc:chgData name="Lisa-Marie Bassler" userId="38f25fa2-f4e2-42aa-a629-d2ccc29b42c2" providerId="ADAL" clId="{51A6EA83-EAB4-400F-9322-B0A555164AC1}" dt="2022-10-12T08:01:00.260" v="11376"/>
          <pc:sldLayoutMkLst>
            <pc:docMk/>
            <pc:sldMasterMk cId="847168410" sldId="2147483692"/>
            <pc:sldLayoutMk cId="1234747292" sldId="214748370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915559488" sldId="2147483704"/>
        </pc:sldMasterMkLst>
        <pc:sldLayoutChg chg="modTransition">
          <pc:chgData name="Lisa-Marie Bassler" userId="38f25fa2-f4e2-42aa-a629-d2ccc29b42c2" providerId="ADAL" clId="{51A6EA83-EAB4-400F-9322-B0A555164AC1}" dt="2022-10-12T08:01:00.260" v="11376"/>
          <pc:sldLayoutMkLst>
            <pc:docMk/>
            <pc:sldMasterMk cId="1915559488" sldId="2147483704"/>
            <pc:sldLayoutMk cId="3275815000" sldId="2147483705"/>
          </pc:sldLayoutMkLst>
        </pc:sldLayoutChg>
        <pc:sldLayoutChg chg="modTransition">
          <pc:chgData name="Lisa-Marie Bassler" userId="38f25fa2-f4e2-42aa-a629-d2ccc29b42c2" providerId="ADAL" clId="{51A6EA83-EAB4-400F-9322-B0A555164AC1}" dt="2022-10-12T08:01:00.260" v="11376"/>
          <pc:sldLayoutMkLst>
            <pc:docMk/>
            <pc:sldMasterMk cId="1915559488" sldId="2147483704"/>
            <pc:sldLayoutMk cId="1743241292" sldId="2147483708"/>
          </pc:sldLayoutMkLst>
        </pc:sldLayoutChg>
        <pc:sldLayoutChg chg="modTransition">
          <pc:chgData name="Lisa-Marie Bassler" userId="38f25fa2-f4e2-42aa-a629-d2ccc29b42c2" providerId="ADAL" clId="{51A6EA83-EAB4-400F-9322-B0A555164AC1}" dt="2022-10-12T08:01:00.260" v="11376"/>
          <pc:sldLayoutMkLst>
            <pc:docMk/>
            <pc:sldMasterMk cId="1915559488" sldId="2147483704"/>
            <pc:sldLayoutMk cId="3435645642" sldId="2147483711"/>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224443458" sldId="2147483712"/>
        </pc:sldMasterMkLst>
        <pc:sldLayoutChg chg="modTransition">
          <pc:chgData name="Lisa-Marie Bassler" userId="38f25fa2-f4e2-42aa-a629-d2ccc29b42c2" providerId="ADAL" clId="{51A6EA83-EAB4-400F-9322-B0A555164AC1}" dt="2022-10-12T08:01:00.260" v="11376"/>
          <pc:sldLayoutMkLst>
            <pc:docMk/>
            <pc:sldMasterMk cId="224443458" sldId="2147483712"/>
            <pc:sldLayoutMk cId="1941042865" sldId="2147483713"/>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2677773522" sldId="2147483714"/>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2608033025" sldId="2147483715"/>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3794458227" sldId="2147483716"/>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4112017719" sldId="2147483717"/>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931748908" sldId="2147483718"/>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893947679" sldId="2147483719"/>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583265413" sldId="2147483720"/>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2672035952" sldId="2147483721"/>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3552218518" sldId="2147483722"/>
          </pc:sldLayoutMkLst>
        </pc:sldLayoutChg>
        <pc:sldLayoutChg chg="modTransition">
          <pc:chgData name="Lisa-Marie Bassler" userId="38f25fa2-f4e2-42aa-a629-d2ccc29b42c2" providerId="ADAL" clId="{51A6EA83-EAB4-400F-9322-B0A555164AC1}" dt="2022-10-12T08:01:00.260" v="11376"/>
          <pc:sldLayoutMkLst>
            <pc:docMk/>
            <pc:sldMasterMk cId="224443458" sldId="2147483712"/>
            <pc:sldLayoutMk cId="1639903460" sldId="2147483723"/>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265431678" sldId="2147483724"/>
        </pc:sldMasterMkLst>
        <pc:sldLayoutChg chg="modTransition">
          <pc:chgData name="Lisa-Marie Bassler" userId="38f25fa2-f4e2-42aa-a629-d2ccc29b42c2" providerId="ADAL" clId="{51A6EA83-EAB4-400F-9322-B0A555164AC1}" dt="2022-10-12T08:01:00.260" v="11376"/>
          <pc:sldLayoutMkLst>
            <pc:docMk/>
            <pc:sldMasterMk cId="265431678" sldId="2147483724"/>
            <pc:sldLayoutMk cId="791740406" sldId="2147483725"/>
          </pc:sldLayoutMkLst>
        </pc:sldLayoutChg>
        <pc:sldLayoutChg chg="modTransition">
          <pc:chgData name="Lisa-Marie Bassler" userId="38f25fa2-f4e2-42aa-a629-d2ccc29b42c2" providerId="ADAL" clId="{51A6EA83-EAB4-400F-9322-B0A555164AC1}" dt="2022-10-12T08:01:00.260" v="11376"/>
          <pc:sldLayoutMkLst>
            <pc:docMk/>
            <pc:sldMasterMk cId="265431678" sldId="2147483724"/>
            <pc:sldLayoutMk cId="2329407591" sldId="2147483726"/>
          </pc:sldLayoutMkLst>
        </pc:sldLayoutChg>
        <pc:sldLayoutChg chg="modTransition">
          <pc:chgData name="Lisa-Marie Bassler" userId="38f25fa2-f4e2-42aa-a629-d2ccc29b42c2" providerId="ADAL" clId="{51A6EA83-EAB4-400F-9322-B0A555164AC1}" dt="2022-10-12T08:01:00.260" v="11376"/>
          <pc:sldLayoutMkLst>
            <pc:docMk/>
            <pc:sldMasterMk cId="265431678" sldId="2147483724"/>
            <pc:sldLayoutMk cId="624217515" sldId="2147483727"/>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1898461747" sldId="2147483728"/>
        </pc:sldMasterMkLst>
        <pc:sldLayoutChg chg="modTransition">
          <pc:chgData name="Lisa-Marie Bassler" userId="38f25fa2-f4e2-42aa-a629-d2ccc29b42c2" providerId="ADAL" clId="{51A6EA83-EAB4-400F-9322-B0A555164AC1}" dt="2022-10-12T08:01:00.260" v="11376"/>
          <pc:sldLayoutMkLst>
            <pc:docMk/>
            <pc:sldMasterMk cId="1898461747" sldId="2147483728"/>
            <pc:sldLayoutMk cId="2629640546" sldId="2147483729"/>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995740351" sldId="2147483730"/>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448258358" sldId="2147483731"/>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515892369" sldId="2147483732"/>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1460362126" sldId="2147483733"/>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1147444371" sldId="2147483734"/>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3207117977" sldId="2147483735"/>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645783211" sldId="2147483736"/>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842928238" sldId="2147483737"/>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3163317495" sldId="2147483738"/>
          </pc:sldLayoutMkLst>
        </pc:sldLayoutChg>
        <pc:sldLayoutChg chg="modTransition">
          <pc:chgData name="Lisa-Marie Bassler" userId="38f25fa2-f4e2-42aa-a629-d2ccc29b42c2" providerId="ADAL" clId="{51A6EA83-EAB4-400F-9322-B0A555164AC1}" dt="2022-10-12T08:01:00.260" v="11376"/>
          <pc:sldLayoutMkLst>
            <pc:docMk/>
            <pc:sldMasterMk cId="1898461747" sldId="2147483728"/>
            <pc:sldLayoutMk cId="2343064109" sldId="2147483739"/>
          </pc:sldLayoutMkLst>
        </pc:sldLayoutChg>
      </pc:sldMasterChg>
      <pc:sldMasterChg chg="modTransition modSldLayout">
        <pc:chgData name="Lisa-Marie Bassler" userId="38f25fa2-f4e2-42aa-a629-d2ccc29b42c2" providerId="ADAL" clId="{51A6EA83-EAB4-400F-9322-B0A555164AC1}" dt="2022-10-12T08:01:00.260" v="11376"/>
        <pc:sldMasterMkLst>
          <pc:docMk/>
          <pc:sldMasterMk cId="3299703660" sldId="2147483740"/>
        </pc:sldMasterMkLst>
        <pc:sldLayoutChg chg="modTransition">
          <pc:chgData name="Lisa-Marie Bassler" userId="38f25fa2-f4e2-42aa-a629-d2ccc29b42c2" providerId="ADAL" clId="{51A6EA83-EAB4-400F-9322-B0A555164AC1}" dt="2022-10-12T08:01:00.260" v="11376"/>
          <pc:sldLayoutMkLst>
            <pc:docMk/>
            <pc:sldMasterMk cId="3299703660" sldId="2147483740"/>
            <pc:sldLayoutMk cId="3983888747" sldId="2147483741"/>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2839593873" sldId="2147483742"/>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3405252121" sldId="2147483746"/>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356628735" sldId="2147483747"/>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864841059" sldId="2147483748"/>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146472426" sldId="2147483749"/>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1740882548" sldId="2147483750"/>
          </pc:sldLayoutMkLst>
        </pc:sldLayoutChg>
        <pc:sldLayoutChg chg="modTransition">
          <pc:chgData name="Lisa-Marie Bassler" userId="38f25fa2-f4e2-42aa-a629-d2ccc29b42c2" providerId="ADAL" clId="{51A6EA83-EAB4-400F-9322-B0A555164AC1}" dt="2022-10-12T08:01:00.260" v="11376"/>
          <pc:sldLayoutMkLst>
            <pc:docMk/>
            <pc:sldMasterMk cId="3299703660" sldId="2147483740"/>
            <pc:sldLayoutMk cId="358031164" sldId="2147483751"/>
          </pc:sldLayoutMkLst>
        </pc:sldLayoutChg>
      </pc:sldMasterChg>
    </pc:docChg>
  </pc:docChgLst>
  <pc:docChgLst>
    <pc:chgData name="Sally Natasha Anderson (2113847)" userId="S::2113847@student.uwtsd.ac.uk::4d27eb88-6003-463a-8cb4-a39576401f7b" providerId="AD" clId="Web-{BC2C2B6C-D70B-4B3C-93B2-F620D9E26419}"/>
    <pc:docChg chg="modSld">
      <pc:chgData name="Sally Natasha Anderson (2113847)" userId="S::2113847@student.uwtsd.ac.uk::4d27eb88-6003-463a-8cb4-a39576401f7b" providerId="AD" clId="Web-{BC2C2B6C-D70B-4B3C-93B2-F620D9E26419}" dt="2021-10-05T22:35:01.527" v="1"/>
      <pc:docMkLst>
        <pc:docMk/>
      </pc:docMkLst>
      <pc:sldChg chg="addSp">
        <pc:chgData name="Sally Natasha Anderson (2113847)" userId="S::2113847@student.uwtsd.ac.uk::4d27eb88-6003-463a-8cb4-a39576401f7b" providerId="AD" clId="Web-{BC2C2B6C-D70B-4B3C-93B2-F620D9E26419}" dt="2021-10-05T22:35:01.527" v="1"/>
        <pc:sldMkLst>
          <pc:docMk/>
          <pc:sldMk cId="1643495520" sldId="258"/>
        </pc:sldMkLst>
        <pc:spChg chg="add">
          <ac:chgData name="Sally Natasha Anderson (2113847)" userId="S::2113847@student.uwtsd.ac.uk::4d27eb88-6003-463a-8cb4-a39576401f7b" providerId="AD" clId="Web-{BC2C2B6C-D70B-4B3C-93B2-F620D9E26419}" dt="2021-10-05T22:35:00.527" v="0"/>
          <ac:spMkLst>
            <pc:docMk/>
            <pc:sldMk cId="1643495520" sldId="258"/>
            <ac:spMk id="2" creationId="{DBE24332-624A-4DFF-A549-958C25FCDE89}"/>
          </ac:spMkLst>
        </pc:spChg>
        <pc:spChg chg="add">
          <ac:chgData name="Sally Natasha Anderson (2113847)" userId="S::2113847@student.uwtsd.ac.uk::4d27eb88-6003-463a-8cb4-a39576401f7b" providerId="AD" clId="Web-{BC2C2B6C-D70B-4B3C-93B2-F620D9E26419}" dt="2021-10-05T22:35:01.527" v="1"/>
          <ac:spMkLst>
            <pc:docMk/>
            <pc:sldMk cId="1643495520" sldId="258"/>
            <ac:spMk id="3" creationId="{60B2AF9E-F25C-4230-8C62-D67476E39559}"/>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3.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2FD48635-A7C1-480B-B00F-8BA69EEBA9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061933F-1D2B-448F-98BB-3F0863BF21D4}">
      <dgm:prSet/>
      <dgm:spPr/>
      <dgm:t>
        <a:bodyPr/>
        <a:lstStyle/>
        <a:p>
          <a:r>
            <a:rPr lang="en-GB" b="1"/>
            <a:t>Flexible check-in and check-out</a:t>
          </a:r>
          <a:r>
            <a:rPr lang="en-GB"/>
            <a:t> — Because a 36-to-48-hour travel window can mean arriving late at night and leaving at the crack of dawn.</a:t>
          </a:r>
          <a:endParaRPr lang="en-US"/>
        </a:p>
      </dgm:t>
    </dgm:pt>
    <dgm:pt modelId="{6A3ED6AD-4511-402D-AE96-27190CC02DC3}" type="parTrans" cxnId="{FF53C855-0F5B-4B45-A5CE-A9807CC39A97}">
      <dgm:prSet/>
      <dgm:spPr/>
      <dgm:t>
        <a:bodyPr/>
        <a:lstStyle/>
        <a:p>
          <a:endParaRPr lang="en-US"/>
        </a:p>
      </dgm:t>
    </dgm:pt>
    <dgm:pt modelId="{6191AA01-0A36-4713-8082-637D3CA831F6}" type="sibTrans" cxnId="{FF53C855-0F5B-4B45-A5CE-A9807CC39A97}">
      <dgm:prSet/>
      <dgm:spPr/>
      <dgm:t>
        <a:bodyPr/>
        <a:lstStyle/>
        <a:p>
          <a:endParaRPr lang="en-US"/>
        </a:p>
      </dgm:t>
    </dgm:pt>
    <dgm:pt modelId="{5B6FF554-72F6-467C-BE93-7E6ECF4B94F1}">
      <dgm:prSet/>
      <dgm:spPr/>
      <dgm:t>
        <a:bodyPr/>
        <a:lstStyle/>
        <a:p>
          <a:r>
            <a:rPr lang="en-GB" b="1" dirty="0"/>
            <a:t>Quality toiletries</a:t>
          </a:r>
          <a:r>
            <a:rPr lang="en-GB" dirty="0"/>
            <a:t> — Since </a:t>
          </a:r>
          <a:r>
            <a:rPr lang="en-GB"/>
            <a:t>they are </a:t>
          </a:r>
          <a:r>
            <a:rPr lang="en-GB" dirty="0"/>
            <a:t>likely traveling as light as possible, and with carry-on luggage only.</a:t>
          </a:r>
          <a:endParaRPr lang="en-US" dirty="0"/>
        </a:p>
      </dgm:t>
    </dgm:pt>
    <dgm:pt modelId="{A541C506-7EB0-40F9-84B9-C5514B745420}" type="parTrans" cxnId="{93D2C4EB-83A4-4184-A76D-1716D041C5B6}">
      <dgm:prSet/>
      <dgm:spPr/>
      <dgm:t>
        <a:bodyPr/>
        <a:lstStyle/>
        <a:p>
          <a:endParaRPr lang="en-US"/>
        </a:p>
      </dgm:t>
    </dgm:pt>
    <dgm:pt modelId="{34A84AA9-BCCF-4717-8D53-A93D387AEE75}" type="sibTrans" cxnId="{93D2C4EB-83A4-4184-A76D-1716D041C5B6}">
      <dgm:prSet/>
      <dgm:spPr/>
      <dgm:t>
        <a:bodyPr/>
        <a:lstStyle/>
        <a:p>
          <a:endParaRPr lang="en-US"/>
        </a:p>
      </dgm:t>
    </dgm:pt>
    <dgm:pt modelId="{EF338785-9B90-4236-B252-E89FED899404}">
      <dgm:prSet/>
      <dgm:spPr/>
      <dgm:t>
        <a:bodyPr/>
        <a:lstStyle/>
        <a:p>
          <a:r>
            <a:rPr lang="en-GB" b="1"/>
            <a:t>Complimentary luggage storage</a:t>
          </a:r>
          <a:r>
            <a:rPr lang="en-GB"/>
            <a:t> — So even before the room is ready or after checking out, they can lock up their valuables and explore the area weekender-bag free.</a:t>
          </a:r>
          <a:endParaRPr lang="en-US"/>
        </a:p>
      </dgm:t>
    </dgm:pt>
    <dgm:pt modelId="{D08BCB55-105E-418D-96BF-FF0B4D07B4BE}" type="parTrans" cxnId="{38B49E86-40D2-4162-A8A4-BE0B887BD7A8}">
      <dgm:prSet/>
      <dgm:spPr/>
      <dgm:t>
        <a:bodyPr/>
        <a:lstStyle/>
        <a:p>
          <a:endParaRPr lang="en-US"/>
        </a:p>
      </dgm:t>
    </dgm:pt>
    <dgm:pt modelId="{29102992-5DFA-40DD-B857-199400DC8579}" type="sibTrans" cxnId="{38B49E86-40D2-4162-A8A4-BE0B887BD7A8}">
      <dgm:prSet/>
      <dgm:spPr/>
      <dgm:t>
        <a:bodyPr/>
        <a:lstStyle/>
        <a:p>
          <a:endParaRPr lang="en-US"/>
        </a:p>
      </dgm:t>
    </dgm:pt>
    <dgm:pt modelId="{81784A72-92AB-4C29-9593-AB0A081E0394}">
      <dgm:prSet/>
      <dgm:spPr/>
      <dgm:t>
        <a:bodyPr/>
        <a:lstStyle/>
        <a:p>
          <a:r>
            <a:rPr lang="en-GB" b="1"/>
            <a:t>Proximity (or easy access) to tourist attractions</a:t>
          </a:r>
          <a:r>
            <a:rPr lang="en-GB"/>
            <a:t> —So they can make the most of their limited time.</a:t>
          </a:r>
          <a:endParaRPr lang="en-US"/>
        </a:p>
      </dgm:t>
    </dgm:pt>
    <dgm:pt modelId="{DF51B74C-02ED-4BE5-A4FF-1DE3E9DA6CE6}" type="parTrans" cxnId="{11544A27-C196-4F2C-A579-794209663CA5}">
      <dgm:prSet/>
      <dgm:spPr/>
      <dgm:t>
        <a:bodyPr/>
        <a:lstStyle/>
        <a:p>
          <a:endParaRPr lang="en-US"/>
        </a:p>
      </dgm:t>
    </dgm:pt>
    <dgm:pt modelId="{1B8482CB-AEB7-41A9-B314-87BCB4D84685}" type="sibTrans" cxnId="{11544A27-C196-4F2C-A579-794209663CA5}">
      <dgm:prSet/>
      <dgm:spPr/>
      <dgm:t>
        <a:bodyPr/>
        <a:lstStyle/>
        <a:p>
          <a:endParaRPr lang="en-US"/>
        </a:p>
      </dgm:t>
    </dgm:pt>
    <dgm:pt modelId="{95A27C3B-BED0-4704-B5E8-6ACFF520529A}">
      <dgm:prSet/>
      <dgm:spPr/>
      <dgm:t>
        <a:bodyPr/>
        <a:lstStyle/>
        <a:p>
          <a:r>
            <a:rPr lang="en-GB"/>
            <a:t>Special offer suggestion | </a:t>
          </a:r>
          <a:r>
            <a:rPr lang="en-GB" b="1"/>
            <a:t>Free parking</a:t>
          </a:r>
          <a:r>
            <a:rPr lang="en-GB"/>
            <a:t> — For those weekenders driving in for a quick getaway.</a:t>
          </a:r>
          <a:endParaRPr lang="en-US"/>
        </a:p>
      </dgm:t>
    </dgm:pt>
    <dgm:pt modelId="{82A2E03B-F815-4B3D-AFA7-7496CBB62E14}" type="parTrans" cxnId="{C31745D9-0FB6-4EDD-A72F-3AA82AB60AD6}">
      <dgm:prSet/>
      <dgm:spPr/>
      <dgm:t>
        <a:bodyPr/>
        <a:lstStyle/>
        <a:p>
          <a:endParaRPr lang="en-US"/>
        </a:p>
      </dgm:t>
    </dgm:pt>
    <dgm:pt modelId="{75F5511D-BB63-4F3A-8C56-4BE138F6C7E3}" type="sibTrans" cxnId="{C31745D9-0FB6-4EDD-A72F-3AA82AB60AD6}">
      <dgm:prSet/>
      <dgm:spPr/>
      <dgm:t>
        <a:bodyPr/>
        <a:lstStyle/>
        <a:p>
          <a:endParaRPr lang="en-US"/>
        </a:p>
      </dgm:t>
    </dgm:pt>
    <dgm:pt modelId="{9F52D928-F98D-4850-9FFD-3DE3CA231ED4}">
      <dgm:prSet/>
      <dgm:spPr/>
      <dgm:t>
        <a:bodyPr/>
        <a:lstStyle/>
        <a:p>
          <a:r>
            <a:rPr lang="en-GB"/>
            <a:t>Special offer suggestion | </a:t>
          </a:r>
          <a:r>
            <a:rPr lang="en-GB" b="1"/>
            <a:t>Pets stay for free</a:t>
          </a:r>
          <a:r>
            <a:rPr lang="en-GB"/>
            <a:t> — Because finding even short-term (and last-minute) pet-sitting arrangements can be next to impossible.</a:t>
          </a:r>
          <a:endParaRPr lang="en-US"/>
        </a:p>
      </dgm:t>
    </dgm:pt>
    <dgm:pt modelId="{4BA43AF1-790C-47AA-8CFC-96B1E6489BC2}" type="parTrans" cxnId="{3D176061-D143-46C0-BA9D-0E55675189CB}">
      <dgm:prSet/>
      <dgm:spPr/>
      <dgm:t>
        <a:bodyPr/>
        <a:lstStyle/>
        <a:p>
          <a:endParaRPr lang="en-US"/>
        </a:p>
      </dgm:t>
    </dgm:pt>
    <dgm:pt modelId="{78E65DC8-69E1-440B-AB80-92D91B491FDA}" type="sibTrans" cxnId="{3D176061-D143-46C0-BA9D-0E55675189CB}">
      <dgm:prSet/>
      <dgm:spPr/>
      <dgm:t>
        <a:bodyPr/>
        <a:lstStyle/>
        <a:p>
          <a:endParaRPr lang="en-US"/>
        </a:p>
      </dgm:t>
    </dgm:pt>
    <dgm:pt modelId="{1D608D98-464C-4649-A9F7-59E7D8B181B9}" type="pres">
      <dgm:prSet presAssocID="{2FD48635-A7C1-480B-B00F-8BA69EEBA92E}" presName="vert0" presStyleCnt="0">
        <dgm:presLayoutVars>
          <dgm:dir/>
          <dgm:animOne val="branch"/>
          <dgm:animLvl val="lvl"/>
        </dgm:presLayoutVars>
      </dgm:prSet>
      <dgm:spPr/>
    </dgm:pt>
    <dgm:pt modelId="{7D561462-701D-4CB2-9C9E-60CE50BFFF05}" type="pres">
      <dgm:prSet presAssocID="{8061933F-1D2B-448F-98BB-3F0863BF21D4}" presName="thickLine" presStyleLbl="alignNode1" presStyleIdx="0" presStyleCnt="6"/>
      <dgm:spPr/>
    </dgm:pt>
    <dgm:pt modelId="{9BEC88A2-F6E5-4B92-B7FD-554B931D3C8D}" type="pres">
      <dgm:prSet presAssocID="{8061933F-1D2B-448F-98BB-3F0863BF21D4}" presName="horz1" presStyleCnt="0"/>
      <dgm:spPr/>
    </dgm:pt>
    <dgm:pt modelId="{0086E056-D866-4E39-9732-CF13F7D859EC}" type="pres">
      <dgm:prSet presAssocID="{8061933F-1D2B-448F-98BB-3F0863BF21D4}" presName="tx1" presStyleLbl="revTx" presStyleIdx="0" presStyleCnt="6"/>
      <dgm:spPr/>
    </dgm:pt>
    <dgm:pt modelId="{F6CDB06F-8810-403A-9863-6A44D1CFC9AA}" type="pres">
      <dgm:prSet presAssocID="{8061933F-1D2B-448F-98BB-3F0863BF21D4}" presName="vert1" presStyleCnt="0"/>
      <dgm:spPr/>
    </dgm:pt>
    <dgm:pt modelId="{D18E36E8-02FE-45AE-AC57-1DE3F24249B0}" type="pres">
      <dgm:prSet presAssocID="{5B6FF554-72F6-467C-BE93-7E6ECF4B94F1}" presName="thickLine" presStyleLbl="alignNode1" presStyleIdx="1" presStyleCnt="6"/>
      <dgm:spPr/>
    </dgm:pt>
    <dgm:pt modelId="{9796A242-A819-437B-B5BB-B2E30E200174}" type="pres">
      <dgm:prSet presAssocID="{5B6FF554-72F6-467C-BE93-7E6ECF4B94F1}" presName="horz1" presStyleCnt="0"/>
      <dgm:spPr/>
    </dgm:pt>
    <dgm:pt modelId="{0619B32A-4EFA-4DFB-87A0-10EEAF222156}" type="pres">
      <dgm:prSet presAssocID="{5B6FF554-72F6-467C-BE93-7E6ECF4B94F1}" presName="tx1" presStyleLbl="revTx" presStyleIdx="1" presStyleCnt="6"/>
      <dgm:spPr/>
    </dgm:pt>
    <dgm:pt modelId="{C6B681C1-EE6D-4ECA-849E-5B81B4DAE2F0}" type="pres">
      <dgm:prSet presAssocID="{5B6FF554-72F6-467C-BE93-7E6ECF4B94F1}" presName="vert1" presStyleCnt="0"/>
      <dgm:spPr/>
    </dgm:pt>
    <dgm:pt modelId="{C21389F4-063B-4DEB-8E24-1014B562F6A6}" type="pres">
      <dgm:prSet presAssocID="{EF338785-9B90-4236-B252-E89FED899404}" presName="thickLine" presStyleLbl="alignNode1" presStyleIdx="2" presStyleCnt="6"/>
      <dgm:spPr/>
    </dgm:pt>
    <dgm:pt modelId="{133014FE-0728-413B-9701-1D6DE4219B87}" type="pres">
      <dgm:prSet presAssocID="{EF338785-9B90-4236-B252-E89FED899404}" presName="horz1" presStyleCnt="0"/>
      <dgm:spPr/>
    </dgm:pt>
    <dgm:pt modelId="{E7F9D0F9-FFD6-463A-9580-D36176393627}" type="pres">
      <dgm:prSet presAssocID="{EF338785-9B90-4236-B252-E89FED899404}" presName="tx1" presStyleLbl="revTx" presStyleIdx="2" presStyleCnt="6"/>
      <dgm:spPr/>
    </dgm:pt>
    <dgm:pt modelId="{4D29EF5D-BD55-44DF-9E9C-40E101B02563}" type="pres">
      <dgm:prSet presAssocID="{EF338785-9B90-4236-B252-E89FED899404}" presName="vert1" presStyleCnt="0"/>
      <dgm:spPr/>
    </dgm:pt>
    <dgm:pt modelId="{47810712-45A9-4FFC-B164-A641474356A9}" type="pres">
      <dgm:prSet presAssocID="{81784A72-92AB-4C29-9593-AB0A081E0394}" presName="thickLine" presStyleLbl="alignNode1" presStyleIdx="3" presStyleCnt="6"/>
      <dgm:spPr/>
    </dgm:pt>
    <dgm:pt modelId="{DF740230-98D2-4A2A-AF34-F09456AD10D2}" type="pres">
      <dgm:prSet presAssocID="{81784A72-92AB-4C29-9593-AB0A081E0394}" presName="horz1" presStyleCnt="0"/>
      <dgm:spPr/>
    </dgm:pt>
    <dgm:pt modelId="{D9CA2962-7B7D-4CA5-8F0E-EBB45F0D5052}" type="pres">
      <dgm:prSet presAssocID="{81784A72-92AB-4C29-9593-AB0A081E0394}" presName="tx1" presStyleLbl="revTx" presStyleIdx="3" presStyleCnt="6"/>
      <dgm:spPr/>
    </dgm:pt>
    <dgm:pt modelId="{B32D98DA-1DCF-424F-80D3-A7EB409EB407}" type="pres">
      <dgm:prSet presAssocID="{81784A72-92AB-4C29-9593-AB0A081E0394}" presName="vert1" presStyleCnt="0"/>
      <dgm:spPr/>
    </dgm:pt>
    <dgm:pt modelId="{FBF316B9-3979-4AE6-A390-1CE611256A88}" type="pres">
      <dgm:prSet presAssocID="{95A27C3B-BED0-4704-B5E8-6ACFF520529A}" presName="thickLine" presStyleLbl="alignNode1" presStyleIdx="4" presStyleCnt="6"/>
      <dgm:spPr/>
    </dgm:pt>
    <dgm:pt modelId="{64BACF0E-2610-4080-915F-AB74EA87A106}" type="pres">
      <dgm:prSet presAssocID="{95A27C3B-BED0-4704-B5E8-6ACFF520529A}" presName="horz1" presStyleCnt="0"/>
      <dgm:spPr/>
    </dgm:pt>
    <dgm:pt modelId="{4D2C9144-6C61-427D-A88B-524B28320B85}" type="pres">
      <dgm:prSet presAssocID="{95A27C3B-BED0-4704-B5E8-6ACFF520529A}" presName="tx1" presStyleLbl="revTx" presStyleIdx="4" presStyleCnt="6"/>
      <dgm:spPr/>
    </dgm:pt>
    <dgm:pt modelId="{52026180-0A32-4CF9-97C8-CD0D714B604E}" type="pres">
      <dgm:prSet presAssocID="{95A27C3B-BED0-4704-B5E8-6ACFF520529A}" presName="vert1" presStyleCnt="0"/>
      <dgm:spPr/>
    </dgm:pt>
    <dgm:pt modelId="{DD6DE190-B753-4C84-911F-D7E192C2823F}" type="pres">
      <dgm:prSet presAssocID="{9F52D928-F98D-4850-9FFD-3DE3CA231ED4}" presName="thickLine" presStyleLbl="alignNode1" presStyleIdx="5" presStyleCnt="6"/>
      <dgm:spPr/>
    </dgm:pt>
    <dgm:pt modelId="{1986AAEC-29A7-464E-8C4F-085F4F096785}" type="pres">
      <dgm:prSet presAssocID="{9F52D928-F98D-4850-9FFD-3DE3CA231ED4}" presName="horz1" presStyleCnt="0"/>
      <dgm:spPr/>
    </dgm:pt>
    <dgm:pt modelId="{CA83E0CC-D4AA-4D50-9AF3-2D950CF8684E}" type="pres">
      <dgm:prSet presAssocID="{9F52D928-F98D-4850-9FFD-3DE3CA231ED4}" presName="tx1" presStyleLbl="revTx" presStyleIdx="5" presStyleCnt="6"/>
      <dgm:spPr/>
    </dgm:pt>
    <dgm:pt modelId="{443C51A2-4433-4B77-9BBC-BB06219EAB5A}" type="pres">
      <dgm:prSet presAssocID="{9F52D928-F98D-4850-9FFD-3DE3CA231ED4}" presName="vert1" presStyleCnt="0"/>
      <dgm:spPr/>
    </dgm:pt>
  </dgm:ptLst>
  <dgm:cxnLst>
    <dgm:cxn modelId="{BEE0C102-77BA-4F4F-AB10-1A93E9C02FB5}" type="presOf" srcId="{5B6FF554-72F6-467C-BE93-7E6ECF4B94F1}" destId="{0619B32A-4EFA-4DFB-87A0-10EEAF222156}" srcOrd="0" destOrd="0" presId="urn:microsoft.com/office/officeart/2008/layout/LinedList"/>
    <dgm:cxn modelId="{F3923309-C4D6-4712-9A15-78382B617B4F}" type="presOf" srcId="{8061933F-1D2B-448F-98BB-3F0863BF21D4}" destId="{0086E056-D866-4E39-9732-CF13F7D859EC}" srcOrd="0" destOrd="0" presId="urn:microsoft.com/office/officeart/2008/layout/LinedList"/>
    <dgm:cxn modelId="{11544A27-C196-4F2C-A579-794209663CA5}" srcId="{2FD48635-A7C1-480B-B00F-8BA69EEBA92E}" destId="{81784A72-92AB-4C29-9593-AB0A081E0394}" srcOrd="3" destOrd="0" parTransId="{DF51B74C-02ED-4BE5-A4FF-1DE3E9DA6CE6}" sibTransId="{1B8482CB-AEB7-41A9-B314-87BCB4D84685}"/>
    <dgm:cxn modelId="{23A2E628-49FA-4EA7-95A5-C506B181CABC}" type="presOf" srcId="{95A27C3B-BED0-4704-B5E8-6ACFF520529A}" destId="{4D2C9144-6C61-427D-A88B-524B28320B85}" srcOrd="0" destOrd="0" presId="urn:microsoft.com/office/officeart/2008/layout/LinedList"/>
    <dgm:cxn modelId="{70A57E34-FBE2-4D60-A1BC-37265B18B623}" type="presOf" srcId="{EF338785-9B90-4236-B252-E89FED899404}" destId="{E7F9D0F9-FFD6-463A-9580-D36176393627}" srcOrd="0" destOrd="0" presId="urn:microsoft.com/office/officeart/2008/layout/LinedList"/>
    <dgm:cxn modelId="{08C9DD5C-B389-44B1-A743-ABC9FF9B4F94}" type="presOf" srcId="{2FD48635-A7C1-480B-B00F-8BA69EEBA92E}" destId="{1D608D98-464C-4649-A9F7-59E7D8B181B9}" srcOrd="0" destOrd="0" presId="urn:microsoft.com/office/officeart/2008/layout/LinedList"/>
    <dgm:cxn modelId="{3D176061-D143-46C0-BA9D-0E55675189CB}" srcId="{2FD48635-A7C1-480B-B00F-8BA69EEBA92E}" destId="{9F52D928-F98D-4850-9FFD-3DE3CA231ED4}" srcOrd="5" destOrd="0" parTransId="{4BA43AF1-790C-47AA-8CFC-96B1E6489BC2}" sibTransId="{78E65DC8-69E1-440B-AB80-92D91B491FDA}"/>
    <dgm:cxn modelId="{E3403E6E-2633-41C5-B2C3-1FD0598502F1}" type="presOf" srcId="{9F52D928-F98D-4850-9FFD-3DE3CA231ED4}" destId="{CA83E0CC-D4AA-4D50-9AF3-2D950CF8684E}" srcOrd="0" destOrd="0" presId="urn:microsoft.com/office/officeart/2008/layout/LinedList"/>
    <dgm:cxn modelId="{FF53C855-0F5B-4B45-A5CE-A9807CC39A97}" srcId="{2FD48635-A7C1-480B-B00F-8BA69EEBA92E}" destId="{8061933F-1D2B-448F-98BB-3F0863BF21D4}" srcOrd="0" destOrd="0" parTransId="{6A3ED6AD-4511-402D-AE96-27190CC02DC3}" sibTransId="{6191AA01-0A36-4713-8082-637D3CA831F6}"/>
    <dgm:cxn modelId="{38B49E86-40D2-4162-A8A4-BE0B887BD7A8}" srcId="{2FD48635-A7C1-480B-B00F-8BA69EEBA92E}" destId="{EF338785-9B90-4236-B252-E89FED899404}" srcOrd="2" destOrd="0" parTransId="{D08BCB55-105E-418D-96BF-FF0B4D07B4BE}" sibTransId="{29102992-5DFA-40DD-B857-199400DC8579}"/>
    <dgm:cxn modelId="{5B1D7D9E-C7D8-4915-8001-F9F4F275F465}" type="presOf" srcId="{81784A72-92AB-4C29-9593-AB0A081E0394}" destId="{D9CA2962-7B7D-4CA5-8F0E-EBB45F0D5052}" srcOrd="0" destOrd="0" presId="urn:microsoft.com/office/officeart/2008/layout/LinedList"/>
    <dgm:cxn modelId="{C31745D9-0FB6-4EDD-A72F-3AA82AB60AD6}" srcId="{2FD48635-A7C1-480B-B00F-8BA69EEBA92E}" destId="{95A27C3B-BED0-4704-B5E8-6ACFF520529A}" srcOrd="4" destOrd="0" parTransId="{82A2E03B-F815-4B3D-AFA7-7496CBB62E14}" sibTransId="{75F5511D-BB63-4F3A-8C56-4BE138F6C7E3}"/>
    <dgm:cxn modelId="{93D2C4EB-83A4-4184-A76D-1716D041C5B6}" srcId="{2FD48635-A7C1-480B-B00F-8BA69EEBA92E}" destId="{5B6FF554-72F6-467C-BE93-7E6ECF4B94F1}" srcOrd="1" destOrd="0" parTransId="{A541C506-7EB0-40F9-84B9-C5514B745420}" sibTransId="{34A84AA9-BCCF-4717-8D53-A93D387AEE75}"/>
    <dgm:cxn modelId="{9C1BF912-85C4-4A25-81CE-D8EF9B539B6A}" type="presParOf" srcId="{1D608D98-464C-4649-A9F7-59E7D8B181B9}" destId="{7D561462-701D-4CB2-9C9E-60CE50BFFF05}" srcOrd="0" destOrd="0" presId="urn:microsoft.com/office/officeart/2008/layout/LinedList"/>
    <dgm:cxn modelId="{384AB3C5-8060-47E9-BA1E-42AB28A24AE4}" type="presParOf" srcId="{1D608D98-464C-4649-A9F7-59E7D8B181B9}" destId="{9BEC88A2-F6E5-4B92-B7FD-554B931D3C8D}" srcOrd="1" destOrd="0" presId="urn:microsoft.com/office/officeart/2008/layout/LinedList"/>
    <dgm:cxn modelId="{88B9C016-7CCD-4767-BDEA-37180F8035DD}" type="presParOf" srcId="{9BEC88A2-F6E5-4B92-B7FD-554B931D3C8D}" destId="{0086E056-D866-4E39-9732-CF13F7D859EC}" srcOrd="0" destOrd="0" presId="urn:microsoft.com/office/officeart/2008/layout/LinedList"/>
    <dgm:cxn modelId="{0FBF027A-5DCF-4889-B2ED-18C361FD9F98}" type="presParOf" srcId="{9BEC88A2-F6E5-4B92-B7FD-554B931D3C8D}" destId="{F6CDB06F-8810-403A-9863-6A44D1CFC9AA}" srcOrd="1" destOrd="0" presId="urn:microsoft.com/office/officeart/2008/layout/LinedList"/>
    <dgm:cxn modelId="{3838C55A-9C5B-48E2-B0A0-B29C7C202CCA}" type="presParOf" srcId="{1D608D98-464C-4649-A9F7-59E7D8B181B9}" destId="{D18E36E8-02FE-45AE-AC57-1DE3F24249B0}" srcOrd="2" destOrd="0" presId="urn:microsoft.com/office/officeart/2008/layout/LinedList"/>
    <dgm:cxn modelId="{6D6CFAB6-4F69-49B1-96B7-5B23CA9540FA}" type="presParOf" srcId="{1D608D98-464C-4649-A9F7-59E7D8B181B9}" destId="{9796A242-A819-437B-B5BB-B2E30E200174}" srcOrd="3" destOrd="0" presId="urn:microsoft.com/office/officeart/2008/layout/LinedList"/>
    <dgm:cxn modelId="{C7719347-19BF-4D37-B75C-9414707635A6}" type="presParOf" srcId="{9796A242-A819-437B-B5BB-B2E30E200174}" destId="{0619B32A-4EFA-4DFB-87A0-10EEAF222156}" srcOrd="0" destOrd="0" presId="urn:microsoft.com/office/officeart/2008/layout/LinedList"/>
    <dgm:cxn modelId="{BC8A7142-808C-477D-928D-EFF08E3B7DA0}" type="presParOf" srcId="{9796A242-A819-437B-B5BB-B2E30E200174}" destId="{C6B681C1-EE6D-4ECA-849E-5B81B4DAE2F0}" srcOrd="1" destOrd="0" presId="urn:microsoft.com/office/officeart/2008/layout/LinedList"/>
    <dgm:cxn modelId="{BBA46142-B963-4AB1-9B65-07C1440DACD4}" type="presParOf" srcId="{1D608D98-464C-4649-A9F7-59E7D8B181B9}" destId="{C21389F4-063B-4DEB-8E24-1014B562F6A6}" srcOrd="4" destOrd="0" presId="urn:microsoft.com/office/officeart/2008/layout/LinedList"/>
    <dgm:cxn modelId="{CDC9C48B-DDBD-46A4-936E-C90314299A04}" type="presParOf" srcId="{1D608D98-464C-4649-A9F7-59E7D8B181B9}" destId="{133014FE-0728-413B-9701-1D6DE4219B87}" srcOrd="5" destOrd="0" presId="urn:microsoft.com/office/officeart/2008/layout/LinedList"/>
    <dgm:cxn modelId="{93F7C1E4-484B-4C3B-B312-E2BF507196EE}" type="presParOf" srcId="{133014FE-0728-413B-9701-1D6DE4219B87}" destId="{E7F9D0F9-FFD6-463A-9580-D36176393627}" srcOrd="0" destOrd="0" presId="urn:microsoft.com/office/officeart/2008/layout/LinedList"/>
    <dgm:cxn modelId="{72300E05-3F48-488C-AB68-94B225F29DEA}" type="presParOf" srcId="{133014FE-0728-413B-9701-1D6DE4219B87}" destId="{4D29EF5D-BD55-44DF-9E9C-40E101B02563}" srcOrd="1" destOrd="0" presId="urn:microsoft.com/office/officeart/2008/layout/LinedList"/>
    <dgm:cxn modelId="{4060CF49-1B42-4778-98E7-1D2C8FD83F0E}" type="presParOf" srcId="{1D608D98-464C-4649-A9F7-59E7D8B181B9}" destId="{47810712-45A9-4FFC-B164-A641474356A9}" srcOrd="6" destOrd="0" presId="urn:microsoft.com/office/officeart/2008/layout/LinedList"/>
    <dgm:cxn modelId="{2659B9C0-8D70-4959-A2CA-A11DC443F1A2}" type="presParOf" srcId="{1D608D98-464C-4649-A9F7-59E7D8B181B9}" destId="{DF740230-98D2-4A2A-AF34-F09456AD10D2}" srcOrd="7" destOrd="0" presId="urn:microsoft.com/office/officeart/2008/layout/LinedList"/>
    <dgm:cxn modelId="{74324FC3-5DB6-43F3-9FB5-D26FD3BFDB53}" type="presParOf" srcId="{DF740230-98D2-4A2A-AF34-F09456AD10D2}" destId="{D9CA2962-7B7D-4CA5-8F0E-EBB45F0D5052}" srcOrd="0" destOrd="0" presId="urn:microsoft.com/office/officeart/2008/layout/LinedList"/>
    <dgm:cxn modelId="{B4B2540E-4AC9-4257-98D7-9843253BC48A}" type="presParOf" srcId="{DF740230-98D2-4A2A-AF34-F09456AD10D2}" destId="{B32D98DA-1DCF-424F-80D3-A7EB409EB407}" srcOrd="1" destOrd="0" presId="urn:microsoft.com/office/officeart/2008/layout/LinedList"/>
    <dgm:cxn modelId="{7E407CE8-C631-450E-A3CB-B3B377272ECB}" type="presParOf" srcId="{1D608D98-464C-4649-A9F7-59E7D8B181B9}" destId="{FBF316B9-3979-4AE6-A390-1CE611256A88}" srcOrd="8" destOrd="0" presId="urn:microsoft.com/office/officeart/2008/layout/LinedList"/>
    <dgm:cxn modelId="{9088ABE5-8B85-42BA-9E26-1DC290B80546}" type="presParOf" srcId="{1D608D98-464C-4649-A9F7-59E7D8B181B9}" destId="{64BACF0E-2610-4080-915F-AB74EA87A106}" srcOrd="9" destOrd="0" presId="urn:microsoft.com/office/officeart/2008/layout/LinedList"/>
    <dgm:cxn modelId="{36BB358C-996C-4612-BC2B-CBFC7973B87E}" type="presParOf" srcId="{64BACF0E-2610-4080-915F-AB74EA87A106}" destId="{4D2C9144-6C61-427D-A88B-524B28320B85}" srcOrd="0" destOrd="0" presId="urn:microsoft.com/office/officeart/2008/layout/LinedList"/>
    <dgm:cxn modelId="{29C73705-0258-4D90-AF71-BE8D8662F39F}" type="presParOf" srcId="{64BACF0E-2610-4080-915F-AB74EA87A106}" destId="{52026180-0A32-4CF9-97C8-CD0D714B604E}" srcOrd="1" destOrd="0" presId="urn:microsoft.com/office/officeart/2008/layout/LinedList"/>
    <dgm:cxn modelId="{BD698950-A5B5-4A87-8EED-4D930418CA16}" type="presParOf" srcId="{1D608D98-464C-4649-A9F7-59E7D8B181B9}" destId="{DD6DE190-B753-4C84-911F-D7E192C2823F}" srcOrd="10" destOrd="0" presId="urn:microsoft.com/office/officeart/2008/layout/LinedList"/>
    <dgm:cxn modelId="{7A7E23BE-29F2-4500-8C48-F1267B2F6305}" type="presParOf" srcId="{1D608D98-464C-4649-A9F7-59E7D8B181B9}" destId="{1986AAEC-29A7-464E-8C4F-085F4F096785}" srcOrd="11" destOrd="0" presId="urn:microsoft.com/office/officeart/2008/layout/LinedList"/>
    <dgm:cxn modelId="{CFAAECF7-2E14-40E0-90C4-357F7FD3FB32}" type="presParOf" srcId="{1986AAEC-29A7-464E-8C4F-085F4F096785}" destId="{CA83E0CC-D4AA-4D50-9AF3-2D950CF8684E}" srcOrd="0" destOrd="0" presId="urn:microsoft.com/office/officeart/2008/layout/LinedList"/>
    <dgm:cxn modelId="{A1BAD1E2-C10E-4714-B873-7BC2EF3B650B}" type="presParOf" srcId="{1986AAEC-29A7-464E-8C4F-085F4F096785}" destId="{443C51A2-4433-4B77-9BBC-BB06219EAB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1AB9B-C770-478A-A956-00BD504EF94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52A861-1FA0-49D8-BDE4-292093A7CA98}">
      <dgm:prSet/>
      <dgm:spPr/>
      <dgm:t>
        <a:bodyPr/>
        <a:lstStyle/>
        <a:p>
          <a:pPr>
            <a:lnSpc>
              <a:spcPct val="100000"/>
            </a:lnSpc>
          </a:pPr>
          <a:r>
            <a:rPr lang="en-GB" b="1" dirty="0"/>
            <a:t>Wellness spa</a:t>
          </a:r>
          <a:r>
            <a:rPr lang="en-GB" dirty="0"/>
            <a:t> — Couples massage - Perfect for relaxing and recuperating after the hustle and bustle of a wedding.</a:t>
          </a:r>
          <a:endParaRPr lang="en-US" dirty="0"/>
        </a:p>
      </dgm:t>
    </dgm:pt>
    <dgm:pt modelId="{E4359D6A-F01B-46D5-A1DF-361E7073EBC0}" type="parTrans" cxnId="{30E0CC86-9DAC-4EDB-8975-B2D15917B092}">
      <dgm:prSet/>
      <dgm:spPr/>
      <dgm:t>
        <a:bodyPr/>
        <a:lstStyle/>
        <a:p>
          <a:endParaRPr lang="en-US"/>
        </a:p>
      </dgm:t>
    </dgm:pt>
    <dgm:pt modelId="{5682328C-F7DF-40F7-B9A0-2D0C8D2D305D}" type="sibTrans" cxnId="{30E0CC86-9DAC-4EDB-8975-B2D15917B092}">
      <dgm:prSet/>
      <dgm:spPr/>
      <dgm:t>
        <a:bodyPr/>
        <a:lstStyle/>
        <a:p>
          <a:endParaRPr lang="en-US"/>
        </a:p>
      </dgm:t>
    </dgm:pt>
    <dgm:pt modelId="{7110B683-E77A-47CD-9735-DD76C522BD5D}">
      <dgm:prSet/>
      <dgm:spPr/>
      <dgm:t>
        <a:bodyPr/>
        <a:lstStyle/>
        <a:p>
          <a:pPr>
            <a:lnSpc>
              <a:spcPct val="100000"/>
            </a:lnSpc>
          </a:pPr>
          <a:r>
            <a:rPr lang="en-GB" b="1" dirty="0"/>
            <a:t>Luxurious bathrobes</a:t>
          </a:r>
          <a:r>
            <a:rPr lang="en-GB" dirty="0"/>
            <a:t> — to keep as a </a:t>
          </a:r>
          <a:r>
            <a:rPr lang="en-GB" dirty="0" err="1"/>
            <a:t>momento</a:t>
          </a:r>
          <a:r>
            <a:rPr lang="en-GB" dirty="0"/>
            <a:t> of the honeymoon.</a:t>
          </a:r>
          <a:endParaRPr lang="en-US" dirty="0"/>
        </a:p>
      </dgm:t>
    </dgm:pt>
    <dgm:pt modelId="{F65E9BB4-710A-4924-A430-29983F3039DE}" type="parTrans" cxnId="{6ADCA372-53DE-4C6A-AD48-8CC4B61FF379}">
      <dgm:prSet/>
      <dgm:spPr/>
      <dgm:t>
        <a:bodyPr/>
        <a:lstStyle/>
        <a:p>
          <a:endParaRPr lang="en-US"/>
        </a:p>
      </dgm:t>
    </dgm:pt>
    <dgm:pt modelId="{C6FF9238-7C1B-4CD0-BBFA-6F4129D3D529}" type="sibTrans" cxnId="{6ADCA372-53DE-4C6A-AD48-8CC4B61FF379}">
      <dgm:prSet/>
      <dgm:spPr/>
      <dgm:t>
        <a:bodyPr/>
        <a:lstStyle/>
        <a:p>
          <a:endParaRPr lang="en-US"/>
        </a:p>
      </dgm:t>
    </dgm:pt>
    <dgm:pt modelId="{34394D88-7035-4EC1-89D5-601A2054EA1B}">
      <dgm:prSet/>
      <dgm:spPr/>
      <dgm:t>
        <a:bodyPr/>
        <a:lstStyle/>
        <a:p>
          <a:pPr>
            <a:lnSpc>
              <a:spcPct val="100000"/>
            </a:lnSpc>
          </a:pPr>
          <a:r>
            <a:rPr lang="en-GB" b="1" dirty="0"/>
            <a:t>Room service </a:t>
          </a:r>
          <a:r>
            <a:rPr lang="en-GB" dirty="0"/>
            <a:t>— So they never have to leave their love nest.</a:t>
          </a:r>
          <a:endParaRPr lang="en-US" dirty="0"/>
        </a:p>
      </dgm:t>
    </dgm:pt>
    <dgm:pt modelId="{1392BD9A-0B67-422D-91CB-6F22DB5AF666}" type="parTrans" cxnId="{D6FBAFA8-11B4-41B5-8030-129C1174DA82}">
      <dgm:prSet/>
      <dgm:spPr/>
      <dgm:t>
        <a:bodyPr/>
        <a:lstStyle/>
        <a:p>
          <a:endParaRPr lang="en-US"/>
        </a:p>
      </dgm:t>
    </dgm:pt>
    <dgm:pt modelId="{E9D301E4-C801-4585-BEAA-D4C41A1F1FAF}" type="sibTrans" cxnId="{D6FBAFA8-11B4-41B5-8030-129C1174DA82}">
      <dgm:prSet/>
      <dgm:spPr/>
      <dgm:t>
        <a:bodyPr/>
        <a:lstStyle/>
        <a:p>
          <a:endParaRPr lang="en-US"/>
        </a:p>
      </dgm:t>
    </dgm:pt>
    <dgm:pt modelId="{1BC75C77-FC77-444A-964D-526C1FFAF161}">
      <dgm:prSet/>
      <dgm:spPr/>
      <dgm:t>
        <a:bodyPr/>
        <a:lstStyle/>
        <a:p>
          <a:pPr>
            <a:lnSpc>
              <a:spcPct val="100000"/>
            </a:lnSpc>
          </a:pPr>
          <a:r>
            <a:rPr lang="en-GB" dirty="0"/>
            <a:t> </a:t>
          </a:r>
          <a:r>
            <a:rPr lang="en-GB" b="1" dirty="0"/>
            <a:t>Free bottle of champagne with strawberries</a:t>
          </a:r>
          <a:r>
            <a:rPr lang="en-GB" dirty="0"/>
            <a:t> — The classic newlywed indulgence.</a:t>
          </a:r>
          <a:endParaRPr lang="en-US" dirty="0"/>
        </a:p>
      </dgm:t>
    </dgm:pt>
    <dgm:pt modelId="{BBE5A742-395A-4B41-91C8-6D1234645EE3}" type="parTrans" cxnId="{8FB92430-FE32-4C5A-963F-56BA678D3A7A}">
      <dgm:prSet/>
      <dgm:spPr/>
      <dgm:t>
        <a:bodyPr/>
        <a:lstStyle/>
        <a:p>
          <a:endParaRPr lang="en-US"/>
        </a:p>
      </dgm:t>
    </dgm:pt>
    <dgm:pt modelId="{4AC22285-1598-49E1-B048-6DAB49256A55}" type="sibTrans" cxnId="{8FB92430-FE32-4C5A-963F-56BA678D3A7A}">
      <dgm:prSet/>
      <dgm:spPr/>
      <dgm:t>
        <a:bodyPr/>
        <a:lstStyle/>
        <a:p>
          <a:endParaRPr lang="en-US"/>
        </a:p>
      </dgm:t>
    </dgm:pt>
    <dgm:pt modelId="{31D8EBDA-F143-479A-99DC-4E7F823D4B50}">
      <dgm:prSet/>
      <dgm:spPr/>
      <dgm:t>
        <a:bodyPr/>
        <a:lstStyle/>
        <a:p>
          <a:pPr>
            <a:lnSpc>
              <a:spcPct val="100000"/>
            </a:lnSpc>
          </a:pPr>
          <a:r>
            <a:rPr lang="en-GB" b="1" dirty="0"/>
            <a:t>Free gift basket</a:t>
          </a:r>
          <a:r>
            <a:rPr lang="en-GB" dirty="0"/>
            <a:t> — To celebrate their marriage and make their special-occasion stay sensational.</a:t>
          </a:r>
          <a:endParaRPr lang="en-US" dirty="0"/>
        </a:p>
      </dgm:t>
    </dgm:pt>
    <dgm:pt modelId="{E07B81FA-69EF-40AC-91C1-6D1C27FBE1AB}" type="parTrans" cxnId="{06397FE6-D537-43E4-AD3F-90079D899E75}">
      <dgm:prSet/>
      <dgm:spPr/>
      <dgm:t>
        <a:bodyPr/>
        <a:lstStyle/>
        <a:p>
          <a:endParaRPr lang="en-US"/>
        </a:p>
      </dgm:t>
    </dgm:pt>
    <dgm:pt modelId="{2513E5BA-E2C2-4399-A6D4-A9C1DB39FDFE}" type="sibTrans" cxnId="{06397FE6-D537-43E4-AD3F-90079D899E75}">
      <dgm:prSet/>
      <dgm:spPr/>
      <dgm:t>
        <a:bodyPr/>
        <a:lstStyle/>
        <a:p>
          <a:endParaRPr lang="en-US"/>
        </a:p>
      </dgm:t>
    </dgm:pt>
    <dgm:pt modelId="{F6443B8F-F73A-49B7-AC83-8FB3E0655C7B}" type="pres">
      <dgm:prSet presAssocID="{1431AB9B-C770-478A-A956-00BD504EF941}" presName="root" presStyleCnt="0">
        <dgm:presLayoutVars>
          <dgm:dir/>
          <dgm:resizeHandles val="exact"/>
        </dgm:presLayoutVars>
      </dgm:prSet>
      <dgm:spPr/>
    </dgm:pt>
    <dgm:pt modelId="{1FD2DF9F-197D-4A49-AF04-DEF6B94944F6}" type="pres">
      <dgm:prSet presAssocID="{6B52A861-1FA0-49D8-BDE4-292093A7CA98}" presName="compNode" presStyleCnt="0"/>
      <dgm:spPr/>
    </dgm:pt>
    <dgm:pt modelId="{D5AB8525-0AD1-4126-8C17-ED2EB6D621CE}" type="pres">
      <dgm:prSet presAssocID="{6B52A861-1FA0-49D8-BDE4-292093A7CA98}" presName="bgRect" presStyleLbl="bgShp" presStyleIdx="0" presStyleCnt="5"/>
      <dgm:spPr/>
    </dgm:pt>
    <dgm:pt modelId="{D2650A5E-B272-4A46-AEC8-2033D5F750EB}" type="pres">
      <dgm:prSet presAssocID="{6B52A861-1FA0-49D8-BDE4-292093A7CA98}"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wel"/>
        </a:ext>
      </dgm:extLst>
    </dgm:pt>
    <dgm:pt modelId="{C4124A2C-51CD-47BE-B2B6-9F55745A851C}" type="pres">
      <dgm:prSet presAssocID="{6B52A861-1FA0-49D8-BDE4-292093A7CA98}" presName="spaceRect" presStyleCnt="0"/>
      <dgm:spPr/>
    </dgm:pt>
    <dgm:pt modelId="{BAB0A3E5-661C-4954-8695-0F56C158EB17}" type="pres">
      <dgm:prSet presAssocID="{6B52A861-1FA0-49D8-BDE4-292093A7CA98}" presName="parTx" presStyleLbl="revTx" presStyleIdx="0" presStyleCnt="5">
        <dgm:presLayoutVars>
          <dgm:chMax val="0"/>
          <dgm:chPref val="0"/>
        </dgm:presLayoutVars>
      </dgm:prSet>
      <dgm:spPr/>
    </dgm:pt>
    <dgm:pt modelId="{3E6D1D04-82BE-480C-8B7D-7595B0848D13}" type="pres">
      <dgm:prSet presAssocID="{5682328C-F7DF-40F7-B9A0-2D0C8D2D305D}" presName="sibTrans" presStyleCnt="0"/>
      <dgm:spPr/>
    </dgm:pt>
    <dgm:pt modelId="{312CCE49-5EB7-4213-822B-E1ECD94DD02A}" type="pres">
      <dgm:prSet presAssocID="{7110B683-E77A-47CD-9735-DD76C522BD5D}" presName="compNode" presStyleCnt="0"/>
      <dgm:spPr/>
    </dgm:pt>
    <dgm:pt modelId="{7CA31E96-C5C2-446D-B82B-5B538A79E86D}" type="pres">
      <dgm:prSet presAssocID="{7110B683-E77A-47CD-9735-DD76C522BD5D}" presName="bgRect" presStyleLbl="bgShp" presStyleIdx="1" presStyleCnt="5"/>
      <dgm:spPr/>
    </dgm:pt>
    <dgm:pt modelId="{35467300-4158-4F77-A665-C3B968CB7E06}" type="pres">
      <dgm:prSet presAssocID="{7110B683-E77A-47CD-9735-DD76C522BD5D}"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htub"/>
        </a:ext>
      </dgm:extLst>
    </dgm:pt>
    <dgm:pt modelId="{A959FC39-E1E6-480E-A242-37C62A63C447}" type="pres">
      <dgm:prSet presAssocID="{7110B683-E77A-47CD-9735-DD76C522BD5D}" presName="spaceRect" presStyleCnt="0"/>
      <dgm:spPr/>
    </dgm:pt>
    <dgm:pt modelId="{F4DA3464-55E0-43B0-AFBC-071CE7348213}" type="pres">
      <dgm:prSet presAssocID="{7110B683-E77A-47CD-9735-DD76C522BD5D}" presName="parTx" presStyleLbl="revTx" presStyleIdx="1" presStyleCnt="5">
        <dgm:presLayoutVars>
          <dgm:chMax val="0"/>
          <dgm:chPref val="0"/>
        </dgm:presLayoutVars>
      </dgm:prSet>
      <dgm:spPr/>
    </dgm:pt>
    <dgm:pt modelId="{ED51C5A1-037E-4743-91F4-BAEA0F6E7F2D}" type="pres">
      <dgm:prSet presAssocID="{C6FF9238-7C1B-4CD0-BBFA-6F4129D3D529}" presName="sibTrans" presStyleCnt="0"/>
      <dgm:spPr/>
    </dgm:pt>
    <dgm:pt modelId="{9B0325A6-EE97-4B32-8109-EDE723BF299F}" type="pres">
      <dgm:prSet presAssocID="{34394D88-7035-4EC1-89D5-601A2054EA1B}" presName="compNode" presStyleCnt="0"/>
      <dgm:spPr/>
    </dgm:pt>
    <dgm:pt modelId="{A878A46E-2F4B-468D-8EB1-431CF8B4F1AC}" type="pres">
      <dgm:prSet presAssocID="{34394D88-7035-4EC1-89D5-601A2054EA1B}" presName="bgRect" presStyleLbl="bgShp" presStyleIdx="2" presStyleCnt="5"/>
      <dgm:spPr/>
    </dgm:pt>
    <dgm:pt modelId="{A4B349CB-7659-4BE9-8040-8A470631B472}" type="pres">
      <dgm:prSet presAssocID="{34394D88-7035-4EC1-89D5-601A2054EA1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9ADD39C3-C5AC-4C9D-BF2E-63D581AF6D5E}" type="pres">
      <dgm:prSet presAssocID="{34394D88-7035-4EC1-89D5-601A2054EA1B}" presName="spaceRect" presStyleCnt="0"/>
      <dgm:spPr/>
    </dgm:pt>
    <dgm:pt modelId="{597CFFF9-5B51-41FD-A375-4B4070D74ADF}" type="pres">
      <dgm:prSet presAssocID="{34394D88-7035-4EC1-89D5-601A2054EA1B}" presName="parTx" presStyleLbl="revTx" presStyleIdx="2" presStyleCnt="5">
        <dgm:presLayoutVars>
          <dgm:chMax val="0"/>
          <dgm:chPref val="0"/>
        </dgm:presLayoutVars>
      </dgm:prSet>
      <dgm:spPr/>
    </dgm:pt>
    <dgm:pt modelId="{1D3F5C40-1AA8-43E7-8BB5-B411F55B61CE}" type="pres">
      <dgm:prSet presAssocID="{E9D301E4-C801-4585-BEAA-D4C41A1F1FAF}" presName="sibTrans" presStyleCnt="0"/>
      <dgm:spPr/>
    </dgm:pt>
    <dgm:pt modelId="{9B0ABBA9-F88C-49AD-B07F-9CB68D0791DD}" type="pres">
      <dgm:prSet presAssocID="{1BC75C77-FC77-444A-964D-526C1FFAF161}" presName="compNode" presStyleCnt="0"/>
      <dgm:spPr/>
    </dgm:pt>
    <dgm:pt modelId="{90BE6CEA-0561-4056-88B3-2F4C4D921983}" type="pres">
      <dgm:prSet presAssocID="{1BC75C77-FC77-444A-964D-526C1FFAF161}" presName="bgRect" presStyleLbl="bgShp" presStyleIdx="3" presStyleCnt="5"/>
      <dgm:spPr/>
    </dgm:pt>
    <dgm:pt modelId="{6C6D6E0E-18C1-45BF-99E7-E4AF2D4329E1}" type="pres">
      <dgm:prSet presAssocID="{1BC75C77-FC77-444A-964D-526C1FFAF161}"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A03638CC-F895-4DA3-80E7-2FDEBB153A5C}" type="pres">
      <dgm:prSet presAssocID="{1BC75C77-FC77-444A-964D-526C1FFAF161}" presName="spaceRect" presStyleCnt="0"/>
      <dgm:spPr/>
    </dgm:pt>
    <dgm:pt modelId="{FD147017-5ECA-4C08-BB6C-8C93B6375722}" type="pres">
      <dgm:prSet presAssocID="{1BC75C77-FC77-444A-964D-526C1FFAF161}" presName="parTx" presStyleLbl="revTx" presStyleIdx="3" presStyleCnt="5">
        <dgm:presLayoutVars>
          <dgm:chMax val="0"/>
          <dgm:chPref val="0"/>
        </dgm:presLayoutVars>
      </dgm:prSet>
      <dgm:spPr/>
    </dgm:pt>
    <dgm:pt modelId="{3CFBE2A8-5671-4A05-9246-335825F1FBF3}" type="pres">
      <dgm:prSet presAssocID="{4AC22285-1598-49E1-B048-6DAB49256A55}" presName="sibTrans" presStyleCnt="0"/>
      <dgm:spPr/>
    </dgm:pt>
    <dgm:pt modelId="{120B2153-F672-4686-8B93-5959C9645E28}" type="pres">
      <dgm:prSet presAssocID="{31D8EBDA-F143-479A-99DC-4E7F823D4B50}" presName="compNode" presStyleCnt="0"/>
      <dgm:spPr/>
    </dgm:pt>
    <dgm:pt modelId="{39E3CAF1-BA3B-4911-9406-50E5058E18E8}" type="pres">
      <dgm:prSet presAssocID="{31D8EBDA-F143-479A-99DC-4E7F823D4B50}" presName="bgRect" presStyleLbl="bgShp" presStyleIdx="4" presStyleCnt="5"/>
      <dgm:spPr/>
    </dgm:pt>
    <dgm:pt modelId="{EF3B95A7-7C49-4522-813B-844FBC9D2F09}" type="pres">
      <dgm:prSet presAssocID="{31D8EBDA-F143-479A-99DC-4E7F823D4B50}"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
        </a:ext>
      </dgm:extLst>
    </dgm:pt>
    <dgm:pt modelId="{73D5A467-2FE2-49D1-B797-57FD5F5A9FF3}" type="pres">
      <dgm:prSet presAssocID="{31D8EBDA-F143-479A-99DC-4E7F823D4B50}" presName="spaceRect" presStyleCnt="0"/>
      <dgm:spPr/>
    </dgm:pt>
    <dgm:pt modelId="{786D33B0-990F-43C5-87D0-C6E5167567A9}" type="pres">
      <dgm:prSet presAssocID="{31D8EBDA-F143-479A-99DC-4E7F823D4B50}" presName="parTx" presStyleLbl="revTx" presStyleIdx="4" presStyleCnt="5">
        <dgm:presLayoutVars>
          <dgm:chMax val="0"/>
          <dgm:chPref val="0"/>
        </dgm:presLayoutVars>
      </dgm:prSet>
      <dgm:spPr/>
    </dgm:pt>
  </dgm:ptLst>
  <dgm:cxnLst>
    <dgm:cxn modelId="{919B7812-76DE-4996-A05F-04F2277377FB}" type="presOf" srcId="{31D8EBDA-F143-479A-99DC-4E7F823D4B50}" destId="{786D33B0-990F-43C5-87D0-C6E5167567A9}" srcOrd="0" destOrd="0" presId="urn:microsoft.com/office/officeart/2018/2/layout/IconVerticalSolidList"/>
    <dgm:cxn modelId="{5F7DE62E-2379-46D9-8007-C4DD588ED9FC}" type="presOf" srcId="{1431AB9B-C770-478A-A956-00BD504EF941}" destId="{F6443B8F-F73A-49B7-AC83-8FB3E0655C7B}" srcOrd="0" destOrd="0" presId="urn:microsoft.com/office/officeart/2018/2/layout/IconVerticalSolidList"/>
    <dgm:cxn modelId="{8FB92430-FE32-4C5A-963F-56BA678D3A7A}" srcId="{1431AB9B-C770-478A-A956-00BD504EF941}" destId="{1BC75C77-FC77-444A-964D-526C1FFAF161}" srcOrd="3" destOrd="0" parTransId="{BBE5A742-395A-4B41-91C8-6D1234645EE3}" sibTransId="{4AC22285-1598-49E1-B048-6DAB49256A55}"/>
    <dgm:cxn modelId="{6ADCA372-53DE-4C6A-AD48-8CC4B61FF379}" srcId="{1431AB9B-C770-478A-A956-00BD504EF941}" destId="{7110B683-E77A-47CD-9735-DD76C522BD5D}" srcOrd="1" destOrd="0" parTransId="{F65E9BB4-710A-4924-A430-29983F3039DE}" sibTransId="{C6FF9238-7C1B-4CD0-BBFA-6F4129D3D529}"/>
    <dgm:cxn modelId="{30E0CC86-9DAC-4EDB-8975-B2D15917B092}" srcId="{1431AB9B-C770-478A-A956-00BD504EF941}" destId="{6B52A861-1FA0-49D8-BDE4-292093A7CA98}" srcOrd="0" destOrd="0" parTransId="{E4359D6A-F01B-46D5-A1DF-361E7073EBC0}" sibTransId="{5682328C-F7DF-40F7-B9A0-2D0C8D2D305D}"/>
    <dgm:cxn modelId="{BE970A93-93FB-4EC7-8142-2F0AC4AD60BE}" type="presOf" srcId="{1BC75C77-FC77-444A-964D-526C1FFAF161}" destId="{FD147017-5ECA-4C08-BB6C-8C93B6375722}" srcOrd="0" destOrd="0" presId="urn:microsoft.com/office/officeart/2018/2/layout/IconVerticalSolidList"/>
    <dgm:cxn modelId="{D6FBAFA8-11B4-41B5-8030-129C1174DA82}" srcId="{1431AB9B-C770-478A-A956-00BD504EF941}" destId="{34394D88-7035-4EC1-89D5-601A2054EA1B}" srcOrd="2" destOrd="0" parTransId="{1392BD9A-0B67-422D-91CB-6F22DB5AF666}" sibTransId="{E9D301E4-C801-4585-BEAA-D4C41A1F1FAF}"/>
    <dgm:cxn modelId="{18B057AA-18D6-46C4-934A-F0F87B4DE92E}" type="presOf" srcId="{34394D88-7035-4EC1-89D5-601A2054EA1B}" destId="{597CFFF9-5B51-41FD-A375-4B4070D74ADF}" srcOrd="0" destOrd="0" presId="urn:microsoft.com/office/officeart/2018/2/layout/IconVerticalSolidList"/>
    <dgm:cxn modelId="{EB56ADCF-1542-4216-A3A0-28229713AF84}" type="presOf" srcId="{6B52A861-1FA0-49D8-BDE4-292093A7CA98}" destId="{BAB0A3E5-661C-4954-8695-0F56C158EB17}" srcOrd="0" destOrd="0" presId="urn:microsoft.com/office/officeart/2018/2/layout/IconVerticalSolidList"/>
    <dgm:cxn modelId="{06397FE6-D537-43E4-AD3F-90079D899E75}" srcId="{1431AB9B-C770-478A-A956-00BD504EF941}" destId="{31D8EBDA-F143-479A-99DC-4E7F823D4B50}" srcOrd="4" destOrd="0" parTransId="{E07B81FA-69EF-40AC-91C1-6D1C27FBE1AB}" sibTransId="{2513E5BA-E2C2-4399-A6D4-A9C1DB39FDFE}"/>
    <dgm:cxn modelId="{81159BEB-5C69-44F7-A587-C862BDB4FC4C}" type="presOf" srcId="{7110B683-E77A-47CD-9735-DD76C522BD5D}" destId="{F4DA3464-55E0-43B0-AFBC-071CE7348213}" srcOrd="0" destOrd="0" presId="urn:microsoft.com/office/officeart/2018/2/layout/IconVerticalSolidList"/>
    <dgm:cxn modelId="{4E481FF4-BD8D-424D-A3A2-08574503E585}" type="presParOf" srcId="{F6443B8F-F73A-49B7-AC83-8FB3E0655C7B}" destId="{1FD2DF9F-197D-4A49-AF04-DEF6B94944F6}" srcOrd="0" destOrd="0" presId="urn:microsoft.com/office/officeart/2018/2/layout/IconVerticalSolidList"/>
    <dgm:cxn modelId="{C4BA98AF-4DB5-4B81-8FF6-AB4C93DFF68D}" type="presParOf" srcId="{1FD2DF9F-197D-4A49-AF04-DEF6B94944F6}" destId="{D5AB8525-0AD1-4126-8C17-ED2EB6D621CE}" srcOrd="0" destOrd="0" presId="urn:microsoft.com/office/officeart/2018/2/layout/IconVerticalSolidList"/>
    <dgm:cxn modelId="{37AB044A-56D8-402B-A117-637BCC84FD74}" type="presParOf" srcId="{1FD2DF9F-197D-4A49-AF04-DEF6B94944F6}" destId="{D2650A5E-B272-4A46-AEC8-2033D5F750EB}" srcOrd="1" destOrd="0" presId="urn:microsoft.com/office/officeart/2018/2/layout/IconVerticalSolidList"/>
    <dgm:cxn modelId="{5475A03B-B9A1-44F3-9A6B-8D692A1ABC6E}" type="presParOf" srcId="{1FD2DF9F-197D-4A49-AF04-DEF6B94944F6}" destId="{C4124A2C-51CD-47BE-B2B6-9F55745A851C}" srcOrd="2" destOrd="0" presId="urn:microsoft.com/office/officeart/2018/2/layout/IconVerticalSolidList"/>
    <dgm:cxn modelId="{39F85992-822D-4460-BD43-73557978B240}" type="presParOf" srcId="{1FD2DF9F-197D-4A49-AF04-DEF6B94944F6}" destId="{BAB0A3E5-661C-4954-8695-0F56C158EB17}" srcOrd="3" destOrd="0" presId="urn:microsoft.com/office/officeart/2018/2/layout/IconVerticalSolidList"/>
    <dgm:cxn modelId="{75B3B974-7DBC-4450-BFCA-8006951BA1CC}" type="presParOf" srcId="{F6443B8F-F73A-49B7-AC83-8FB3E0655C7B}" destId="{3E6D1D04-82BE-480C-8B7D-7595B0848D13}" srcOrd="1" destOrd="0" presId="urn:microsoft.com/office/officeart/2018/2/layout/IconVerticalSolidList"/>
    <dgm:cxn modelId="{2EE44BBD-B82C-4727-9BD8-F17B9F3C7637}" type="presParOf" srcId="{F6443B8F-F73A-49B7-AC83-8FB3E0655C7B}" destId="{312CCE49-5EB7-4213-822B-E1ECD94DD02A}" srcOrd="2" destOrd="0" presId="urn:microsoft.com/office/officeart/2018/2/layout/IconVerticalSolidList"/>
    <dgm:cxn modelId="{FEB98C82-A3F4-48BC-856B-BAA1F2C567EA}" type="presParOf" srcId="{312CCE49-5EB7-4213-822B-E1ECD94DD02A}" destId="{7CA31E96-C5C2-446D-B82B-5B538A79E86D}" srcOrd="0" destOrd="0" presId="urn:microsoft.com/office/officeart/2018/2/layout/IconVerticalSolidList"/>
    <dgm:cxn modelId="{186B34DD-59C5-49E4-9C4F-929A5FCAD88A}" type="presParOf" srcId="{312CCE49-5EB7-4213-822B-E1ECD94DD02A}" destId="{35467300-4158-4F77-A665-C3B968CB7E06}" srcOrd="1" destOrd="0" presId="urn:microsoft.com/office/officeart/2018/2/layout/IconVerticalSolidList"/>
    <dgm:cxn modelId="{AE06275C-3375-4817-8CF5-D4A9222342C5}" type="presParOf" srcId="{312CCE49-5EB7-4213-822B-E1ECD94DD02A}" destId="{A959FC39-E1E6-480E-A242-37C62A63C447}" srcOrd="2" destOrd="0" presId="urn:microsoft.com/office/officeart/2018/2/layout/IconVerticalSolidList"/>
    <dgm:cxn modelId="{D7978449-2C0D-4280-996B-922B0F7C1C57}" type="presParOf" srcId="{312CCE49-5EB7-4213-822B-E1ECD94DD02A}" destId="{F4DA3464-55E0-43B0-AFBC-071CE7348213}" srcOrd="3" destOrd="0" presId="urn:microsoft.com/office/officeart/2018/2/layout/IconVerticalSolidList"/>
    <dgm:cxn modelId="{62E8C98D-423D-4E1B-862C-07F14C31DD57}" type="presParOf" srcId="{F6443B8F-F73A-49B7-AC83-8FB3E0655C7B}" destId="{ED51C5A1-037E-4743-91F4-BAEA0F6E7F2D}" srcOrd="3" destOrd="0" presId="urn:microsoft.com/office/officeart/2018/2/layout/IconVerticalSolidList"/>
    <dgm:cxn modelId="{2C448185-22CA-4154-B863-A6D52FF27B70}" type="presParOf" srcId="{F6443B8F-F73A-49B7-AC83-8FB3E0655C7B}" destId="{9B0325A6-EE97-4B32-8109-EDE723BF299F}" srcOrd="4" destOrd="0" presId="urn:microsoft.com/office/officeart/2018/2/layout/IconVerticalSolidList"/>
    <dgm:cxn modelId="{522BA17A-4CB1-485A-8BD1-502DC87DBC86}" type="presParOf" srcId="{9B0325A6-EE97-4B32-8109-EDE723BF299F}" destId="{A878A46E-2F4B-468D-8EB1-431CF8B4F1AC}" srcOrd="0" destOrd="0" presId="urn:microsoft.com/office/officeart/2018/2/layout/IconVerticalSolidList"/>
    <dgm:cxn modelId="{F4F11618-604B-4E54-8140-8E0A48F9BEBC}" type="presParOf" srcId="{9B0325A6-EE97-4B32-8109-EDE723BF299F}" destId="{A4B349CB-7659-4BE9-8040-8A470631B472}" srcOrd="1" destOrd="0" presId="urn:microsoft.com/office/officeart/2018/2/layout/IconVerticalSolidList"/>
    <dgm:cxn modelId="{611A712C-0731-47B0-8F7F-88AA12CAA807}" type="presParOf" srcId="{9B0325A6-EE97-4B32-8109-EDE723BF299F}" destId="{9ADD39C3-C5AC-4C9D-BF2E-63D581AF6D5E}" srcOrd="2" destOrd="0" presId="urn:microsoft.com/office/officeart/2018/2/layout/IconVerticalSolidList"/>
    <dgm:cxn modelId="{690A1080-9614-4F47-ABE6-68253F5D13F9}" type="presParOf" srcId="{9B0325A6-EE97-4B32-8109-EDE723BF299F}" destId="{597CFFF9-5B51-41FD-A375-4B4070D74ADF}" srcOrd="3" destOrd="0" presId="urn:microsoft.com/office/officeart/2018/2/layout/IconVerticalSolidList"/>
    <dgm:cxn modelId="{B3608741-FADF-44E2-89E0-BF5735113889}" type="presParOf" srcId="{F6443B8F-F73A-49B7-AC83-8FB3E0655C7B}" destId="{1D3F5C40-1AA8-43E7-8BB5-B411F55B61CE}" srcOrd="5" destOrd="0" presId="urn:microsoft.com/office/officeart/2018/2/layout/IconVerticalSolidList"/>
    <dgm:cxn modelId="{22E1EF72-93F0-4E9E-BD4D-44738799E728}" type="presParOf" srcId="{F6443B8F-F73A-49B7-AC83-8FB3E0655C7B}" destId="{9B0ABBA9-F88C-49AD-B07F-9CB68D0791DD}" srcOrd="6" destOrd="0" presId="urn:microsoft.com/office/officeart/2018/2/layout/IconVerticalSolidList"/>
    <dgm:cxn modelId="{325B1C85-FF0D-46E8-9C63-64EEDF079540}" type="presParOf" srcId="{9B0ABBA9-F88C-49AD-B07F-9CB68D0791DD}" destId="{90BE6CEA-0561-4056-88B3-2F4C4D921983}" srcOrd="0" destOrd="0" presId="urn:microsoft.com/office/officeart/2018/2/layout/IconVerticalSolidList"/>
    <dgm:cxn modelId="{39AC3766-8E2D-46CD-B257-10C17C07DAC8}" type="presParOf" srcId="{9B0ABBA9-F88C-49AD-B07F-9CB68D0791DD}" destId="{6C6D6E0E-18C1-45BF-99E7-E4AF2D4329E1}" srcOrd="1" destOrd="0" presId="urn:microsoft.com/office/officeart/2018/2/layout/IconVerticalSolidList"/>
    <dgm:cxn modelId="{03DB36E9-9B2D-4EF9-B207-F77A8EBF2DE9}" type="presParOf" srcId="{9B0ABBA9-F88C-49AD-B07F-9CB68D0791DD}" destId="{A03638CC-F895-4DA3-80E7-2FDEBB153A5C}" srcOrd="2" destOrd="0" presId="urn:microsoft.com/office/officeart/2018/2/layout/IconVerticalSolidList"/>
    <dgm:cxn modelId="{EE92A119-5F93-436F-8582-7073CA2A1DEF}" type="presParOf" srcId="{9B0ABBA9-F88C-49AD-B07F-9CB68D0791DD}" destId="{FD147017-5ECA-4C08-BB6C-8C93B6375722}" srcOrd="3" destOrd="0" presId="urn:microsoft.com/office/officeart/2018/2/layout/IconVerticalSolidList"/>
    <dgm:cxn modelId="{4A3FBC73-35FA-4769-92FE-74DE874C6493}" type="presParOf" srcId="{F6443B8F-F73A-49B7-AC83-8FB3E0655C7B}" destId="{3CFBE2A8-5671-4A05-9246-335825F1FBF3}" srcOrd="7" destOrd="0" presId="urn:microsoft.com/office/officeart/2018/2/layout/IconVerticalSolidList"/>
    <dgm:cxn modelId="{B8D04002-7A1E-4C32-9684-043D7012FB31}" type="presParOf" srcId="{F6443B8F-F73A-49B7-AC83-8FB3E0655C7B}" destId="{120B2153-F672-4686-8B93-5959C9645E28}" srcOrd="8" destOrd="0" presId="urn:microsoft.com/office/officeart/2018/2/layout/IconVerticalSolidList"/>
    <dgm:cxn modelId="{44819F5A-A232-4B12-B7DA-9FF0215AB356}" type="presParOf" srcId="{120B2153-F672-4686-8B93-5959C9645E28}" destId="{39E3CAF1-BA3B-4911-9406-50E5058E18E8}" srcOrd="0" destOrd="0" presId="urn:microsoft.com/office/officeart/2018/2/layout/IconVerticalSolidList"/>
    <dgm:cxn modelId="{DAE9F07F-94A6-4763-BA67-D16596478435}" type="presParOf" srcId="{120B2153-F672-4686-8B93-5959C9645E28}" destId="{EF3B95A7-7C49-4522-813B-844FBC9D2F09}" srcOrd="1" destOrd="0" presId="urn:microsoft.com/office/officeart/2018/2/layout/IconVerticalSolidList"/>
    <dgm:cxn modelId="{0082B0B2-F5F3-43FE-B675-947154744E5D}" type="presParOf" srcId="{120B2153-F672-4686-8B93-5959C9645E28}" destId="{73D5A467-2FE2-49D1-B797-57FD5F5A9FF3}" srcOrd="2" destOrd="0" presId="urn:microsoft.com/office/officeart/2018/2/layout/IconVerticalSolidList"/>
    <dgm:cxn modelId="{7C347485-93CD-4704-8F91-6D541C1EBD50}" type="presParOf" srcId="{120B2153-F672-4686-8B93-5959C9645E28}" destId="{786D33B0-990F-43C5-87D0-C6E5167567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6A26C5-88C1-43F6-B34B-98992342893C}" type="doc">
      <dgm:prSet loTypeId="urn:microsoft.com/office/officeart/2018/2/layout/IconCircle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51E43C00-BDDE-4383-B6E8-E6A369A08DE5}">
      <dgm:prSet custT="1"/>
      <dgm:spPr/>
      <dgm:t>
        <a:bodyPr/>
        <a:lstStyle/>
        <a:p>
          <a:pPr>
            <a:lnSpc>
              <a:spcPct val="100000"/>
            </a:lnSpc>
          </a:pPr>
          <a:endParaRPr lang="en-GB" sz="1400" b="1">
            <a:latin typeface="Calibri" panose="020F0502020204030204" pitchFamily="34" charset="0"/>
            <a:cs typeface="Calibri" panose="020F0502020204030204" pitchFamily="34" charset="0"/>
          </a:endParaRPr>
        </a:p>
        <a:p>
          <a:pPr>
            <a:lnSpc>
              <a:spcPct val="100000"/>
            </a:lnSpc>
          </a:pPr>
          <a:endParaRPr lang="en-GB" sz="1400" b="0">
            <a:latin typeface="Calibri" panose="020F0502020204030204" pitchFamily="34" charset="0"/>
            <a:cs typeface="Calibri" panose="020F0502020204030204" pitchFamily="34" charset="0"/>
          </a:endParaRPr>
        </a:p>
        <a:p>
          <a:pPr>
            <a:lnSpc>
              <a:spcPct val="100000"/>
            </a:lnSpc>
          </a:pPr>
          <a:r>
            <a:rPr lang="en-GB" sz="1400" b="0">
              <a:solidFill>
                <a:schemeClr val="tx1"/>
              </a:solidFill>
              <a:latin typeface="+mn-lt"/>
              <a:cs typeface="Calibri" panose="020F0502020204030204" pitchFamily="34" charset="0"/>
            </a:rPr>
            <a:t>Kid-friendly bathroom and bath essentials </a:t>
          </a:r>
          <a:r>
            <a:rPr lang="en-GB" sz="1400">
              <a:solidFill>
                <a:schemeClr val="tx1"/>
              </a:solidFill>
              <a:latin typeface="+mn-lt"/>
              <a:cs typeface="Calibri" panose="020F0502020204030204" pitchFamily="34" charset="0"/>
            </a:rPr>
            <a:t>— A step-stool so the little ones can reach the sink; gentle soap for a tear-free bath time</a:t>
          </a:r>
          <a:r>
            <a:rPr lang="en-GB" sz="1100">
              <a:latin typeface="Calibri" panose="020F0502020204030204" pitchFamily="34" charset="0"/>
              <a:cs typeface="Calibri" panose="020F0502020204030204" pitchFamily="34" charset="0"/>
            </a:rPr>
            <a:t>.</a:t>
          </a:r>
          <a:endParaRPr lang="en-US" sz="1100" dirty="0">
            <a:latin typeface="Calibri" panose="020F0502020204030204" pitchFamily="34" charset="0"/>
            <a:cs typeface="Calibri" panose="020F0502020204030204" pitchFamily="34" charset="0"/>
          </a:endParaRPr>
        </a:p>
      </dgm:t>
    </dgm:pt>
    <dgm:pt modelId="{D2848FE0-B594-478B-9382-194ED18B2370}" type="parTrans" cxnId="{92469798-0562-4D53-93BB-C68A5CD00CFE}">
      <dgm:prSet/>
      <dgm:spPr/>
      <dgm:t>
        <a:bodyPr/>
        <a:lstStyle/>
        <a:p>
          <a:endParaRPr lang="en-US"/>
        </a:p>
      </dgm:t>
    </dgm:pt>
    <dgm:pt modelId="{BEF3916D-7B65-48CC-94C4-2556553E835A}" type="sibTrans" cxnId="{92469798-0562-4D53-93BB-C68A5CD00CFE}">
      <dgm:prSet/>
      <dgm:spPr/>
      <dgm:t>
        <a:bodyPr/>
        <a:lstStyle/>
        <a:p>
          <a:pPr>
            <a:lnSpc>
              <a:spcPct val="100000"/>
            </a:lnSpc>
          </a:pPr>
          <a:endParaRPr lang="en-US"/>
        </a:p>
      </dgm:t>
    </dgm:pt>
    <dgm:pt modelId="{FE1E6C1E-3492-486A-A174-1A896E7B32B7}">
      <dgm:prSet custT="1"/>
      <dgm:spPr/>
      <dgm:t>
        <a:bodyPr/>
        <a:lstStyle/>
        <a:p>
          <a:pPr>
            <a:lnSpc>
              <a:spcPct val="100000"/>
            </a:lnSpc>
          </a:pPr>
          <a:r>
            <a:rPr lang="en-GB" sz="1400" b="0">
              <a:solidFill>
                <a:schemeClr val="tx1"/>
              </a:solidFill>
              <a:latin typeface="+mn-lt"/>
              <a:cs typeface="Calibri" panose="020F0502020204030204" pitchFamily="34" charset="0"/>
            </a:rPr>
            <a:t>Baby cribs and child cots — A place for everyone to have a good night’s sleep.</a:t>
          </a:r>
          <a:endParaRPr lang="en-US" sz="1400" b="0" dirty="0">
            <a:solidFill>
              <a:schemeClr val="tx1"/>
            </a:solidFill>
            <a:latin typeface="+mn-lt"/>
            <a:cs typeface="Calibri" panose="020F0502020204030204" pitchFamily="34" charset="0"/>
          </a:endParaRPr>
        </a:p>
      </dgm:t>
    </dgm:pt>
    <dgm:pt modelId="{8325E8DF-6427-4AAC-8CC4-BF0CEBF0BBDB}" type="parTrans" cxnId="{FCD30E5C-D8FC-4149-864B-B5C624B94D72}">
      <dgm:prSet/>
      <dgm:spPr/>
      <dgm:t>
        <a:bodyPr/>
        <a:lstStyle/>
        <a:p>
          <a:endParaRPr lang="en-US"/>
        </a:p>
      </dgm:t>
    </dgm:pt>
    <dgm:pt modelId="{45A03C10-9779-4D44-B838-D3197E3E602D}" type="sibTrans" cxnId="{FCD30E5C-D8FC-4149-864B-B5C624B94D72}">
      <dgm:prSet/>
      <dgm:spPr/>
      <dgm:t>
        <a:bodyPr/>
        <a:lstStyle/>
        <a:p>
          <a:pPr>
            <a:lnSpc>
              <a:spcPct val="100000"/>
            </a:lnSpc>
          </a:pPr>
          <a:endParaRPr lang="en-US"/>
        </a:p>
      </dgm:t>
    </dgm:pt>
    <dgm:pt modelId="{09DF084D-80CB-4B06-B707-84D377B16BEE}">
      <dgm:prSet custT="1"/>
      <dgm:spPr/>
      <dgm:t>
        <a:bodyPr/>
        <a:lstStyle/>
        <a:p>
          <a:pPr>
            <a:lnSpc>
              <a:spcPct val="100000"/>
            </a:lnSpc>
          </a:pPr>
          <a:r>
            <a:rPr lang="en-GB" sz="1400" b="0">
              <a:solidFill>
                <a:schemeClr val="tx1"/>
              </a:solidFill>
              <a:latin typeface="+mn-lt"/>
              <a:cs typeface="Calibri" panose="020F0502020204030204" pitchFamily="34" charset="0"/>
            </a:rPr>
            <a:t>Laundry facilities — Because traveling with kids is messy.</a:t>
          </a:r>
          <a:endParaRPr lang="en-US" sz="1400" b="0" dirty="0">
            <a:solidFill>
              <a:schemeClr val="tx1"/>
            </a:solidFill>
            <a:latin typeface="+mn-lt"/>
            <a:cs typeface="Calibri" panose="020F0502020204030204" pitchFamily="34" charset="0"/>
          </a:endParaRPr>
        </a:p>
      </dgm:t>
    </dgm:pt>
    <dgm:pt modelId="{2C0F800B-3D7F-426D-94C2-1016CEC0A88F}" type="parTrans" cxnId="{5A9B2A1B-CB1A-405B-A953-1C849D32C408}">
      <dgm:prSet/>
      <dgm:spPr/>
      <dgm:t>
        <a:bodyPr/>
        <a:lstStyle/>
        <a:p>
          <a:endParaRPr lang="en-US"/>
        </a:p>
      </dgm:t>
    </dgm:pt>
    <dgm:pt modelId="{A275E7BA-EBEC-4BC5-AB9E-27D8F753D8BD}" type="sibTrans" cxnId="{5A9B2A1B-CB1A-405B-A953-1C849D32C408}">
      <dgm:prSet/>
      <dgm:spPr/>
      <dgm:t>
        <a:bodyPr/>
        <a:lstStyle/>
        <a:p>
          <a:pPr>
            <a:lnSpc>
              <a:spcPct val="100000"/>
            </a:lnSpc>
          </a:pPr>
          <a:endParaRPr lang="en-US"/>
        </a:p>
      </dgm:t>
    </dgm:pt>
    <dgm:pt modelId="{027209BA-80B6-451C-941E-A3336EDBC8D4}">
      <dgm:prSet custT="1"/>
      <dgm:spPr/>
      <dgm:t>
        <a:bodyPr/>
        <a:lstStyle/>
        <a:p>
          <a:pPr>
            <a:lnSpc>
              <a:spcPct val="100000"/>
            </a:lnSpc>
          </a:pPr>
          <a:r>
            <a:rPr lang="en-GB" sz="1400" b="0">
              <a:solidFill>
                <a:schemeClr val="tx1"/>
              </a:solidFill>
              <a:latin typeface="+mn-lt"/>
              <a:cs typeface="Calibri" panose="020F0502020204030204" pitchFamily="34" charset="0"/>
            </a:rPr>
            <a:t>| Kids stay for free — Because traveling with kids can also be expensive</a:t>
          </a:r>
          <a:r>
            <a:rPr lang="en-GB" sz="1200" b="0">
              <a:solidFill>
                <a:schemeClr val="tx1"/>
              </a:solidFill>
              <a:latin typeface="+mn-lt"/>
              <a:cs typeface="Calibri" panose="020F0502020204030204" pitchFamily="34" charset="0"/>
            </a:rPr>
            <a:t>.</a:t>
          </a:r>
          <a:endParaRPr lang="en-US" sz="1200" b="0" dirty="0">
            <a:solidFill>
              <a:schemeClr val="tx1"/>
            </a:solidFill>
            <a:latin typeface="+mn-lt"/>
            <a:cs typeface="Calibri" panose="020F0502020204030204" pitchFamily="34" charset="0"/>
          </a:endParaRPr>
        </a:p>
      </dgm:t>
    </dgm:pt>
    <dgm:pt modelId="{57A6E027-6498-4DCF-9666-D03F2F859AF8}" type="parTrans" cxnId="{E477DDD5-C3C0-4DC1-B7BF-6E77C887C17F}">
      <dgm:prSet/>
      <dgm:spPr/>
      <dgm:t>
        <a:bodyPr/>
        <a:lstStyle/>
        <a:p>
          <a:endParaRPr lang="en-US"/>
        </a:p>
      </dgm:t>
    </dgm:pt>
    <dgm:pt modelId="{DBE947D8-6AB3-4082-A724-600F3918EA63}" type="sibTrans" cxnId="{E477DDD5-C3C0-4DC1-B7BF-6E77C887C17F}">
      <dgm:prSet/>
      <dgm:spPr/>
      <dgm:t>
        <a:bodyPr/>
        <a:lstStyle/>
        <a:p>
          <a:pPr>
            <a:lnSpc>
              <a:spcPct val="100000"/>
            </a:lnSpc>
          </a:pPr>
          <a:endParaRPr lang="en-US"/>
        </a:p>
      </dgm:t>
    </dgm:pt>
    <dgm:pt modelId="{15DC98E1-D449-4306-B1C4-69945793B766}">
      <dgm:prSet custT="1"/>
      <dgm:spPr/>
      <dgm:t>
        <a:bodyPr/>
        <a:lstStyle/>
        <a:p>
          <a:pPr>
            <a:lnSpc>
              <a:spcPct val="100000"/>
            </a:lnSpc>
          </a:pPr>
          <a:r>
            <a:rPr lang="en-GB" sz="1400" b="0">
              <a:solidFill>
                <a:schemeClr val="tx1"/>
              </a:solidFill>
              <a:latin typeface="+mn-lt"/>
              <a:cs typeface="Calibri" panose="020F0502020204030204" pitchFamily="34" charset="0"/>
            </a:rPr>
            <a:t> Kids eat free — So parents can go on and splurge on that three-course meal (plus extra appetizers).</a:t>
          </a:r>
          <a:endParaRPr lang="en-US" sz="1400" b="0" dirty="0">
            <a:solidFill>
              <a:schemeClr val="tx1"/>
            </a:solidFill>
            <a:latin typeface="+mn-lt"/>
            <a:cs typeface="Calibri" panose="020F0502020204030204" pitchFamily="34" charset="0"/>
          </a:endParaRPr>
        </a:p>
      </dgm:t>
    </dgm:pt>
    <dgm:pt modelId="{F25EC1DB-50C6-4FD7-9208-EFB6F4D07FC2}" type="parTrans" cxnId="{84E52CAE-19AA-41E9-842A-5675CBCD73C9}">
      <dgm:prSet/>
      <dgm:spPr/>
      <dgm:t>
        <a:bodyPr/>
        <a:lstStyle/>
        <a:p>
          <a:endParaRPr lang="en-US"/>
        </a:p>
      </dgm:t>
    </dgm:pt>
    <dgm:pt modelId="{AD01DA41-84B8-40BE-A5AA-7D02A64715AA}" type="sibTrans" cxnId="{84E52CAE-19AA-41E9-842A-5675CBCD73C9}">
      <dgm:prSet/>
      <dgm:spPr/>
      <dgm:t>
        <a:bodyPr/>
        <a:lstStyle/>
        <a:p>
          <a:pPr>
            <a:lnSpc>
              <a:spcPct val="100000"/>
            </a:lnSpc>
          </a:pPr>
          <a:endParaRPr lang="en-US"/>
        </a:p>
      </dgm:t>
    </dgm:pt>
    <dgm:pt modelId="{1BD2D7A7-5F11-4C93-9A87-090A0AA51C8E}">
      <dgm:prSet custT="1"/>
      <dgm:spPr/>
      <dgm:t>
        <a:bodyPr/>
        <a:lstStyle/>
        <a:p>
          <a:pPr>
            <a:lnSpc>
              <a:spcPct val="100000"/>
            </a:lnSpc>
          </a:pPr>
          <a:r>
            <a:rPr lang="en-GB" sz="1400" b="0">
              <a:solidFill>
                <a:schemeClr val="tx1"/>
              </a:solidFill>
              <a:latin typeface="+mn-lt"/>
              <a:cs typeface="Calibri" panose="020F0502020204030204" pitchFamily="34" charset="0"/>
            </a:rPr>
            <a:t> Discount on laundry service — A vacation from doing laundry? Yes, please</a:t>
          </a:r>
          <a:r>
            <a:rPr lang="en-GB" sz="1400" b="0">
              <a:latin typeface="+mn-lt"/>
              <a:cs typeface="Calibri" panose="020F0502020204030204" pitchFamily="34" charset="0"/>
            </a:rPr>
            <a:t>.</a:t>
          </a:r>
          <a:endParaRPr lang="en-US" sz="1400" b="0" dirty="0">
            <a:latin typeface="+mn-lt"/>
            <a:cs typeface="Calibri" panose="020F0502020204030204" pitchFamily="34" charset="0"/>
          </a:endParaRPr>
        </a:p>
      </dgm:t>
    </dgm:pt>
    <dgm:pt modelId="{34BDCA7D-867B-4080-B8FC-7BA1A7515475}" type="parTrans" cxnId="{3FEEB607-8C94-4AA6-9879-4AC2B5D0A0CC}">
      <dgm:prSet/>
      <dgm:spPr/>
      <dgm:t>
        <a:bodyPr/>
        <a:lstStyle/>
        <a:p>
          <a:endParaRPr lang="en-US"/>
        </a:p>
      </dgm:t>
    </dgm:pt>
    <dgm:pt modelId="{1E533ABC-A772-42EC-A366-018047D91000}" type="sibTrans" cxnId="{3FEEB607-8C94-4AA6-9879-4AC2B5D0A0CC}">
      <dgm:prSet/>
      <dgm:spPr/>
      <dgm:t>
        <a:bodyPr/>
        <a:lstStyle/>
        <a:p>
          <a:endParaRPr lang="en-US"/>
        </a:p>
      </dgm:t>
    </dgm:pt>
    <dgm:pt modelId="{5DB0647D-AC73-48E8-9DF9-BC490251A5A4}" type="pres">
      <dgm:prSet presAssocID="{9C6A26C5-88C1-43F6-B34B-98992342893C}" presName="root" presStyleCnt="0">
        <dgm:presLayoutVars>
          <dgm:dir/>
          <dgm:resizeHandles val="exact"/>
        </dgm:presLayoutVars>
      </dgm:prSet>
      <dgm:spPr/>
    </dgm:pt>
    <dgm:pt modelId="{D5290EB3-B6F1-4C48-92B1-C6FB3D01FD88}" type="pres">
      <dgm:prSet presAssocID="{9C6A26C5-88C1-43F6-B34B-98992342893C}" presName="container" presStyleCnt="0">
        <dgm:presLayoutVars>
          <dgm:dir/>
          <dgm:resizeHandles val="exact"/>
        </dgm:presLayoutVars>
      </dgm:prSet>
      <dgm:spPr/>
    </dgm:pt>
    <dgm:pt modelId="{AB05AF0F-446A-42C9-B727-3D7ABB1BA24C}" type="pres">
      <dgm:prSet presAssocID="{51E43C00-BDDE-4383-B6E8-E6A369A08DE5}" presName="compNode" presStyleCnt="0"/>
      <dgm:spPr/>
    </dgm:pt>
    <dgm:pt modelId="{CD63E929-ACEC-4805-8FE8-18904D0BC865}" type="pres">
      <dgm:prSet presAssocID="{51E43C00-BDDE-4383-B6E8-E6A369A08DE5}" presName="iconBgRect" presStyleLbl="bgShp" presStyleIdx="0" presStyleCnt="6"/>
      <dgm:spPr/>
    </dgm:pt>
    <dgm:pt modelId="{5269FFF1-B5A1-4E58-AE26-2F4755601C16}" type="pres">
      <dgm:prSet presAssocID="{51E43C00-BDDE-4383-B6E8-E6A369A08DE5}"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er"/>
        </a:ext>
      </dgm:extLst>
    </dgm:pt>
    <dgm:pt modelId="{7E2C1AC6-B79F-472A-86C2-85F2C7D39C1E}" type="pres">
      <dgm:prSet presAssocID="{51E43C00-BDDE-4383-B6E8-E6A369A08DE5}" presName="spaceRect" presStyleCnt="0"/>
      <dgm:spPr/>
    </dgm:pt>
    <dgm:pt modelId="{DCEC1CA8-8AAB-4FAD-9102-DAA845A1A65A}" type="pres">
      <dgm:prSet presAssocID="{51E43C00-BDDE-4383-B6E8-E6A369A08DE5}" presName="textRect" presStyleLbl="revTx" presStyleIdx="0" presStyleCnt="6">
        <dgm:presLayoutVars>
          <dgm:chMax val="1"/>
          <dgm:chPref val="1"/>
        </dgm:presLayoutVars>
      </dgm:prSet>
      <dgm:spPr/>
    </dgm:pt>
    <dgm:pt modelId="{CCB879CA-8657-4CD8-9F3C-2ACD82756354}" type="pres">
      <dgm:prSet presAssocID="{BEF3916D-7B65-48CC-94C4-2556553E835A}" presName="sibTrans" presStyleLbl="sibTrans2D1" presStyleIdx="0" presStyleCnt="0"/>
      <dgm:spPr/>
    </dgm:pt>
    <dgm:pt modelId="{28DD60A7-9574-4C33-B860-A59AF506034B}" type="pres">
      <dgm:prSet presAssocID="{FE1E6C1E-3492-486A-A174-1A896E7B32B7}" presName="compNode" presStyleCnt="0"/>
      <dgm:spPr/>
    </dgm:pt>
    <dgm:pt modelId="{21178C87-205A-4A99-BBE5-C62A0B8519B6}" type="pres">
      <dgm:prSet presAssocID="{FE1E6C1E-3492-486A-A174-1A896E7B32B7}" presName="iconBgRect" presStyleLbl="bgShp" presStyleIdx="1" presStyleCnt="6"/>
      <dgm:spPr/>
    </dgm:pt>
    <dgm:pt modelId="{4C3B034A-E769-4FED-A434-003B15CBAC4E}" type="pres">
      <dgm:prSet presAssocID="{FE1E6C1E-3492-486A-A174-1A896E7B32B7}"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1C64FC9E-470D-4A47-9B1A-7379429DB705}" type="pres">
      <dgm:prSet presAssocID="{FE1E6C1E-3492-486A-A174-1A896E7B32B7}" presName="spaceRect" presStyleCnt="0"/>
      <dgm:spPr/>
    </dgm:pt>
    <dgm:pt modelId="{9CA02AF6-0E8D-459D-81EB-09E0E24FCC59}" type="pres">
      <dgm:prSet presAssocID="{FE1E6C1E-3492-486A-A174-1A896E7B32B7}" presName="textRect" presStyleLbl="revTx" presStyleIdx="1" presStyleCnt="6" custScaleX="106795" custScaleY="129828" custLinFactNeighborX="-2758" custLinFactNeighborY="-7842">
        <dgm:presLayoutVars>
          <dgm:chMax val="1"/>
          <dgm:chPref val="1"/>
        </dgm:presLayoutVars>
      </dgm:prSet>
      <dgm:spPr/>
    </dgm:pt>
    <dgm:pt modelId="{1F52070B-B452-435D-8E22-3630AE0DFF32}" type="pres">
      <dgm:prSet presAssocID="{45A03C10-9779-4D44-B838-D3197E3E602D}" presName="sibTrans" presStyleLbl="sibTrans2D1" presStyleIdx="0" presStyleCnt="0"/>
      <dgm:spPr/>
    </dgm:pt>
    <dgm:pt modelId="{D53E576A-D9C3-472E-B1DF-773D5569A8D8}" type="pres">
      <dgm:prSet presAssocID="{09DF084D-80CB-4B06-B707-84D377B16BEE}" presName="compNode" presStyleCnt="0"/>
      <dgm:spPr/>
    </dgm:pt>
    <dgm:pt modelId="{5CC0B269-38C5-4673-B650-9A7F681E7644}" type="pres">
      <dgm:prSet presAssocID="{09DF084D-80CB-4B06-B707-84D377B16BEE}" presName="iconBgRect" presStyleLbl="bgShp" presStyleIdx="2" presStyleCnt="6"/>
      <dgm:spPr/>
    </dgm:pt>
    <dgm:pt modelId="{95F99E16-8291-45F0-A051-B0DFF801C9F3}" type="pres">
      <dgm:prSet presAssocID="{09DF084D-80CB-4B06-B707-84D377B16BEE}"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Outline"/>
        </a:ext>
      </dgm:extLst>
    </dgm:pt>
    <dgm:pt modelId="{DF4D7F52-8DEA-41C1-AEE6-6FF9373BF26D}" type="pres">
      <dgm:prSet presAssocID="{09DF084D-80CB-4B06-B707-84D377B16BEE}" presName="spaceRect" presStyleCnt="0"/>
      <dgm:spPr/>
    </dgm:pt>
    <dgm:pt modelId="{3FE28ADE-28E4-4AA7-8A47-3524957AECCC}" type="pres">
      <dgm:prSet presAssocID="{09DF084D-80CB-4B06-B707-84D377B16BEE}" presName="textRect" presStyleLbl="revTx" presStyleIdx="2" presStyleCnt="6">
        <dgm:presLayoutVars>
          <dgm:chMax val="1"/>
          <dgm:chPref val="1"/>
        </dgm:presLayoutVars>
      </dgm:prSet>
      <dgm:spPr/>
    </dgm:pt>
    <dgm:pt modelId="{0A0B271E-D454-4198-BCD2-E96F2389041D}" type="pres">
      <dgm:prSet presAssocID="{A275E7BA-EBEC-4BC5-AB9E-27D8F753D8BD}" presName="sibTrans" presStyleLbl="sibTrans2D1" presStyleIdx="0" presStyleCnt="0"/>
      <dgm:spPr/>
    </dgm:pt>
    <dgm:pt modelId="{747F1328-4539-4CEB-A91C-547A14D496BF}" type="pres">
      <dgm:prSet presAssocID="{027209BA-80B6-451C-941E-A3336EDBC8D4}" presName="compNode" presStyleCnt="0"/>
      <dgm:spPr/>
    </dgm:pt>
    <dgm:pt modelId="{F9155C95-1F39-47BC-BE14-5038F221C80B}" type="pres">
      <dgm:prSet presAssocID="{027209BA-80B6-451C-941E-A3336EDBC8D4}" presName="iconBgRect" presStyleLbl="bgShp" presStyleIdx="3" presStyleCnt="6"/>
      <dgm:spPr/>
    </dgm:pt>
    <dgm:pt modelId="{65C5E2B4-1A81-403D-A8F0-01B4C13AAC6A}" type="pres">
      <dgm:prSet presAssocID="{027209BA-80B6-451C-941E-A3336EDBC8D4}"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Solid"/>
        </a:ext>
      </dgm:extLst>
    </dgm:pt>
    <dgm:pt modelId="{30211CCB-A800-496F-801F-5E58BBDF3715}" type="pres">
      <dgm:prSet presAssocID="{027209BA-80B6-451C-941E-A3336EDBC8D4}" presName="spaceRect" presStyleCnt="0"/>
      <dgm:spPr/>
    </dgm:pt>
    <dgm:pt modelId="{22B9148A-1816-44CC-B1A4-7A467D675E9B}" type="pres">
      <dgm:prSet presAssocID="{027209BA-80B6-451C-941E-A3336EDBC8D4}" presName="textRect" presStyleLbl="revTx" presStyleIdx="3" presStyleCnt="6">
        <dgm:presLayoutVars>
          <dgm:chMax val="1"/>
          <dgm:chPref val="1"/>
        </dgm:presLayoutVars>
      </dgm:prSet>
      <dgm:spPr/>
    </dgm:pt>
    <dgm:pt modelId="{29C3DE7A-6FC7-4D6B-ABDD-6263970D97BC}" type="pres">
      <dgm:prSet presAssocID="{DBE947D8-6AB3-4082-A724-600F3918EA63}" presName="sibTrans" presStyleLbl="sibTrans2D1" presStyleIdx="0" presStyleCnt="0"/>
      <dgm:spPr/>
    </dgm:pt>
    <dgm:pt modelId="{45273B4B-3DA4-4A6C-A1F3-4B968B70933A}" type="pres">
      <dgm:prSet presAssocID="{15DC98E1-D449-4306-B1C4-69945793B766}" presName="compNode" presStyleCnt="0"/>
      <dgm:spPr/>
    </dgm:pt>
    <dgm:pt modelId="{8845B646-7A84-4783-AF4D-2E6A3CCBACEF}" type="pres">
      <dgm:prSet presAssocID="{15DC98E1-D449-4306-B1C4-69945793B766}" presName="iconBgRect" presStyleLbl="bgShp" presStyleIdx="4" presStyleCnt="6"/>
      <dgm:spPr/>
    </dgm:pt>
    <dgm:pt modelId="{572A2AE9-FE24-47A4-BC09-9411FD17EFA5}" type="pres">
      <dgm:prSet presAssocID="{15DC98E1-D449-4306-B1C4-69945793B766}"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unch"/>
        </a:ext>
      </dgm:extLst>
    </dgm:pt>
    <dgm:pt modelId="{F4E72290-0A32-48D7-8A21-E0DF7C7EA2D4}" type="pres">
      <dgm:prSet presAssocID="{15DC98E1-D449-4306-B1C4-69945793B766}" presName="spaceRect" presStyleCnt="0"/>
      <dgm:spPr/>
    </dgm:pt>
    <dgm:pt modelId="{FD04D5FB-CAB7-4231-A9FC-C3B11D16AA20}" type="pres">
      <dgm:prSet presAssocID="{15DC98E1-D449-4306-B1C4-69945793B766}" presName="textRect" presStyleLbl="revTx" presStyleIdx="4" presStyleCnt="6" custScaleY="154331">
        <dgm:presLayoutVars>
          <dgm:chMax val="1"/>
          <dgm:chPref val="1"/>
        </dgm:presLayoutVars>
      </dgm:prSet>
      <dgm:spPr/>
    </dgm:pt>
    <dgm:pt modelId="{AAD80F03-4038-4AC3-A6AF-CBCF7F79548A}" type="pres">
      <dgm:prSet presAssocID="{AD01DA41-84B8-40BE-A5AA-7D02A64715AA}" presName="sibTrans" presStyleLbl="sibTrans2D1" presStyleIdx="0" presStyleCnt="0"/>
      <dgm:spPr/>
    </dgm:pt>
    <dgm:pt modelId="{5C2BC2AC-BBED-47FC-9C9F-4703D81CE170}" type="pres">
      <dgm:prSet presAssocID="{1BD2D7A7-5F11-4C93-9A87-090A0AA51C8E}" presName="compNode" presStyleCnt="0"/>
      <dgm:spPr/>
    </dgm:pt>
    <dgm:pt modelId="{E8CEF105-15B7-4ED8-BB13-DF01467501EF}" type="pres">
      <dgm:prSet presAssocID="{1BD2D7A7-5F11-4C93-9A87-090A0AA51C8E}" presName="iconBgRect" presStyleLbl="bgShp" presStyleIdx="5" presStyleCnt="6"/>
      <dgm:spPr/>
    </dgm:pt>
    <dgm:pt modelId="{EF5933B6-B234-42E3-B8E1-B99AF3C4F90D}" type="pres">
      <dgm:prSet presAssocID="{1BD2D7A7-5F11-4C93-9A87-090A0AA51C8E}"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heduleEventAction"/>
        </a:ext>
      </dgm:extLst>
    </dgm:pt>
    <dgm:pt modelId="{E0BCFA19-A6E5-4E68-A1E7-32D8B65310EA}" type="pres">
      <dgm:prSet presAssocID="{1BD2D7A7-5F11-4C93-9A87-090A0AA51C8E}" presName="spaceRect" presStyleCnt="0"/>
      <dgm:spPr/>
    </dgm:pt>
    <dgm:pt modelId="{CA122008-1E19-4ECE-8231-0A978B495A3D}" type="pres">
      <dgm:prSet presAssocID="{1BD2D7A7-5F11-4C93-9A87-090A0AA51C8E}" presName="textRect" presStyleLbl="revTx" presStyleIdx="5" presStyleCnt="6">
        <dgm:presLayoutVars>
          <dgm:chMax val="1"/>
          <dgm:chPref val="1"/>
        </dgm:presLayoutVars>
      </dgm:prSet>
      <dgm:spPr/>
    </dgm:pt>
  </dgm:ptLst>
  <dgm:cxnLst>
    <dgm:cxn modelId="{3FEEB607-8C94-4AA6-9879-4AC2B5D0A0CC}" srcId="{9C6A26C5-88C1-43F6-B34B-98992342893C}" destId="{1BD2D7A7-5F11-4C93-9A87-090A0AA51C8E}" srcOrd="5" destOrd="0" parTransId="{34BDCA7D-867B-4080-B8FC-7BA1A7515475}" sibTransId="{1E533ABC-A772-42EC-A366-018047D91000}"/>
    <dgm:cxn modelId="{059CA318-8B2F-4784-A71C-263265048BBB}" type="presOf" srcId="{9C6A26C5-88C1-43F6-B34B-98992342893C}" destId="{5DB0647D-AC73-48E8-9DF9-BC490251A5A4}" srcOrd="0" destOrd="0" presId="urn:microsoft.com/office/officeart/2018/2/layout/IconCircleList"/>
    <dgm:cxn modelId="{5A9B2A1B-CB1A-405B-A953-1C849D32C408}" srcId="{9C6A26C5-88C1-43F6-B34B-98992342893C}" destId="{09DF084D-80CB-4B06-B707-84D377B16BEE}" srcOrd="2" destOrd="0" parTransId="{2C0F800B-3D7F-426D-94C2-1016CEC0A88F}" sibTransId="{A275E7BA-EBEC-4BC5-AB9E-27D8F753D8BD}"/>
    <dgm:cxn modelId="{D20AE825-0A94-421C-A1F2-02C2F6F6BC1B}" type="presOf" srcId="{BEF3916D-7B65-48CC-94C4-2556553E835A}" destId="{CCB879CA-8657-4CD8-9F3C-2ACD82756354}" srcOrd="0" destOrd="0" presId="urn:microsoft.com/office/officeart/2018/2/layout/IconCircleList"/>
    <dgm:cxn modelId="{FCD30E5C-D8FC-4149-864B-B5C624B94D72}" srcId="{9C6A26C5-88C1-43F6-B34B-98992342893C}" destId="{FE1E6C1E-3492-486A-A174-1A896E7B32B7}" srcOrd="1" destOrd="0" parTransId="{8325E8DF-6427-4AAC-8CC4-BF0CEBF0BBDB}" sibTransId="{45A03C10-9779-4D44-B838-D3197E3E602D}"/>
    <dgm:cxn modelId="{0D1FD26A-B0B5-4892-A876-4C4EA99AF027}" type="presOf" srcId="{AD01DA41-84B8-40BE-A5AA-7D02A64715AA}" destId="{AAD80F03-4038-4AC3-A6AF-CBCF7F79548A}" srcOrd="0" destOrd="0" presId="urn:microsoft.com/office/officeart/2018/2/layout/IconCircleList"/>
    <dgm:cxn modelId="{0C905681-8933-4291-B018-B15D10046698}" type="presOf" srcId="{FE1E6C1E-3492-486A-A174-1A896E7B32B7}" destId="{9CA02AF6-0E8D-459D-81EB-09E0E24FCC59}" srcOrd="0" destOrd="0" presId="urn:microsoft.com/office/officeart/2018/2/layout/IconCircleList"/>
    <dgm:cxn modelId="{EF526E92-48B6-42CC-9F48-6D17423E65E6}" type="presOf" srcId="{09DF084D-80CB-4B06-B707-84D377B16BEE}" destId="{3FE28ADE-28E4-4AA7-8A47-3524957AECCC}" srcOrd="0" destOrd="0" presId="urn:microsoft.com/office/officeart/2018/2/layout/IconCircleList"/>
    <dgm:cxn modelId="{92469798-0562-4D53-93BB-C68A5CD00CFE}" srcId="{9C6A26C5-88C1-43F6-B34B-98992342893C}" destId="{51E43C00-BDDE-4383-B6E8-E6A369A08DE5}" srcOrd="0" destOrd="0" parTransId="{D2848FE0-B594-478B-9382-194ED18B2370}" sibTransId="{BEF3916D-7B65-48CC-94C4-2556553E835A}"/>
    <dgm:cxn modelId="{838AD9A7-4525-4509-AA9D-DAE190D0BE51}" type="presOf" srcId="{DBE947D8-6AB3-4082-A724-600F3918EA63}" destId="{29C3DE7A-6FC7-4D6B-ABDD-6263970D97BC}" srcOrd="0" destOrd="0" presId="urn:microsoft.com/office/officeart/2018/2/layout/IconCircleList"/>
    <dgm:cxn modelId="{84E52CAE-19AA-41E9-842A-5675CBCD73C9}" srcId="{9C6A26C5-88C1-43F6-B34B-98992342893C}" destId="{15DC98E1-D449-4306-B1C4-69945793B766}" srcOrd="4" destOrd="0" parTransId="{F25EC1DB-50C6-4FD7-9208-EFB6F4D07FC2}" sibTransId="{AD01DA41-84B8-40BE-A5AA-7D02A64715AA}"/>
    <dgm:cxn modelId="{9BE7ABB7-C370-4662-BC58-2961EBDBD0A5}" type="presOf" srcId="{027209BA-80B6-451C-941E-A3336EDBC8D4}" destId="{22B9148A-1816-44CC-B1A4-7A467D675E9B}" srcOrd="0" destOrd="0" presId="urn:microsoft.com/office/officeart/2018/2/layout/IconCircleList"/>
    <dgm:cxn modelId="{691C73C0-0B31-457E-9171-44B466E085DF}" type="presOf" srcId="{1BD2D7A7-5F11-4C93-9A87-090A0AA51C8E}" destId="{CA122008-1E19-4ECE-8231-0A978B495A3D}" srcOrd="0" destOrd="0" presId="urn:microsoft.com/office/officeart/2018/2/layout/IconCircleList"/>
    <dgm:cxn modelId="{AFBFE3C7-90EF-46CF-AD48-C62925EEF061}" type="presOf" srcId="{15DC98E1-D449-4306-B1C4-69945793B766}" destId="{FD04D5FB-CAB7-4231-A9FC-C3B11D16AA20}" srcOrd="0" destOrd="0" presId="urn:microsoft.com/office/officeart/2018/2/layout/IconCircleList"/>
    <dgm:cxn modelId="{CC5549CC-03C4-4C2C-9CAF-35EDD2DFDFEA}" type="presOf" srcId="{45A03C10-9779-4D44-B838-D3197E3E602D}" destId="{1F52070B-B452-435D-8E22-3630AE0DFF32}" srcOrd="0" destOrd="0" presId="urn:microsoft.com/office/officeart/2018/2/layout/IconCircleList"/>
    <dgm:cxn modelId="{E477DDD5-C3C0-4DC1-B7BF-6E77C887C17F}" srcId="{9C6A26C5-88C1-43F6-B34B-98992342893C}" destId="{027209BA-80B6-451C-941E-A3336EDBC8D4}" srcOrd="3" destOrd="0" parTransId="{57A6E027-6498-4DCF-9666-D03F2F859AF8}" sibTransId="{DBE947D8-6AB3-4082-A724-600F3918EA63}"/>
    <dgm:cxn modelId="{8312EDD9-8DE1-4108-9C93-A711980D8242}" type="presOf" srcId="{A275E7BA-EBEC-4BC5-AB9E-27D8F753D8BD}" destId="{0A0B271E-D454-4198-BCD2-E96F2389041D}" srcOrd="0" destOrd="0" presId="urn:microsoft.com/office/officeart/2018/2/layout/IconCircleList"/>
    <dgm:cxn modelId="{97EC9CEF-2703-4EB6-B8CA-C91FDE9DE8AD}" type="presOf" srcId="{51E43C00-BDDE-4383-B6E8-E6A369A08DE5}" destId="{DCEC1CA8-8AAB-4FAD-9102-DAA845A1A65A}" srcOrd="0" destOrd="0" presId="urn:microsoft.com/office/officeart/2018/2/layout/IconCircleList"/>
    <dgm:cxn modelId="{55845D29-7676-4314-8118-343AE167E396}" type="presParOf" srcId="{5DB0647D-AC73-48E8-9DF9-BC490251A5A4}" destId="{D5290EB3-B6F1-4C48-92B1-C6FB3D01FD88}" srcOrd="0" destOrd="0" presId="urn:microsoft.com/office/officeart/2018/2/layout/IconCircleList"/>
    <dgm:cxn modelId="{1F2D97CC-3D1F-4F0E-A1F8-E34A0CC533B0}" type="presParOf" srcId="{D5290EB3-B6F1-4C48-92B1-C6FB3D01FD88}" destId="{AB05AF0F-446A-42C9-B727-3D7ABB1BA24C}" srcOrd="0" destOrd="0" presId="urn:microsoft.com/office/officeart/2018/2/layout/IconCircleList"/>
    <dgm:cxn modelId="{8AD200BB-004D-474A-BD61-3D95C11314ED}" type="presParOf" srcId="{AB05AF0F-446A-42C9-B727-3D7ABB1BA24C}" destId="{CD63E929-ACEC-4805-8FE8-18904D0BC865}" srcOrd="0" destOrd="0" presId="urn:microsoft.com/office/officeart/2018/2/layout/IconCircleList"/>
    <dgm:cxn modelId="{697CE8C7-C2AD-4DD5-A479-824CA2EA30BC}" type="presParOf" srcId="{AB05AF0F-446A-42C9-B727-3D7ABB1BA24C}" destId="{5269FFF1-B5A1-4E58-AE26-2F4755601C16}" srcOrd="1" destOrd="0" presId="urn:microsoft.com/office/officeart/2018/2/layout/IconCircleList"/>
    <dgm:cxn modelId="{88045CD5-D580-4792-B272-51C38B96038F}" type="presParOf" srcId="{AB05AF0F-446A-42C9-B727-3D7ABB1BA24C}" destId="{7E2C1AC6-B79F-472A-86C2-85F2C7D39C1E}" srcOrd="2" destOrd="0" presId="urn:microsoft.com/office/officeart/2018/2/layout/IconCircleList"/>
    <dgm:cxn modelId="{3BBE9DC7-883D-4452-A097-9943AF7D9506}" type="presParOf" srcId="{AB05AF0F-446A-42C9-B727-3D7ABB1BA24C}" destId="{DCEC1CA8-8AAB-4FAD-9102-DAA845A1A65A}" srcOrd="3" destOrd="0" presId="urn:microsoft.com/office/officeart/2018/2/layout/IconCircleList"/>
    <dgm:cxn modelId="{0ABCB905-EFAD-4B14-9287-916DAB460EDE}" type="presParOf" srcId="{D5290EB3-B6F1-4C48-92B1-C6FB3D01FD88}" destId="{CCB879CA-8657-4CD8-9F3C-2ACD82756354}" srcOrd="1" destOrd="0" presId="urn:microsoft.com/office/officeart/2018/2/layout/IconCircleList"/>
    <dgm:cxn modelId="{B51B60F1-8A61-4DB2-836A-776BB3B14730}" type="presParOf" srcId="{D5290EB3-B6F1-4C48-92B1-C6FB3D01FD88}" destId="{28DD60A7-9574-4C33-B860-A59AF506034B}" srcOrd="2" destOrd="0" presId="urn:microsoft.com/office/officeart/2018/2/layout/IconCircleList"/>
    <dgm:cxn modelId="{B0738419-05C0-4693-AAA7-09933F2D9E87}" type="presParOf" srcId="{28DD60A7-9574-4C33-B860-A59AF506034B}" destId="{21178C87-205A-4A99-BBE5-C62A0B8519B6}" srcOrd="0" destOrd="0" presId="urn:microsoft.com/office/officeart/2018/2/layout/IconCircleList"/>
    <dgm:cxn modelId="{EF949C35-1B98-425E-BECA-E7DBD53BCE1F}" type="presParOf" srcId="{28DD60A7-9574-4C33-B860-A59AF506034B}" destId="{4C3B034A-E769-4FED-A434-003B15CBAC4E}" srcOrd="1" destOrd="0" presId="urn:microsoft.com/office/officeart/2018/2/layout/IconCircleList"/>
    <dgm:cxn modelId="{C3B7732F-4ECC-4AAA-94F9-DF32ADA093A1}" type="presParOf" srcId="{28DD60A7-9574-4C33-B860-A59AF506034B}" destId="{1C64FC9E-470D-4A47-9B1A-7379429DB705}" srcOrd="2" destOrd="0" presId="urn:microsoft.com/office/officeart/2018/2/layout/IconCircleList"/>
    <dgm:cxn modelId="{DFE5574E-86C8-4416-A5BD-6B005C814909}" type="presParOf" srcId="{28DD60A7-9574-4C33-B860-A59AF506034B}" destId="{9CA02AF6-0E8D-459D-81EB-09E0E24FCC59}" srcOrd="3" destOrd="0" presId="urn:microsoft.com/office/officeart/2018/2/layout/IconCircleList"/>
    <dgm:cxn modelId="{3847370D-E6DE-4CAC-BA0A-FD21100231D7}" type="presParOf" srcId="{D5290EB3-B6F1-4C48-92B1-C6FB3D01FD88}" destId="{1F52070B-B452-435D-8E22-3630AE0DFF32}" srcOrd="3" destOrd="0" presId="urn:microsoft.com/office/officeart/2018/2/layout/IconCircleList"/>
    <dgm:cxn modelId="{3A57BDD1-F70D-4C9C-87DA-7F3A034E432A}" type="presParOf" srcId="{D5290EB3-B6F1-4C48-92B1-C6FB3D01FD88}" destId="{D53E576A-D9C3-472E-B1DF-773D5569A8D8}" srcOrd="4" destOrd="0" presId="urn:microsoft.com/office/officeart/2018/2/layout/IconCircleList"/>
    <dgm:cxn modelId="{7A075E73-AA00-4656-94DA-2F2C1BE59731}" type="presParOf" srcId="{D53E576A-D9C3-472E-B1DF-773D5569A8D8}" destId="{5CC0B269-38C5-4673-B650-9A7F681E7644}" srcOrd="0" destOrd="0" presId="urn:microsoft.com/office/officeart/2018/2/layout/IconCircleList"/>
    <dgm:cxn modelId="{A62F2E41-2F2F-42E6-BB24-3354A8874588}" type="presParOf" srcId="{D53E576A-D9C3-472E-B1DF-773D5569A8D8}" destId="{95F99E16-8291-45F0-A051-B0DFF801C9F3}" srcOrd="1" destOrd="0" presId="urn:microsoft.com/office/officeart/2018/2/layout/IconCircleList"/>
    <dgm:cxn modelId="{B2FEE709-7020-4F35-8918-6AB069E22515}" type="presParOf" srcId="{D53E576A-D9C3-472E-B1DF-773D5569A8D8}" destId="{DF4D7F52-8DEA-41C1-AEE6-6FF9373BF26D}" srcOrd="2" destOrd="0" presId="urn:microsoft.com/office/officeart/2018/2/layout/IconCircleList"/>
    <dgm:cxn modelId="{88AD8BCA-72AA-4BBE-B67C-924CF7BACDA2}" type="presParOf" srcId="{D53E576A-D9C3-472E-B1DF-773D5569A8D8}" destId="{3FE28ADE-28E4-4AA7-8A47-3524957AECCC}" srcOrd="3" destOrd="0" presId="urn:microsoft.com/office/officeart/2018/2/layout/IconCircleList"/>
    <dgm:cxn modelId="{8946390A-FB0C-41FF-AEF1-4281328D69A0}" type="presParOf" srcId="{D5290EB3-B6F1-4C48-92B1-C6FB3D01FD88}" destId="{0A0B271E-D454-4198-BCD2-E96F2389041D}" srcOrd="5" destOrd="0" presId="urn:microsoft.com/office/officeart/2018/2/layout/IconCircleList"/>
    <dgm:cxn modelId="{D8F5B0CF-E4CF-42FC-BC2A-914E09E6FB5C}" type="presParOf" srcId="{D5290EB3-B6F1-4C48-92B1-C6FB3D01FD88}" destId="{747F1328-4539-4CEB-A91C-547A14D496BF}" srcOrd="6" destOrd="0" presId="urn:microsoft.com/office/officeart/2018/2/layout/IconCircleList"/>
    <dgm:cxn modelId="{F0938720-A932-4EEA-8958-510C2C16D4B0}" type="presParOf" srcId="{747F1328-4539-4CEB-A91C-547A14D496BF}" destId="{F9155C95-1F39-47BC-BE14-5038F221C80B}" srcOrd="0" destOrd="0" presId="urn:microsoft.com/office/officeart/2018/2/layout/IconCircleList"/>
    <dgm:cxn modelId="{10347A2C-C3D8-4AAB-9D9B-AFA29136083A}" type="presParOf" srcId="{747F1328-4539-4CEB-A91C-547A14D496BF}" destId="{65C5E2B4-1A81-403D-A8F0-01B4C13AAC6A}" srcOrd="1" destOrd="0" presId="urn:microsoft.com/office/officeart/2018/2/layout/IconCircleList"/>
    <dgm:cxn modelId="{4A2F5927-5FDF-4414-AA77-E295B005DC7B}" type="presParOf" srcId="{747F1328-4539-4CEB-A91C-547A14D496BF}" destId="{30211CCB-A800-496F-801F-5E58BBDF3715}" srcOrd="2" destOrd="0" presId="urn:microsoft.com/office/officeart/2018/2/layout/IconCircleList"/>
    <dgm:cxn modelId="{01D69629-EE22-4015-8F4A-6F1F766446B3}" type="presParOf" srcId="{747F1328-4539-4CEB-A91C-547A14D496BF}" destId="{22B9148A-1816-44CC-B1A4-7A467D675E9B}" srcOrd="3" destOrd="0" presId="urn:microsoft.com/office/officeart/2018/2/layout/IconCircleList"/>
    <dgm:cxn modelId="{0F69698F-3401-4641-B4E6-C21983D8AFD1}" type="presParOf" srcId="{D5290EB3-B6F1-4C48-92B1-C6FB3D01FD88}" destId="{29C3DE7A-6FC7-4D6B-ABDD-6263970D97BC}" srcOrd="7" destOrd="0" presId="urn:microsoft.com/office/officeart/2018/2/layout/IconCircleList"/>
    <dgm:cxn modelId="{C8CCF1B3-4ADF-471C-8A77-BF68F5EB4895}" type="presParOf" srcId="{D5290EB3-B6F1-4C48-92B1-C6FB3D01FD88}" destId="{45273B4B-3DA4-4A6C-A1F3-4B968B70933A}" srcOrd="8" destOrd="0" presId="urn:microsoft.com/office/officeart/2018/2/layout/IconCircleList"/>
    <dgm:cxn modelId="{9F881F17-CE7A-40AF-A963-B800E6CEA10F}" type="presParOf" srcId="{45273B4B-3DA4-4A6C-A1F3-4B968B70933A}" destId="{8845B646-7A84-4783-AF4D-2E6A3CCBACEF}" srcOrd="0" destOrd="0" presId="urn:microsoft.com/office/officeart/2018/2/layout/IconCircleList"/>
    <dgm:cxn modelId="{264E1A04-FAD4-4E68-BF79-E67E51651E36}" type="presParOf" srcId="{45273B4B-3DA4-4A6C-A1F3-4B968B70933A}" destId="{572A2AE9-FE24-47A4-BC09-9411FD17EFA5}" srcOrd="1" destOrd="0" presId="urn:microsoft.com/office/officeart/2018/2/layout/IconCircleList"/>
    <dgm:cxn modelId="{1D54D320-1D28-4541-B4D7-DDA274345CD2}" type="presParOf" srcId="{45273B4B-3DA4-4A6C-A1F3-4B968B70933A}" destId="{F4E72290-0A32-48D7-8A21-E0DF7C7EA2D4}" srcOrd="2" destOrd="0" presId="urn:microsoft.com/office/officeart/2018/2/layout/IconCircleList"/>
    <dgm:cxn modelId="{AE11AA28-EBC0-44FF-B207-E422C5C65572}" type="presParOf" srcId="{45273B4B-3DA4-4A6C-A1F3-4B968B70933A}" destId="{FD04D5FB-CAB7-4231-A9FC-C3B11D16AA20}" srcOrd="3" destOrd="0" presId="urn:microsoft.com/office/officeart/2018/2/layout/IconCircleList"/>
    <dgm:cxn modelId="{7B75B4A2-9C6B-4EB2-9974-6F30A93DB97B}" type="presParOf" srcId="{D5290EB3-B6F1-4C48-92B1-C6FB3D01FD88}" destId="{AAD80F03-4038-4AC3-A6AF-CBCF7F79548A}" srcOrd="9" destOrd="0" presId="urn:microsoft.com/office/officeart/2018/2/layout/IconCircleList"/>
    <dgm:cxn modelId="{3DE46C8C-1869-44B6-8584-9553FFD8BB2A}" type="presParOf" srcId="{D5290EB3-B6F1-4C48-92B1-C6FB3D01FD88}" destId="{5C2BC2AC-BBED-47FC-9C9F-4703D81CE170}" srcOrd="10" destOrd="0" presId="urn:microsoft.com/office/officeart/2018/2/layout/IconCircleList"/>
    <dgm:cxn modelId="{B2DBFA70-E4C3-4E78-8F39-379610962AF7}" type="presParOf" srcId="{5C2BC2AC-BBED-47FC-9C9F-4703D81CE170}" destId="{E8CEF105-15B7-4ED8-BB13-DF01467501EF}" srcOrd="0" destOrd="0" presId="urn:microsoft.com/office/officeart/2018/2/layout/IconCircleList"/>
    <dgm:cxn modelId="{37D00547-E1D6-4120-A710-DA12DDC648E9}" type="presParOf" srcId="{5C2BC2AC-BBED-47FC-9C9F-4703D81CE170}" destId="{EF5933B6-B234-42E3-B8E1-B99AF3C4F90D}" srcOrd="1" destOrd="0" presId="urn:microsoft.com/office/officeart/2018/2/layout/IconCircleList"/>
    <dgm:cxn modelId="{722B97C5-D403-40E5-AB6A-34B013FE36CA}" type="presParOf" srcId="{5C2BC2AC-BBED-47FC-9C9F-4703D81CE170}" destId="{E0BCFA19-A6E5-4E68-A1E7-32D8B65310EA}" srcOrd="2" destOrd="0" presId="urn:microsoft.com/office/officeart/2018/2/layout/IconCircleList"/>
    <dgm:cxn modelId="{EDAE9694-69B9-436A-81CD-C350FE1F6148}" type="presParOf" srcId="{5C2BC2AC-BBED-47FC-9C9F-4703D81CE170}" destId="{CA122008-1E19-4ECE-8231-0A978B495A3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61462-701D-4CB2-9C9E-60CE50BFFF05}">
      <dsp:nvSpPr>
        <dsp:cNvPr id="0" name=""/>
        <dsp:cNvSpPr/>
      </dsp:nvSpPr>
      <dsp:spPr>
        <a:xfrm>
          <a:off x="0" y="229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6E056-D866-4E39-9732-CF13F7D859EC}">
      <dsp:nvSpPr>
        <dsp:cNvPr id="0" name=""/>
        <dsp:cNvSpPr/>
      </dsp:nvSpPr>
      <dsp:spPr>
        <a:xfrm>
          <a:off x="0" y="2294"/>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Flexible check-in and check-out</a:t>
          </a:r>
          <a:r>
            <a:rPr lang="en-GB" sz="1700" kern="1200"/>
            <a:t> — Because a 36-to-48-hour travel window can mean arriving late at night and leaving at the crack of dawn.</a:t>
          </a:r>
          <a:endParaRPr lang="en-US" sz="1700" kern="1200"/>
        </a:p>
      </dsp:txBody>
      <dsp:txXfrm>
        <a:off x="0" y="2294"/>
        <a:ext cx="7886700" cy="782460"/>
      </dsp:txXfrm>
    </dsp:sp>
    <dsp:sp modelId="{D18E36E8-02FE-45AE-AC57-1DE3F24249B0}">
      <dsp:nvSpPr>
        <dsp:cNvPr id="0" name=""/>
        <dsp:cNvSpPr/>
      </dsp:nvSpPr>
      <dsp:spPr>
        <a:xfrm>
          <a:off x="0" y="78475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19B32A-4EFA-4DFB-87A0-10EEAF222156}">
      <dsp:nvSpPr>
        <dsp:cNvPr id="0" name=""/>
        <dsp:cNvSpPr/>
      </dsp:nvSpPr>
      <dsp:spPr>
        <a:xfrm>
          <a:off x="0" y="784754"/>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Quality toiletries</a:t>
          </a:r>
          <a:r>
            <a:rPr lang="en-GB" sz="1700" kern="1200" dirty="0"/>
            <a:t> — Since </a:t>
          </a:r>
          <a:r>
            <a:rPr lang="en-GB" sz="1700" kern="1200"/>
            <a:t>they are </a:t>
          </a:r>
          <a:r>
            <a:rPr lang="en-GB" sz="1700" kern="1200" dirty="0"/>
            <a:t>likely traveling as light as possible, and with carry-on luggage only.</a:t>
          </a:r>
          <a:endParaRPr lang="en-US" sz="1700" kern="1200" dirty="0"/>
        </a:p>
      </dsp:txBody>
      <dsp:txXfrm>
        <a:off x="0" y="784754"/>
        <a:ext cx="7886700" cy="782460"/>
      </dsp:txXfrm>
    </dsp:sp>
    <dsp:sp modelId="{C21389F4-063B-4DEB-8E24-1014B562F6A6}">
      <dsp:nvSpPr>
        <dsp:cNvPr id="0" name=""/>
        <dsp:cNvSpPr/>
      </dsp:nvSpPr>
      <dsp:spPr>
        <a:xfrm>
          <a:off x="0" y="1567215"/>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D0F9-FFD6-463A-9580-D36176393627}">
      <dsp:nvSpPr>
        <dsp:cNvPr id="0" name=""/>
        <dsp:cNvSpPr/>
      </dsp:nvSpPr>
      <dsp:spPr>
        <a:xfrm>
          <a:off x="0" y="1567215"/>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Complimentary luggage storage</a:t>
          </a:r>
          <a:r>
            <a:rPr lang="en-GB" sz="1700" kern="1200"/>
            <a:t> — So even before the room is ready or after checking out, they can lock up their valuables and explore the area weekender-bag free.</a:t>
          </a:r>
          <a:endParaRPr lang="en-US" sz="1700" kern="1200"/>
        </a:p>
      </dsp:txBody>
      <dsp:txXfrm>
        <a:off x="0" y="1567215"/>
        <a:ext cx="7886700" cy="782460"/>
      </dsp:txXfrm>
    </dsp:sp>
    <dsp:sp modelId="{47810712-45A9-4FFC-B164-A641474356A9}">
      <dsp:nvSpPr>
        <dsp:cNvPr id="0" name=""/>
        <dsp:cNvSpPr/>
      </dsp:nvSpPr>
      <dsp:spPr>
        <a:xfrm>
          <a:off x="0" y="2349675"/>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A2962-7B7D-4CA5-8F0E-EBB45F0D5052}">
      <dsp:nvSpPr>
        <dsp:cNvPr id="0" name=""/>
        <dsp:cNvSpPr/>
      </dsp:nvSpPr>
      <dsp:spPr>
        <a:xfrm>
          <a:off x="0" y="2349675"/>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Proximity (or easy access) to tourist attractions</a:t>
          </a:r>
          <a:r>
            <a:rPr lang="en-GB" sz="1700" kern="1200"/>
            <a:t> —So they can make the most of their limited time.</a:t>
          </a:r>
          <a:endParaRPr lang="en-US" sz="1700" kern="1200"/>
        </a:p>
      </dsp:txBody>
      <dsp:txXfrm>
        <a:off x="0" y="2349675"/>
        <a:ext cx="7886700" cy="782460"/>
      </dsp:txXfrm>
    </dsp:sp>
    <dsp:sp modelId="{FBF316B9-3979-4AE6-A390-1CE611256A88}">
      <dsp:nvSpPr>
        <dsp:cNvPr id="0" name=""/>
        <dsp:cNvSpPr/>
      </dsp:nvSpPr>
      <dsp:spPr>
        <a:xfrm>
          <a:off x="0" y="3132135"/>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2C9144-6C61-427D-A88B-524B28320B85}">
      <dsp:nvSpPr>
        <dsp:cNvPr id="0" name=""/>
        <dsp:cNvSpPr/>
      </dsp:nvSpPr>
      <dsp:spPr>
        <a:xfrm>
          <a:off x="0" y="3132135"/>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Special offer suggestion | </a:t>
          </a:r>
          <a:r>
            <a:rPr lang="en-GB" sz="1700" b="1" kern="1200"/>
            <a:t>Free parking</a:t>
          </a:r>
          <a:r>
            <a:rPr lang="en-GB" sz="1700" kern="1200"/>
            <a:t> — For those weekenders driving in for a quick getaway.</a:t>
          </a:r>
          <a:endParaRPr lang="en-US" sz="1700" kern="1200"/>
        </a:p>
      </dsp:txBody>
      <dsp:txXfrm>
        <a:off x="0" y="3132135"/>
        <a:ext cx="7886700" cy="782460"/>
      </dsp:txXfrm>
    </dsp:sp>
    <dsp:sp modelId="{DD6DE190-B753-4C84-911F-D7E192C2823F}">
      <dsp:nvSpPr>
        <dsp:cNvPr id="0" name=""/>
        <dsp:cNvSpPr/>
      </dsp:nvSpPr>
      <dsp:spPr>
        <a:xfrm>
          <a:off x="0" y="391459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83E0CC-D4AA-4D50-9AF3-2D950CF8684E}">
      <dsp:nvSpPr>
        <dsp:cNvPr id="0" name=""/>
        <dsp:cNvSpPr/>
      </dsp:nvSpPr>
      <dsp:spPr>
        <a:xfrm>
          <a:off x="0" y="3914596"/>
          <a:ext cx="78867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Special offer suggestion | </a:t>
          </a:r>
          <a:r>
            <a:rPr lang="en-GB" sz="1700" b="1" kern="1200"/>
            <a:t>Pets stay for free</a:t>
          </a:r>
          <a:r>
            <a:rPr lang="en-GB" sz="1700" kern="1200"/>
            <a:t> — Because finding even short-term (and last-minute) pet-sitting arrangements can be next to impossible.</a:t>
          </a:r>
          <a:endParaRPr lang="en-US" sz="1700" kern="1200"/>
        </a:p>
      </dsp:txBody>
      <dsp:txXfrm>
        <a:off x="0" y="3914596"/>
        <a:ext cx="7886700" cy="782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B8525-0AD1-4126-8C17-ED2EB6D621CE}">
      <dsp:nvSpPr>
        <dsp:cNvPr id="0" name=""/>
        <dsp:cNvSpPr/>
      </dsp:nvSpPr>
      <dsp:spPr>
        <a:xfrm>
          <a:off x="0" y="3399"/>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50A5E-B272-4A46-AEC8-2033D5F750EB}">
      <dsp:nvSpPr>
        <dsp:cNvPr id="0" name=""/>
        <dsp:cNvSpPr/>
      </dsp:nvSpPr>
      <dsp:spPr>
        <a:xfrm>
          <a:off x="219037" y="166319"/>
          <a:ext cx="398249" cy="39824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0A3E5-661C-4954-8695-0F56C158EB17}">
      <dsp:nvSpPr>
        <dsp:cNvPr id="0" name=""/>
        <dsp:cNvSpPr/>
      </dsp:nvSpPr>
      <dsp:spPr>
        <a:xfrm>
          <a:off x="836323" y="3399"/>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Wellness spa</a:t>
          </a:r>
          <a:r>
            <a:rPr lang="en-GB" sz="1800" kern="1200" dirty="0"/>
            <a:t> — Couples massage - Perfect for relaxing and recuperating after the hustle and bustle of a wedding.</a:t>
          </a:r>
          <a:endParaRPr lang="en-US" sz="1800" kern="1200" dirty="0"/>
        </a:p>
      </dsp:txBody>
      <dsp:txXfrm>
        <a:off x="836323" y="3399"/>
        <a:ext cx="7050376" cy="724089"/>
      </dsp:txXfrm>
    </dsp:sp>
    <dsp:sp modelId="{7CA31E96-C5C2-446D-B82B-5B538A79E86D}">
      <dsp:nvSpPr>
        <dsp:cNvPr id="0" name=""/>
        <dsp:cNvSpPr/>
      </dsp:nvSpPr>
      <dsp:spPr>
        <a:xfrm>
          <a:off x="0" y="908511"/>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67300-4158-4F77-A665-C3B968CB7E06}">
      <dsp:nvSpPr>
        <dsp:cNvPr id="0" name=""/>
        <dsp:cNvSpPr/>
      </dsp:nvSpPr>
      <dsp:spPr>
        <a:xfrm>
          <a:off x="219037" y="1071431"/>
          <a:ext cx="398249" cy="39824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DA3464-55E0-43B0-AFBC-071CE7348213}">
      <dsp:nvSpPr>
        <dsp:cNvPr id="0" name=""/>
        <dsp:cNvSpPr/>
      </dsp:nvSpPr>
      <dsp:spPr>
        <a:xfrm>
          <a:off x="836323" y="908511"/>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Luxurious bathrobes</a:t>
          </a:r>
          <a:r>
            <a:rPr lang="en-GB" sz="1800" kern="1200" dirty="0"/>
            <a:t> — to keep as a </a:t>
          </a:r>
          <a:r>
            <a:rPr lang="en-GB" sz="1800" kern="1200" dirty="0" err="1"/>
            <a:t>momento</a:t>
          </a:r>
          <a:r>
            <a:rPr lang="en-GB" sz="1800" kern="1200" dirty="0"/>
            <a:t> of the honeymoon.</a:t>
          </a:r>
          <a:endParaRPr lang="en-US" sz="1800" kern="1200" dirty="0"/>
        </a:p>
      </dsp:txBody>
      <dsp:txXfrm>
        <a:off x="836323" y="908511"/>
        <a:ext cx="7050376" cy="724089"/>
      </dsp:txXfrm>
    </dsp:sp>
    <dsp:sp modelId="{A878A46E-2F4B-468D-8EB1-431CF8B4F1AC}">
      <dsp:nvSpPr>
        <dsp:cNvPr id="0" name=""/>
        <dsp:cNvSpPr/>
      </dsp:nvSpPr>
      <dsp:spPr>
        <a:xfrm>
          <a:off x="0" y="1813624"/>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349CB-7659-4BE9-8040-8A470631B472}">
      <dsp:nvSpPr>
        <dsp:cNvPr id="0" name=""/>
        <dsp:cNvSpPr/>
      </dsp:nvSpPr>
      <dsp:spPr>
        <a:xfrm>
          <a:off x="219037" y="1976544"/>
          <a:ext cx="398249" cy="39824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7CFFF9-5B51-41FD-A375-4B4070D74ADF}">
      <dsp:nvSpPr>
        <dsp:cNvPr id="0" name=""/>
        <dsp:cNvSpPr/>
      </dsp:nvSpPr>
      <dsp:spPr>
        <a:xfrm>
          <a:off x="836323" y="1813624"/>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Room service </a:t>
          </a:r>
          <a:r>
            <a:rPr lang="en-GB" sz="1800" kern="1200" dirty="0"/>
            <a:t>— So they never have to leave their love nest.</a:t>
          </a:r>
          <a:endParaRPr lang="en-US" sz="1800" kern="1200" dirty="0"/>
        </a:p>
      </dsp:txBody>
      <dsp:txXfrm>
        <a:off x="836323" y="1813624"/>
        <a:ext cx="7050376" cy="724089"/>
      </dsp:txXfrm>
    </dsp:sp>
    <dsp:sp modelId="{90BE6CEA-0561-4056-88B3-2F4C4D921983}">
      <dsp:nvSpPr>
        <dsp:cNvPr id="0" name=""/>
        <dsp:cNvSpPr/>
      </dsp:nvSpPr>
      <dsp:spPr>
        <a:xfrm>
          <a:off x="0" y="2718736"/>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6D6E0E-18C1-45BF-99E7-E4AF2D4329E1}">
      <dsp:nvSpPr>
        <dsp:cNvPr id="0" name=""/>
        <dsp:cNvSpPr/>
      </dsp:nvSpPr>
      <dsp:spPr>
        <a:xfrm>
          <a:off x="219037" y="2881656"/>
          <a:ext cx="398249" cy="39824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147017-5ECA-4C08-BB6C-8C93B6375722}">
      <dsp:nvSpPr>
        <dsp:cNvPr id="0" name=""/>
        <dsp:cNvSpPr/>
      </dsp:nvSpPr>
      <dsp:spPr>
        <a:xfrm>
          <a:off x="836323" y="2718736"/>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dirty="0"/>
            <a:t> </a:t>
          </a:r>
          <a:r>
            <a:rPr lang="en-GB" sz="1800" b="1" kern="1200" dirty="0"/>
            <a:t>Free bottle of champagne with strawberries</a:t>
          </a:r>
          <a:r>
            <a:rPr lang="en-GB" sz="1800" kern="1200" dirty="0"/>
            <a:t> — The classic newlywed indulgence.</a:t>
          </a:r>
          <a:endParaRPr lang="en-US" sz="1800" kern="1200" dirty="0"/>
        </a:p>
      </dsp:txBody>
      <dsp:txXfrm>
        <a:off x="836323" y="2718736"/>
        <a:ext cx="7050376" cy="724089"/>
      </dsp:txXfrm>
    </dsp:sp>
    <dsp:sp modelId="{39E3CAF1-BA3B-4911-9406-50E5058E18E8}">
      <dsp:nvSpPr>
        <dsp:cNvPr id="0" name=""/>
        <dsp:cNvSpPr/>
      </dsp:nvSpPr>
      <dsp:spPr>
        <a:xfrm>
          <a:off x="0" y="3623848"/>
          <a:ext cx="78867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3B95A7-7C49-4522-813B-844FBC9D2F09}">
      <dsp:nvSpPr>
        <dsp:cNvPr id="0" name=""/>
        <dsp:cNvSpPr/>
      </dsp:nvSpPr>
      <dsp:spPr>
        <a:xfrm>
          <a:off x="219037" y="3786768"/>
          <a:ext cx="398249" cy="398249"/>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6D33B0-990F-43C5-87D0-C6E5167567A9}">
      <dsp:nvSpPr>
        <dsp:cNvPr id="0" name=""/>
        <dsp:cNvSpPr/>
      </dsp:nvSpPr>
      <dsp:spPr>
        <a:xfrm>
          <a:off x="836323" y="3623848"/>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b="1" kern="1200" dirty="0"/>
            <a:t>Free gift basket</a:t>
          </a:r>
          <a:r>
            <a:rPr lang="en-GB" sz="1800" kern="1200" dirty="0"/>
            <a:t> — To celebrate their marriage and make their special-occasion stay sensational.</a:t>
          </a:r>
          <a:endParaRPr lang="en-US" sz="1800" kern="1200" dirty="0"/>
        </a:p>
      </dsp:txBody>
      <dsp:txXfrm>
        <a:off x="836323" y="3623848"/>
        <a:ext cx="70503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3E929-ACEC-4805-8FE8-18904D0BC865}">
      <dsp:nvSpPr>
        <dsp:cNvPr id="0" name=""/>
        <dsp:cNvSpPr/>
      </dsp:nvSpPr>
      <dsp:spPr>
        <a:xfrm>
          <a:off x="1252420" y="186894"/>
          <a:ext cx="705017" cy="70501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9FFF1-B5A1-4E58-AE26-2F4755601C16}">
      <dsp:nvSpPr>
        <dsp:cNvPr id="0" name=""/>
        <dsp:cNvSpPr/>
      </dsp:nvSpPr>
      <dsp:spPr>
        <a:xfrm>
          <a:off x="1400474" y="334947"/>
          <a:ext cx="408910" cy="40891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EC1CA8-8AAB-4FAD-9102-DAA845A1A65A}">
      <dsp:nvSpPr>
        <dsp:cNvPr id="0" name=""/>
        <dsp:cNvSpPr/>
      </dsp:nvSpPr>
      <dsp:spPr>
        <a:xfrm>
          <a:off x="2108513" y="186894"/>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endParaRPr lang="en-GB" sz="1400" b="1" kern="1200">
            <a:latin typeface="Calibri" panose="020F0502020204030204" pitchFamily="34" charset="0"/>
            <a:cs typeface="Calibri" panose="020F0502020204030204" pitchFamily="34" charset="0"/>
          </a:endParaRPr>
        </a:p>
        <a:p>
          <a:pPr marL="0" lvl="0" indent="0" algn="l" defTabSz="622300">
            <a:lnSpc>
              <a:spcPct val="100000"/>
            </a:lnSpc>
            <a:spcBef>
              <a:spcPct val="0"/>
            </a:spcBef>
            <a:spcAft>
              <a:spcPct val="35000"/>
            </a:spcAft>
            <a:buNone/>
          </a:pPr>
          <a:endParaRPr lang="en-GB" sz="1400" b="0" kern="1200">
            <a:latin typeface="Calibri" panose="020F0502020204030204" pitchFamily="34" charset="0"/>
            <a:cs typeface="Calibri" panose="020F0502020204030204" pitchFamily="34" charset="0"/>
          </a:endParaRPr>
        </a:p>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Kid-friendly bathroom and bath essentials </a:t>
          </a:r>
          <a:r>
            <a:rPr lang="en-GB" sz="1400" kern="1200">
              <a:solidFill>
                <a:schemeClr val="tx1"/>
              </a:solidFill>
              <a:latin typeface="+mn-lt"/>
              <a:cs typeface="Calibri" panose="020F0502020204030204" pitchFamily="34" charset="0"/>
            </a:rPr>
            <a:t>— A step-stool so the little ones can reach the sink; gentle soap for a tear-free bath time</a:t>
          </a:r>
          <a:r>
            <a:rPr lang="en-GB" sz="1100" kern="1200">
              <a:latin typeface="Calibri" panose="020F0502020204030204" pitchFamily="34" charset="0"/>
              <a:cs typeface="Calibri" panose="020F0502020204030204" pitchFamily="34" charset="0"/>
            </a:rPr>
            <a:t>.</a:t>
          </a:r>
          <a:endParaRPr lang="en-US" sz="1100" kern="1200" dirty="0">
            <a:latin typeface="Calibri" panose="020F0502020204030204" pitchFamily="34" charset="0"/>
            <a:cs typeface="Calibri" panose="020F0502020204030204" pitchFamily="34" charset="0"/>
          </a:endParaRPr>
        </a:p>
      </dsp:txBody>
      <dsp:txXfrm>
        <a:off x="2108513" y="186894"/>
        <a:ext cx="1661826" cy="705017"/>
      </dsp:txXfrm>
    </dsp:sp>
    <dsp:sp modelId="{21178C87-205A-4A99-BBE5-C62A0B8519B6}">
      <dsp:nvSpPr>
        <dsp:cNvPr id="0" name=""/>
        <dsp:cNvSpPr/>
      </dsp:nvSpPr>
      <dsp:spPr>
        <a:xfrm>
          <a:off x="4059900" y="186894"/>
          <a:ext cx="705017" cy="705017"/>
        </a:xfrm>
        <a:prstGeom prst="ellipse">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dsp:style>
    </dsp:sp>
    <dsp:sp modelId="{4C3B034A-E769-4FED-A434-003B15CBAC4E}">
      <dsp:nvSpPr>
        <dsp:cNvPr id="0" name=""/>
        <dsp:cNvSpPr/>
      </dsp:nvSpPr>
      <dsp:spPr>
        <a:xfrm>
          <a:off x="4207953" y="334947"/>
          <a:ext cx="408910" cy="40891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A02AF6-0E8D-459D-81EB-09E0E24FCC59}">
      <dsp:nvSpPr>
        <dsp:cNvPr id="0" name=""/>
        <dsp:cNvSpPr/>
      </dsp:nvSpPr>
      <dsp:spPr>
        <a:xfrm>
          <a:off x="4813698" y="26460"/>
          <a:ext cx="1774747" cy="91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Baby cribs and child cots — A place for everyone to have a good night’s sleep.</a:t>
          </a:r>
          <a:endParaRPr lang="en-US" sz="1400" b="0" kern="1200" dirty="0">
            <a:solidFill>
              <a:schemeClr val="tx1"/>
            </a:solidFill>
            <a:latin typeface="+mn-lt"/>
            <a:cs typeface="Calibri" panose="020F0502020204030204" pitchFamily="34" charset="0"/>
          </a:endParaRPr>
        </a:p>
      </dsp:txBody>
      <dsp:txXfrm>
        <a:off x="4813698" y="26460"/>
        <a:ext cx="1774747" cy="915309"/>
      </dsp:txXfrm>
    </dsp:sp>
    <dsp:sp modelId="{5CC0B269-38C5-4673-B650-9A7F681E7644}">
      <dsp:nvSpPr>
        <dsp:cNvPr id="0" name=""/>
        <dsp:cNvSpPr/>
      </dsp:nvSpPr>
      <dsp:spPr>
        <a:xfrm>
          <a:off x="1252420" y="1736785"/>
          <a:ext cx="705017" cy="705017"/>
        </a:xfrm>
        <a:prstGeom prst="ellipse">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dsp:style>
    </dsp:sp>
    <dsp:sp modelId="{95F99E16-8291-45F0-A051-B0DFF801C9F3}">
      <dsp:nvSpPr>
        <dsp:cNvPr id="0" name=""/>
        <dsp:cNvSpPr/>
      </dsp:nvSpPr>
      <dsp:spPr>
        <a:xfrm>
          <a:off x="1400474" y="1884838"/>
          <a:ext cx="408910" cy="40891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28ADE-28E4-4AA7-8A47-3524957AECCC}">
      <dsp:nvSpPr>
        <dsp:cNvPr id="0" name=""/>
        <dsp:cNvSpPr/>
      </dsp:nvSpPr>
      <dsp:spPr>
        <a:xfrm>
          <a:off x="2108513" y="1736785"/>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Laundry facilities — Because traveling with kids is messy.</a:t>
          </a:r>
          <a:endParaRPr lang="en-US" sz="1400" b="0" kern="1200" dirty="0">
            <a:solidFill>
              <a:schemeClr val="tx1"/>
            </a:solidFill>
            <a:latin typeface="+mn-lt"/>
            <a:cs typeface="Calibri" panose="020F0502020204030204" pitchFamily="34" charset="0"/>
          </a:endParaRPr>
        </a:p>
      </dsp:txBody>
      <dsp:txXfrm>
        <a:off x="2108513" y="1736785"/>
        <a:ext cx="1661826" cy="705017"/>
      </dsp:txXfrm>
    </dsp:sp>
    <dsp:sp modelId="{F9155C95-1F39-47BC-BE14-5038F221C80B}">
      <dsp:nvSpPr>
        <dsp:cNvPr id="0" name=""/>
        <dsp:cNvSpPr/>
      </dsp:nvSpPr>
      <dsp:spPr>
        <a:xfrm>
          <a:off x="4059900" y="1736785"/>
          <a:ext cx="705017" cy="705017"/>
        </a:xfrm>
        <a:prstGeom prst="ellipse">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dsp:style>
    </dsp:sp>
    <dsp:sp modelId="{65C5E2B4-1A81-403D-A8F0-01B4C13AAC6A}">
      <dsp:nvSpPr>
        <dsp:cNvPr id="0" name=""/>
        <dsp:cNvSpPr/>
      </dsp:nvSpPr>
      <dsp:spPr>
        <a:xfrm>
          <a:off x="4207953" y="1884838"/>
          <a:ext cx="408910" cy="40891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9148A-1816-44CC-B1A4-7A467D675E9B}">
      <dsp:nvSpPr>
        <dsp:cNvPr id="0" name=""/>
        <dsp:cNvSpPr/>
      </dsp:nvSpPr>
      <dsp:spPr>
        <a:xfrm>
          <a:off x="4915992" y="1736785"/>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 Kids stay for free — Because traveling with kids can also be expensive</a:t>
          </a:r>
          <a:r>
            <a:rPr lang="en-GB" sz="1200" b="0" kern="1200">
              <a:solidFill>
                <a:schemeClr val="tx1"/>
              </a:solidFill>
              <a:latin typeface="+mn-lt"/>
              <a:cs typeface="Calibri" panose="020F0502020204030204" pitchFamily="34" charset="0"/>
            </a:rPr>
            <a:t>.</a:t>
          </a:r>
          <a:endParaRPr lang="en-US" sz="1200" b="0" kern="1200" dirty="0">
            <a:solidFill>
              <a:schemeClr val="tx1"/>
            </a:solidFill>
            <a:latin typeface="+mn-lt"/>
            <a:cs typeface="Calibri" panose="020F0502020204030204" pitchFamily="34" charset="0"/>
          </a:endParaRPr>
        </a:p>
      </dsp:txBody>
      <dsp:txXfrm>
        <a:off x="4915992" y="1736785"/>
        <a:ext cx="1661826" cy="705017"/>
      </dsp:txXfrm>
    </dsp:sp>
    <dsp:sp modelId="{8845B646-7A84-4783-AF4D-2E6A3CCBACEF}">
      <dsp:nvSpPr>
        <dsp:cNvPr id="0" name=""/>
        <dsp:cNvSpPr/>
      </dsp:nvSpPr>
      <dsp:spPr>
        <a:xfrm>
          <a:off x="1252420" y="3373051"/>
          <a:ext cx="705017" cy="705017"/>
        </a:xfrm>
        <a:prstGeom prst="ellipse">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dsp:style>
    </dsp:sp>
    <dsp:sp modelId="{572A2AE9-FE24-47A4-BC09-9411FD17EFA5}">
      <dsp:nvSpPr>
        <dsp:cNvPr id="0" name=""/>
        <dsp:cNvSpPr/>
      </dsp:nvSpPr>
      <dsp:spPr>
        <a:xfrm>
          <a:off x="1400474" y="3521104"/>
          <a:ext cx="408910" cy="40891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4D5FB-CAB7-4231-A9FC-C3B11D16AA20}">
      <dsp:nvSpPr>
        <dsp:cNvPr id="0" name=""/>
        <dsp:cNvSpPr/>
      </dsp:nvSpPr>
      <dsp:spPr>
        <a:xfrm>
          <a:off x="2108513" y="3181529"/>
          <a:ext cx="1661826" cy="1088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 Kids eat free — So parents can go on and splurge on that three-course meal (plus extra appetizers).</a:t>
          </a:r>
          <a:endParaRPr lang="en-US" sz="1400" b="0" kern="1200" dirty="0">
            <a:solidFill>
              <a:schemeClr val="tx1"/>
            </a:solidFill>
            <a:latin typeface="+mn-lt"/>
            <a:cs typeface="Calibri" panose="020F0502020204030204" pitchFamily="34" charset="0"/>
          </a:endParaRPr>
        </a:p>
      </dsp:txBody>
      <dsp:txXfrm>
        <a:off x="2108513" y="3181529"/>
        <a:ext cx="1661826" cy="1088060"/>
      </dsp:txXfrm>
    </dsp:sp>
    <dsp:sp modelId="{E8CEF105-15B7-4ED8-BB13-DF01467501EF}">
      <dsp:nvSpPr>
        <dsp:cNvPr id="0" name=""/>
        <dsp:cNvSpPr/>
      </dsp:nvSpPr>
      <dsp:spPr>
        <a:xfrm>
          <a:off x="4059900" y="3373051"/>
          <a:ext cx="705017" cy="705017"/>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EF5933B6-B234-42E3-B8E1-B99AF3C4F90D}">
      <dsp:nvSpPr>
        <dsp:cNvPr id="0" name=""/>
        <dsp:cNvSpPr/>
      </dsp:nvSpPr>
      <dsp:spPr>
        <a:xfrm>
          <a:off x="4207953" y="3521104"/>
          <a:ext cx="408910" cy="408910"/>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122008-1E19-4ECE-8231-0A978B495A3D}">
      <dsp:nvSpPr>
        <dsp:cNvPr id="0" name=""/>
        <dsp:cNvSpPr/>
      </dsp:nvSpPr>
      <dsp:spPr>
        <a:xfrm>
          <a:off x="4915992" y="3373051"/>
          <a:ext cx="1661826" cy="705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0" kern="1200">
              <a:solidFill>
                <a:schemeClr val="tx1"/>
              </a:solidFill>
              <a:latin typeface="+mn-lt"/>
              <a:cs typeface="Calibri" panose="020F0502020204030204" pitchFamily="34" charset="0"/>
            </a:rPr>
            <a:t> Discount on laundry service — A vacation from doing laundry? Yes, please</a:t>
          </a:r>
          <a:r>
            <a:rPr lang="en-GB" sz="1400" b="0" kern="1200">
              <a:latin typeface="+mn-lt"/>
              <a:cs typeface="Calibri" panose="020F0502020204030204" pitchFamily="34" charset="0"/>
            </a:rPr>
            <a:t>.</a:t>
          </a:r>
          <a:endParaRPr lang="en-US" sz="1400" b="0" kern="1200" dirty="0">
            <a:latin typeface="+mn-lt"/>
            <a:cs typeface="Calibri" panose="020F0502020204030204" pitchFamily="34" charset="0"/>
          </a:endParaRPr>
        </a:p>
      </dsp:txBody>
      <dsp:txXfrm>
        <a:off x="4915992" y="3373051"/>
        <a:ext cx="1661826" cy="7050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530031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 answer: B: 1927</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75885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863527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 answer: C: Plymouth</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561903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-effects on hotel occupancy and ultimately revenue</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763025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sz="1200" dirty="0">
                <a:latin typeface="Calibri" panose="020F0502020204030204" pitchFamily="34" charset="0"/>
                <a:cs typeface="Calibri" panose="020F0502020204030204" pitchFamily="34" charset="0"/>
              </a:rPr>
              <a:t>Hotels began to </a:t>
            </a:r>
            <a:r>
              <a:rPr lang="en-GB" sz="1200" b="1" dirty="0">
                <a:latin typeface="Calibri" panose="020F0502020204030204" pitchFamily="34" charset="0"/>
                <a:cs typeface="Calibri" panose="020F0502020204030204" pitchFamily="34" charset="0"/>
              </a:rPr>
              <a:t>diversify, </a:t>
            </a:r>
            <a:r>
              <a:rPr lang="en-GB" sz="1200" dirty="0">
                <a:latin typeface="Calibri" panose="020F0502020204030204" pitchFamily="34" charset="0"/>
                <a:cs typeface="Calibri" panose="020F0502020204030204" pitchFamily="34" charset="0"/>
              </a:rPr>
              <a:t>catering to different budgets and interests (spas, casinos, motels, hostels, resorts, conference hotels) and offering a more </a:t>
            </a:r>
            <a:r>
              <a:rPr lang="en-GB" sz="1200" b="1" dirty="0">
                <a:latin typeface="Calibri" panose="020F0502020204030204" pitchFamily="34" charset="0"/>
                <a:cs typeface="Calibri" panose="020F0502020204030204" pitchFamily="34" charset="0"/>
              </a:rPr>
              <a:t>varied range of services</a:t>
            </a:r>
            <a:r>
              <a:rPr lang="en-GB" sz="1200" dirty="0">
                <a:latin typeface="Calibri" panose="020F0502020204030204" pitchFamily="34" charset="0"/>
                <a:cs typeface="Calibri"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-Make transition to today’s topic about consumers and their needs/wants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530948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482569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48221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205152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hotels generate business from two or more types of guests</a:t>
            </a:r>
          </a:p>
          <a:p>
            <a:r>
              <a:rPr lang="en-GB" dirty="0"/>
              <a:t>-For example, business travellers may visit a hotel during the workweek and vacationers may visit a hotel on the weekends.</a:t>
            </a:r>
          </a:p>
          <a:p>
            <a:r>
              <a:rPr lang="en-GB" dirty="0"/>
              <a:t>-Increasingly, business and meeting attendees combine their group meeting attendance with vacations</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027096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546333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THAT IN MARKETING ESSENTIAL AS THEY WOULD HAVE DONE THIS AND REFER BACK WHEN WE TALKED ABOUT DEMOGRAPHICS AND THE IMPORTANCE OF KNOWING THE CUSTOMER IN ORDER TO UNDERSTAND THEIR NEEDS AND WANTS TO PROVIDE THE QUALITY SERVICE AND EVEN EXCEED EXPECTATIONS.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32592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go through this in details – just an overview</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536537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first, then let students answer the questions</a:t>
            </a:r>
          </a:p>
          <a:p>
            <a:r>
              <a:rPr lang="en-GB" dirty="0"/>
              <a:t>-Answer: Millennials or younger</a:t>
            </a:r>
          </a:p>
          <a:p>
            <a:r>
              <a:rPr lang="en-GB" dirty="0"/>
              <a:t>-Refer to the guest services on offer and shown in video</a:t>
            </a:r>
          </a:p>
          <a:p>
            <a:endParaRPr lang="en-GB" dirty="0"/>
          </a:p>
          <a:p>
            <a:r>
              <a:rPr lang="en-GB" dirty="0"/>
              <a:t>-</a:t>
            </a:r>
            <a:r>
              <a:rPr lang="en-GB" b="1" dirty="0"/>
              <a:t>Interesting fact</a:t>
            </a:r>
            <a:r>
              <a:rPr lang="en-GB" dirty="0"/>
              <a:t>: Moxy hotel rooms are specifically built/designed to be very small to “force” guests to go to the communal areas instead</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921367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607680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37771383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70574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Marriott</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1790519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Trends are changing consumers needs and wants </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712039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&amp; discuss this TED talk</a:t>
            </a:r>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6875077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1430052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emUXNr4_oLw?feature=oembed" TargetMode="External"/><Relationship Id="rId5" Type="http://schemas.openxmlformats.org/officeDocument/2006/relationships/image" Target="../media/image57.png"/><Relationship Id="rId4" Type="http://schemas.openxmlformats.org/officeDocument/2006/relationships/image" Target="../media/image5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slides/_rels/slide33.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png"/><Relationship Id="rId1" Type="http://schemas.openxmlformats.org/officeDocument/2006/relationships/slideLayout" Target="../slideLayouts/slideLayout12.xml"/><Relationship Id="rId5" Type="http://schemas.openxmlformats.org/officeDocument/2006/relationships/image" Target="../media/image69.svg"/><Relationship Id="rId4" Type="http://schemas.openxmlformats.org/officeDocument/2006/relationships/image" Target="../media/image68.png"/></Relationships>
</file>

<file path=ppt/slides/_rels/slide3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73.svg"/></Relationships>
</file>

<file path=ppt/slides/_rels/slide36.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video" Target="https://www.youtube.com/embed/rlNdbqkglvg?feature=oembed" TargetMode="External"/><Relationship Id="rId4" Type="http://schemas.openxmlformats.org/officeDocument/2006/relationships/image" Target="../media/image75.jpeg"/></Relationships>
</file>

<file path=ppt/slides/_rels/slide4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77.svg"/></Relationships>
</file>

<file path=ppt/slides/_rels/slide4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1728B-0330-5CD8-85A4-4AB7F238A2EF}"/>
              </a:ext>
            </a:extLst>
          </p:cNvPr>
          <p:cNvSpPr txBox="1"/>
          <p:nvPr/>
        </p:nvSpPr>
        <p:spPr>
          <a:xfrm>
            <a:off x="370118" y="2116869"/>
            <a:ext cx="5071130" cy="2062103"/>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pPr>
              <a:lnSpc>
                <a:spcPct val="150000"/>
              </a:lnSpc>
            </a:pPr>
            <a:r>
              <a:rPr lang="en-GB" sz="2800" dirty="0">
                <a:solidFill>
                  <a:schemeClr val="bg1"/>
                </a:solidFill>
              </a:rPr>
              <a:t>[BMIH4003]</a:t>
            </a:r>
          </a:p>
          <a:p>
            <a:endParaRPr lang="en-GB" sz="3000" dirty="0">
              <a:solidFill>
                <a:schemeClr val="bg1"/>
              </a:solidFill>
            </a:endParaRPr>
          </a:p>
        </p:txBody>
      </p:sp>
      <p:sp>
        <p:nvSpPr>
          <p:cNvPr id="4" name="TextBox 3">
            <a:extLst>
              <a:ext uri="{FF2B5EF4-FFF2-40B4-BE49-F238E27FC236}">
                <a16:creationId xmlns:a16="http://schemas.microsoft.com/office/drawing/2014/main" id="{912A14C3-E225-744C-5B11-38F8562046B5}"/>
              </a:ext>
            </a:extLst>
          </p:cNvPr>
          <p:cNvSpPr txBox="1"/>
          <p:nvPr/>
        </p:nvSpPr>
        <p:spPr>
          <a:xfrm>
            <a:off x="417689" y="4178972"/>
            <a:ext cx="4572000" cy="830997"/>
          </a:xfrm>
          <a:prstGeom prst="rect">
            <a:avLst/>
          </a:prstGeom>
          <a:noFill/>
        </p:spPr>
        <p:txBody>
          <a:bodyPr wrap="square">
            <a:spAutoFit/>
          </a:bodyPr>
          <a:lstStyle/>
          <a:p>
            <a:r>
              <a:rPr lang="en-GB" sz="2400" dirty="0">
                <a:solidFill>
                  <a:schemeClr val="bg1"/>
                </a:solidFill>
              </a:rPr>
              <a:t>Week 3</a:t>
            </a:r>
          </a:p>
          <a:p>
            <a:r>
              <a:rPr lang="en-GB" sz="2400" dirty="0">
                <a:solidFill>
                  <a:schemeClr val="bg1"/>
                </a:solidFill>
              </a:rPr>
              <a:t>Who are our Consumers?</a:t>
            </a: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E8348-27DB-919A-6938-AAFC37B02FB3}"/>
              </a:ext>
            </a:extLst>
          </p:cNvPr>
          <p:cNvSpPr>
            <a:spLocks noGrp="1"/>
          </p:cNvSpPr>
          <p:nvPr>
            <p:ph type="title"/>
          </p:nvPr>
        </p:nvSpPr>
        <p:spPr>
          <a:xfrm>
            <a:off x="1240022" y="365760"/>
            <a:ext cx="7025402" cy="1188720"/>
          </a:xfrm>
        </p:spPr>
        <p:txBody>
          <a:bodyPr>
            <a:normAutofit/>
          </a:bodyPr>
          <a:lstStyle/>
          <a:p>
            <a:r>
              <a:rPr lang="en-GB" b="1" dirty="0"/>
              <a:t>Last Week…</a:t>
            </a:r>
            <a:endParaRPr lang="en-GB" dirty="0"/>
          </a:p>
        </p:txBody>
      </p:sp>
      <p:sp>
        <p:nvSpPr>
          <p:cNvPr id="16"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F928073-E75B-FE45-2D9D-63DAFD4A5BB3}"/>
              </a:ext>
            </a:extLst>
          </p:cNvPr>
          <p:cNvSpPr>
            <a:spLocks noGrp="1"/>
          </p:cNvSpPr>
          <p:nvPr>
            <p:ph idx="1"/>
          </p:nvPr>
        </p:nvSpPr>
        <p:spPr>
          <a:xfrm>
            <a:off x="1240022" y="2176272"/>
            <a:ext cx="7025403" cy="4041648"/>
          </a:xfrm>
        </p:spPr>
        <p:txBody>
          <a:bodyPr anchor="t">
            <a:normAutofit/>
          </a:bodyPr>
          <a:lstStyle/>
          <a:p>
            <a:pPr marL="0" indent="0">
              <a:buNone/>
            </a:pPr>
            <a:r>
              <a:rPr lang="en-GB" sz="2400" dirty="0"/>
              <a:t>We talked about…</a:t>
            </a:r>
          </a:p>
          <a:p>
            <a:pPr>
              <a:lnSpc>
                <a:spcPct val="100000"/>
              </a:lnSpc>
            </a:pPr>
            <a:r>
              <a:rPr lang="en-GB" sz="2400" dirty="0"/>
              <a:t>The historical developments in the hospitality industry</a:t>
            </a:r>
          </a:p>
          <a:p>
            <a:pPr>
              <a:lnSpc>
                <a:spcPct val="100000"/>
              </a:lnSpc>
            </a:pPr>
            <a:r>
              <a:rPr lang="en-GB" sz="2400" dirty="0"/>
              <a:t>The structure of the hospitality industry</a:t>
            </a:r>
          </a:p>
          <a:p>
            <a:pPr>
              <a:lnSpc>
                <a:spcPct val="100000"/>
              </a:lnSpc>
            </a:pPr>
            <a:r>
              <a:rPr lang="en-GB" sz="2400" dirty="0"/>
              <a:t>Different types of hotels and segments</a:t>
            </a:r>
          </a:p>
          <a:p>
            <a:pPr>
              <a:lnSpc>
                <a:spcPct val="100000"/>
              </a:lnSpc>
            </a:pPr>
            <a:r>
              <a:rPr lang="en-GB" sz="2400" dirty="0"/>
              <a:t>The roles &amp; responsibilities of guest services representatives</a:t>
            </a:r>
          </a:p>
          <a:p>
            <a:pPr>
              <a:lnSpc>
                <a:spcPct val="100000"/>
              </a:lnSpc>
            </a:pPr>
            <a:r>
              <a:rPr lang="en-GB" sz="2400" dirty="0"/>
              <a:t>Service standards</a:t>
            </a:r>
          </a:p>
        </p:txBody>
      </p:sp>
    </p:spTree>
    <p:extLst>
      <p:ext uri="{BB962C8B-B14F-4D97-AF65-F5344CB8AC3E}">
        <p14:creationId xmlns:p14="http://schemas.microsoft.com/office/powerpoint/2010/main" val="629498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A5907-D943-8364-964D-47C75A8113A6}"/>
              </a:ext>
            </a:extLst>
          </p:cNvPr>
          <p:cNvSpPr>
            <a:spLocks noGrp="1"/>
          </p:cNvSpPr>
          <p:nvPr>
            <p:ph type="title"/>
          </p:nvPr>
        </p:nvSpPr>
        <p:spPr>
          <a:xfrm>
            <a:off x="1240022" y="365760"/>
            <a:ext cx="7025402" cy="1188720"/>
          </a:xfrm>
        </p:spPr>
        <p:txBody>
          <a:bodyPr>
            <a:normAutofit/>
          </a:bodyPr>
          <a:lstStyle/>
          <a:p>
            <a:r>
              <a:rPr lang="en-GB" b="1"/>
              <a:t>Today’s Content</a:t>
            </a:r>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B7D2ECD-4E15-A7BA-7CA4-5483FCDFFD00}"/>
              </a:ext>
            </a:extLst>
          </p:cNvPr>
          <p:cNvSpPr>
            <a:spLocks noGrp="1"/>
          </p:cNvSpPr>
          <p:nvPr>
            <p:ph idx="1"/>
          </p:nvPr>
        </p:nvSpPr>
        <p:spPr>
          <a:xfrm>
            <a:off x="1240022" y="2000908"/>
            <a:ext cx="7025403" cy="4041648"/>
          </a:xfrm>
        </p:spPr>
        <p:txBody>
          <a:bodyPr anchor="t">
            <a:normAutofit/>
          </a:bodyPr>
          <a:lstStyle/>
          <a:p>
            <a:pPr>
              <a:lnSpc>
                <a:spcPct val="150000"/>
              </a:lnSpc>
            </a:pPr>
            <a:r>
              <a:rPr lang="en-GB" sz="2400" dirty="0"/>
              <a:t>Today’s Aim</a:t>
            </a:r>
          </a:p>
          <a:p>
            <a:pPr>
              <a:lnSpc>
                <a:spcPct val="150000"/>
              </a:lnSpc>
            </a:pPr>
            <a:r>
              <a:rPr lang="en-GB" sz="2400" dirty="0"/>
              <a:t>Different Types of Guests</a:t>
            </a:r>
          </a:p>
          <a:p>
            <a:pPr>
              <a:lnSpc>
                <a:spcPct val="150000"/>
              </a:lnSpc>
            </a:pPr>
            <a:r>
              <a:rPr lang="en-GB" sz="2400" dirty="0"/>
              <a:t>Understanding and Appreciation of our Guests’ Needs and Wants</a:t>
            </a:r>
          </a:p>
          <a:p>
            <a:pPr>
              <a:lnSpc>
                <a:spcPct val="150000"/>
              </a:lnSpc>
            </a:pPr>
            <a:r>
              <a:rPr lang="en-GB" sz="2400" dirty="0"/>
              <a:t>Service Expectations</a:t>
            </a:r>
          </a:p>
          <a:p>
            <a:pPr>
              <a:lnSpc>
                <a:spcPct val="150000"/>
              </a:lnSpc>
            </a:pPr>
            <a:r>
              <a:rPr lang="en-GB" sz="2400" dirty="0"/>
              <a:t>Market Segments</a:t>
            </a:r>
          </a:p>
          <a:p>
            <a:endParaRPr lang="en-GB" sz="2100" dirty="0"/>
          </a:p>
          <a:p>
            <a:endParaRPr lang="en-GB" sz="2100" dirty="0"/>
          </a:p>
        </p:txBody>
      </p:sp>
    </p:spTree>
    <p:extLst>
      <p:ext uri="{BB962C8B-B14F-4D97-AF65-F5344CB8AC3E}">
        <p14:creationId xmlns:p14="http://schemas.microsoft.com/office/powerpoint/2010/main" val="41520024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243D-558F-9E78-BCB3-478301ECD5F3}"/>
              </a:ext>
            </a:extLst>
          </p:cNvPr>
          <p:cNvSpPr>
            <a:spLocks noGrp="1"/>
          </p:cNvSpPr>
          <p:nvPr>
            <p:ph type="title"/>
          </p:nvPr>
        </p:nvSpPr>
        <p:spPr>
          <a:xfrm>
            <a:off x="1240022" y="365760"/>
            <a:ext cx="7025402" cy="1188720"/>
          </a:xfrm>
        </p:spPr>
        <p:txBody>
          <a:bodyPr>
            <a:normAutofit/>
          </a:bodyPr>
          <a:lstStyle/>
          <a:p>
            <a:r>
              <a:rPr lang="en-GB" b="1" dirty="0"/>
              <a:t>Today’s Aim</a:t>
            </a:r>
            <a:endParaRPr lang="en-GB" b="1"/>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7D70FC-AE87-E1B7-7CED-1A7B72F97171}"/>
              </a:ext>
            </a:extLst>
          </p:cNvPr>
          <p:cNvSpPr>
            <a:spLocks noGrp="1"/>
          </p:cNvSpPr>
          <p:nvPr>
            <p:ph idx="1"/>
          </p:nvPr>
        </p:nvSpPr>
        <p:spPr>
          <a:xfrm>
            <a:off x="1240022" y="2176272"/>
            <a:ext cx="7025403" cy="4041648"/>
          </a:xfrm>
        </p:spPr>
        <p:txBody>
          <a:bodyPr anchor="t">
            <a:normAutofit/>
          </a:bodyPr>
          <a:lstStyle/>
          <a:p>
            <a:pPr>
              <a:lnSpc>
                <a:spcPct val="150000"/>
              </a:lnSpc>
            </a:pPr>
            <a:r>
              <a:rPr lang="en-GB" sz="2400" dirty="0"/>
              <a:t>To identify the hotel industry’s main consumers</a:t>
            </a:r>
          </a:p>
          <a:p>
            <a:pPr>
              <a:lnSpc>
                <a:spcPct val="150000"/>
              </a:lnSpc>
            </a:pPr>
            <a:r>
              <a:rPr lang="en-GB" sz="2400" dirty="0"/>
              <a:t>To learn about the difference between needs and wants</a:t>
            </a:r>
          </a:p>
          <a:p>
            <a:pPr>
              <a:lnSpc>
                <a:spcPct val="150000"/>
              </a:lnSpc>
            </a:pPr>
            <a:r>
              <a:rPr lang="en-GB" sz="2400" dirty="0"/>
              <a:t>To develop an understanding of why appreciating our guests’ wants and needs is so important</a:t>
            </a:r>
          </a:p>
          <a:p>
            <a:pPr marL="0" indent="0">
              <a:buNone/>
            </a:pPr>
            <a:endParaRPr lang="en-GB" sz="2100" dirty="0"/>
          </a:p>
          <a:p>
            <a:endParaRPr lang="en-GB" sz="2100" dirty="0"/>
          </a:p>
          <a:p>
            <a:endParaRPr lang="en-GB" sz="2100" dirty="0"/>
          </a:p>
        </p:txBody>
      </p:sp>
    </p:spTree>
    <p:extLst>
      <p:ext uri="{BB962C8B-B14F-4D97-AF65-F5344CB8AC3E}">
        <p14:creationId xmlns:p14="http://schemas.microsoft.com/office/powerpoint/2010/main" val="18972285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0778E-C4B8-1F6C-7B4B-8B03B179521B}"/>
              </a:ext>
            </a:extLst>
          </p:cNvPr>
          <p:cNvSpPr>
            <a:spLocks noGrp="1"/>
          </p:cNvSpPr>
          <p:nvPr>
            <p:ph type="title"/>
          </p:nvPr>
        </p:nvSpPr>
        <p:spPr>
          <a:xfrm>
            <a:off x="4716868" y="803325"/>
            <a:ext cx="3944780" cy="1325563"/>
          </a:xfrm>
        </p:spPr>
        <p:txBody>
          <a:bodyPr>
            <a:normAutofit/>
          </a:bodyPr>
          <a:lstStyle/>
          <a:p>
            <a:pPr algn="ctr"/>
            <a:r>
              <a:rPr lang="en-GB" sz="4000" b="1"/>
              <a:t>History Quiz</a:t>
            </a:r>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2" descr="See the source image">
            <a:extLst>
              <a:ext uri="{FF2B5EF4-FFF2-40B4-BE49-F238E27FC236}">
                <a16:creationId xmlns:a16="http://schemas.microsoft.com/office/drawing/2014/main" id="{5AAE9733-51AB-A454-3873-268AAECBA9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49" r="23727" b="-2"/>
          <a:stretch/>
        </p:blipFill>
        <p:spPr bwMode="auto">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D67FE9-E70D-DD78-545B-4C20C7D6C746}"/>
              </a:ext>
            </a:extLst>
          </p:cNvPr>
          <p:cNvSpPr>
            <a:spLocks noGrp="1"/>
          </p:cNvSpPr>
          <p:nvPr>
            <p:ph idx="1"/>
          </p:nvPr>
        </p:nvSpPr>
        <p:spPr>
          <a:xfrm>
            <a:off x="4487333" y="1941691"/>
            <a:ext cx="4174315" cy="3685823"/>
          </a:xfrm>
        </p:spPr>
        <p:txBody>
          <a:bodyPr anchor="t">
            <a:normAutofit/>
          </a:bodyPr>
          <a:lstStyle/>
          <a:p>
            <a:pPr marL="0" indent="0" algn="ctr">
              <a:buNone/>
            </a:pPr>
            <a:r>
              <a:rPr lang="en-GB" sz="2000" b="1" dirty="0"/>
              <a:t>Let’s see what you can remember from last week…</a:t>
            </a:r>
          </a:p>
          <a:p>
            <a:pPr marL="0" indent="0" algn="ctr">
              <a:buNone/>
            </a:pPr>
            <a:endParaRPr lang="en-GB" sz="2000" dirty="0"/>
          </a:p>
          <a:p>
            <a:pPr marL="0" indent="0" algn="ctr">
              <a:buNone/>
            </a:pPr>
            <a:r>
              <a:rPr lang="en-GB" sz="2000" dirty="0"/>
              <a:t>1. In which year did the Marriott family open their first </a:t>
            </a:r>
            <a:r>
              <a:rPr lang="en-GB" sz="2000" i="1" dirty="0"/>
              <a:t>Hot Shoppes </a:t>
            </a:r>
            <a:r>
              <a:rPr lang="en-GB" sz="2000" dirty="0"/>
              <a:t>restaurant?</a:t>
            </a:r>
          </a:p>
          <a:p>
            <a:pPr marL="514350" indent="-514350" algn="ctr">
              <a:buAutoNum type="arabicPeriod"/>
            </a:pPr>
            <a:endParaRPr lang="en-GB" sz="2000" dirty="0"/>
          </a:p>
          <a:p>
            <a:pPr marL="0" indent="0" algn="ctr">
              <a:buNone/>
            </a:pPr>
            <a:r>
              <a:rPr lang="en-GB" sz="2000" dirty="0"/>
              <a:t>A: 1917</a:t>
            </a:r>
          </a:p>
          <a:p>
            <a:pPr marL="0" indent="0" algn="ctr">
              <a:buNone/>
            </a:pPr>
            <a:r>
              <a:rPr lang="en-GB" sz="2000" dirty="0"/>
              <a:t>B: 1927</a:t>
            </a:r>
          </a:p>
          <a:p>
            <a:pPr marL="0" indent="0" algn="ctr">
              <a:buNone/>
            </a:pPr>
            <a:r>
              <a:rPr lang="en-GB" sz="2000" dirty="0"/>
              <a:t>C: 1937 </a:t>
            </a:r>
          </a:p>
        </p:txBody>
      </p:sp>
    </p:spTree>
    <p:extLst>
      <p:ext uri="{BB962C8B-B14F-4D97-AF65-F5344CB8AC3E}">
        <p14:creationId xmlns:p14="http://schemas.microsoft.com/office/powerpoint/2010/main" val="32850577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6436-6581-1BBB-7148-EBCA5EE35415}"/>
              </a:ext>
            </a:extLst>
          </p:cNvPr>
          <p:cNvSpPr>
            <a:spLocks noGrp="1"/>
          </p:cNvSpPr>
          <p:nvPr>
            <p:ph type="title"/>
          </p:nvPr>
        </p:nvSpPr>
        <p:spPr>
          <a:xfrm>
            <a:off x="4716868" y="803325"/>
            <a:ext cx="3944780" cy="1325563"/>
          </a:xfrm>
        </p:spPr>
        <p:txBody>
          <a:bodyPr>
            <a:normAutofit/>
          </a:bodyPr>
          <a:lstStyle/>
          <a:p>
            <a:pPr algn="ctr"/>
            <a:r>
              <a:rPr lang="en-GB" sz="4000" b="1" dirty="0"/>
              <a:t>History Quiz</a:t>
            </a:r>
            <a:endParaRPr lang="en-GB" sz="4000" dirty="0"/>
          </a:p>
        </p:txBody>
      </p:sp>
      <p:sp>
        <p:nvSpPr>
          <p:cNvPr id="4103" name="Freeform: Shape 4102">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098" name="Picture 2" descr="Image result for the skirrid inn">
            <a:extLst>
              <a:ext uri="{FF2B5EF4-FFF2-40B4-BE49-F238E27FC236}">
                <a16:creationId xmlns:a16="http://schemas.microsoft.com/office/drawing/2014/main" id="{0366874E-0E03-7B8B-AD87-B655053FF5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165" r="13447" b="-1"/>
          <a:stretch/>
        </p:blipFill>
        <p:spPr bwMode="auto">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B2F89F-FEF1-E878-FE97-79F52CFD878E}"/>
              </a:ext>
            </a:extLst>
          </p:cNvPr>
          <p:cNvSpPr>
            <a:spLocks noGrp="1"/>
          </p:cNvSpPr>
          <p:nvPr>
            <p:ph idx="1"/>
          </p:nvPr>
        </p:nvSpPr>
        <p:spPr>
          <a:xfrm>
            <a:off x="4716868" y="2279018"/>
            <a:ext cx="3944786" cy="3375920"/>
          </a:xfrm>
        </p:spPr>
        <p:txBody>
          <a:bodyPr anchor="t">
            <a:normAutofit/>
          </a:bodyPr>
          <a:lstStyle/>
          <a:p>
            <a:pPr marL="0" indent="0" algn="ctr">
              <a:buNone/>
            </a:pPr>
            <a:r>
              <a:rPr lang="en-GB" sz="2000" dirty="0"/>
              <a:t>2. Why did the English and French governments start to introduce laws for regulating inns in the 1600s?</a:t>
            </a:r>
          </a:p>
          <a:p>
            <a:pPr marL="0" indent="0" algn="ctr">
              <a:buNone/>
            </a:pPr>
            <a:endParaRPr lang="en-GB" sz="2000" dirty="0"/>
          </a:p>
          <a:p>
            <a:pPr marL="0" indent="0" algn="ctr">
              <a:buNone/>
            </a:pPr>
            <a:r>
              <a:rPr lang="en-US" sz="2000" b="0" cap="none" spc="0" dirty="0">
                <a:ln w="0"/>
                <a:effectLst>
                  <a:outerShdw blurRad="38100" dist="38100" dir="2700000" algn="tl">
                    <a:srgbClr val="000000">
                      <a:alpha val="43137"/>
                    </a:srgbClr>
                  </a:outerShdw>
                </a:effectLst>
              </a:rPr>
              <a:t>Type your answers in the chat box or raise your yellow hand.</a:t>
            </a:r>
          </a:p>
        </p:txBody>
      </p:sp>
      <p:sp>
        <p:nvSpPr>
          <p:cNvPr id="4" name="TextBox 3">
            <a:extLst>
              <a:ext uri="{FF2B5EF4-FFF2-40B4-BE49-F238E27FC236}">
                <a16:creationId xmlns:a16="http://schemas.microsoft.com/office/drawing/2014/main" id="{A8EB40A4-7E8A-4CD3-515D-8B0DC376750D}"/>
              </a:ext>
            </a:extLst>
          </p:cNvPr>
          <p:cNvSpPr txBox="1"/>
          <p:nvPr/>
        </p:nvSpPr>
        <p:spPr>
          <a:xfrm>
            <a:off x="1913467" y="4731608"/>
            <a:ext cx="2274711" cy="923330"/>
          </a:xfrm>
          <a:prstGeom prst="rect">
            <a:avLst/>
          </a:prstGeom>
          <a:noFill/>
        </p:spPr>
        <p:txBody>
          <a:bodyPr wrap="square" rtlCol="0">
            <a:spAutoFit/>
          </a:bodyPr>
          <a:lstStyle/>
          <a:p>
            <a:pPr algn="ctr"/>
            <a:r>
              <a:rPr lang="en-GB" b="1" dirty="0"/>
              <a:t>The </a:t>
            </a:r>
            <a:r>
              <a:rPr lang="en-GB" b="1" dirty="0" err="1"/>
              <a:t>Skirrid</a:t>
            </a:r>
            <a:r>
              <a:rPr lang="en-GB" b="1" dirty="0"/>
              <a:t> Inn, Monmouthshire, Wales</a:t>
            </a:r>
          </a:p>
        </p:txBody>
      </p:sp>
    </p:spTree>
    <p:extLst>
      <p:ext uri="{BB962C8B-B14F-4D97-AF65-F5344CB8AC3E}">
        <p14:creationId xmlns:p14="http://schemas.microsoft.com/office/powerpoint/2010/main" val="17625435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6436-6581-1BBB-7148-EBCA5EE35415}"/>
              </a:ext>
            </a:extLst>
          </p:cNvPr>
          <p:cNvSpPr>
            <a:spLocks noGrp="1"/>
          </p:cNvSpPr>
          <p:nvPr>
            <p:ph type="title"/>
          </p:nvPr>
        </p:nvSpPr>
        <p:spPr>
          <a:xfrm>
            <a:off x="4675747" y="803325"/>
            <a:ext cx="3985902" cy="1325563"/>
          </a:xfrm>
        </p:spPr>
        <p:txBody>
          <a:bodyPr>
            <a:normAutofit/>
          </a:bodyPr>
          <a:lstStyle/>
          <a:p>
            <a:pPr algn="ctr"/>
            <a:r>
              <a:rPr lang="en-GB" sz="4000" b="1"/>
              <a:t>History Quiz</a:t>
            </a:r>
            <a:endParaRPr lang="en-GB" sz="4000"/>
          </a:p>
        </p:txBody>
      </p:sp>
      <p:sp>
        <p:nvSpPr>
          <p:cNvPr id="3079" name="Freeform: Shape 307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ee the source image">
            <a:extLst>
              <a:ext uri="{FF2B5EF4-FFF2-40B4-BE49-F238E27FC236}">
                <a16:creationId xmlns:a16="http://schemas.microsoft.com/office/drawing/2014/main" id="{3EB362C4-CED6-10F0-0E54-E2307FA9D0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07" r="27887" b="1"/>
          <a:stretch/>
        </p:blipFill>
        <p:spPr bwMode="auto">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B2F89F-FEF1-E878-FE97-79F52CFD878E}"/>
              </a:ext>
            </a:extLst>
          </p:cNvPr>
          <p:cNvSpPr>
            <a:spLocks noGrp="1"/>
          </p:cNvSpPr>
          <p:nvPr>
            <p:ph idx="1"/>
          </p:nvPr>
        </p:nvSpPr>
        <p:spPr>
          <a:xfrm>
            <a:off x="4675746" y="2279018"/>
            <a:ext cx="3985908" cy="3375920"/>
          </a:xfrm>
        </p:spPr>
        <p:txBody>
          <a:bodyPr anchor="t">
            <a:normAutofit/>
          </a:bodyPr>
          <a:lstStyle/>
          <a:p>
            <a:pPr marL="0" indent="0" algn="ctr">
              <a:buNone/>
            </a:pPr>
            <a:r>
              <a:rPr lang="en-GB" sz="2000" dirty="0"/>
              <a:t>3. Where is England’s first modern hotel (The Royal Hotel) located?</a:t>
            </a:r>
          </a:p>
          <a:p>
            <a:pPr marL="0" indent="0" algn="ctr">
              <a:buNone/>
            </a:pPr>
            <a:endParaRPr lang="en-GB" sz="2000" dirty="0"/>
          </a:p>
          <a:p>
            <a:pPr marL="0" indent="0" algn="ctr">
              <a:buNone/>
            </a:pPr>
            <a:r>
              <a:rPr lang="en-GB" sz="2000" dirty="0"/>
              <a:t>A: London</a:t>
            </a:r>
          </a:p>
          <a:p>
            <a:pPr marL="0" indent="0" algn="ctr">
              <a:buNone/>
            </a:pPr>
            <a:r>
              <a:rPr lang="en-GB" sz="2000" dirty="0"/>
              <a:t>B: Brighton</a:t>
            </a:r>
          </a:p>
          <a:p>
            <a:pPr marL="0" indent="0" algn="ctr">
              <a:buNone/>
            </a:pPr>
            <a:r>
              <a:rPr lang="en-GB" sz="2000" dirty="0"/>
              <a:t>C: Plymouth</a:t>
            </a:r>
          </a:p>
        </p:txBody>
      </p:sp>
    </p:spTree>
    <p:extLst>
      <p:ext uri="{BB962C8B-B14F-4D97-AF65-F5344CB8AC3E}">
        <p14:creationId xmlns:p14="http://schemas.microsoft.com/office/powerpoint/2010/main" val="32374445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9ADEC-B133-8430-532F-236368846415}"/>
              </a:ext>
            </a:extLst>
          </p:cNvPr>
          <p:cNvSpPr>
            <a:spLocks noGrp="1"/>
          </p:cNvSpPr>
          <p:nvPr>
            <p:ph type="title"/>
          </p:nvPr>
        </p:nvSpPr>
        <p:spPr>
          <a:xfrm>
            <a:off x="4990200" y="1396289"/>
            <a:ext cx="3754752" cy="1325563"/>
          </a:xfrm>
        </p:spPr>
        <p:txBody>
          <a:bodyPr>
            <a:normAutofit/>
          </a:bodyPr>
          <a:lstStyle/>
          <a:p>
            <a:pPr algn="ctr"/>
            <a:r>
              <a:rPr lang="en-GB" sz="4000" b="1"/>
              <a:t>History Quiz</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See the source image">
            <a:extLst>
              <a:ext uri="{FF2B5EF4-FFF2-40B4-BE49-F238E27FC236}">
                <a16:creationId xmlns:a16="http://schemas.microsoft.com/office/drawing/2014/main" id="{029588EA-4F87-DDA3-A41A-5FEEB5B47B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3180" y="594427"/>
            <a:ext cx="3078957" cy="420335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08D8231-650B-BC7D-EEF1-7339E2B14455}"/>
              </a:ext>
            </a:extLst>
          </p:cNvPr>
          <p:cNvSpPr>
            <a:spLocks noGrp="1"/>
          </p:cNvSpPr>
          <p:nvPr>
            <p:ph idx="1"/>
          </p:nvPr>
        </p:nvSpPr>
        <p:spPr>
          <a:xfrm>
            <a:off x="4993533" y="2747808"/>
            <a:ext cx="3754752" cy="3181684"/>
          </a:xfrm>
        </p:spPr>
        <p:txBody>
          <a:bodyPr anchor="t">
            <a:normAutofit/>
          </a:bodyPr>
          <a:lstStyle/>
          <a:p>
            <a:pPr marL="0" indent="0" algn="ctr">
              <a:buNone/>
            </a:pPr>
            <a:r>
              <a:rPr lang="en-GB" sz="2200" dirty="0"/>
              <a:t>4. Why did hotel managers start to get worried about Airbnb entering the accommodation market?</a:t>
            </a:r>
          </a:p>
          <a:p>
            <a:pPr marL="0" indent="0" algn="ctr">
              <a:buNone/>
            </a:pPr>
            <a:endParaRPr lang="en-GB" sz="2200" dirty="0"/>
          </a:p>
          <a:p>
            <a:pPr marL="0" indent="0" algn="ctr">
              <a:buNone/>
            </a:pPr>
            <a:r>
              <a:rPr lang="en-US" sz="2200" b="0" cap="none" spc="0" dirty="0">
                <a:ln w="0"/>
                <a:effectLst>
                  <a:outerShdw blurRad="38100" dist="38100" dir="2700000" algn="tl">
                    <a:srgbClr val="000000">
                      <a:alpha val="43137"/>
                    </a:srgbClr>
                  </a:outerShdw>
                </a:effectLst>
              </a:rPr>
              <a:t>Type your answers in the chat box or raise your yellow hand.</a:t>
            </a:r>
          </a:p>
          <a:p>
            <a:pPr marL="0" indent="0" algn="ctr">
              <a:buNone/>
            </a:pPr>
            <a:endParaRPr lang="en-GB" sz="2400" dirty="0"/>
          </a:p>
        </p:txBody>
      </p:sp>
    </p:spTree>
    <p:extLst>
      <p:ext uri="{BB962C8B-B14F-4D97-AF65-F5344CB8AC3E}">
        <p14:creationId xmlns:p14="http://schemas.microsoft.com/office/powerpoint/2010/main" val="25479535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4EE1CF-64A8-0855-DB92-2F3E344B856F}"/>
              </a:ext>
            </a:extLst>
          </p:cNvPr>
          <p:cNvSpPr>
            <a:spLocks noGrp="1"/>
          </p:cNvSpPr>
          <p:nvPr>
            <p:ph type="title"/>
          </p:nvPr>
        </p:nvSpPr>
        <p:spPr>
          <a:xfrm>
            <a:off x="603503" y="365125"/>
            <a:ext cx="2554366" cy="3117038"/>
          </a:xfrm>
        </p:spPr>
        <p:txBody>
          <a:bodyPr anchor="ctr">
            <a:normAutofit/>
          </a:bodyPr>
          <a:lstStyle/>
          <a:p>
            <a:pPr algn="ctr"/>
            <a:r>
              <a:rPr lang="en-GB" b="1" dirty="0"/>
              <a:t>History Quiz</a:t>
            </a:r>
          </a:p>
        </p:txBody>
      </p:sp>
      <p:sp>
        <p:nvSpPr>
          <p:cNvPr id="15" name="Content Placeholder 2">
            <a:extLst>
              <a:ext uri="{FF2B5EF4-FFF2-40B4-BE49-F238E27FC236}">
                <a16:creationId xmlns:a16="http://schemas.microsoft.com/office/drawing/2014/main" id="{A18E2DD5-A092-D50E-3414-7CABD55A6384}"/>
              </a:ext>
            </a:extLst>
          </p:cNvPr>
          <p:cNvSpPr>
            <a:spLocks noGrp="1"/>
          </p:cNvSpPr>
          <p:nvPr>
            <p:ph idx="1"/>
          </p:nvPr>
        </p:nvSpPr>
        <p:spPr>
          <a:xfrm>
            <a:off x="4780664" y="994145"/>
            <a:ext cx="3867273" cy="4832498"/>
          </a:xfrm>
        </p:spPr>
        <p:txBody>
          <a:bodyPr anchor="ctr">
            <a:normAutofit/>
          </a:bodyPr>
          <a:lstStyle/>
          <a:p>
            <a:pPr marL="0" indent="0" algn="ctr">
              <a:buNone/>
            </a:pPr>
            <a:r>
              <a:rPr lang="en-GB" sz="2000" dirty="0"/>
              <a:t>5. Social and economic changes in the second half of the 20</a:t>
            </a:r>
            <a:r>
              <a:rPr lang="en-GB" sz="2000" baseline="30000" dirty="0"/>
              <a:t>th</a:t>
            </a:r>
            <a:r>
              <a:rPr lang="en-GB" sz="2000" dirty="0"/>
              <a:t> century resulted in middle-class people having more time and money to indulge in travel.</a:t>
            </a:r>
          </a:p>
          <a:p>
            <a:pPr marL="0" indent="0" algn="ctr">
              <a:buNone/>
            </a:pPr>
            <a:r>
              <a:rPr lang="en-GB" sz="2000" dirty="0"/>
              <a:t>How did the hotel industry react to this?</a:t>
            </a:r>
          </a:p>
          <a:p>
            <a:pPr marL="0" indent="0" algn="ctr">
              <a:buNone/>
            </a:pPr>
            <a:endParaRPr lang="en-GB" sz="2000" dirty="0"/>
          </a:p>
          <a:p>
            <a:pPr marL="0" indent="0" algn="ctr">
              <a:buNone/>
            </a:pPr>
            <a:r>
              <a:rPr lang="en-US" sz="2000" b="0" cap="none" spc="0" dirty="0">
                <a:ln w="0"/>
                <a:effectLst>
                  <a:outerShdw blurRad="38100" dist="38100" dir="2700000" algn="tl">
                    <a:srgbClr val="000000">
                      <a:alpha val="43137"/>
                    </a:srgbClr>
                  </a:outerShdw>
                </a:effectLst>
              </a:rPr>
              <a:t>Type your answers in the chat box or raise your yellow hand.</a:t>
            </a:r>
          </a:p>
          <a:p>
            <a:pPr marL="0" indent="0">
              <a:buNone/>
            </a:pPr>
            <a:endParaRPr lang="en-GB" sz="1800" dirty="0"/>
          </a:p>
        </p:txBody>
      </p:sp>
    </p:spTree>
    <p:extLst>
      <p:ext uri="{BB962C8B-B14F-4D97-AF65-F5344CB8AC3E}">
        <p14:creationId xmlns:p14="http://schemas.microsoft.com/office/powerpoint/2010/main" val="36186754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F2BB-1E99-5555-07D2-9BFE1F160EAD}"/>
              </a:ext>
            </a:extLst>
          </p:cNvPr>
          <p:cNvSpPr>
            <a:spLocks noGrp="1"/>
          </p:cNvSpPr>
          <p:nvPr>
            <p:ph type="ctrTitle"/>
          </p:nvPr>
        </p:nvSpPr>
        <p:spPr>
          <a:xfrm>
            <a:off x="5598457" y="1558182"/>
            <a:ext cx="3065480" cy="2889114"/>
          </a:xfrm>
        </p:spPr>
        <p:txBody>
          <a:bodyPr anchor="b">
            <a:normAutofit/>
          </a:bodyPr>
          <a:lstStyle/>
          <a:p>
            <a:pPr algn="l"/>
            <a:r>
              <a:rPr lang="en-GB" sz="4400" dirty="0"/>
              <a:t>Week 3</a:t>
            </a:r>
          </a:p>
        </p:txBody>
      </p:sp>
      <p:sp>
        <p:nvSpPr>
          <p:cNvPr id="3" name="Subtitle 2">
            <a:extLst>
              <a:ext uri="{FF2B5EF4-FFF2-40B4-BE49-F238E27FC236}">
                <a16:creationId xmlns:a16="http://schemas.microsoft.com/office/drawing/2014/main" id="{0A32A325-BBCF-ED6D-3FB9-C3FB8BC72012}"/>
              </a:ext>
            </a:extLst>
          </p:cNvPr>
          <p:cNvSpPr>
            <a:spLocks noGrp="1"/>
          </p:cNvSpPr>
          <p:nvPr>
            <p:ph type="subTitle" idx="1"/>
          </p:nvPr>
        </p:nvSpPr>
        <p:spPr>
          <a:xfrm>
            <a:off x="5271372" y="4536404"/>
            <a:ext cx="3392565" cy="1147863"/>
          </a:xfrm>
        </p:spPr>
        <p:txBody>
          <a:bodyPr anchor="t">
            <a:normAutofit/>
          </a:bodyPr>
          <a:lstStyle/>
          <a:p>
            <a:pPr algn="l"/>
            <a:r>
              <a:rPr lang="en-GB" dirty="0"/>
              <a:t>Who are our Consumers?</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See the source image">
            <a:extLst>
              <a:ext uri="{FF2B5EF4-FFF2-40B4-BE49-F238E27FC236}">
                <a16:creationId xmlns:a16="http://schemas.microsoft.com/office/drawing/2014/main" id="{4D29107B-ADF8-6312-761C-9EEB71B9D8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202" r="22490" b="-1"/>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5068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3FB2FB-E64F-71BD-77CC-05E98EB5F93F}"/>
              </a:ext>
            </a:extLst>
          </p:cNvPr>
          <p:cNvSpPr>
            <a:spLocks noGrp="1"/>
          </p:cNvSpPr>
          <p:nvPr>
            <p:ph type="title"/>
          </p:nvPr>
        </p:nvSpPr>
        <p:spPr>
          <a:xfrm>
            <a:off x="603503" y="365125"/>
            <a:ext cx="2554366" cy="3117038"/>
          </a:xfrm>
        </p:spPr>
        <p:txBody>
          <a:bodyPr anchor="ctr">
            <a:normAutofit/>
          </a:bodyPr>
          <a:lstStyle/>
          <a:p>
            <a:r>
              <a:rPr lang="en-GB" sz="4100" b="1" dirty="0"/>
              <a:t>Consumers</a:t>
            </a:r>
          </a:p>
        </p:txBody>
      </p:sp>
      <p:sp>
        <p:nvSpPr>
          <p:cNvPr id="3" name="Content Placeholder 2">
            <a:extLst>
              <a:ext uri="{FF2B5EF4-FFF2-40B4-BE49-F238E27FC236}">
                <a16:creationId xmlns:a16="http://schemas.microsoft.com/office/drawing/2014/main" id="{6EEC1029-3CF5-9542-BBF4-90153AC21D64}"/>
              </a:ext>
            </a:extLst>
          </p:cNvPr>
          <p:cNvSpPr>
            <a:spLocks noGrp="1"/>
          </p:cNvSpPr>
          <p:nvPr>
            <p:ph idx="1"/>
          </p:nvPr>
        </p:nvSpPr>
        <p:spPr>
          <a:xfrm>
            <a:off x="4780664" y="994145"/>
            <a:ext cx="3867273" cy="4832498"/>
          </a:xfrm>
        </p:spPr>
        <p:txBody>
          <a:bodyPr anchor="ctr">
            <a:normAutofit/>
          </a:bodyPr>
          <a:lstStyle/>
          <a:p>
            <a:pPr marL="0" indent="0" algn="ctr">
              <a:buNone/>
            </a:pPr>
            <a:r>
              <a:rPr lang="en-GB" b="1" dirty="0">
                <a:effectLst>
                  <a:outerShdw blurRad="38100" dist="38100" dir="2700000" algn="tl">
                    <a:srgbClr val="000000">
                      <a:alpha val="43137"/>
                    </a:srgbClr>
                  </a:outerShdw>
                </a:effectLst>
              </a:rPr>
              <a:t>Group Discussion:</a:t>
            </a:r>
          </a:p>
          <a:p>
            <a:pPr algn="ctr"/>
            <a:r>
              <a:rPr lang="en-GB" dirty="0">
                <a:effectLst>
                  <a:outerShdw blurRad="38100" dist="38100" dir="2700000" algn="tl">
                    <a:srgbClr val="000000">
                      <a:alpha val="43137"/>
                    </a:srgbClr>
                  </a:outerShdw>
                </a:effectLst>
              </a:rPr>
              <a:t>Who are the consumers/guests in a hotel?</a:t>
            </a:r>
          </a:p>
          <a:p>
            <a:pPr algn="ctr"/>
            <a:r>
              <a:rPr lang="en-GB" dirty="0">
                <a:effectLst>
                  <a:outerShdw blurRad="38100" dist="38100" dir="2700000" algn="tl">
                    <a:srgbClr val="000000">
                      <a:alpha val="43137"/>
                    </a:srgbClr>
                  </a:outerShdw>
                </a:effectLst>
              </a:rPr>
              <a:t>What are their reasons to travel?</a:t>
            </a:r>
          </a:p>
          <a:p>
            <a:pPr marL="0" indent="0" algn="ctr">
              <a:buNone/>
            </a:pPr>
            <a:endParaRPr lang="en-GB" dirty="0"/>
          </a:p>
          <a:p>
            <a:pPr marL="0" indent="0" algn="ctr">
              <a:buNone/>
            </a:pPr>
            <a:r>
              <a:rPr lang="en-US" b="0" cap="none" spc="0" dirty="0">
                <a:ln w="0"/>
                <a:effectLst>
                  <a:outerShdw blurRad="38100" dist="38100" dir="2700000" algn="tl">
                    <a:srgbClr val="000000">
                      <a:alpha val="43137"/>
                    </a:srgbClr>
                  </a:outerShdw>
                </a:effectLst>
              </a:rPr>
              <a:t>Type your answers in the chat box or raise your yellow hand.</a:t>
            </a:r>
          </a:p>
          <a:p>
            <a:endParaRPr lang="en-GB" sz="1800" dirty="0"/>
          </a:p>
          <a:p>
            <a:endParaRPr lang="en-GB" sz="1800" dirty="0"/>
          </a:p>
        </p:txBody>
      </p:sp>
    </p:spTree>
    <p:extLst>
      <p:ext uri="{BB962C8B-B14F-4D97-AF65-F5344CB8AC3E}">
        <p14:creationId xmlns:p14="http://schemas.microsoft.com/office/powerpoint/2010/main" val="24782493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2A40-0346-3E34-5264-090F03CAFE04}"/>
              </a:ext>
            </a:extLst>
          </p:cNvPr>
          <p:cNvSpPr>
            <a:spLocks noGrp="1"/>
          </p:cNvSpPr>
          <p:nvPr>
            <p:ph type="title"/>
          </p:nvPr>
        </p:nvSpPr>
        <p:spPr>
          <a:xfrm>
            <a:off x="3724072" y="629266"/>
            <a:ext cx="4939868" cy="949013"/>
          </a:xfrm>
        </p:spPr>
        <p:txBody>
          <a:bodyPr>
            <a:normAutofit/>
          </a:bodyPr>
          <a:lstStyle/>
          <a:p>
            <a:pPr algn="ctr"/>
            <a:r>
              <a:rPr lang="en-GB" sz="3600" b="1" dirty="0"/>
              <a:t>Consumers</a:t>
            </a:r>
            <a:endParaRPr lang="en-GB" sz="3200" b="1" dirty="0"/>
          </a:p>
        </p:txBody>
      </p:sp>
      <p:sp>
        <p:nvSpPr>
          <p:cNvPr id="3" name="Content Placeholder 2">
            <a:extLst>
              <a:ext uri="{FF2B5EF4-FFF2-40B4-BE49-F238E27FC236}">
                <a16:creationId xmlns:a16="http://schemas.microsoft.com/office/drawing/2014/main" id="{27907B70-A2FD-ADAC-114B-497A4EA9DB4E}"/>
              </a:ext>
            </a:extLst>
          </p:cNvPr>
          <p:cNvSpPr>
            <a:spLocks noGrp="1"/>
          </p:cNvSpPr>
          <p:nvPr>
            <p:ph idx="1"/>
          </p:nvPr>
        </p:nvSpPr>
        <p:spPr>
          <a:xfrm>
            <a:off x="3724073" y="1542790"/>
            <a:ext cx="5150617" cy="4363232"/>
          </a:xfrm>
        </p:spPr>
        <p:txBody>
          <a:bodyPr>
            <a:normAutofit fontScale="92500" lnSpcReduction="10000"/>
          </a:bodyPr>
          <a:lstStyle/>
          <a:p>
            <a:pPr algn="ctr"/>
            <a:r>
              <a:rPr lang="en-GB" sz="2400" dirty="0"/>
              <a:t>People travel for many different reasons:</a:t>
            </a:r>
          </a:p>
          <a:p>
            <a:pPr marL="0" indent="0" algn="ctr">
              <a:buNone/>
            </a:pPr>
            <a:r>
              <a:rPr lang="en-GB" sz="2400" b="1" dirty="0"/>
              <a:t>Business</a:t>
            </a:r>
            <a:r>
              <a:rPr lang="en-GB" sz="2400" dirty="0"/>
              <a:t> (conference/meetings)</a:t>
            </a:r>
          </a:p>
          <a:p>
            <a:pPr marL="0" indent="0" algn="ctr">
              <a:buNone/>
            </a:pPr>
            <a:r>
              <a:rPr lang="en-GB" sz="2400" b="1" dirty="0"/>
              <a:t>Vacation</a:t>
            </a:r>
          </a:p>
          <a:p>
            <a:pPr marL="0" indent="0" algn="ctr">
              <a:buNone/>
            </a:pPr>
            <a:r>
              <a:rPr lang="en-GB" sz="2400" b="1" dirty="0"/>
              <a:t>Leisure</a:t>
            </a:r>
          </a:p>
          <a:p>
            <a:pPr marL="0" indent="0" algn="ctr">
              <a:buNone/>
            </a:pPr>
            <a:r>
              <a:rPr lang="en-GB" sz="2400" b="1" dirty="0"/>
              <a:t>Other purposes</a:t>
            </a:r>
          </a:p>
          <a:p>
            <a:pPr marL="0" indent="0" algn="ctr">
              <a:buNone/>
            </a:pPr>
            <a:endParaRPr lang="en-GB" sz="2400" b="1" dirty="0"/>
          </a:p>
          <a:p>
            <a:pPr algn="ctr"/>
            <a:r>
              <a:rPr lang="en-GB" sz="2400" dirty="0"/>
              <a:t>Recent statistics indicate that approximately 41% of lodging guests travel for business</a:t>
            </a:r>
          </a:p>
          <a:p>
            <a:pPr algn="ctr"/>
            <a:r>
              <a:rPr lang="en-GB" sz="2400" dirty="0"/>
              <a:t>The remaining 59% of guests travel for pleasure</a:t>
            </a:r>
          </a:p>
          <a:p>
            <a:pPr marL="0" indent="0" algn="ctr">
              <a:buNone/>
            </a:pPr>
            <a:r>
              <a:rPr lang="en-GB" sz="2000" dirty="0"/>
              <a:t>(Hayes, </a:t>
            </a:r>
            <a:r>
              <a:rPr lang="en-GB" sz="2000" dirty="0" err="1"/>
              <a:t>Ninemeier</a:t>
            </a:r>
            <a:r>
              <a:rPr lang="en-GB" sz="2000" dirty="0"/>
              <a:t> and Miller, 2020)</a:t>
            </a:r>
          </a:p>
          <a:p>
            <a:endParaRPr lang="en-GB" sz="1900" dirty="0"/>
          </a:p>
        </p:txBody>
      </p:sp>
      <p:pic>
        <p:nvPicPr>
          <p:cNvPr id="5" name="Picture 4" descr="People sitting on a grass field and enjoying the sun">
            <a:extLst>
              <a:ext uri="{FF2B5EF4-FFF2-40B4-BE49-F238E27FC236}">
                <a16:creationId xmlns:a16="http://schemas.microsoft.com/office/drawing/2014/main" id="{923E8BA6-B096-F585-8613-99F79411A4DF}"/>
              </a:ext>
            </a:extLst>
          </p:cNvPr>
          <p:cNvPicPr>
            <a:picLocks noChangeAspect="1"/>
          </p:cNvPicPr>
          <p:nvPr/>
        </p:nvPicPr>
        <p:blipFill rotWithShape="1">
          <a:blip r:embed="rId2"/>
          <a:srcRect l="44505" r="21655" b="-1"/>
          <a:stretch/>
        </p:blipFill>
        <p:spPr>
          <a:xfrm>
            <a:off x="20" y="10"/>
            <a:ext cx="3476673" cy="6857990"/>
          </a:xfrm>
          <a:prstGeom prst="rect">
            <a:avLst/>
          </a:prstGeom>
          <a:effectLst/>
        </p:spPr>
      </p:pic>
    </p:spTree>
    <p:extLst>
      <p:ext uri="{BB962C8B-B14F-4D97-AF65-F5344CB8AC3E}">
        <p14:creationId xmlns:p14="http://schemas.microsoft.com/office/powerpoint/2010/main" val="9519242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A150-8D93-A058-BF02-C1C0F54C8218}"/>
              </a:ext>
            </a:extLst>
          </p:cNvPr>
          <p:cNvSpPr>
            <a:spLocks noGrp="1"/>
          </p:cNvSpPr>
          <p:nvPr>
            <p:ph type="title"/>
          </p:nvPr>
        </p:nvSpPr>
        <p:spPr>
          <a:xfrm>
            <a:off x="840699" y="687480"/>
            <a:ext cx="5605629" cy="994172"/>
          </a:xfrm>
        </p:spPr>
        <p:txBody>
          <a:bodyPr>
            <a:normAutofit/>
          </a:bodyPr>
          <a:lstStyle/>
          <a:p>
            <a:pPr algn="ctr"/>
            <a:r>
              <a:rPr lang="en-GB" sz="3600" b="1" dirty="0"/>
              <a:t>An Interesting Detail</a:t>
            </a:r>
          </a:p>
        </p:txBody>
      </p:sp>
      <p:sp>
        <p:nvSpPr>
          <p:cNvPr id="3" name="Content Placeholder 2">
            <a:extLst>
              <a:ext uri="{FF2B5EF4-FFF2-40B4-BE49-F238E27FC236}">
                <a16:creationId xmlns:a16="http://schemas.microsoft.com/office/drawing/2014/main" id="{8F17446F-99A7-585E-C98E-7F229B28AAA3}"/>
              </a:ext>
            </a:extLst>
          </p:cNvPr>
          <p:cNvSpPr>
            <a:spLocks noGrp="1"/>
          </p:cNvSpPr>
          <p:nvPr>
            <p:ph idx="1"/>
          </p:nvPr>
        </p:nvSpPr>
        <p:spPr>
          <a:xfrm>
            <a:off x="626301" y="1681653"/>
            <a:ext cx="5503266" cy="4334518"/>
          </a:xfrm>
        </p:spPr>
        <p:txBody>
          <a:bodyPr anchor="ctr">
            <a:normAutofit/>
          </a:bodyPr>
          <a:lstStyle/>
          <a:p>
            <a:pPr algn="ctr"/>
            <a:r>
              <a:rPr lang="en-GB" sz="2200" dirty="0"/>
              <a:t>A </a:t>
            </a:r>
            <a:r>
              <a:rPr lang="en-GB" sz="2200" b="1" i="1" dirty="0"/>
              <a:t>customer</a:t>
            </a:r>
            <a:r>
              <a:rPr lang="en-GB" sz="2200" dirty="0"/>
              <a:t> is someone whose relationship with the property is based only upon the exchange of money for products and services provided.</a:t>
            </a:r>
          </a:p>
          <a:p>
            <a:pPr algn="ctr"/>
            <a:r>
              <a:rPr lang="en-GB" sz="2200" dirty="0"/>
              <a:t>The tactic of treating visitors as </a:t>
            </a:r>
            <a:r>
              <a:rPr lang="en-GB" sz="2200" b="1" i="1" dirty="0"/>
              <a:t>guests</a:t>
            </a:r>
            <a:r>
              <a:rPr lang="en-GB" sz="2200" dirty="0"/>
              <a:t> rather than </a:t>
            </a:r>
            <a:r>
              <a:rPr lang="en-GB" sz="2200" b="1" i="1" dirty="0"/>
              <a:t>customers</a:t>
            </a:r>
            <a:r>
              <a:rPr lang="en-GB" sz="2200" dirty="0"/>
              <a:t> helps establish the positive guest-service philosophy that is critical to a hotel’s success.</a:t>
            </a:r>
          </a:p>
          <a:p>
            <a:pPr algn="ctr"/>
            <a:endParaRPr lang="en-GB" sz="2100" dirty="0"/>
          </a:p>
          <a:p>
            <a:pPr marL="0" indent="0" algn="ctr">
              <a:buNone/>
            </a:pPr>
            <a:r>
              <a:rPr lang="en-GB" sz="2000" dirty="0"/>
              <a:t>(Hayes, </a:t>
            </a:r>
            <a:r>
              <a:rPr lang="en-GB" sz="2000" dirty="0" err="1"/>
              <a:t>Ninemeier</a:t>
            </a:r>
            <a:r>
              <a:rPr lang="en-GB" sz="2000" dirty="0"/>
              <a:t> and Miller, 2020)</a:t>
            </a:r>
          </a:p>
          <a:p>
            <a:endParaRPr lang="en-GB" sz="21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Waiter">
            <a:extLst>
              <a:ext uri="{FF2B5EF4-FFF2-40B4-BE49-F238E27FC236}">
                <a16:creationId xmlns:a16="http://schemas.microsoft.com/office/drawing/2014/main" id="{6EE2FD62-EDA0-1EFB-25D8-A05887B0E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7533223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1BEA-6098-DFC9-545D-764820FE1A6E}"/>
              </a:ext>
            </a:extLst>
          </p:cNvPr>
          <p:cNvSpPr>
            <a:spLocks noGrp="1"/>
          </p:cNvSpPr>
          <p:nvPr>
            <p:ph type="title"/>
          </p:nvPr>
        </p:nvSpPr>
        <p:spPr/>
        <p:txBody>
          <a:bodyPr/>
          <a:lstStyle/>
          <a:p>
            <a:pPr algn="ctr"/>
            <a:r>
              <a:rPr lang="en-GB" sz="4000" b="1" dirty="0"/>
              <a:t>Consumers</a:t>
            </a:r>
          </a:p>
        </p:txBody>
      </p:sp>
      <p:sp>
        <p:nvSpPr>
          <p:cNvPr id="3" name="Content Placeholder 2">
            <a:extLst>
              <a:ext uri="{FF2B5EF4-FFF2-40B4-BE49-F238E27FC236}">
                <a16:creationId xmlns:a16="http://schemas.microsoft.com/office/drawing/2014/main" id="{95E5D433-DBDC-F74C-735F-429CD3C9777C}"/>
              </a:ext>
            </a:extLst>
          </p:cNvPr>
          <p:cNvSpPr>
            <a:spLocks noGrp="1"/>
          </p:cNvSpPr>
          <p:nvPr>
            <p:ph idx="1"/>
          </p:nvPr>
        </p:nvSpPr>
        <p:spPr>
          <a:xfrm>
            <a:off x="628650" y="1345849"/>
            <a:ext cx="7886700" cy="4351338"/>
          </a:xfrm>
        </p:spPr>
        <p:txBody>
          <a:bodyPr/>
          <a:lstStyle/>
          <a:p>
            <a:pPr marL="0" indent="0" algn="ctr">
              <a:buNone/>
            </a:pPr>
            <a:r>
              <a:rPr lang="en-GB" dirty="0"/>
              <a:t>How do we know what guest services to provide to those guests?</a:t>
            </a:r>
          </a:p>
          <a:p>
            <a:pPr marL="0" indent="0" algn="ctr">
              <a:buNone/>
            </a:pPr>
            <a:endParaRPr lang="en-GB" dirty="0"/>
          </a:p>
          <a:p>
            <a:pPr marL="0" indent="0" algn="ctr">
              <a:buNone/>
            </a:pPr>
            <a:r>
              <a:rPr lang="en-GB" dirty="0"/>
              <a:t>	By knowing their </a:t>
            </a:r>
            <a:r>
              <a:rPr lang="en-GB" i="1" dirty="0"/>
              <a:t>needs</a:t>
            </a:r>
            <a:r>
              <a:rPr lang="en-GB" dirty="0"/>
              <a:t> and </a:t>
            </a:r>
            <a:r>
              <a:rPr lang="en-GB" i="1" dirty="0"/>
              <a:t>wants</a:t>
            </a:r>
          </a:p>
          <a:p>
            <a:pPr marL="0" indent="0" algn="ctr">
              <a:lnSpc>
                <a:spcPct val="150000"/>
              </a:lnSpc>
              <a:buNone/>
            </a:pPr>
            <a:r>
              <a:rPr lang="en-GB" b="1" u="sng" dirty="0"/>
              <a:t>Task</a:t>
            </a:r>
            <a:r>
              <a:rPr lang="en-GB" b="1" dirty="0"/>
              <a:t>:</a:t>
            </a:r>
          </a:p>
          <a:p>
            <a:pPr marL="0" indent="0" algn="ctr">
              <a:buNone/>
            </a:pPr>
            <a:r>
              <a:rPr lang="en-GB" sz="2800" dirty="0">
                <a:cs typeface="Arial" panose="020B0604020202020204" pitchFamily="34" charset="0"/>
              </a:rPr>
              <a:t>Think about this when you go on holiday:</a:t>
            </a:r>
          </a:p>
          <a:p>
            <a:pPr marL="0" indent="0" algn="ctr">
              <a:buNone/>
            </a:pPr>
            <a:r>
              <a:rPr lang="en-GB" sz="2800" dirty="0">
                <a:cs typeface="Arial" panose="020B0604020202020204" pitchFamily="34" charset="0"/>
              </a:rPr>
              <a:t>5 things you </a:t>
            </a:r>
            <a:r>
              <a:rPr lang="en-GB" sz="2800" dirty="0">
                <a:effectLst>
                  <a:outerShdw blurRad="38100" dist="38100" dir="2700000" algn="tl">
                    <a:srgbClr val="000000">
                      <a:alpha val="43137"/>
                    </a:srgbClr>
                  </a:outerShdw>
                </a:effectLst>
                <a:cs typeface="Arial" panose="020B0604020202020204" pitchFamily="34" charset="0"/>
              </a:rPr>
              <a:t>NEED</a:t>
            </a:r>
            <a:r>
              <a:rPr lang="en-GB" sz="2800" dirty="0">
                <a:cs typeface="Arial" panose="020B0604020202020204" pitchFamily="34" charset="0"/>
              </a:rPr>
              <a:t> and 5 things you </a:t>
            </a:r>
            <a:r>
              <a:rPr lang="en-GB" sz="2800" dirty="0">
                <a:effectLst>
                  <a:outerShdw blurRad="38100" dist="38100" dir="2700000" algn="tl">
                    <a:srgbClr val="000000">
                      <a:alpha val="43137"/>
                    </a:srgbClr>
                  </a:outerShdw>
                </a:effectLst>
                <a:cs typeface="Arial" panose="020B0604020202020204" pitchFamily="34" charset="0"/>
              </a:rPr>
              <a:t>WANT</a:t>
            </a:r>
            <a:r>
              <a:rPr lang="en-GB" sz="2800" dirty="0">
                <a:cs typeface="Arial" panose="020B0604020202020204" pitchFamily="34" charset="0"/>
              </a:rPr>
              <a:t> </a:t>
            </a:r>
          </a:p>
          <a:p>
            <a:pPr marL="0" indent="0" algn="ctr">
              <a:buNone/>
            </a:pPr>
            <a:r>
              <a:rPr lang="en-GB" dirty="0">
                <a:cs typeface="Arial" panose="020B0604020202020204" pitchFamily="34" charset="0"/>
              </a:rPr>
              <a:t>Share your answers with the class.</a:t>
            </a:r>
            <a:endParaRPr lang="en-GB" sz="2800" dirty="0">
              <a:cs typeface="Arial" panose="020B0604020202020204" pitchFamily="34" charset="0"/>
            </a:endParaRPr>
          </a:p>
          <a:p>
            <a:pPr marL="0" indent="0">
              <a:buNone/>
            </a:pPr>
            <a:endParaRPr lang="en-GB" i="1" dirty="0"/>
          </a:p>
        </p:txBody>
      </p:sp>
      <p:sp>
        <p:nvSpPr>
          <p:cNvPr id="4" name="Arrow: Right 3">
            <a:extLst>
              <a:ext uri="{FF2B5EF4-FFF2-40B4-BE49-F238E27FC236}">
                <a16:creationId xmlns:a16="http://schemas.microsoft.com/office/drawing/2014/main" id="{4D9A3998-220C-9C0D-64F5-978AADF1573F}"/>
              </a:ext>
            </a:extLst>
          </p:cNvPr>
          <p:cNvSpPr/>
          <p:nvPr/>
        </p:nvSpPr>
        <p:spPr>
          <a:xfrm>
            <a:off x="1838170" y="2814545"/>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5431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B3C6-22B0-24B3-C7FB-3D7C6BEDA650}"/>
              </a:ext>
            </a:extLst>
          </p:cNvPr>
          <p:cNvSpPr>
            <a:spLocks noGrp="1"/>
          </p:cNvSpPr>
          <p:nvPr>
            <p:ph type="title"/>
          </p:nvPr>
        </p:nvSpPr>
        <p:spPr/>
        <p:txBody>
          <a:bodyPr/>
          <a:lstStyle/>
          <a:p>
            <a:pPr algn="ctr"/>
            <a:r>
              <a:rPr lang="en-GB" sz="4000" b="1" dirty="0"/>
              <a:t>Wants versus Needs</a:t>
            </a:r>
            <a:endParaRPr lang="en-GB" sz="4000" dirty="0"/>
          </a:p>
        </p:txBody>
      </p:sp>
      <p:sp>
        <p:nvSpPr>
          <p:cNvPr id="3" name="Text Placeholder 2">
            <a:extLst>
              <a:ext uri="{FF2B5EF4-FFF2-40B4-BE49-F238E27FC236}">
                <a16:creationId xmlns:a16="http://schemas.microsoft.com/office/drawing/2014/main" id="{EA771D48-83E9-E11F-33DD-D84A7CD0E4E9}"/>
              </a:ext>
            </a:extLst>
          </p:cNvPr>
          <p:cNvSpPr>
            <a:spLocks noGrp="1"/>
          </p:cNvSpPr>
          <p:nvPr>
            <p:ph type="body" idx="1"/>
          </p:nvPr>
        </p:nvSpPr>
        <p:spPr>
          <a:xfrm>
            <a:off x="630238" y="1424380"/>
            <a:ext cx="3868737" cy="823912"/>
          </a:xfrm>
        </p:spPr>
        <p:txBody>
          <a:bodyPr/>
          <a:lstStyle/>
          <a:p>
            <a:pPr algn="ctr"/>
            <a:r>
              <a:rPr lang="en-GB" sz="2800" dirty="0"/>
              <a:t>Needs</a:t>
            </a:r>
            <a:endParaRPr lang="en-GB" dirty="0"/>
          </a:p>
        </p:txBody>
      </p:sp>
      <p:sp>
        <p:nvSpPr>
          <p:cNvPr id="4" name="Content Placeholder 3">
            <a:extLst>
              <a:ext uri="{FF2B5EF4-FFF2-40B4-BE49-F238E27FC236}">
                <a16:creationId xmlns:a16="http://schemas.microsoft.com/office/drawing/2014/main" id="{8019F665-C018-6356-0A60-AF252925DFA7}"/>
              </a:ext>
            </a:extLst>
          </p:cNvPr>
          <p:cNvSpPr>
            <a:spLocks noGrp="1"/>
          </p:cNvSpPr>
          <p:nvPr>
            <p:ph sz="half" idx="2"/>
          </p:nvPr>
        </p:nvSpPr>
        <p:spPr/>
        <p:txBody>
          <a:bodyPr/>
          <a:lstStyle/>
          <a:p>
            <a:r>
              <a:rPr lang="en-US" sz="2400" dirty="0"/>
              <a:t>A </a:t>
            </a:r>
            <a:r>
              <a:rPr lang="en-US" sz="2400" b="1" dirty="0"/>
              <a:t>need</a:t>
            </a:r>
            <a:r>
              <a:rPr lang="en-US" sz="2400" dirty="0"/>
              <a:t> is something needed to </a:t>
            </a:r>
            <a:r>
              <a:rPr lang="en-US" sz="2400" b="1" dirty="0"/>
              <a:t>survive</a:t>
            </a:r>
          </a:p>
          <a:p>
            <a:r>
              <a:rPr lang="en-US" sz="2400" b="1" dirty="0"/>
              <a:t>Needs </a:t>
            </a:r>
            <a:r>
              <a:rPr lang="en-US" sz="2400" dirty="0"/>
              <a:t>are</a:t>
            </a:r>
            <a:r>
              <a:rPr lang="en-US" sz="2400" b="1" dirty="0"/>
              <a:t> limited</a:t>
            </a:r>
          </a:p>
          <a:p>
            <a:r>
              <a:rPr lang="en-US" sz="2400" b="1" dirty="0"/>
              <a:t>Asked For</a:t>
            </a:r>
            <a:r>
              <a:rPr lang="en-US" sz="2400" dirty="0"/>
              <a:t> Needs: Some needs are very easy to identify, especially when someone asks for something. </a:t>
            </a:r>
          </a:p>
        </p:txBody>
      </p:sp>
      <p:sp>
        <p:nvSpPr>
          <p:cNvPr id="5" name="Text Placeholder 4">
            <a:extLst>
              <a:ext uri="{FF2B5EF4-FFF2-40B4-BE49-F238E27FC236}">
                <a16:creationId xmlns:a16="http://schemas.microsoft.com/office/drawing/2014/main" id="{BEC71BA6-8254-1FF9-69C7-C06292282841}"/>
              </a:ext>
            </a:extLst>
          </p:cNvPr>
          <p:cNvSpPr>
            <a:spLocks noGrp="1"/>
          </p:cNvSpPr>
          <p:nvPr>
            <p:ph type="body" sz="quarter" idx="3"/>
          </p:nvPr>
        </p:nvSpPr>
        <p:spPr>
          <a:xfrm>
            <a:off x="4629150" y="1399328"/>
            <a:ext cx="3887788" cy="823912"/>
          </a:xfrm>
        </p:spPr>
        <p:txBody>
          <a:bodyPr/>
          <a:lstStyle/>
          <a:p>
            <a:pPr algn="ctr"/>
            <a:r>
              <a:rPr lang="en-GB" sz="2800" dirty="0"/>
              <a:t>Wants</a:t>
            </a:r>
            <a:endParaRPr lang="en-GB" dirty="0"/>
          </a:p>
        </p:txBody>
      </p:sp>
      <p:sp>
        <p:nvSpPr>
          <p:cNvPr id="6" name="Content Placeholder 5">
            <a:extLst>
              <a:ext uri="{FF2B5EF4-FFF2-40B4-BE49-F238E27FC236}">
                <a16:creationId xmlns:a16="http://schemas.microsoft.com/office/drawing/2014/main" id="{C2F93C64-DECA-4A78-3201-CF67A9C84CDD}"/>
              </a:ext>
            </a:extLst>
          </p:cNvPr>
          <p:cNvSpPr>
            <a:spLocks noGrp="1"/>
          </p:cNvSpPr>
          <p:nvPr>
            <p:ph sz="quarter" idx="4"/>
          </p:nvPr>
        </p:nvSpPr>
        <p:spPr/>
        <p:txBody>
          <a:bodyPr/>
          <a:lstStyle/>
          <a:p>
            <a:pPr algn="ctr"/>
            <a:r>
              <a:rPr lang="en-US" sz="2400" dirty="0"/>
              <a:t>A </a:t>
            </a:r>
            <a:r>
              <a:rPr lang="en-US" sz="2400" b="1" dirty="0"/>
              <a:t>want </a:t>
            </a:r>
            <a:r>
              <a:rPr lang="en-US" sz="2400" dirty="0"/>
              <a:t>is something that people </a:t>
            </a:r>
            <a:r>
              <a:rPr lang="en-US" sz="2400" b="1" dirty="0"/>
              <a:t>desire</a:t>
            </a:r>
            <a:r>
              <a:rPr lang="en-US" sz="2400" dirty="0"/>
              <a:t> to have that they may not be able to obtain.</a:t>
            </a:r>
          </a:p>
          <a:p>
            <a:pPr algn="ctr"/>
            <a:r>
              <a:rPr lang="en-US" sz="2400" b="1" dirty="0"/>
              <a:t>Wants</a:t>
            </a:r>
            <a:r>
              <a:rPr lang="en-US" sz="2400" dirty="0"/>
              <a:t> are unlimited</a:t>
            </a:r>
          </a:p>
        </p:txBody>
      </p:sp>
    </p:spTree>
    <p:extLst>
      <p:ext uri="{BB962C8B-B14F-4D97-AF65-F5344CB8AC3E}">
        <p14:creationId xmlns:p14="http://schemas.microsoft.com/office/powerpoint/2010/main" val="21242128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1D5F27-BED9-02FF-CB52-E9F07EC5BFA6}"/>
              </a:ext>
            </a:extLst>
          </p:cNvPr>
          <p:cNvSpPr>
            <a:spLocks noGrp="1"/>
          </p:cNvSpPr>
          <p:nvPr>
            <p:ph type="title"/>
          </p:nvPr>
        </p:nvSpPr>
        <p:spPr>
          <a:xfrm>
            <a:off x="1733360" y="365760"/>
            <a:ext cx="5677279" cy="1288238"/>
          </a:xfrm>
        </p:spPr>
        <p:txBody>
          <a:bodyPr anchor="ctr">
            <a:normAutofit/>
          </a:bodyPr>
          <a:lstStyle/>
          <a:p>
            <a:pPr algn="ctr"/>
            <a:r>
              <a:rPr lang="en-GB" sz="4000" b="1"/>
              <a:t>Consumers</a:t>
            </a:r>
            <a:endParaRPr lang="en-GB" sz="4000" b="1" dirty="0"/>
          </a:p>
        </p:txBody>
      </p:sp>
      <p:sp>
        <p:nvSpPr>
          <p:cNvPr id="3" name="Content Placeholder 2">
            <a:extLst>
              <a:ext uri="{FF2B5EF4-FFF2-40B4-BE49-F238E27FC236}">
                <a16:creationId xmlns:a16="http://schemas.microsoft.com/office/drawing/2014/main" id="{F6EC3674-9619-FC3D-EC6C-100B235E07BF}"/>
              </a:ext>
            </a:extLst>
          </p:cNvPr>
          <p:cNvSpPr>
            <a:spLocks noGrp="1"/>
          </p:cNvSpPr>
          <p:nvPr>
            <p:ph idx="1"/>
          </p:nvPr>
        </p:nvSpPr>
        <p:spPr>
          <a:xfrm>
            <a:off x="1624176" y="1465745"/>
            <a:ext cx="5895648" cy="4460915"/>
          </a:xfrm>
        </p:spPr>
        <p:txBody>
          <a:bodyPr anchor="t">
            <a:normAutofit fontScale="92500"/>
          </a:bodyPr>
          <a:lstStyle/>
          <a:p>
            <a:pPr marL="0" indent="0" algn="ctr">
              <a:lnSpc>
                <a:spcPct val="150000"/>
              </a:lnSpc>
              <a:buNone/>
            </a:pPr>
            <a:r>
              <a:rPr lang="en-GB" sz="2600" dirty="0"/>
              <a:t>Leisure guests</a:t>
            </a:r>
          </a:p>
          <a:p>
            <a:pPr marL="0" indent="0" algn="ctr">
              <a:lnSpc>
                <a:spcPct val="150000"/>
              </a:lnSpc>
              <a:buNone/>
            </a:pPr>
            <a:r>
              <a:rPr lang="en-GB" sz="2600" dirty="0"/>
              <a:t>Business guests</a:t>
            </a:r>
          </a:p>
          <a:p>
            <a:pPr marL="0" indent="0" algn="ctr">
              <a:lnSpc>
                <a:spcPct val="150000"/>
              </a:lnSpc>
              <a:buNone/>
            </a:pPr>
            <a:r>
              <a:rPr lang="en-GB" sz="2600" dirty="0"/>
              <a:t>Locals</a:t>
            </a:r>
          </a:p>
          <a:p>
            <a:endParaRPr lang="en-GB" sz="2100" dirty="0"/>
          </a:p>
          <a:p>
            <a:pPr marL="0" indent="0">
              <a:buNone/>
              <a:defRPr/>
            </a:pPr>
            <a:r>
              <a:rPr lang="en-GB" sz="2100" dirty="0">
                <a:cs typeface="Calibri" panose="020F0502020204030204" pitchFamily="34" charset="0"/>
              </a:rPr>
              <a:t>Now, take a few minutes and think about their needs:</a:t>
            </a:r>
          </a:p>
          <a:p>
            <a:pPr eaLnBrk="1" hangingPunct="1">
              <a:defRPr/>
            </a:pPr>
            <a:r>
              <a:rPr lang="en-GB" sz="2100" dirty="0">
                <a:cs typeface="Calibri" panose="020F0502020204030204" pitchFamily="34" charset="0"/>
              </a:rPr>
              <a:t>Write down at least 3 things for each type of guest</a:t>
            </a:r>
          </a:p>
          <a:p>
            <a:pPr eaLnBrk="1" hangingPunct="1">
              <a:defRPr/>
            </a:pPr>
            <a:r>
              <a:rPr lang="en-GB" sz="2100" dirty="0">
                <a:cs typeface="Calibri" panose="020F0502020204030204" pitchFamily="34" charset="0"/>
              </a:rPr>
              <a:t>What guest services can you offer to satisfy these needs? </a:t>
            </a:r>
          </a:p>
          <a:p>
            <a:pPr eaLnBrk="1" hangingPunct="1">
              <a:defRPr/>
            </a:pPr>
            <a:r>
              <a:rPr lang="en-GB" sz="2100" dirty="0">
                <a:cs typeface="Calibri" panose="020F0502020204030204" pitchFamily="34" charset="0"/>
              </a:rPr>
              <a:t>Example : Club Membership Schemes, loyalty cards, discount schemes</a:t>
            </a:r>
          </a:p>
        </p:txBody>
      </p:sp>
    </p:spTree>
    <p:extLst>
      <p:ext uri="{BB962C8B-B14F-4D97-AF65-F5344CB8AC3E}">
        <p14:creationId xmlns:p14="http://schemas.microsoft.com/office/powerpoint/2010/main" val="9274578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6B7-989B-B213-F4B7-664CD9559541}"/>
              </a:ext>
            </a:extLst>
          </p:cNvPr>
          <p:cNvSpPr>
            <a:spLocks noGrp="1"/>
          </p:cNvSpPr>
          <p:nvPr>
            <p:ph type="title"/>
          </p:nvPr>
        </p:nvSpPr>
        <p:spPr>
          <a:xfrm>
            <a:off x="4716868" y="803325"/>
            <a:ext cx="3944780" cy="1325563"/>
          </a:xfrm>
        </p:spPr>
        <p:txBody>
          <a:bodyPr>
            <a:normAutofit/>
          </a:bodyPr>
          <a:lstStyle/>
          <a:p>
            <a:pPr algn="ctr"/>
            <a:r>
              <a:rPr lang="en-GB" sz="3200" b="1" dirty="0">
                <a:cs typeface="Calibri" panose="020F0502020204030204" pitchFamily="34" charset="0"/>
              </a:rPr>
              <a:t>Hotel amenities for business travellers</a:t>
            </a:r>
            <a:endParaRPr lang="en-GB" sz="3200" dirty="0"/>
          </a:p>
        </p:txBody>
      </p:sp>
      <p:sp>
        <p:nvSpPr>
          <p:cNvPr id="5129" name="Freeform: Shape 512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124" name="Picture 4" descr="See the source image">
            <a:extLst>
              <a:ext uri="{FF2B5EF4-FFF2-40B4-BE49-F238E27FC236}">
                <a16:creationId xmlns:a16="http://schemas.microsoft.com/office/drawing/2014/main" id="{10F84767-AD33-F8F1-372A-76D22A7360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312" r="22063" b="-1"/>
          <a:stretch/>
        </p:blipFill>
        <p:spPr bwMode="auto">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4A858DB-5F07-88C0-0BA1-6AEF50F3B606}"/>
              </a:ext>
            </a:extLst>
          </p:cNvPr>
          <p:cNvSpPr>
            <a:spLocks noGrp="1"/>
          </p:cNvSpPr>
          <p:nvPr>
            <p:ph idx="1"/>
          </p:nvPr>
        </p:nvSpPr>
        <p:spPr>
          <a:xfrm>
            <a:off x="4397791" y="2041741"/>
            <a:ext cx="4520741" cy="3883069"/>
          </a:xfrm>
        </p:spPr>
        <p:txBody>
          <a:bodyPr anchor="t">
            <a:normAutofit/>
          </a:bodyPr>
          <a:lstStyle/>
          <a:p>
            <a:pPr fontAlgn="base"/>
            <a:r>
              <a:rPr lang="en-GB" sz="1600" b="1" dirty="0">
                <a:cs typeface="Calibri" panose="020F0502020204030204" pitchFamily="34" charset="0"/>
              </a:rPr>
              <a:t>High-speed Internet</a:t>
            </a:r>
            <a:r>
              <a:rPr lang="en-GB" sz="1600" dirty="0">
                <a:cs typeface="Calibri" panose="020F0502020204030204" pitchFamily="34" charset="0"/>
              </a:rPr>
              <a:t> — For seamless digital conferences, communication, and more.</a:t>
            </a:r>
          </a:p>
          <a:p>
            <a:pPr fontAlgn="base"/>
            <a:r>
              <a:rPr lang="en-GB" sz="1600" b="1" dirty="0">
                <a:cs typeface="Calibri" panose="020F0502020204030204" pitchFamily="34" charset="0"/>
              </a:rPr>
              <a:t>Ample power outlets</a:t>
            </a:r>
            <a:r>
              <a:rPr lang="en-GB" sz="1600" dirty="0">
                <a:cs typeface="Calibri" panose="020F0502020204030204" pitchFamily="34" charset="0"/>
              </a:rPr>
              <a:t> — To keep gadgets plugged in and electronics charged.</a:t>
            </a:r>
          </a:p>
          <a:p>
            <a:pPr fontAlgn="base"/>
            <a:r>
              <a:rPr lang="en-GB" sz="1600" b="1" dirty="0">
                <a:cs typeface="Calibri" panose="020F0502020204030204" pitchFamily="34" charset="0"/>
              </a:rPr>
              <a:t>Desk</a:t>
            </a:r>
            <a:r>
              <a:rPr lang="en-GB" sz="1600" dirty="0">
                <a:cs typeface="Calibri" panose="020F0502020204030204" pitchFamily="34" charset="0"/>
              </a:rPr>
              <a:t> — For a comfortable and convenient workspace.</a:t>
            </a:r>
          </a:p>
          <a:p>
            <a:pPr fontAlgn="base"/>
            <a:r>
              <a:rPr lang="en-GB" sz="1600" b="1" dirty="0">
                <a:cs typeface="Calibri" panose="020F0502020204030204" pitchFamily="34" charset="0"/>
              </a:rPr>
              <a:t>Iron and ironing board</a:t>
            </a:r>
            <a:r>
              <a:rPr lang="en-GB" sz="1600" dirty="0">
                <a:cs typeface="Calibri" panose="020F0502020204030204" pitchFamily="34" charset="0"/>
              </a:rPr>
              <a:t> — To smooth out any wrinkles in that business suit.</a:t>
            </a:r>
          </a:p>
          <a:p>
            <a:pPr fontAlgn="base"/>
            <a:r>
              <a:rPr lang="en-GB" sz="1600" dirty="0">
                <a:cs typeface="Calibri" panose="020F0502020204030204" pitchFamily="34" charset="0"/>
              </a:rPr>
              <a:t>Special offer suggestion | </a:t>
            </a:r>
            <a:r>
              <a:rPr lang="en-GB" sz="1600" b="1" dirty="0">
                <a:cs typeface="Calibri" panose="020F0502020204030204" pitchFamily="34" charset="0"/>
              </a:rPr>
              <a:t>Free drink</a:t>
            </a:r>
            <a:r>
              <a:rPr lang="en-GB" sz="1600" dirty="0">
                <a:cs typeface="Calibri" panose="020F0502020204030204" pitchFamily="34" charset="0"/>
              </a:rPr>
              <a:t> — To wind down after a tough day.</a:t>
            </a:r>
          </a:p>
          <a:p>
            <a:pPr fontAlgn="base"/>
            <a:r>
              <a:rPr lang="en-GB" sz="1600" dirty="0">
                <a:cs typeface="Calibri" panose="020F0502020204030204" pitchFamily="34" charset="0"/>
              </a:rPr>
              <a:t>Special offer suggestion | </a:t>
            </a:r>
            <a:r>
              <a:rPr lang="en-GB" sz="1600" b="1" dirty="0">
                <a:cs typeface="Calibri" panose="020F0502020204030204" pitchFamily="34" charset="0"/>
              </a:rPr>
              <a:t>Discount on dry cleaning</a:t>
            </a:r>
            <a:r>
              <a:rPr lang="en-GB" sz="1600" dirty="0">
                <a:cs typeface="Calibri" panose="020F0502020204030204" pitchFamily="34" charset="0"/>
              </a:rPr>
              <a:t> </a:t>
            </a:r>
            <a:r>
              <a:rPr lang="en-GB" sz="1600" b="1" dirty="0">
                <a:cs typeface="Calibri" panose="020F0502020204030204" pitchFamily="34" charset="0"/>
              </a:rPr>
              <a:t>or free dry cleaning </a:t>
            </a:r>
            <a:r>
              <a:rPr lang="en-GB" sz="1600" dirty="0">
                <a:cs typeface="Calibri" panose="020F0502020204030204" pitchFamily="34" charset="0"/>
              </a:rPr>
              <a:t>— For a perfectly, professionally pressed ensemble.</a:t>
            </a:r>
          </a:p>
        </p:txBody>
      </p:sp>
    </p:spTree>
    <p:extLst>
      <p:ext uri="{BB962C8B-B14F-4D97-AF65-F5344CB8AC3E}">
        <p14:creationId xmlns:p14="http://schemas.microsoft.com/office/powerpoint/2010/main" val="32112641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4084-3D47-314D-3034-C854B11A9ED6}"/>
              </a:ext>
            </a:extLst>
          </p:cNvPr>
          <p:cNvSpPr>
            <a:spLocks noGrp="1"/>
          </p:cNvSpPr>
          <p:nvPr>
            <p:ph type="title"/>
          </p:nvPr>
        </p:nvSpPr>
        <p:spPr/>
        <p:txBody>
          <a:bodyPr/>
          <a:lstStyle/>
          <a:p>
            <a:pPr algn="ctr"/>
            <a:r>
              <a:rPr lang="en-GB" sz="3600" b="1" dirty="0">
                <a:solidFill>
                  <a:srgbClr val="000000"/>
                </a:solidFill>
                <a:cs typeface="Calibri" panose="020F0502020204030204" pitchFamily="34" charset="0"/>
              </a:rPr>
              <a:t>Hotel amenities for weekend travellers</a:t>
            </a:r>
            <a:endParaRPr lang="en-GB" sz="4000" dirty="0"/>
          </a:p>
        </p:txBody>
      </p:sp>
      <p:graphicFrame>
        <p:nvGraphicFramePr>
          <p:cNvPr id="5" name="Content Placeholder 2">
            <a:extLst>
              <a:ext uri="{FF2B5EF4-FFF2-40B4-BE49-F238E27FC236}">
                <a16:creationId xmlns:a16="http://schemas.microsoft.com/office/drawing/2014/main" id="{BFC7DF04-C636-A2A6-0E32-EBF212D7FEFB}"/>
              </a:ext>
            </a:extLst>
          </p:cNvPr>
          <p:cNvGraphicFramePr>
            <a:graphicFrameLocks noGrp="1"/>
          </p:cNvGraphicFramePr>
          <p:nvPr>
            <p:ph idx="1"/>
            <p:extLst>
              <p:ext uri="{D42A27DB-BD31-4B8C-83A1-F6EECF244321}">
                <p14:modId xmlns:p14="http://schemas.microsoft.com/office/powerpoint/2010/main" val="3815191207"/>
              </p:ext>
            </p:extLst>
          </p:nvPr>
        </p:nvGraphicFramePr>
        <p:xfrm>
          <a:off x="628650" y="1148296"/>
          <a:ext cx="7886700" cy="4699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5277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5CE4F-35B0-F7DF-9FDE-712DEAC0D528}"/>
              </a:ext>
            </a:extLst>
          </p:cNvPr>
          <p:cNvSpPr>
            <a:spLocks noGrp="1"/>
          </p:cNvSpPr>
          <p:nvPr>
            <p:ph type="title"/>
          </p:nvPr>
        </p:nvSpPr>
        <p:spPr>
          <a:xfrm>
            <a:off x="603504" y="1445494"/>
            <a:ext cx="2712642" cy="4376572"/>
          </a:xfrm>
        </p:spPr>
        <p:txBody>
          <a:bodyPr anchor="ctr">
            <a:normAutofit/>
          </a:bodyPr>
          <a:lstStyle/>
          <a:p>
            <a:pPr algn="ctr"/>
            <a:r>
              <a:rPr lang="en-GB" sz="3600" b="1" dirty="0">
                <a:cs typeface="Calibri" panose="020F0502020204030204" pitchFamily="34" charset="0"/>
              </a:rPr>
              <a:t>Best on-trend hotel amenities for millennial travellers</a:t>
            </a:r>
            <a:endParaRPr lang="en-GB" sz="3600" dirty="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1FED1-DA8A-77C6-80DB-397B5F631601}"/>
              </a:ext>
            </a:extLst>
          </p:cNvPr>
          <p:cNvSpPr>
            <a:spLocks noGrp="1"/>
          </p:cNvSpPr>
          <p:nvPr>
            <p:ph idx="1"/>
          </p:nvPr>
        </p:nvSpPr>
        <p:spPr>
          <a:xfrm>
            <a:off x="4572000" y="2037644"/>
            <a:ext cx="4126375" cy="4470626"/>
          </a:xfrm>
        </p:spPr>
        <p:txBody>
          <a:bodyPr anchor="ctr">
            <a:normAutofit lnSpcReduction="10000"/>
          </a:bodyPr>
          <a:lstStyle/>
          <a:p>
            <a:r>
              <a:rPr lang="en-GB" sz="1800" b="1" dirty="0">
                <a:solidFill>
                  <a:schemeClr val="bg1"/>
                </a:solidFill>
                <a:latin typeface="+mn-lt"/>
                <a:cs typeface="Calibri" panose="020F0502020204030204" pitchFamily="34" charset="0"/>
              </a:rPr>
              <a:t>Free high-speed Internet</a:t>
            </a:r>
            <a:r>
              <a:rPr lang="en-GB" sz="1800" dirty="0">
                <a:solidFill>
                  <a:schemeClr val="bg1"/>
                </a:solidFill>
                <a:latin typeface="+mn-lt"/>
                <a:cs typeface="Calibri" panose="020F0502020204030204" pitchFamily="34" charset="0"/>
              </a:rPr>
              <a:t> — For staying active on social media, researching local spots to visit, finding dining options, and more</a:t>
            </a:r>
          </a:p>
          <a:p>
            <a:r>
              <a:rPr lang="en-GB" sz="1800" b="1" dirty="0">
                <a:solidFill>
                  <a:schemeClr val="bg1"/>
                </a:solidFill>
                <a:latin typeface="+mn-lt"/>
                <a:cs typeface="Calibri" panose="020F0502020204030204" pitchFamily="34" charset="0"/>
              </a:rPr>
              <a:t>Communal spaces for living and co-working</a:t>
            </a:r>
            <a:endParaRPr lang="en-GB" sz="1800" b="1" dirty="0">
              <a:solidFill>
                <a:schemeClr val="bg1"/>
              </a:solidFill>
              <a:cs typeface="Calibri" panose="020F0502020204030204" pitchFamily="34" charset="0"/>
            </a:endParaRPr>
          </a:p>
          <a:p>
            <a:r>
              <a:rPr lang="en-GB" sz="1800" b="1" dirty="0">
                <a:solidFill>
                  <a:schemeClr val="bg1"/>
                </a:solidFill>
                <a:latin typeface="+mn-lt"/>
                <a:cs typeface="Calibri" panose="020F0502020204030204" pitchFamily="34" charset="0"/>
              </a:rPr>
              <a:t>Proximity (or easy access) to culture spots</a:t>
            </a:r>
            <a:r>
              <a:rPr lang="en-GB" sz="1800" dirty="0">
                <a:solidFill>
                  <a:schemeClr val="bg1"/>
                </a:solidFill>
                <a:latin typeface="+mn-lt"/>
                <a:cs typeface="Calibri" panose="020F0502020204030204" pitchFamily="34" charset="0"/>
              </a:rPr>
              <a:t>  For authentic engagement with the local scene.</a:t>
            </a:r>
            <a:endParaRPr lang="en-US" sz="1800" dirty="0">
              <a:solidFill>
                <a:schemeClr val="bg1"/>
              </a:solidFill>
              <a:latin typeface="+mn-lt"/>
              <a:cs typeface="Calibri" panose="020F0502020204030204" pitchFamily="34" charset="0"/>
            </a:endParaRPr>
          </a:p>
          <a:p>
            <a:r>
              <a:rPr lang="en-GB" sz="1800" b="1" dirty="0">
                <a:solidFill>
                  <a:schemeClr val="bg1"/>
                </a:solidFill>
                <a:latin typeface="+mn-lt"/>
                <a:cs typeface="Calibri" panose="020F0502020204030204" pitchFamily="34" charset="0"/>
              </a:rPr>
              <a:t>Hands-on classes (e.g. cooking classes, art classes, yoga classes)</a:t>
            </a:r>
          </a:p>
          <a:p>
            <a:r>
              <a:rPr lang="en-GB" sz="1800" dirty="0">
                <a:solidFill>
                  <a:schemeClr val="bg1"/>
                </a:solidFill>
                <a:latin typeface="+mn-lt"/>
                <a:cs typeface="Calibri" panose="020F0502020204030204" pitchFamily="34" charset="0"/>
              </a:rPr>
              <a:t>Special offer suggestion | </a:t>
            </a:r>
            <a:r>
              <a:rPr lang="en-GB" sz="1800" b="1" dirty="0">
                <a:solidFill>
                  <a:schemeClr val="bg1"/>
                </a:solidFill>
                <a:latin typeface="+mn-lt"/>
                <a:cs typeface="Calibri" panose="020F0502020204030204" pitchFamily="34" charset="0"/>
              </a:rPr>
              <a:t>Unique experiences</a:t>
            </a:r>
            <a:r>
              <a:rPr lang="en-GB" sz="1800" dirty="0">
                <a:solidFill>
                  <a:schemeClr val="bg1"/>
                </a:solidFill>
                <a:latin typeface="+mn-lt"/>
                <a:cs typeface="Calibri" panose="020F0502020204030204" pitchFamily="34" charset="0"/>
              </a:rPr>
              <a:t> — Creative, outside-the-box activities</a:t>
            </a:r>
          </a:p>
          <a:p>
            <a:r>
              <a:rPr lang="en-GB" sz="1800" b="1" dirty="0">
                <a:solidFill>
                  <a:schemeClr val="bg1"/>
                </a:solidFill>
                <a:latin typeface="+mn-lt"/>
                <a:cs typeface="Calibri" panose="020F0502020204030204" pitchFamily="34" charset="0"/>
              </a:rPr>
              <a:t>Free bike use</a:t>
            </a:r>
            <a:r>
              <a:rPr lang="en-GB" sz="1800" dirty="0">
                <a:solidFill>
                  <a:schemeClr val="bg1"/>
                </a:solidFill>
                <a:latin typeface="+mn-lt"/>
                <a:cs typeface="Calibri" panose="020F0502020204030204" pitchFamily="34" charset="0"/>
              </a:rPr>
              <a:t> — So they can get out there and have other authentic experiences.</a:t>
            </a:r>
            <a:endParaRPr lang="en-US" sz="1800" dirty="0">
              <a:solidFill>
                <a:schemeClr val="bg1"/>
              </a:solidFill>
              <a:latin typeface="+mn-lt"/>
              <a:cs typeface="Calibri" panose="020F0502020204030204" pitchFamily="34" charset="0"/>
            </a:endParaRPr>
          </a:p>
          <a:p>
            <a:endParaRPr lang="en-GB" sz="1600" dirty="0">
              <a:solidFill>
                <a:schemeClr val="bg1"/>
              </a:solidFill>
              <a:latin typeface="+mn-lt"/>
              <a:cs typeface="Calibri" panose="020F0502020204030204" pitchFamily="34" charset="0"/>
            </a:endParaRPr>
          </a:p>
          <a:p>
            <a:endParaRPr lang="en-US" sz="1600" dirty="0">
              <a:solidFill>
                <a:schemeClr val="bg1"/>
              </a:solidFill>
              <a:latin typeface="+mn-lt"/>
              <a:cs typeface="Calibri" panose="020F0502020204030204" pitchFamily="34" charset="0"/>
            </a:endParaRPr>
          </a:p>
          <a:p>
            <a:endParaRPr lang="en-US" sz="1600" dirty="0">
              <a:solidFill>
                <a:schemeClr val="bg1"/>
              </a:solidFill>
              <a:latin typeface="+mn-lt"/>
              <a:cs typeface="Calibri" panose="020F0502020204030204" pitchFamily="34" charset="0"/>
            </a:endParaRPr>
          </a:p>
          <a:p>
            <a:endParaRPr lang="en-GB" sz="1600"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9876518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B852-C11D-6B8A-8621-5124C637C67F}"/>
              </a:ext>
            </a:extLst>
          </p:cNvPr>
          <p:cNvSpPr>
            <a:spLocks noGrp="1"/>
          </p:cNvSpPr>
          <p:nvPr>
            <p:ph type="title"/>
          </p:nvPr>
        </p:nvSpPr>
        <p:spPr/>
        <p:txBody>
          <a:bodyPr/>
          <a:lstStyle/>
          <a:p>
            <a:pPr algn="ctr"/>
            <a:r>
              <a:rPr lang="en-GB" sz="3600" b="1" dirty="0">
                <a:cs typeface="Calibri" panose="020F0502020204030204" pitchFamily="34" charset="0"/>
              </a:rPr>
              <a:t>Best romantic hotel amenities for honeymooners</a:t>
            </a:r>
            <a:endParaRPr lang="en-GB" sz="3600" dirty="0"/>
          </a:p>
        </p:txBody>
      </p:sp>
      <p:graphicFrame>
        <p:nvGraphicFramePr>
          <p:cNvPr id="4" name="Content Placeholder 3">
            <a:extLst>
              <a:ext uri="{FF2B5EF4-FFF2-40B4-BE49-F238E27FC236}">
                <a16:creationId xmlns:a16="http://schemas.microsoft.com/office/drawing/2014/main" id="{22F54C71-039D-BE98-E487-DB3ECF980D66}"/>
              </a:ext>
            </a:extLst>
          </p:cNvPr>
          <p:cNvGraphicFramePr>
            <a:graphicFrameLocks noGrp="1"/>
          </p:cNvGraphicFramePr>
          <p:nvPr>
            <p:ph idx="1"/>
            <p:extLst>
              <p:ext uri="{D42A27DB-BD31-4B8C-83A1-F6EECF244321}">
                <p14:modId xmlns:p14="http://schemas.microsoft.com/office/powerpoint/2010/main" val="552611651"/>
              </p:ext>
            </p:extLst>
          </p:nvPr>
        </p:nvGraphicFramePr>
        <p:xfrm>
          <a:off x="628650" y="1565980"/>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968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0F3F9-B81F-4124-BE33-E7EB77C5D948}"/>
              </a:ext>
            </a:extLst>
          </p:cNvPr>
          <p:cNvSpPr>
            <a:spLocks noGrp="1"/>
          </p:cNvSpPr>
          <p:nvPr>
            <p:ph type="title"/>
          </p:nvPr>
        </p:nvSpPr>
        <p:spPr/>
        <p:txBody>
          <a:bodyPr/>
          <a:lstStyle/>
          <a:p>
            <a:pPr algn="ctr"/>
            <a:r>
              <a:rPr lang="en-GB" sz="3200" b="1"/>
              <a:t>B</a:t>
            </a:r>
            <a:r>
              <a:rPr lang="en-GB" sz="3200" b="1">
                <a:cs typeface="Calibri" panose="020F0502020204030204" pitchFamily="34" charset="0"/>
              </a:rPr>
              <a:t>est kid-friendly hotel amenities for family travellers</a:t>
            </a:r>
            <a:endParaRPr lang="en-GB" sz="3200" dirty="0"/>
          </a:p>
        </p:txBody>
      </p:sp>
      <p:graphicFrame>
        <p:nvGraphicFramePr>
          <p:cNvPr id="4" name="Content Placeholder 3">
            <a:extLst>
              <a:ext uri="{FF2B5EF4-FFF2-40B4-BE49-F238E27FC236}">
                <a16:creationId xmlns:a16="http://schemas.microsoft.com/office/drawing/2014/main" id="{FC7BEFA7-973E-DC48-42AC-F5A4B697ACC7}"/>
              </a:ext>
            </a:extLst>
          </p:cNvPr>
          <p:cNvGraphicFramePr>
            <a:graphicFrameLocks noGrp="1"/>
          </p:cNvGraphicFramePr>
          <p:nvPr>
            <p:ph idx="1"/>
            <p:extLst>
              <p:ext uri="{D42A27DB-BD31-4B8C-83A1-F6EECF244321}">
                <p14:modId xmlns:p14="http://schemas.microsoft.com/office/powerpoint/2010/main" val="3534547149"/>
              </p:ext>
            </p:extLst>
          </p:nvPr>
        </p:nvGraphicFramePr>
        <p:xfrm>
          <a:off x="628650" y="156598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51449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F03E-27A1-3952-E2CE-F0C90989BF32}"/>
              </a:ext>
            </a:extLst>
          </p:cNvPr>
          <p:cNvSpPr>
            <a:spLocks noGrp="1"/>
          </p:cNvSpPr>
          <p:nvPr>
            <p:ph type="title"/>
          </p:nvPr>
        </p:nvSpPr>
        <p:spPr/>
        <p:txBody>
          <a:bodyPr/>
          <a:lstStyle/>
          <a:p>
            <a:pPr algn="ctr"/>
            <a:r>
              <a:rPr lang="en-GB" sz="3200" b="1" dirty="0">
                <a:cs typeface="Calibri" panose="020F0502020204030204" pitchFamily="34" charset="0"/>
              </a:rPr>
              <a:t>Identification of market segments for hospitality products</a:t>
            </a:r>
            <a:endParaRPr lang="en-GB" sz="3200" b="1" dirty="0"/>
          </a:p>
        </p:txBody>
      </p:sp>
      <p:sp>
        <p:nvSpPr>
          <p:cNvPr id="3" name="Content Placeholder 2">
            <a:extLst>
              <a:ext uri="{FF2B5EF4-FFF2-40B4-BE49-F238E27FC236}">
                <a16:creationId xmlns:a16="http://schemas.microsoft.com/office/drawing/2014/main" id="{55E8607A-9C33-F833-1E1A-E968B7C6A18F}"/>
              </a:ext>
            </a:extLst>
          </p:cNvPr>
          <p:cNvSpPr>
            <a:spLocks noGrp="1"/>
          </p:cNvSpPr>
          <p:nvPr>
            <p:ph idx="1"/>
          </p:nvPr>
        </p:nvSpPr>
        <p:spPr>
          <a:xfrm>
            <a:off x="628650" y="1520828"/>
            <a:ext cx="7886700" cy="4351338"/>
          </a:xfrm>
        </p:spPr>
        <p:txBody>
          <a:bodyPr/>
          <a:lstStyle/>
          <a:p>
            <a:pPr>
              <a:buFont typeface="Wingdings" panose="05000000000000000000" pitchFamily="2" charset="2"/>
              <a:buChar char="Ø"/>
            </a:pPr>
            <a:r>
              <a:rPr lang="en-GB" sz="2100" dirty="0">
                <a:cs typeface="Calibri" panose="020F0502020204030204" pitchFamily="34" charset="0"/>
              </a:rPr>
              <a:t>Target and market to a variety of consumer groups with different behaviour with an offer that matches their needs and budget.</a:t>
            </a:r>
          </a:p>
          <a:p>
            <a:pPr>
              <a:buFont typeface="Wingdings" panose="05000000000000000000" pitchFamily="2" charset="2"/>
              <a:buChar char="Ø"/>
            </a:pPr>
            <a:r>
              <a:rPr lang="en-GB" sz="2100" i="1" dirty="0">
                <a:cs typeface="Calibri" panose="020F0502020204030204" pitchFamily="34" charset="0"/>
              </a:rPr>
              <a:t>Market segmentation </a:t>
            </a:r>
            <a:r>
              <a:rPr lang="en-GB" sz="2100" dirty="0">
                <a:cs typeface="Calibri" panose="020F0502020204030204" pitchFamily="34" charset="0"/>
              </a:rPr>
              <a:t>can help identifying the trends of a business:</a:t>
            </a:r>
          </a:p>
          <a:p>
            <a:pPr algn="ctr">
              <a:buFont typeface="Wingdings" panose="05000000000000000000" pitchFamily="2" charset="2"/>
              <a:buChar char="Ø"/>
            </a:pPr>
            <a:r>
              <a:rPr lang="en-GB" sz="2100" dirty="0">
                <a:cs typeface="Calibri" panose="020F0502020204030204" pitchFamily="34" charset="0"/>
              </a:rPr>
              <a:t>Length of Stay</a:t>
            </a:r>
          </a:p>
          <a:p>
            <a:pPr algn="ctr">
              <a:buFont typeface="Wingdings" panose="05000000000000000000" pitchFamily="2" charset="2"/>
              <a:buChar char="Ø"/>
            </a:pPr>
            <a:r>
              <a:rPr lang="en-GB" sz="2100" dirty="0">
                <a:cs typeface="Calibri" panose="020F0502020204030204" pitchFamily="34" charset="0"/>
              </a:rPr>
              <a:t>Day of Weeks stays</a:t>
            </a:r>
          </a:p>
          <a:p>
            <a:pPr algn="ctr">
              <a:buFont typeface="Wingdings" panose="05000000000000000000" pitchFamily="2" charset="2"/>
              <a:buChar char="Ø"/>
            </a:pPr>
            <a:r>
              <a:rPr lang="en-GB" sz="2100" dirty="0">
                <a:cs typeface="Calibri" panose="020F0502020204030204" pitchFamily="34" charset="0"/>
              </a:rPr>
              <a:t>Times of the year</a:t>
            </a:r>
          </a:p>
          <a:p>
            <a:pPr algn="ctr">
              <a:buFont typeface="Wingdings" panose="05000000000000000000" pitchFamily="2" charset="2"/>
              <a:buChar char="Ø"/>
            </a:pPr>
            <a:r>
              <a:rPr lang="en-GB" sz="2100" dirty="0">
                <a:cs typeface="Calibri" panose="020F0502020204030204" pitchFamily="34" charset="0"/>
              </a:rPr>
              <a:t>Booking Lead Time</a:t>
            </a:r>
          </a:p>
          <a:p>
            <a:pPr algn="ctr">
              <a:buFont typeface="Wingdings" panose="05000000000000000000" pitchFamily="2" charset="2"/>
              <a:buChar char="Ø"/>
            </a:pPr>
            <a:r>
              <a:rPr lang="en-GB" sz="2100" dirty="0">
                <a:cs typeface="Calibri" panose="020F0502020204030204" pitchFamily="34" charset="0"/>
              </a:rPr>
              <a:t>requirements</a:t>
            </a:r>
          </a:p>
          <a:p>
            <a:pPr>
              <a:buFont typeface="Wingdings" panose="05000000000000000000" pitchFamily="2" charset="2"/>
              <a:buChar char="Ø"/>
            </a:pPr>
            <a:r>
              <a:rPr lang="en-GB" sz="2100" dirty="0">
                <a:cs typeface="Calibri" panose="020F0502020204030204" pitchFamily="34" charset="0"/>
              </a:rPr>
              <a:t>Applying sound revenue management practices is an essential step to have a clear idea of which consumer groups you should be targeting and the needs and wants </a:t>
            </a:r>
            <a:r>
              <a:rPr lang="en-GB" sz="2100" dirty="0" err="1">
                <a:cs typeface="Calibri" panose="020F0502020204030204" pitchFamily="34" charset="0"/>
              </a:rPr>
              <a:t>i.e</a:t>
            </a:r>
            <a:r>
              <a:rPr lang="en-GB" sz="2100" dirty="0">
                <a:cs typeface="Calibri" panose="020F0502020204030204" pitchFamily="34" charset="0"/>
              </a:rPr>
              <a:t> EXPECTATIONS.</a:t>
            </a:r>
          </a:p>
        </p:txBody>
      </p:sp>
    </p:spTree>
    <p:extLst>
      <p:ext uri="{BB962C8B-B14F-4D97-AF65-F5344CB8AC3E}">
        <p14:creationId xmlns:p14="http://schemas.microsoft.com/office/powerpoint/2010/main" val="4435502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2228398B-3E3B-5F7D-F6A1-6DA318C44DB2}"/>
              </a:ext>
            </a:extLst>
          </p:cNvPr>
          <p:cNvGraphicFramePr>
            <a:graphicFrameLocks/>
          </p:cNvGraphicFramePr>
          <p:nvPr>
            <p:extLst>
              <p:ext uri="{D42A27DB-BD31-4B8C-83A1-F6EECF244321}">
                <p14:modId xmlns:p14="http://schemas.microsoft.com/office/powerpoint/2010/main" val="1433992744"/>
              </p:ext>
            </p:extLst>
          </p:nvPr>
        </p:nvGraphicFramePr>
        <p:xfrm>
          <a:off x="29557" y="380922"/>
          <a:ext cx="9144001" cy="5353601"/>
        </p:xfrm>
        <a:graphic>
          <a:graphicData uri="http://schemas.openxmlformats.org/drawingml/2006/table">
            <a:tbl>
              <a:tblPr firstRow="1" bandRow="1">
                <a:tableStyleId>{7DF18680-E054-41AD-8BC1-D1AEF772440D}</a:tableStyleId>
              </a:tblPr>
              <a:tblGrid>
                <a:gridCol w="1787237">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3470564">
                  <a:extLst>
                    <a:ext uri="{9D8B030D-6E8A-4147-A177-3AD203B41FA5}">
                      <a16:colId xmlns:a16="http://schemas.microsoft.com/office/drawing/2014/main" val="20002"/>
                    </a:ext>
                  </a:extLst>
                </a:gridCol>
              </a:tblGrid>
              <a:tr h="525780">
                <a:tc>
                  <a:txBody>
                    <a:bodyPr/>
                    <a:lstStyle/>
                    <a:p>
                      <a:pPr algn="ctr" fontAlgn="base"/>
                      <a:r>
                        <a:rPr lang="en-GB" sz="1400">
                          <a:effectLst/>
                        </a:rPr>
                        <a:t>Base for segmentation</a:t>
                      </a:r>
                      <a:endParaRPr lang="en-GB" sz="1400" b="1" i="0">
                        <a:solidFill>
                          <a:srgbClr val="333333"/>
                        </a:solidFill>
                        <a:effectLst/>
                        <a:latin typeface="&amp;quot"/>
                      </a:endParaRPr>
                    </a:p>
                  </a:txBody>
                  <a:tcPr marL="57150" marR="57150" marT="57150" marB="57150" anchor="ctr"/>
                </a:tc>
                <a:tc>
                  <a:txBody>
                    <a:bodyPr/>
                    <a:lstStyle/>
                    <a:p>
                      <a:pPr algn="ctr" fontAlgn="base"/>
                      <a:r>
                        <a:rPr lang="en-GB" sz="1400">
                          <a:effectLst/>
                        </a:rPr>
                        <a:t>What it means?</a:t>
                      </a:r>
                      <a:endParaRPr lang="en-GB" sz="1400" b="1" i="0">
                        <a:solidFill>
                          <a:srgbClr val="333333"/>
                        </a:solidFill>
                        <a:effectLst/>
                        <a:latin typeface="&amp;quot"/>
                      </a:endParaRPr>
                    </a:p>
                  </a:txBody>
                  <a:tcPr marL="57150" marR="57150" marT="57150" marB="57150" anchor="ctr"/>
                </a:tc>
                <a:tc>
                  <a:txBody>
                    <a:bodyPr/>
                    <a:lstStyle/>
                    <a:p>
                      <a:pPr algn="ctr" fontAlgn="base"/>
                      <a:r>
                        <a:rPr lang="en-GB" sz="1400" dirty="0">
                          <a:effectLst/>
                        </a:rPr>
                        <a:t>Example</a:t>
                      </a:r>
                      <a:endParaRPr lang="en-GB" sz="1400" b="1" i="0" dirty="0">
                        <a:solidFill>
                          <a:srgbClr val="333333"/>
                        </a:solidFill>
                        <a:effectLst/>
                        <a:latin typeface="&amp;quot"/>
                      </a:endParaRPr>
                    </a:p>
                  </a:txBody>
                  <a:tcPr marL="57150" marR="57150" marT="57150" marB="57150" anchor="ctr"/>
                </a:tc>
                <a:extLst>
                  <a:ext uri="{0D108BD9-81ED-4DB2-BD59-A6C34878D82A}">
                    <a16:rowId xmlns:a16="http://schemas.microsoft.com/office/drawing/2014/main" val="10000"/>
                  </a:ext>
                </a:extLst>
              </a:tr>
              <a:tr h="1348740">
                <a:tc>
                  <a:txBody>
                    <a:bodyPr/>
                    <a:lstStyle/>
                    <a:p>
                      <a:pPr algn="l" fontAlgn="base"/>
                      <a:r>
                        <a:rPr lang="en-GB" sz="1400">
                          <a:effectLst/>
                        </a:rPr>
                        <a:t>Geographic Variables</a:t>
                      </a:r>
                      <a:endParaRPr lang="en-GB" sz="1400" b="0" i="0">
                        <a:solidFill>
                          <a:srgbClr val="333333"/>
                        </a:solidFill>
                        <a:effectLst/>
                      </a:endParaRPr>
                    </a:p>
                  </a:txBody>
                  <a:tcPr marL="57150" marR="57150" marT="57150" marB="57150" anchor="ctr"/>
                </a:tc>
                <a:tc>
                  <a:txBody>
                    <a:bodyPr/>
                    <a:lstStyle/>
                    <a:p>
                      <a:pPr algn="l" fontAlgn="base"/>
                      <a:r>
                        <a:rPr lang="en-GB" sz="1400">
                          <a:effectLst/>
                        </a:rPr>
                        <a:t>Guests can be divided into different segments on such geographic units such as nations, states, regions, cities etc. Their preferences may vary because of their geographic differences.</a:t>
                      </a:r>
                      <a:endParaRPr lang="en-GB" sz="1400" b="0" i="0">
                        <a:solidFill>
                          <a:srgbClr val="333333"/>
                        </a:solidFill>
                        <a:effectLst/>
                      </a:endParaRPr>
                    </a:p>
                  </a:txBody>
                  <a:tcPr marL="57150" marR="57150" marT="57150" marB="57150" anchor="ctr"/>
                </a:tc>
                <a:tc>
                  <a:txBody>
                    <a:bodyPr/>
                    <a:lstStyle/>
                    <a:p>
                      <a:pPr algn="l" fontAlgn="base"/>
                      <a:r>
                        <a:rPr lang="en-GB" sz="1400">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sz="1400" b="0" i="0">
                        <a:solidFill>
                          <a:srgbClr val="333333"/>
                        </a:solidFill>
                        <a:effectLst/>
                      </a:endParaRPr>
                    </a:p>
                  </a:txBody>
                  <a:tcPr marL="57150" marR="57150" marT="57150" marB="57150" anchor="ctr"/>
                </a:tc>
                <a:extLst>
                  <a:ext uri="{0D108BD9-81ED-4DB2-BD59-A6C34878D82A}">
                    <a16:rowId xmlns:a16="http://schemas.microsoft.com/office/drawing/2014/main" val="10001"/>
                  </a:ext>
                </a:extLst>
              </a:tr>
              <a:tr h="1143000">
                <a:tc>
                  <a:txBody>
                    <a:bodyPr/>
                    <a:lstStyle/>
                    <a:p>
                      <a:pPr algn="l" fontAlgn="base"/>
                      <a:r>
                        <a:rPr lang="en-GB" sz="1400">
                          <a:effectLst/>
                        </a:rPr>
                        <a:t>Demographic Variables</a:t>
                      </a:r>
                      <a:endParaRPr lang="en-GB" sz="1400" b="0" i="0">
                        <a:solidFill>
                          <a:srgbClr val="333333"/>
                        </a:solidFill>
                        <a:effectLst/>
                      </a:endParaRPr>
                    </a:p>
                  </a:txBody>
                  <a:tcPr marL="57150" marR="57150" marT="57150" marB="57150" anchor="ctr"/>
                </a:tc>
                <a:tc>
                  <a:txBody>
                    <a:bodyPr/>
                    <a:lstStyle/>
                    <a:p>
                      <a:pPr algn="l" fontAlgn="base"/>
                      <a:r>
                        <a:rPr lang="en-GB" sz="1400" dirty="0">
                          <a:effectLst/>
                        </a:rPr>
                        <a:t>Guests are divided into different segments based on age, gender, income, family, educational level, occupation etc.</a:t>
                      </a:r>
                      <a:endParaRPr lang="en-GB" sz="1400" b="0" i="0" dirty="0">
                        <a:solidFill>
                          <a:srgbClr val="333333"/>
                        </a:solidFill>
                        <a:effectLst/>
                      </a:endParaRPr>
                    </a:p>
                  </a:txBody>
                  <a:tcPr marL="57150" marR="57150" marT="57150" marB="57150" anchor="ctr"/>
                </a:tc>
                <a:tc>
                  <a:txBody>
                    <a:bodyPr/>
                    <a:lstStyle/>
                    <a:p>
                      <a:pPr algn="l" fontAlgn="base"/>
                      <a:r>
                        <a:rPr lang="en-GB" sz="1400" dirty="0">
                          <a:effectLst/>
                        </a:rPr>
                        <a:t>McDonald’s understands the importance of segmenting the fast food markets on the basis of age; the company’s Happy Meal and the “Go Active Birthday Party” are specifically targeted at children.</a:t>
                      </a:r>
                      <a:endParaRPr lang="en-GB" sz="1400" b="0" i="0" dirty="0">
                        <a:solidFill>
                          <a:srgbClr val="333333"/>
                        </a:solidFill>
                        <a:effectLst/>
                      </a:endParaRPr>
                    </a:p>
                  </a:txBody>
                  <a:tcPr marL="57150" marR="57150" marT="57150" marB="57150" anchor="ctr"/>
                </a:tc>
                <a:extLst>
                  <a:ext uri="{0D108BD9-81ED-4DB2-BD59-A6C34878D82A}">
                    <a16:rowId xmlns:a16="http://schemas.microsoft.com/office/drawing/2014/main" val="10002"/>
                  </a:ext>
                </a:extLst>
              </a:tr>
              <a:tr h="857801">
                <a:tc>
                  <a:txBody>
                    <a:bodyPr/>
                    <a:lstStyle/>
                    <a:p>
                      <a:pPr algn="l" fontAlgn="base"/>
                      <a:r>
                        <a:rPr lang="en-GB" sz="1400">
                          <a:effectLst/>
                        </a:rPr>
                        <a:t>Psychographic Variables</a:t>
                      </a:r>
                      <a:endParaRPr lang="en-GB" sz="1400" b="0" i="0">
                        <a:solidFill>
                          <a:srgbClr val="333333"/>
                        </a:solidFill>
                        <a:effectLst/>
                      </a:endParaRPr>
                    </a:p>
                  </a:txBody>
                  <a:tcPr marL="57150" marR="57150" marT="57150" marB="57150" anchor="ctr"/>
                </a:tc>
                <a:tc>
                  <a:txBody>
                    <a:bodyPr/>
                    <a:lstStyle/>
                    <a:p>
                      <a:pPr algn="l" fontAlgn="base"/>
                      <a:r>
                        <a:rPr lang="en-GB" sz="1400">
                          <a:effectLst/>
                        </a:rPr>
                        <a:t>Guests are divided into different segments based on their social class, lifestyle, and personality characteristics.</a:t>
                      </a:r>
                      <a:endParaRPr lang="en-GB" sz="1400" b="0" i="0">
                        <a:solidFill>
                          <a:srgbClr val="333333"/>
                        </a:solidFill>
                        <a:effectLst/>
                      </a:endParaRPr>
                    </a:p>
                  </a:txBody>
                  <a:tcPr marL="57150" marR="57150" marT="57150" marB="57150" anchor="ctr"/>
                </a:tc>
                <a:tc>
                  <a:txBody>
                    <a:bodyPr/>
                    <a:lstStyle/>
                    <a:p>
                      <a:pPr algn="l" fontAlgn="base"/>
                      <a:r>
                        <a:rPr lang="en-GB" sz="1400">
                          <a:effectLst/>
                        </a:rPr>
                        <a:t>Afternoon tea, brunch etc. in most hotels is targeted at the upper classes (based on social class)</a:t>
                      </a:r>
                      <a:endParaRPr lang="en-GB" sz="1400" b="0" i="0">
                        <a:solidFill>
                          <a:srgbClr val="333333"/>
                        </a:solidFill>
                        <a:effectLst/>
                      </a:endParaRPr>
                    </a:p>
                  </a:txBody>
                  <a:tcPr marL="57150" marR="57150" marT="57150" marB="57150" anchor="ctr"/>
                </a:tc>
                <a:extLst>
                  <a:ext uri="{0D108BD9-81ED-4DB2-BD59-A6C34878D82A}">
                    <a16:rowId xmlns:a16="http://schemas.microsoft.com/office/drawing/2014/main" val="10003"/>
                  </a:ext>
                </a:extLst>
              </a:tr>
              <a:tr h="1371600">
                <a:tc>
                  <a:txBody>
                    <a:bodyPr/>
                    <a:lstStyle/>
                    <a:p>
                      <a:pPr algn="l" fontAlgn="base"/>
                      <a:r>
                        <a:rPr lang="en-GB" sz="1400" dirty="0">
                          <a:effectLst/>
                        </a:rPr>
                        <a:t>Behavioural Variables</a:t>
                      </a:r>
                      <a:endParaRPr lang="en-GB" sz="1400" b="0" i="0" dirty="0">
                        <a:solidFill>
                          <a:srgbClr val="333333"/>
                        </a:solidFill>
                        <a:effectLst/>
                      </a:endParaRPr>
                    </a:p>
                  </a:txBody>
                  <a:tcPr marL="57150" marR="57150" marT="57150" marB="57150" anchor="ctr"/>
                </a:tc>
                <a:tc>
                  <a:txBody>
                    <a:bodyPr/>
                    <a:lstStyle/>
                    <a:p>
                      <a:pPr algn="l" fontAlgn="base"/>
                      <a:r>
                        <a:rPr lang="en-GB" sz="1400" dirty="0">
                          <a:effectLst/>
                        </a:rPr>
                        <a:t>Guests are also divided on the basis of their knowledge, attitude, use, or response to a product or service.</a:t>
                      </a:r>
                      <a:endParaRPr lang="en-GB" sz="1400" b="0" i="0" dirty="0">
                        <a:solidFill>
                          <a:srgbClr val="333333"/>
                        </a:solidFill>
                        <a:effectLst/>
                      </a:endParaRPr>
                    </a:p>
                  </a:txBody>
                  <a:tcPr marL="57150" marR="57150" marT="57150" marB="57150" anchor="ctr"/>
                </a:tc>
                <a:tc>
                  <a:txBody>
                    <a:bodyPr/>
                    <a:lstStyle/>
                    <a:p>
                      <a:pPr algn="l" fontAlgn="base"/>
                      <a:r>
                        <a:rPr lang="en-GB" sz="1400" dirty="0">
                          <a:effectLst/>
                        </a:rPr>
                        <a:t>Most of the hotels understand the importance of grouping guests according to the product/service they seek. Therefore atmosphere and food quality are often highlighted by luxury restaurants in their promotional messages.</a:t>
                      </a:r>
                      <a:endParaRPr lang="en-GB" sz="1400" b="0" i="0" dirty="0">
                        <a:solidFill>
                          <a:srgbClr val="333333"/>
                        </a:solidFill>
                        <a:effectLst/>
                      </a:endParaRPr>
                    </a:p>
                  </a:txBody>
                  <a:tcPr marL="57150" marR="57150" marT="57150" marB="5715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906666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E6897-60B6-6AB2-AE92-3F5C6B6BA9A8}"/>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600" b="1" kern="1200" dirty="0">
                <a:solidFill>
                  <a:srgbClr val="FFFFFF"/>
                </a:solidFill>
                <a:latin typeface="+mj-lt"/>
                <a:ea typeface="+mj-ea"/>
                <a:cs typeface="+mj-cs"/>
              </a:rPr>
              <a:t>Case Study: Marriott International</a:t>
            </a:r>
          </a:p>
        </p:txBody>
      </p:sp>
      <p:pic>
        <p:nvPicPr>
          <p:cNvPr id="1026" name="Picture 2" descr="See the source image">
            <a:extLst>
              <a:ext uri="{FF2B5EF4-FFF2-40B4-BE49-F238E27FC236}">
                <a16:creationId xmlns:a16="http://schemas.microsoft.com/office/drawing/2014/main" id="{7A630972-FF8B-0F08-36EA-47D6DF9187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20409" y="1574019"/>
            <a:ext cx="5508592" cy="38560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6A2940-9FCF-3EA1-448D-B33075F5BCC0}"/>
              </a:ext>
            </a:extLst>
          </p:cNvPr>
          <p:cNvSpPr txBox="1"/>
          <p:nvPr/>
        </p:nvSpPr>
        <p:spPr>
          <a:xfrm>
            <a:off x="688379" y="546769"/>
            <a:ext cx="8330361" cy="830997"/>
          </a:xfrm>
          <a:prstGeom prst="rect">
            <a:avLst/>
          </a:prstGeom>
          <a:noFill/>
        </p:spPr>
        <p:txBody>
          <a:bodyPr wrap="square" rtlCol="0">
            <a:spAutoFit/>
          </a:bodyPr>
          <a:lstStyle/>
          <a:p>
            <a:pPr algn="ctr"/>
            <a:r>
              <a:rPr lang="en-GB" sz="2400" dirty="0"/>
              <a:t>Marriott International’s 30 sub-brands cater to different guest types and their diverse needs</a:t>
            </a:r>
          </a:p>
        </p:txBody>
      </p:sp>
    </p:spTree>
    <p:extLst>
      <p:ext uri="{BB962C8B-B14F-4D97-AF65-F5344CB8AC3E}">
        <p14:creationId xmlns:p14="http://schemas.microsoft.com/office/powerpoint/2010/main" val="38705051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2607-E5AA-69F3-EBE5-C529D1C136C7}"/>
              </a:ext>
            </a:extLst>
          </p:cNvPr>
          <p:cNvSpPr>
            <a:spLocks noGrp="1"/>
          </p:cNvSpPr>
          <p:nvPr>
            <p:ph type="title"/>
          </p:nvPr>
        </p:nvSpPr>
        <p:spPr/>
        <p:txBody>
          <a:bodyPr/>
          <a:lstStyle/>
          <a:p>
            <a:r>
              <a:rPr lang="en-GB" sz="3600" b="1" dirty="0"/>
              <a:t>Case Study: Moxy Hotels</a:t>
            </a:r>
          </a:p>
        </p:txBody>
      </p:sp>
      <p:sp>
        <p:nvSpPr>
          <p:cNvPr id="3" name="Content Placeholder 2">
            <a:extLst>
              <a:ext uri="{FF2B5EF4-FFF2-40B4-BE49-F238E27FC236}">
                <a16:creationId xmlns:a16="http://schemas.microsoft.com/office/drawing/2014/main" id="{FBEE1F4A-18AB-C64A-0578-9BE1A40A7C9C}"/>
              </a:ext>
            </a:extLst>
          </p:cNvPr>
          <p:cNvSpPr>
            <a:spLocks noGrp="1"/>
          </p:cNvSpPr>
          <p:nvPr>
            <p:ph idx="1"/>
          </p:nvPr>
        </p:nvSpPr>
        <p:spPr>
          <a:xfrm>
            <a:off x="628650" y="1305796"/>
            <a:ext cx="7886700" cy="4351338"/>
          </a:xfrm>
        </p:spPr>
        <p:txBody>
          <a:bodyPr/>
          <a:lstStyle/>
          <a:p>
            <a:pPr algn="ctr"/>
            <a:r>
              <a:rPr lang="en-GB" sz="2400" dirty="0"/>
              <a:t>What type of consumer can we find at a Moxy Hotel?</a:t>
            </a:r>
          </a:p>
          <a:p>
            <a:pPr algn="ctr"/>
            <a:r>
              <a:rPr lang="en-GB" sz="2400" dirty="0"/>
              <a:t>What Guest Services does this brand have on offer?</a:t>
            </a:r>
          </a:p>
        </p:txBody>
      </p:sp>
      <p:pic>
        <p:nvPicPr>
          <p:cNvPr id="4" name="Online Media 3" title="Moxy - Meet Moxy Hotels">
            <a:hlinkClick r:id="" action="ppaction://media"/>
            <a:extLst>
              <a:ext uri="{FF2B5EF4-FFF2-40B4-BE49-F238E27FC236}">
                <a16:creationId xmlns:a16="http://schemas.microsoft.com/office/drawing/2014/main" id="{551CD5C9-3D0B-E05A-B6E5-522C38C69BF5}"/>
              </a:ext>
            </a:extLst>
          </p:cNvPr>
          <p:cNvPicPr>
            <a:picLocks noRot="1" noChangeAspect="1"/>
          </p:cNvPicPr>
          <p:nvPr>
            <a:videoFile r:link="rId1"/>
          </p:nvPr>
        </p:nvPicPr>
        <p:blipFill>
          <a:blip r:embed="rId4"/>
          <a:stretch>
            <a:fillRect/>
          </a:stretch>
        </p:blipFill>
        <p:spPr>
          <a:xfrm>
            <a:off x="1440841" y="2371705"/>
            <a:ext cx="6262317" cy="3538209"/>
          </a:xfrm>
          <a:prstGeom prst="rect">
            <a:avLst/>
          </a:prstGeom>
        </p:spPr>
      </p:pic>
      <p:pic>
        <p:nvPicPr>
          <p:cNvPr id="2050" name="Picture 2" descr="See the source image">
            <a:extLst>
              <a:ext uri="{FF2B5EF4-FFF2-40B4-BE49-F238E27FC236}">
                <a16:creationId xmlns:a16="http://schemas.microsoft.com/office/drawing/2014/main" id="{B7DB83E1-28AC-995F-547F-D524435A77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7461" y="437260"/>
            <a:ext cx="2576226" cy="884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0171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39779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081453-07D6-4E86-9350-6C5F551179DF}"/>
              </a:ext>
            </a:extLst>
          </p:cNvPr>
          <p:cNvSpPr>
            <a:spLocks noGrp="1"/>
          </p:cNvSpPr>
          <p:nvPr>
            <p:ph type="title"/>
          </p:nvPr>
        </p:nvSpPr>
        <p:spPr>
          <a:xfrm>
            <a:off x="603503" y="365125"/>
            <a:ext cx="2554366" cy="3117038"/>
          </a:xfrm>
        </p:spPr>
        <p:txBody>
          <a:bodyPr anchor="ctr">
            <a:normAutofit/>
          </a:bodyPr>
          <a:lstStyle/>
          <a:p>
            <a:pPr algn="ctr"/>
            <a:r>
              <a:rPr lang="en-GB" sz="3100" b="1" dirty="0">
                <a:cs typeface="Calibri" panose="020F0502020204030204" pitchFamily="34" charset="0"/>
              </a:rPr>
              <a:t>Understanding and Appreciation of Guest Needs</a:t>
            </a:r>
            <a:endParaRPr lang="en-GB" sz="3100" dirty="0"/>
          </a:p>
        </p:txBody>
      </p:sp>
      <p:sp>
        <p:nvSpPr>
          <p:cNvPr id="3" name="Content Placeholder 2">
            <a:extLst>
              <a:ext uri="{FF2B5EF4-FFF2-40B4-BE49-F238E27FC236}">
                <a16:creationId xmlns:a16="http://schemas.microsoft.com/office/drawing/2014/main" id="{EF281CD7-AB8A-A96C-547C-379A4E1FE932}"/>
              </a:ext>
            </a:extLst>
          </p:cNvPr>
          <p:cNvSpPr>
            <a:spLocks noGrp="1"/>
          </p:cNvSpPr>
          <p:nvPr>
            <p:ph idx="1"/>
          </p:nvPr>
        </p:nvSpPr>
        <p:spPr>
          <a:xfrm>
            <a:off x="4118704" y="1462634"/>
            <a:ext cx="4602612" cy="4832498"/>
          </a:xfrm>
        </p:spPr>
        <p:txBody>
          <a:bodyPr anchor="ctr">
            <a:normAutofit/>
          </a:bodyPr>
          <a:lstStyle/>
          <a:p>
            <a:pPr marL="0" indent="0" algn="ctr">
              <a:buNone/>
            </a:pPr>
            <a:r>
              <a:rPr lang="en-GB" sz="2400" b="1" dirty="0"/>
              <a:t>Group Discussion:</a:t>
            </a:r>
          </a:p>
          <a:p>
            <a:pPr algn="ctr"/>
            <a:r>
              <a:rPr lang="en-GB" sz="2400" dirty="0"/>
              <a:t>What is Emotional Intelligence and why is it crucial for success working in a hotel?</a:t>
            </a:r>
          </a:p>
          <a:p>
            <a:pPr algn="ctr"/>
            <a:endParaRPr lang="en-GB" sz="2400" dirty="0"/>
          </a:p>
          <a:p>
            <a:pPr marL="0" indent="0" algn="ctr">
              <a:buNone/>
            </a:pPr>
            <a:r>
              <a:rPr lang="en-US" sz="2400" b="0" cap="none" spc="0" dirty="0">
                <a:ln w="0"/>
                <a:effectLst>
                  <a:outerShdw blurRad="38100" dist="38100" dir="2700000" algn="tl">
                    <a:srgbClr val="000000">
                      <a:alpha val="43137"/>
                    </a:srgbClr>
                  </a:outerShdw>
                </a:effectLst>
              </a:rPr>
              <a:t>Type your answers in the chat box or raise your yellow hand.</a:t>
            </a:r>
          </a:p>
          <a:p>
            <a:endParaRPr lang="en-GB" sz="1800" dirty="0"/>
          </a:p>
        </p:txBody>
      </p:sp>
    </p:spTree>
    <p:extLst>
      <p:ext uri="{BB962C8B-B14F-4D97-AF65-F5344CB8AC3E}">
        <p14:creationId xmlns:p14="http://schemas.microsoft.com/office/powerpoint/2010/main" val="33800378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486696" y="629266"/>
            <a:ext cx="3708114" cy="1622321"/>
          </a:xfrm>
        </p:spPr>
        <p:txBody>
          <a:bodyPr>
            <a:normAutofit/>
          </a:bodyPr>
          <a:lstStyle/>
          <a:p>
            <a:pPr algn="ctr"/>
            <a:r>
              <a:rPr lang="en-GB" sz="3200" b="1" dirty="0"/>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294362" y="2407086"/>
            <a:ext cx="4029691" cy="2612687"/>
          </a:xfrm>
        </p:spPr>
        <p:txBody>
          <a:bodyPr>
            <a:normAutofit/>
          </a:bodyPr>
          <a:lstStyle/>
          <a:p>
            <a:pPr marL="0" indent="0" algn="ctr">
              <a:buNone/>
            </a:pPr>
            <a:r>
              <a:rPr lang="en-GB" sz="2400" dirty="0"/>
              <a:t>Emotional intelligence is the ability to identify your own emotions and those of others, to self-motivate ourselves and know how to monitor our emotions and those of the people around us.</a:t>
            </a:r>
          </a:p>
          <a:p>
            <a:pPr marL="0" indent="0" algn="ctr">
              <a:buNone/>
            </a:pPr>
            <a:endParaRPr lang="en-GB" sz="1800" dirty="0"/>
          </a:p>
        </p:txBody>
      </p:sp>
      <p:sp>
        <p:nvSpPr>
          <p:cNvPr id="1038" name="Rectangle 1037">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78531" y="2206395"/>
            <a:ext cx="3356649" cy="244196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1048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486696" y="629266"/>
            <a:ext cx="3708114" cy="1622321"/>
          </a:xfrm>
        </p:spPr>
        <p:txBody>
          <a:bodyPr>
            <a:normAutofit/>
          </a:bodyPr>
          <a:lstStyle/>
          <a:p>
            <a:pPr algn="ctr"/>
            <a:r>
              <a:rPr lang="en-GB" sz="3200" b="1" dirty="0"/>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294362" y="1993727"/>
            <a:ext cx="4029691" cy="3785419"/>
          </a:xfrm>
        </p:spPr>
        <p:txBody>
          <a:bodyPr>
            <a:normAutofit lnSpcReduction="10000"/>
          </a:bodyPr>
          <a:lstStyle/>
          <a:p>
            <a:pPr marL="0" indent="0" algn="ctr">
              <a:buNone/>
            </a:pPr>
            <a:r>
              <a:rPr lang="en-GB" sz="2000" b="0" i="0" dirty="0">
                <a:effectLst/>
              </a:rPr>
              <a:t>“Hospitality workers are emotional labour workers because they must display appropriate emotions to their customers to provide outstanding service.”</a:t>
            </a:r>
          </a:p>
          <a:p>
            <a:pPr marL="0" indent="0" algn="ctr">
              <a:buNone/>
            </a:pPr>
            <a:r>
              <a:rPr lang="en-GB" sz="2000" b="0" i="0" dirty="0">
                <a:effectLst/>
              </a:rPr>
              <a:t>“Emotional intelligence (EI) helps employees regulate their emotions and display appropriate emotions, and hence should help hospitality workers provide outstanding service.”</a:t>
            </a:r>
          </a:p>
          <a:p>
            <a:pPr algn="ctr"/>
            <a:endParaRPr lang="en-GB" sz="1800" dirty="0"/>
          </a:p>
          <a:p>
            <a:pPr marL="0" indent="0" algn="ctr">
              <a:buNone/>
            </a:pPr>
            <a:r>
              <a:rPr lang="en-GB" sz="1800" dirty="0"/>
              <a:t>(Miao, Humphrey and Qian, 2021)</a:t>
            </a:r>
          </a:p>
        </p:txBody>
      </p:sp>
      <p:sp>
        <p:nvSpPr>
          <p:cNvPr id="1038" name="Rectangle 1037">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78531" y="2206395"/>
            <a:ext cx="3356649" cy="244196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92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EF810-CDFB-F444-5572-0259E660AC8A}"/>
              </a:ext>
            </a:extLst>
          </p:cNvPr>
          <p:cNvSpPr>
            <a:spLocks noGrp="1"/>
          </p:cNvSpPr>
          <p:nvPr>
            <p:ph type="title"/>
          </p:nvPr>
        </p:nvSpPr>
        <p:spPr/>
        <p:txBody>
          <a:bodyPr/>
          <a:lstStyle/>
          <a:p>
            <a:pPr algn="ctr"/>
            <a:r>
              <a:rPr lang="en-GB" sz="4000" b="1" dirty="0"/>
              <a:t>Emotional Hospitality</a:t>
            </a:r>
          </a:p>
        </p:txBody>
      </p:sp>
      <p:sp>
        <p:nvSpPr>
          <p:cNvPr id="3" name="Content Placeholder 2">
            <a:extLst>
              <a:ext uri="{FF2B5EF4-FFF2-40B4-BE49-F238E27FC236}">
                <a16:creationId xmlns:a16="http://schemas.microsoft.com/office/drawing/2014/main" id="{BAEDA8C8-378A-246E-A494-95D2406025EB}"/>
              </a:ext>
            </a:extLst>
          </p:cNvPr>
          <p:cNvSpPr>
            <a:spLocks noGrp="1"/>
          </p:cNvSpPr>
          <p:nvPr>
            <p:ph idx="1"/>
          </p:nvPr>
        </p:nvSpPr>
        <p:spPr>
          <a:xfrm>
            <a:off x="628650" y="1295051"/>
            <a:ext cx="7886700" cy="4351338"/>
          </a:xfrm>
        </p:spPr>
        <p:txBody>
          <a:bodyPr/>
          <a:lstStyle/>
          <a:p>
            <a:pPr marL="0" indent="0" algn="just">
              <a:buNone/>
            </a:pPr>
            <a:r>
              <a:rPr lang="en-GB" sz="2100" dirty="0"/>
              <a:t>According to a recent Harvard Business Review study titled “The New Science of Customer Emotions“, emotionally engaged customers are:</a:t>
            </a:r>
          </a:p>
          <a:p>
            <a:pPr marL="0" indent="0" algn="just">
              <a:buNone/>
            </a:pPr>
            <a:endParaRPr lang="en-GB" sz="2100" dirty="0"/>
          </a:p>
          <a:p>
            <a:pPr algn="just"/>
            <a:r>
              <a:rPr lang="en-GB" sz="2100" b="1" dirty="0"/>
              <a:t>At least three times more likely to recommend your product or service</a:t>
            </a:r>
          </a:p>
          <a:p>
            <a:pPr algn="just"/>
            <a:r>
              <a:rPr lang="en-GB" sz="2100" b="1" dirty="0"/>
              <a:t>Three times more likely to re-purchase</a:t>
            </a:r>
          </a:p>
          <a:p>
            <a:pPr algn="just"/>
            <a:r>
              <a:rPr lang="en-GB" sz="2100" b="1" dirty="0"/>
              <a:t>Less likely to shop around (44% said they rarely or never shop around)</a:t>
            </a:r>
          </a:p>
          <a:p>
            <a:pPr algn="just"/>
            <a:r>
              <a:rPr lang="en-GB" sz="2100" b="1" dirty="0"/>
              <a:t>Much less price sensitive (33% said they would need a discount of over 20% before they would defect</a:t>
            </a:r>
          </a:p>
          <a:p>
            <a:pPr algn="just"/>
            <a:endParaRPr lang="en-GB" sz="2000" b="1" dirty="0"/>
          </a:p>
          <a:p>
            <a:pPr marL="0" indent="0" algn="r">
              <a:buNone/>
            </a:pPr>
            <a:r>
              <a:rPr lang="en-GB" sz="2000" dirty="0"/>
              <a:t>(Macdonald, 2021)</a:t>
            </a:r>
          </a:p>
        </p:txBody>
      </p:sp>
    </p:spTree>
    <p:extLst>
      <p:ext uri="{BB962C8B-B14F-4D97-AF65-F5344CB8AC3E}">
        <p14:creationId xmlns:p14="http://schemas.microsoft.com/office/powerpoint/2010/main" val="15628247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32BB-05C0-0426-FEA1-AE990E9DFCB5}"/>
              </a:ext>
            </a:extLst>
          </p:cNvPr>
          <p:cNvSpPr>
            <a:spLocks noGrp="1"/>
          </p:cNvSpPr>
          <p:nvPr>
            <p:ph type="title"/>
          </p:nvPr>
        </p:nvSpPr>
        <p:spPr>
          <a:xfrm>
            <a:off x="4990200" y="1327396"/>
            <a:ext cx="3754752" cy="1325563"/>
          </a:xfrm>
        </p:spPr>
        <p:txBody>
          <a:bodyPr>
            <a:normAutofit/>
          </a:bodyPr>
          <a:lstStyle/>
          <a:p>
            <a:pPr marL="0" marR="0" lvl="0" indent="0" algn="ctr" fontAlgn="auto">
              <a:spcAft>
                <a:spcPts val="600"/>
              </a:spcAft>
              <a:tabLst/>
              <a:defRPr/>
            </a:pPr>
            <a:r>
              <a:rPr kumimoji="0" lang="en-US" sz="2800" b="1" i="0" u="none" strike="noStrike" cap="none" spc="0" normalizeH="0" baseline="0" noProof="0" dirty="0">
                <a:ln>
                  <a:noFill/>
                </a:ln>
                <a:uLnTx/>
                <a:uFillTx/>
              </a:rPr>
              <a:t>Appealing to all 5 senses to enhance customer experience</a:t>
            </a:r>
          </a:p>
        </p:txBody>
      </p:sp>
      <p:sp>
        <p:nvSpPr>
          <p:cNvPr id="6153" name="Freeform: Shape 6152">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55" name="Freeform: Shape 6154">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8115"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8" name="Picture 4">
            <a:extLst>
              <a:ext uri="{FF2B5EF4-FFF2-40B4-BE49-F238E27FC236}">
                <a16:creationId xmlns:a16="http://schemas.microsoft.com/office/drawing/2014/main" id="{54F7A837-6ADD-D6DB-7F1E-ED0408A4BA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980" y="616812"/>
            <a:ext cx="3395709" cy="337872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CEC25F20-56D1-5DF2-7736-EF8CDE2A1F59}"/>
              </a:ext>
            </a:extLst>
          </p:cNvPr>
          <p:cNvSpPr>
            <a:spLocks noGrp="1"/>
          </p:cNvSpPr>
          <p:nvPr>
            <p:ph idx="1"/>
          </p:nvPr>
        </p:nvSpPr>
        <p:spPr>
          <a:xfrm>
            <a:off x="4738241" y="2871982"/>
            <a:ext cx="4230170" cy="3181684"/>
          </a:xfrm>
        </p:spPr>
        <p:txBody>
          <a:bodyPr anchor="t">
            <a:normAutofit/>
          </a:bodyPr>
          <a:lstStyle/>
          <a:p>
            <a:pPr marL="0" marR="0" lvl="0" indent="-228600" fontAlgn="auto">
              <a:spcBef>
                <a:spcPct val="20000"/>
              </a:spcBef>
              <a:spcAft>
                <a:spcPts val="0"/>
              </a:spcAft>
              <a:buClrTx/>
              <a:buSzTx/>
              <a:tabLst/>
              <a:defRPr/>
            </a:pPr>
            <a:r>
              <a:rPr kumimoji="0" lang="en-US" sz="2400" b="0" i="0" u="none" strike="noStrike" cap="none" spc="0" normalizeH="0" baseline="0" noProof="0" dirty="0">
                <a:ln>
                  <a:noFill/>
                </a:ln>
                <a:effectLst/>
                <a:uLnTx/>
                <a:uFillTx/>
              </a:rPr>
              <a:t>The best customer experiences engage all </a:t>
            </a:r>
            <a:r>
              <a:rPr kumimoji="0" lang="en-US" sz="2400" b="1" i="0" u="none" strike="noStrike" cap="none" spc="0" normalizeH="0" baseline="0" noProof="0" dirty="0">
                <a:ln>
                  <a:noFill/>
                </a:ln>
                <a:effectLst/>
                <a:uLnTx/>
                <a:uFillTx/>
              </a:rPr>
              <a:t>five senses. </a:t>
            </a:r>
          </a:p>
          <a:p>
            <a:pPr marL="0" marR="0" lvl="0" indent="0" fontAlgn="auto">
              <a:spcBef>
                <a:spcPct val="20000"/>
              </a:spcBef>
              <a:spcAft>
                <a:spcPts val="0"/>
              </a:spcAft>
              <a:buClrTx/>
              <a:buSzTx/>
              <a:buNone/>
              <a:tabLst/>
              <a:defRPr/>
            </a:pPr>
            <a:endParaRPr kumimoji="0" lang="en-US" sz="2400" b="1" i="0" u="none" strike="noStrike" cap="none" spc="0" normalizeH="0" baseline="0" noProof="0" dirty="0">
              <a:ln>
                <a:noFill/>
              </a:ln>
              <a:effectLst/>
              <a:uLnTx/>
              <a:uFillTx/>
            </a:endParaRPr>
          </a:p>
          <a:p>
            <a:pPr marL="0" marR="0" lvl="0" indent="-228600" fontAlgn="auto">
              <a:spcBef>
                <a:spcPct val="20000"/>
              </a:spcBef>
              <a:spcAft>
                <a:spcPts val="0"/>
              </a:spcAft>
              <a:buClrTx/>
              <a:buSzTx/>
              <a:tabLst/>
              <a:defRPr/>
            </a:pPr>
            <a:r>
              <a:rPr kumimoji="0" lang="en-US" sz="2400" b="0" i="0" u="none" strike="noStrike" cap="none" spc="0" normalizeH="0" baseline="0" noProof="0" dirty="0">
                <a:ln>
                  <a:noFill/>
                </a:ln>
                <a:effectLst/>
                <a:uLnTx/>
                <a:uFillTx/>
              </a:rPr>
              <a:t>We want to create an experience for our guests that does not just “WOW” them but make them loyal guests for life.</a:t>
            </a:r>
          </a:p>
          <a:p>
            <a:endParaRPr lang="en-GB" sz="1600" dirty="0"/>
          </a:p>
        </p:txBody>
      </p:sp>
    </p:spTree>
    <p:extLst>
      <p:ext uri="{BB962C8B-B14F-4D97-AF65-F5344CB8AC3E}">
        <p14:creationId xmlns:p14="http://schemas.microsoft.com/office/powerpoint/2010/main" val="5149201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F9857ED-1DEF-4481-AEB4-E7759342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092957" cy="6858000"/>
          </a:xfrm>
          <a:custGeom>
            <a:avLst/>
            <a:gdLst>
              <a:gd name="connsiteX0" fmla="*/ 5457275 w 5457275"/>
              <a:gd name="connsiteY0" fmla="*/ 0 h 6858000"/>
              <a:gd name="connsiteX1" fmla="*/ 361354 w 5457275"/>
              <a:gd name="connsiteY1" fmla="*/ 0 h 6858000"/>
              <a:gd name="connsiteX2" fmla="*/ 335637 w 5457275"/>
              <a:gd name="connsiteY2" fmla="*/ 94722 h 6858000"/>
              <a:gd name="connsiteX3" fmla="*/ 690849 w 5457275"/>
              <a:gd name="connsiteY3" fmla="*/ 6842426 h 6858000"/>
              <a:gd name="connsiteX4" fmla="*/ 696735 w 5457275"/>
              <a:gd name="connsiteY4" fmla="*/ 6858000 h 6858000"/>
              <a:gd name="connsiteX5" fmla="*/ 5457275 w 545727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57275" h="6858000">
                <a:moveTo>
                  <a:pt x="5457275" y="0"/>
                </a:moveTo>
                <a:lnTo>
                  <a:pt x="361354" y="0"/>
                </a:lnTo>
                <a:lnTo>
                  <a:pt x="335637" y="94722"/>
                </a:lnTo>
                <a:cubicBezTo>
                  <a:pt x="-226206" y="2374054"/>
                  <a:pt x="-65870" y="4704140"/>
                  <a:pt x="690849" y="6842426"/>
                </a:cubicBezTo>
                <a:lnTo>
                  <a:pt x="696735" y="6858000"/>
                </a:lnTo>
                <a:lnTo>
                  <a:pt x="5457275"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6E4FBE1-8E8A-42A6-B693-88C8979D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921520" cy="6858000"/>
          </a:xfrm>
          <a:custGeom>
            <a:avLst/>
            <a:gdLst>
              <a:gd name="connsiteX0" fmla="*/ 5228693 w 5228693"/>
              <a:gd name="connsiteY0" fmla="*/ 0 h 6858000"/>
              <a:gd name="connsiteX1" fmla="*/ 371685 w 5228693"/>
              <a:gd name="connsiteY1" fmla="*/ 1 h 6858000"/>
              <a:gd name="connsiteX2" fmla="*/ 319533 w 5228693"/>
              <a:gd name="connsiteY2" fmla="*/ 193787 h 6858000"/>
              <a:gd name="connsiteX3" fmla="*/ 623642 w 5228693"/>
              <a:gd name="connsiteY3" fmla="*/ 6599363 h 6858000"/>
              <a:gd name="connsiteX4" fmla="*/ 717029 w 5228693"/>
              <a:gd name="connsiteY4" fmla="*/ 6858000 h 6858000"/>
              <a:gd name="connsiteX5" fmla="*/ 5228693 w 522869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8693" h="6858000">
                <a:moveTo>
                  <a:pt x="5228693" y="0"/>
                </a:moveTo>
                <a:lnTo>
                  <a:pt x="371685" y="1"/>
                </a:lnTo>
                <a:lnTo>
                  <a:pt x="319533" y="193787"/>
                </a:lnTo>
                <a:cubicBezTo>
                  <a:pt x="-206622" y="2355719"/>
                  <a:pt x="-67685" y="4563346"/>
                  <a:pt x="623642" y="6599363"/>
                </a:cubicBezTo>
                <a:lnTo>
                  <a:pt x="717029" y="6858000"/>
                </a:lnTo>
                <a:lnTo>
                  <a:pt x="5228693"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311491-6DE6-2279-E538-B5A2F9DD8659}"/>
              </a:ext>
            </a:extLst>
          </p:cNvPr>
          <p:cNvSpPr>
            <a:spLocks noGrp="1"/>
          </p:cNvSpPr>
          <p:nvPr>
            <p:ph type="title"/>
          </p:nvPr>
        </p:nvSpPr>
        <p:spPr>
          <a:xfrm>
            <a:off x="83673" y="860281"/>
            <a:ext cx="2865502" cy="4692396"/>
          </a:xfrm>
        </p:spPr>
        <p:txBody>
          <a:bodyPr anchor="ctr">
            <a:normAutofit/>
          </a:bodyPr>
          <a:lstStyle/>
          <a:p>
            <a:pPr algn="ctr"/>
            <a:r>
              <a:rPr lang="en-GB" sz="4000" b="1" dirty="0"/>
              <a:t>The Five Senses</a:t>
            </a:r>
          </a:p>
        </p:txBody>
      </p:sp>
      <p:sp>
        <p:nvSpPr>
          <p:cNvPr id="3" name="Content Placeholder 2">
            <a:extLst>
              <a:ext uri="{FF2B5EF4-FFF2-40B4-BE49-F238E27FC236}">
                <a16:creationId xmlns:a16="http://schemas.microsoft.com/office/drawing/2014/main" id="{0E3BFA7E-E656-93E0-8404-9043BC68FBF9}"/>
              </a:ext>
            </a:extLst>
          </p:cNvPr>
          <p:cNvSpPr>
            <a:spLocks noGrp="1"/>
          </p:cNvSpPr>
          <p:nvPr>
            <p:ph idx="1"/>
          </p:nvPr>
        </p:nvSpPr>
        <p:spPr>
          <a:xfrm>
            <a:off x="4265111" y="645090"/>
            <a:ext cx="4659683" cy="5377313"/>
          </a:xfrm>
        </p:spPr>
        <p:txBody>
          <a:bodyPr anchor="ctr">
            <a:normAutofit/>
          </a:bodyPr>
          <a:lstStyle/>
          <a:p>
            <a:pPr defTabSz="914400"/>
            <a:r>
              <a:rPr lang="en-GB" sz="1800" b="1" dirty="0"/>
              <a:t>Sight - </a:t>
            </a:r>
            <a:r>
              <a:rPr lang="en-GB" sz="1800" dirty="0"/>
              <a:t>70% of body’s sense receptors located in our eyes (Brookshire and </a:t>
            </a:r>
            <a:r>
              <a:rPr lang="en-GB" sz="1800" dirty="0" err="1"/>
              <a:t>Saey</a:t>
            </a:r>
            <a:r>
              <a:rPr lang="en-GB" sz="1800" dirty="0"/>
              <a:t>, 2020).</a:t>
            </a:r>
          </a:p>
          <a:p>
            <a:pPr defTabSz="914400"/>
            <a:r>
              <a:rPr lang="en-GB" sz="1800" dirty="0"/>
              <a:t>Think visuals on Hotel websites, colours in branding and logos. </a:t>
            </a:r>
          </a:p>
          <a:p>
            <a:pPr defTabSz="914400"/>
            <a:r>
              <a:rPr lang="en-GB" sz="1800" b="1" dirty="0"/>
              <a:t>Sound - </a:t>
            </a:r>
            <a:r>
              <a:rPr lang="en-GB" sz="1800" dirty="0"/>
              <a:t>According to </a:t>
            </a:r>
            <a:r>
              <a:rPr lang="sv-SE" sz="1800" dirty="0"/>
              <a:t>Juslin and Västfjäll (2008)</a:t>
            </a:r>
            <a:r>
              <a:rPr lang="en-GB" sz="1800" dirty="0"/>
              <a:t>, listening to sounds such as music and noise has a significant effect on our moods and emotions because </a:t>
            </a:r>
            <a:r>
              <a:rPr lang="en-GB" sz="1800" b="1" dirty="0"/>
              <a:t>it can cause our brain to release dopamine</a:t>
            </a:r>
            <a:r>
              <a:rPr lang="en-GB" sz="1800" dirty="0"/>
              <a:t>. Dopamine is the happy hormone and affects or mood. </a:t>
            </a:r>
          </a:p>
          <a:p>
            <a:pPr defTabSz="914400"/>
            <a:r>
              <a:rPr lang="en-GB" sz="1800" dirty="0"/>
              <a:t>Think songs that bring back good memories, childhood films, advert jingles.</a:t>
            </a:r>
          </a:p>
          <a:p>
            <a:r>
              <a:rPr lang="en-GB" sz="1800" b="1" dirty="0"/>
              <a:t>Smell -</a:t>
            </a:r>
            <a:r>
              <a:rPr lang="en-GB" sz="1800" dirty="0"/>
              <a:t> There are 5 million receptor cells in the human nose. Smells are stored in long term memory (George, 2014). Think the smell of popcorn, smell of bread, smell of hotel toiletries.</a:t>
            </a:r>
          </a:p>
          <a:p>
            <a:pPr defTabSz="914400"/>
            <a:endParaRPr lang="en-GB" sz="1600" dirty="0"/>
          </a:p>
          <a:p>
            <a:endParaRPr lang="en-GB" sz="1600" dirty="0"/>
          </a:p>
        </p:txBody>
      </p:sp>
      <p:sp>
        <p:nvSpPr>
          <p:cNvPr id="4" name="TextBox 3">
            <a:extLst>
              <a:ext uri="{FF2B5EF4-FFF2-40B4-BE49-F238E27FC236}">
                <a16:creationId xmlns:a16="http://schemas.microsoft.com/office/drawing/2014/main" id="{4F213A43-A01B-DE08-CE48-29B26CCE7604}"/>
              </a:ext>
            </a:extLst>
          </p:cNvPr>
          <p:cNvSpPr txBox="1"/>
          <p:nvPr/>
        </p:nvSpPr>
        <p:spPr>
          <a:xfrm>
            <a:off x="3827522" y="6180465"/>
            <a:ext cx="2674878" cy="369332"/>
          </a:xfrm>
          <a:prstGeom prst="rect">
            <a:avLst/>
          </a:prstGeom>
          <a:noFill/>
        </p:spPr>
        <p:txBody>
          <a:bodyPr wrap="square" rtlCol="0">
            <a:spAutoFit/>
          </a:bodyPr>
          <a:lstStyle/>
          <a:p>
            <a:r>
              <a:rPr lang="en-GB" dirty="0">
                <a:solidFill>
                  <a:schemeClr val="bg1"/>
                </a:solidFill>
              </a:rPr>
              <a:t>(Hospitality Insights, N.D)</a:t>
            </a:r>
          </a:p>
        </p:txBody>
      </p:sp>
      <p:pic>
        <p:nvPicPr>
          <p:cNvPr id="5" name="Graphic 4" descr="Eye with solid fill">
            <a:extLst>
              <a:ext uri="{FF2B5EF4-FFF2-40B4-BE49-F238E27FC236}">
                <a16:creationId xmlns:a16="http://schemas.microsoft.com/office/drawing/2014/main" id="{F47721A4-392B-0424-7585-19238096B9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51112" y="645090"/>
            <a:ext cx="1198893" cy="1198893"/>
          </a:xfrm>
          <a:prstGeom prst="rect">
            <a:avLst/>
          </a:prstGeom>
        </p:spPr>
      </p:pic>
      <p:pic>
        <p:nvPicPr>
          <p:cNvPr id="6" name="Graphic 5" descr="Ear with solid fill">
            <a:extLst>
              <a:ext uri="{FF2B5EF4-FFF2-40B4-BE49-F238E27FC236}">
                <a16:creationId xmlns:a16="http://schemas.microsoft.com/office/drawing/2014/main" id="{7B6DCB7C-B2D7-9083-7C04-1DA5E6BCD2F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877955" y="2314008"/>
            <a:ext cx="1046613" cy="1046613"/>
          </a:xfrm>
          <a:prstGeom prst="rect">
            <a:avLst/>
          </a:prstGeom>
        </p:spPr>
      </p:pic>
      <p:pic>
        <p:nvPicPr>
          <p:cNvPr id="7" name="Graphic 6" descr="Nose with solid fill">
            <a:extLst>
              <a:ext uri="{FF2B5EF4-FFF2-40B4-BE49-F238E27FC236}">
                <a16:creationId xmlns:a16="http://schemas.microsoft.com/office/drawing/2014/main" id="{228388DD-2C0A-57CB-656A-D1164065735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771254" y="4062697"/>
            <a:ext cx="1046613" cy="1046613"/>
          </a:xfrm>
          <a:prstGeom prst="rect">
            <a:avLst/>
          </a:prstGeom>
        </p:spPr>
      </p:pic>
    </p:spTree>
    <p:extLst>
      <p:ext uri="{BB962C8B-B14F-4D97-AF65-F5344CB8AC3E}">
        <p14:creationId xmlns:p14="http://schemas.microsoft.com/office/powerpoint/2010/main" val="3548218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F9857ED-1DEF-4481-AEB4-E7759342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092957" cy="6858000"/>
          </a:xfrm>
          <a:custGeom>
            <a:avLst/>
            <a:gdLst>
              <a:gd name="connsiteX0" fmla="*/ 5457275 w 5457275"/>
              <a:gd name="connsiteY0" fmla="*/ 0 h 6858000"/>
              <a:gd name="connsiteX1" fmla="*/ 361354 w 5457275"/>
              <a:gd name="connsiteY1" fmla="*/ 0 h 6858000"/>
              <a:gd name="connsiteX2" fmla="*/ 335637 w 5457275"/>
              <a:gd name="connsiteY2" fmla="*/ 94722 h 6858000"/>
              <a:gd name="connsiteX3" fmla="*/ 690849 w 5457275"/>
              <a:gd name="connsiteY3" fmla="*/ 6842426 h 6858000"/>
              <a:gd name="connsiteX4" fmla="*/ 696735 w 5457275"/>
              <a:gd name="connsiteY4" fmla="*/ 6858000 h 6858000"/>
              <a:gd name="connsiteX5" fmla="*/ 5457275 w 545727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57275" h="6858000">
                <a:moveTo>
                  <a:pt x="5457275" y="0"/>
                </a:moveTo>
                <a:lnTo>
                  <a:pt x="361354" y="0"/>
                </a:lnTo>
                <a:lnTo>
                  <a:pt x="335637" y="94722"/>
                </a:lnTo>
                <a:cubicBezTo>
                  <a:pt x="-226206" y="2374054"/>
                  <a:pt x="-65870" y="4704140"/>
                  <a:pt x="690849" y="6842426"/>
                </a:cubicBezTo>
                <a:lnTo>
                  <a:pt x="696735" y="6858000"/>
                </a:lnTo>
                <a:lnTo>
                  <a:pt x="5457275"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6E4FBE1-8E8A-42A6-B693-88C8979D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921520" cy="6858000"/>
          </a:xfrm>
          <a:custGeom>
            <a:avLst/>
            <a:gdLst>
              <a:gd name="connsiteX0" fmla="*/ 5228693 w 5228693"/>
              <a:gd name="connsiteY0" fmla="*/ 0 h 6858000"/>
              <a:gd name="connsiteX1" fmla="*/ 371685 w 5228693"/>
              <a:gd name="connsiteY1" fmla="*/ 1 h 6858000"/>
              <a:gd name="connsiteX2" fmla="*/ 319533 w 5228693"/>
              <a:gd name="connsiteY2" fmla="*/ 193787 h 6858000"/>
              <a:gd name="connsiteX3" fmla="*/ 623642 w 5228693"/>
              <a:gd name="connsiteY3" fmla="*/ 6599363 h 6858000"/>
              <a:gd name="connsiteX4" fmla="*/ 717029 w 5228693"/>
              <a:gd name="connsiteY4" fmla="*/ 6858000 h 6858000"/>
              <a:gd name="connsiteX5" fmla="*/ 5228693 w 522869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8693" h="6858000">
                <a:moveTo>
                  <a:pt x="5228693" y="0"/>
                </a:moveTo>
                <a:lnTo>
                  <a:pt x="371685" y="1"/>
                </a:lnTo>
                <a:lnTo>
                  <a:pt x="319533" y="193787"/>
                </a:lnTo>
                <a:cubicBezTo>
                  <a:pt x="-206622" y="2355719"/>
                  <a:pt x="-67685" y="4563346"/>
                  <a:pt x="623642" y="6599363"/>
                </a:cubicBezTo>
                <a:lnTo>
                  <a:pt x="717029" y="6858000"/>
                </a:lnTo>
                <a:lnTo>
                  <a:pt x="5228693"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697C4A-82CA-B505-1257-9DC58BA20AE5}"/>
              </a:ext>
            </a:extLst>
          </p:cNvPr>
          <p:cNvSpPr>
            <a:spLocks noGrp="1"/>
          </p:cNvSpPr>
          <p:nvPr>
            <p:ph type="title"/>
          </p:nvPr>
        </p:nvSpPr>
        <p:spPr>
          <a:xfrm>
            <a:off x="245285" y="841957"/>
            <a:ext cx="2865502" cy="4692396"/>
          </a:xfrm>
        </p:spPr>
        <p:txBody>
          <a:bodyPr anchor="ctr">
            <a:normAutofit/>
          </a:bodyPr>
          <a:lstStyle/>
          <a:p>
            <a:pPr algn="ctr"/>
            <a:r>
              <a:rPr lang="en-GB" b="1" dirty="0"/>
              <a:t>The Five Senses</a:t>
            </a:r>
          </a:p>
        </p:txBody>
      </p:sp>
      <p:sp>
        <p:nvSpPr>
          <p:cNvPr id="3" name="Content Placeholder 2">
            <a:extLst>
              <a:ext uri="{FF2B5EF4-FFF2-40B4-BE49-F238E27FC236}">
                <a16:creationId xmlns:a16="http://schemas.microsoft.com/office/drawing/2014/main" id="{0C4A51D6-F3C2-29AE-3252-2AF54F4111E3}"/>
              </a:ext>
            </a:extLst>
          </p:cNvPr>
          <p:cNvSpPr>
            <a:spLocks noGrp="1"/>
          </p:cNvSpPr>
          <p:nvPr>
            <p:ph idx="1"/>
          </p:nvPr>
        </p:nvSpPr>
        <p:spPr>
          <a:xfrm>
            <a:off x="4553712" y="513567"/>
            <a:ext cx="4107942" cy="5508836"/>
          </a:xfrm>
        </p:spPr>
        <p:txBody>
          <a:bodyPr anchor="ctr">
            <a:normAutofit/>
          </a:bodyPr>
          <a:lstStyle/>
          <a:p>
            <a:pPr defTabSz="914400"/>
            <a:r>
              <a:rPr lang="en-GB" sz="1900" b="1" dirty="0"/>
              <a:t>Touch –</a:t>
            </a:r>
            <a:r>
              <a:rPr lang="en-GB" sz="1900" dirty="0"/>
              <a:t> Your skin is the largest organ in the human body (National </a:t>
            </a:r>
            <a:r>
              <a:rPr lang="en-GB" sz="1900" dirty="0" err="1"/>
              <a:t>Georgraphic</a:t>
            </a:r>
            <a:r>
              <a:rPr lang="en-GB" sz="1900" dirty="0"/>
              <a:t>, 2017). </a:t>
            </a:r>
          </a:p>
          <a:p>
            <a:pPr defTabSz="914400"/>
            <a:r>
              <a:rPr lang="en-GB" sz="1900" dirty="0"/>
              <a:t>In </a:t>
            </a:r>
            <a:r>
              <a:rPr lang="en-GB" sz="1900" i="1" dirty="0"/>
              <a:t>Disney</a:t>
            </a:r>
            <a:r>
              <a:rPr lang="en-GB" sz="1900" dirty="0"/>
              <a:t> touch of water is integral part of experience. In hotels it may be the fixtures and furnishings of your room, lobby or restaurant</a:t>
            </a:r>
          </a:p>
          <a:p>
            <a:pPr defTabSz="914400"/>
            <a:endParaRPr lang="en-GB" sz="1900" dirty="0"/>
          </a:p>
          <a:p>
            <a:pPr defTabSz="914400"/>
            <a:r>
              <a:rPr lang="en-GB" sz="1900" b="1" dirty="0"/>
              <a:t>Taste – </a:t>
            </a:r>
            <a:r>
              <a:rPr lang="en-GB" sz="1900" dirty="0"/>
              <a:t>There are 10,000 taste buds in the human mouth, lots of opportunities to provide tastes in settings to enhance guest quality service.</a:t>
            </a:r>
          </a:p>
          <a:p>
            <a:pPr defTabSz="914400"/>
            <a:r>
              <a:rPr lang="en-GB" sz="1900" dirty="0"/>
              <a:t>Think Hilton cookies, or the different cuisines on offer throughout Disney parks.</a:t>
            </a:r>
          </a:p>
          <a:p>
            <a:pPr defTabSz="914400"/>
            <a:endParaRPr lang="en-GB" sz="1900" dirty="0">
              <a:latin typeface="Myriad Pro"/>
            </a:endParaRPr>
          </a:p>
        </p:txBody>
      </p:sp>
      <p:pic>
        <p:nvPicPr>
          <p:cNvPr id="4" name="Graphic 3" descr="Hand with solid fill">
            <a:extLst>
              <a:ext uri="{FF2B5EF4-FFF2-40B4-BE49-F238E27FC236}">
                <a16:creationId xmlns:a16="http://schemas.microsoft.com/office/drawing/2014/main" id="{F069AC7F-03FA-AA1A-5C28-7DDA27C2A3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26651" y="841957"/>
            <a:ext cx="1354349" cy="1197109"/>
          </a:xfrm>
          <a:prstGeom prst="rect">
            <a:avLst/>
          </a:prstGeom>
        </p:spPr>
      </p:pic>
      <p:pic>
        <p:nvPicPr>
          <p:cNvPr id="5" name="Graphic 4" descr="Tongue with solid fill">
            <a:extLst>
              <a:ext uri="{FF2B5EF4-FFF2-40B4-BE49-F238E27FC236}">
                <a16:creationId xmlns:a16="http://schemas.microsoft.com/office/drawing/2014/main" id="{71F0E85A-ED7A-7228-66BB-4851EF2C22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295225" y="4157458"/>
            <a:ext cx="1283581" cy="1134557"/>
          </a:xfrm>
          <a:prstGeom prst="rect">
            <a:avLst/>
          </a:prstGeom>
        </p:spPr>
      </p:pic>
      <p:sp>
        <p:nvSpPr>
          <p:cNvPr id="6" name="TextBox 5">
            <a:extLst>
              <a:ext uri="{FF2B5EF4-FFF2-40B4-BE49-F238E27FC236}">
                <a16:creationId xmlns:a16="http://schemas.microsoft.com/office/drawing/2014/main" id="{60EA314F-42DF-45F8-82B4-88D91C686EC3}"/>
              </a:ext>
            </a:extLst>
          </p:cNvPr>
          <p:cNvSpPr txBox="1"/>
          <p:nvPr/>
        </p:nvSpPr>
        <p:spPr>
          <a:xfrm>
            <a:off x="3788011" y="6265132"/>
            <a:ext cx="2674878" cy="369332"/>
          </a:xfrm>
          <a:prstGeom prst="rect">
            <a:avLst/>
          </a:prstGeom>
          <a:noFill/>
        </p:spPr>
        <p:txBody>
          <a:bodyPr wrap="square" rtlCol="0">
            <a:spAutoFit/>
          </a:bodyPr>
          <a:lstStyle/>
          <a:p>
            <a:r>
              <a:rPr lang="en-GB" dirty="0">
                <a:solidFill>
                  <a:schemeClr val="bg1"/>
                </a:solidFill>
              </a:rPr>
              <a:t>(Hospitality Insights, N.D)</a:t>
            </a:r>
          </a:p>
        </p:txBody>
      </p:sp>
    </p:spTree>
    <p:extLst>
      <p:ext uri="{BB962C8B-B14F-4D97-AF65-F5344CB8AC3E}">
        <p14:creationId xmlns:p14="http://schemas.microsoft.com/office/powerpoint/2010/main" val="8119254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518B-BF40-1E7B-31DD-9F643AE2D8FB}"/>
              </a:ext>
            </a:extLst>
          </p:cNvPr>
          <p:cNvSpPr>
            <a:spLocks noGrp="1"/>
          </p:cNvSpPr>
          <p:nvPr>
            <p:ph type="title"/>
          </p:nvPr>
        </p:nvSpPr>
        <p:spPr>
          <a:xfrm>
            <a:off x="433181" y="1023283"/>
            <a:ext cx="3186754" cy="1325563"/>
          </a:xfrm>
        </p:spPr>
        <p:txBody>
          <a:bodyPr>
            <a:normAutofit/>
          </a:bodyPr>
          <a:lstStyle/>
          <a:p>
            <a:pPr algn="ctr"/>
            <a:r>
              <a:rPr lang="en-GB" sz="2800" b="1" dirty="0"/>
              <a:t>Emotional connections to experiences</a:t>
            </a:r>
          </a:p>
        </p:txBody>
      </p:sp>
      <p:sp>
        <p:nvSpPr>
          <p:cNvPr id="3" name="Content Placeholder 2">
            <a:extLst>
              <a:ext uri="{FF2B5EF4-FFF2-40B4-BE49-F238E27FC236}">
                <a16:creationId xmlns:a16="http://schemas.microsoft.com/office/drawing/2014/main" id="{7576A21A-88B4-F08B-4633-67007D7FDF42}"/>
              </a:ext>
            </a:extLst>
          </p:cNvPr>
          <p:cNvSpPr>
            <a:spLocks noGrp="1"/>
          </p:cNvSpPr>
          <p:nvPr>
            <p:ph idx="1"/>
          </p:nvPr>
        </p:nvSpPr>
        <p:spPr>
          <a:xfrm>
            <a:off x="353134" y="2884309"/>
            <a:ext cx="4866342" cy="3321755"/>
          </a:xfrm>
        </p:spPr>
        <p:txBody>
          <a:bodyPr anchor="t">
            <a:normAutofit lnSpcReduction="10000"/>
          </a:bodyPr>
          <a:lstStyle/>
          <a:p>
            <a:r>
              <a:rPr lang="en-GB" sz="2000" b="1" dirty="0"/>
              <a:t>Four Seasons Hotels</a:t>
            </a:r>
            <a:r>
              <a:rPr lang="en-GB" sz="2000" dirty="0"/>
              <a:t> does not like a guest room door to close with a bang or a whimper it should have a definitive ‘click’ that creates an emotion of wellbeing, security to know that the door has closed as you exit or enter the room without looking at the door.</a:t>
            </a:r>
          </a:p>
          <a:p>
            <a:r>
              <a:rPr lang="en-GB" sz="2000" dirty="0"/>
              <a:t>The Taj Hotels use a certain </a:t>
            </a:r>
            <a:r>
              <a:rPr lang="en-GB" sz="2000" b="1" dirty="0"/>
              <a:t>Jasmin scent </a:t>
            </a:r>
            <a:r>
              <a:rPr lang="en-GB" sz="2000" dirty="0"/>
              <a:t>in all their hotels specially made to enhance the scent in India.</a:t>
            </a:r>
          </a:p>
          <a:p>
            <a:pPr marL="0" indent="0">
              <a:buNone/>
            </a:pPr>
            <a:r>
              <a:rPr lang="en-GB" sz="2000" dirty="0"/>
              <a:t> </a:t>
            </a:r>
          </a:p>
          <a:p>
            <a:endParaRPr lang="en-GB" sz="1500" dirty="0"/>
          </a:p>
        </p:txBody>
      </p:sp>
      <p:sp>
        <p:nvSpPr>
          <p:cNvPr id="12" name="Freeform: Shape 11">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4" descr="Image result for scent jasmin">
            <a:extLst>
              <a:ext uri="{FF2B5EF4-FFF2-40B4-BE49-F238E27FC236}">
                <a16:creationId xmlns:a16="http://schemas.microsoft.com/office/drawing/2014/main" id="{632D2579-4E5D-A7BE-2CDC-52E253A447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575" r="2" b="2"/>
          <a:stretch/>
        </p:blipFill>
        <p:spPr bwMode="auto">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14" name="Freeform: Shape 13">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2" descr="Image result for hotel door">
            <a:extLst>
              <a:ext uri="{FF2B5EF4-FFF2-40B4-BE49-F238E27FC236}">
                <a16:creationId xmlns:a16="http://schemas.microsoft.com/office/drawing/2014/main" id="{80FA97E0-74E3-9EA4-2CA2-2295F9FD15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81" r="2" b="15237"/>
          <a:stretch/>
        </p:blipFill>
        <p:spPr bwMode="auto">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2477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B174-5E01-77A2-2F46-3925CF23BAC4}"/>
              </a:ext>
            </a:extLst>
          </p:cNvPr>
          <p:cNvSpPr>
            <a:spLocks noGrp="1"/>
          </p:cNvSpPr>
          <p:nvPr>
            <p:ph type="title"/>
          </p:nvPr>
        </p:nvSpPr>
        <p:spPr>
          <a:xfrm>
            <a:off x="1435101" y="365125"/>
            <a:ext cx="7080249" cy="1325563"/>
          </a:xfrm>
        </p:spPr>
        <p:txBody>
          <a:bodyPr>
            <a:normAutofit/>
          </a:bodyPr>
          <a:lstStyle/>
          <a:p>
            <a:pPr algn="ctr"/>
            <a:r>
              <a:rPr lang="en-GB" sz="3600" b="1" dirty="0">
                <a:cs typeface="Calibri" panose="020F0502020204030204" pitchFamily="34" charset="0"/>
              </a:rPr>
              <a:t>Understanding and Appreciation of Guest Needs</a:t>
            </a:r>
            <a:endParaRPr lang="en-GB" sz="3600" dirty="0"/>
          </a:p>
        </p:txBody>
      </p:sp>
      <p:sp>
        <p:nvSpPr>
          <p:cNvPr id="10" name="Rectangle 9">
            <a:extLst>
              <a:ext uri="{FF2B5EF4-FFF2-40B4-BE49-F238E27FC236}">
                <a16:creationId xmlns:a16="http://schemas.microsoft.com/office/drawing/2014/main" id="{5DD103AA-7536-490B-973F-73CA63A7E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08938" y="-4508938"/>
            <a:ext cx="126124" cy="9144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46962181-F076-917D-3FF8-0758902C2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8650" y="685006"/>
            <a:ext cx="685800" cy="685800"/>
          </a:xfrm>
          <a:prstGeom prst="rect">
            <a:avLst/>
          </a:prstGeom>
        </p:spPr>
      </p:pic>
      <p:sp>
        <p:nvSpPr>
          <p:cNvPr id="3" name="Content Placeholder 2">
            <a:extLst>
              <a:ext uri="{FF2B5EF4-FFF2-40B4-BE49-F238E27FC236}">
                <a16:creationId xmlns:a16="http://schemas.microsoft.com/office/drawing/2014/main" id="{93D3EE76-910E-6F99-54D5-E11D3ECC315B}"/>
              </a:ext>
            </a:extLst>
          </p:cNvPr>
          <p:cNvSpPr>
            <a:spLocks noGrp="1"/>
          </p:cNvSpPr>
          <p:nvPr>
            <p:ph idx="1"/>
          </p:nvPr>
        </p:nvSpPr>
        <p:spPr>
          <a:xfrm>
            <a:off x="628650" y="1825625"/>
            <a:ext cx="7886700" cy="4351338"/>
          </a:xfrm>
        </p:spPr>
        <p:txBody>
          <a:bodyPr>
            <a:normAutofit/>
          </a:bodyPr>
          <a:lstStyle/>
          <a:p>
            <a:pPr>
              <a:lnSpc>
                <a:spcPct val="150000"/>
              </a:lnSpc>
            </a:pPr>
            <a:r>
              <a:rPr lang="en-GB" sz="2600" dirty="0">
                <a:cs typeface="Calibri" panose="020F0502020204030204" pitchFamily="34" charset="0"/>
              </a:rPr>
              <a:t>Connect </a:t>
            </a:r>
            <a:r>
              <a:rPr lang="en-GB" sz="2600" b="1" dirty="0">
                <a:cs typeface="Calibri" panose="020F0502020204030204" pitchFamily="34" charset="0"/>
              </a:rPr>
              <a:t>emotionally</a:t>
            </a:r>
            <a:r>
              <a:rPr lang="en-GB" sz="2600" dirty="0">
                <a:cs typeface="Calibri" panose="020F0502020204030204" pitchFamily="34" charset="0"/>
              </a:rPr>
              <a:t> </a:t>
            </a:r>
          </a:p>
          <a:p>
            <a:pPr>
              <a:lnSpc>
                <a:spcPct val="150000"/>
              </a:lnSpc>
            </a:pPr>
            <a:r>
              <a:rPr lang="en-GB" sz="2600" dirty="0">
                <a:cs typeface="Calibri" panose="020F0502020204030204" pitchFamily="34" charset="0"/>
              </a:rPr>
              <a:t>Recruit </a:t>
            </a:r>
            <a:r>
              <a:rPr lang="en-GB" sz="2600" b="1" dirty="0">
                <a:cs typeface="Calibri" panose="020F0502020204030204" pitchFamily="34" charset="0"/>
              </a:rPr>
              <a:t>emotionally intelligent staff</a:t>
            </a:r>
          </a:p>
          <a:p>
            <a:pPr>
              <a:lnSpc>
                <a:spcPct val="150000"/>
              </a:lnSpc>
            </a:pPr>
            <a:r>
              <a:rPr lang="en-GB" sz="2600" b="1" dirty="0">
                <a:cs typeface="Calibri" panose="020F0502020204030204" pitchFamily="34" charset="0"/>
              </a:rPr>
              <a:t>Go the extra mile - provide the  ‘WOW’ factor</a:t>
            </a:r>
          </a:p>
          <a:p>
            <a:pPr>
              <a:lnSpc>
                <a:spcPct val="150000"/>
              </a:lnSpc>
            </a:pPr>
            <a:r>
              <a:rPr lang="en-GB" sz="2600" dirty="0">
                <a:cs typeface="Calibri" panose="020F0502020204030204" pitchFamily="34" charset="0"/>
              </a:rPr>
              <a:t>Find out the </a:t>
            </a:r>
            <a:r>
              <a:rPr lang="en-GB" sz="2600" b="1" dirty="0">
                <a:cs typeface="Calibri" panose="020F0502020204030204" pitchFamily="34" charset="0"/>
              </a:rPr>
              <a:t>purpose of a traveller’s stay </a:t>
            </a:r>
            <a:r>
              <a:rPr lang="en-GB" sz="2600" dirty="0">
                <a:cs typeface="Calibri" panose="020F0502020204030204" pitchFamily="34" charset="0"/>
              </a:rPr>
              <a:t>and prepare their room accordingly</a:t>
            </a:r>
          </a:p>
        </p:txBody>
      </p:sp>
    </p:spTree>
    <p:extLst>
      <p:ext uri="{BB962C8B-B14F-4D97-AF65-F5344CB8AC3E}">
        <p14:creationId xmlns:p14="http://schemas.microsoft.com/office/powerpoint/2010/main" val="41746730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1C7F-FBB3-033C-784B-19E22A28C742}"/>
              </a:ext>
            </a:extLst>
          </p:cNvPr>
          <p:cNvSpPr>
            <a:spLocks noGrp="1"/>
          </p:cNvSpPr>
          <p:nvPr>
            <p:ph type="title"/>
          </p:nvPr>
        </p:nvSpPr>
        <p:spPr>
          <a:xfrm>
            <a:off x="4675747" y="803325"/>
            <a:ext cx="3985902" cy="1325563"/>
          </a:xfrm>
        </p:spPr>
        <p:txBody>
          <a:bodyPr>
            <a:normAutofit/>
          </a:bodyPr>
          <a:lstStyle/>
          <a:p>
            <a:pPr algn="ctr"/>
            <a:r>
              <a:rPr lang="en-GB" sz="3600" b="1" dirty="0"/>
              <a:t>An interesting detail…</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Hotel bell">
            <a:extLst>
              <a:ext uri="{FF2B5EF4-FFF2-40B4-BE49-F238E27FC236}">
                <a16:creationId xmlns:a16="http://schemas.microsoft.com/office/drawing/2014/main" id="{6C1DE1D2-4C65-8B90-3F11-52E6FA7D7055}"/>
              </a:ext>
            </a:extLst>
          </p:cNvPr>
          <p:cNvPicPr>
            <a:picLocks noChangeAspect="1"/>
          </p:cNvPicPr>
          <p:nvPr/>
        </p:nvPicPr>
        <p:blipFill rotWithShape="1">
          <a:blip r:embed="rId2"/>
          <a:srcRect l="49718" r="2107" b="2"/>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C7BC86B0-E222-0739-7A06-5EEF6EE332FE}"/>
              </a:ext>
            </a:extLst>
          </p:cNvPr>
          <p:cNvSpPr>
            <a:spLocks noGrp="1"/>
          </p:cNvSpPr>
          <p:nvPr>
            <p:ph idx="1"/>
          </p:nvPr>
        </p:nvSpPr>
        <p:spPr>
          <a:xfrm>
            <a:off x="4675746" y="2279018"/>
            <a:ext cx="3985908" cy="3375920"/>
          </a:xfrm>
        </p:spPr>
        <p:txBody>
          <a:bodyPr anchor="t">
            <a:normAutofit/>
          </a:bodyPr>
          <a:lstStyle/>
          <a:p>
            <a:pPr marL="0" indent="0" algn="ctr">
              <a:buNone/>
            </a:pPr>
            <a:r>
              <a:rPr lang="en-GB" sz="2000" dirty="0"/>
              <a:t>“Every hotel manager has another way to collect information about the guests: asking the hotel’s frontline employees. It is ironic but true that employees often know more about the likes and dislikes of guests that do their supervisors or even the property’s manager.”</a:t>
            </a:r>
          </a:p>
          <a:p>
            <a:pPr marL="0" indent="0" algn="ctr">
              <a:buNone/>
            </a:pPr>
            <a:endParaRPr lang="en-GB" sz="1600" dirty="0"/>
          </a:p>
          <a:p>
            <a:pPr marL="0" indent="0" algn="ctr">
              <a:buNone/>
            </a:pPr>
            <a:r>
              <a:rPr lang="en-GB" sz="1800" dirty="0"/>
              <a:t>(Hayes, </a:t>
            </a:r>
            <a:r>
              <a:rPr lang="en-GB" sz="1800" dirty="0" err="1"/>
              <a:t>Ninemeier</a:t>
            </a:r>
            <a:r>
              <a:rPr lang="en-GB" sz="1800" dirty="0"/>
              <a:t> and Miller, 2020)</a:t>
            </a:r>
          </a:p>
        </p:txBody>
      </p:sp>
    </p:spTree>
    <p:extLst>
      <p:ext uri="{BB962C8B-B14F-4D97-AF65-F5344CB8AC3E}">
        <p14:creationId xmlns:p14="http://schemas.microsoft.com/office/powerpoint/2010/main" val="7874089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3F198F-4B2B-17D1-D89E-70181BB5FFAD}"/>
              </a:ext>
            </a:extLst>
          </p:cNvPr>
          <p:cNvSpPr>
            <a:spLocks noGrp="1"/>
          </p:cNvSpPr>
          <p:nvPr>
            <p:ph type="title"/>
          </p:nvPr>
        </p:nvSpPr>
        <p:spPr>
          <a:xfrm>
            <a:off x="1733360" y="365760"/>
            <a:ext cx="5677279" cy="1288238"/>
          </a:xfrm>
        </p:spPr>
        <p:txBody>
          <a:bodyPr anchor="ctr">
            <a:normAutofit/>
          </a:bodyPr>
          <a:lstStyle/>
          <a:p>
            <a:pPr algn="ctr"/>
            <a:r>
              <a:rPr lang="en-GB" sz="3600" b="1" dirty="0"/>
              <a:t>Six Steps to Deliver Quality Guest Service</a:t>
            </a:r>
          </a:p>
        </p:txBody>
      </p:sp>
      <p:sp>
        <p:nvSpPr>
          <p:cNvPr id="3" name="Content Placeholder 2">
            <a:extLst>
              <a:ext uri="{FF2B5EF4-FFF2-40B4-BE49-F238E27FC236}">
                <a16:creationId xmlns:a16="http://schemas.microsoft.com/office/drawing/2014/main" id="{8871CA52-A903-EFF2-7ABC-A7E5E3859793}"/>
              </a:ext>
            </a:extLst>
          </p:cNvPr>
          <p:cNvSpPr>
            <a:spLocks noGrp="1"/>
          </p:cNvSpPr>
          <p:nvPr>
            <p:ph idx="1"/>
          </p:nvPr>
        </p:nvSpPr>
        <p:spPr>
          <a:xfrm>
            <a:off x="1624175" y="1956816"/>
            <a:ext cx="6448849" cy="4024884"/>
          </a:xfrm>
        </p:spPr>
        <p:txBody>
          <a:bodyPr anchor="t">
            <a:normAutofit fontScale="92500"/>
          </a:bodyPr>
          <a:lstStyle/>
          <a:p>
            <a:pPr marL="514350" indent="-514350">
              <a:lnSpc>
                <a:spcPct val="150000"/>
              </a:lnSpc>
              <a:buAutoNum type="arabicPeriod"/>
            </a:pPr>
            <a:r>
              <a:rPr lang="en-GB" sz="2400" dirty="0"/>
              <a:t>Consider the guests being served</a:t>
            </a:r>
          </a:p>
          <a:p>
            <a:pPr marL="514350" indent="-514350">
              <a:lnSpc>
                <a:spcPct val="150000"/>
              </a:lnSpc>
              <a:buAutoNum type="arabicPeriod"/>
            </a:pPr>
            <a:r>
              <a:rPr lang="en-GB" sz="2400" dirty="0"/>
              <a:t>Determine what the guest desires</a:t>
            </a:r>
          </a:p>
          <a:p>
            <a:pPr marL="514350" indent="-514350">
              <a:lnSpc>
                <a:spcPct val="150000"/>
              </a:lnSpc>
              <a:buAutoNum type="arabicPeriod"/>
            </a:pPr>
            <a:r>
              <a:rPr lang="en-GB" sz="2400" dirty="0"/>
              <a:t>Develop procedures to deliver what guests want</a:t>
            </a:r>
          </a:p>
          <a:p>
            <a:pPr marL="514350" indent="-514350">
              <a:lnSpc>
                <a:spcPct val="150000"/>
              </a:lnSpc>
              <a:buAutoNum type="arabicPeriod"/>
            </a:pPr>
            <a:r>
              <a:rPr lang="en-GB" sz="2400" dirty="0"/>
              <a:t>Train and empower staff</a:t>
            </a:r>
          </a:p>
          <a:p>
            <a:pPr marL="514350" indent="-514350">
              <a:lnSpc>
                <a:spcPct val="150000"/>
              </a:lnSpc>
              <a:buAutoNum type="arabicPeriod"/>
            </a:pPr>
            <a:r>
              <a:rPr lang="en-GB" sz="2400" dirty="0"/>
              <a:t>Implement revised systems</a:t>
            </a:r>
          </a:p>
          <a:p>
            <a:pPr marL="514350" indent="-514350">
              <a:lnSpc>
                <a:spcPct val="150000"/>
              </a:lnSpc>
              <a:buAutoNum type="arabicPeriod"/>
            </a:pPr>
            <a:r>
              <a:rPr lang="en-GB" sz="2400" dirty="0"/>
              <a:t>Evaluate and modify service delivery systems</a:t>
            </a:r>
          </a:p>
        </p:txBody>
      </p:sp>
    </p:spTree>
    <p:extLst>
      <p:ext uri="{BB962C8B-B14F-4D97-AF65-F5344CB8AC3E}">
        <p14:creationId xmlns:p14="http://schemas.microsoft.com/office/powerpoint/2010/main" val="5426754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A5BB8-9AFC-1741-C0D9-79C28C826284}"/>
              </a:ext>
            </a:extLst>
          </p:cNvPr>
          <p:cNvSpPr>
            <a:spLocks noGrp="1"/>
          </p:cNvSpPr>
          <p:nvPr>
            <p:ph type="title"/>
          </p:nvPr>
        </p:nvSpPr>
        <p:spPr/>
        <p:txBody>
          <a:bodyPr/>
          <a:lstStyle/>
          <a:p>
            <a:pPr algn="ctr"/>
            <a:r>
              <a:rPr lang="en-GB" sz="4000" b="1" dirty="0"/>
              <a:t>Changing customer needs and demands</a:t>
            </a:r>
          </a:p>
        </p:txBody>
      </p:sp>
      <p:sp>
        <p:nvSpPr>
          <p:cNvPr id="3" name="Content Placeholder 2">
            <a:extLst>
              <a:ext uri="{FF2B5EF4-FFF2-40B4-BE49-F238E27FC236}">
                <a16:creationId xmlns:a16="http://schemas.microsoft.com/office/drawing/2014/main" id="{2B434EC5-7DA4-6CE0-F54B-CB1035473386}"/>
              </a:ext>
            </a:extLst>
          </p:cNvPr>
          <p:cNvSpPr>
            <a:spLocks noGrp="1"/>
          </p:cNvSpPr>
          <p:nvPr>
            <p:ph idx="1"/>
          </p:nvPr>
        </p:nvSpPr>
        <p:spPr>
          <a:xfrm>
            <a:off x="628650" y="2076145"/>
            <a:ext cx="7886700" cy="4351338"/>
          </a:xfrm>
        </p:spPr>
        <p:txBody>
          <a:bodyPr/>
          <a:lstStyle/>
          <a:p>
            <a:pPr marL="0" indent="0">
              <a:buNone/>
            </a:pPr>
            <a:r>
              <a:rPr lang="en-GB" sz="2800" dirty="0">
                <a:cs typeface="Calibri" panose="020F0502020204030204" pitchFamily="34" charset="0"/>
              </a:rPr>
              <a:t>Status quo is no longer acceptable:</a:t>
            </a:r>
          </a:p>
          <a:p>
            <a:r>
              <a:rPr lang="en-GB" sz="2800" dirty="0">
                <a:cs typeface="Calibri" panose="020F0502020204030204" pitchFamily="34" charset="0"/>
              </a:rPr>
              <a:t>With new brands and new hospitality and F&amp;B </a:t>
            </a:r>
            <a:r>
              <a:rPr lang="en-GB" sz="2800" b="1" dirty="0">
                <a:cs typeface="Calibri" panose="020F0502020204030204" pitchFamily="34" charset="0"/>
              </a:rPr>
              <a:t>concepts emerging </a:t>
            </a:r>
            <a:r>
              <a:rPr lang="en-GB" sz="2800" dirty="0">
                <a:cs typeface="Calibri" panose="020F0502020204030204" pitchFamily="34" charset="0"/>
              </a:rPr>
              <a:t>—the boring three meal a day restaurant is dead.</a:t>
            </a:r>
          </a:p>
          <a:p>
            <a:r>
              <a:rPr lang="en-GB" sz="2800" dirty="0">
                <a:cs typeface="Calibri" panose="020F0502020204030204" pitchFamily="34" charset="0"/>
              </a:rPr>
              <a:t>Increasingly tied to </a:t>
            </a:r>
            <a:r>
              <a:rPr lang="en-GB" sz="2800" b="1" dirty="0">
                <a:cs typeface="Calibri" panose="020F0502020204030204" pitchFamily="34" charset="0"/>
              </a:rPr>
              <a:t>consumer preferences and expectations </a:t>
            </a:r>
            <a:r>
              <a:rPr lang="en-GB" sz="2800" dirty="0">
                <a:cs typeface="Calibri" panose="020F0502020204030204" pitchFamily="34" charset="0"/>
              </a:rPr>
              <a:t>— both of which can and do continue to change. </a:t>
            </a:r>
          </a:p>
          <a:p>
            <a:pPr marL="0" indent="0">
              <a:buNone/>
            </a:pPr>
            <a:r>
              <a:rPr lang="en-GB" dirty="0">
                <a:cs typeface="Calibri" panose="020F0502020204030204" pitchFamily="34" charset="0"/>
              </a:rPr>
              <a:t>	We will go more into detail</a:t>
            </a:r>
            <a:r>
              <a:rPr lang="en-GB" sz="2800" dirty="0">
                <a:cs typeface="Calibri" panose="020F0502020204030204" pitchFamily="34" charset="0"/>
              </a:rPr>
              <a:t> next week!</a:t>
            </a:r>
          </a:p>
          <a:p>
            <a:endParaRPr lang="en-GB" sz="2800" dirty="0">
              <a:cs typeface="Calibri" panose="020F0502020204030204" pitchFamily="34" charset="0"/>
            </a:endParaRPr>
          </a:p>
        </p:txBody>
      </p:sp>
      <p:sp>
        <p:nvSpPr>
          <p:cNvPr id="4" name="Arrow: Right 3">
            <a:extLst>
              <a:ext uri="{FF2B5EF4-FFF2-40B4-BE49-F238E27FC236}">
                <a16:creationId xmlns:a16="http://schemas.microsoft.com/office/drawing/2014/main" id="{AE7AAF47-8CF8-E02B-63B0-951A85D1C228}"/>
              </a:ext>
            </a:extLst>
          </p:cNvPr>
          <p:cNvSpPr/>
          <p:nvPr/>
        </p:nvSpPr>
        <p:spPr>
          <a:xfrm>
            <a:off x="936296" y="5219543"/>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4867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FADC4-0D27-E91B-DEF1-F1FA8C8CFE9C}"/>
              </a:ext>
            </a:extLst>
          </p:cNvPr>
          <p:cNvSpPr>
            <a:spLocks noGrp="1"/>
          </p:cNvSpPr>
          <p:nvPr>
            <p:ph type="title"/>
          </p:nvPr>
        </p:nvSpPr>
        <p:spPr/>
        <p:txBody>
          <a:bodyPr/>
          <a:lstStyle/>
          <a:p>
            <a:pPr algn="ctr"/>
            <a:r>
              <a:rPr lang="en-GB" sz="2800" b="1" dirty="0"/>
              <a:t>TED Talk: Jan Smith</a:t>
            </a:r>
            <a:br>
              <a:rPr lang="en-GB" sz="3200" b="1" dirty="0"/>
            </a:br>
            <a:r>
              <a:rPr lang="en-GB" sz="2400" dirty="0"/>
              <a:t>What's next in service for the hospitality industry, a culture of care</a:t>
            </a:r>
          </a:p>
        </p:txBody>
      </p:sp>
      <p:pic>
        <p:nvPicPr>
          <p:cNvPr id="4" name="Online Media 3" title="What's next in service for the hospitality industry, a culture of care: Jan Smith at TEDxTemecula">
            <a:hlinkClick r:id="" action="ppaction://media"/>
            <a:extLst>
              <a:ext uri="{FF2B5EF4-FFF2-40B4-BE49-F238E27FC236}">
                <a16:creationId xmlns:a16="http://schemas.microsoft.com/office/drawing/2014/main" id="{D551537A-DC01-4852-D771-A2513376DEE4}"/>
              </a:ext>
            </a:extLst>
          </p:cNvPr>
          <p:cNvPicPr>
            <a:picLocks noGrp="1" noRot="1" noChangeAspect="1"/>
          </p:cNvPicPr>
          <p:nvPr>
            <p:ph idx="1"/>
            <a:videoFile r:link="rId1"/>
          </p:nvPr>
        </p:nvPicPr>
        <p:blipFill>
          <a:blip r:embed="rId4"/>
          <a:stretch>
            <a:fillRect/>
          </a:stretch>
        </p:blipFill>
        <p:spPr>
          <a:xfrm>
            <a:off x="721519" y="1560722"/>
            <a:ext cx="7700962" cy="4351338"/>
          </a:xfrm>
          <a:prstGeom prst="rect">
            <a:avLst/>
          </a:prstGeom>
        </p:spPr>
      </p:pic>
    </p:spTree>
    <p:extLst>
      <p:ext uri="{BB962C8B-B14F-4D97-AF65-F5344CB8AC3E}">
        <p14:creationId xmlns:p14="http://schemas.microsoft.com/office/powerpoint/2010/main" val="34979266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1C7B4-CA1E-B737-E8CE-F7D28747A05A}"/>
              </a:ext>
            </a:extLst>
          </p:cNvPr>
          <p:cNvSpPr>
            <a:spLocks noGrp="1"/>
          </p:cNvSpPr>
          <p:nvPr>
            <p:ph type="title"/>
          </p:nvPr>
        </p:nvSpPr>
        <p:spPr>
          <a:xfrm>
            <a:off x="840699" y="687480"/>
            <a:ext cx="5605629" cy="994172"/>
          </a:xfrm>
        </p:spPr>
        <p:txBody>
          <a:bodyPr>
            <a:normAutofit/>
          </a:bodyPr>
          <a:lstStyle/>
          <a:p>
            <a:r>
              <a:rPr lang="en-GB" sz="3600" b="1" dirty="0"/>
              <a:t>Breakout Rooms</a:t>
            </a:r>
          </a:p>
        </p:txBody>
      </p:sp>
      <p:sp>
        <p:nvSpPr>
          <p:cNvPr id="3" name="Content Placeholder 2">
            <a:extLst>
              <a:ext uri="{FF2B5EF4-FFF2-40B4-BE49-F238E27FC236}">
                <a16:creationId xmlns:a16="http://schemas.microsoft.com/office/drawing/2014/main" id="{A3DA8957-35EC-752B-C6DE-1381745EEFE1}"/>
              </a:ext>
            </a:extLst>
          </p:cNvPr>
          <p:cNvSpPr>
            <a:spLocks noGrp="1"/>
          </p:cNvSpPr>
          <p:nvPr>
            <p:ph idx="1"/>
          </p:nvPr>
        </p:nvSpPr>
        <p:spPr>
          <a:xfrm>
            <a:off x="523938" y="1427195"/>
            <a:ext cx="5605629" cy="4492170"/>
          </a:xfrm>
        </p:spPr>
        <p:txBody>
          <a:bodyPr anchor="ctr">
            <a:normAutofit/>
          </a:bodyPr>
          <a:lstStyle/>
          <a:p>
            <a:pPr marL="0" indent="0">
              <a:buNone/>
            </a:pPr>
            <a:r>
              <a:rPr lang="en-GB" sz="1600" b="1" dirty="0"/>
              <a:t>Task</a:t>
            </a:r>
            <a:r>
              <a:rPr lang="en-GB" sz="1600" dirty="0"/>
              <a:t> (20 minutes):</a:t>
            </a:r>
          </a:p>
          <a:p>
            <a:r>
              <a:rPr lang="en-GB" sz="1600" dirty="0"/>
              <a:t>You will be allocated one of the following hotels:</a:t>
            </a:r>
          </a:p>
          <a:p>
            <a:pPr marL="0" indent="0">
              <a:buNone/>
            </a:pPr>
            <a:r>
              <a:rPr lang="en-GB" sz="1600" dirty="0"/>
              <a:t>	</a:t>
            </a:r>
            <a:r>
              <a:rPr lang="en-GB" sz="1600" i="1" dirty="0"/>
              <a:t>The Savoy Hotel London</a:t>
            </a:r>
          </a:p>
          <a:p>
            <a:pPr marL="0" indent="0">
              <a:buNone/>
            </a:pPr>
            <a:r>
              <a:rPr lang="en-GB" sz="1600" i="1" dirty="0"/>
              <a:t>	Bovey Castle (Devon)</a:t>
            </a:r>
          </a:p>
          <a:p>
            <a:pPr marL="0" indent="0">
              <a:buNone/>
            </a:pPr>
            <a:r>
              <a:rPr lang="en-GB" sz="1600" i="1" dirty="0"/>
              <a:t>	The Ritz Paris</a:t>
            </a:r>
          </a:p>
          <a:p>
            <a:pPr marL="0" indent="0">
              <a:buNone/>
            </a:pPr>
            <a:r>
              <a:rPr lang="en-GB" sz="1600" i="1" dirty="0"/>
              <a:t>	JW Marriott Marquis Hotel Dubai</a:t>
            </a:r>
          </a:p>
          <a:p>
            <a:r>
              <a:rPr lang="en-GB" sz="1600" dirty="0"/>
              <a:t>Within your group, conduct research about your hotel answering the following questions:</a:t>
            </a:r>
          </a:p>
          <a:p>
            <a:pPr marL="0" indent="0">
              <a:buNone/>
            </a:pPr>
            <a:r>
              <a:rPr lang="en-GB" sz="1600" i="1" dirty="0"/>
              <a:t>	Who are the hotel’s main consumers?</a:t>
            </a:r>
          </a:p>
          <a:p>
            <a:pPr marL="0" indent="0">
              <a:buNone/>
            </a:pPr>
            <a:r>
              <a:rPr lang="en-GB" sz="1600" i="1" dirty="0"/>
              <a:t>	What are the guest services/facilities on offer?</a:t>
            </a:r>
          </a:p>
          <a:p>
            <a:pPr marL="0" indent="0">
              <a:buNone/>
            </a:pPr>
            <a:r>
              <a:rPr lang="en-GB" sz="1600" i="1" dirty="0"/>
              <a:t>	How does the hotel meet/exceed guest expectations?</a:t>
            </a:r>
          </a:p>
          <a:p>
            <a:r>
              <a:rPr lang="en-GB" sz="1600" dirty="0"/>
              <a:t>Choose a spokesperson to present your findings to the group.</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astle scene">
            <a:extLst>
              <a:ext uri="{FF2B5EF4-FFF2-40B4-BE49-F238E27FC236}">
                <a16:creationId xmlns:a16="http://schemas.microsoft.com/office/drawing/2014/main" id="{E5936A75-8DF5-3860-448D-5F4EAA46F8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0047045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FEE3-F483-F654-5F1A-F9C6DE69AB95}"/>
              </a:ext>
            </a:extLst>
          </p:cNvPr>
          <p:cNvSpPr>
            <a:spLocks noGrp="1"/>
          </p:cNvSpPr>
          <p:nvPr>
            <p:ph type="title"/>
          </p:nvPr>
        </p:nvSpPr>
        <p:spPr>
          <a:xfrm>
            <a:off x="4716868" y="803325"/>
            <a:ext cx="3944780" cy="1325563"/>
          </a:xfrm>
        </p:spPr>
        <p:txBody>
          <a:bodyPr>
            <a:normAutofit/>
          </a:bodyPr>
          <a:lstStyle/>
          <a:p>
            <a:pPr algn="ctr"/>
            <a:r>
              <a:rPr lang="en-GB" sz="3600" b="1" dirty="0"/>
              <a:t>Assignment 1: Presentation</a:t>
            </a:r>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erson standing in front of a screen with the hands up&#10;&#10;Description automatically generated with low confidence">
            <a:extLst>
              <a:ext uri="{FF2B5EF4-FFF2-40B4-BE49-F238E27FC236}">
                <a16:creationId xmlns:a16="http://schemas.microsoft.com/office/drawing/2014/main" id="{76195144-0D9B-DB74-F135-F410827E2F52}"/>
              </a:ext>
            </a:extLst>
          </p:cNvPr>
          <p:cNvPicPr>
            <a:picLocks noChangeAspect="1"/>
          </p:cNvPicPr>
          <p:nvPr/>
        </p:nvPicPr>
        <p:blipFill rotWithShape="1">
          <a:blip r:embed="rId2"/>
          <a:srcRect l="23955" r="26420" b="-1"/>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44514E88-7DE8-5311-85F2-1AD203DAA7C2}"/>
              </a:ext>
            </a:extLst>
          </p:cNvPr>
          <p:cNvSpPr>
            <a:spLocks noGrp="1"/>
          </p:cNvSpPr>
          <p:nvPr>
            <p:ph idx="1"/>
          </p:nvPr>
        </p:nvSpPr>
        <p:spPr>
          <a:xfrm>
            <a:off x="4459266" y="2279018"/>
            <a:ext cx="4496844" cy="3375920"/>
          </a:xfrm>
        </p:spPr>
        <p:txBody>
          <a:bodyPr anchor="t">
            <a:normAutofit/>
          </a:bodyPr>
          <a:lstStyle/>
          <a:p>
            <a:pPr eaLnBrk="1" hangingPunct="1"/>
            <a:r>
              <a:rPr lang="en-GB" altLang="en-US" sz="1600" dirty="0">
                <a:latin typeface="Calibri" panose="020F0502020204030204" pitchFamily="34" charset="0"/>
                <a:cs typeface="Calibri" panose="020F0502020204030204" pitchFamily="34" charset="0"/>
              </a:rPr>
              <a:t>PowerPoint/Canva/Prezi</a:t>
            </a:r>
          </a:p>
          <a:p>
            <a:pPr eaLnBrk="1" hangingPunct="1"/>
            <a:r>
              <a:rPr lang="en-GB" altLang="en-US" sz="1600" dirty="0">
                <a:latin typeface="Calibri" panose="020F0502020204030204" pitchFamily="34" charset="0"/>
                <a:cs typeface="Calibri" panose="020F0502020204030204" pitchFamily="34" charset="0"/>
              </a:rPr>
              <a:t>Not too many words – </a:t>
            </a:r>
            <a:r>
              <a:rPr lang="en-GB" altLang="en-US" sz="16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just</a:t>
            </a:r>
            <a:r>
              <a:rPr lang="en-GB" altLang="en-US" sz="1600" dirty="0">
                <a:latin typeface="Calibri" panose="020F0502020204030204" pitchFamily="34" charset="0"/>
                <a:cs typeface="Calibri" panose="020F0502020204030204" pitchFamily="34" charset="0"/>
              </a:rPr>
              <a:t> bullet points</a:t>
            </a:r>
          </a:p>
          <a:p>
            <a:pPr eaLnBrk="1" hangingPunct="1"/>
            <a:r>
              <a:rPr lang="en-GB" altLang="en-US" sz="1600" dirty="0">
                <a:latin typeface="Calibri" panose="020F0502020204030204" pitchFamily="34" charset="0"/>
                <a:cs typeface="Calibri" panose="020F0502020204030204" pitchFamily="34" charset="0"/>
              </a:rPr>
              <a:t>Clear pictures, clear colour and border</a:t>
            </a:r>
          </a:p>
          <a:p>
            <a:pPr eaLnBrk="1" hangingPunct="1"/>
            <a:r>
              <a:rPr lang="en-GB" altLang="en-US" sz="1600" dirty="0">
                <a:latin typeface="Calibri" panose="020F0502020204030204" pitchFamily="34" charset="0"/>
                <a:cs typeface="Calibri" panose="020F0502020204030204" pitchFamily="34" charset="0"/>
              </a:rPr>
              <a:t>Must have a start (introduction), middle (covers all the points required) and end (conclusion - answers the assignment question)</a:t>
            </a:r>
          </a:p>
          <a:p>
            <a:pPr eaLnBrk="1" hangingPunct="1"/>
            <a:r>
              <a:rPr lang="en-GB" altLang="en-US" sz="1600" dirty="0">
                <a:latin typeface="Calibri" panose="020F0502020204030204" pitchFamily="34" charset="0"/>
                <a:cs typeface="Calibri" panose="020F0502020204030204" pitchFamily="34" charset="0"/>
              </a:rPr>
              <a:t>How to give a good presentation – practice, practice and practice make sure you do not go over time </a:t>
            </a:r>
          </a:p>
          <a:p>
            <a:pPr eaLnBrk="1" hangingPunct="1"/>
            <a:r>
              <a:rPr lang="en-GB" altLang="en-US" sz="1600" dirty="0">
                <a:latin typeface="Calibri" panose="020F0502020204030204" pitchFamily="34" charset="0"/>
                <a:cs typeface="Calibri" panose="020F0502020204030204" pitchFamily="34" charset="0"/>
              </a:rPr>
              <a:t>Make it fun, interesting</a:t>
            </a:r>
          </a:p>
          <a:p>
            <a:pPr eaLnBrk="1" hangingPunct="1"/>
            <a:r>
              <a:rPr lang="en-GB" altLang="en-US" sz="1600" dirty="0">
                <a:latin typeface="Calibri" panose="020F0502020204030204" pitchFamily="34" charset="0"/>
                <a:cs typeface="Calibri" panose="020F0502020204030204" pitchFamily="34" charset="0"/>
              </a:rPr>
              <a:t>Show your references</a:t>
            </a:r>
            <a:endParaRPr lang="en-GB" sz="1600" dirty="0">
              <a:effectLst/>
              <a:latin typeface="Calibri" panose="020F0502020204030204" pitchFamily="34" charset="0"/>
              <a:ea typeface="DengXian" panose="02010600030101010101" pitchFamily="2" charset="-122"/>
            </a:endParaRPr>
          </a:p>
          <a:p>
            <a:endParaRPr lang="en-GB" sz="1500" dirty="0"/>
          </a:p>
          <a:p>
            <a:endParaRPr lang="en-GB" sz="1500" dirty="0"/>
          </a:p>
        </p:txBody>
      </p:sp>
    </p:spTree>
    <p:extLst>
      <p:ext uri="{BB962C8B-B14F-4D97-AF65-F5344CB8AC3E}">
        <p14:creationId xmlns:p14="http://schemas.microsoft.com/office/powerpoint/2010/main" val="137121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FEE3-F483-F654-5F1A-F9C6DE69AB95}"/>
              </a:ext>
            </a:extLst>
          </p:cNvPr>
          <p:cNvSpPr>
            <a:spLocks noGrp="1"/>
          </p:cNvSpPr>
          <p:nvPr>
            <p:ph type="title"/>
          </p:nvPr>
        </p:nvSpPr>
        <p:spPr/>
        <p:txBody>
          <a:bodyPr/>
          <a:lstStyle/>
          <a:p>
            <a:pPr algn="ctr"/>
            <a:r>
              <a:rPr lang="en-GB" sz="3200" b="1" dirty="0"/>
              <a:t>Assignment 1: Presentation</a:t>
            </a:r>
          </a:p>
        </p:txBody>
      </p:sp>
      <p:sp>
        <p:nvSpPr>
          <p:cNvPr id="3" name="Content Placeholder 2">
            <a:extLst>
              <a:ext uri="{FF2B5EF4-FFF2-40B4-BE49-F238E27FC236}">
                <a16:creationId xmlns:a16="http://schemas.microsoft.com/office/drawing/2014/main" id="{44514E88-7DE8-5311-85F2-1AD203DAA7C2}"/>
              </a:ext>
            </a:extLst>
          </p:cNvPr>
          <p:cNvSpPr>
            <a:spLocks noGrp="1"/>
          </p:cNvSpPr>
          <p:nvPr>
            <p:ph idx="1"/>
          </p:nvPr>
        </p:nvSpPr>
        <p:spPr>
          <a:xfrm>
            <a:off x="628650" y="1165466"/>
            <a:ext cx="7886700" cy="4602770"/>
          </a:xfrm>
        </p:spPr>
        <p:txBody>
          <a:bodyPr/>
          <a:lstStyle/>
          <a:p>
            <a:pPr marL="0" indent="0">
              <a:lnSpc>
                <a:spcPct val="100000"/>
              </a:lnSpc>
              <a:buNone/>
            </a:pPr>
            <a:r>
              <a:rPr lang="en-GB" sz="1900" dirty="0">
                <a:latin typeface="Calibri" panose="020F0502020204030204" pitchFamily="34" charset="0"/>
                <a:ea typeface="DengXian" panose="02010600030101010101" pitchFamily="2" charset="-122"/>
              </a:rPr>
              <a:t>You may want to consider the following structure:</a:t>
            </a:r>
            <a:endParaRPr lang="en-GB" sz="1900" dirty="0">
              <a:effectLst/>
              <a:latin typeface="Calibri" panose="020F0502020204030204" pitchFamily="34" charset="0"/>
              <a:ea typeface="DengXian" panose="02010600030101010101" pitchFamily="2" charset="-122"/>
            </a:endParaRPr>
          </a:p>
          <a:p>
            <a:pPr>
              <a:lnSpc>
                <a:spcPct val="100000"/>
              </a:lnSpc>
            </a:pPr>
            <a:r>
              <a:rPr lang="en-GB" sz="1900" dirty="0">
                <a:effectLst/>
                <a:latin typeface="Calibri" panose="020F0502020204030204" pitchFamily="34" charset="0"/>
                <a:ea typeface="DengXian" panose="02010600030101010101" pitchFamily="2" charset="-122"/>
              </a:rPr>
              <a:t>Title Page (Student name/ID, Module Name/Code, Lecturer’s name, date, title)</a:t>
            </a:r>
          </a:p>
          <a:p>
            <a:pPr>
              <a:lnSpc>
                <a:spcPct val="100000"/>
              </a:lnSpc>
            </a:pPr>
            <a:r>
              <a:rPr lang="en-GB" sz="1900" dirty="0">
                <a:effectLst/>
                <a:latin typeface="Calibri" panose="020F0502020204030204" pitchFamily="34" charset="0"/>
                <a:ea typeface="DengXian" panose="02010600030101010101" pitchFamily="2" charset="-122"/>
              </a:rPr>
              <a:t>Content table</a:t>
            </a:r>
          </a:p>
          <a:p>
            <a:pPr>
              <a:lnSpc>
                <a:spcPct val="100000"/>
              </a:lnSpc>
            </a:pPr>
            <a:r>
              <a:rPr lang="en-GB" sz="1900" dirty="0">
                <a:effectLst/>
                <a:latin typeface="Calibri" panose="020F0502020204030204" pitchFamily="34" charset="0"/>
                <a:ea typeface="DengXian" panose="02010600030101010101" pitchFamily="2" charset="-122"/>
              </a:rPr>
              <a:t>Introduction of the hotel (including basic facts like how many bedrooms, staff, when it was built, the brand it belongs to if it does etc.)</a:t>
            </a:r>
          </a:p>
          <a:p>
            <a:pPr>
              <a:lnSpc>
                <a:spcPct val="100000"/>
              </a:lnSpc>
            </a:pPr>
            <a:r>
              <a:rPr lang="en-GB" sz="1900" dirty="0">
                <a:effectLst/>
                <a:latin typeface="Calibri" panose="020F0502020204030204" pitchFamily="34" charset="0"/>
                <a:ea typeface="DengXian" panose="02010600030101010101" pitchFamily="2" charset="-122"/>
              </a:rPr>
              <a:t>Main content (including a presentation of the guest services, customer base, service expectations offered by their chosen hotel etc.) </a:t>
            </a:r>
          </a:p>
          <a:p>
            <a:pPr>
              <a:lnSpc>
                <a:spcPct val="100000"/>
              </a:lnSpc>
            </a:pPr>
            <a:r>
              <a:rPr lang="en-GB" sz="1900" dirty="0">
                <a:effectLst/>
                <a:latin typeface="Calibri" panose="020F0502020204030204" pitchFamily="34" charset="0"/>
                <a:ea typeface="DengXian" panose="02010600030101010101" pitchFamily="2" charset="-122"/>
              </a:rPr>
              <a:t>Explanation of the role and function of guest services in general &amp; how hotels can meet these (to test their knowledge about was learned up until that point in the module)</a:t>
            </a:r>
          </a:p>
          <a:p>
            <a:pPr>
              <a:lnSpc>
                <a:spcPct val="100000"/>
              </a:lnSpc>
            </a:pPr>
            <a:r>
              <a:rPr lang="en-GB" sz="1900" dirty="0">
                <a:effectLst/>
                <a:latin typeface="Calibri" panose="020F0502020204030204" pitchFamily="34" charset="0"/>
                <a:ea typeface="DengXian" panose="02010600030101010101" pitchFamily="2" charset="-122"/>
              </a:rPr>
              <a:t>Summary</a:t>
            </a:r>
          </a:p>
          <a:p>
            <a:pPr>
              <a:lnSpc>
                <a:spcPct val="100000"/>
              </a:lnSpc>
            </a:pPr>
            <a:r>
              <a:rPr lang="en-GB" sz="1900" dirty="0">
                <a:effectLst/>
                <a:latin typeface="Calibri" panose="020F0502020204030204" pitchFamily="34" charset="0"/>
                <a:ea typeface="DengXian" panose="02010600030101010101" pitchFamily="2" charset="-122"/>
              </a:rPr>
              <a:t>Reference List</a:t>
            </a:r>
          </a:p>
          <a:p>
            <a:endParaRPr lang="en-GB" dirty="0"/>
          </a:p>
          <a:p>
            <a:endParaRPr lang="en-GB" dirty="0"/>
          </a:p>
        </p:txBody>
      </p:sp>
    </p:spTree>
    <p:extLst>
      <p:ext uri="{BB962C8B-B14F-4D97-AF65-F5344CB8AC3E}">
        <p14:creationId xmlns:p14="http://schemas.microsoft.com/office/powerpoint/2010/main" val="39334003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F63373-B8BD-8E8F-17B8-4E45E2E248A0}"/>
              </a:ext>
            </a:extLst>
          </p:cNvPr>
          <p:cNvSpPr>
            <a:spLocks noGrp="1"/>
          </p:cNvSpPr>
          <p:nvPr>
            <p:ph idx="1"/>
          </p:nvPr>
        </p:nvSpPr>
        <p:spPr/>
        <p:txBody>
          <a:bodyPr/>
          <a:lstStyle/>
          <a:p>
            <a:pPr marL="0" indent="0">
              <a:buNone/>
            </a:pPr>
            <a:r>
              <a:rPr lang="en-GB" sz="2400" dirty="0"/>
              <a:t>Today we learned about…</a:t>
            </a:r>
          </a:p>
          <a:p>
            <a:pPr>
              <a:lnSpc>
                <a:spcPct val="150000"/>
              </a:lnSpc>
            </a:pPr>
            <a:r>
              <a:rPr lang="en-GB" sz="2400" dirty="0"/>
              <a:t>The difference between </a:t>
            </a:r>
            <a:r>
              <a:rPr lang="en-GB" sz="2400" i="1" dirty="0"/>
              <a:t>needs</a:t>
            </a:r>
            <a:r>
              <a:rPr lang="en-GB" sz="2400" dirty="0"/>
              <a:t> and </a:t>
            </a:r>
            <a:r>
              <a:rPr lang="en-GB" sz="2400" i="1" dirty="0"/>
              <a:t>wants</a:t>
            </a:r>
          </a:p>
          <a:p>
            <a:pPr>
              <a:lnSpc>
                <a:spcPct val="150000"/>
              </a:lnSpc>
            </a:pPr>
            <a:r>
              <a:rPr lang="en-GB" sz="2400" dirty="0">
                <a:cs typeface="Calibri" panose="020F0502020204030204" pitchFamily="34" charset="0"/>
              </a:rPr>
              <a:t>The importance of understanding and appreciating guest needs</a:t>
            </a:r>
            <a:endParaRPr lang="en-GB" sz="2400" i="1" dirty="0"/>
          </a:p>
          <a:p>
            <a:pPr>
              <a:lnSpc>
                <a:spcPct val="150000"/>
              </a:lnSpc>
            </a:pPr>
            <a:r>
              <a:rPr lang="en-GB" sz="2400" dirty="0"/>
              <a:t>Emotional intelligence/hospitality</a:t>
            </a:r>
          </a:p>
          <a:p>
            <a:pPr>
              <a:lnSpc>
                <a:spcPct val="150000"/>
              </a:lnSpc>
            </a:pPr>
            <a:r>
              <a:rPr lang="en-GB" sz="2400" dirty="0"/>
              <a:t>How hotels use our five senses to WOW guests</a:t>
            </a:r>
          </a:p>
        </p:txBody>
      </p:sp>
      <p:pic>
        <p:nvPicPr>
          <p:cNvPr id="4" name="Picture 2" descr="4,063 Recap Images, Stock Photos &amp; Vectors | Shutterstock">
            <a:extLst>
              <a:ext uri="{FF2B5EF4-FFF2-40B4-BE49-F238E27FC236}">
                <a16:creationId xmlns:a16="http://schemas.microsoft.com/office/drawing/2014/main" id="{EFD167B9-9E3F-5C93-C727-37C96907B2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080065" y="112226"/>
            <a:ext cx="4374269" cy="154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7601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DD92-879C-9BC2-A68C-9780D0DD610E}"/>
              </a:ext>
            </a:extLst>
          </p:cNvPr>
          <p:cNvSpPr>
            <a:spLocks noGrp="1"/>
          </p:cNvSpPr>
          <p:nvPr>
            <p:ph type="title"/>
          </p:nvPr>
        </p:nvSpPr>
        <p:spPr>
          <a:xfrm>
            <a:off x="1435101" y="365125"/>
            <a:ext cx="7080249" cy="1325563"/>
          </a:xfrm>
        </p:spPr>
        <p:txBody>
          <a:bodyPr>
            <a:normAutofit/>
          </a:bodyPr>
          <a:lstStyle/>
          <a:p>
            <a:r>
              <a:rPr lang="en-GB" sz="4000" b="1" dirty="0"/>
              <a:t>Next Week’s Content</a:t>
            </a:r>
          </a:p>
        </p:txBody>
      </p:sp>
      <p:pic>
        <p:nvPicPr>
          <p:cNvPr id="7" name="Graphic 6" descr="Teacher">
            <a:extLst>
              <a:ext uri="{FF2B5EF4-FFF2-40B4-BE49-F238E27FC236}">
                <a16:creationId xmlns:a16="http://schemas.microsoft.com/office/drawing/2014/main" id="{72897BCB-81F2-AE9C-A4EF-38DC22BBAE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976" y="386253"/>
            <a:ext cx="685800" cy="685800"/>
          </a:xfrm>
          <a:prstGeom prst="rect">
            <a:avLst/>
          </a:prstGeom>
        </p:spPr>
      </p:pic>
      <p:sp>
        <p:nvSpPr>
          <p:cNvPr id="3" name="Content Placeholder 2">
            <a:extLst>
              <a:ext uri="{FF2B5EF4-FFF2-40B4-BE49-F238E27FC236}">
                <a16:creationId xmlns:a16="http://schemas.microsoft.com/office/drawing/2014/main" id="{03BD19FB-B8FC-013B-CD78-D9BBA40905EA}"/>
              </a:ext>
            </a:extLst>
          </p:cNvPr>
          <p:cNvSpPr>
            <a:spLocks noGrp="1"/>
          </p:cNvSpPr>
          <p:nvPr>
            <p:ph idx="1"/>
          </p:nvPr>
        </p:nvSpPr>
        <p:spPr>
          <a:xfrm>
            <a:off x="628650" y="1690688"/>
            <a:ext cx="7886700" cy="4351338"/>
          </a:xfrm>
        </p:spPr>
        <p:txBody>
          <a:bodyPr>
            <a:normAutofit/>
          </a:bodyPr>
          <a:lstStyle/>
          <a:p>
            <a:pPr>
              <a:lnSpc>
                <a:spcPct val="150000"/>
              </a:lnSpc>
            </a:pPr>
            <a:r>
              <a:rPr lang="en-GB" sz="2400" dirty="0"/>
              <a:t>Changing Guest Services</a:t>
            </a:r>
          </a:p>
          <a:p>
            <a:pPr>
              <a:lnSpc>
                <a:spcPct val="150000"/>
              </a:lnSpc>
            </a:pPr>
            <a:r>
              <a:rPr lang="en-GB" sz="2400" dirty="0"/>
              <a:t>Market trends</a:t>
            </a:r>
          </a:p>
          <a:p>
            <a:pPr>
              <a:lnSpc>
                <a:spcPct val="150000"/>
              </a:lnSpc>
            </a:pPr>
            <a:r>
              <a:rPr lang="en-GB" sz="2400" dirty="0"/>
              <a:t>Emerging consumer and experience trends</a:t>
            </a:r>
          </a:p>
          <a:p>
            <a:pPr>
              <a:lnSpc>
                <a:spcPct val="150000"/>
              </a:lnSpc>
            </a:pPr>
            <a:r>
              <a:rPr lang="en-GB" sz="2400" dirty="0"/>
              <a:t>Service expectations</a:t>
            </a:r>
          </a:p>
          <a:p>
            <a:pPr>
              <a:lnSpc>
                <a:spcPct val="150000"/>
              </a:lnSpc>
            </a:pPr>
            <a:r>
              <a:rPr lang="en-GB" sz="2400" dirty="0"/>
              <a:t>4-week teaching recap</a:t>
            </a:r>
          </a:p>
          <a:p>
            <a:pPr>
              <a:lnSpc>
                <a:spcPct val="150000"/>
              </a:lnSpc>
            </a:pPr>
            <a:r>
              <a:rPr lang="en-GB" sz="2400" dirty="0"/>
              <a:t>Assignment 1: Preparation</a:t>
            </a:r>
          </a:p>
        </p:txBody>
      </p:sp>
    </p:spTree>
    <p:extLst>
      <p:ext uri="{BB962C8B-B14F-4D97-AF65-F5344CB8AC3E}">
        <p14:creationId xmlns:p14="http://schemas.microsoft.com/office/powerpoint/2010/main" val="237406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96384" y="1136694"/>
            <a:ext cx="7886700" cy="4969743"/>
          </a:xfrm>
        </p:spPr>
        <p:txBody>
          <a:bodyPr/>
          <a:lstStyle/>
          <a:p>
            <a:r>
              <a:rPr lang="en-GB" sz="1600" dirty="0"/>
              <a:t>Be As You Are SP (2018) </a:t>
            </a:r>
            <a:r>
              <a:rPr lang="en-GB" sz="1600" i="1" dirty="0"/>
              <a:t>Moxy – Meet Moxy Hotels </a:t>
            </a:r>
            <a:r>
              <a:rPr lang="en-GB" sz="1600" dirty="0"/>
              <a:t>[video]. Available at: https://www.youtube.com/watch?v=emUXNr4_oLw (Accessed: 4</a:t>
            </a:r>
            <a:r>
              <a:rPr lang="en-GB" sz="1600" baseline="30000" dirty="0"/>
              <a:t>th</a:t>
            </a:r>
            <a:r>
              <a:rPr lang="en-GB" sz="1600" dirty="0"/>
              <a:t> October 2022).</a:t>
            </a:r>
          </a:p>
          <a:p>
            <a:r>
              <a:rPr lang="en-GB" sz="1600" dirty="0"/>
              <a:t>Hayes, D. K., </a:t>
            </a:r>
            <a:r>
              <a:rPr lang="en-GB" sz="1600" dirty="0" err="1"/>
              <a:t>Ninemeier</a:t>
            </a:r>
            <a:r>
              <a:rPr lang="en-GB" sz="1600" dirty="0"/>
              <a:t>, J. D. and Miller, A. A. (2020) </a:t>
            </a:r>
            <a:r>
              <a:rPr lang="en-GB" sz="1600" i="1" dirty="0"/>
              <a:t>Hotel Operations Management</a:t>
            </a:r>
            <a:r>
              <a:rPr lang="en-GB" sz="1600" dirty="0"/>
              <a:t>, 3</a:t>
            </a:r>
            <a:r>
              <a:rPr lang="en-GB" sz="1600" baseline="30000" dirty="0"/>
              <a:t>rd</a:t>
            </a:r>
            <a:r>
              <a:rPr lang="en-GB" sz="1600" dirty="0"/>
              <a:t> Ed. Uttar Pradesh: Pearson India Education Services.</a:t>
            </a:r>
          </a:p>
          <a:p>
            <a:r>
              <a:rPr lang="en-GB" altLang="en-US" sz="1600" dirty="0">
                <a:cs typeface="Calibri" panose="020F0502020204030204" pitchFamily="34" charset="0"/>
              </a:rPr>
              <a:t>Hospitality Insights (N.D) The five senses of hotel marketing. Available at: https://hospitalityinsights.ehl.edu/five-senses-hotel-marketing (Accessed: 4</a:t>
            </a:r>
            <a:r>
              <a:rPr lang="en-GB" altLang="en-US" sz="1600" baseline="30000" dirty="0">
                <a:cs typeface="Calibri" panose="020F0502020204030204" pitchFamily="34" charset="0"/>
              </a:rPr>
              <a:t>th</a:t>
            </a:r>
            <a:r>
              <a:rPr lang="en-GB" altLang="en-US" sz="1600" dirty="0">
                <a:cs typeface="Calibri" panose="020F0502020204030204" pitchFamily="34" charset="0"/>
              </a:rPr>
              <a:t> October 2022).</a:t>
            </a:r>
          </a:p>
          <a:p>
            <a:r>
              <a:rPr lang="en-GB" altLang="en-US" sz="1600" dirty="0">
                <a:cs typeface="Calibri" panose="020F0502020204030204" pitchFamily="34" charset="0"/>
              </a:rPr>
              <a:t>Macdonald, S. (2021) 7 Ways to Create a Great Customer Experience Strategy [blog]. Available at: https://www.superoffice.com/blog/customer-experience-strategy/ (Accessed: 4</a:t>
            </a:r>
            <a:r>
              <a:rPr lang="en-GB" altLang="en-US" sz="1600" baseline="30000" dirty="0">
                <a:cs typeface="Calibri" panose="020F0502020204030204" pitchFamily="34" charset="0"/>
              </a:rPr>
              <a:t>th</a:t>
            </a:r>
            <a:r>
              <a:rPr lang="en-GB" altLang="en-US" sz="1600" dirty="0">
                <a:cs typeface="Calibri" panose="020F0502020204030204" pitchFamily="34" charset="0"/>
              </a:rPr>
              <a:t> October 2022).</a:t>
            </a:r>
          </a:p>
          <a:p>
            <a:r>
              <a:rPr lang="en-GB" sz="1600" dirty="0"/>
              <a:t>Miao, C., Humphrey, R. H. and Qian, S. (2021) ‘Emotional intelligence and job performance in the hospitality industry: a meta-analytic review’, </a:t>
            </a:r>
            <a:r>
              <a:rPr lang="en-GB" sz="1600" i="1" dirty="0"/>
              <a:t>International Journal of Contemporary Hospitality Management</a:t>
            </a:r>
            <a:r>
              <a:rPr lang="en-GB" sz="1600" dirty="0"/>
              <a:t>, Vol. 33(8).</a:t>
            </a:r>
          </a:p>
          <a:p>
            <a:r>
              <a:rPr lang="en-GB" altLang="en-US" sz="1600" dirty="0">
                <a:latin typeface="Calibri" panose="020F0502020204030204" pitchFamily="34" charset="0"/>
                <a:cs typeface="Calibri" panose="020F0502020204030204" pitchFamily="34" charset="0"/>
              </a:rPr>
              <a:t>Solomon, M. (2019) </a:t>
            </a:r>
            <a:r>
              <a:rPr lang="en-GB" altLang="en-US" sz="1600" i="1" dirty="0">
                <a:latin typeface="Calibri" panose="020F0502020204030204" pitchFamily="34" charset="0"/>
                <a:cs typeface="Calibri" panose="020F0502020204030204" pitchFamily="34" charset="0"/>
              </a:rPr>
              <a:t>Heart of hospitality</a:t>
            </a:r>
            <a:r>
              <a:rPr lang="en-GB" altLang="en-US" sz="1600" dirty="0">
                <a:latin typeface="Calibri" panose="020F0502020204030204" pitchFamily="34" charset="0"/>
                <a:cs typeface="Calibri" panose="020F0502020204030204" pitchFamily="34" charset="0"/>
              </a:rPr>
              <a:t>. New York: SELECT Books INC.</a:t>
            </a:r>
            <a:endParaRPr lang="en-GB" sz="1600" dirty="0"/>
          </a:p>
          <a:p>
            <a:r>
              <a:rPr lang="en-GB" sz="1600" dirty="0"/>
              <a:t>TEDx Talks (2013) </a:t>
            </a:r>
            <a:r>
              <a:rPr lang="en-GB" sz="1600" i="1" dirty="0"/>
              <a:t>What’s next in service for the hospitality industry, a culture of care: Jan Smith at </a:t>
            </a:r>
            <a:r>
              <a:rPr lang="en-GB" sz="1600" i="1" dirty="0" err="1"/>
              <a:t>TEDxTemecula</a:t>
            </a:r>
            <a:r>
              <a:rPr lang="en-GB" sz="1600" i="1" dirty="0"/>
              <a:t> </a:t>
            </a:r>
            <a:r>
              <a:rPr lang="en-GB" sz="1600" dirty="0"/>
              <a:t>[video]. Available at: https://www.youtube.com/watch?v=rlNdbqkglvg (Accessed: 26</a:t>
            </a:r>
            <a:r>
              <a:rPr lang="en-GB" sz="1600" baseline="30000" dirty="0"/>
              <a:t>th</a:t>
            </a:r>
            <a:r>
              <a:rPr lang="en-GB" sz="1600" dirty="0"/>
              <a:t> September 2022).</a:t>
            </a: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3258</Words>
  <Application>Microsoft Office PowerPoint</Application>
  <PresentationFormat>On-screen Show (4:3)</PresentationFormat>
  <Paragraphs>321</Paragraphs>
  <Slides>45</Slides>
  <Notes>21</Notes>
  <HiddenSlides>0</HiddenSlides>
  <MMClips>2</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45</vt:i4>
      </vt:variant>
    </vt:vector>
  </HeadingPairs>
  <TitlesOfParts>
    <vt:vector size="67" baseType="lpstr">
      <vt:lpstr>&amp;quot</vt:lpstr>
      <vt:lpstr>Myriad Pro</vt:lpstr>
      <vt:lpstr>Arial</vt:lpstr>
      <vt:lpstr>Calibri</vt:lpstr>
      <vt:lpstr>Calibri Light</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Last Week…</vt:lpstr>
      <vt:lpstr>Today’s Content</vt:lpstr>
      <vt:lpstr>Today’s Aim</vt:lpstr>
      <vt:lpstr>History Quiz</vt:lpstr>
      <vt:lpstr>History Quiz</vt:lpstr>
      <vt:lpstr>History Quiz</vt:lpstr>
      <vt:lpstr>History Quiz</vt:lpstr>
      <vt:lpstr>History Quiz</vt:lpstr>
      <vt:lpstr>Week 3</vt:lpstr>
      <vt:lpstr>Consumers</vt:lpstr>
      <vt:lpstr>Consumers</vt:lpstr>
      <vt:lpstr>An Interesting Detail</vt:lpstr>
      <vt:lpstr>Consumers</vt:lpstr>
      <vt:lpstr>Wants versus Needs</vt:lpstr>
      <vt:lpstr>Consumers</vt:lpstr>
      <vt:lpstr>Hotel amenities for business travellers</vt:lpstr>
      <vt:lpstr>Hotel amenities for weekend travellers</vt:lpstr>
      <vt:lpstr>Best on-trend hotel amenities for millennial travellers</vt:lpstr>
      <vt:lpstr>Best romantic hotel amenities for honeymooners</vt:lpstr>
      <vt:lpstr>Best kid-friendly hotel amenities for family travellers</vt:lpstr>
      <vt:lpstr>Identification of market segments for hospitality products</vt:lpstr>
      <vt:lpstr>PowerPoint Presentation</vt:lpstr>
      <vt:lpstr>Case Study: Marriott International</vt:lpstr>
      <vt:lpstr>Case Study: Moxy Hotels</vt:lpstr>
      <vt:lpstr>Understanding and Appreciation of Guest Needs</vt:lpstr>
      <vt:lpstr>Emotional Intelligence</vt:lpstr>
      <vt:lpstr>Emotional Intelligence</vt:lpstr>
      <vt:lpstr>Emotional Hospitality</vt:lpstr>
      <vt:lpstr>Appealing to all 5 senses to enhance customer experience</vt:lpstr>
      <vt:lpstr>The Five Senses</vt:lpstr>
      <vt:lpstr>The Five Senses</vt:lpstr>
      <vt:lpstr>Emotional connections to experiences</vt:lpstr>
      <vt:lpstr>Understanding and Appreciation of Guest Needs</vt:lpstr>
      <vt:lpstr>An interesting detail…</vt:lpstr>
      <vt:lpstr>Six Steps to Deliver Quality Guest Service</vt:lpstr>
      <vt:lpstr>Changing customer needs and demands</vt:lpstr>
      <vt:lpstr>TED Talk: Jan Smith What's next in service for the hospitality industry, a culture of care</vt:lpstr>
      <vt:lpstr>Breakout Rooms</vt:lpstr>
      <vt:lpstr>Assignment 1: Presentation</vt:lpstr>
      <vt:lpstr>Assignment 1: Presentation</vt:lpstr>
      <vt:lpstr>PowerPoint Presentation</vt:lpstr>
      <vt:lpstr>Next Week’s Content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8</cp:revision>
  <dcterms:created xsi:type="dcterms:W3CDTF">2021-03-10T12:10:47Z</dcterms:created>
  <dcterms:modified xsi:type="dcterms:W3CDTF">2022-10-12T08:09:13Z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