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handoutMasterIdLst>
    <p:handoutMasterId r:id="rId10"/>
  </p:handoutMasterIdLst>
  <p:sldIdLst>
    <p:sldId id="256" r:id="rId3"/>
    <p:sldId id="257" r:id="rId5"/>
    <p:sldId id="258" r:id="rId6"/>
    <p:sldId id="259" r:id="rId7"/>
    <p:sldId id="260" r:id="rId8"/>
    <p:sldId id="261" r:id="rId9"/>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CDCDC"/>
    <a:srgbClr val="F0F0F0"/>
    <a:srgbClr val="E6E6E6"/>
    <a:srgbClr val="C8C8C8"/>
    <a:srgbClr val="FFFFFF"/>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78" d="100"/>
          <a:sy n="78" d="100"/>
        </p:scale>
        <p:origin x="654" y="54"/>
      </p:cViewPr>
      <p:guideLst>
        <p:guide orient="horz" pos="216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3" Type="http://schemas.openxmlformats.org/officeDocument/2006/relationships/tableStyles" Target="tableStyles.xml"/><Relationship Id="rId12" Type="http://schemas.openxmlformats.org/officeDocument/2006/relationships/viewProps" Target="viewProps.xml"/><Relationship Id="rId11" Type="http://schemas.openxmlformats.org/officeDocument/2006/relationships/presProps" Target="presProps.xml"/><Relationship Id="rId10" Type="http://schemas.openxmlformats.org/officeDocument/2006/relationships/handoutMaster" Target="handoutMasters/handoutMaster1.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微软雅黑" panose="020B0503020204020204" charset="-122"/>
              <a:ea typeface="微软雅黑" panose="020B0503020204020204" charset="-122"/>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latin typeface="微软雅黑" panose="020B0503020204020204" charset="-122"/>
                <a:ea typeface="微软雅黑" panose="020B0503020204020204" charset="-122"/>
              </a:rPr>
            </a:fld>
            <a:endParaRPr lang="zh-CN" altLang="en-US" smtClean="0">
              <a:latin typeface="微软雅黑" panose="020B0503020204020204" charset="-122"/>
              <a:ea typeface="微软雅黑" panose="020B0503020204020204" charset="-122"/>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微软雅黑" panose="020B0503020204020204" charset="-122"/>
              <a:ea typeface="微软雅黑" panose="020B0503020204020204" charset="-122"/>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latin typeface="微软雅黑" panose="020B0503020204020204" charset="-122"/>
                <a:ea typeface="微软雅黑" panose="020B0503020204020204" charset="-122"/>
              </a:rPr>
            </a:fld>
            <a:endParaRPr lang="zh-CN" altLang="en-US" smtClean="0">
              <a:latin typeface="微软雅黑" panose="020B0503020204020204" charset="-122"/>
              <a:ea typeface="微软雅黑" panose="020B0503020204020204" charset="-122"/>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微软雅黑" panose="020B0503020204020204" charset="-122"/>
                <a:ea typeface="微软雅黑" panose="020B0503020204020204"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charset="-122"/>
                <a:ea typeface="微软雅黑" panose="020B0503020204020204" charset="-122"/>
              </a:defRPr>
            </a:lvl1pPr>
          </a:lstStyle>
          <a:p>
            <a:fld id="{1AC49D05-6128-4D0D-A32A-06A5E73B386C}"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charset="-122"/>
                <a:ea typeface="微软雅黑" panose="020B0503020204020204"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charset="-122"/>
                <a:ea typeface="微软雅黑" panose="020B0503020204020204" charset="-122"/>
              </a:defRPr>
            </a:lvl1pPr>
          </a:lstStyle>
          <a:p>
            <a:fld id="{5849F42C-2DAE-424C-A4B8-3140182C3E9F}"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微软雅黑" panose="020B0503020204020204" charset="-122"/>
        <a:ea typeface="微软雅黑" panose="020B0503020204020204" charset="-122"/>
        <a:cs typeface="+mn-cs"/>
      </a:defRPr>
    </a:lvl1pPr>
    <a:lvl2pPr marL="4572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2pPr>
    <a:lvl3pPr marL="9144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3pPr>
    <a:lvl4pPr marL="13716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4pPr>
    <a:lvl5pPr marL="18288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9" Type="http://schemas.openxmlformats.org/officeDocument/2006/relationships/tags" Target="../tags/tag6.xml"/><Relationship Id="rId8" Type="http://schemas.openxmlformats.org/officeDocument/2006/relationships/tags" Target="../tags/tag5.xml"/><Relationship Id="rId7" Type="http://schemas.openxmlformats.org/officeDocument/2006/relationships/tags" Target="../tags/tag4.xml"/><Relationship Id="rId6" Type="http://schemas.openxmlformats.org/officeDocument/2006/relationships/tags" Target="../tags/tag3.xml"/><Relationship Id="rId5" Type="http://schemas.openxmlformats.org/officeDocument/2006/relationships/tags" Target="../tags/tag2.xml"/><Relationship Id="rId4" Type="http://schemas.openxmlformats.org/officeDocument/2006/relationships/image" Target="file:///C:\Users\1V994W2\PycharmProjects\PPT_Background_Generation/pic_temp/pic_sup.png" TargetMode="External"/><Relationship Id="rId3" Type="http://schemas.openxmlformats.org/officeDocument/2006/relationships/image" Target="../media/image1.png"/><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9" Type="http://schemas.openxmlformats.org/officeDocument/2006/relationships/tags" Target="../tags/tag10.xml"/><Relationship Id="rId8" Type="http://schemas.openxmlformats.org/officeDocument/2006/relationships/tags" Target="../tags/tag9.xml"/><Relationship Id="rId7" Type="http://schemas.openxmlformats.org/officeDocument/2006/relationships/image" Target="file:///C:\Users\1V994W2\PycharmProjects\PPT_Background_Generation/pic_temp/1_pic_quater_left_down.png" TargetMode="External"/><Relationship Id="rId6" Type="http://schemas.openxmlformats.org/officeDocument/2006/relationships/image" Target="../media/image3.png"/><Relationship Id="rId5" Type="http://schemas.openxmlformats.org/officeDocument/2006/relationships/tags" Target="../tags/tag8.xml"/><Relationship Id="rId4" Type="http://schemas.openxmlformats.org/officeDocument/2006/relationships/image" Target="file:///C:\Users\1V994W2\PycharmProjects\PPT_Background_Generation/pic_temp/0_pic_quater_right_down.png" TargetMode="External"/><Relationship Id="rId3" Type="http://schemas.openxmlformats.org/officeDocument/2006/relationships/image" Target="../media/image2.png"/><Relationship Id="rId2" Type="http://schemas.openxmlformats.org/officeDocument/2006/relationships/tags" Target="../tags/tag7.xml"/><Relationship Id="rId12" Type="http://schemas.openxmlformats.org/officeDocument/2006/relationships/tags" Target="../tags/tag13.xml"/><Relationship Id="rId11" Type="http://schemas.openxmlformats.org/officeDocument/2006/relationships/tags" Target="../tags/tag12.xml"/><Relationship Id="rId10" Type="http://schemas.openxmlformats.org/officeDocument/2006/relationships/tags" Target="../tags/tag11.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9" Type="http://schemas.openxmlformats.org/officeDocument/2006/relationships/tags" Target="../tags/tag17.xml"/><Relationship Id="rId8" Type="http://schemas.openxmlformats.org/officeDocument/2006/relationships/tags" Target="../tags/tag16.xml"/><Relationship Id="rId7" Type="http://schemas.openxmlformats.org/officeDocument/2006/relationships/image" Target="file:///C:\Users\1V994W2\PycharmProjects\PPT_Background_Generation/pic_temp/pic_half_down.png" TargetMode="External"/><Relationship Id="rId6" Type="http://schemas.openxmlformats.org/officeDocument/2006/relationships/image" Target="../media/image5.png"/><Relationship Id="rId5" Type="http://schemas.openxmlformats.org/officeDocument/2006/relationships/tags" Target="../tags/tag15.xml"/><Relationship Id="rId4" Type="http://schemas.openxmlformats.org/officeDocument/2006/relationships/image" Target="file:///C:\Users\1V994W2\PycharmProjects\PPT_Background_Generation/pic_temp/pic_half_top.png" TargetMode="External"/><Relationship Id="rId3" Type="http://schemas.openxmlformats.org/officeDocument/2006/relationships/image" Target="../media/image4.png"/><Relationship Id="rId2" Type="http://schemas.openxmlformats.org/officeDocument/2006/relationships/tags" Target="../tags/tag14.xml"/><Relationship Id="rId12" Type="http://schemas.openxmlformats.org/officeDocument/2006/relationships/tags" Target="../tags/tag20.xml"/><Relationship Id="rId11" Type="http://schemas.openxmlformats.org/officeDocument/2006/relationships/tags" Target="../tags/tag19.xml"/><Relationship Id="rId10" Type="http://schemas.openxmlformats.org/officeDocument/2006/relationships/tags" Target="../tags/tag18.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9" Type="http://schemas.openxmlformats.org/officeDocument/2006/relationships/tags" Target="../tags/tag24.xml"/><Relationship Id="rId8" Type="http://schemas.openxmlformats.org/officeDocument/2006/relationships/tags" Target="../tags/tag23.xml"/><Relationship Id="rId7" Type="http://schemas.openxmlformats.org/officeDocument/2006/relationships/image" Target="file:///C:\Users\1V994W2\PycharmProjects\PPT_Background_Generation/pic_temp/1_pic_quater_left_down.png" TargetMode="External"/><Relationship Id="rId6" Type="http://schemas.openxmlformats.org/officeDocument/2006/relationships/image" Target="../media/image3.png"/><Relationship Id="rId5" Type="http://schemas.openxmlformats.org/officeDocument/2006/relationships/tags" Target="../tags/tag22.xml"/><Relationship Id="rId4" Type="http://schemas.openxmlformats.org/officeDocument/2006/relationships/image" Target="file:///C:\Users\1V994W2\PycharmProjects\PPT_Background_Generation/pic_temp/0_pic_quater_right_down.png" TargetMode="External"/><Relationship Id="rId3" Type="http://schemas.openxmlformats.org/officeDocument/2006/relationships/image" Target="../media/image2.png"/><Relationship Id="rId2" Type="http://schemas.openxmlformats.org/officeDocument/2006/relationships/tags" Target="../tags/tag21.xml"/><Relationship Id="rId13" Type="http://schemas.openxmlformats.org/officeDocument/2006/relationships/tags" Target="../tags/tag28.xml"/><Relationship Id="rId12" Type="http://schemas.openxmlformats.org/officeDocument/2006/relationships/tags" Target="../tags/tag27.xml"/><Relationship Id="rId11" Type="http://schemas.openxmlformats.org/officeDocument/2006/relationships/tags" Target="../tags/tag26.xml"/><Relationship Id="rId10" Type="http://schemas.openxmlformats.org/officeDocument/2006/relationships/tags" Target="../tags/tag25.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32.xml"/><Relationship Id="rId8" Type="http://schemas.openxmlformats.org/officeDocument/2006/relationships/tags" Target="../tags/tag31.xml"/><Relationship Id="rId7" Type="http://schemas.openxmlformats.org/officeDocument/2006/relationships/image" Target="file:///C:\Users\1V994W2\PycharmProjects\PPT_Background_Generation/pic_temp/1_pic_quater_left_down.png" TargetMode="External"/><Relationship Id="rId6" Type="http://schemas.openxmlformats.org/officeDocument/2006/relationships/image" Target="../media/image3.png"/><Relationship Id="rId5" Type="http://schemas.openxmlformats.org/officeDocument/2006/relationships/tags" Target="../tags/tag30.xml"/><Relationship Id="rId4" Type="http://schemas.openxmlformats.org/officeDocument/2006/relationships/image" Target="file:///C:\Users\1V994W2\PycharmProjects\PPT_Background_Generation/pic_temp/0_pic_quater_right_down.png" TargetMode="External"/><Relationship Id="rId3" Type="http://schemas.openxmlformats.org/officeDocument/2006/relationships/image" Target="../media/image2.png"/><Relationship Id="rId2" Type="http://schemas.openxmlformats.org/officeDocument/2006/relationships/tags" Target="../tags/tag29.xml"/><Relationship Id="rId15" Type="http://schemas.openxmlformats.org/officeDocument/2006/relationships/tags" Target="../tags/tag38.xml"/><Relationship Id="rId14" Type="http://schemas.openxmlformats.org/officeDocument/2006/relationships/tags" Target="../tags/tag37.xml"/><Relationship Id="rId13" Type="http://schemas.openxmlformats.org/officeDocument/2006/relationships/tags" Target="../tags/tag36.xml"/><Relationship Id="rId12" Type="http://schemas.openxmlformats.org/officeDocument/2006/relationships/tags" Target="../tags/tag35.xml"/><Relationship Id="rId11" Type="http://schemas.openxmlformats.org/officeDocument/2006/relationships/tags" Target="../tags/tag34.xml"/><Relationship Id="rId10" Type="http://schemas.openxmlformats.org/officeDocument/2006/relationships/tags" Target="../tags/tag33.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9" Type="http://schemas.openxmlformats.org/officeDocument/2006/relationships/tags" Target="../tags/tag44.xml"/><Relationship Id="rId8" Type="http://schemas.openxmlformats.org/officeDocument/2006/relationships/tags" Target="../tags/tag43.xml"/><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image" Target="file:///C:\Users\1V994W2\Documents\Tencent%20Files\574576071\FileRecv\&#25340;&#35013;&#32032;&#26448;\&#20845;&#21313;\\59\subject_holdleft_71,110,125_0_staid_full_0.png" TargetMode="External"/><Relationship Id="rId3" Type="http://schemas.openxmlformats.org/officeDocument/2006/relationships/image" Target="../media/image6.png"/><Relationship Id="rId2" Type="http://schemas.openxmlformats.org/officeDocument/2006/relationships/tags" Target="../tags/tag39.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47.xml"/><Relationship Id="rId3" Type="http://schemas.openxmlformats.org/officeDocument/2006/relationships/tags" Target="../tags/tag46.xml"/><Relationship Id="rId2" Type="http://schemas.openxmlformats.org/officeDocument/2006/relationships/tags" Target="../tags/tag45.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9" Type="http://schemas.openxmlformats.org/officeDocument/2006/relationships/tags" Target="../tags/tag51.xml"/><Relationship Id="rId8" Type="http://schemas.openxmlformats.org/officeDocument/2006/relationships/tags" Target="../tags/tag50.xml"/><Relationship Id="rId7" Type="http://schemas.openxmlformats.org/officeDocument/2006/relationships/image" Target="file:///C:\Users\1V994W2\PycharmProjects\PPT_Background_Generation/pic_temp/1_pic_quater_left_down.png" TargetMode="External"/><Relationship Id="rId6" Type="http://schemas.openxmlformats.org/officeDocument/2006/relationships/image" Target="../media/image3.png"/><Relationship Id="rId5" Type="http://schemas.openxmlformats.org/officeDocument/2006/relationships/tags" Target="../tags/tag49.xml"/><Relationship Id="rId4" Type="http://schemas.openxmlformats.org/officeDocument/2006/relationships/image" Target="file:///C:\Users\1V994W2\PycharmProjects\PPT_Background_Generation/pic_temp/0_pic_quater_right_down.png" TargetMode="External"/><Relationship Id="rId3" Type="http://schemas.openxmlformats.org/officeDocument/2006/relationships/image" Target="../media/image2.png"/><Relationship Id="rId2" Type="http://schemas.openxmlformats.org/officeDocument/2006/relationships/tags" Target="../tags/tag48.xml"/><Relationship Id="rId13" Type="http://schemas.openxmlformats.org/officeDocument/2006/relationships/tags" Target="../tags/tag55.xml"/><Relationship Id="rId12" Type="http://schemas.openxmlformats.org/officeDocument/2006/relationships/tags" Target="../tags/tag54.xml"/><Relationship Id="rId11" Type="http://schemas.openxmlformats.org/officeDocument/2006/relationships/tags" Target="../tags/tag53.xml"/><Relationship Id="rId10" Type="http://schemas.openxmlformats.org/officeDocument/2006/relationships/tags" Target="../tags/tag52.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9" Type="http://schemas.openxmlformats.org/officeDocument/2006/relationships/tags" Target="../tags/tag59.xml"/><Relationship Id="rId8" Type="http://schemas.openxmlformats.org/officeDocument/2006/relationships/tags" Target="../tags/tag58.xml"/><Relationship Id="rId7" Type="http://schemas.openxmlformats.org/officeDocument/2006/relationships/image" Target="file:///C:\Users\1V994W2\PycharmProjects\PPT_Background_Generation/pic_temp/1_pic_quater_left_down.png" TargetMode="External"/><Relationship Id="rId6" Type="http://schemas.openxmlformats.org/officeDocument/2006/relationships/image" Target="../media/image3.png"/><Relationship Id="rId5" Type="http://schemas.openxmlformats.org/officeDocument/2006/relationships/tags" Target="../tags/tag57.xml"/><Relationship Id="rId4" Type="http://schemas.openxmlformats.org/officeDocument/2006/relationships/image" Target="file:///C:\Users\1V994W2\PycharmProjects\PPT_Background_Generation/pic_temp/0_pic_quater_right_down.png" TargetMode="External"/><Relationship Id="rId3" Type="http://schemas.openxmlformats.org/officeDocument/2006/relationships/image" Target="../media/image2.png"/><Relationship Id="rId2" Type="http://schemas.openxmlformats.org/officeDocument/2006/relationships/tags" Target="../tags/tag56.xml"/><Relationship Id="rId12" Type="http://schemas.openxmlformats.org/officeDocument/2006/relationships/tags" Target="../tags/tag62.xml"/><Relationship Id="rId11" Type="http://schemas.openxmlformats.org/officeDocument/2006/relationships/tags" Target="../tags/tag61.xml"/><Relationship Id="rId10" Type="http://schemas.openxmlformats.org/officeDocument/2006/relationships/tags" Target="../tags/tag60.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9" Type="http://schemas.openxmlformats.org/officeDocument/2006/relationships/tags" Target="../tags/tag66.xml"/><Relationship Id="rId8" Type="http://schemas.openxmlformats.org/officeDocument/2006/relationships/tags" Target="../tags/tag65.xml"/><Relationship Id="rId7" Type="http://schemas.openxmlformats.org/officeDocument/2006/relationships/image" Target="file:///C:\Users\1V994W2\PycharmProjects\PPT_Background_Generation/pic_temp/1_pic_quater_left_down.png" TargetMode="External"/><Relationship Id="rId6" Type="http://schemas.openxmlformats.org/officeDocument/2006/relationships/image" Target="../media/image3.png"/><Relationship Id="rId5" Type="http://schemas.openxmlformats.org/officeDocument/2006/relationships/tags" Target="../tags/tag64.xml"/><Relationship Id="rId4" Type="http://schemas.openxmlformats.org/officeDocument/2006/relationships/image" Target="file:///C:\Users\1V994W2\PycharmProjects\PPT_Background_Generation/pic_temp/0_pic_quater_right_down.png" TargetMode="External"/><Relationship Id="rId3" Type="http://schemas.openxmlformats.org/officeDocument/2006/relationships/image" Target="../media/image2.png"/><Relationship Id="rId2" Type="http://schemas.openxmlformats.org/officeDocument/2006/relationships/tags" Target="../tags/tag63.xml"/><Relationship Id="rId11" Type="http://schemas.openxmlformats.org/officeDocument/2006/relationships/tags" Target="../tags/tag68.xml"/><Relationship Id="rId10" Type="http://schemas.openxmlformats.org/officeDocument/2006/relationships/tags" Target="../tags/tag67.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9" Type="http://schemas.openxmlformats.org/officeDocument/2006/relationships/tags" Target="../tags/tag74.xml"/><Relationship Id="rId8" Type="http://schemas.openxmlformats.org/officeDocument/2006/relationships/tags" Target="../tags/tag73.xml"/><Relationship Id="rId7" Type="http://schemas.openxmlformats.org/officeDocument/2006/relationships/tags" Target="../tags/tag72.xml"/><Relationship Id="rId6" Type="http://schemas.openxmlformats.org/officeDocument/2006/relationships/tags" Target="../tags/tag71.xml"/><Relationship Id="rId5" Type="http://schemas.openxmlformats.org/officeDocument/2006/relationships/tags" Target="../tags/tag70.xml"/><Relationship Id="rId4" Type="http://schemas.openxmlformats.org/officeDocument/2006/relationships/image" Target="file:///C:\Users\1V994W2\PycharmProjects\PPT_Background_Generation/pic_temp/pic_sup.png" TargetMode="External"/><Relationship Id="rId3" Type="http://schemas.openxmlformats.org/officeDocument/2006/relationships/image" Target="../media/image1.png"/><Relationship Id="rId2" Type="http://schemas.openxmlformats.org/officeDocument/2006/relationships/tags" Target="../tags/tag69.xml"/><Relationship Id="rId10" Type="http://schemas.openxmlformats.org/officeDocument/2006/relationships/tags" Target="../tags/tag75.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9" Type="http://schemas.openxmlformats.org/officeDocument/2006/relationships/tags" Target="../tags/tag79.xml"/><Relationship Id="rId8" Type="http://schemas.openxmlformats.org/officeDocument/2006/relationships/tags" Target="../tags/tag78.xml"/><Relationship Id="rId7" Type="http://schemas.openxmlformats.org/officeDocument/2006/relationships/image" Target="file:///C:\Users\1V994W2\PycharmProjects\PPT_Background_Generation/pic_temp/1_pic_quater_left_down.png" TargetMode="External"/><Relationship Id="rId6" Type="http://schemas.openxmlformats.org/officeDocument/2006/relationships/image" Target="../media/image3.png"/><Relationship Id="rId5" Type="http://schemas.openxmlformats.org/officeDocument/2006/relationships/tags" Target="../tags/tag77.xml"/><Relationship Id="rId4" Type="http://schemas.openxmlformats.org/officeDocument/2006/relationships/image" Target="file:///C:\Users\1V994W2\PycharmProjects\PPT_Background_Generation/pic_temp/0_pic_quater_right_down.png" TargetMode="External"/><Relationship Id="rId3" Type="http://schemas.openxmlformats.org/officeDocument/2006/relationships/image" Target="../media/image2.png"/><Relationship Id="rId2" Type="http://schemas.openxmlformats.org/officeDocument/2006/relationships/tags" Target="../tags/tag76.xml"/><Relationship Id="rId11" Type="http://schemas.openxmlformats.org/officeDocument/2006/relationships/tags" Target="../tags/tag81.xml"/><Relationship Id="rId10" Type="http://schemas.openxmlformats.org/officeDocument/2006/relationships/tags" Target="../tags/tag80.xm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9" Type="http://schemas.openxmlformats.org/officeDocument/2006/relationships/tags" Target="../tags/tag85.xml"/><Relationship Id="rId8" Type="http://schemas.openxmlformats.org/officeDocument/2006/relationships/image" Target="file:///C:\Users\1V994W2\PycharmProjects\PPT_Background_Generation/pic_temp/1_pic_quater_left_down.png" TargetMode="External"/><Relationship Id="rId7" Type="http://schemas.openxmlformats.org/officeDocument/2006/relationships/image" Target="../media/image3.png"/><Relationship Id="rId6" Type="http://schemas.openxmlformats.org/officeDocument/2006/relationships/tags" Target="../tags/tag84.xml"/><Relationship Id="rId5" Type="http://schemas.openxmlformats.org/officeDocument/2006/relationships/image" Target="file:///C:\Users\1V994W2\PycharmProjects\PPT_Background_Generation/pic_temp/0_pic_quater_right_down.png" TargetMode="External"/><Relationship Id="rId4" Type="http://schemas.openxmlformats.org/officeDocument/2006/relationships/image" Target="../media/image2.png"/><Relationship Id="rId3" Type="http://schemas.openxmlformats.org/officeDocument/2006/relationships/tags" Target="../tags/tag83.xml"/><Relationship Id="rId2" Type="http://schemas.openxmlformats.org/officeDocument/2006/relationships/tags" Target="../tags/tag82.xml"/><Relationship Id="rId13" Type="http://schemas.openxmlformats.org/officeDocument/2006/relationships/tags" Target="../tags/tag89.xml"/><Relationship Id="rId12" Type="http://schemas.openxmlformats.org/officeDocument/2006/relationships/tags" Target="../tags/tag88.xml"/><Relationship Id="rId11" Type="http://schemas.openxmlformats.org/officeDocument/2006/relationships/tags" Target="../tags/tag87.xml"/><Relationship Id="rId10" Type="http://schemas.openxmlformats.org/officeDocument/2006/relationships/tags" Target="../tags/tag86.xml"/><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9" Type="http://schemas.openxmlformats.org/officeDocument/2006/relationships/tags" Target="../tags/tag95.xml"/><Relationship Id="rId8" Type="http://schemas.openxmlformats.org/officeDocument/2006/relationships/tags" Target="../tags/tag94.xml"/><Relationship Id="rId7" Type="http://schemas.openxmlformats.org/officeDocument/2006/relationships/tags" Target="../tags/tag93.xml"/><Relationship Id="rId6" Type="http://schemas.openxmlformats.org/officeDocument/2006/relationships/tags" Target="../tags/tag92.xml"/><Relationship Id="rId5" Type="http://schemas.openxmlformats.org/officeDocument/2006/relationships/image" Target="file:///C:\Users\1V994W2\PycharmProjects\PPT_Background_Generation/pic_temp/0_pic_quater_right_down.png" TargetMode="External"/><Relationship Id="rId4" Type="http://schemas.openxmlformats.org/officeDocument/2006/relationships/image" Target="../media/image2.png"/><Relationship Id="rId3" Type="http://schemas.openxmlformats.org/officeDocument/2006/relationships/tags" Target="../tags/tag91.xml"/><Relationship Id="rId2" Type="http://schemas.openxmlformats.org/officeDocument/2006/relationships/tags" Target="../tags/tag90.xml"/><Relationship Id="rId11" Type="http://schemas.openxmlformats.org/officeDocument/2006/relationships/tags" Target="../tags/tag97.xml"/><Relationship Id="rId10" Type="http://schemas.openxmlformats.org/officeDocument/2006/relationships/tags" Target="../tags/tag96.xml"/><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101.xml"/><Relationship Id="rId8" Type="http://schemas.openxmlformats.org/officeDocument/2006/relationships/image" Target="file:///C:\Users\1V994W2\PycharmProjects\PPT_Background_Generation/pic_temp/1_pic_quater_left_down.png" TargetMode="External"/><Relationship Id="rId7" Type="http://schemas.openxmlformats.org/officeDocument/2006/relationships/image" Target="../media/image3.png"/><Relationship Id="rId6" Type="http://schemas.openxmlformats.org/officeDocument/2006/relationships/tags" Target="../tags/tag100.xml"/><Relationship Id="rId5" Type="http://schemas.openxmlformats.org/officeDocument/2006/relationships/image" Target="file:///C:\Users\1V994W2\PycharmProjects\PPT_Background_Generation/pic_temp/0_pic_quater_right_down.png" TargetMode="External"/><Relationship Id="rId4" Type="http://schemas.openxmlformats.org/officeDocument/2006/relationships/image" Target="../media/image2.png"/><Relationship Id="rId3" Type="http://schemas.openxmlformats.org/officeDocument/2006/relationships/tags" Target="../tags/tag99.xml"/><Relationship Id="rId2" Type="http://schemas.openxmlformats.org/officeDocument/2006/relationships/tags" Target="../tags/tag98.xml"/><Relationship Id="rId14" Type="http://schemas.openxmlformats.org/officeDocument/2006/relationships/tags" Target="../tags/tag106.xml"/><Relationship Id="rId13" Type="http://schemas.openxmlformats.org/officeDocument/2006/relationships/tags" Target="../tags/tag105.xml"/><Relationship Id="rId12" Type="http://schemas.openxmlformats.org/officeDocument/2006/relationships/tags" Target="../tags/tag104.xml"/><Relationship Id="rId11" Type="http://schemas.openxmlformats.org/officeDocument/2006/relationships/tags" Target="../tags/tag103.xml"/><Relationship Id="rId10" Type="http://schemas.openxmlformats.org/officeDocument/2006/relationships/tags" Target="../tags/tag102.xml"/><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110.xml"/><Relationship Id="rId8" Type="http://schemas.openxmlformats.org/officeDocument/2006/relationships/image" Target="file:///C:\Users\1V994W2\PycharmProjects\PPT_Background_Generation/pic_temp/1_pic_quater_left_down.png" TargetMode="External"/><Relationship Id="rId7" Type="http://schemas.openxmlformats.org/officeDocument/2006/relationships/image" Target="../media/image3.png"/><Relationship Id="rId6" Type="http://schemas.openxmlformats.org/officeDocument/2006/relationships/tags" Target="../tags/tag109.xml"/><Relationship Id="rId5" Type="http://schemas.openxmlformats.org/officeDocument/2006/relationships/image" Target="file:///C:\Users\1V994W2\PycharmProjects\PPT_Background_Generation/pic_temp/0_pic_quater_right_down.png" TargetMode="External"/><Relationship Id="rId4" Type="http://schemas.openxmlformats.org/officeDocument/2006/relationships/image" Target="../media/image2.png"/><Relationship Id="rId3" Type="http://schemas.openxmlformats.org/officeDocument/2006/relationships/tags" Target="../tags/tag108.xml"/><Relationship Id="rId2" Type="http://schemas.openxmlformats.org/officeDocument/2006/relationships/tags" Target="../tags/tag107.xml"/><Relationship Id="rId14" Type="http://schemas.openxmlformats.org/officeDocument/2006/relationships/tags" Target="../tags/tag115.xml"/><Relationship Id="rId13" Type="http://schemas.openxmlformats.org/officeDocument/2006/relationships/tags" Target="../tags/tag114.xml"/><Relationship Id="rId12" Type="http://schemas.openxmlformats.org/officeDocument/2006/relationships/tags" Target="../tags/tag113.xml"/><Relationship Id="rId11" Type="http://schemas.openxmlformats.org/officeDocument/2006/relationships/tags" Target="../tags/tag112.xml"/><Relationship Id="rId10" Type="http://schemas.openxmlformats.org/officeDocument/2006/relationships/tags" Target="../tags/tag111.xml"/><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9" Type="http://schemas.openxmlformats.org/officeDocument/2006/relationships/tags" Target="../tags/tag119.xml"/><Relationship Id="rId8" Type="http://schemas.openxmlformats.org/officeDocument/2006/relationships/image" Target="file:///C:\Users\1V994W2\PycharmProjects\PPT_Background_Generation/pic_temp/1_pic_quater_left_down.png" TargetMode="External"/><Relationship Id="rId7" Type="http://schemas.openxmlformats.org/officeDocument/2006/relationships/image" Target="../media/image3.png"/><Relationship Id="rId6" Type="http://schemas.openxmlformats.org/officeDocument/2006/relationships/tags" Target="../tags/tag118.xml"/><Relationship Id="rId5" Type="http://schemas.openxmlformats.org/officeDocument/2006/relationships/image" Target="file:///C:\Users\1V994W2\PycharmProjects\PPT_Background_Generation/pic_temp/0_pic_quater_right_down.png" TargetMode="External"/><Relationship Id="rId4" Type="http://schemas.openxmlformats.org/officeDocument/2006/relationships/image" Target="../media/image2.png"/><Relationship Id="rId3" Type="http://schemas.openxmlformats.org/officeDocument/2006/relationships/tags" Target="../tags/tag117.xml"/><Relationship Id="rId2" Type="http://schemas.openxmlformats.org/officeDocument/2006/relationships/tags" Target="../tags/tag116.xml"/><Relationship Id="rId16" Type="http://schemas.openxmlformats.org/officeDocument/2006/relationships/tags" Target="../tags/tag126.xml"/><Relationship Id="rId15" Type="http://schemas.openxmlformats.org/officeDocument/2006/relationships/tags" Target="../tags/tag125.xml"/><Relationship Id="rId14" Type="http://schemas.openxmlformats.org/officeDocument/2006/relationships/tags" Target="../tags/tag124.xml"/><Relationship Id="rId13" Type="http://schemas.openxmlformats.org/officeDocument/2006/relationships/tags" Target="../tags/tag123.xml"/><Relationship Id="rId12" Type="http://schemas.openxmlformats.org/officeDocument/2006/relationships/tags" Target="../tags/tag122.xml"/><Relationship Id="rId11" Type="http://schemas.openxmlformats.org/officeDocument/2006/relationships/tags" Target="../tags/tag121.xml"/><Relationship Id="rId10" Type="http://schemas.openxmlformats.org/officeDocument/2006/relationships/tags" Target="../tags/tag120.xml"/><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9" Type="http://schemas.openxmlformats.org/officeDocument/2006/relationships/tags" Target="../tags/tag130.xml"/><Relationship Id="rId8" Type="http://schemas.openxmlformats.org/officeDocument/2006/relationships/image" Target="file:///C:\Users\1V994W2\PycharmProjects\PPT_Background_Generation/pic_temp/1_pic_quater_left_down.png" TargetMode="External"/><Relationship Id="rId7" Type="http://schemas.openxmlformats.org/officeDocument/2006/relationships/image" Target="../media/image3.png"/><Relationship Id="rId6" Type="http://schemas.openxmlformats.org/officeDocument/2006/relationships/tags" Target="../tags/tag129.xml"/><Relationship Id="rId5" Type="http://schemas.openxmlformats.org/officeDocument/2006/relationships/image" Target="file:///C:\Users\1V994W2\PycharmProjects\PPT_Background_Generation/pic_temp/0_pic_quater_right_down.png" TargetMode="External"/><Relationship Id="rId4" Type="http://schemas.openxmlformats.org/officeDocument/2006/relationships/image" Target="../media/image2.png"/><Relationship Id="rId3" Type="http://schemas.openxmlformats.org/officeDocument/2006/relationships/tags" Target="../tags/tag128.xml"/><Relationship Id="rId2" Type="http://schemas.openxmlformats.org/officeDocument/2006/relationships/tags" Target="../tags/tag127.xml"/><Relationship Id="rId13" Type="http://schemas.openxmlformats.org/officeDocument/2006/relationships/tags" Target="../tags/tag134.xml"/><Relationship Id="rId12" Type="http://schemas.openxmlformats.org/officeDocument/2006/relationships/tags" Target="../tags/tag133.xml"/><Relationship Id="rId11" Type="http://schemas.openxmlformats.org/officeDocument/2006/relationships/tags" Target="../tags/tag132.xml"/><Relationship Id="rId10" Type="http://schemas.openxmlformats.org/officeDocument/2006/relationships/tags" Target="../tags/tag131.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5" name="图片 5"/>
          <p:cNvPicPr/>
          <p:nvPr>
            <p:custDataLst>
              <p:tags r:id="rId2"/>
            </p:custDataLst>
          </p:nvPr>
        </p:nvPicPr>
        <p:blipFill>
          <a:blip r:embed="rId3" r:link="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日期占位符 15"/>
          <p:cNvSpPr>
            <a:spLocks noGrp="1"/>
          </p:cNvSpPr>
          <p:nvPr>
            <p:ph type="dt" sz="half" idx="10"/>
            <p:custDataLst>
              <p:tags r:id="rId5"/>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6"/>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18" name="灯片编号占位符 17"/>
          <p:cNvSpPr>
            <a:spLocks noGrp="1"/>
          </p:cNvSpPr>
          <p:nvPr>
            <p:ph type="sldNum" sz="quarter" idx="12"/>
            <p:custDataLst>
              <p:tags r:id="rId7"/>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2" name="Title 1"/>
          <p:cNvSpPr>
            <a:spLocks noGrp="1"/>
          </p:cNvSpPr>
          <p:nvPr>
            <p:ph type="ctrTitle" idx="13" hasCustomPrompt="1"/>
            <p:custDataLst>
              <p:tags r:id="rId8"/>
            </p:custDataLst>
          </p:nvPr>
        </p:nvSpPr>
        <p:spPr>
          <a:xfrm>
            <a:off x="2921000" y="2825116"/>
            <a:ext cx="6350000" cy="1398905"/>
          </a:xfrm>
        </p:spPr>
        <p:txBody>
          <a:bodyPr vert="horz" wrap="square" lIns="0" tIns="0" rIns="0" bIns="0" rtlCol="0" anchor="b" anchorCtr="0">
            <a:normAutofit/>
          </a:bodyPr>
          <a:lstStyle>
            <a:lvl1pPr algn="dist">
              <a:defRPr lang="zh-CN" altLang="en-US" sz="7200" b="0" spc="700" baseline="0">
                <a:solidFill>
                  <a:schemeClr val="tx1">
                    <a:lumMod val="85000"/>
                    <a:lumOff val="15000"/>
                  </a:schemeClr>
                </a:solidFill>
                <a:latin typeface="Arial" panose="020B0604020202020204" pitchFamily="34" charset="0"/>
                <a:ea typeface="汉仪旗黑-85S" panose="00020600040101010101" pitchFamily="18" charset="-122"/>
              </a:defRPr>
            </a:lvl1pPr>
          </a:lstStyle>
          <a:p>
            <a:pPr marL="0" lvl="0" algn="dist"/>
            <a:r>
              <a:rPr lang="zh-CN" altLang="en-US" dirty="0"/>
              <a:t>编辑标题</a:t>
            </a:r>
            <a:endParaRPr lang="zh-CN" altLang="en-US" dirty="0"/>
          </a:p>
        </p:txBody>
      </p:sp>
      <p:sp>
        <p:nvSpPr>
          <p:cNvPr id="3" name="Subtitle 2"/>
          <p:cNvSpPr>
            <a:spLocks noGrp="1"/>
          </p:cNvSpPr>
          <p:nvPr>
            <p:ph type="subTitle" idx="14" hasCustomPrompt="1"/>
            <p:custDataLst>
              <p:tags r:id="rId9"/>
            </p:custDataLst>
          </p:nvPr>
        </p:nvSpPr>
        <p:spPr>
          <a:xfrm>
            <a:off x="2921000" y="4427221"/>
            <a:ext cx="6350000" cy="361315"/>
          </a:xfrm>
        </p:spPr>
        <p:txBody>
          <a:bodyPr vert="horz" wrap="square" lIns="0" tIns="0" rIns="0" bIns="0" rtlCol="0" anchor="t" anchorCtr="0">
            <a:normAutofit/>
          </a:bodyPr>
          <a:lstStyle>
            <a:lvl1pPr algn="ctr">
              <a:defRPr lang="zh-CN" altLang="en-US" sz="2000" spc="200">
                <a:ln>
                  <a:noFill/>
                </a:ln>
                <a:solidFill>
                  <a:schemeClr val="tx1">
                    <a:lumMod val="65000"/>
                    <a:lumOff val="35000"/>
                  </a:schemeClr>
                </a:solidFill>
                <a:effectLst/>
                <a:uLnTx/>
                <a:latin typeface="Arial" panose="020B0604020202020204" pitchFamily="34" charset="0"/>
                <a:ea typeface="微软雅黑" panose="020B0503020204020204" charset="-122"/>
                <a:cs typeface="微软雅黑" panose="020B0503020204020204" charset="-122"/>
              </a:defRPr>
            </a:lvl1pPr>
          </a:lstStyle>
          <a:p>
            <a:pPr marL="0" lvl="0" indent="0" algn="ctr">
              <a:lnSpc>
                <a:spcPct val="100000"/>
              </a:lnSpc>
              <a:spcAft>
                <a:spcPts val="0"/>
              </a:spcAft>
              <a:buClrTx/>
              <a:buSzTx/>
              <a:buNone/>
            </a:pPr>
            <a:r>
              <a:rPr lang="zh-CN" altLang="en-US" dirty="0"/>
              <a:t>单击此处编辑副标题</a:t>
            </a:r>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8" name="图片 5"/>
          <p:cNvPicPr/>
          <p:nvPr>
            <p:custDataLst>
              <p:tags r:id="rId2"/>
            </p:custDataLst>
          </p:nvPr>
        </p:nvPicPr>
        <p:blipFill>
          <a:blip r:embed="rId3" r:link="rId4" cstate="print">
            <a:extLst>
              <a:ext uri="{28A0092B-C50C-407E-A947-70E740481C1C}">
                <a14:useLocalDpi xmlns:a14="http://schemas.microsoft.com/office/drawing/2010/main" val="0"/>
              </a:ext>
            </a:extLst>
          </a:blip>
          <a:stretch>
            <a:fillRect/>
          </a:stretch>
        </p:blipFill>
        <p:spPr>
          <a:xfrm>
            <a:off x="0" y="0"/>
            <a:ext cx="720090" cy="601968"/>
          </a:xfrm>
          <a:prstGeom prst="rect">
            <a:avLst/>
          </a:prstGeom>
        </p:spPr>
      </p:pic>
      <p:pic>
        <p:nvPicPr>
          <p:cNvPr id="7" name="图片 7"/>
          <p:cNvPicPr/>
          <p:nvPr>
            <p:custDataLst>
              <p:tags r:id="rId5"/>
            </p:custDataLst>
          </p:nvPr>
        </p:nvPicPr>
        <p:blipFill>
          <a:blip r:embed="rId6" r:link="rId7" cstate="print">
            <a:extLst>
              <a:ext uri="{28A0092B-C50C-407E-A947-70E740481C1C}">
                <a14:useLocalDpi xmlns:a14="http://schemas.microsoft.com/office/drawing/2010/main" val="0"/>
              </a:ext>
            </a:extLst>
          </a:blip>
          <a:stretch>
            <a:fillRect/>
          </a:stretch>
        </p:blipFill>
        <p:spPr>
          <a:xfrm>
            <a:off x="11471910" y="0"/>
            <a:ext cx="720090" cy="601968"/>
          </a:xfrm>
          <a:prstGeom prst="rect">
            <a:avLst/>
          </a:prstGeom>
        </p:spPr>
      </p:pic>
      <p:sp>
        <p:nvSpPr>
          <p:cNvPr id="2" name="标题 1"/>
          <p:cNvSpPr>
            <a:spLocks noGrp="1"/>
          </p:cNvSpPr>
          <p:nvPr>
            <p:ph type="title"/>
            <p:custDataLst>
              <p:tags r:id="rId8"/>
            </p:custDataLst>
          </p:nvPr>
        </p:nvSpPr>
        <p:spPr>
          <a:xfrm>
            <a:off x="669882" y="443234"/>
            <a:ext cx="10852237" cy="441964"/>
          </a:xfrm>
        </p:spPr>
        <p:txBody>
          <a:bodyPr vert="horz" wrap="square" lIns="90170" tIns="46990" rIns="90170" bIns="46990" rtlCol="0" anchor="ctr"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9"/>
            </p:custDataLst>
          </p:nvPr>
        </p:nvSpPr>
        <p:spPr>
          <a:xfrm>
            <a:off x="669882" y="952508"/>
            <a:ext cx="10852237" cy="5388907"/>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10"/>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1"/>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12"/>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bg>
      <p:bgPr>
        <a:solidFill>
          <a:schemeClr val="tx2"/>
        </a:solidFill>
        <a:effectLst/>
      </p:bgPr>
    </p:bg>
    <p:spTree>
      <p:nvGrpSpPr>
        <p:cNvPr id="1" name=""/>
        <p:cNvGrpSpPr/>
        <p:nvPr/>
      </p:nvGrpSpPr>
      <p:grpSpPr>
        <a:xfrm>
          <a:off x="0" y="0"/>
          <a:ext cx="0" cy="0"/>
          <a:chOff x="0" y="0"/>
          <a:chExt cx="0" cy="0"/>
        </a:xfrm>
      </p:grpSpPr>
      <p:pic>
        <p:nvPicPr>
          <p:cNvPr id="8" name="图片 5"/>
          <p:cNvPicPr/>
          <p:nvPr>
            <p:custDataLst>
              <p:tags r:id="rId2"/>
            </p:custDataLst>
          </p:nvPr>
        </p:nvPicPr>
        <p:blipFill>
          <a:blip r:embed="rId3" r:link="rId4" cstate="print">
            <a:extLst>
              <a:ext uri="{28A0092B-C50C-407E-A947-70E740481C1C}">
                <a14:useLocalDpi xmlns:a14="http://schemas.microsoft.com/office/drawing/2010/main" val="0"/>
              </a:ext>
            </a:extLst>
          </a:blip>
          <a:stretch>
            <a:fillRect/>
          </a:stretch>
        </p:blipFill>
        <p:spPr>
          <a:xfrm>
            <a:off x="4064000" y="5716016"/>
            <a:ext cx="4064000" cy="1141984"/>
          </a:xfrm>
          <a:prstGeom prst="rect">
            <a:avLst/>
          </a:prstGeom>
        </p:spPr>
      </p:pic>
      <p:pic>
        <p:nvPicPr>
          <p:cNvPr id="7" name="图片 7"/>
          <p:cNvPicPr/>
          <p:nvPr>
            <p:custDataLst>
              <p:tags r:id="rId5"/>
            </p:custDataLst>
          </p:nvPr>
        </p:nvPicPr>
        <p:blipFill>
          <a:blip r:embed="rId6" r:link="rId7" cstate="print">
            <a:extLst>
              <a:ext uri="{28A0092B-C50C-407E-A947-70E740481C1C}">
                <a14:useLocalDpi xmlns:a14="http://schemas.microsoft.com/office/drawing/2010/main" val="0"/>
              </a:ext>
            </a:extLst>
          </a:blip>
          <a:stretch>
            <a:fillRect/>
          </a:stretch>
        </p:blipFill>
        <p:spPr>
          <a:xfrm>
            <a:off x="4064000" y="0"/>
            <a:ext cx="4064000" cy="1141984"/>
          </a:xfrm>
          <a:prstGeom prst="rect">
            <a:avLst/>
          </a:prstGeom>
        </p:spPr>
      </p:pic>
      <p:sp>
        <p:nvSpPr>
          <p:cNvPr id="4" name="日期占位符 3"/>
          <p:cNvSpPr>
            <a:spLocks noGrp="1"/>
          </p:cNvSpPr>
          <p:nvPr>
            <p:ph type="dt" sz="half" idx="10"/>
            <p:custDataLst>
              <p:tags r:id="rId8"/>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9"/>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10"/>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
        <p:nvSpPr>
          <p:cNvPr id="2" name="Subtitle 1"/>
          <p:cNvSpPr>
            <a:spLocks noGrp="1"/>
          </p:cNvSpPr>
          <p:nvPr>
            <p:ph type="subTitle" idx="13" hasCustomPrompt="1"/>
            <p:custDataLst>
              <p:tags r:id="rId11"/>
            </p:custDataLst>
          </p:nvPr>
        </p:nvSpPr>
        <p:spPr>
          <a:xfrm>
            <a:off x="4702175" y="3729039"/>
            <a:ext cx="4536440" cy="321945"/>
          </a:xfrm>
        </p:spPr>
        <p:txBody>
          <a:bodyPr vert="horz" wrap="square" lIns="0" tIns="0" rIns="0" bIns="0" rtlCol="0" anchor="t" anchorCtr="0">
            <a:normAutofit/>
          </a:bodyPr>
          <a:lstStyle>
            <a:lvl1pPr algn="l">
              <a:defRPr kumimoji="0" lang="zh-CN" altLang="en-US" sz="1800" b="0" i="0" spc="200">
                <a:ln>
                  <a:noFill/>
                </a:ln>
                <a:solidFill>
                  <a:schemeClr val="tx1">
                    <a:lumMod val="65000"/>
                    <a:lumOff val="35000"/>
                  </a:schemeClr>
                </a:solidFill>
                <a:effectLst/>
                <a:uLnTx/>
                <a:latin typeface="Arial" panose="020B0604020202020204" pitchFamily="34" charset="0"/>
                <a:ea typeface="微软雅黑" panose="020B0503020204020204" charset="-122"/>
              </a:defRPr>
            </a:lvl1pPr>
          </a:lstStyle>
          <a:p>
            <a:pPr marL="0" marR="0" lvl="0" indent="0">
              <a:lnSpc>
                <a:spcPct val="100000"/>
              </a:lnSpc>
              <a:spcAft>
                <a:spcPts val="0"/>
              </a:spcAft>
              <a:buClrTx/>
              <a:buSzTx/>
              <a:buNone/>
            </a:pPr>
            <a:r>
              <a:rPr lang="zh-CN" altLang="en-US"/>
              <a:t>单击此处编辑副标题</a:t>
            </a:r>
            <a:endParaRPr lang="zh-CN" altLang="en-US"/>
          </a:p>
        </p:txBody>
      </p:sp>
      <p:sp>
        <p:nvSpPr>
          <p:cNvPr id="3" name="Title 2"/>
          <p:cNvSpPr>
            <a:spLocks noGrp="1"/>
          </p:cNvSpPr>
          <p:nvPr>
            <p:ph type="ctrTitle" idx="14" hasCustomPrompt="1"/>
            <p:custDataLst>
              <p:tags r:id="rId12"/>
            </p:custDataLst>
          </p:nvPr>
        </p:nvSpPr>
        <p:spPr>
          <a:xfrm>
            <a:off x="4702175" y="2690178"/>
            <a:ext cx="4536440" cy="835660"/>
          </a:xfrm>
        </p:spPr>
        <p:txBody>
          <a:bodyPr vert="horz" wrap="square" lIns="0" tIns="0" rIns="0" bIns="0" rtlCol="0" anchor="b" anchorCtr="0">
            <a:normAutofit/>
          </a:bodyPr>
          <a:lstStyle>
            <a:lvl1pPr algn="l">
              <a:defRPr kumimoji="0" lang="zh-CN" altLang="en-US" sz="4000" b="0" i="0" spc="400" baseline="0">
                <a:ln>
                  <a:noFill/>
                </a:ln>
                <a:solidFill>
                  <a:schemeClr val="tx1">
                    <a:lumMod val="85000"/>
                    <a:lumOff val="15000"/>
                  </a:schemeClr>
                </a:solidFill>
                <a:effectLst/>
                <a:uLnTx/>
                <a:latin typeface="Arial" panose="020B0604020202020204" pitchFamily="34" charset="0"/>
                <a:ea typeface="汉仪旗黑-85S" panose="00020600040101010101" pitchFamily="18" charset="-122"/>
              </a:defRPr>
            </a:lvl1pPr>
          </a:lstStyle>
          <a:p>
            <a:pPr marL="0" marR="0" lvl="0" indent="0">
              <a:spcAft>
                <a:spcPts val="0"/>
              </a:spcAft>
              <a:buClrTx/>
              <a:buSzTx/>
              <a:buFontTx/>
            </a:pPr>
            <a:r>
              <a:rPr lang="zh-CN" altLang="en-US" dirty="0"/>
              <a:t>编辑标题</a:t>
            </a:r>
            <a:endParaRPr lang="zh-CN" alt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pic>
        <p:nvPicPr>
          <p:cNvPr id="9" name="图片 5"/>
          <p:cNvPicPr/>
          <p:nvPr>
            <p:custDataLst>
              <p:tags r:id="rId2"/>
            </p:custDataLst>
          </p:nvPr>
        </p:nvPicPr>
        <p:blipFill>
          <a:blip r:embed="rId3" r:link="rId4" cstate="print">
            <a:extLst>
              <a:ext uri="{28A0092B-C50C-407E-A947-70E740481C1C}">
                <a14:useLocalDpi xmlns:a14="http://schemas.microsoft.com/office/drawing/2010/main" val="0"/>
              </a:ext>
            </a:extLst>
          </a:blip>
          <a:stretch>
            <a:fillRect/>
          </a:stretch>
        </p:blipFill>
        <p:spPr>
          <a:xfrm>
            <a:off x="0" y="0"/>
            <a:ext cx="720090" cy="601968"/>
          </a:xfrm>
          <a:prstGeom prst="rect">
            <a:avLst/>
          </a:prstGeom>
        </p:spPr>
      </p:pic>
      <p:pic>
        <p:nvPicPr>
          <p:cNvPr id="8" name="图片 7"/>
          <p:cNvPicPr/>
          <p:nvPr>
            <p:custDataLst>
              <p:tags r:id="rId5"/>
            </p:custDataLst>
          </p:nvPr>
        </p:nvPicPr>
        <p:blipFill>
          <a:blip r:embed="rId6" r:link="rId7" cstate="print">
            <a:extLst>
              <a:ext uri="{28A0092B-C50C-407E-A947-70E740481C1C}">
                <a14:useLocalDpi xmlns:a14="http://schemas.microsoft.com/office/drawing/2010/main" val="0"/>
              </a:ext>
            </a:extLst>
          </a:blip>
          <a:stretch>
            <a:fillRect/>
          </a:stretch>
        </p:blipFill>
        <p:spPr>
          <a:xfrm>
            <a:off x="11471910" y="0"/>
            <a:ext cx="720090" cy="601968"/>
          </a:xfrm>
          <a:prstGeom prst="rect">
            <a:avLst/>
          </a:prstGeom>
        </p:spPr>
      </p:pic>
      <p:sp>
        <p:nvSpPr>
          <p:cNvPr id="2" name="标题 1"/>
          <p:cNvSpPr>
            <a:spLocks noGrp="1"/>
          </p:cNvSpPr>
          <p:nvPr>
            <p:ph type="title"/>
            <p:custDataLst>
              <p:tags r:id="rId8"/>
            </p:custDataLst>
          </p:nvPr>
        </p:nvSpPr>
        <p:spPr>
          <a:xfrm>
            <a:off x="669882" y="443234"/>
            <a:ext cx="10852237" cy="441964"/>
          </a:xfrm>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9"/>
            </p:custDataLst>
          </p:nvPr>
        </p:nvSpPr>
        <p:spPr>
          <a:xfrm>
            <a:off x="669930" y="952508"/>
            <a:ext cx="5283242" cy="5388907"/>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10"/>
            </p:custDataLst>
          </p:nvPr>
        </p:nvSpPr>
        <p:spPr>
          <a:xfrm>
            <a:off x="6238877" y="952508"/>
            <a:ext cx="5283242" cy="5388907"/>
          </a:xfrm>
        </p:spPr>
        <p:txBody>
          <a:bodyPr wrap="square" lIns="90170" tIns="46990" rIns="90170" bIns="46990">
            <a:normAutofit/>
          </a:bodyPr>
          <a:lstStyle>
            <a:lvl1pPr eaLnBrk="1" fontAlgn="auto" latinLnBrk="0" hangingPunct="1">
              <a:defRPr sz="1600">
                <a:solidFill>
                  <a:schemeClr val="tx1"/>
                </a:solidFill>
                <a:latin typeface="Arial" panose="020B0604020202020204" pitchFamily="34" charset="0"/>
                <a:ea typeface="微软雅黑" panose="020B0503020204020204" charset="-122"/>
              </a:defRPr>
            </a:lvl1pPr>
            <a:lvl2pPr eaLnBrk="1" fontAlgn="auto" latinLnBrk="0" hangingPunct="1">
              <a:defRPr sz="1600">
                <a:solidFill>
                  <a:schemeClr val="tx1"/>
                </a:solidFill>
                <a:latin typeface="Arial" panose="020B0604020202020204" pitchFamily="34" charset="0"/>
                <a:ea typeface="微软雅黑" panose="020B0503020204020204" charset="-122"/>
              </a:defRPr>
            </a:lvl2pPr>
            <a:lvl3pPr eaLnBrk="1" fontAlgn="auto" latinLnBrk="0" hangingPunct="1">
              <a:defRPr sz="1600">
                <a:solidFill>
                  <a:schemeClr val="tx1"/>
                </a:solidFill>
                <a:latin typeface="Arial" panose="020B0604020202020204" pitchFamily="34" charset="0"/>
                <a:ea typeface="微软雅黑" panose="020B0503020204020204" charset="-122"/>
              </a:defRPr>
            </a:lvl3pPr>
            <a:lvl4pPr eaLnBrk="1" fontAlgn="auto" latinLnBrk="0" hangingPunct="1">
              <a:defRPr sz="1600">
                <a:solidFill>
                  <a:schemeClr val="tx1"/>
                </a:solidFill>
                <a:latin typeface="Arial" panose="020B0604020202020204" pitchFamily="34" charset="0"/>
                <a:ea typeface="微软雅黑" panose="020B0503020204020204" charset="-122"/>
              </a:defRPr>
            </a:lvl4pPr>
            <a:lvl5pPr eaLnBrk="1" fontAlgn="auto" latinLnBrk="0" hangingPunct="1">
              <a:defRPr sz="160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11"/>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12"/>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a:p>
        </p:txBody>
      </p:sp>
      <p:sp>
        <p:nvSpPr>
          <p:cNvPr id="7" name="灯片编号占位符 6"/>
          <p:cNvSpPr>
            <a:spLocks noGrp="1"/>
          </p:cNvSpPr>
          <p:nvPr>
            <p:ph type="sldNum" sz="quarter" idx="12"/>
            <p:custDataLst>
              <p:tags r:id="rId13"/>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pic>
        <p:nvPicPr>
          <p:cNvPr id="11" name="图片 5"/>
          <p:cNvPicPr/>
          <p:nvPr>
            <p:custDataLst>
              <p:tags r:id="rId2"/>
            </p:custDataLst>
          </p:nvPr>
        </p:nvPicPr>
        <p:blipFill>
          <a:blip r:embed="rId3" r:link="rId4" cstate="print">
            <a:extLst>
              <a:ext uri="{28A0092B-C50C-407E-A947-70E740481C1C}">
                <a14:useLocalDpi xmlns:a14="http://schemas.microsoft.com/office/drawing/2010/main" val="0"/>
              </a:ext>
            </a:extLst>
          </a:blip>
          <a:stretch>
            <a:fillRect/>
          </a:stretch>
        </p:blipFill>
        <p:spPr>
          <a:xfrm>
            <a:off x="0" y="0"/>
            <a:ext cx="720090" cy="601968"/>
          </a:xfrm>
          <a:prstGeom prst="rect">
            <a:avLst/>
          </a:prstGeom>
        </p:spPr>
      </p:pic>
      <p:pic>
        <p:nvPicPr>
          <p:cNvPr id="10" name="图片 7"/>
          <p:cNvPicPr/>
          <p:nvPr>
            <p:custDataLst>
              <p:tags r:id="rId5"/>
            </p:custDataLst>
          </p:nvPr>
        </p:nvPicPr>
        <p:blipFill>
          <a:blip r:embed="rId6" r:link="rId7" cstate="print">
            <a:extLst>
              <a:ext uri="{28A0092B-C50C-407E-A947-70E740481C1C}">
                <a14:useLocalDpi xmlns:a14="http://schemas.microsoft.com/office/drawing/2010/main" val="0"/>
              </a:ext>
            </a:extLst>
          </a:blip>
          <a:stretch>
            <a:fillRect/>
          </a:stretch>
        </p:blipFill>
        <p:spPr>
          <a:xfrm>
            <a:off x="11471910" y="0"/>
            <a:ext cx="720090" cy="601968"/>
          </a:xfrm>
          <a:prstGeom prst="rect">
            <a:avLst/>
          </a:prstGeom>
        </p:spPr>
      </p:pic>
      <p:sp>
        <p:nvSpPr>
          <p:cNvPr id="2" name="标题 1"/>
          <p:cNvSpPr>
            <a:spLocks noGrp="1"/>
          </p:cNvSpPr>
          <p:nvPr>
            <p:ph type="title"/>
            <p:custDataLst>
              <p:tags r:id="rId8"/>
            </p:custDataLst>
          </p:nvPr>
        </p:nvSpPr>
        <p:spPr>
          <a:xfrm>
            <a:off x="669882" y="443234"/>
            <a:ext cx="10852237" cy="441964"/>
          </a:xfrm>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9"/>
            </p:custDataLst>
          </p:nvPr>
        </p:nvSpPr>
        <p:spPr>
          <a:xfrm>
            <a:off x="669930" y="952508"/>
            <a:ext cx="5283242" cy="381003"/>
          </a:xfrm>
        </p:spPr>
        <p:txBody>
          <a:bodyPr wrap="square" lIns="90170" tIns="46990" rIns="90170" bIns="46990" anchor="ctr" anchorCtr="0">
            <a:norm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Arial" panose="020B0604020202020204" pitchFamily="34" charset="0"/>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10"/>
            </p:custDataLst>
          </p:nvPr>
        </p:nvSpPr>
        <p:spPr>
          <a:xfrm>
            <a:off x="669925" y="1406525"/>
            <a:ext cx="5283200" cy="4934752"/>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11"/>
            </p:custDataLst>
          </p:nvPr>
        </p:nvSpPr>
        <p:spPr>
          <a:xfrm>
            <a:off x="6235750" y="952508"/>
            <a:ext cx="5283242" cy="381003"/>
          </a:xfrm>
        </p:spPr>
        <p:txBody>
          <a:bodyPr vert="horz" wrap="square" lIns="90170" tIns="46990" rIns="90170" bIns="46990" rtlCol="0" anchor="ctr" anchorCtr="0">
            <a:norm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2"/>
            </p:custDataLst>
          </p:nvPr>
        </p:nvSpPr>
        <p:spPr>
          <a:xfrm>
            <a:off x="6235750" y="1406525"/>
            <a:ext cx="5283242" cy="4934752"/>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13"/>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14"/>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a:p>
        </p:txBody>
      </p:sp>
      <p:sp>
        <p:nvSpPr>
          <p:cNvPr id="9" name="灯片编号占位符 8"/>
          <p:cNvSpPr>
            <a:spLocks noGrp="1"/>
          </p:cNvSpPr>
          <p:nvPr>
            <p:ph type="sldNum" sz="quarter" idx="12"/>
            <p:custDataLst>
              <p:tags r:id="rId15"/>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8" name="图片 5"/>
          <p:cNvPicPr/>
          <p:nvPr>
            <p:custDataLst>
              <p:tags r:id="rId2"/>
            </p:custDataLst>
          </p:nvPr>
        </p:nvPicPr>
        <p:blipFill>
          <a:blip r:embed="rId3" r:link="rId4" cstate="print">
            <a:extLst>
              <a:ext uri="{28A0092B-C50C-407E-A947-70E740481C1C}">
                <a14:useLocalDpi xmlns:a14="http://schemas.microsoft.com/office/drawing/2010/main" val="0"/>
              </a:ext>
            </a:extLst>
          </a:blip>
          <a:stretch>
            <a:fillRect/>
          </a:stretch>
        </p:blipFill>
        <p:spPr>
          <a:xfrm>
            <a:off x="304800" y="2194560"/>
            <a:ext cx="4389120" cy="2468880"/>
          </a:xfrm>
          <a:prstGeom prst="rect">
            <a:avLst/>
          </a:prstGeom>
        </p:spPr>
      </p:pic>
      <p:sp>
        <p:nvSpPr>
          <p:cNvPr id="7" name="任意多边形 6"/>
          <p:cNvSpPr/>
          <p:nvPr>
            <p:custDataLst>
              <p:tags r:id="rId5"/>
            </p:custDataLst>
          </p:nvPr>
        </p:nvSpPr>
        <p:spPr>
          <a:xfrm>
            <a:off x="4878000" y="0"/>
            <a:ext cx="7314000" cy="6858000"/>
          </a:xfrm>
          <a:custGeom>
            <a:avLst/>
            <a:gdLst>
              <a:gd name="connsiteX0" fmla="*/ 1714500 w 7314000"/>
              <a:gd name="connsiteY0" fmla="*/ 0 h 6858000"/>
              <a:gd name="connsiteX1" fmla="*/ 7314000 w 7314000"/>
              <a:gd name="connsiteY1" fmla="*/ 0 h 6858000"/>
              <a:gd name="connsiteX2" fmla="*/ 7314000 w 7314000"/>
              <a:gd name="connsiteY2" fmla="*/ 6858000 h 6858000"/>
              <a:gd name="connsiteX3" fmla="*/ 0 w 7314000"/>
              <a:gd name="connsiteY3" fmla="*/ 6858000 h 6858000"/>
              <a:gd name="connsiteX4" fmla="*/ 1714500 w 731400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14000" h="6858000">
                <a:moveTo>
                  <a:pt x="1714500" y="0"/>
                </a:moveTo>
                <a:lnTo>
                  <a:pt x="7314000" y="0"/>
                </a:lnTo>
                <a:lnTo>
                  <a:pt x="7314000" y="6858000"/>
                </a:lnTo>
                <a:lnTo>
                  <a:pt x="0" y="6858000"/>
                </a:lnTo>
                <a:lnTo>
                  <a:pt x="1714500" y="0"/>
                </a:lnTo>
                <a:close/>
              </a:path>
            </a:pathLst>
          </a:cu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2" name="标题 1"/>
          <p:cNvSpPr>
            <a:spLocks noGrp="1"/>
          </p:cNvSpPr>
          <p:nvPr>
            <p:ph type="title"/>
            <p:custDataLst>
              <p:tags r:id="rId6"/>
            </p:custDataLst>
          </p:nvPr>
        </p:nvSpPr>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7"/>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a:p>
        </p:txBody>
      </p:sp>
      <p:sp>
        <p:nvSpPr>
          <p:cNvPr id="4" name="灯片编号占位符 3"/>
          <p:cNvSpPr>
            <a:spLocks noGrp="1"/>
          </p:cNvSpPr>
          <p:nvPr>
            <p:ph type="sldNum" sz="quarter" idx="12"/>
            <p:custDataLst>
              <p:tags r:id="rId4"/>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pic>
        <p:nvPicPr>
          <p:cNvPr id="9" name="图片 5"/>
          <p:cNvPicPr/>
          <p:nvPr>
            <p:custDataLst>
              <p:tags r:id="rId2"/>
            </p:custDataLst>
          </p:nvPr>
        </p:nvPicPr>
        <p:blipFill>
          <a:blip r:embed="rId3" r:link="rId4" cstate="print">
            <a:extLst>
              <a:ext uri="{28A0092B-C50C-407E-A947-70E740481C1C}">
                <a14:useLocalDpi xmlns:a14="http://schemas.microsoft.com/office/drawing/2010/main" val="0"/>
              </a:ext>
            </a:extLst>
          </a:blip>
          <a:stretch>
            <a:fillRect/>
          </a:stretch>
        </p:blipFill>
        <p:spPr>
          <a:xfrm>
            <a:off x="0" y="0"/>
            <a:ext cx="720090" cy="601968"/>
          </a:xfrm>
          <a:prstGeom prst="rect">
            <a:avLst/>
          </a:prstGeom>
        </p:spPr>
      </p:pic>
      <p:pic>
        <p:nvPicPr>
          <p:cNvPr id="8" name="图片 7"/>
          <p:cNvPicPr/>
          <p:nvPr>
            <p:custDataLst>
              <p:tags r:id="rId5"/>
            </p:custDataLst>
          </p:nvPr>
        </p:nvPicPr>
        <p:blipFill>
          <a:blip r:embed="rId6" r:link="rId7" cstate="print">
            <a:extLst>
              <a:ext uri="{28A0092B-C50C-407E-A947-70E740481C1C}">
                <a14:useLocalDpi xmlns:a14="http://schemas.microsoft.com/office/drawing/2010/main" val="0"/>
              </a:ext>
            </a:extLst>
          </a:blip>
          <a:stretch>
            <a:fillRect/>
          </a:stretch>
        </p:blipFill>
        <p:spPr>
          <a:xfrm>
            <a:off x="11471910" y="0"/>
            <a:ext cx="720090" cy="601968"/>
          </a:xfrm>
          <a:prstGeom prst="rect">
            <a:avLst/>
          </a:prstGeom>
        </p:spPr>
      </p:pic>
      <p:sp>
        <p:nvSpPr>
          <p:cNvPr id="2" name="标题 1"/>
          <p:cNvSpPr>
            <a:spLocks noGrp="1"/>
          </p:cNvSpPr>
          <p:nvPr>
            <p:ph type="title"/>
            <p:custDataLst>
              <p:tags r:id="rId8"/>
            </p:custDataLst>
          </p:nvPr>
        </p:nvSpPr>
        <p:spPr>
          <a:xfrm>
            <a:off x="669930" y="443234"/>
            <a:ext cx="10852237" cy="441964"/>
          </a:xfrm>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9"/>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10"/>
            </p:custDataLst>
          </p:nvPr>
        </p:nvSpPr>
        <p:spPr>
          <a:xfrm>
            <a:off x="6238925" y="952508"/>
            <a:ext cx="5283242" cy="5388907"/>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11"/>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12"/>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7" name="灯片编号占位符 6"/>
          <p:cNvSpPr>
            <a:spLocks noGrp="1"/>
          </p:cNvSpPr>
          <p:nvPr>
            <p:ph type="sldNum" sz="quarter" idx="12"/>
            <p:custDataLst>
              <p:tags r:id="rId13"/>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FABC47A4-756D-490B-A52F-7D9E2C9FC05F}"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pic>
        <p:nvPicPr>
          <p:cNvPr id="8" name="图片 5"/>
          <p:cNvPicPr/>
          <p:nvPr>
            <p:custDataLst>
              <p:tags r:id="rId2"/>
            </p:custDataLst>
          </p:nvPr>
        </p:nvPicPr>
        <p:blipFill>
          <a:blip r:embed="rId3" r:link="rId4" cstate="print">
            <a:extLst>
              <a:ext uri="{28A0092B-C50C-407E-A947-70E740481C1C}">
                <a14:useLocalDpi xmlns:a14="http://schemas.microsoft.com/office/drawing/2010/main" val="0"/>
              </a:ext>
            </a:extLst>
          </a:blip>
          <a:stretch>
            <a:fillRect/>
          </a:stretch>
        </p:blipFill>
        <p:spPr>
          <a:xfrm>
            <a:off x="0" y="0"/>
            <a:ext cx="720090" cy="601968"/>
          </a:xfrm>
          <a:prstGeom prst="rect">
            <a:avLst/>
          </a:prstGeom>
        </p:spPr>
      </p:pic>
      <p:pic>
        <p:nvPicPr>
          <p:cNvPr id="7" name="图片 7"/>
          <p:cNvPicPr/>
          <p:nvPr>
            <p:custDataLst>
              <p:tags r:id="rId5"/>
            </p:custDataLst>
          </p:nvPr>
        </p:nvPicPr>
        <p:blipFill>
          <a:blip r:embed="rId6" r:link="rId7" cstate="print">
            <a:extLst>
              <a:ext uri="{28A0092B-C50C-407E-A947-70E740481C1C}">
                <a14:useLocalDpi xmlns:a14="http://schemas.microsoft.com/office/drawing/2010/main" val="0"/>
              </a:ext>
            </a:extLst>
          </a:blip>
          <a:stretch>
            <a:fillRect/>
          </a:stretch>
        </p:blipFill>
        <p:spPr>
          <a:xfrm>
            <a:off x="11471910" y="0"/>
            <a:ext cx="720090" cy="601968"/>
          </a:xfrm>
          <a:prstGeom prst="rect">
            <a:avLst/>
          </a:prstGeom>
        </p:spPr>
      </p:pic>
      <p:sp>
        <p:nvSpPr>
          <p:cNvPr id="2" name="竖排标题 1"/>
          <p:cNvSpPr>
            <a:spLocks noGrp="1"/>
          </p:cNvSpPr>
          <p:nvPr>
            <p:ph type="title" orient="vert"/>
            <p:custDataLst>
              <p:tags r:id="rId8"/>
            </p:custDataLst>
          </p:nvPr>
        </p:nvSpPr>
        <p:spPr>
          <a:xfrm>
            <a:off x="10571135" y="952508"/>
            <a:ext cx="950984" cy="5388907"/>
          </a:xfrm>
        </p:spPr>
        <p:txBody>
          <a:bodyPr vert="eaVert" wrap="square" lIns="90170" tIns="46990" rIns="90170" bIns="46990" rtlCol="0" anchor="ctr" anchorCtr="0">
            <a:norm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wrap="square">
            <a:normAutofit/>
          </a:bodyPr>
          <a:lstStyle>
            <a:lvl1pPr indent="0" eaLnBrk="1" fontAlgn="auto" latinLnBrk="0" hangingPunct="1">
              <a:defRPr>
                <a:solidFill>
                  <a:schemeClr val="tx1"/>
                </a:solidFill>
                <a:latin typeface="Arial" panose="020B0604020202020204" pitchFamily="34" charset="0"/>
                <a:ea typeface="微软雅黑" panose="020B0503020204020204" charset="-122"/>
              </a:defRPr>
            </a:lvl1pPr>
            <a:lvl2pPr indent="0" eaLnBrk="1" fontAlgn="auto" latinLnBrk="0" hangingPunct="1">
              <a:defRPr>
                <a:solidFill>
                  <a:schemeClr val="tx1"/>
                </a:solidFill>
                <a:latin typeface="Arial" panose="020B0604020202020204" pitchFamily="34" charset="0"/>
                <a:ea typeface="微软雅黑" panose="020B0503020204020204" charset="-122"/>
              </a:defRPr>
            </a:lvl2pPr>
            <a:lvl3pPr indent="0" eaLnBrk="1" fontAlgn="auto" latinLnBrk="0" hangingPunct="1">
              <a:defRPr>
                <a:solidFill>
                  <a:schemeClr val="tx1"/>
                </a:solidFill>
                <a:latin typeface="Arial" panose="020B0604020202020204" pitchFamily="34" charset="0"/>
                <a:ea typeface="微软雅黑" panose="020B0503020204020204" charset="-122"/>
              </a:defRPr>
            </a:lvl3pPr>
            <a:lvl4pPr indent="0" eaLnBrk="1" fontAlgn="auto" latinLnBrk="0" hangingPunct="1">
              <a:defRPr>
                <a:solidFill>
                  <a:schemeClr val="tx1"/>
                </a:solidFill>
                <a:latin typeface="Arial" panose="020B0604020202020204" pitchFamily="34" charset="0"/>
                <a:ea typeface="微软雅黑" panose="020B0503020204020204" charset="-122"/>
              </a:defRPr>
            </a:lvl4pPr>
            <a:lvl5pPr indent="0" eaLnBrk="1" fontAlgn="auto" latinLnBrk="0" hangingPunct="1">
              <a:defRPr>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10"/>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1"/>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12"/>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pic>
        <p:nvPicPr>
          <p:cNvPr id="8" name="图片 5"/>
          <p:cNvPicPr/>
          <p:nvPr>
            <p:custDataLst>
              <p:tags r:id="rId2"/>
            </p:custDataLst>
          </p:nvPr>
        </p:nvPicPr>
        <p:blipFill>
          <a:blip r:embed="rId3" r:link="rId4" cstate="print">
            <a:extLst>
              <a:ext uri="{28A0092B-C50C-407E-A947-70E740481C1C}">
                <a14:useLocalDpi xmlns:a14="http://schemas.microsoft.com/office/drawing/2010/main" val="0"/>
              </a:ext>
            </a:extLst>
          </a:blip>
          <a:stretch>
            <a:fillRect/>
          </a:stretch>
        </p:blipFill>
        <p:spPr>
          <a:xfrm>
            <a:off x="0" y="0"/>
            <a:ext cx="720090" cy="601968"/>
          </a:xfrm>
          <a:prstGeom prst="rect">
            <a:avLst/>
          </a:prstGeom>
        </p:spPr>
      </p:pic>
      <p:pic>
        <p:nvPicPr>
          <p:cNvPr id="6" name="图片 7"/>
          <p:cNvPicPr/>
          <p:nvPr>
            <p:custDataLst>
              <p:tags r:id="rId5"/>
            </p:custDataLst>
          </p:nvPr>
        </p:nvPicPr>
        <p:blipFill>
          <a:blip r:embed="rId6" r:link="rId7" cstate="print">
            <a:extLst>
              <a:ext uri="{28A0092B-C50C-407E-A947-70E740481C1C}">
                <a14:useLocalDpi xmlns:a14="http://schemas.microsoft.com/office/drawing/2010/main" val="0"/>
              </a:ext>
            </a:extLst>
          </a:blip>
          <a:stretch>
            <a:fillRect/>
          </a:stretch>
        </p:blipFill>
        <p:spPr>
          <a:xfrm>
            <a:off x="11471910" y="0"/>
            <a:ext cx="720090" cy="601968"/>
          </a:xfrm>
          <a:prstGeom prst="rect">
            <a:avLst/>
          </a:prstGeom>
        </p:spPr>
      </p:pic>
      <p:sp>
        <p:nvSpPr>
          <p:cNvPr id="3" name="日期占位符 2"/>
          <p:cNvSpPr>
            <a:spLocks noGrp="1"/>
          </p:cNvSpPr>
          <p:nvPr>
            <p:ph type="dt" sz="half" idx="10"/>
            <p:custDataLst>
              <p:tags r:id="rId8"/>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a:p>
        </p:txBody>
      </p:sp>
      <p:sp>
        <p:nvSpPr>
          <p:cNvPr id="5" name="灯片编号占位符 4"/>
          <p:cNvSpPr>
            <a:spLocks noGrp="1"/>
          </p:cNvSpPr>
          <p:nvPr>
            <p:ph type="sldNum" sz="quarter" idx="12"/>
            <p:custDataLst>
              <p:tags r:id="rId10"/>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wrap="square">
            <a:normAutofit/>
          </a:bodyPr>
          <a:lstStyle>
            <a:lvl1pPr>
              <a:defRPr>
                <a:solidFill>
                  <a:schemeClr val="tx1"/>
                </a:solidFill>
                <a:latin typeface="Arial" panose="020B0604020202020204" pitchFamily="34" charset="0"/>
                <a:ea typeface="微软雅黑" panose="020B0503020204020204" charset="-122"/>
              </a:defRPr>
            </a:lvl1pPr>
            <a:lvl2pPr>
              <a:defRPr>
                <a:solidFill>
                  <a:schemeClr val="tx1"/>
                </a:solidFill>
                <a:latin typeface="Arial" panose="020B0604020202020204" pitchFamily="34" charset="0"/>
                <a:ea typeface="微软雅黑" panose="020B0503020204020204" charset="-122"/>
              </a:defRPr>
            </a:lvl2pPr>
            <a:lvl3pPr>
              <a:defRPr>
                <a:solidFill>
                  <a:schemeClr val="tx1"/>
                </a:solidFill>
                <a:latin typeface="Arial" panose="020B0604020202020204" pitchFamily="34" charset="0"/>
                <a:ea typeface="微软雅黑" panose="020B0503020204020204" charset="-122"/>
              </a:defRPr>
            </a:lvl3pPr>
            <a:lvl4pPr>
              <a:defRPr>
                <a:solidFill>
                  <a:schemeClr val="tx1"/>
                </a:solidFill>
                <a:latin typeface="Arial" panose="020B0604020202020204" pitchFamily="34" charset="0"/>
                <a:ea typeface="微软雅黑" panose="020B0503020204020204" charset="-122"/>
              </a:defRPr>
            </a:lvl4pPr>
            <a:lvl5pPr>
              <a:defRPr>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pic>
        <p:nvPicPr>
          <p:cNvPr id="6" name="图片 5"/>
          <p:cNvPicPr/>
          <p:nvPr>
            <p:custDataLst>
              <p:tags r:id="rId2"/>
            </p:custDataLst>
          </p:nvPr>
        </p:nvPicPr>
        <p:blipFill>
          <a:blip r:embed="rId3" r:link="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日期占位符 2"/>
          <p:cNvSpPr>
            <a:spLocks noGrp="1"/>
          </p:cNvSpPr>
          <p:nvPr>
            <p:ph type="dt" sz="half" idx="10"/>
            <p:custDataLst>
              <p:tags r:id="rId5"/>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
        <p:nvSpPr>
          <p:cNvPr id="2" name="Title 1"/>
          <p:cNvSpPr>
            <a:spLocks noGrp="1"/>
          </p:cNvSpPr>
          <p:nvPr>
            <p:ph type="title" idx="13" hasCustomPrompt="1"/>
            <p:custDataLst>
              <p:tags r:id="rId8"/>
            </p:custDataLst>
          </p:nvPr>
        </p:nvSpPr>
        <p:spPr>
          <a:xfrm>
            <a:off x="3413124" y="1968817"/>
            <a:ext cx="5365750" cy="1398905"/>
          </a:xfrm>
        </p:spPr>
        <p:txBody>
          <a:bodyPr vert="horz" wrap="square" lIns="0" tIns="0" rIns="0" bIns="0" rtlCol="0" anchor="b" anchorCtr="0">
            <a:normAutofit/>
          </a:bodyPr>
          <a:lstStyle>
            <a:lvl1pPr algn="dist">
              <a:defRPr lang="zh-CN" altLang="en-US" sz="8000" b="0" spc="1000" baseline="0">
                <a:solidFill>
                  <a:schemeClr val="tx1">
                    <a:lumMod val="85000"/>
                    <a:lumOff val="15000"/>
                  </a:schemeClr>
                </a:solidFill>
                <a:latin typeface="Arial" panose="020B0604020202020204" pitchFamily="34" charset="0"/>
                <a:ea typeface="汉仪旗黑-85S" panose="00020600040101010101" pitchFamily="18" charset="-122"/>
              </a:defRPr>
            </a:lvl1pPr>
          </a:lstStyle>
          <a:p>
            <a:pPr marL="0" lvl="0" algn="dist"/>
            <a:r>
              <a:rPr lang="zh-CN" altLang="en-US" dirty="0"/>
              <a:t>编辑标题</a:t>
            </a:r>
            <a:endParaRPr lang="zh-CN" altLang="en-US" dirty="0"/>
          </a:p>
        </p:txBody>
      </p:sp>
      <p:cxnSp>
        <p:nvCxnSpPr>
          <p:cNvPr id="7" name="直接连接符 8"/>
          <p:cNvCxnSpPr/>
          <p:nvPr>
            <p:custDataLst>
              <p:tags r:id="rId9"/>
            </p:custDataLst>
          </p:nvPr>
        </p:nvCxnSpPr>
        <p:spPr>
          <a:xfrm>
            <a:off x="5609590" y="3567113"/>
            <a:ext cx="972185" cy="0"/>
          </a:xfrm>
          <a:prstGeom prst="line">
            <a:avLst/>
          </a:prstGeom>
          <a:ln w="635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 Placeholder 7"/>
          <p:cNvSpPr>
            <a:spLocks noGrp="1"/>
          </p:cNvSpPr>
          <p:nvPr>
            <p:ph type="body" idx="14" hasCustomPrompt="1"/>
            <p:custDataLst>
              <p:tags r:id="rId10"/>
            </p:custDataLst>
          </p:nvPr>
        </p:nvSpPr>
        <p:spPr>
          <a:xfrm>
            <a:off x="2920682" y="3770313"/>
            <a:ext cx="6350635" cy="1118870"/>
          </a:xfrm>
        </p:spPr>
        <p:txBody>
          <a:bodyPr vert="horz" wrap="square" lIns="0" tIns="0" rIns="0" bIns="0" rtlCol="0" anchor="t" anchorCtr="0">
            <a:normAutofit/>
          </a:bodyPr>
          <a:lstStyle>
            <a:lvl1pPr algn="dist">
              <a:defRPr lang="zh-CN" altLang="en-US" sz="1800" spc="200">
                <a:ln>
                  <a:noFill/>
                </a:ln>
                <a:solidFill>
                  <a:schemeClr val="tx1">
                    <a:lumMod val="65000"/>
                    <a:lumOff val="35000"/>
                  </a:schemeClr>
                </a:solidFill>
                <a:effectLst/>
                <a:uLnTx/>
                <a:latin typeface="Arial" panose="020B0604020202020204" pitchFamily="34" charset="0"/>
                <a:ea typeface="微软雅黑" panose="020B0503020204020204" charset="-122"/>
                <a:cs typeface="微软雅黑" panose="020B0503020204020204" charset="-122"/>
              </a:defRPr>
            </a:lvl1pPr>
          </a:lstStyle>
          <a:p>
            <a:pPr marL="0" lvl="0" indent="0" algn="ctr">
              <a:lnSpc>
                <a:spcPct val="120000"/>
              </a:lnSpc>
              <a:spcAft>
                <a:spcPts val="0"/>
              </a:spcAft>
              <a:buClrTx/>
              <a:buSzTx/>
              <a:buNone/>
            </a:pPr>
            <a:r>
              <a:rPr lang="zh-CN" altLang="en-US"/>
              <a:t>单击此处编辑副标题</a:t>
            </a:r>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通用">
    <p:spTree>
      <p:nvGrpSpPr>
        <p:cNvPr id="1" name=""/>
        <p:cNvGrpSpPr/>
        <p:nvPr/>
      </p:nvGrpSpPr>
      <p:grpSpPr>
        <a:xfrm>
          <a:off x="0" y="0"/>
          <a:ext cx="0" cy="0"/>
          <a:chOff x="0" y="0"/>
          <a:chExt cx="0" cy="0"/>
        </a:xfrm>
      </p:grpSpPr>
      <p:pic>
        <p:nvPicPr>
          <p:cNvPr id="7" name="图片 5"/>
          <p:cNvPicPr/>
          <p:nvPr>
            <p:custDataLst>
              <p:tags r:id="rId2"/>
            </p:custDataLst>
          </p:nvPr>
        </p:nvPicPr>
        <p:blipFill>
          <a:blip r:embed="rId3" r:link="rId4" cstate="print">
            <a:extLst>
              <a:ext uri="{28A0092B-C50C-407E-A947-70E740481C1C}">
                <a14:useLocalDpi xmlns:a14="http://schemas.microsoft.com/office/drawing/2010/main" val="0"/>
              </a:ext>
            </a:extLst>
          </a:blip>
          <a:stretch>
            <a:fillRect/>
          </a:stretch>
        </p:blipFill>
        <p:spPr>
          <a:xfrm>
            <a:off x="0" y="0"/>
            <a:ext cx="720090" cy="601968"/>
          </a:xfrm>
          <a:prstGeom prst="rect">
            <a:avLst/>
          </a:prstGeom>
        </p:spPr>
      </p:pic>
      <p:pic>
        <p:nvPicPr>
          <p:cNvPr id="6" name="图片 7"/>
          <p:cNvPicPr/>
          <p:nvPr>
            <p:custDataLst>
              <p:tags r:id="rId5"/>
            </p:custDataLst>
          </p:nvPr>
        </p:nvPicPr>
        <p:blipFill>
          <a:blip r:embed="rId6" r:link="rId7" cstate="print">
            <a:extLst>
              <a:ext uri="{28A0092B-C50C-407E-A947-70E740481C1C}">
                <a14:useLocalDpi xmlns:a14="http://schemas.microsoft.com/office/drawing/2010/main" val="0"/>
              </a:ext>
            </a:extLst>
          </a:blip>
          <a:stretch>
            <a:fillRect/>
          </a:stretch>
        </p:blipFill>
        <p:spPr>
          <a:xfrm>
            <a:off x="11471910" y="0"/>
            <a:ext cx="720090" cy="601968"/>
          </a:xfrm>
          <a:prstGeom prst="rect">
            <a:avLst/>
          </a:prstGeom>
        </p:spPr>
      </p:pic>
      <p:sp>
        <p:nvSpPr>
          <p:cNvPr id="2" name="标题 1"/>
          <p:cNvSpPr>
            <a:spLocks noGrp="1"/>
          </p:cNvSpPr>
          <p:nvPr>
            <p:ph type="title"/>
            <p:custDataLst>
              <p:tags r:id="rId8"/>
            </p:custDataLst>
          </p:nvPr>
        </p:nvSpPr>
        <p:spPr/>
        <p:txBody>
          <a:bodyPr wrap="square">
            <a:normAutofit/>
          </a:bodyPr>
          <a:lstStyle>
            <a:lvl1pPr>
              <a:defRPr baseline="0">
                <a:solidFill>
                  <a:schemeClr val="tx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9"/>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0"/>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1"/>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相框">
    <p:spTree>
      <p:nvGrpSpPr>
        <p:cNvPr id="1" name=""/>
        <p:cNvGrpSpPr/>
        <p:nvPr/>
      </p:nvGrpSpPr>
      <p:grpSpPr>
        <a:xfrm>
          <a:off x="0" y="0"/>
          <a:ext cx="0" cy="0"/>
          <a:chOff x="0" y="0"/>
          <a:chExt cx="0" cy="0"/>
        </a:xfrm>
      </p:grpSpPr>
      <p:sp>
        <p:nvSpPr>
          <p:cNvPr id="10" name="矩形 4"/>
          <p:cNvSpPr/>
          <p:nvPr>
            <p:custDataLst>
              <p:tags r:id="rId2"/>
            </p:custDataLst>
          </p:nvPr>
        </p:nvSpPr>
        <p:spPr>
          <a:xfrm>
            <a:off x="292075" y="303809"/>
            <a:ext cx="11607851" cy="6250382"/>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p>
        </p:txBody>
      </p:sp>
      <p:pic>
        <p:nvPicPr>
          <p:cNvPr id="9" name="图片 6"/>
          <p:cNvPicPr/>
          <p:nvPr>
            <p:custDataLst>
              <p:tags r:id="rId3"/>
            </p:custDataLst>
          </p:nvPr>
        </p:nvPicPr>
        <p:blipFill>
          <a:blip r:embed="rId4" r:link="rId5" cstate="print">
            <a:extLst>
              <a:ext uri="{28A0092B-C50C-407E-A947-70E740481C1C}">
                <a14:useLocalDpi xmlns:a14="http://schemas.microsoft.com/office/drawing/2010/main" val="0"/>
              </a:ext>
            </a:extLst>
          </a:blip>
          <a:stretch>
            <a:fillRect/>
          </a:stretch>
        </p:blipFill>
        <p:spPr>
          <a:xfrm>
            <a:off x="0" y="0"/>
            <a:ext cx="720090" cy="601968"/>
          </a:xfrm>
          <a:prstGeom prst="rect">
            <a:avLst/>
          </a:prstGeom>
        </p:spPr>
      </p:pic>
      <p:pic>
        <p:nvPicPr>
          <p:cNvPr id="8" name="图片 8"/>
          <p:cNvPicPr/>
          <p:nvPr>
            <p:custDataLst>
              <p:tags r:id="rId6"/>
            </p:custDataLst>
          </p:nvPr>
        </p:nvPicPr>
        <p:blipFill>
          <a:blip r:embed="rId7" r:link="rId8" cstate="print">
            <a:extLst>
              <a:ext uri="{28A0092B-C50C-407E-A947-70E740481C1C}">
                <a14:useLocalDpi xmlns:a14="http://schemas.microsoft.com/office/drawing/2010/main" val="0"/>
              </a:ext>
            </a:extLst>
          </a:blip>
          <a:stretch>
            <a:fillRect/>
          </a:stretch>
        </p:blipFill>
        <p:spPr>
          <a:xfrm>
            <a:off x="11471910" y="0"/>
            <a:ext cx="720090" cy="601968"/>
          </a:xfrm>
          <a:prstGeom prst="rect">
            <a:avLst/>
          </a:prstGeom>
        </p:spPr>
      </p:pic>
      <p:sp>
        <p:nvSpPr>
          <p:cNvPr id="2" name="标题 1"/>
          <p:cNvSpPr>
            <a:spLocks noGrp="1"/>
          </p:cNvSpPr>
          <p:nvPr>
            <p:ph type="title" hasCustomPrompt="1"/>
            <p:custDataLst>
              <p:tags r:id="rId9"/>
            </p:custDataLst>
          </p:nvPr>
        </p:nvSpPr>
        <p:spPr>
          <a:xfrm>
            <a:off x="1281600" y="1249200"/>
            <a:ext cx="9626400" cy="723600"/>
          </a:xfrm>
        </p:spPr>
        <p:txBody>
          <a:bodyPr wrap="square" anchor="ctr">
            <a:normAutofit/>
          </a:bodyPr>
          <a:lstStyle>
            <a:lvl1pPr>
              <a:defRPr sz="3200" baseline="0">
                <a:solidFill>
                  <a:schemeClr val="tx1"/>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10"/>
            </p:custDataLst>
          </p:nvPr>
        </p:nvSpPr>
        <p:spPr>
          <a:xfrm>
            <a:off x="1281113" y="2163600"/>
            <a:ext cx="9626600" cy="3445200"/>
          </a:xfrm>
        </p:spPr>
        <p:txBody>
          <a:bodyPr wrap="square">
            <a:normAutofit/>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11"/>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2"/>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3"/>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1" name=""/>
        <p:cNvGrpSpPr/>
        <p:nvPr/>
      </p:nvGrpSpPr>
      <p:grpSpPr>
        <a:xfrm>
          <a:off x="0" y="0"/>
          <a:ext cx="0" cy="0"/>
          <a:chOff x="0" y="0"/>
          <a:chExt cx="0" cy="0"/>
        </a:xfrm>
      </p:grpSpPr>
      <p:sp>
        <p:nvSpPr>
          <p:cNvPr id="10" name="矩形 4"/>
          <p:cNvSpPr/>
          <p:nvPr>
            <p:custDataLst>
              <p:tags r:id="rId2"/>
            </p:custDataLst>
          </p:nvPr>
        </p:nvSpPr>
        <p:spPr>
          <a:xfrm>
            <a:off x="0" y="0"/>
            <a:ext cx="4824603" cy="6858000"/>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p>
        </p:txBody>
      </p:sp>
      <p:pic>
        <p:nvPicPr>
          <p:cNvPr id="8" name="图片 6"/>
          <p:cNvPicPr/>
          <p:nvPr>
            <p:custDataLst>
              <p:tags r:id="rId3"/>
            </p:custDataLst>
          </p:nvPr>
        </p:nvPicPr>
        <p:blipFill>
          <a:blip r:embed="rId4" r:link="rId5" cstate="print">
            <a:extLst>
              <a:ext uri="{28A0092B-C50C-407E-A947-70E740481C1C}">
                <a14:useLocalDpi xmlns:a14="http://schemas.microsoft.com/office/drawing/2010/main" val="0"/>
              </a:ext>
            </a:extLst>
          </a:blip>
          <a:stretch>
            <a:fillRect/>
          </a:stretch>
        </p:blipFill>
        <p:spPr>
          <a:xfrm>
            <a:off x="11471910" y="0"/>
            <a:ext cx="720090" cy="601968"/>
          </a:xfrm>
          <a:prstGeom prst="rect">
            <a:avLst/>
          </a:prstGeom>
        </p:spPr>
      </p:pic>
      <p:sp>
        <p:nvSpPr>
          <p:cNvPr id="2" name="标题 1"/>
          <p:cNvSpPr>
            <a:spLocks noGrp="1"/>
          </p:cNvSpPr>
          <p:nvPr>
            <p:ph type="title" hasCustomPrompt="1"/>
            <p:custDataLst>
              <p:tags r:id="rId6"/>
            </p:custDataLst>
          </p:nvPr>
        </p:nvSpPr>
        <p:spPr>
          <a:xfrm>
            <a:off x="583200" y="770400"/>
            <a:ext cx="3960000" cy="882000"/>
          </a:xfrm>
        </p:spPr>
        <p:txBody>
          <a:bodyPr wrap="square" anchor="ctr" anchorCtr="0">
            <a:normAutofit/>
          </a:bodyPr>
          <a:lstStyle>
            <a:lvl1pPr>
              <a:defRPr sz="3600" baseline="0">
                <a:solidFill>
                  <a:schemeClr val="tx1"/>
                </a:solidFill>
                <a:latin typeface="Arial" panose="020B0604020202020204" pitchFamily="34" charset="0"/>
                <a:ea typeface="微软雅黑" panose="020B0503020204020204"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7"/>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9"/>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0"/>
            </p:custDataLst>
          </p:nvPr>
        </p:nvSpPr>
        <p:spPr>
          <a:xfrm>
            <a:off x="586800" y="1764000"/>
            <a:ext cx="3956400" cy="4093200"/>
          </a:xfrm>
        </p:spPr>
        <p:txBody>
          <a:bodyPr wrap="square">
            <a:normAutofit/>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1"/>
            </p:custDataLst>
          </p:nvPr>
        </p:nvSpPr>
        <p:spPr>
          <a:xfrm>
            <a:off x="5101200" y="769938"/>
            <a:ext cx="6480000" cy="5087937"/>
          </a:xfrm>
        </p:spPr>
        <p:txBody>
          <a:bodyPr wrap="square">
            <a:normAutofit/>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1" name=""/>
        <p:cNvGrpSpPr/>
        <p:nvPr/>
      </p:nvGrpSpPr>
      <p:grpSpPr>
        <a:xfrm>
          <a:off x="0" y="0"/>
          <a:ext cx="0" cy="0"/>
          <a:chOff x="0" y="0"/>
          <a:chExt cx="0" cy="0"/>
        </a:xfrm>
      </p:grpSpPr>
      <p:sp>
        <p:nvSpPr>
          <p:cNvPr id="11" name="矩形 4"/>
          <p:cNvSpPr/>
          <p:nvPr>
            <p:custDataLst>
              <p:tags r:id="rId2"/>
            </p:custDataLst>
          </p:nvPr>
        </p:nvSpPr>
        <p:spPr>
          <a:xfrm>
            <a:off x="0" y="0"/>
            <a:ext cx="12192000" cy="2664333"/>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p>
        </p:txBody>
      </p:sp>
      <p:pic>
        <p:nvPicPr>
          <p:cNvPr id="10" name="图片 6"/>
          <p:cNvPicPr/>
          <p:nvPr>
            <p:custDataLst>
              <p:tags r:id="rId3"/>
            </p:custDataLst>
          </p:nvPr>
        </p:nvPicPr>
        <p:blipFill>
          <a:blip r:embed="rId4" r:link="rId5" cstate="print">
            <a:extLst>
              <a:ext uri="{28A0092B-C50C-407E-A947-70E740481C1C}">
                <a14:useLocalDpi xmlns:a14="http://schemas.microsoft.com/office/drawing/2010/main" val="0"/>
              </a:ext>
            </a:extLst>
          </a:blip>
          <a:stretch>
            <a:fillRect/>
          </a:stretch>
        </p:blipFill>
        <p:spPr>
          <a:xfrm>
            <a:off x="0" y="0"/>
            <a:ext cx="720090" cy="601968"/>
          </a:xfrm>
          <a:prstGeom prst="rect">
            <a:avLst/>
          </a:prstGeom>
        </p:spPr>
      </p:pic>
      <p:pic>
        <p:nvPicPr>
          <p:cNvPr id="8" name="图片 8"/>
          <p:cNvPicPr/>
          <p:nvPr>
            <p:custDataLst>
              <p:tags r:id="rId6"/>
            </p:custDataLst>
          </p:nvPr>
        </p:nvPicPr>
        <p:blipFill>
          <a:blip r:embed="rId7" r:link="rId8" cstate="print">
            <a:extLst>
              <a:ext uri="{28A0092B-C50C-407E-A947-70E740481C1C}">
                <a14:useLocalDpi xmlns:a14="http://schemas.microsoft.com/office/drawing/2010/main" val="0"/>
              </a:ext>
            </a:extLst>
          </a:blip>
          <a:stretch>
            <a:fillRect/>
          </a:stretch>
        </p:blipFill>
        <p:spPr>
          <a:xfrm>
            <a:off x="11471910" y="0"/>
            <a:ext cx="720090" cy="601968"/>
          </a:xfrm>
          <a:prstGeom prst="rect">
            <a:avLst/>
          </a:prstGeom>
        </p:spPr>
      </p:pic>
      <p:sp>
        <p:nvSpPr>
          <p:cNvPr id="2" name="标题 1"/>
          <p:cNvSpPr>
            <a:spLocks noGrp="1"/>
          </p:cNvSpPr>
          <p:nvPr>
            <p:ph type="title"/>
            <p:custDataLst>
              <p:tags r:id="rId9"/>
            </p:custDataLst>
          </p:nvPr>
        </p:nvSpPr>
        <p:spPr>
          <a:xfrm>
            <a:off x="612000" y="781200"/>
            <a:ext cx="10976400" cy="626400"/>
          </a:xfrm>
        </p:spPr>
        <p:txBody>
          <a:bodyPr wrap="square" anchor="ctr">
            <a:normAutofit/>
          </a:bodyPr>
          <a:lstStyle>
            <a:lvl1pPr algn="ctr">
              <a:defRPr sz="3600" baseline="0">
                <a:solidFill>
                  <a:schemeClr val="tx1"/>
                </a:solidFill>
                <a:latin typeface="Arial" panose="020B0604020202020204" pitchFamily="34" charset="0"/>
                <a:ea typeface="微软雅黑" panose="020B050302020402020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10"/>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1"/>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2"/>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3"/>
            </p:custDataLst>
          </p:nvPr>
        </p:nvSpPr>
        <p:spPr>
          <a:xfrm>
            <a:off x="612000" y="1659600"/>
            <a:ext cx="10975975" cy="828000"/>
          </a:xfrm>
        </p:spPr>
        <p:txBody>
          <a:bodyPr wrap="square">
            <a:normAutofit/>
          </a:bodyPr>
          <a:lstStyle>
            <a:lvl1pPr algn="ct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4"/>
            </p:custDataLst>
          </p:nvPr>
        </p:nvSpPr>
        <p:spPr>
          <a:xfrm>
            <a:off x="612775" y="2808000"/>
            <a:ext cx="10965600" cy="3430800"/>
          </a:xfrm>
        </p:spPr>
        <p:txBody>
          <a:bodyPr wrap="square">
            <a:normAutofit/>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1" name=""/>
        <p:cNvGrpSpPr/>
        <p:nvPr/>
      </p:nvGrpSpPr>
      <p:grpSpPr>
        <a:xfrm>
          <a:off x="0" y="0"/>
          <a:ext cx="0" cy="0"/>
          <a:chOff x="0" y="0"/>
          <a:chExt cx="0" cy="0"/>
        </a:xfrm>
      </p:grpSpPr>
      <p:sp>
        <p:nvSpPr>
          <p:cNvPr id="11" name="矩形 4"/>
          <p:cNvSpPr/>
          <p:nvPr>
            <p:custDataLst>
              <p:tags r:id="rId2"/>
            </p:custDataLst>
          </p:nvPr>
        </p:nvSpPr>
        <p:spPr>
          <a:xfrm>
            <a:off x="0" y="5028971"/>
            <a:ext cx="12192000" cy="1829029"/>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p>
        </p:txBody>
      </p:sp>
      <p:pic>
        <p:nvPicPr>
          <p:cNvPr id="10" name="图片 6"/>
          <p:cNvPicPr/>
          <p:nvPr>
            <p:custDataLst>
              <p:tags r:id="rId3"/>
            </p:custDataLst>
          </p:nvPr>
        </p:nvPicPr>
        <p:blipFill>
          <a:blip r:embed="rId4" r:link="rId5" cstate="print">
            <a:extLst>
              <a:ext uri="{28A0092B-C50C-407E-A947-70E740481C1C}">
                <a14:useLocalDpi xmlns:a14="http://schemas.microsoft.com/office/drawing/2010/main" val="0"/>
              </a:ext>
            </a:extLst>
          </a:blip>
          <a:stretch>
            <a:fillRect/>
          </a:stretch>
        </p:blipFill>
        <p:spPr>
          <a:xfrm>
            <a:off x="0" y="0"/>
            <a:ext cx="720090" cy="601968"/>
          </a:xfrm>
          <a:prstGeom prst="rect">
            <a:avLst/>
          </a:prstGeom>
        </p:spPr>
      </p:pic>
      <p:pic>
        <p:nvPicPr>
          <p:cNvPr id="8" name="图片 8"/>
          <p:cNvPicPr/>
          <p:nvPr>
            <p:custDataLst>
              <p:tags r:id="rId6"/>
            </p:custDataLst>
          </p:nvPr>
        </p:nvPicPr>
        <p:blipFill>
          <a:blip r:embed="rId7" r:link="rId8" cstate="print">
            <a:extLst>
              <a:ext uri="{28A0092B-C50C-407E-A947-70E740481C1C}">
                <a14:useLocalDpi xmlns:a14="http://schemas.microsoft.com/office/drawing/2010/main" val="0"/>
              </a:ext>
            </a:extLst>
          </a:blip>
          <a:stretch>
            <a:fillRect/>
          </a:stretch>
        </p:blipFill>
        <p:spPr>
          <a:xfrm>
            <a:off x="11471910" y="0"/>
            <a:ext cx="720090" cy="601968"/>
          </a:xfrm>
          <a:prstGeom prst="rect">
            <a:avLst/>
          </a:prstGeom>
        </p:spPr>
      </p:pic>
      <p:sp>
        <p:nvSpPr>
          <p:cNvPr id="2" name="标题 1"/>
          <p:cNvSpPr>
            <a:spLocks noGrp="1"/>
          </p:cNvSpPr>
          <p:nvPr>
            <p:ph type="title"/>
            <p:custDataLst>
              <p:tags r:id="rId9"/>
            </p:custDataLst>
          </p:nvPr>
        </p:nvSpPr>
        <p:spPr>
          <a:xfrm>
            <a:off x="604800" y="669600"/>
            <a:ext cx="10976400" cy="565200"/>
          </a:xfrm>
        </p:spPr>
        <p:txBody>
          <a:bodyPr wrap="square" anchor="ctr" anchorCtr="0">
            <a:normAutofit/>
          </a:bodyPr>
          <a:lstStyle>
            <a:lvl1pPr algn="ctr">
              <a:defRPr sz="3200" baseline="0">
                <a:solidFill>
                  <a:schemeClr val="tx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10"/>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1"/>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2"/>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3"/>
            </p:custDataLst>
          </p:nvPr>
        </p:nvSpPr>
        <p:spPr>
          <a:xfrm>
            <a:off x="604837" y="1681200"/>
            <a:ext cx="10990800" cy="3211200"/>
          </a:xfrm>
        </p:spPr>
        <p:txBody>
          <a:bodyPr wrap="square">
            <a:normAutofit/>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4"/>
            </p:custDataLst>
          </p:nvPr>
        </p:nvSpPr>
        <p:spPr>
          <a:xfrm>
            <a:off x="594000" y="5180400"/>
            <a:ext cx="11001600" cy="1011600"/>
          </a:xfrm>
        </p:spPr>
        <p:txBody>
          <a:bodyPr wrap="square">
            <a:normAutofit/>
          </a:bodyPr>
          <a:lstStyle>
            <a:lvl1pP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1" name=""/>
        <p:cNvGrpSpPr/>
        <p:nvPr/>
      </p:nvGrpSpPr>
      <p:grpSpPr>
        <a:xfrm>
          <a:off x="0" y="0"/>
          <a:ext cx="0" cy="0"/>
          <a:chOff x="0" y="0"/>
          <a:chExt cx="0" cy="0"/>
        </a:xfrm>
      </p:grpSpPr>
      <p:sp>
        <p:nvSpPr>
          <p:cNvPr id="14" name="矩形 4"/>
          <p:cNvSpPr/>
          <p:nvPr>
            <p:custDataLst>
              <p:tags r:id="rId2"/>
            </p:custDataLst>
          </p:nvPr>
        </p:nvSpPr>
        <p:spPr>
          <a:xfrm>
            <a:off x="0" y="0"/>
            <a:ext cx="12192000" cy="914400"/>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p>
        </p:txBody>
      </p:sp>
      <p:pic>
        <p:nvPicPr>
          <p:cNvPr id="12" name="图片 6"/>
          <p:cNvPicPr/>
          <p:nvPr>
            <p:custDataLst>
              <p:tags r:id="rId3"/>
            </p:custDataLst>
          </p:nvPr>
        </p:nvPicPr>
        <p:blipFill>
          <a:blip r:embed="rId4" r:link="rId5" cstate="print">
            <a:extLst>
              <a:ext uri="{28A0092B-C50C-407E-A947-70E740481C1C}">
                <a14:useLocalDpi xmlns:a14="http://schemas.microsoft.com/office/drawing/2010/main" val="0"/>
              </a:ext>
            </a:extLst>
          </a:blip>
          <a:stretch>
            <a:fillRect/>
          </a:stretch>
        </p:blipFill>
        <p:spPr>
          <a:xfrm>
            <a:off x="11471910" y="6256032"/>
            <a:ext cx="720090" cy="601968"/>
          </a:xfrm>
          <a:prstGeom prst="rect">
            <a:avLst/>
          </a:prstGeom>
        </p:spPr>
      </p:pic>
      <p:pic>
        <p:nvPicPr>
          <p:cNvPr id="10" name="图片 8"/>
          <p:cNvPicPr/>
          <p:nvPr>
            <p:custDataLst>
              <p:tags r:id="rId6"/>
            </p:custDataLst>
          </p:nvPr>
        </p:nvPicPr>
        <p:blipFill>
          <a:blip r:embed="rId7" r:link="rId8" cstate="print">
            <a:extLst>
              <a:ext uri="{28A0092B-C50C-407E-A947-70E740481C1C}">
                <a14:useLocalDpi xmlns:a14="http://schemas.microsoft.com/office/drawing/2010/main" val="0"/>
              </a:ext>
            </a:extLst>
          </a:blip>
          <a:stretch>
            <a:fillRect/>
          </a:stretch>
        </p:blipFill>
        <p:spPr>
          <a:xfrm>
            <a:off x="0" y="6256032"/>
            <a:ext cx="720090" cy="601968"/>
          </a:xfrm>
          <a:prstGeom prst="rect">
            <a:avLst/>
          </a:prstGeom>
        </p:spPr>
      </p:pic>
      <p:sp>
        <p:nvSpPr>
          <p:cNvPr id="2" name="标题 1"/>
          <p:cNvSpPr>
            <a:spLocks noGrp="1"/>
          </p:cNvSpPr>
          <p:nvPr>
            <p:ph type="title"/>
            <p:custDataLst>
              <p:tags r:id="rId9"/>
            </p:custDataLst>
          </p:nvPr>
        </p:nvSpPr>
        <p:spPr>
          <a:xfrm>
            <a:off x="579600" y="237600"/>
            <a:ext cx="11037600" cy="441964"/>
          </a:xfrm>
        </p:spPr>
        <p:txBody>
          <a:bodyPr wrap="square">
            <a:normAutofit/>
          </a:bodyPr>
          <a:lstStyle>
            <a:lvl1pPr>
              <a:defRPr baseline="0">
                <a:solidFill>
                  <a:schemeClr val="tx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10"/>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1"/>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2"/>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3"/>
            </p:custDataLst>
          </p:nvPr>
        </p:nvSpPr>
        <p:spPr>
          <a:xfrm>
            <a:off x="579600" y="1663200"/>
            <a:ext cx="5342400" cy="2894400"/>
          </a:xfrm>
        </p:spPr>
        <p:txBody>
          <a:bodyPr wrap="square">
            <a:normAutofit/>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4"/>
            </p:custDataLst>
          </p:nvPr>
        </p:nvSpPr>
        <p:spPr>
          <a:xfrm>
            <a:off x="6242400" y="1663200"/>
            <a:ext cx="5367600" cy="2894400"/>
          </a:xfrm>
        </p:spPr>
        <p:txBody>
          <a:bodyPr wrap="square">
            <a:normAutofit/>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5"/>
            </p:custDataLst>
          </p:nvPr>
        </p:nvSpPr>
        <p:spPr>
          <a:xfrm>
            <a:off x="572400" y="4816800"/>
            <a:ext cx="5342400" cy="781200"/>
          </a:xfrm>
        </p:spPr>
        <p:txBody>
          <a:bodyPr wrap="square">
            <a:normAutofit/>
          </a:bodyPr>
          <a:lstStyle>
            <a:lvl1pP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6"/>
            </p:custDataLst>
          </p:nvPr>
        </p:nvSpPr>
        <p:spPr>
          <a:xfrm>
            <a:off x="6253200" y="4813200"/>
            <a:ext cx="5367600" cy="781200"/>
          </a:xfrm>
        </p:spPr>
        <p:txBody>
          <a:bodyPr wrap="square">
            <a:normAutofit/>
          </a:bodyPr>
          <a:lstStyle>
            <a:lvl1pP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腰带">
    <p:spTree>
      <p:nvGrpSpPr>
        <p:cNvPr id="1" name=""/>
        <p:cNvGrpSpPr/>
        <p:nvPr/>
      </p:nvGrpSpPr>
      <p:grpSpPr>
        <a:xfrm>
          <a:off x="0" y="0"/>
          <a:ext cx="0" cy="0"/>
          <a:chOff x="0" y="0"/>
          <a:chExt cx="0" cy="0"/>
        </a:xfrm>
      </p:grpSpPr>
      <p:sp>
        <p:nvSpPr>
          <p:cNvPr id="10" name="矩形 4"/>
          <p:cNvSpPr/>
          <p:nvPr>
            <p:custDataLst>
              <p:tags r:id="rId2"/>
            </p:custDataLst>
          </p:nvPr>
        </p:nvSpPr>
        <p:spPr>
          <a:xfrm>
            <a:off x="0" y="953691"/>
            <a:ext cx="12192000" cy="4950618"/>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p>
        </p:txBody>
      </p:sp>
      <p:pic>
        <p:nvPicPr>
          <p:cNvPr id="9" name="图片 6"/>
          <p:cNvPicPr/>
          <p:nvPr>
            <p:custDataLst>
              <p:tags r:id="rId3"/>
            </p:custDataLst>
          </p:nvPr>
        </p:nvPicPr>
        <p:blipFill>
          <a:blip r:embed="rId4" r:link="rId5">
            <a:extLst>
              <a:ext uri="{28A0092B-C50C-407E-A947-70E740481C1C}">
                <a14:useLocalDpi xmlns:a14="http://schemas.microsoft.com/office/drawing/2010/main" val="0"/>
              </a:ext>
            </a:extLst>
          </a:blip>
          <a:stretch>
            <a:fillRect/>
          </a:stretch>
        </p:blipFill>
        <p:spPr>
          <a:xfrm>
            <a:off x="10571797" y="5503572"/>
            <a:ext cx="1620202" cy="1354428"/>
          </a:xfrm>
          <a:prstGeom prst="rect">
            <a:avLst/>
          </a:prstGeom>
        </p:spPr>
      </p:pic>
      <p:pic>
        <p:nvPicPr>
          <p:cNvPr id="8" name="图片 8"/>
          <p:cNvPicPr/>
          <p:nvPr>
            <p:custDataLst>
              <p:tags r:id="rId6"/>
            </p:custDataLst>
          </p:nvPr>
        </p:nvPicPr>
        <p:blipFill>
          <a:blip r:embed="rId7" r:link="rId8">
            <a:extLst>
              <a:ext uri="{28A0092B-C50C-407E-A947-70E740481C1C}">
                <a14:useLocalDpi xmlns:a14="http://schemas.microsoft.com/office/drawing/2010/main" val="0"/>
              </a:ext>
            </a:extLst>
          </a:blip>
          <a:stretch>
            <a:fillRect/>
          </a:stretch>
        </p:blipFill>
        <p:spPr>
          <a:xfrm>
            <a:off x="0" y="5503572"/>
            <a:ext cx="1620202" cy="1354428"/>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wrap="square" anchor="b">
            <a:normAutofit/>
          </a:bodyPr>
          <a:lstStyle>
            <a:lvl1pPr algn="ctr">
              <a:defRPr sz="6000" baseline="0">
                <a:solidFill>
                  <a:schemeClr val="tx1"/>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10"/>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1"/>
            </p:custDataLst>
          </p:nvPr>
        </p:nvSpPr>
        <p:spPr/>
        <p:txBody>
          <a:bodyPr wrap="square">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2"/>
            </p:custDataLst>
          </p:nvPr>
        </p:nvSpPr>
        <p:spPr/>
        <p:txBody>
          <a:bodyPr wrap="square">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3"/>
            </p:custDataLst>
          </p:nvPr>
        </p:nvSpPr>
        <p:spPr>
          <a:xfrm>
            <a:off x="1522413" y="3862800"/>
            <a:ext cx="9144000" cy="1656000"/>
          </a:xfrm>
        </p:spPr>
        <p:txBody>
          <a:bodyPr wrap="square">
            <a:normAutofit/>
          </a:bodyPr>
          <a:lstStyle>
            <a:lvl1pPr algn="ct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5" Type="http://schemas.openxmlformats.org/officeDocument/2006/relationships/theme" Target="../theme/theme1.xml"/><Relationship Id="rId24" Type="http://schemas.openxmlformats.org/officeDocument/2006/relationships/tags" Target="../tags/tag140.xml"/><Relationship Id="rId23" Type="http://schemas.openxmlformats.org/officeDocument/2006/relationships/tags" Target="../tags/tag139.xml"/><Relationship Id="rId22" Type="http://schemas.openxmlformats.org/officeDocument/2006/relationships/tags" Target="../tags/tag138.xml"/><Relationship Id="rId21" Type="http://schemas.openxmlformats.org/officeDocument/2006/relationships/tags" Target="../tags/tag137.xml"/><Relationship Id="rId20" Type="http://schemas.openxmlformats.org/officeDocument/2006/relationships/tags" Target="../tags/tag136.xml"/><Relationship Id="rId2" Type="http://schemas.openxmlformats.org/officeDocument/2006/relationships/slideLayout" Target="../slideLayouts/slideLayout2.xml"/><Relationship Id="rId19" Type="http://schemas.openxmlformats.org/officeDocument/2006/relationships/tags" Target="../tags/tag135.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wrap="square"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669882" y="961398"/>
            <a:ext cx="10852237" cy="5388907"/>
          </a:xfrm>
          <a:prstGeom prst="rect">
            <a:avLst/>
          </a:prstGeom>
        </p:spPr>
        <p:txBody>
          <a:bodyPr vert="horz" wrap="square" lIns="90170" tIns="46990" rIns="90170" bIns="4699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wrap="square" lIns="91440" tIns="45720" rIns="91440" bIns="45720" rtlCol="0" anchor="ctr">
            <a:normAutofit/>
          </a:bodyPr>
          <a:lstStyle>
            <a:lvl1pPr algn="l">
              <a:defRPr sz="1200">
                <a:solidFill>
                  <a:schemeClr val="tx1">
                    <a:tint val="7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wrap="square" lIns="91440" tIns="45720" rIns="91440" bIns="45720" rtlCol="0" anchor="ctr">
            <a:normAutofit/>
          </a:bodyPr>
          <a:lstStyle>
            <a:lvl1pPr algn="ctr">
              <a:defRPr sz="1200">
                <a:solidFill>
                  <a:schemeClr val="tx1">
                    <a:tint val="75000"/>
                  </a:schemeClr>
                </a:solidFill>
                <a:latin typeface="Arial" panose="020B0604020202020204" pitchFamily="34" charset="0"/>
                <a:ea typeface="微软雅黑" panose="020B0503020204020204" charset="-122"/>
              </a:defRPr>
            </a:lvl1pPr>
          </a:lstStyle>
          <a:p>
            <a:endParaRPr lang="zh-CN" altLang="en-US" dirty="0"/>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wrap="square" lIns="91440" tIns="45720" rIns="91440" bIns="45720" rtlCol="0" anchor="ctr">
            <a:normAutofit/>
          </a:bodyPr>
          <a:lstStyle>
            <a:lvl1pPr algn="r">
              <a:defRPr sz="1200">
                <a:solidFill>
                  <a:schemeClr val="tx1">
                    <a:tint val="7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KSO_TEMPLATE" hidden="1"/>
          <p:cNvSpPr/>
          <p:nvPr>
            <p:custDataLst>
              <p:tags r:id="rId2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notesSlide" Target="../notesSlides/notesSlide1.xml"/><Relationship Id="rId6" Type="http://schemas.openxmlformats.org/officeDocument/2006/relationships/slideLayout" Target="../slideLayouts/slideLayout1.xml"/><Relationship Id="rId5" Type="http://schemas.openxmlformats.org/officeDocument/2006/relationships/tags" Target="../tags/tag143.xml"/><Relationship Id="rId4" Type="http://schemas.openxmlformats.org/officeDocument/2006/relationships/image" Target="../media/image8.png"/><Relationship Id="rId3" Type="http://schemas.openxmlformats.org/officeDocument/2006/relationships/image" Target="../media/image7.png"/><Relationship Id="rId2" Type="http://schemas.openxmlformats.org/officeDocument/2006/relationships/tags" Target="../tags/tag142.xml"/><Relationship Id="rId1" Type="http://schemas.openxmlformats.org/officeDocument/2006/relationships/tags" Target="../tags/tag141.xml"/></Relationships>
</file>

<file path=ppt/slides/_rels/slide2.xml.rels><?xml version="1.0" encoding="UTF-8" standalone="yes"?>
<Relationships xmlns="http://schemas.openxmlformats.org/package/2006/relationships"><Relationship Id="rId6" Type="http://schemas.openxmlformats.org/officeDocument/2006/relationships/notesSlide" Target="../notesSlides/notesSlide2.xml"/><Relationship Id="rId5" Type="http://schemas.openxmlformats.org/officeDocument/2006/relationships/slideLayout" Target="../slideLayouts/slideLayout1.xml"/><Relationship Id="rId4" Type="http://schemas.openxmlformats.org/officeDocument/2006/relationships/tags" Target="../tags/tag145.xml"/><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tags" Target="../tags/tag144.xml"/></Relationships>
</file>

<file path=ppt/slides/_rels/slide3.xml.rels><?xml version="1.0" encoding="UTF-8" standalone="yes"?>
<Relationships xmlns="http://schemas.openxmlformats.org/package/2006/relationships"><Relationship Id="rId6" Type="http://schemas.openxmlformats.org/officeDocument/2006/relationships/slideLayout" Target="../slideLayouts/slideLayout11.xml"/><Relationship Id="rId5" Type="http://schemas.openxmlformats.org/officeDocument/2006/relationships/tags" Target="../tags/tag148.xml"/><Relationship Id="rId4" Type="http://schemas.openxmlformats.org/officeDocument/2006/relationships/image" Target="../media/image12.png"/><Relationship Id="rId3" Type="http://schemas.openxmlformats.org/officeDocument/2006/relationships/image" Target="../media/image11.png"/><Relationship Id="rId2" Type="http://schemas.openxmlformats.org/officeDocument/2006/relationships/tags" Target="../tags/tag147.xml"/><Relationship Id="rId1" Type="http://schemas.openxmlformats.org/officeDocument/2006/relationships/tags" Target="../tags/tag146.xml"/></Relationships>
</file>

<file path=ppt/slides/_rels/slide4.xml.rels><?xml version="1.0" encoding="UTF-8" standalone="yes"?>
<Relationships xmlns="http://schemas.openxmlformats.org/package/2006/relationships"><Relationship Id="rId6" Type="http://schemas.openxmlformats.org/officeDocument/2006/relationships/notesSlide" Target="../notesSlides/notesSlide3.xml"/><Relationship Id="rId5" Type="http://schemas.openxmlformats.org/officeDocument/2006/relationships/slideLayout" Target="../slideLayouts/slideLayout1.xml"/><Relationship Id="rId4" Type="http://schemas.openxmlformats.org/officeDocument/2006/relationships/tags" Target="../tags/tag151.xml"/><Relationship Id="rId3" Type="http://schemas.openxmlformats.org/officeDocument/2006/relationships/tags" Target="../tags/tag150.xml"/><Relationship Id="rId2" Type="http://schemas.openxmlformats.org/officeDocument/2006/relationships/tags" Target="../tags/tag149.xml"/><Relationship Id="rId1" Type="http://schemas.openxmlformats.org/officeDocument/2006/relationships/image" Target="../media/image13.png"/></Relationships>
</file>

<file path=ppt/slides/_rels/slide5.xml.rels><?xml version="1.0" encoding="UTF-8" standalone="yes"?>
<Relationships xmlns="http://schemas.openxmlformats.org/package/2006/relationships"><Relationship Id="rId6" Type="http://schemas.openxmlformats.org/officeDocument/2006/relationships/notesSlide" Target="../notesSlides/notesSlide4.xml"/><Relationship Id="rId5" Type="http://schemas.openxmlformats.org/officeDocument/2006/relationships/slideLayout" Target="../slideLayouts/slideLayout1.xml"/><Relationship Id="rId4" Type="http://schemas.openxmlformats.org/officeDocument/2006/relationships/tags" Target="../tags/tag154.xml"/><Relationship Id="rId3" Type="http://schemas.openxmlformats.org/officeDocument/2006/relationships/tags" Target="../tags/tag153.xml"/><Relationship Id="rId2" Type="http://schemas.openxmlformats.org/officeDocument/2006/relationships/tags" Target="../tags/tag152.xml"/><Relationship Id="rId1" Type="http://schemas.openxmlformats.org/officeDocument/2006/relationships/image" Target="../media/image14.png"/></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1.xml"/><Relationship Id="rId2" Type="http://schemas.openxmlformats.org/officeDocument/2006/relationships/tags" Target="../tags/tag156.xml"/><Relationship Id="rId1" Type="http://schemas.openxmlformats.org/officeDocument/2006/relationships/tags" Target="../tags/tag15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a:xfrm>
            <a:off x="2961005" y="489585"/>
            <a:ext cx="5938520" cy="899160"/>
          </a:xfrm>
        </p:spPr>
        <p:txBody>
          <a:bodyPr>
            <a:scene3d>
              <a:camera prst="orthographicFront"/>
              <a:lightRig rig="threePt" dir="t"/>
            </a:scene3d>
          </a:bodyPr>
          <a:lstStyle/>
          <a:p>
            <a:r>
              <a:rPr lang="en-US" altLang="zh-CN" b="1" u="sng">
                <a:ln/>
                <a:solidFill>
                  <a:schemeClr val="tx1"/>
                </a:solidFill>
                <a:effectLst>
                  <a:outerShdw blurRad="38100" dist="19050" dir="2700000" algn="tl" rotWithShape="0">
                    <a:schemeClr val="dk1">
                      <a:alpha val="40000"/>
                    </a:schemeClr>
                  </a:outerShdw>
                </a:effectLst>
                <a:cs typeface="+mj-lt"/>
                <a:sym typeface="+mn-ea"/>
              </a:rPr>
              <a:t>Coca-Cola</a:t>
            </a:r>
            <a:endParaRPr lang="en-US" altLang="zh-CN" b="1" u="sng">
              <a:ln/>
              <a:solidFill>
                <a:schemeClr val="tx1"/>
              </a:solidFill>
              <a:effectLst>
                <a:outerShdw blurRad="38100" dist="19050" dir="2700000" algn="tl" rotWithShape="0">
                  <a:schemeClr val="dk1">
                    <a:alpha val="40000"/>
                  </a:schemeClr>
                </a:outerShdw>
              </a:effectLst>
              <a:cs typeface="+mj-lt"/>
              <a:sym typeface="+mn-ea"/>
            </a:endParaRPr>
          </a:p>
        </p:txBody>
      </p:sp>
      <p:sp>
        <p:nvSpPr>
          <p:cNvPr id="3" name="副标题 2"/>
          <p:cNvSpPr>
            <a:spLocks noGrp="1"/>
          </p:cNvSpPr>
          <p:nvPr>
            <p:ph type="subTitle" idx="1"/>
            <p:custDataLst>
              <p:tags r:id="rId2"/>
            </p:custDataLst>
          </p:nvPr>
        </p:nvSpPr>
        <p:spPr>
          <a:xfrm>
            <a:off x="5060315" y="1672590"/>
            <a:ext cx="6461760" cy="2835275"/>
          </a:xfrm>
        </p:spPr>
        <p:txBody>
          <a:bodyPr/>
          <a:lstStyle/>
          <a:p>
            <a:pPr algn="just"/>
            <a:r>
              <a:rPr lang="zh-CN" altLang="en-US" sz="2000">
                <a:ln/>
                <a:solidFill>
                  <a:schemeClr val="accent1"/>
                </a:solidFill>
                <a:effectLst>
                  <a:outerShdw blurRad="38100" dist="25400" dir="5400000" algn="ctr" rotWithShape="0">
                    <a:srgbClr val="6E747A">
                      <a:alpha val="43000"/>
                    </a:srgbClr>
                  </a:outerShdw>
                </a:effectLst>
              </a:rPr>
              <a:t>The Coca-Cola Company is an American multinational food and beverage company. It is a distributor and manufacturer of fruit juice beverages. Its scale is one of the largest companies in the world that produce and sell fruit juice beverages.  As the world ’s largest One of the food and beverage companies, The Coca-Cola Company's net income has declined in the past four years, and in the 2018 FY financial report, the Coca-Cola company's revenue increased by -5.28%, and its sales in 2019 were even worse than expected.</a:t>
            </a:r>
            <a:endParaRPr lang="zh-CN" altLang="en-US" sz="2000">
              <a:ln/>
              <a:solidFill>
                <a:schemeClr val="accent1"/>
              </a:solidFill>
              <a:effectLst>
                <a:outerShdw blurRad="38100" dist="25400" dir="5400000" algn="ctr" rotWithShape="0">
                  <a:srgbClr val="6E747A">
                    <a:alpha val="43000"/>
                  </a:srgbClr>
                </a:outerShdw>
              </a:effectLst>
            </a:endParaRPr>
          </a:p>
        </p:txBody>
      </p:sp>
      <p:pic>
        <p:nvPicPr>
          <p:cNvPr id="4" name="图片 3"/>
          <p:cNvPicPr>
            <a:picLocks noChangeAspect="1"/>
          </p:cNvPicPr>
          <p:nvPr/>
        </p:nvPicPr>
        <p:blipFill>
          <a:blip r:embed="rId3"/>
          <a:stretch>
            <a:fillRect/>
          </a:stretch>
        </p:blipFill>
        <p:spPr>
          <a:xfrm>
            <a:off x="433070" y="1614805"/>
            <a:ext cx="4123690" cy="2606675"/>
          </a:xfrm>
          <a:prstGeom prst="rect">
            <a:avLst/>
          </a:prstGeom>
        </p:spPr>
      </p:pic>
      <p:pic>
        <p:nvPicPr>
          <p:cNvPr id="5" name="图片 4"/>
          <p:cNvPicPr>
            <a:picLocks noChangeAspect="1"/>
          </p:cNvPicPr>
          <p:nvPr/>
        </p:nvPicPr>
        <p:blipFill>
          <a:blip r:embed="rId4"/>
          <a:stretch>
            <a:fillRect/>
          </a:stretch>
        </p:blipFill>
        <p:spPr>
          <a:xfrm>
            <a:off x="433070" y="4333240"/>
            <a:ext cx="4124325" cy="2327275"/>
          </a:xfrm>
          <a:prstGeom prst="rect">
            <a:avLst/>
          </a:prstGeom>
        </p:spPr>
      </p:pic>
    </p:spTree>
    <p:custDataLst>
      <p:tags r:id="rId5"/>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ubtitle 5"/>
          <p:cNvSpPr>
            <a:spLocks noGrp="1"/>
          </p:cNvSpPr>
          <p:nvPr>
            <p:ph type="subTitle" idx="14"/>
            <p:custDataLst>
              <p:tags r:id="rId1"/>
            </p:custDataLst>
          </p:nvPr>
        </p:nvSpPr>
        <p:spPr>
          <a:xfrm>
            <a:off x="2157730" y="486410"/>
            <a:ext cx="7799070" cy="5873115"/>
          </a:xfrm>
        </p:spPr>
        <p:txBody>
          <a:bodyPr vert="horz" wrap="square" lIns="0" tIns="0" rIns="0" bIns="0" rtlCol="0" anchor="t" anchorCtr="0">
            <a:normAutofit lnSpcReduction="20000"/>
          </a:bodyPr>
          <a:lstStyle/>
          <a:p>
            <a:pPr marL="0" indent="0" algn="just">
              <a:lnSpc>
                <a:spcPct val="100000"/>
              </a:lnSpc>
              <a:spcAft>
                <a:spcPts val="0"/>
              </a:spcAft>
              <a:buNone/>
            </a:pPr>
            <a:r>
              <a:rPr kumimoji="1" lang="en-US" altLang="en-GB" b="1" spc="300" dirty="0">
                <a:solidFill>
                  <a:srgbClr val="222222"/>
                </a:solidFill>
                <a:latin typeface="微软雅黑" panose="020B0503020204020204" charset="-122"/>
                <a:sym typeface="+mn-ea"/>
              </a:rPr>
              <a:t>        </a:t>
            </a:r>
            <a:r>
              <a:rPr kumimoji="1" lang="en-GB" altLang="zh-CN" sz="3200" b="1" spc="300" dirty="0">
                <a:solidFill>
                  <a:srgbClr val="222222"/>
                </a:solidFill>
                <a:latin typeface="微软雅黑" panose="020B0503020204020204" charset="-122"/>
                <a:sym typeface="+mn-ea"/>
              </a:rPr>
              <a:t>Overview of the Project</a:t>
            </a:r>
            <a:endParaRPr kumimoji="1" lang="en-GB" altLang="zh-CN" b="1" spc="300" dirty="0">
              <a:solidFill>
                <a:srgbClr val="222222"/>
              </a:solidFill>
              <a:latin typeface="微软雅黑" panose="020B0503020204020204" charset="-122"/>
              <a:sym typeface="+mn-ea"/>
            </a:endParaRPr>
          </a:p>
          <a:p>
            <a:pPr marL="0" indent="0" algn="just">
              <a:lnSpc>
                <a:spcPct val="100000"/>
              </a:lnSpc>
              <a:spcAft>
                <a:spcPts val="0"/>
              </a:spcAft>
              <a:buNone/>
            </a:pPr>
            <a:r>
              <a:rPr kumimoji="1" lang="en-GB" altLang="zh-CN" b="1" spc="300" dirty="0">
                <a:solidFill>
                  <a:srgbClr val="222222"/>
                </a:solidFill>
                <a:latin typeface="微软雅黑" panose="020B0503020204020204" charset="-122"/>
                <a:sym typeface="+mn-ea"/>
              </a:rPr>
              <a:t>Aim</a:t>
            </a:r>
            <a:r>
              <a:rPr kumimoji="1" lang="en-US" altLang="en-GB" b="1" spc="300" dirty="0">
                <a:solidFill>
                  <a:srgbClr val="222222"/>
                </a:solidFill>
                <a:latin typeface="微软雅黑" panose="020B0503020204020204" charset="-122"/>
                <a:sym typeface="+mn-ea"/>
              </a:rPr>
              <a:t>:</a:t>
            </a:r>
            <a:r>
              <a:rPr kumimoji="1" lang="en-US" altLang="en-GB" sz="1600" spc="300" dirty="0">
                <a:solidFill>
                  <a:srgbClr val="222222"/>
                </a:solidFill>
                <a:latin typeface="微软雅黑" panose="020B0503020204020204" charset="-122"/>
                <a:sym typeface="+mn-ea"/>
              </a:rPr>
              <a:t>The Aim of the research project is to determine the direction of the Coca-Cola Company in improving product innovation, identifying consumer needs, and then allowing the company to produce products that meet consumer needs. To address Coca-Cola's declining sales and slow revenue and profit growth.</a:t>
            </a:r>
            <a:endParaRPr kumimoji="1" lang="en-US" altLang="en-GB" sz="1600" spc="300" dirty="0">
              <a:solidFill>
                <a:srgbClr val="222222"/>
              </a:solidFill>
              <a:latin typeface="微软雅黑" panose="020B0503020204020204" charset="-122"/>
              <a:sym typeface="+mn-ea"/>
            </a:endParaRPr>
          </a:p>
          <a:p>
            <a:pPr marL="0" indent="0" algn="just">
              <a:lnSpc>
                <a:spcPct val="100000"/>
              </a:lnSpc>
              <a:spcAft>
                <a:spcPts val="0"/>
              </a:spcAft>
              <a:buNone/>
            </a:pPr>
            <a:endParaRPr kumimoji="1" lang="en-US" altLang="en-GB" sz="1600" spc="300" dirty="0">
              <a:solidFill>
                <a:srgbClr val="222222"/>
              </a:solidFill>
              <a:latin typeface="微软雅黑" panose="020B0503020204020204" charset="-122"/>
              <a:sym typeface="+mn-ea"/>
            </a:endParaRPr>
          </a:p>
          <a:p>
            <a:pPr marL="0" indent="0" algn="just">
              <a:lnSpc>
                <a:spcPct val="100000"/>
              </a:lnSpc>
              <a:spcAft>
                <a:spcPts val="0"/>
              </a:spcAft>
              <a:buNone/>
            </a:pPr>
            <a:r>
              <a:rPr kumimoji="1" lang="en-GB" altLang="zh-CN" sz="1600" b="1" spc="300" dirty="0">
                <a:solidFill>
                  <a:srgbClr val="222222"/>
                </a:solidFill>
                <a:latin typeface="微软雅黑" panose="020B0503020204020204" charset="-122"/>
                <a:sym typeface="+mn-ea"/>
              </a:rPr>
              <a:t>Objectives</a:t>
            </a:r>
            <a:r>
              <a:rPr kumimoji="1" lang="en-US" altLang="en-GB" sz="1600" b="1" spc="300" dirty="0">
                <a:solidFill>
                  <a:srgbClr val="222222"/>
                </a:solidFill>
                <a:latin typeface="微软雅黑" panose="020B0503020204020204" charset="-122"/>
                <a:sym typeface="+mn-ea"/>
              </a:rPr>
              <a:t>:</a:t>
            </a:r>
            <a:r>
              <a:rPr kumimoji="1" sz="1600" spc="300" dirty="0">
                <a:solidFill>
                  <a:srgbClr val="222222"/>
                </a:solidFill>
                <a:latin typeface="微软雅黑" panose="020B0503020204020204" charset="-122"/>
                <a:sym typeface="+mn-ea"/>
              </a:rPr>
              <a:t>①</a:t>
            </a:r>
            <a:r>
              <a:rPr kumimoji="1" lang="en-US" altLang="en-GB" sz="1600" spc="300" dirty="0">
                <a:solidFill>
                  <a:srgbClr val="222222"/>
                </a:solidFill>
                <a:latin typeface="微软雅黑" panose="020B0503020204020204" charset="-122"/>
                <a:sym typeface="+mn-ea"/>
              </a:rPr>
              <a:t>Identify consumer needs and produce products that meet consumer needs.</a:t>
            </a:r>
            <a:endParaRPr kumimoji="1" lang="en-US" altLang="en-GB" sz="1600" spc="300" dirty="0">
              <a:solidFill>
                <a:srgbClr val="222222"/>
              </a:solidFill>
              <a:latin typeface="微软雅黑" panose="020B0503020204020204" charset="-122"/>
              <a:sym typeface="+mn-ea"/>
            </a:endParaRPr>
          </a:p>
          <a:p>
            <a:pPr marL="0" indent="0" algn="just">
              <a:lnSpc>
                <a:spcPct val="100000"/>
              </a:lnSpc>
              <a:spcAft>
                <a:spcPts val="0"/>
              </a:spcAft>
              <a:buNone/>
            </a:pPr>
            <a:r>
              <a:rPr kumimoji="1" sz="1600" spc="300" dirty="0">
                <a:solidFill>
                  <a:srgbClr val="222222"/>
                </a:solidFill>
                <a:latin typeface="微软雅黑" panose="020B0503020204020204" charset="-122"/>
                <a:sym typeface="+mn-ea"/>
              </a:rPr>
              <a:t>②</a:t>
            </a:r>
            <a:r>
              <a:rPr kumimoji="1" lang="en-US" altLang="en-GB" sz="1600" spc="300" dirty="0">
                <a:solidFill>
                  <a:srgbClr val="222222"/>
                </a:solidFill>
                <a:latin typeface="微软雅黑" panose="020B0503020204020204" charset="-122"/>
                <a:sym typeface="+mn-ea"/>
              </a:rPr>
              <a:t>Increase the company's product diversification and solve the problem of the company's over-reliance on a single product.</a:t>
            </a:r>
            <a:endParaRPr kumimoji="1" lang="en-US" altLang="en-GB" sz="1600" spc="300" dirty="0">
              <a:solidFill>
                <a:srgbClr val="222222"/>
              </a:solidFill>
              <a:latin typeface="微软雅黑" panose="020B0503020204020204" charset="-122"/>
              <a:sym typeface="+mn-ea"/>
            </a:endParaRPr>
          </a:p>
          <a:p>
            <a:pPr marL="0" indent="0" algn="just">
              <a:lnSpc>
                <a:spcPct val="100000"/>
              </a:lnSpc>
              <a:spcAft>
                <a:spcPts val="0"/>
              </a:spcAft>
              <a:buNone/>
            </a:pPr>
            <a:r>
              <a:rPr kumimoji="1" sz="1600" spc="300" dirty="0">
                <a:solidFill>
                  <a:srgbClr val="222222"/>
                </a:solidFill>
                <a:latin typeface="微软雅黑" panose="020B0503020204020204" charset="-122"/>
                <a:sym typeface="+mn-ea"/>
              </a:rPr>
              <a:t>③</a:t>
            </a:r>
            <a:r>
              <a:rPr kumimoji="1" lang="en-US" altLang="en-GB" sz="1600" spc="300" dirty="0">
                <a:solidFill>
                  <a:srgbClr val="222222"/>
                </a:solidFill>
                <a:latin typeface="微软雅黑" panose="020B0503020204020204" charset="-122"/>
                <a:sym typeface="+mn-ea"/>
              </a:rPr>
              <a:t>Research and explore potential markets in the future.</a:t>
            </a:r>
            <a:endParaRPr kumimoji="1" lang="en-US" altLang="en-GB" sz="1600" spc="300" dirty="0">
              <a:solidFill>
                <a:srgbClr val="222222"/>
              </a:solidFill>
              <a:latin typeface="微软雅黑" panose="020B0503020204020204" charset="-122"/>
              <a:sym typeface="+mn-ea"/>
            </a:endParaRPr>
          </a:p>
          <a:p>
            <a:pPr marL="0" indent="0" algn="just">
              <a:lnSpc>
                <a:spcPct val="100000"/>
              </a:lnSpc>
              <a:spcAft>
                <a:spcPts val="0"/>
              </a:spcAft>
              <a:buNone/>
            </a:pPr>
            <a:endParaRPr kumimoji="1" lang="en-US" altLang="en-GB" sz="1600" spc="300" dirty="0">
              <a:solidFill>
                <a:srgbClr val="222222"/>
              </a:solidFill>
              <a:latin typeface="微软雅黑" panose="020B0503020204020204" charset="-122"/>
              <a:sym typeface="+mn-ea"/>
            </a:endParaRPr>
          </a:p>
          <a:p>
            <a:pPr marL="0" indent="0" algn="just">
              <a:lnSpc>
                <a:spcPct val="100000"/>
              </a:lnSpc>
              <a:spcAft>
                <a:spcPts val="0"/>
              </a:spcAft>
              <a:buNone/>
            </a:pPr>
            <a:endParaRPr kumimoji="1" lang="en-US" altLang="en-GB" sz="1600" spc="300" dirty="0">
              <a:solidFill>
                <a:srgbClr val="222222"/>
              </a:solidFill>
              <a:latin typeface="微软雅黑" panose="020B0503020204020204" charset="-122"/>
              <a:sym typeface="+mn-ea"/>
            </a:endParaRPr>
          </a:p>
          <a:p>
            <a:pPr marL="0" indent="0" algn="just">
              <a:lnSpc>
                <a:spcPct val="100000"/>
              </a:lnSpc>
              <a:spcAft>
                <a:spcPts val="0"/>
              </a:spcAft>
              <a:buNone/>
            </a:pPr>
            <a:r>
              <a:rPr kumimoji="1" lang="en-GB" altLang="zh-CN" sz="1600" b="1" spc="300" dirty="0">
                <a:solidFill>
                  <a:srgbClr val="222222"/>
                </a:solidFill>
                <a:latin typeface="微软雅黑" panose="020B0503020204020204" charset="-122"/>
                <a:sym typeface="+mn-ea"/>
              </a:rPr>
              <a:t>Rational</a:t>
            </a:r>
            <a:r>
              <a:rPr kumimoji="1" altLang="en-GB" sz="1600" b="1" spc="300" dirty="0">
                <a:solidFill>
                  <a:srgbClr val="222222"/>
                </a:solidFill>
                <a:latin typeface="微软雅黑" panose="020B0503020204020204" charset="-122"/>
                <a:sym typeface="+mn-ea"/>
              </a:rPr>
              <a:t>：</a:t>
            </a:r>
            <a:r>
              <a:rPr kumimoji="1" altLang="en-GB" sz="1600" spc="300" dirty="0">
                <a:solidFill>
                  <a:srgbClr val="222222"/>
                </a:solidFill>
                <a:latin typeface="微软雅黑" panose="020B0503020204020204" charset="-122"/>
                <a:sym typeface="+mn-ea"/>
              </a:rPr>
              <a:t>This is a research solution for the Coca-Cola Company to solve the current problems. Through the materials and the company's financial report data, find out the current problems encountered by the Coca-Cola Company, and analyze how to adjust to make the company out of the status quo. The research plan will use a certain literature and select effective methods to produce detailed project plans and research project plans for the company.</a:t>
            </a:r>
            <a:endParaRPr kumimoji="1" altLang="en-GB" sz="1600" spc="300" dirty="0">
              <a:solidFill>
                <a:srgbClr val="222222"/>
              </a:solidFill>
              <a:latin typeface="微软雅黑" panose="020B0503020204020204" charset="-122"/>
              <a:sym typeface="+mn-ea"/>
            </a:endParaRPr>
          </a:p>
        </p:txBody>
      </p:sp>
      <p:pic>
        <p:nvPicPr>
          <p:cNvPr id="18" name="图片 17"/>
          <p:cNvPicPr>
            <a:picLocks noChangeAspect="1"/>
          </p:cNvPicPr>
          <p:nvPr/>
        </p:nvPicPr>
        <p:blipFill>
          <a:blip r:embed="rId2"/>
          <a:stretch>
            <a:fillRect/>
          </a:stretch>
        </p:blipFill>
        <p:spPr>
          <a:xfrm>
            <a:off x="-78105" y="4015105"/>
            <a:ext cx="2004060" cy="2095500"/>
          </a:xfrm>
          <a:prstGeom prst="rect">
            <a:avLst/>
          </a:prstGeom>
        </p:spPr>
      </p:pic>
      <p:pic>
        <p:nvPicPr>
          <p:cNvPr id="19" name="图片 18"/>
          <p:cNvPicPr>
            <a:picLocks noChangeAspect="1"/>
          </p:cNvPicPr>
          <p:nvPr/>
        </p:nvPicPr>
        <p:blipFill>
          <a:blip r:embed="rId3"/>
          <a:stretch>
            <a:fillRect/>
          </a:stretch>
        </p:blipFill>
        <p:spPr>
          <a:xfrm>
            <a:off x="10070465" y="412115"/>
            <a:ext cx="1922780" cy="1591310"/>
          </a:xfrm>
          <a:prstGeom prst="rect">
            <a:avLst/>
          </a:prstGeom>
        </p:spPr>
      </p:pic>
    </p:spTree>
    <p:custDataLst>
      <p:tags r:id="rId4"/>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idx="13"/>
            <p:custDataLst>
              <p:tags r:id="rId1"/>
            </p:custDataLst>
          </p:nvPr>
        </p:nvSpPr>
        <p:spPr>
          <a:xfrm>
            <a:off x="3413125" y="1049655"/>
            <a:ext cx="5365750" cy="664845"/>
          </a:xfrm>
        </p:spPr>
        <p:txBody>
          <a:bodyPr vert="horz" wrap="square" lIns="0" tIns="0" rIns="0" bIns="0" rtlCol="0" anchor="b" anchorCtr="0">
            <a:normAutofit fontScale="90000"/>
          </a:bodyPr>
          <a:lstStyle/>
          <a:p>
            <a:pPr algn="dist"/>
            <a:r>
              <a:rPr lang="en-GB" altLang="zh-CN" sz="3600" u="sng">
                <a:ln/>
                <a:solidFill>
                  <a:schemeClr val="tx1"/>
                </a:solidFill>
                <a:effectLst>
                  <a:outerShdw blurRad="38100" dist="19050" dir="2700000" algn="tl" rotWithShape="0">
                    <a:schemeClr val="dk1">
                      <a:alpha val="40000"/>
                    </a:schemeClr>
                  </a:outerShdw>
                </a:effectLst>
                <a:sym typeface="+mn-ea"/>
              </a:rPr>
              <a:t>Research Method</a:t>
            </a:r>
            <a:endParaRPr lang="en-GB" altLang="zh-CN" sz="3600" u="sng">
              <a:ln/>
              <a:solidFill>
                <a:schemeClr val="tx1"/>
              </a:solidFill>
              <a:effectLst>
                <a:outerShdw blurRad="38100" dist="19050" dir="2700000" algn="tl" rotWithShape="0">
                  <a:schemeClr val="dk1">
                    <a:alpha val="40000"/>
                  </a:schemeClr>
                </a:outerShdw>
              </a:effectLst>
              <a:sym typeface="+mn-ea"/>
            </a:endParaRPr>
          </a:p>
        </p:txBody>
      </p:sp>
      <p:sp>
        <p:nvSpPr>
          <p:cNvPr id="3" name="Text Placeholder 2"/>
          <p:cNvSpPr>
            <a:spLocks noGrp="1"/>
          </p:cNvSpPr>
          <p:nvPr>
            <p:ph type="body" idx="14"/>
            <p:custDataLst>
              <p:tags r:id="rId2"/>
            </p:custDataLst>
          </p:nvPr>
        </p:nvSpPr>
        <p:spPr>
          <a:xfrm>
            <a:off x="2715895" y="2009775"/>
            <a:ext cx="6350635" cy="4434840"/>
          </a:xfrm>
        </p:spPr>
        <p:txBody>
          <a:bodyPr vert="horz" wrap="square" lIns="0" tIns="0" rIns="0" bIns="0" rtlCol="0" anchor="t" anchorCtr="0">
            <a:normAutofit/>
          </a:bodyPr>
          <a:lstStyle/>
          <a:p>
            <a:pPr marL="0" indent="0" algn="l">
              <a:lnSpc>
                <a:spcPct val="120000"/>
              </a:lnSpc>
              <a:spcAft>
                <a:spcPts val="0"/>
              </a:spcAft>
              <a:buNone/>
            </a:pPr>
            <a:r>
              <a:rPr lang="zh-CN" altLang="en-US">
                <a:solidFill>
                  <a:schemeClr val="tx1">
                    <a:lumMod val="65000"/>
                    <a:lumOff val="35000"/>
                  </a:schemeClr>
                </a:solidFill>
              </a:rPr>
              <a:t>The project can use SWOT analysis to analyze strengths, weaknesses, opportunities, and threats, and discuss the importance of consumer demand to The Coca-Cola Company, so that the company's strengths and weaknesses can be considered, and the fastest find The biggest problem facing the company. It also provides better arguments for planning projects.</a:t>
            </a:r>
            <a:endParaRPr lang="zh-CN" altLang="en-US">
              <a:solidFill>
                <a:schemeClr val="tx1">
                  <a:lumMod val="65000"/>
                  <a:lumOff val="35000"/>
                </a:schemeClr>
              </a:solidFill>
            </a:endParaRPr>
          </a:p>
        </p:txBody>
      </p:sp>
      <p:pic>
        <p:nvPicPr>
          <p:cNvPr id="4" name="图片 3"/>
          <p:cNvPicPr>
            <a:picLocks noChangeAspect="1"/>
          </p:cNvPicPr>
          <p:nvPr/>
        </p:nvPicPr>
        <p:blipFill>
          <a:blip r:embed="rId3"/>
          <a:stretch>
            <a:fillRect/>
          </a:stretch>
        </p:blipFill>
        <p:spPr>
          <a:xfrm>
            <a:off x="9065895" y="4716780"/>
            <a:ext cx="2919095" cy="1866900"/>
          </a:xfrm>
          <a:prstGeom prst="rect">
            <a:avLst/>
          </a:prstGeom>
        </p:spPr>
      </p:pic>
      <p:pic>
        <p:nvPicPr>
          <p:cNvPr id="5" name="图片 4"/>
          <p:cNvPicPr>
            <a:picLocks noChangeAspect="1"/>
          </p:cNvPicPr>
          <p:nvPr/>
        </p:nvPicPr>
        <p:blipFill>
          <a:blip r:embed="rId4"/>
          <a:stretch>
            <a:fillRect/>
          </a:stretch>
        </p:blipFill>
        <p:spPr>
          <a:xfrm>
            <a:off x="344170" y="316230"/>
            <a:ext cx="2857500" cy="1600200"/>
          </a:xfrm>
          <a:prstGeom prst="rect">
            <a:avLst/>
          </a:prstGeom>
        </p:spPr>
      </p:pic>
    </p:spTree>
    <p:custDataLst>
      <p:tags r:id="rId5"/>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图片 3"/>
          <p:cNvPicPr>
            <a:picLocks noChangeAspect="1"/>
          </p:cNvPicPr>
          <p:nvPr/>
        </p:nvPicPr>
        <p:blipFill>
          <a:blip r:embed="rId1"/>
          <a:stretch>
            <a:fillRect/>
          </a:stretch>
        </p:blipFill>
        <p:spPr>
          <a:xfrm>
            <a:off x="9057005" y="5273675"/>
            <a:ext cx="3103245" cy="1480185"/>
          </a:xfrm>
          <a:prstGeom prst="rect">
            <a:avLst/>
          </a:prstGeom>
        </p:spPr>
      </p:pic>
      <p:sp>
        <p:nvSpPr>
          <p:cNvPr id="2" name="Title 1"/>
          <p:cNvSpPr>
            <a:spLocks noGrp="1"/>
          </p:cNvSpPr>
          <p:nvPr>
            <p:ph type="ctrTitle" idx="13"/>
            <p:custDataLst>
              <p:tags r:id="rId2"/>
            </p:custDataLst>
          </p:nvPr>
        </p:nvSpPr>
        <p:spPr>
          <a:xfrm>
            <a:off x="4474845" y="426085"/>
            <a:ext cx="3242310" cy="842645"/>
          </a:xfrm>
        </p:spPr>
        <p:txBody>
          <a:bodyPr vert="horz" wrap="square" lIns="0" tIns="0" rIns="0" bIns="0" rtlCol="0" anchor="b" anchorCtr="0">
            <a:normAutofit/>
          </a:bodyPr>
          <a:lstStyle/>
          <a:p>
            <a:pPr algn="dist"/>
            <a:r>
              <a:rPr lang="zh-CN" altLang="en-US" sz="2800" u="sng" dirty="0">
                <a:ln/>
                <a:solidFill>
                  <a:schemeClr val="tx1"/>
                </a:solidFill>
                <a:effectLst>
                  <a:outerShdw blurRad="38100" dist="19050" dir="2700000" algn="tl" rotWithShape="0">
                    <a:schemeClr val="dk1">
                      <a:alpha val="40000"/>
                    </a:schemeClr>
                  </a:outerShdw>
                </a:effectLst>
              </a:rPr>
              <a:t>Literature</a:t>
            </a:r>
            <a:endParaRPr lang="zh-CN" altLang="en-US" sz="2800" u="sng" dirty="0">
              <a:ln/>
              <a:solidFill>
                <a:schemeClr val="tx1"/>
              </a:solidFill>
              <a:effectLst>
                <a:outerShdw blurRad="38100" dist="19050" dir="2700000" algn="tl" rotWithShape="0">
                  <a:schemeClr val="dk1">
                    <a:alpha val="40000"/>
                  </a:schemeClr>
                </a:outerShdw>
              </a:effectLst>
            </a:endParaRPr>
          </a:p>
        </p:txBody>
      </p:sp>
      <p:sp>
        <p:nvSpPr>
          <p:cNvPr id="6" name="Subtitle 5"/>
          <p:cNvSpPr>
            <a:spLocks noGrp="1"/>
          </p:cNvSpPr>
          <p:nvPr>
            <p:ph type="subTitle" idx="14"/>
            <p:custDataLst>
              <p:tags r:id="rId3"/>
            </p:custDataLst>
          </p:nvPr>
        </p:nvSpPr>
        <p:spPr>
          <a:xfrm>
            <a:off x="2266315" y="1494155"/>
            <a:ext cx="7637145" cy="4941570"/>
          </a:xfrm>
        </p:spPr>
        <p:txBody>
          <a:bodyPr vert="horz" wrap="square" lIns="0" tIns="0" rIns="0" bIns="0" rtlCol="0" anchor="t" anchorCtr="0">
            <a:normAutofit/>
          </a:bodyPr>
          <a:lstStyle/>
          <a:p>
            <a:pPr marL="0" indent="0" algn="just">
              <a:lnSpc>
                <a:spcPct val="100000"/>
              </a:lnSpc>
              <a:spcAft>
                <a:spcPts val="0"/>
              </a:spcAft>
              <a:buNone/>
            </a:pPr>
            <a:r>
              <a:rPr lang="zh-CN" altLang="en-US">
                <a:solidFill>
                  <a:schemeClr val="tx1">
                    <a:lumMod val="65000"/>
                    <a:lumOff val="35000"/>
                  </a:schemeClr>
                </a:solidFill>
              </a:rPr>
              <a:t>Product Innovation refers to creating a new product or innovating the functions and functions of an old product Its current market area and product portfolio.Of course, product innovation is also accompanied by high costs, because a company's product innovation requires funds to run and create.(Lucas,2019)And product innovation can be based on the needs of customers in the market Make changes to maximize the return on your company ’s capital investment. (Michelle,2018) Finally, according to the conclusions of many literatures above, it is shown that the development of enterprises and the success of enterprises have a great relationship with product innovation.(NATHAN,2019)</a:t>
            </a:r>
            <a:endParaRPr lang="zh-CN" altLang="en-US">
              <a:solidFill>
                <a:schemeClr val="tx1">
                  <a:lumMod val="65000"/>
                  <a:lumOff val="35000"/>
                </a:schemeClr>
              </a:solidFill>
            </a:endParaRPr>
          </a:p>
        </p:txBody>
      </p:sp>
    </p:spTree>
    <p:custDataLst>
      <p:tags r:id="rId4"/>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图片 3"/>
          <p:cNvPicPr>
            <a:picLocks noChangeAspect="1"/>
          </p:cNvPicPr>
          <p:nvPr/>
        </p:nvPicPr>
        <p:blipFill>
          <a:blip r:embed="rId1"/>
          <a:stretch>
            <a:fillRect/>
          </a:stretch>
        </p:blipFill>
        <p:spPr>
          <a:xfrm>
            <a:off x="147320" y="63500"/>
            <a:ext cx="3028950" cy="1514475"/>
          </a:xfrm>
          <a:prstGeom prst="rect">
            <a:avLst/>
          </a:prstGeom>
        </p:spPr>
      </p:pic>
      <p:sp>
        <p:nvSpPr>
          <p:cNvPr id="2" name="Title 1"/>
          <p:cNvSpPr>
            <a:spLocks noGrp="1"/>
          </p:cNvSpPr>
          <p:nvPr>
            <p:ph type="ctrTitle" idx="13"/>
            <p:custDataLst>
              <p:tags r:id="rId2"/>
            </p:custDataLst>
          </p:nvPr>
        </p:nvSpPr>
        <p:spPr>
          <a:xfrm>
            <a:off x="2910205" y="841375"/>
            <a:ext cx="4781550" cy="843280"/>
          </a:xfrm>
        </p:spPr>
        <p:txBody>
          <a:bodyPr vert="horz" wrap="square" lIns="0" tIns="0" rIns="0" bIns="0" rtlCol="0" anchor="b" anchorCtr="0">
            <a:normAutofit fontScale="90000"/>
          </a:bodyPr>
          <a:lstStyle/>
          <a:p>
            <a:pPr algn="dist"/>
            <a:r>
              <a:rPr lang="en-US" altLang="en-GB" sz="4000">
                <a:ln/>
                <a:solidFill>
                  <a:schemeClr val="tx1"/>
                </a:solidFill>
                <a:effectLst>
                  <a:outerShdw blurRad="38100" dist="19050" dir="2700000" algn="tl" rotWithShape="0">
                    <a:schemeClr val="dk1">
                      <a:alpha val="40000"/>
                    </a:schemeClr>
                  </a:outerShdw>
                </a:effectLst>
                <a:sym typeface="+mn-ea"/>
              </a:rPr>
              <a:t>      </a:t>
            </a:r>
            <a:r>
              <a:rPr lang="en-GB" altLang="zh-CN" sz="4000">
                <a:ln/>
                <a:solidFill>
                  <a:schemeClr val="tx1"/>
                </a:solidFill>
                <a:effectLst>
                  <a:outerShdw blurRad="38100" dist="19050" dir="2700000" algn="tl" rotWithShape="0">
                    <a:schemeClr val="dk1">
                      <a:alpha val="40000"/>
                    </a:schemeClr>
                  </a:outerShdw>
                </a:effectLst>
                <a:sym typeface="+mn-ea"/>
              </a:rPr>
              <a:t>Conclusion</a:t>
            </a:r>
            <a:endParaRPr lang="en-GB" altLang="zh-CN" sz="4000" dirty="0">
              <a:ln/>
              <a:solidFill>
                <a:schemeClr val="tx1"/>
              </a:solidFill>
              <a:effectLst>
                <a:outerShdw blurRad="38100" dist="19050" dir="2700000" algn="tl" rotWithShape="0">
                  <a:schemeClr val="dk1">
                    <a:alpha val="40000"/>
                  </a:schemeClr>
                </a:outerShdw>
              </a:effectLst>
              <a:sym typeface="+mn-ea"/>
            </a:endParaRPr>
          </a:p>
        </p:txBody>
      </p:sp>
      <p:sp>
        <p:nvSpPr>
          <p:cNvPr id="6" name="Subtitle 5"/>
          <p:cNvSpPr>
            <a:spLocks noGrp="1"/>
          </p:cNvSpPr>
          <p:nvPr>
            <p:ph type="subTitle" idx="14"/>
            <p:custDataLst>
              <p:tags r:id="rId3"/>
            </p:custDataLst>
          </p:nvPr>
        </p:nvSpPr>
        <p:spPr>
          <a:xfrm>
            <a:off x="2136775" y="1684655"/>
            <a:ext cx="7820660" cy="4750435"/>
          </a:xfrm>
        </p:spPr>
        <p:txBody>
          <a:bodyPr vert="horz" wrap="square" lIns="0" tIns="0" rIns="0" bIns="0" rtlCol="0" anchor="t" anchorCtr="0">
            <a:normAutofit lnSpcReduction="10000"/>
          </a:bodyPr>
          <a:lstStyle/>
          <a:p>
            <a:pPr marL="0" indent="0" algn="l">
              <a:lnSpc>
                <a:spcPct val="100000"/>
              </a:lnSpc>
              <a:spcAft>
                <a:spcPts val="0"/>
              </a:spcAft>
              <a:buNone/>
            </a:pPr>
            <a:r>
              <a:rPr lang="zh-CN" altLang="en-US" b="1">
                <a:solidFill>
                  <a:schemeClr val="tx1">
                    <a:lumMod val="65000"/>
                    <a:lumOff val="35000"/>
                  </a:schemeClr>
                </a:solidFill>
              </a:rPr>
              <a:t>predicted outcomes</a:t>
            </a:r>
            <a:endParaRPr lang="zh-CN" altLang="en-US">
              <a:solidFill>
                <a:schemeClr val="tx1">
                  <a:lumMod val="65000"/>
                  <a:lumOff val="35000"/>
                </a:schemeClr>
              </a:solidFill>
            </a:endParaRPr>
          </a:p>
          <a:p>
            <a:pPr marL="0" indent="0" algn="l">
              <a:lnSpc>
                <a:spcPct val="100000"/>
              </a:lnSpc>
              <a:spcAft>
                <a:spcPts val="0"/>
              </a:spcAft>
              <a:buNone/>
            </a:pPr>
            <a:r>
              <a:rPr lang="zh-CN" altLang="en-US">
                <a:solidFill>
                  <a:schemeClr val="tx1">
                    <a:lumMod val="65000"/>
                    <a:lumOff val="35000"/>
                  </a:schemeClr>
                </a:solidFill>
              </a:rPr>
              <a:t>The research plan achieves its set goals, identifying consumer needs for the Coca-Cola company, adjusting its production, and innovating its products. So as to promote the increase in sales of Coca-Cola products, and then improve its performance, promote the rise in stock prices, and increase the company's value. The company can also identify potential markets in the future and plan for the company's future development.</a:t>
            </a:r>
            <a:endParaRPr lang="zh-CN" altLang="en-US">
              <a:solidFill>
                <a:schemeClr val="tx1">
                  <a:lumMod val="65000"/>
                  <a:lumOff val="35000"/>
                </a:schemeClr>
              </a:solidFill>
            </a:endParaRPr>
          </a:p>
          <a:p>
            <a:pPr marL="0" indent="0" algn="l">
              <a:lnSpc>
                <a:spcPct val="100000"/>
              </a:lnSpc>
              <a:spcAft>
                <a:spcPts val="0"/>
              </a:spcAft>
              <a:buNone/>
            </a:pPr>
            <a:endParaRPr lang="zh-CN" altLang="en-US" b="1">
              <a:solidFill>
                <a:schemeClr val="tx1">
                  <a:lumMod val="65000"/>
                  <a:lumOff val="35000"/>
                </a:schemeClr>
              </a:solidFill>
            </a:endParaRPr>
          </a:p>
          <a:p>
            <a:pPr marL="0" indent="0" algn="l">
              <a:lnSpc>
                <a:spcPct val="100000"/>
              </a:lnSpc>
              <a:spcAft>
                <a:spcPts val="0"/>
              </a:spcAft>
              <a:buNone/>
            </a:pPr>
            <a:r>
              <a:rPr lang="zh-CN" altLang="en-US" b="1">
                <a:solidFill>
                  <a:schemeClr val="tx1">
                    <a:lumMod val="65000"/>
                    <a:lumOff val="35000"/>
                  </a:schemeClr>
                </a:solidFill>
              </a:rPr>
              <a:t>find out</a:t>
            </a:r>
            <a:endParaRPr lang="zh-CN" altLang="en-US" b="1">
              <a:solidFill>
                <a:schemeClr val="tx1">
                  <a:lumMod val="65000"/>
                  <a:lumOff val="35000"/>
                </a:schemeClr>
              </a:solidFill>
            </a:endParaRPr>
          </a:p>
          <a:p>
            <a:pPr marL="0" indent="0" algn="l">
              <a:lnSpc>
                <a:spcPct val="100000"/>
              </a:lnSpc>
              <a:spcAft>
                <a:spcPts val="0"/>
              </a:spcAft>
              <a:buNone/>
            </a:pPr>
            <a:r>
              <a:rPr lang="zh-CN" altLang="en-US">
                <a:solidFill>
                  <a:schemeClr val="tx1">
                    <a:lumMod val="65000"/>
                    <a:lumOff val="35000"/>
                  </a:schemeClr>
                </a:solidFill>
              </a:rPr>
              <a:t>The importance of corporate innovation to an enterprise, no matter how large the enterprise is, it is necessary to constantly surpass itself in innovation in order to attract the attention of consumers and promote the development of the company.</a:t>
            </a:r>
            <a:endParaRPr lang="zh-CN" altLang="en-US">
              <a:solidFill>
                <a:schemeClr val="tx1">
                  <a:lumMod val="65000"/>
                  <a:lumOff val="35000"/>
                </a:schemeClr>
              </a:solidFill>
            </a:endParaRPr>
          </a:p>
        </p:txBody>
      </p:sp>
    </p:spTree>
    <p:custDataLst>
      <p:tags r:id="rId4"/>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ubtitle 5"/>
          <p:cNvSpPr>
            <a:spLocks noGrp="1"/>
          </p:cNvSpPr>
          <p:nvPr>
            <p:ph type="subTitle" idx="14"/>
            <p:custDataLst>
              <p:tags r:id="rId1"/>
            </p:custDataLst>
          </p:nvPr>
        </p:nvSpPr>
        <p:spPr>
          <a:xfrm>
            <a:off x="2146935" y="425450"/>
            <a:ext cx="7898130" cy="6228080"/>
          </a:xfrm>
        </p:spPr>
        <p:txBody>
          <a:bodyPr vert="horz" wrap="square" lIns="0" tIns="0" rIns="0" bIns="0" rtlCol="0" anchor="t" anchorCtr="0">
            <a:normAutofit fontScale="70000"/>
          </a:bodyPr>
          <a:lstStyle/>
          <a:p>
            <a:pPr marL="0" indent="0" algn="l">
              <a:lnSpc>
                <a:spcPct val="100000"/>
              </a:lnSpc>
              <a:spcAft>
                <a:spcPts val="0"/>
              </a:spcAft>
              <a:buNone/>
            </a:pPr>
            <a:r>
              <a:rPr lang="en-US" altLang="zh-CN" sz="5400" b="1">
                <a:ln/>
                <a:solidFill>
                  <a:schemeClr val="tx1"/>
                </a:solidFill>
                <a:effectLst>
                  <a:outerShdw blurRad="38100" dist="19050" dir="2700000" algn="tl" rotWithShape="0">
                    <a:schemeClr val="dk1">
                      <a:alpha val="40000"/>
                    </a:schemeClr>
                  </a:outerShdw>
                </a:effectLst>
              </a:rPr>
              <a:t>                Reference</a:t>
            </a:r>
            <a:endParaRPr lang="en-US" altLang="zh-CN">
              <a:solidFill>
                <a:schemeClr val="tx1">
                  <a:lumMod val="65000"/>
                  <a:lumOff val="35000"/>
                </a:schemeClr>
              </a:solidFill>
            </a:endParaRPr>
          </a:p>
          <a:p>
            <a:pPr marL="0" indent="0" algn="l">
              <a:lnSpc>
                <a:spcPct val="100000"/>
              </a:lnSpc>
              <a:spcAft>
                <a:spcPts val="0"/>
              </a:spcAft>
              <a:buNone/>
            </a:pPr>
            <a:r>
              <a:rPr lang="en-US" altLang="zh-CN">
                <a:solidFill>
                  <a:schemeClr val="tx1">
                    <a:lumMod val="65000"/>
                    <a:lumOff val="35000"/>
                  </a:schemeClr>
                </a:solidFill>
              </a:rPr>
              <a:t>1.Lutkin, A. (2019). Coca-Cola Is Looking For Someone To Solve Their Sugar Problem For $1 Million. [online] Green Matters. Available at: https://www.greenmatters.com/food/2017/08/15/2srX82/coca-cola-sugar-problem-for-1-million [Accessed 27 Feb. 2020].</a:t>
            </a:r>
            <a:endParaRPr lang="en-US" altLang="zh-CN">
              <a:solidFill>
                <a:schemeClr val="tx1">
                  <a:lumMod val="65000"/>
                  <a:lumOff val="35000"/>
                </a:schemeClr>
              </a:solidFill>
            </a:endParaRPr>
          </a:p>
          <a:p>
            <a:pPr marL="0" indent="0" algn="l">
              <a:lnSpc>
                <a:spcPct val="100000"/>
              </a:lnSpc>
              <a:spcAft>
                <a:spcPts val="0"/>
              </a:spcAft>
              <a:buNone/>
            </a:pPr>
            <a:endParaRPr lang="en-US" altLang="zh-CN">
              <a:solidFill>
                <a:schemeClr val="tx1">
                  <a:lumMod val="65000"/>
                  <a:lumOff val="35000"/>
                </a:schemeClr>
              </a:solidFill>
            </a:endParaRPr>
          </a:p>
          <a:p>
            <a:pPr marL="0" indent="0" algn="l">
              <a:lnSpc>
                <a:spcPct val="100000"/>
              </a:lnSpc>
              <a:spcAft>
                <a:spcPts val="0"/>
              </a:spcAft>
              <a:buNone/>
            </a:pPr>
            <a:r>
              <a:rPr lang="en-US" altLang="zh-CN">
                <a:solidFill>
                  <a:schemeClr val="tx1">
                    <a:lumMod val="65000"/>
                    <a:lumOff val="35000"/>
                  </a:schemeClr>
                </a:solidFill>
              </a:rPr>
              <a:t>2.Al, R. (2013). The seven challenges of Coca-Cola. - Ries. [online] Ries. Available at: https://www.ries.com/2013/04/01/the-seven-challenges-of-coca-cola/ [Accessed 27 Feb. 2020].</a:t>
            </a:r>
            <a:endParaRPr lang="en-US" altLang="zh-CN">
              <a:solidFill>
                <a:schemeClr val="tx1">
                  <a:lumMod val="65000"/>
                  <a:lumOff val="35000"/>
                </a:schemeClr>
              </a:solidFill>
            </a:endParaRPr>
          </a:p>
          <a:p>
            <a:pPr marL="0" indent="0" algn="l">
              <a:lnSpc>
                <a:spcPct val="100000"/>
              </a:lnSpc>
              <a:spcAft>
                <a:spcPts val="0"/>
              </a:spcAft>
              <a:buNone/>
            </a:pPr>
            <a:endParaRPr lang="en-US" altLang="zh-CN">
              <a:solidFill>
                <a:schemeClr val="tx1">
                  <a:lumMod val="65000"/>
                  <a:lumOff val="35000"/>
                </a:schemeClr>
              </a:solidFill>
            </a:endParaRPr>
          </a:p>
          <a:p>
            <a:pPr marL="0" indent="0" algn="l">
              <a:lnSpc>
                <a:spcPct val="100000"/>
              </a:lnSpc>
              <a:spcAft>
                <a:spcPts val="0"/>
              </a:spcAft>
              <a:buNone/>
            </a:pPr>
            <a:r>
              <a:rPr lang="en-US" altLang="zh-CN">
                <a:solidFill>
                  <a:schemeClr val="tx1">
                    <a:lumMod val="65000"/>
                    <a:lumOff val="35000"/>
                  </a:schemeClr>
                </a:solidFill>
              </a:rPr>
              <a:t>3.Michelle, G. (2018). Coca Cola facing production problems due to CO2 shortage in UK. [online] Fox News. Available at: https://www.foxnews.com/food-drink/coca-cola-facing-production-problems-due-to-co2-shortage-in-uk [Accessed 27 Feb. 2020].</a:t>
            </a:r>
            <a:endParaRPr lang="en-US" altLang="zh-CN">
              <a:solidFill>
                <a:schemeClr val="tx1">
                  <a:lumMod val="65000"/>
                  <a:lumOff val="35000"/>
                </a:schemeClr>
              </a:solidFill>
            </a:endParaRPr>
          </a:p>
          <a:p>
            <a:pPr marL="0" indent="0" algn="l">
              <a:lnSpc>
                <a:spcPct val="100000"/>
              </a:lnSpc>
              <a:spcAft>
                <a:spcPts val="0"/>
              </a:spcAft>
              <a:buNone/>
            </a:pPr>
            <a:endParaRPr lang="en-US" altLang="zh-CN">
              <a:solidFill>
                <a:schemeClr val="tx1">
                  <a:lumMod val="65000"/>
                  <a:lumOff val="35000"/>
                </a:schemeClr>
              </a:solidFill>
            </a:endParaRPr>
          </a:p>
          <a:p>
            <a:pPr marL="0" indent="0" algn="l">
              <a:lnSpc>
                <a:spcPct val="100000"/>
              </a:lnSpc>
              <a:spcAft>
                <a:spcPts val="0"/>
              </a:spcAft>
              <a:buNone/>
            </a:pPr>
            <a:r>
              <a:rPr lang="en-US" altLang="zh-CN">
                <a:solidFill>
                  <a:schemeClr val="tx1">
                    <a:lumMod val="65000"/>
                    <a:lumOff val="35000"/>
                  </a:schemeClr>
                </a:solidFill>
              </a:rPr>
              <a:t>4.Christine, M. (2018). How Coke spun the public on its water use. [online] The Verge. Available at: https://www.theverge.com/2018/5/31/17377964/coca-cola-water-sustainability-recycling-controversy-investigation [Accessed 27 Feb. 2020].</a:t>
            </a:r>
            <a:endParaRPr lang="en-US" altLang="zh-CN">
              <a:solidFill>
                <a:schemeClr val="tx1">
                  <a:lumMod val="65000"/>
                  <a:lumOff val="35000"/>
                </a:schemeClr>
              </a:solidFill>
            </a:endParaRPr>
          </a:p>
          <a:p>
            <a:pPr marL="0" indent="0" algn="l">
              <a:lnSpc>
                <a:spcPct val="100000"/>
              </a:lnSpc>
              <a:spcAft>
                <a:spcPts val="0"/>
              </a:spcAft>
              <a:buNone/>
            </a:pPr>
            <a:endParaRPr lang="en-US" altLang="zh-CN">
              <a:solidFill>
                <a:schemeClr val="tx1">
                  <a:lumMod val="65000"/>
                  <a:lumOff val="35000"/>
                </a:schemeClr>
              </a:solidFill>
            </a:endParaRPr>
          </a:p>
          <a:p>
            <a:pPr marL="0" indent="0" algn="l">
              <a:lnSpc>
                <a:spcPct val="100000"/>
              </a:lnSpc>
              <a:spcAft>
                <a:spcPts val="0"/>
              </a:spcAft>
              <a:buNone/>
            </a:pPr>
            <a:endParaRPr lang="en-US" altLang="zh-CN">
              <a:solidFill>
                <a:schemeClr val="tx1">
                  <a:lumMod val="65000"/>
                  <a:lumOff val="35000"/>
                </a:schemeClr>
              </a:solidFill>
            </a:endParaRPr>
          </a:p>
          <a:p>
            <a:pPr marL="0" indent="0" algn="l">
              <a:lnSpc>
                <a:spcPct val="100000"/>
              </a:lnSpc>
              <a:spcAft>
                <a:spcPts val="0"/>
              </a:spcAft>
              <a:buNone/>
            </a:pPr>
            <a:r>
              <a:rPr lang="en-US" altLang="zh-CN">
                <a:solidFill>
                  <a:schemeClr val="tx1">
                    <a:lumMod val="65000"/>
                    <a:lumOff val="35000"/>
                  </a:schemeClr>
                </a:solidFill>
              </a:rPr>
              <a:t>5.Katherine,L. (2018). Health risks of Coca-Cola: What it does to the body. [online] Medicalnewstoday.com. Available at: https://www.medicalnewstoday.com/articles/297600 [Accessed 27 Feb. 2020].</a:t>
            </a:r>
            <a:endParaRPr lang="en-US" altLang="zh-CN">
              <a:solidFill>
                <a:schemeClr val="tx1">
                  <a:lumMod val="65000"/>
                  <a:lumOff val="35000"/>
                </a:schemeClr>
              </a:solidFill>
            </a:endParaRPr>
          </a:p>
        </p:txBody>
      </p:sp>
    </p:spTree>
    <p:custDataLst>
      <p:tags r:id="rId2"/>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7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82.xml><?xml version="1.0" encoding="utf-8"?>
<p:tagLst xmlns:p="http://schemas.openxmlformats.org/presentationml/2006/main">
  <p:tag name="KSO_WM_UNIT_TYPE" val="i"/>
  <p:tag name="KSO_WM_UNIT_SUBTYPE" val="h"/>
  <p:tag name="KSO_WM_SLIDE_BACKGROUND_TYPE" val="frame"/>
  <p:tag name="KSO_WM_SLIDE_BK_DARK_LIGHT" val="2"/>
  <p:tag name="KSO_WM_UNIT_HIGHLIGHT" val="0"/>
  <p:tag name="KSO_WM_UNIT_COMPATIBLE" val="0"/>
  <p:tag name="KSO_WM_UNIT_DIAGRAM_ISNUMVISUAL" val="0"/>
  <p:tag name="KSO_WM_UNIT_DIAGRAM_ISREFERUNIT" val="0"/>
  <p:tag name="KSO_WM_UNIT_INDEX" val="0"/>
  <p:tag name="KSO_WM_UNIT_ID" val="_13*i*0"/>
  <p:tag name="KSO_WM_UNIT_BK_DARK_LIGHT" val="2"/>
  <p:tag name="KSO_WM_UNIT_LAYERLEVEL" val="1"/>
  <p:tag name="KSO_WM_TAG_VERSION" val="1.0"/>
  <p:tag name="KSO_WM_BEAUTIFY_FLAG" val="#wm#"/>
</p:tagLst>
</file>

<file path=ppt/tags/tag83.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84.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90.xml><?xml version="1.0" encoding="utf-8"?>
<p:tagLst xmlns:p="http://schemas.openxmlformats.org/presentationml/2006/main">
  <p:tag name="KSO_WM_UNIT_TYPE" val="i"/>
  <p:tag name="KSO_WM_UNIT_SUBTYPE" val="h"/>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NDEX" val="0"/>
  <p:tag name="KSO_WM_UNIT_ID" val="_14*i*0"/>
  <p:tag name="KSO_WM_UNIT_BK_DARK_LIGHT" val="2"/>
  <p:tag name="KSO_WM_UNIT_LAYERLEVEL" val="1"/>
  <p:tag name="KSO_WM_TAG_VERSION" val="1.0"/>
  <p:tag name="KSO_WM_BEAUTIFY_FLAG" val="#wm#"/>
</p:tagLst>
</file>

<file path=ppt/tags/tag91.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8.xml><?xml version="1.0" encoding="utf-8"?>
<p:tagLst xmlns:p="http://schemas.openxmlformats.org/presentationml/2006/main">
  <p:tag name="KSO_WM_UNIT_TYPE" val="i"/>
  <p:tag name="KSO_WM_UNIT_SUBTYPE" val="h"/>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NDEX" val="0"/>
  <p:tag name="KSO_WM_UNIT_ID" val="_15*i*0"/>
  <p:tag name="KSO_WM_UNIT_BK_DARK_LIGHT" val="2"/>
  <p:tag name="KSO_WM_UNIT_LAYERLEVEL" val="1"/>
  <p:tag name="KSO_WM_TAG_VERSION" val="1.0"/>
  <p:tag name="KSO_WM_BEAUTIFY_FLAG" val="#wm#"/>
</p:tagLst>
</file>

<file path=ppt/tags/tag99.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00.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07.xml><?xml version="1.0" encoding="utf-8"?>
<p:tagLst xmlns:p="http://schemas.openxmlformats.org/presentationml/2006/main">
  <p:tag name="KSO_WM_UNIT_TYPE" val="i"/>
  <p:tag name="KSO_WM_UNIT_SUBTYPE" val="h"/>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NDEX" val="0"/>
  <p:tag name="KSO_WM_UNIT_ID" val="_16*i*0"/>
  <p:tag name="KSO_WM_UNIT_BK_DARK_LIGHT" val="2"/>
  <p:tag name="KSO_WM_UNIT_LAYERLEVEL" val="1"/>
  <p:tag name="KSO_WM_TAG_VERSION" val="1.0"/>
  <p:tag name="KSO_WM_BEAUTIFY_FLAG" val="#wm#"/>
</p:tagLst>
</file>

<file path=ppt/tags/tag108.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09.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16.xml><?xml version="1.0" encoding="utf-8"?>
<p:tagLst xmlns:p="http://schemas.openxmlformats.org/presentationml/2006/main">
  <p:tag name="KSO_WM_UNIT_TYPE" val="i"/>
  <p:tag name="KSO_WM_UNIT_SUBTYPE" val="h"/>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NDEX" val="0"/>
  <p:tag name="KSO_WM_UNIT_ID" val="_17*i*0"/>
  <p:tag name="KSO_WM_UNIT_BK_DARK_LIGHT" val="2"/>
  <p:tag name="KSO_WM_UNIT_LAYERLEVEL" val="1"/>
  <p:tag name="KSO_WM_TAG_VERSION" val="1.0"/>
  <p:tag name="KSO_WM_BEAUTIFY_FLAG" val="#wm#"/>
</p:tagLst>
</file>

<file path=ppt/tags/tag117.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18.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27.xml><?xml version="1.0" encoding="utf-8"?>
<p:tagLst xmlns:p="http://schemas.openxmlformats.org/presentationml/2006/main">
  <p:tag name="KSO_WM_UNIT_TYPE" val="i"/>
  <p:tag name="KSO_WM_UNIT_SUBTYPE" val="h"/>
  <p:tag name="KSO_WM_SLIDE_BACKGROUND_TYPE" val="belt"/>
  <p:tag name="KSO_WM_SLIDE_BK_DARK_LIGHT" val="2"/>
  <p:tag name="KSO_WM_UNIT_HIGHLIGHT" val="0"/>
  <p:tag name="KSO_WM_UNIT_COMPATIBLE" val="0"/>
  <p:tag name="KSO_WM_UNIT_DIAGRAM_ISNUMVISUAL" val="0"/>
  <p:tag name="KSO_WM_UNIT_DIAGRAM_ISREFERUNIT" val="0"/>
  <p:tag name="KSO_WM_UNIT_INDEX" val="0"/>
  <p:tag name="KSO_WM_UNIT_ID" val="_18*i*0"/>
  <p:tag name="KSO_WM_UNIT_BK_DARK_LIGHT" val="2"/>
  <p:tag name="KSO_WM_UNIT_LAYERLEVEL" val="1"/>
  <p:tag name="KSO_WM_TAG_VERSION" val="1.0"/>
  <p:tag name="KSO_WM_BEAUTIFY_FLAG" val="#wm#"/>
</p:tagLst>
</file>

<file path=ppt/tags/tag128.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29.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4422"/>
</p:tagLst>
</file>

<file path=ppt/tags/tag1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4422"/>
</p:tagLst>
</file>

<file path=ppt/tags/tag1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40.xml><?xml version="1.0" encoding="utf-8"?>
<p:tagLst xmlns:p="http://schemas.openxmlformats.org/presentationml/2006/main">
  <p:tag name="KSO_WM_TAG_VERSION" val="1.0"/>
  <p:tag name="KSO_WM_BEAUTIFY_FLAG" val="#wm#"/>
  <p:tag name="KSO_WM_TEMPLATE_CATEGORY" val="custom"/>
  <p:tag name="KSO_WM_TEMPLATE_INDEX" val="20204422"/>
  <p:tag name="KSO_WM_TEMPLATE_SUBCATEGORY" val="0"/>
  <p:tag name="KSO_WM_TEMPLATE_MASTER_TYPE" val="1"/>
  <p:tag name="KSO_WM_TEMPLATE_COLOR_TYPE" val="1"/>
  <p:tag name="KSO_WM_TEMPLATE_MASTER_THUMB_INDEX" val="12"/>
  <p:tag name="KSO_WM_TEMPLATE_THUMBS_INDEX" val="1、4、7、9、12、13、17、18、19、20、21、24、29、31、34"/>
</p:tagLst>
</file>

<file path=ppt/tags/tag141.xml><?xml version="1.0" encoding="utf-8"?>
<p:tagLst xmlns:p="http://schemas.openxmlformats.org/presentationml/2006/main">
  <p:tag name="KSO_WM_UNIT_ISCONTENTSTITLE" val="0"/>
  <p:tag name="KSO_WM_UNIT_PRESET_TEXT" val="空白演示"/>
  <p:tag name="KSO_WM_UNIT_NOCLEAR" val="0"/>
  <p:tag name="KSO_WM_UNIT_VALUE" val="13"/>
  <p:tag name="KSO_WM_UNIT_HIGHLIGHT" val="0"/>
  <p:tag name="KSO_WM_UNIT_COMPATIBLE" val="0"/>
  <p:tag name="KSO_WM_UNIT_DIAGRAM_ISNUMVISUAL" val="0"/>
  <p:tag name="KSO_WM_UNIT_DIAGRAM_ISREFERUNIT" val="0"/>
  <p:tag name="KSO_WM_UNIT_TYPE" val="a"/>
  <p:tag name="KSO_WM_UNIT_INDEX" val="1"/>
  <p:tag name="KSO_WM_UNIT_ID" val="custom20187308_1*a*1"/>
  <p:tag name="KSO_WM_TEMPLATE_CATEGORY" val="custom"/>
  <p:tag name="KSO_WM_TEMPLATE_INDEX" val="20187308"/>
  <p:tag name="KSO_WM_UNIT_LAYERLEVEL" val="1"/>
  <p:tag name="KSO_WM_TAG_VERSION" val="1.0"/>
  <p:tag name="KSO_WM_BEAUTIFY_FLAG" val="#wm#"/>
</p:tagLst>
</file>

<file path=ppt/tags/tag142.xml><?xml version="1.0" encoding="utf-8"?>
<p:tagLst xmlns:p="http://schemas.openxmlformats.org/presentationml/2006/main">
  <p:tag name="KSO_WM_UNIT_ISCONTENTSTITLE" val="0"/>
  <p:tag name="KSO_WM_UNIT_PRESET_TEXT" val="在此输入您的封面副标题"/>
  <p:tag name="KSO_WM_UNIT_NOCLEAR" val="0"/>
  <p:tag name="KSO_WM_UNIT_VALUE" val="156"/>
  <p:tag name="KSO_WM_UNIT_HIGHLIGHT" val="0"/>
  <p:tag name="KSO_WM_UNIT_COMPATIBLE" val="0"/>
  <p:tag name="KSO_WM_UNIT_DIAGRAM_ISNUMVISUAL" val="0"/>
  <p:tag name="KSO_WM_UNIT_DIAGRAM_ISREFERUNIT" val="0"/>
  <p:tag name="KSO_WM_UNIT_TYPE" val="b"/>
  <p:tag name="KSO_WM_UNIT_INDEX" val="1"/>
  <p:tag name="KSO_WM_UNIT_ID" val="custom20187308_1*b*1"/>
  <p:tag name="KSO_WM_TEMPLATE_CATEGORY" val="custom"/>
  <p:tag name="KSO_WM_TEMPLATE_INDEX" val="20187308"/>
  <p:tag name="KSO_WM_UNIT_LAYERLEVEL" val="1"/>
  <p:tag name="KSO_WM_TAG_VERSION" val="1.0"/>
  <p:tag name="KSO_WM_BEAUTIFY_FLAG" val="#wm#"/>
</p:tagLst>
</file>

<file path=ppt/tags/tag143.xml><?xml version="1.0" encoding="utf-8"?>
<p:tagLst xmlns:p="http://schemas.openxmlformats.org/presentationml/2006/main">
  <p:tag name="KSO_WM_TEMPLATE_THUMBS_INDEX" val="1"/>
  <p:tag name="KSO_WM_SLIDE_ID" val="custom20187308_1"/>
  <p:tag name="KSO_WM_TEMPLATE_SUBCATEGORY" val="0"/>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4422"/>
  <p:tag name="KSO_WM_SLIDE_LAYOUT" val="a_b"/>
  <p:tag name="KSO_WM_SLIDE_LAYOUT_CNT" val="1_1"/>
</p:tagLst>
</file>

<file path=ppt/tags/tag144.xml><?xml version="1.0" encoding="utf-8"?>
<p:tagLst xmlns:p="http://schemas.openxmlformats.org/presentationml/2006/main">
  <p:tag name="KSO_WM_UNIT_ISCONTENTSTITLE" val="0"/>
  <p:tag name="KSO_WM_UNIT_NOCLEAR" val="0"/>
  <p:tag name="KSO_WM_UNIT_VALUE" val="25"/>
  <p:tag name="KSO_WM_UNIT_HIGHLIGHT" val="0"/>
  <p:tag name="KSO_WM_UNIT_COMPATIBLE" val="0"/>
  <p:tag name="KSO_WM_UNIT_DIAGRAM_ISNUMVISUAL" val="0"/>
  <p:tag name="KSO_WM_UNIT_DIAGRAM_ISREFERUNIT" val="0"/>
  <p:tag name="KSO_WM_UNIT_TYPE" val="b"/>
  <p:tag name="KSO_WM_UNIT_INDEX" val="1"/>
  <p:tag name="KSO_WM_UNIT_LAYERLEVEL" val="1"/>
  <p:tag name="KSO_WM_TAG_VERSION" val="1.0"/>
  <p:tag name="KSO_WM_BEAUTIFY_FLAG" val="#wm#"/>
  <p:tag name="KSO_WM_UNIT_PRESET_TEXT" val="单击此处添加副标题内容"/>
  <p:tag name="KSO_WM_TEMPLATE_CATEGORY" val="custom"/>
  <p:tag name="KSO_WM_TEMPLATE_INDEX" val="20204422"/>
  <p:tag name="KSO_WM_UNIT_ID" val="custom20204422_1*b*1"/>
</p:tagLst>
</file>

<file path=ppt/tags/tag145.xml><?xml version="1.0" encoding="utf-8"?>
<p:tagLst xmlns:p="http://schemas.openxmlformats.org/presentationml/2006/main">
  <p:tag name="KSO_WM_BEAUTIFY_FLAG" val="#wm#"/>
  <p:tag name="KSO_WM_TEMPLATE_SUBCATEGORY" val="0"/>
  <p:tag name="KSO_WM_SLIDE_TYPE" val="title"/>
  <p:tag name="KSO_WM_SLIDE_SUBTYPE" val="pureTxt"/>
  <p:tag name="KSO_WM_SLIDE_ITEM_CNT" val="0"/>
  <p:tag name="KSO_WM_SLIDE_INDEX" val="1"/>
  <p:tag name="KSO_WM_TAG_VERSION" val="1.0"/>
  <p:tag name="KSO_WM_SLIDE_LAYOUT" val="a_b"/>
  <p:tag name="KSO_WM_SLIDE_LAYOUT_CNT" val="1_1"/>
  <p:tag name="KSO_WM_TEMPLATE_MASTER_TYPE" val="1"/>
  <p:tag name="KSO_WM_TEMPLATE_COLOR_TYPE" val="1"/>
  <p:tag name="KSO_WM_TEMPLATE_CATEGORY" val="custom"/>
  <p:tag name="KSO_WM_TEMPLATE_INDEX" val="20204422"/>
  <p:tag name="KSO_WM_SLIDE_ID" val="custom20204422_1"/>
  <p:tag name="KSO_WM_TEMPLATE_MASTER_THUMB_INDEX" val="12"/>
  <p:tag name="KSO_WM_TEMPLATE_THUMBS_INDEX" val="1、4、7、9、12、13、18、21、22、24、25、28、35、38"/>
</p:tagLst>
</file>

<file path=ppt/tags/tag146.xml><?xml version="1.0" encoding="utf-8"?>
<p:tagLst xmlns:p="http://schemas.openxmlformats.org/presentationml/2006/main">
  <p:tag name="KSO_WM_UNIT_ISCONTENTSTITLE" val="0"/>
  <p:tag name="KSO_WM_UNIT_NOCLEAR" val="1"/>
  <p:tag name="KSO_WM_UNIT_HIGHLIGHT" val="0"/>
  <p:tag name="KSO_WM_UNIT_COMPATIBLE" val="0"/>
  <p:tag name="KSO_WM_UNIT_DIAGRAM_ISNUMVISUAL" val="0"/>
  <p:tag name="KSO_WM_UNIT_DIAGRAM_ISREFERUNIT" val="0"/>
  <p:tag name="KSO_WM_UNIT_TYPE" val="a"/>
  <p:tag name="KSO_WM_UNIT_INDEX" val="1"/>
  <p:tag name="KSO_WM_UNIT_LAYERLEVEL" val="1"/>
  <p:tag name="KSO_WM_TAG_VERSION" val="1.0"/>
  <p:tag name="KSO_WM_BEAUTIFY_FLAG" val="#wm#"/>
  <p:tag name="KSO_WM_UNIT_PRESET_TEXT" val="谢谢聆听"/>
  <p:tag name="KSO_WM_TEMPLATE_CATEGORY" val="custom"/>
  <p:tag name="KSO_WM_TEMPLATE_INDEX" val="20204422"/>
  <p:tag name="KSO_WM_UNIT_ID" val="custom20204422_38*a*1"/>
</p:tagLst>
</file>

<file path=ppt/tags/tag147.xml><?xml version="1.0" encoding="utf-8"?>
<p:tagLst xmlns:p="http://schemas.openxmlformats.org/presentationml/2006/main">
  <p:tag name="KSO_WM_UNIT_ISCONTENTSTITLE" val="0"/>
  <p:tag name="KSO_WM_UNIT_NOCLEAR" val="0"/>
  <p:tag name="KSO_WM_UNIT_VALUE" val="25"/>
  <p:tag name="KSO_WM_UNIT_HIGHLIGHT" val="0"/>
  <p:tag name="KSO_WM_UNIT_COMPATIBLE" val="0"/>
  <p:tag name="KSO_WM_UNIT_DIAGRAM_ISNUMVISUAL" val="0"/>
  <p:tag name="KSO_WM_UNIT_DIAGRAM_ISREFERUNIT" val="0"/>
  <p:tag name="KSO_WM_UNIT_TYPE" val="b"/>
  <p:tag name="KSO_WM_UNIT_INDEX" val="1"/>
  <p:tag name="KSO_WM_UNIT_LAYERLEVEL" val="1"/>
  <p:tag name="KSO_WM_TAG_VERSION" val="1.0"/>
  <p:tag name="KSO_WM_BEAUTIFY_FLAG" val="#wm#"/>
  <p:tag name="KSO_WM_UNIT_PRESET_TEXT" val="单击此处输入你的副标题，文字是您思想的提炼，为了最终演示发布的良好效果，请尽量言简意赅的阐述观点，以便观者可以准确理解您所传达的信息。"/>
  <p:tag name="KSO_WM_TEMPLATE_CATEGORY" val="custom"/>
  <p:tag name="KSO_WM_TEMPLATE_INDEX" val="20204422"/>
  <p:tag name="KSO_WM_UNIT_ID" val="custom20204422_38*b*1"/>
</p:tagLst>
</file>

<file path=ppt/tags/tag148.xml><?xml version="1.0" encoding="utf-8"?>
<p:tagLst xmlns:p="http://schemas.openxmlformats.org/presentationml/2006/main">
  <p:tag name="KSO_WM_BEAUTIFY_FLAG" val="#wm#"/>
  <p:tag name="KSO_WM_TEMPLATE_SUBCATEGORY" val="0"/>
  <p:tag name="KSO_WM_SLIDE_ITEM_CNT" val="0"/>
  <p:tag name="KSO_WM_SLIDE_INDEX" val="38"/>
  <p:tag name="KSO_WM_TAG_VERSION" val="1.0"/>
  <p:tag name="KSO_WM_SLIDE_LAYOUT" val="a_b"/>
  <p:tag name="KSO_WM_SLIDE_LAYOUT_CNT" val="1_1"/>
  <p:tag name="KSO_WM_SLIDE_TYPE" val="endPage"/>
  <p:tag name="KSO_WM_SLIDE_SUBTYPE" val="pureTxt"/>
  <p:tag name="KSO_WM_TEMPLATE_MASTER_TYPE" val="1"/>
  <p:tag name="KSO_WM_TEMPLATE_COLOR_TYPE" val="1"/>
  <p:tag name="KSO_WM_TEMPLATE_CATEGORY" val="custom"/>
  <p:tag name="KSO_WM_TEMPLATE_INDEX" val="20204422"/>
  <p:tag name="KSO_WM_SLIDE_ID" val="custom20204422_38"/>
</p:tagLst>
</file>

<file path=ppt/tags/tag149.xml><?xml version="1.0" encoding="utf-8"?>
<p:tagLst xmlns:p="http://schemas.openxmlformats.org/presentationml/2006/main">
  <p:tag name="KSO_WM_UNIT_ISCONTENTSTITLE" val="0"/>
  <p:tag name="KSO_WM_UNIT_NOCLEAR" val="0"/>
  <p:tag name="KSO_WM_UNIT_VALUE" val="7"/>
  <p:tag name="KSO_WM_UNIT_HIGHLIGHT" val="0"/>
  <p:tag name="KSO_WM_UNIT_COMPATIBLE" val="0"/>
  <p:tag name="KSO_WM_UNIT_DIAGRAM_ISNUMVISUAL" val="0"/>
  <p:tag name="KSO_WM_UNIT_DIAGRAM_ISREFERUNIT" val="0"/>
  <p:tag name="KSO_WM_UNIT_TYPE" val="a"/>
  <p:tag name="KSO_WM_UNIT_INDEX" val="1"/>
  <p:tag name="KSO_WM_UNIT_LAYERLEVEL" val="1"/>
  <p:tag name="KSO_WM_TAG_VERSION" val="1.0"/>
  <p:tag name="KSO_WM_BEAUTIFY_FLAG" val="#wm#"/>
  <p:tag name="KSO_WM_UNIT_PRESET_TEXT" val="年终总结"/>
  <p:tag name="KSO_WM_TEMPLATE_CATEGORY" val="custom"/>
  <p:tag name="KSO_WM_TEMPLATE_INDEX" val="20204422"/>
  <p:tag name="KSO_WM_UNIT_ID" val="custom20204422_1*a*1"/>
</p:tagLst>
</file>

<file path=ppt/tags/tag150.xml><?xml version="1.0" encoding="utf-8"?>
<p:tagLst xmlns:p="http://schemas.openxmlformats.org/presentationml/2006/main">
  <p:tag name="KSO_WM_UNIT_ISCONTENTSTITLE" val="0"/>
  <p:tag name="KSO_WM_UNIT_NOCLEAR" val="0"/>
  <p:tag name="KSO_WM_UNIT_VALUE" val="25"/>
  <p:tag name="KSO_WM_UNIT_HIGHLIGHT" val="0"/>
  <p:tag name="KSO_WM_UNIT_COMPATIBLE" val="0"/>
  <p:tag name="KSO_WM_UNIT_DIAGRAM_ISNUMVISUAL" val="0"/>
  <p:tag name="KSO_WM_UNIT_DIAGRAM_ISREFERUNIT" val="0"/>
  <p:tag name="KSO_WM_UNIT_TYPE" val="b"/>
  <p:tag name="KSO_WM_UNIT_INDEX" val="1"/>
  <p:tag name="KSO_WM_UNIT_LAYERLEVEL" val="1"/>
  <p:tag name="KSO_WM_TAG_VERSION" val="1.0"/>
  <p:tag name="KSO_WM_BEAUTIFY_FLAG" val="#wm#"/>
  <p:tag name="KSO_WM_UNIT_PRESET_TEXT" val="单击此处添加副标题内容"/>
  <p:tag name="KSO_WM_TEMPLATE_CATEGORY" val="custom"/>
  <p:tag name="KSO_WM_TEMPLATE_INDEX" val="20204422"/>
  <p:tag name="KSO_WM_UNIT_ID" val="custom20204422_1*b*1"/>
</p:tagLst>
</file>

<file path=ppt/tags/tag151.xml><?xml version="1.0" encoding="utf-8"?>
<p:tagLst xmlns:p="http://schemas.openxmlformats.org/presentationml/2006/main">
  <p:tag name="KSO_WM_BEAUTIFY_FLAG" val="#wm#"/>
  <p:tag name="KSO_WM_TEMPLATE_SUBCATEGORY" val="0"/>
  <p:tag name="KSO_WM_SLIDE_TYPE" val="title"/>
  <p:tag name="KSO_WM_SLIDE_SUBTYPE" val="pureTxt"/>
  <p:tag name="KSO_WM_SLIDE_ITEM_CNT" val="0"/>
  <p:tag name="KSO_WM_SLIDE_INDEX" val="1"/>
  <p:tag name="KSO_WM_TAG_VERSION" val="1.0"/>
  <p:tag name="KSO_WM_SLIDE_LAYOUT" val="a_b"/>
  <p:tag name="KSO_WM_SLIDE_LAYOUT_CNT" val="1_1"/>
  <p:tag name="KSO_WM_TEMPLATE_MASTER_TYPE" val="1"/>
  <p:tag name="KSO_WM_TEMPLATE_COLOR_TYPE" val="1"/>
  <p:tag name="KSO_WM_TEMPLATE_CATEGORY" val="custom"/>
  <p:tag name="KSO_WM_TEMPLATE_INDEX" val="20204422"/>
  <p:tag name="KSO_WM_SLIDE_ID" val="custom20204422_1"/>
  <p:tag name="KSO_WM_TEMPLATE_MASTER_THUMB_INDEX" val="12"/>
  <p:tag name="KSO_WM_TEMPLATE_THUMBS_INDEX" val="1、4、7、9、12、13、18、21、22、24、25、28、35、38"/>
</p:tagLst>
</file>

<file path=ppt/tags/tag152.xml><?xml version="1.0" encoding="utf-8"?>
<p:tagLst xmlns:p="http://schemas.openxmlformats.org/presentationml/2006/main">
  <p:tag name="KSO_WM_UNIT_ISCONTENTSTITLE" val="0"/>
  <p:tag name="KSO_WM_UNIT_NOCLEAR" val="0"/>
  <p:tag name="KSO_WM_UNIT_VALUE" val="7"/>
  <p:tag name="KSO_WM_UNIT_HIGHLIGHT" val="0"/>
  <p:tag name="KSO_WM_UNIT_COMPATIBLE" val="0"/>
  <p:tag name="KSO_WM_UNIT_DIAGRAM_ISNUMVISUAL" val="0"/>
  <p:tag name="KSO_WM_UNIT_DIAGRAM_ISREFERUNIT" val="0"/>
  <p:tag name="KSO_WM_UNIT_TYPE" val="a"/>
  <p:tag name="KSO_WM_UNIT_INDEX" val="1"/>
  <p:tag name="KSO_WM_UNIT_LAYERLEVEL" val="1"/>
  <p:tag name="KSO_WM_TAG_VERSION" val="1.0"/>
  <p:tag name="KSO_WM_BEAUTIFY_FLAG" val="#wm#"/>
  <p:tag name="KSO_WM_UNIT_PRESET_TEXT" val="年终总结"/>
  <p:tag name="KSO_WM_TEMPLATE_CATEGORY" val="custom"/>
  <p:tag name="KSO_WM_TEMPLATE_INDEX" val="20204422"/>
  <p:tag name="KSO_WM_UNIT_ID" val="custom20204422_1*a*1"/>
</p:tagLst>
</file>

<file path=ppt/tags/tag153.xml><?xml version="1.0" encoding="utf-8"?>
<p:tagLst xmlns:p="http://schemas.openxmlformats.org/presentationml/2006/main">
  <p:tag name="KSO_WM_UNIT_ISCONTENTSTITLE" val="0"/>
  <p:tag name="KSO_WM_UNIT_NOCLEAR" val="0"/>
  <p:tag name="KSO_WM_UNIT_VALUE" val="25"/>
  <p:tag name="KSO_WM_UNIT_HIGHLIGHT" val="0"/>
  <p:tag name="KSO_WM_UNIT_COMPATIBLE" val="0"/>
  <p:tag name="KSO_WM_UNIT_DIAGRAM_ISNUMVISUAL" val="0"/>
  <p:tag name="KSO_WM_UNIT_DIAGRAM_ISREFERUNIT" val="0"/>
  <p:tag name="KSO_WM_UNIT_TYPE" val="b"/>
  <p:tag name="KSO_WM_UNIT_INDEX" val="1"/>
  <p:tag name="KSO_WM_UNIT_LAYERLEVEL" val="1"/>
  <p:tag name="KSO_WM_TAG_VERSION" val="1.0"/>
  <p:tag name="KSO_WM_BEAUTIFY_FLAG" val="#wm#"/>
  <p:tag name="KSO_WM_UNIT_PRESET_TEXT" val="单击此处添加副标题内容"/>
  <p:tag name="KSO_WM_TEMPLATE_CATEGORY" val="custom"/>
  <p:tag name="KSO_WM_TEMPLATE_INDEX" val="20204422"/>
  <p:tag name="KSO_WM_UNIT_ID" val="custom20204422_1*b*1"/>
</p:tagLst>
</file>

<file path=ppt/tags/tag154.xml><?xml version="1.0" encoding="utf-8"?>
<p:tagLst xmlns:p="http://schemas.openxmlformats.org/presentationml/2006/main">
  <p:tag name="KSO_WM_BEAUTIFY_FLAG" val="#wm#"/>
  <p:tag name="KSO_WM_TEMPLATE_SUBCATEGORY" val="0"/>
  <p:tag name="KSO_WM_SLIDE_TYPE" val="title"/>
  <p:tag name="KSO_WM_SLIDE_SUBTYPE" val="pureTxt"/>
  <p:tag name="KSO_WM_SLIDE_ITEM_CNT" val="0"/>
  <p:tag name="KSO_WM_SLIDE_INDEX" val="1"/>
  <p:tag name="KSO_WM_TAG_VERSION" val="1.0"/>
  <p:tag name="KSO_WM_SLIDE_LAYOUT" val="a_b"/>
  <p:tag name="KSO_WM_SLIDE_LAYOUT_CNT" val="1_1"/>
  <p:tag name="KSO_WM_TEMPLATE_MASTER_TYPE" val="1"/>
  <p:tag name="KSO_WM_TEMPLATE_COLOR_TYPE" val="1"/>
  <p:tag name="KSO_WM_TEMPLATE_CATEGORY" val="custom"/>
  <p:tag name="KSO_WM_TEMPLATE_INDEX" val="20204422"/>
  <p:tag name="KSO_WM_SLIDE_ID" val="custom20204422_1"/>
  <p:tag name="KSO_WM_TEMPLATE_MASTER_THUMB_INDEX" val="12"/>
  <p:tag name="KSO_WM_TEMPLATE_THUMBS_INDEX" val="1、4、7、9、12、13、18、21、22、24、25、28、35、38"/>
</p:tagLst>
</file>

<file path=ppt/tags/tag155.xml><?xml version="1.0" encoding="utf-8"?>
<p:tagLst xmlns:p="http://schemas.openxmlformats.org/presentationml/2006/main">
  <p:tag name="KSO_WM_UNIT_ISCONTENTSTITLE" val="0"/>
  <p:tag name="KSO_WM_UNIT_NOCLEAR" val="0"/>
  <p:tag name="KSO_WM_UNIT_VALUE" val="25"/>
  <p:tag name="KSO_WM_UNIT_HIGHLIGHT" val="0"/>
  <p:tag name="KSO_WM_UNIT_COMPATIBLE" val="0"/>
  <p:tag name="KSO_WM_UNIT_DIAGRAM_ISNUMVISUAL" val="0"/>
  <p:tag name="KSO_WM_UNIT_DIAGRAM_ISREFERUNIT" val="0"/>
  <p:tag name="KSO_WM_UNIT_TYPE" val="b"/>
  <p:tag name="KSO_WM_UNIT_INDEX" val="1"/>
  <p:tag name="KSO_WM_UNIT_LAYERLEVEL" val="1"/>
  <p:tag name="KSO_WM_TAG_VERSION" val="1.0"/>
  <p:tag name="KSO_WM_BEAUTIFY_FLAG" val="#wm#"/>
  <p:tag name="KSO_WM_UNIT_PRESET_TEXT" val="单击此处添加副标题内容"/>
  <p:tag name="KSO_WM_TEMPLATE_CATEGORY" val="custom"/>
  <p:tag name="KSO_WM_TEMPLATE_INDEX" val="20204422"/>
  <p:tag name="KSO_WM_UNIT_ID" val="custom20204422_1*b*1"/>
</p:tagLst>
</file>

<file path=ppt/tags/tag156.xml><?xml version="1.0" encoding="utf-8"?>
<p:tagLst xmlns:p="http://schemas.openxmlformats.org/presentationml/2006/main">
  <p:tag name="KSO_WM_BEAUTIFY_FLAG" val="#wm#"/>
  <p:tag name="KSO_WM_TEMPLATE_SUBCATEGORY" val="0"/>
  <p:tag name="KSO_WM_SLIDE_TYPE" val="title"/>
  <p:tag name="KSO_WM_SLIDE_SUBTYPE" val="pureTxt"/>
  <p:tag name="KSO_WM_SLIDE_ITEM_CNT" val="0"/>
  <p:tag name="KSO_WM_SLIDE_INDEX" val="1"/>
  <p:tag name="KSO_WM_TAG_VERSION" val="1.0"/>
  <p:tag name="KSO_WM_SLIDE_LAYOUT" val="a_b"/>
  <p:tag name="KSO_WM_SLIDE_LAYOUT_CNT" val="1_1"/>
  <p:tag name="KSO_WM_TEMPLATE_MASTER_TYPE" val="1"/>
  <p:tag name="KSO_WM_TEMPLATE_COLOR_TYPE" val="1"/>
  <p:tag name="KSO_WM_TEMPLATE_CATEGORY" val="custom"/>
  <p:tag name="KSO_WM_TEMPLATE_INDEX" val="20204422"/>
  <p:tag name="KSO_WM_SLIDE_ID" val="custom20204422_1"/>
  <p:tag name="KSO_WM_TEMPLATE_MASTER_THUMB_INDEX" val="12"/>
  <p:tag name="KSO_WM_TEMPLATE_THUMBS_INDEX" val="1、4、7、9、12、13、18、21、22、24、25、28、35、38"/>
</p:tagLst>
</file>

<file path=ppt/theme/theme1.xml><?xml version="1.0" encoding="utf-8"?>
<a:theme xmlns:a="http://schemas.openxmlformats.org/drawingml/2006/main" name="1_Office 主题​​">
  <a:themeElements>
    <a:clrScheme name="自定义 78">
      <a:dk1>
        <a:srgbClr val="000000"/>
      </a:dk1>
      <a:lt1>
        <a:srgbClr val="FFFFFF"/>
      </a:lt1>
      <a:dk2>
        <a:srgbClr val="ECEEEF"/>
      </a:dk2>
      <a:lt2>
        <a:srgbClr val="FCFDFD"/>
      </a:lt2>
      <a:accent1>
        <a:srgbClr val="76D4F6"/>
      </a:accent1>
      <a:accent2>
        <a:srgbClr val="9EC0FC"/>
      </a:accent2>
      <a:accent3>
        <a:srgbClr val="9381FF"/>
      </a:accent3>
      <a:accent4>
        <a:srgbClr val="67593B"/>
      </a:accent4>
      <a:accent5>
        <a:srgbClr val="7B4D3F"/>
      </a:accent5>
      <a:accent6>
        <a:srgbClr val="7B4651"/>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4462</Words>
  <Application>WPS 演示</Application>
  <PresentationFormat>宽屏</PresentationFormat>
  <Paragraphs>42</Paragraphs>
  <Slides>6</Slides>
  <Notes>1</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6</vt:i4>
      </vt:variant>
    </vt:vector>
  </HeadingPairs>
  <TitlesOfParts>
    <vt:vector size="14" baseType="lpstr">
      <vt:lpstr>Arial</vt:lpstr>
      <vt:lpstr>宋体</vt:lpstr>
      <vt:lpstr>Wingdings</vt:lpstr>
      <vt:lpstr>微软雅黑</vt:lpstr>
      <vt:lpstr>Arial Unicode MS</vt:lpstr>
      <vt:lpstr>汉仪旗黑-85S</vt:lpstr>
      <vt:lpstr>黑体</vt:lpstr>
      <vt:lpstr>1_Office 主题​​</vt:lpstr>
      <vt:lpstr>空白演示</vt:lpstr>
      <vt:lpstr>年终总结</vt:lpstr>
      <vt:lpstr>谢谢聆听</vt:lpstr>
      <vt:lpstr>年终总结</vt:lpstr>
      <vt:lpstr>年终总结</vt:lpstr>
      <vt:lpstr>年终总结</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我头像上的人没我帅</cp:lastModifiedBy>
  <cp:revision>32</cp:revision>
  <dcterms:created xsi:type="dcterms:W3CDTF">2019-06-19T02:08:00Z</dcterms:created>
  <dcterms:modified xsi:type="dcterms:W3CDTF">2020-03-03T22:26:45Z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2052-11.1.0.9141</vt:lpwstr>
  </property>
</Properties>
</file>