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21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BC004D-D708-44C2-9E24-199E4173E0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36926BE-16F9-4BD9-B85D-D64C2ACA8879}">
      <dgm:prSet/>
      <dgm:spPr/>
      <dgm:t>
        <a:bodyPr/>
        <a:lstStyle/>
        <a:p>
          <a:r>
            <a:rPr lang="en-US"/>
            <a:t>- Unusual revenue patterns</a:t>
          </a:r>
        </a:p>
      </dgm:t>
    </dgm:pt>
    <dgm:pt modelId="{FA72047F-ADBD-44C5-A8EB-54892B391D23}" type="parTrans" cxnId="{27AF7227-F61D-4D9D-A694-3994C304FEDC}">
      <dgm:prSet/>
      <dgm:spPr/>
      <dgm:t>
        <a:bodyPr/>
        <a:lstStyle/>
        <a:p>
          <a:endParaRPr lang="en-US"/>
        </a:p>
      </dgm:t>
    </dgm:pt>
    <dgm:pt modelId="{B6725EBC-BCB7-4FC6-AA40-9F5A83017321}" type="sibTrans" cxnId="{27AF7227-F61D-4D9D-A694-3994C304FEDC}">
      <dgm:prSet/>
      <dgm:spPr/>
      <dgm:t>
        <a:bodyPr/>
        <a:lstStyle/>
        <a:p>
          <a:endParaRPr lang="en-US"/>
        </a:p>
      </dgm:t>
    </dgm:pt>
    <dgm:pt modelId="{1F01C633-CAC5-4365-BC24-0CD01CCFE79A}">
      <dgm:prSet/>
      <dgm:spPr/>
      <dgm:t>
        <a:bodyPr/>
        <a:lstStyle/>
        <a:p>
          <a:r>
            <a:rPr lang="en-US"/>
            <a:t>- Large accruals or reserves</a:t>
          </a:r>
        </a:p>
      </dgm:t>
    </dgm:pt>
    <dgm:pt modelId="{1F00E3AB-F26D-4D8A-831E-4CA065903722}" type="parTrans" cxnId="{F1B26350-E7CA-421A-BA7F-4F0434D5EA55}">
      <dgm:prSet/>
      <dgm:spPr/>
      <dgm:t>
        <a:bodyPr/>
        <a:lstStyle/>
        <a:p>
          <a:endParaRPr lang="en-US"/>
        </a:p>
      </dgm:t>
    </dgm:pt>
    <dgm:pt modelId="{3E4F4653-77BC-45EE-9462-5793FD8D33EC}" type="sibTrans" cxnId="{F1B26350-E7CA-421A-BA7F-4F0434D5EA55}">
      <dgm:prSet/>
      <dgm:spPr/>
      <dgm:t>
        <a:bodyPr/>
        <a:lstStyle/>
        <a:p>
          <a:endParaRPr lang="en-US"/>
        </a:p>
      </dgm:t>
    </dgm:pt>
    <dgm:pt modelId="{DAC861A9-810F-40F4-A6AC-5E842B9F5081}">
      <dgm:prSet/>
      <dgm:spPr/>
      <dgm:t>
        <a:bodyPr/>
        <a:lstStyle/>
        <a:p>
          <a:r>
            <a:rPr lang="en-US"/>
            <a:t>- Inconsistent cash flow and profits</a:t>
          </a:r>
        </a:p>
      </dgm:t>
    </dgm:pt>
    <dgm:pt modelId="{3F2BB401-4349-475F-A887-D8EAC2DC414A}" type="parTrans" cxnId="{1848CC33-6035-4A18-B4D1-72A251563BDF}">
      <dgm:prSet/>
      <dgm:spPr/>
      <dgm:t>
        <a:bodyPr/>
        <a:lstStyle/>
        <a:p>
          <a:endParaRPr lang="en-US"/>
        </a:p>
      </dgm:t>
    </dgm:pt>
    <dgm:pt modelId="{ABB6344D-3974-4D5C-A85F-5712F4D86E52}" type="sibTrans" cxnId="{1848CC33-6035-4A18-B4D1-72A251563BDF}">
      <dgm:prSet/>
      <dgm:spPr/>
      <dgm:t>
        <a:bodyPr/>
        <a:lstStyle/>
        <a:p>
          <a:endParaRPr lang="en-US"/>
        </a:p>
      </dgm:t>
    </dgm:pt>
    <dgm:pt modelId="{6575A945-C941-45D0-AE9A-295B9291FB32}">
      <dgm:prSet/>
      <dgm:spPr/>
      <dgm:t>
        <a:bodyPr/>
        <a:lstStyle/>
        <a:p>
          <a:r>
            <a:rPr lang="en-US"/>
            <a:t>- Frequent changes in accounting policies</a:t>
          </a:r>
        </a:p>
      </dgm:t>
    </dgm:pt>
    <dgm:pt modelId="{1E6E14CD-CC8F-4509-8BEF-41A3817937DF}" type="parTrans" cxnId="{2051B6CB-988A-43A9-B047-E161F5D61A0E}">
      <dgm:prSet/>
      <dgm:spPr/>
      <dgm:t>
        <a:bodyPr/>
        <a:lstStyle/>
        <a:p>
          <a:endParaRPr lang="en-US"/>
        </a:p>
      </dgm:t>
    </dgm:pt>
    <dgm:pt modelId="{EACA4F99-1121-43EF-97AC-9830A789211C}" type="sibTrans" cxnId="{2051B6CB-988A-43A9-B047-E161F5D61A0E}">
      <dgm:prSet/>
      <dgm:spPr/>
      <dgm:t>
        <a:bodyPr/>
        <a:lstStyle/>
        <a:p>
          <a:endParaRPr lang="en-US"/>
        </a:p>
      </dgm:t>
    </dgm:pt>
    <dgm:pt modelId="{7B2DE467-0DF0-42A3-A008-2BDAA06BC575}" type="pres">
      <dgm:prSet presAssocID="{73BC004D-D708-44C2-9E24-199E4173E0EC}" presName="root" presStyleCnt="0">
        <dgm:presLayoutVars>
          <dgm:dir/>
          <dgm:resizeHandles val="exact"/>
        </dgm:presLayoutVars>
      </dgm:prSet>
      <dgm:spPr/>
    </dgm:pt>
    <dgm:pt modelId="{7F0644F8-92A4-4ECB-9B69-87D4FDBE2256}" type="pres">
      <dgm:prSet presAssocID="{536926BE-16F9-4BD9-B85D-D64C2ACA8879}" presName="compNode" presStyleCnt="0"/>
      <dgm:spPr/>
    </dgm:pt>
    <dgm:pt modelId="{35DC0822-2E91-4227-8EFE-2A4A247F3DE5}" type="pres">
      <dgm:prSet presAssocID="{536926BE-16F9-4BD9-B85D-D64C2ACA8879}" presName="bgRect" presStyleLbl="bgShp" presStyleIdx="0" presStyleCnt="4"/>
      <dgm:spPr/>
    </dgm:pt>
    <dgm:pt modelId="{AEFB326B-5332-40DD-AEF8-EC3A52785B52}" type="pres">
      <dgm:prSet presAssocID="{536926BE-16F9-4BD9-B85D-D64C2ACA887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B389150F-9629-4C00-BD9A-FC706AF47D5E}" type="pres">
      <dgm:prSet presAssocID="{536926BE-16F9-4BD9-B85D-D64C2ACA8879}" presName="spaceRect" presStyleCnt="0"/>
      <dgm:spPr/>
    </dgm:pt>
    <dgm:pt modelId="{61142261-BC4B-400F-8971-6EF892206A06}" type="pres">
      <dgm:prSet presAssocID="{536926BE-16F9-4BD9-B85D-D64C2ACA8879}" presName="parTx" presStyleLbl="revTx" presStyleIdx="0" presStyleCnt="4">
        <dgm:presLayoutVars>
          <dgm:chMax val="0"/>
          <dgm:chPref val="0"/>
        </dgm:presLayoutVars>
      </dgm:prSet>
      <dgm:spPr/>
    </dgm:pt>
    <dgm:pt modelId="{F21FACCE-9792-4193-B52A-0DBD109927D8}" type="pres">
      <dgm:prSet presAssocID="{B6725EBC-BCB7-4FC6-AA40-9F5A83017321}" presName="sibTrans" presStyleCnt="0"/>
      <dgm:spPr/>
    </dgm:pt>
    <dgm:pt modelId="{2CD1663A-3F1D-47F2-8E03-4ADD7BC2DD33}" type="pres">
      <dgm:prSet presAssocID="{1F01C633-CAC5-4365-BC24-0CD01CCFE79A}" presName="compNode" presStyleCnt="0"/>
      <dgm:spPr/>
    </dgm:pt>
    <dgm:pt modelId="{B7AA0DB2-E1DC-4C8A-829F-AC7619A5451A}" type="pres">
      <dgm:prSet presAssocID="{1F01C633-CAC5-4365-BC24-0CD01CCFE79A}" presName="bgRect" presStyleLbl="bgShp" presStyleIdx="1" presStyleCnt="4"/>
      <dgm:spPr/>
    </dgm:pt>
    <dgm:pt modelId="{62715234-AB45-45B6-9B9F-5EF69741835F}" type="pres">
      <dgm:prSet presAssocID="{1F01C633-CAC5-4365-BC24-0CD01CCFE7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19BAD5C2-C476-4034-8361-8686E1E6F8CE}" type="pres">
      <dgm:prSet presAssocID="{1F01C633-CAC5-4365-BC24-0CD01CCFE79A}" presName="spaceRect" presStyleCnt="0"/>
      <dgm:spPr/>
    </dgm:pt>
    <dgm:pt modelId="{2B8AF8A7-CB98-4EE4-844E-CB464DEA9B69}" type="pres">
      <dgm:prSet presAssocID="{1F01C633-CAC5-4365-BC24-0CD01CCFE79A}" presName="parTx" presStyleLbl="revTx" presStyleIdx="1" presStyleCnt="4">
        <dgm:presLayoutVars>
          <dgm:chMax val="0"/>
          <dgm:chPref val="0"/>
        </dgm:presLayoutVars>
      </dgm:prSet>
      <dgm:spPr/>
    </dgm:pt>
    <dgm:pt modelId="{FDEFC5B3-B9CC-4F73-ADAF-32ABE61EFFCF}" type="pres">
      <dgm:prSet presAssocID="{3E4F4653-77BC-45EE-9462-5793FD8D33EC}" presName="sibTrans" presStyleCnt="0"/>
      <dgm:spPr/>
    </dgm:pt>
    <dgm:pt modelId="{07F89346-7047-4AB8-BBEC-4632CF4B8693}" type="pres">
      <dgm:prSet presAssocID="{DAC861A9-810F-40F4-A6AC-5E842B9F5081}" presName="compNode" presStyleCnt="0"/>
      <dgm:spPr/>
    </dgm:pt>
    <dgm:pt modelId="{ACBD95B1-492B-4B40-A048-31C02A68BF2A}" type="pres">
      <dgm:prSet presAssocID="{DAC861A9-810F-40F4-A6AC-5E842B9F5081}" presName="bgRect" presStyleLbl="bgShp" presStyleIdx="2" presStyleCnt="4"/>
      <dgm:spPr/>
    </dgm:pt>
    <dgm:pt modelId="{E2DA1B1E-2932-4A7D-B72C-957750CE01E9}" type="pres">
      <dgm:prSet presAssocID="{DAC861A9-810F-40F4-A6AC-5E842B9F50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DFB1CA9-6342-4A20-B691-F5907CF711FD}" type="pres">
      <dgm:prSet presAssocID="{DAC861A9-810F-40F4-A6AC-5E842B9F5081}" presName="spaceRect" presStyleCnt="0"/>
      <dgm:spPr/>
    </dgm:pt>
    <dgm:pt modelId="{98066AB8-D89B-4765-95B0-0B1B1E2606BB}" type="pres">
      <dgm:prSet presAssocID="{DAC861A9-810F-40F4-A6AC-5E842B9F5081}" presName="parTx" presStyleLbl="revTx" presStyleIdx="2" presStyleCnt="4">
        <dgm:presLayoutVars>
          <dgm:chMax val="0"/>
          <dgm:chPref val="0"/>
        </dgm:presLayoutVars>
      </dgm:prSet>
      <dgm:spPr/>
    </dgm:pt>
    <dgm:pt modelId="{1154D838-518B-4A94-A830-4A3B8A9F24B5}" type="pres">
      <dgm:prSet presAssocID="{ABB6344D-3974-4D5C-A85F-5712F4D86E52}" presName="sibTrans" presStyleCnt="0"/>
      <dgm:spPr/>
    </dgm:pt>
    <dgm:pt modelId="{17B8CE3E-02AE-455A-A396-7C7F811783C7}" type="pres">
      <dgm:prSet presAssocID="{6575A945-C941-45D0-AE9A-295B9291FB32}" presName="compNode" presStyleCnt="0"/>
      <dgm:spPr/>
    </dgm:pt>
    <dgm:pt modelId="{7BBB08DC-A921-411A-A479-85836E33F7D2}" type="pres">
      <dgm:prSet presAssocID="{6575A945-C941-45D0-AE9A-295B9291FB32}" presName="bgRect" presStyleLbl="bgShp" presStyleIdx="3" presStyleCnt="4"/>
      <dgm:spPr/>
    </dgm:pt>
    <dgm:pt modelId="{2D6D6A31-81E7-497F-B79E-D99706F61745}" type="pres">
      <dgm:prSet presAssocID="{6575A945-C941-45D0-AE9A-295B9291FB3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5377A99A-B74B-45EC-A37A-866B3090C6B3}" type="pres">
      <dgm:prSet presAssocID="{6575A945-C941-45D0-AE9A-295B9291FB32}" presName="spaceRect" presStyleCnt="0"/>
      <dgm:spPr/>
    </dgm:pt>
    <dgm:pt modelId="{20EAB8CD-CA4B-46CD-88B7-1E9BA51279DE}" type="pres">
      <dgm:prSet presAssocID="{6575A945-C941-45D0-AE9A-295B9291FB3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7AF7227-F61D-4D9D-A694-3994C304FEDC}" srcId="{73BC004D-D708-44C2-9E24-199E4173E0EC}" destId="{536926BE-16F9-4BD9-B85D-D64C2ACA8879}" srcOrd="0" destOrd="0" parTransId="{FA72047F-ADBD-44C5-A8EB-54892B391D23}" sibTransId="{B6725EBC-BCB7-4FC6-AA40-9F5A83017321}"/>
    <dgm:cxn modelId="{1848CC33-6035-4A18-B4D1-72A251563BDF}" srcId="{73BC004D-D708-44C2-9E24-199E4173E0EC}" destId="{DAC861A9-810F-40F4-A6AC-5E842B9F5081}" srcOrd="2" destOrd="0" parTransId="{3F2BB401-4349-475F-A887-D8EAC2DC414A}" sibTransId="{ABB6344D-3974-4D5C-A85F-5712F4D86E52}"/>
    <dgm:cxn modelId="{8FC70E66-57F9-4C69-A223-0E680BBCCBCA}" type="presOf" srcId="{1F01C633-CAC5-4365-BC24-0CD01CCFE79A}" destId="{2B8AF8A7-CB98-4EE4-844E-CB464DEA9B69}" srcOrd="0" destOrd="0" presId="urn:microsoft.com/office/officeart/2018/2/layout/IconVerticalSolidList"/>
    <dgm:cxn modelId="{F1B26350-E7CA-421A-BA7F-4F0434D5EA55}" srcId="{73BC004D-D708-44C2-9E24-199E4173E0EC}" destId="{1F01C633-CAC5-4365-BC24-0CD01CCFE79A}" srcOrd="1" destOrd="0" parTransId="{1F00E3AB-F26D-4D8A-831E-4CA065903722}" sibTransId="{3E4F4653-77BC-45EE-9462-5793FD8D33EC}"/>
    <dgm:cxn modelId="{1BD9FF57-9886-45F1-AB68-3ACBA9B3A722}" type="presOf" srcId="{536926BE-16F9-4BD9-B85D-D64C2ACA8879}" destId="{61142261-BC4B-400F-8971-6EF892206A06}" srcOrd="0" destOrd="0" presId="urn:microsoft.com/office/officeart/2018/2/layout/IconVerticalSolidList"/>
    <dgm:cxn modelId="{F00D398C-B086-4DA9-91DF-5268DB97CDC1}" type="presOf" srcId="{DAC861A9-810F-40F4-A6AC-5E842B9F5081}" destId="{98066AB8-D89B-4765-95B0-0B1B1E2606BB}" srcOrd="0" destOrd="0" presId="urn:microsoft.com/office/officeart/2018/2/layout/IconVerticalSolidList"/>
    <dgm:cxn modelId="{ADAFA197-486B-4A93-BF78-D47E7602EDC7}" type="presOf" srcId="{73BC004D-D708-44C2-9E24-199E4173E0EC}" destId="{7B2DE467-0DF0-42A3-A008-2BDAA06BC575}" srcOrd="0" destOrd="0" presId="urn:microsoft.com/office/officeart/2018/2/layout/IconVerticalSolidList"/>
    <dgm:cxn modelId="{2051B6CB-988A-43A9-B047-E161F5D61A0E}" srcId="{73BC004D-D708-44C2-9E24-199E4173E0EC}" destId="{6575A945-C941-45D0-AE9A-295B9291FB32}" srcOrd="3" destOrd="0" parTransId="{1E6E14CD-CC8F-4509-8BEF-41A3817937DF}" sibTransId="{EACA4F99-1121-43EF-97AC-9830A789211C}"/>
    <dgm:cxn modelId="{8F2A84E8-C892-423A-9747-C10614C9D888}" type="presOf" srcId="{6575A945-C941-45D0-AE9A-295B9291FB32}" destId="{20EAB8CD-CA4B-46CD-88B7-1E9BA51279DE}" srcOrd="0" destOrd="0" presId="urn:microsoft.com/office/officeart/2018/2/layout/IconVerticalSolidList"/>
    <dgm:cxn modelId="{1A688B74-BBFD-498B-AA7E-949DF67C1120}" type="presParOf" srcId="{7B2DE467-0DF0-42A3-A008-2BDAA06BC575}" destId="{7F0644F8-92A4-4ECB-9B69-87D4FDBE2256}" srcOrd="0" destOrd="0" presId="urn:microsoft.com/office/officeart/2018/2/layout/IconVerticalSolidList"/>
    <dgm:cxn modelId="{EFD3C7C2-1475-4D10-BD63-8C2595BC45AF}" type="presParOf" srcId="{7F0644F8-92A4-4ECB-9B69-87D4FDBE2256}" destId="{35DC0822-2E91-4227-8EFE-2A4A247F3DE5}" srcOrd="0" destOrd="0" presId="urn:microsoft.com/office/officeart/2018/2/layout/IconVerticalSolidList"/>
    <dgm:cxn modelId="{6BF73E05-6E28-4CA7-875B-485605FA1E03}" type="presParOf" srcId="{7F0644F8-92A4-4ECB-9B69-87D4FDBE2256}" destId="{AEFB326B-5332-40DD-AEF8-EC3A52785B52}" srcOrd="1" destOrd="0" presId="urn:microsoft.com/office/officeart/2018/2/layout/IconVerticalSolidList"/>
    <dgm:cxn modelId="{99A3D460-C93E-42C1-AE7F-59DD745F543E}" type="presParOf" srcId="{7F0644F8-92A4-4ECB-9B69-87D4FDBE2256}" destId="{B389150F-9629-4C00-BD9A-FC706AF47D5E}" srcOrd="2" destOrd="0" presId="urn:microsoft.com/office/officeart/2018/2/layout/IconVerticalSolidList"/>
    <dgm:cxn modelId="{D7AB944E-2DAA-4F8F-BAF6-450F0A754281}" type="presParOf" srcId="{7F0644F8-92A4-4ECB-9B69-87D4FDBE2256}" destId="{61142261-BC4B-400F-8971-6EF892206A06}" srcOrd="3" destOrd="0" presId="urn:microsoft.com/office/officeart/2018/2/layout/IconVerticalSolidList"/>
    <dgm:cxn modelId="{A25410C1-95EB-4410-9919-85A7D9835028}" type="presParOf" srcId="{7B2DE467-0DF0-42A3-A008-2BDAA06BC575}" destId="{F21FACCE-9792-4193-B52A-0DBD109927D8}" srcOrd="1" destOrd="0" presId="urn:microsoft.com/office/officeart/2018/2/layout/IconVerticalSolidList"/>
    <dgm:cxn modelId="{519E32B2-7F4C-4DB6-9363-C36207B157D5}" type="presParOf" srcId="{7B2DE467-0DF0-42A3-A008-2BDAA06BC575}" destId="{2CD1663A-3F1D-47F2-8E03-4ADD7BC2DD33}" srcOrd="2" destOrd="0" presId="urn:microsoft.com/office/officeart/2018/2/layout/IconVerticalSolidList"/>
    <dgm:cxn modelId="{CD33CEB1-2BB4-4765-8776-80B69C041E9C}" type="presParOf" srcId="{2CD1663A-3F1D-47F2-8E03-4ADD7BC2DD33}" destId="{B7AA0DB2-E1DC-4C8A-829F-AC7619A5451A}" srcOrd="0" destOrd="0" presId="urn:microsoft.com/office/officeart/2018/2/layout/IconVerticalSolidList"/>
    <dgm:cxn modelId="{97095CCA-3D3C-418D-9FB3-5B1EF8C07595}" type="presParOf" srcId="{2CD1663A-3F1D-47F2-8E03-4ADD7BC2DD33}" destId="{62715234-AB45-45B6-9B9F-5EF69741835F}" srcOrd="1" destOrd="0" presId="urn:microsoft.com/office/officeart/2018/2/layout/IconVerticalSolidList"/>
    <dgm:cxn modelId="{67D6606D-357B-4972-8F24-39DD95A4CF50}" type="presParOf" srcId="{2CD1663A-3F1D-47F2-8E03-4ADD7BC2DD33}" destId="{19BAD5C2-C476-4034-8361-8686E1E6F8CE}" srcOrd="2" destOrd="0" presId="urn:microsoft.com/office/officeart/2018/2/layout/IconVerticalSolidList"/>
    <dgm:cxn modelId="{80FA101A-650A-4986-B65D-FFBB76BCA926}" type="presParOf" srcId="{2CD1663A-3F1D-47F2-8E03-4ADD7BC2DD33}" destId="{2B8AF8A7-CB98-4EE4-844E-CB464DEA9B69}" srcOrd="3" destOrd="0" presId="urn:microsoft.com/office/officeart/2018/2/layout/IconVerticalSolidList"/>
    <dgm:cxn modelId="{0097574C-063B-4326-A2BE-01C22551A52D}" type="presParOf" srcId="{7B2DE467-0DF0-42A3-A008-2BDAA06BC575}" destId="{FDEFC5B3-B9CC-4F73-ADAF-32ABE61EFFCF}" srcOrd="3" destOrd="0" presId="urn:microsoft.com/office/officeart/2018/2/layout/IconVerticalSolidList"/>
    <dgm:cxn modelId="{8FAB217C-6B05-44CC-BF51-AB5640F19E85}" type="presParOf" srcId="{7B2DE467-0DF0-42A3-A008-2BDAA06BC575}" destId="{07F89346-7047-4AB8-BBEC-4632CF4B8693}" srcOrd="4" destOrd="0" presId="urn:microsoft.com/office/officeart/2018/2/layout/IconVerticalSolidList"/>
    <dgm:cxn modelId="{A5F3DA66-6F3A-423B-B5F0-53F12BC8F90A}" type="presParOf" srcId="{07F89346-7047-4AB8-BBEC-4632CF4B8693}" destId="{ACBD95B1-492B-4B40-A048-31C02A68BF2A}" srcOrd="0" destOrd="0" presId="urn:microsoft.com/office/officeart/2018/2/layout/IconVerticalSolidList"/>
    <dgm:cxn modelId="{F371EC49-129B-4EA7-8586-F51D1C23DE33}" type="presParOf" srcId="{07F89346-7047-4AB8-BBEC-4632CF4B8693}" destId="{E2DA1B1E-2932-4A7D-B72C-957750CE01E9}" srcOrd="1" destOrd="0" presId="urn:microsoft.com/office/officeart/2018/2/layout/IconVerticalSolidList"/>
    <dgm:cxn modelId="{1F9F77BE-FC3E-4D29-80C8-6602CF567AD1}" type="presParOf" srcId="{07F89346-7047-4AB8-BBEC-4632CF4B8693}" destId="{ADFB1CA9-6342-4A20-B691-F5907CF711FD}" srcOrd="2" destOrd="0" presId="urn:microsoft.com/office/officeart/2018/2/layout/IconVerticalSolidList"/>
    <dgm:cxn modelId="{6B3B3E72-6132-4FCF-93D9-05C7EED57DD8}" type="presParOf" srcId="{07F89346-7047-4AB8-BBEC-4632CF4B8693}" destId="{98066AB8-D89B-4765-95B0-0B1B1E2606BB}" srcOrd="3" destOrd="0" presId="urn:microsoft.com/office/officeart/2018/2/layout/IconVerticalSolidList"/>
    <dgm:cxn modelId="{70027D82-80BB-489C-B71B-B3F010B5179D}" type="presParOf" srcId="{7B2DE467-0DF0-42A3-A008-2BDAA06BC575}" destId="{1154D838-518B-4A94-A830-4A3B8A9F24B5}" srcOrd="5" destOrd="0" presId="urn:microsoft.com/office/officeart/2018/2/layout/IconVerticalSolidList"/>
    <dgm:cxn modelId="{48F64E24-30F6-4A4D-ACD3-C53404DE161A}" type="presParOf" srcId="{7B2DE467-0DF0-42A3-A008-2BDAA06BC575}" destId="{17B8CE3E-02AE-455A-A396-7C7F811783C7}" srcOrd="6" destOrd="0" presId="urn:microsoft.com/office/officeart/2018/2/layout/IconVerticalSolidList"/>
    <dgm:cxn modelId="{FD10E830-1B3E-4623-BA5B-91A0F0A9D745}" type="presParOf" srcId="{17B8CE3E-02AE-455A-A396-7C7F811783C7}" destId="{7BBB08DC-A921-411A-A479-85836E33F7D2}" srcOrd="0" destOrd="0" presId="urn:microsoft.com/office/officeart/2018/2/layout/IconVerticalSolidList"/>
    <dgm:cxn modelId="{0B82214F-07E6-4117-ABA3-F5C99808F9E3}" type="presParOf" srcId="{17B8CE3E-02AE-455A-A396-7C7F811783C7}" destId="{2D6D6A31-81E7-497F-B79E-D99706F61745}" srcOrd="1" destOrd="0" presId="urn:microsoft.com/office/officeart/2018/2/layout/IconVerticalSolidList"/>
    <dgm:cxn modelId="{37C6D127-FF58-458E-B624-86AF4E768994}" type="presParOf" srcId="{17B8CE3E-02AE-455A-A396-7C7F811783C7}" destId="{5377A99A-B74B-45EC-A37A-866B3090C6B3}" srcOrd="2" destOrd="0" presId="urn:microsoft.com/office/officeart/2018/2/layout/IconVerticalSolidList"/>
    <dgm:cxn modelId="{928AC4ED-C874-4748-B25D-EE42182E58C0}" type="presParOf" srcId="{17B8CE3E-02AE-455A-A396-7C7F811783C7}" destId="{20EAB8CD-CA4B-46CD-88B7-1E9BA51279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3A6F8F-F1CC-4009-86C4-F76B9C38438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6912BB-9A90-48DD-9209-0B712A12F0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Profit smoothing</a:t>
          </a:r>
        </a:p>
      </dgm:t>
    </dgm:pt>
    <dgm:pt modelId="{3D8A5F5D-B41A-4E67-A2BB-4B36250BA2B0}" type="parTrans" cxnId="{A7B034F3-48A1-464A-B2AE-AEB2A856290F}">
      <dgm:prSet/>
      <dgm:spPr/>
      <dgm:t>
        <a:bodyPr/>
        <a:lstStyle/>
        <a:p>
          <a:endParaRPr lang="en-US"/>
        </a:p>
      </dgm:t>
    </dgm:pt>
    <dgm:pt modelId="{5809B413-753C-461A-A6CC-BF4DDD759D8F}" type="sibTrans" cxnId="{A7B034F3-48A1-464A-B2AE-AEB2A856290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68ABA4-5951-4FD0-A825-7EF60A11C0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Inflated earnings</a:t>
          </a:r>
        </a:p>
      </dgm:t>
    </dgm:pt>
    <dgm:pt modelId="{570FDCEA-828F-4DE2-B549-C70478A2D57F}" type="parTrans" cxnId="{0BABDB22-10B1-471B-87EE-A6FE57DF8657}">
      <dgm:prSet/>
      <dgm:spPr/>
      <dgm:t>
        <a:bodyPr/>
        <a:lstStyle/>
        <a:p>
          <a:endParaRPr lang="en-US"/>
        </a:p>
      </dgm:t>
    </dgm:pt>
    <dgm:pt modelId="{67B762AD-2A5F-4A07-BF58-7BD9E1738488}" type="sibTrans" cxnId="{0BABDB22-10B1-471B-87EE-A6FE57DF865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97C740F-CAEB-47D8-839F-B7A62717AA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Distorted financial ratios</a:t>
          </a:r>
        </a:p>
      </dgm:t>
    </dgm:pt>
    <dgm:pt modelId="{04D5030B-8F02-4F95-9468-2F87C931EBC1}" type="parTrans" cxnId="{8B7C7CD5-F4AE-44D9-A12D-E95467460E32}">
      <dgm:prSet/>
      <dgm:spPr/>
      <dgm:t>
        <a:bodyPr/>
        <a:lstStyle/>
        <a:p>
          <a:endParaRPr lang="en-US"/>
        </a:p>
      </dgm:t>
    </dgm:pt>
    <dgm:pt modelId="{97E9F4C9-050F-4FD0-B360-8C1B72BF4F16}" type="sibTrans" cxnId="{8B7C7CD5-F4AE-44D9-A12D-E95467460E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C5D576-2BC0-48EE-AB94-9FEA65AC4D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Misleading performance indicators</a:t>
          </a:r>
        </a:p>
      </dgm:t>
    </dgm:pt>
    <dgm:pt modelId="{74A14B03-73AC-4F35-B4BD-1A485DDB8FD7}" type="parTrans" cxnId="{80DC3097-DA5C-4B68-BFAE-A6D65AE9B818}">
      <dgm:prSet/>
      <dgm:spPr/>
      <dgm:t>
        <a:bodyPr/>
        <a:lstStyle/>
        <a:p>
          <a:endParaRPr lang="en-US"/>
        </a:p>
      </dgm:t>
    </dgm:pt>
    <dgm:pt modelId="{4EB9936C-3461-4FA4-A933-5012004BAA6E}" type="sibTrans" cxnId="{80DC3097-DA5C-4B68-BFAE-A6D65AE9B818}">
      <dgm:prSet/>
      <dgm:spPr/>
      <dgm:t>
        <a:bodyPr/>
        <a:lstStyle/>
        <a:p>
          <a:endParaRPr lang="en-US"/>
        </a:p>
      </dgm:t>
    </dgm:pt>
    <dgm:pt modelId="{9C11EA2F-F114-421C-8D06-4409E08B9065}" type="pres">
      <dgm:prSet presAssocID="{173A6F8F-F1CC-4009-86C4-F76B9C38438E}" presName="root" presStyleCnt="0">
        <dgm:presLayoutVars>
          <dgm:dir/>
          <dgm:resizeHandles val="exact"/>
        </dgm:presLayoutVars>
      </dgm:prSet>
      <dgm:spPr/>
    </dgm:pt>
    <dgm:pt modelId="{865FA186-09C2-4842-80A7-8AA2D38B16CD}" type="pres">
      <dgm:prSet presAssocID="{173A6F8F-F1CC-4009-86C4-F76B9C38438E}" presName="container" presStyleCnt="0">
        <dgm:presLayoutVars>
          <dgm:dir/>
          <dgm:resizeHandles val="exact"/>
        </dgm:presLayoutVars>
      </dgm:prSet>
      <dgm:spPr/>
    </dgm:pt>
    <dgm:pt modelId="{46BBDC38-86EF-4367-B2BF-12E1BE837EDB}" type="pres">
      <dgm:prSet presAssocID="{DA6912BB-9A90-48DD-9209-0B712A12F085}" presName="compNode" presStyleCnt="0"/>
      <dgm:spPr/>
    </dgm:pt>
    <dgm:pt modelId="{2F90432F-5C8F-4B5F-A211-B9ED5B91B79F}" type="pres">
      <dgm:prSet presAssocID="{DA6912BB-9A90-48DD-9209-0B712A12F085}" presName="iconBgRect" presStyleLbl="bgShp" presStyleIdx="0" presStyleCnt="4"/>
      <dgm:spPr/>
    </dgm:pt>
    <dgm:pt modelId="{04D4FAE7-FB8A-4C65-B945-D07B38A7805F}" type="pres">
      <dgm:prSet presAssocID="{DA6912BB-9A90-48DD-9209-0B712A12F08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D783E5A-DA34-4474-8F58-CFC63AFB4715}" type="pres">
      <dgm:prSet presAssocID="{DA6912BB-9A90-48DD-9209-0B712A12F085}" presName="spaceRect" presStyleCnt="0"/>
      <dgm:spPr/>
    </dgm:pt>
    <dgm:pt modelId="{E47314E0-FB21-480F-AF30-BD456F74AF51}" type="pres">
      <dgm:prSet presAssocID="{DA6912BB-9A90-48DD-9209-0B712A12F085}" presName="textRect" presStyleLbl="revTx" presStyleIdx="0" presStyleCnt="4">
        <dgm:presLayoutVars>
          <dgm:chMax val="1"/>
          <dgm:chPref val="1"/>
        </dgm:presLayoutVars>
      </dgm:prSet>
      <dgm:spPr/>
    </dgm:pt>
    <dgm:pt modelId="{F1ACC73E-19BA-4F6D-94D1-E1BB8D3E57AB}" type="pres">
      <dgm:prSet presAssocID="{5809B413-753C-461A-A6CC-BF4DDD759D8F}" presName="sibTrans" presStyleLbl="sibTrans2D1" presStyleIdx="0" presStyleCnt="0"/>
      <dgm:spPr/>
    </dgm:pt>
    <dgm:pt modelId="{955D7513-A423-478A-A11B-355549F9C8AE}" type="pres">
      <dgm:prSet presAssocID="{1B68ABA4-5951-4FD0-A825-7EF60A11C05D}" presName="compNode" presStyleCnt="0"/>
      <dgm:spPr/>
    </dgm:pt>
    <dgm:pt modelId="{5FA59B82-6D5F-492B-A8CA-8EC7C1302CAB}" type="pres">
      <dgm:prSet presAssocID="{1B68ABA4-5951-4FD0-A825-7EF60A11C05D}" presName="iconBgRect" presStyleLbl="bgShp" presStyleIdx="1" presStyleCnt="4"/>
      <dgm:spPr/>
    </dgm:pt>
    <dgm:pt modelId="{FF7B195E-11BB-4B31-9D3D-4094932D7864}" type="pres">
      <dgm:prSet presAssocID="{1B68ABA4-5951-4FD0-A825-7EF60A11C0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0AA98CBC-CA0A-44E8-81F3-AD807B33B94D}" type="pres">
      <dgm:prSet presAssocID="{1B68ABA4-5951-4FD0-A825-7EF60A11C05D}" presName="spaceRect" presStyleCnt="0"/>
      <dgm:spPr/>
    </dgm:pt>
    <dgm:pt modelId="{9F12BBB9-E520-4DE7-9F6A-117491F1192B}" type="pres">
      <dgm:prSet presAssocID="{1B68ABA4-5951-4FD0-A825-7EF60A11C05D}" presName="textRect" presStyleLbl="revTx" presStyleIdx="1" presStyleCnt="4">
        <dgm:presLayoutVars>
          <dgm:chMax val="1"/>
          <dgm:chPref val="1"/>
        </dgm:presLayoutVars>
      </dgm:prSet>
      <dgm:spPr/>
    </dgm:pt>
    <dgm:pt modelId="{B60576AF-F645-4F3A-A5A8-6321EEE7FE56}" type="pres">
      <dgm:prSet presAssocID="{67B762AD-2A5F-4A07-BF58-7BD9E1738488}" presName="sibTrans" presStyleLbl="sibTrans2D1" presStyleIdx="0" presStyleCnt="0"/>
      <dgm:spPr/>
    </dgm:pt>
    <dgm:pt modelId="{FCF43C07-4BC9-4F04-9CDC-791F0E0402CF}" type="pres">
      <dgm:prSet presAssocID="{597C740F-CAEB-47D8-839F-B7A62717AA81}" presName="compNode" presStyleCnt="0"/>
      <dgm:spPr/>
    </dgm:pt>
    <dgm:pt modelId="{2B481636-4073-4256-B6F8-765B686CDC52}" type="pres">
      <dgm:prSet presAssocID="{597C740F-CAEB-47D8-839F-B7A62717AA81}" presName="iconBgRect" presStyleLbl="bgShp" presStyleIdx="2" presStyleCnt="4"/>
      <dgm:spPr/>
    </dgm:pt>
    <dgm:pt modelId="{61F79E7C-633F-41A9-B19B-90E82BBB4C8D}" type="pres">
      <dgm:prSet presAssocID="{597C740F-CAEB-47D8-839F-B7A62717AA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860E8532-192D-451C-B766-2FC1C1680E55}" type="pres">
      <dgm:prSet presAssocID="{597C740F-CAEB-47D8-839F-B7A62717AA81}" presName="spaceRect" presStyleCnt="0"/>
      <dgm:spPr/>
    </dgm:pt>
    <dgm:pt modelId="{66C03C2B-7B76-4BBC-9B56-C7098A8267BE}" type="pres">
      <dgm:prSet presAssocID="{597C740F-CAEB-47D8-839F-B7A62717AA81}" presName="textRect" presStyleLbl="revTx" presStyleIdx="2" presStyleCnt="4">
        <dgm:presLayoutVars>
          <dgm:chMax val="1"/>
          <dgm:chPref val="1"/>
        </dgm:presLayoutVars>
      </dgm:prSet>
      <dgm:spPr/>
    </dgm:pt>
    <dgm:pt modelId="{8BE27F68-8A5E-4894-AF40-454A5D99E2AE}" type="pres">
      <dgm:prSet presAssocID="{97E9F4C9-050F-4FD0-B360-8C1B72BF4F16}" presName="sibTrans" presStyleLbl="sibTrans2D1" presStyleIdx="0" presStyleCnt="0"/>
      <dgm:spPr/>
    </dgm:pt>
    <dgm:pt modelId="{0C652F1B-0576-4D6B-881A-A1DFDC1D7CE0}" type="pres">
      <dgm:prSet presAssocID="{6FC5D576-2BC0-48EE-AB94-9FEA65AC4D63}" presName="compNode" presStyleCnt="0"/>
      <dgm:spPr/>
    </dgm:pt>
    <dgm:pt modelId="{1653EC95-A375-4CE4-B6D3-D4D6CF299E7E}" type="pres">
      <dgm:prSet presAssocID="{6FC5D576-2BC0-48EE-AB94-9FEA65AC4D63}" presName="iconBgRect" presStyleLbl="bgShp" presStyleIdx="3" presStyleCnt="4"/>
      <dgm:spPr/>
    </dgm:pt>
    <dgm:pt modelId="{2CEC8123-92B9-4BCC-BD97-D312255F5F5B}" type="pres">
      <dgm:prSet presAssocID="{6FC5D576-2BC0-48EE-AB94-9FEA65AC4D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B9AC6EF1-BCD1-4147-B8E7-6CC10EEFEB04}" type="pres">
      <dgm:prSet presAssocID="{6FC5D576-2BC0-48EE-AB94-9FEA65AC4D63}" presName="spaceRect" presStyleCnt="0"/>
      <dgm:spPr/>
    </dgm:pt>
    <dgm:pt modelId="{4FF457F3-3908-4FFE-AC07-789E4012E67F}" type="pres">
      <dgm:prSet presAssocID="{6FC5D576-2BC0-48EE-AB94-9FEA65AC4D6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AAFC12-E848-4165-A44F-5B77B78ED7B5}" type="presOf" srcId="{597C740F-CAEB-47D8-839F-B7A62717AA81}" destId="{66C03C2B-7B76-4BBC-9B56-C7098A8267BE}" srcOrd="0" destOrd="0" presId="urn:microsoft.com/office/officeart/2018/2/layout/IconCircleList"/>
    <dgm:cxn modelId="{D0051518-C941-430C-B8D0-C67BA51A7425}" type="presOf" srcId="{67B762AD-2A5F-4A07-BF58-7BD9E1738488}" destId="{B60576AF-F645-4F3A-A5A8-6321EEE7FE56}" srcOrd="0" destOrd="0" presId="urn:microsoft.com/office/officeart/2018/2/layout/IconCircleList"/>
    <dgm:cxn modelId="{0BABDB22-10B1-471B-87EE-A6FE57DF8657}" srcId="{173A6F8F-F1CC-4009-86C4-F76B9C38438E}" destId="{1B68ABA4-5951-4FD0-A825-7EF60A11C05D}" srcOrd="1" destOrd="0" parTransId="{570FDCEA-828F-4DE2-B549-C70478A2D57F}" sibTransId="{67B762AD-2A5F-4A07-BF58-7BD9E1738488}"/>
    <dgm:cxn modelId="{07362A24-10AE-41C6-AB4C-1EA1FAFD5A69}" type="presOf" srcId="{1B68ABA4-5951-4FD0-A825-7EF60A11C05D}" destId="{9F12BBB9-E520-4DE7-9F6A-117491F1192B}" srcOrd="0" destOrd="0" presId="urn:microsoft.com/office/officeart/2018/2/layout/IconCircleList"/>
    <dgm:cxn modelId="{68D38625-B24B-4079-AA5F-175ACAAC7531}" type="presOf" srcId="{DA6912BB-9A90-48DD-9209-0B712A12F085}" destId="{E47314E0-FB21-480F-AF30-BD456F74AF51}" srcOrd="0" destOrd="0" presId="urn:microsoft.com/office/officeart/2018/2/layout/IconCircleList"/>
    <dgm:cxn modelId="{72A70D39-CACC-4360-BD45-31D9269DD864}" type="presOf" srcId="{6FC5D576-2BC0-48EE-AB94-9FEA65AC4D63}" destId="{4FF457F3-3908-4FFE-AC07-789E4012E67F}" srcOrd="0" destOrd="0" presId="urn:microsoft.com/office/officeart/2018/2/layout/IconCircleList"/>
    <dgm:cxn modelId="{C119085B-BE30-41E5-B9FB-CCF72B2F4EB8}" type="presOf" srcId="{5809B413-753C-461A-A6CC-BF4DDD759D8F}" destId="{F1ACC73E-19BA-4F6D-94D1-E1BB8D3E57AB}" srcOrd="0" destOrd="0" presId="urn:microsoft.com/office/officeart/2018/2/layout/IconCircleList"/>
    <dgm:cxn modelId="{702E9B83-5FAA-4AEC-9977-616B361F6301}" type="presOf" srcId="{173A6F8F-F1CC-4009-86C4-F76B9C38438E}" destId="{9C11EA2F-F114-421C-8D06-4409E08B9065}" srcOrd="0" destOrd="0" presId="urn:microsoft.com/office/officeart/2018/2/layout/IconCircleList"/>
    <dgm:cxn modelId="{80DC3097-DA5C-4B68-BFAE-A6D65AE9B818}" srcId="{173A6F8F-F1CC-4009-86C4-F76B9C38438E}" destId="{6FC5D576-2BC0-48EE-AB94-9FEA65AC4D63}" srcOrd="3" destOrd="0" parTransId="{74A14B03-73AC-4F35-B4BD-1A485DDB8FD7}" sibTransId="{4EB9936C-3461-4FA4-A933-5012004BAA6E}"/>
    <dgm:cxn modelId="{8B7C7CD5-F4AE-44D9-A12D-E95467460E32}" srcId="{173A6F8F-F1CC-4009-86C4-F76B9C38438E}" destId="{597C740F-CAEB-47D8-839F-B7A62717AA81}" srcOrd="2" destOrd="0" parTransId="{04D5030B-8F02-4F95-9468-2F87C931EBC1}" sibTransId="{97E9F4C9-050F-4FD0-B360-8C1B72BF4F16}"/>
    <dgm:cxn modelId="{119A3CEE-0E22-4275-80E0-10071B184DB9}" type="presOf" srcId="{97E9F4C9-050F-4FD0-B360-8C1B72BF4F16}" destId="{8BE27F68-8A5E-4894-AF40-454A5D99E2AE}" srcOrd="0" destOrd="0" presId="urn:microsoft.com/office/officeart/2018/2/layout/IconCircleList"/>
    <dgm:cxn modelId="{A7B034F3-48A1-464A-B2AE-AEB2A856290F}" srcId="{173A6F8F-F1CC-4009-86C4-F76B9C38438E}" destId="{DA6912BB-9A90-48DD-9209-0B712A12F085}" srcOrd="0" destOrd="0" parTransId="{3D8A5F5D-B41A-4E67-A2BB-4B36250BA2B0}" sibTransId="{5809B413-753C-461A-A6CC-BF4DDD759D8F}"/>
    <dgm:cxn modelId="{F8A63D9B-53E5-4A6A-A9ED-C18185270F2F}" type="presParOf" srcId="{9C11EA2F-F114-421C-8D06-4409E08B9065}" destId="{865FA186-09C2-4842-80A7-8AA2D38B16CD}" srcOrd="0" destOrd="0" presId="urn:microsoft.com/office/officeart/2018/2/layout/IconCircleList"/>
    <dgm:cxn modelId="{C9360634-3C07-4E73-937C-C03882DAE25E}" type="presParOf" srcId="{865FA186-09C2-4842-80A7-8AA2D38B16CD}" destId="{46BBDC38-86EF-4367-B2BF-12E1BE837EDB}" srcOrd="0" destOrd="0" presId="urn:microsoft.com/office/officeart/2018/2/layout/IconCircleList"/>
    <dgm:cxn modelId="{4CBDBBFB-D8C4-4ED6-816F-369C5C977180}" type="presParOf" srcId="{46BBDC38-86EF-4367-B2BF-12E1BE837EDB}" destId="{2F90432F-5C8F-4B5F-A211-B9ED5B91B79F}" srcOrd="0" destOrd="0" presId="urn:microsoft.com/office/officeart/2018/2/layout/IconCircleList"/>
    <dgm:cxn modelId="{BCC24247-2F0A-43F2-934E-36BA5E9D4421}" type="presParOf" srcId="{46BBDC38-86EF-4367-B2BF-12E1BE837EDB}" destId="{04D4FAE7-FB8A-4C65-B945-D07B38A7805F}" srcOrd="1" destOrd="0" presId="urn:microsoft.com/office/officeart/2018/2/layout/IconCircleList"/>
    <dgm:cxn modelId="{53F3203E-6449-497E-AF7F-6B20F4B4BDDB}" type="presParOf" srcId="{46BBDC38-86EF-4367-B2BF-12E1BE837EDB}" destId="{1D783E5A-DA34-4474-8F58-CFC63AFB4715}" srcOrd="2" destOrd="0" presId="urn:microsoft.com/office/officeart/2018/2/layout/IconCircleList"/>
    <dgm:cxn modelId="{D2240A33-9746-4338-9223-F1402F1BEECC}" type="presParOf" srcId="{46BBDC38-86EF-4367-B2BF-12E1BE837EDB}" destId="{E47314E0-FB21-480F-AF30-BD456F74AF51}" srcOrd="3" destOrd="0" presId="urn:microsoft.com/office/officeart/2018/2/layout/IconCircleList"/>
    <dgm:cxn modelId="{0360C545-BC37-4B48-A54C-11FA2DBE84F9}" type="presParOf" srcId="{865FA186-09C2-4842-80A7-8AA2D38B16CD}" destId="{F1ACC73E-19BA-4F6D-94D1-E1BB8D3E57AB}" srcOrd="1" destOrd="0" presId="urn:microsoft.com/office/officeart/2018/2/layout/IconCircleList"/>
    <dgm:cxn modelId="{AFF1586C-FABC-4909-A57C-943DD4CB753E}" type="presParOf" srcId="{865FA186-09C2-4842-80A7-8AA2D38B16CD}" destId="{955D7513-A423-478A-A11B-355549F9C8AE}" srcOrd="2" destOrd="0" presId="urn:microsoft.com/office/officeart/2018/2/layout/IconCircleList"/>
    <dgm:cxn modelId="{489B4CB9-2348-4664-A33D-79E5AAB9B746}" type="presParOf" srcId="{955D7513-A423-478A-A11B-355549F9C8AE}" destId="{5FA59B82-6D5F-492B-A8CA-8EC7C1302CAB}" srcOrd="0" destOrd="0" presId="urn:microsoft.com/office/officeart/2018/2/layout/IconCircleList"/>
    <dgm:cxn modelId="{BA8EF54B-D530-4CE6-B227-FC27595F6960}" type="presParOf" srcId="{955D7513-A423-478A-A11B-355549F9C8AE}" destId="{FF7B195E-11BB-4B31-9D3D-4094932D7864}" srcOrd="1" destOrd="0" presId="urn:microsoft.com/office/officeart/2018/2/layout/IconCircleList"/>
    <dgm:cxn modelId="{48090EEA-0527-437C-80DC-121058A0BB63}" type="presParOf" srcId="{955D7513-A423-478A-A11B-355549F9C8AE}" destId="{0AA98CBC-CA0A-44E8-81F3-AD807B33B94D}" srcOrd="2" destOrd="0" presId="urn:microsoft.com/office/officeart/2018/2/layout/IconCircleList"/>
    <dgm:cxn modelId="{60E4CECD-E59C-40CC-BD5F-0B37FB86F483}" type="presParOf" srcId="{955D7513-A423-478A-A11B-355549F9C8AE}" destId="{9F12BBB9-E520-4DE7-9F6A-117491F1192B}" srcOrd="3" destOrd="0" presId="urn:microsoft.com/office/officeart/2018/2/layout/IconCircleList"/>
    <dgm:cxn modelId="{B53B4D14-0599-4A9F-9894-81E5C724E8DE}" type="presParOf" srcId="{865FA186-09C2-4842-80A7-8AA2D38B16CD}" destId="{B60576AF-F645-4F3A-A5A8-6321EEE7FE56}" srcOrd="3" destOrd="0" presId="urn:microsoft.com/office/officeart/2018/2/layout/IconCircleList"/>
    <dgm:cxn modelId="{2A2F185B-EC6B-434B-9252-12121EBB38DE}" type="presParOf" srcId="{865FA186-09C2-4842-80A7-8AA2D38B16CD}" destId="{FCF43C07-4BC9-4F04-9CDC-791F0E0402CF}" srcOrd="4" destOrd="0" presId="urn:microsoft.com/office/officeart/2018/2/layout/IconCircleList"/>
    <dgm:cxn modelId="{F0CCBF22-4B2F-4DD8-B07A-CC875AECEA49}" type="presParOf" srcId="{FCF43C07-4BC9-4F04-9CDC-791F0E0402CF}" destId="{2B481636-4073-4256-B6F8-765B686CDC52}" srcOrd="0" destOrd="0" presId="urn:microsoft.com/office/officeart/2018/2/layout/IconCircleList"/>
    <dgm:cxn modelId="{4FBF8B57-316D-4E93-8DFD-3C832EF54C17}" type="presParOf" srcId="{FCF43C07-4BC9-4F04-9CDC-791F0E0402CF}" destId="{61F79E7C-633F-41A9-B19B-90E82BBB4C8D}" srcOrd="1" destOrd="0" presId="urn:microsoft.com/office/officeart/2018/2/layout/IconCircleList"/>
    <dgm:cxn modelId="{3DAFAACC-1A30-4015-A3DA-C9156EAA2630}" type="presParOf" srcId="{FCF43C07-4BC9-4F04-9CDC-791F0E0402CF}" destId="{860E8532-192D-451C-B766-2FC1C1680E55}" srcOrd="2" destOrd="0" presId="urn:microsoft.com/office/officeart/2018/2/layout/IconCircleList"/>
    <dgm:cxn modelId="{ACF569AD-DE32-49B9-9EB7-BC227D4F4334}" type="presParOf" srcId="{FCF43C07-4BC9-4F04-9CDC-791F0E0402CF}" destId="{66C03C2B-7B76-4BBC-9B56-C7098A8267BE}" srcOrd="3" destOrd="0" presId="urn:microsoft.com/office/officeart/2018/2/layout/IconCircleList"/>
    <dgm:cxn modelId="{308832DD-66AE-469F-97C8-D5694D5D798E}" type="presParOf" srcId="{865FA186-09C2-4842-80A7-8AA2D38B16CD}" destId="{8BE27F68-8A5E-4894-AF40-454A5D99E2AE}" srcOrd="5" destOrd="0" presId="urn:microsoft.com/office/officeart/2018/2/layout/IconCircleList"/>
    <dgm:cxn modelId="{FB5DC646-E51D-4472-B340-4D5574CCEC08}" type="presParOf" srcId="{865FA186-09C2-4842-80A7-8AA2D38B16CD}" destId="{0C652F1B-0576-4D6B-881A-A1DFDC1D7CE0}" srcOrd="6" destOrd="0" presId="urn:microsoft.com/office/officeart/2018/2/layout/IconCircleList"/>
    <dgm:cxn modelId="{A70F0B4D-3772-4870-9FCC-BC01C75A3AEC}" type="presParOf" srcId="{0C652F1B-0576-4D6B-881A-A1DFDC1D7CE0}" destId="{1653EC95-A375-4CE4-B6D3-D4D6CF299E7E}" srcOrd="0" destOrd="0" presId="urn:microsoft.com/office/officeart/2018/2/layout/IconCircleList"/>
    <dgm:cxn modelId="{91F4DF82-2F2C-4DE2-84D0-725E0A7CB7CB}" type="presParOf" srcId="{0C652F1B-0576-4D6B-881A-A1DFDC1D7CE0}" destId="{2CEC8123-92B9-4BCC-BD97-D312255F5F5B}" srcOrd="1" destOrd="0" presId="urn:microsoft.com/office/officeart/2018/2/layout/IconCircleList"/>
    <dgm:cxn modelId="{0F8B4474-2739-4B71-9D79-7B9923666DBD}" type="presParOf" srcId="{0C652F1B-0576-4D6B-881A-A1DFDC1D7CE0}" destId="{B9AC6EF1-BCD1-4147-B8E7-6CC10EEFEB04}" srcOrd="2" destOrd="0" presId="urn:microsoft.com/office/officeart/2018/2/layout/IconCircleList"/>
    <dgm:cxn modelId="{1B9D71B8-37E4-403A-9064-4A4D990637F2}" type="presParOf" srcId="{0C652F1B-0576-4D6B-881A-A1DFDC1D7CE0}" destId="{4FF457F3-3908-4FFE-AC07-789E4012E67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5F6EDD-44C5-4AE4-B866-76BA0F5CB11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8D553C-3475-463F-BC70-0911F7288C1C}">
      <dgm:prSet/>
      <dgm:spPr/>
      <dgm:t>
        <a:bodyPr/>
        <a:lstStyle/>
        <a:p>
          <a:r>
            <a:rPr lang="en-US"/>
            <a:t>- Independent board of directors</a:t>
          </a:r>
        </a:p>
      </dgm:t>
    </dgm:pt>
    <dgm:pt modelId="{6DE3E562-BCA9-464C-834F-1C098BD06E45}" type="parTrans" cxnId="{D07E3C2E-90B6-4D98-B292-9E401E34A85A}">
      <dgm:prSet/>
      <dgm:spPr/>
      <dgm:t>
        <a:bodyPr/>
        <a:lstStyle/>
        <a:p>
          <a:endParaRPr lang="en-US"/>
        </a:p>
      </dgm:t>
    </dgm:pt>
    <dgm:pt modelId="{0641E671-C968-46F2-B4EC-9933C5AC6BBD}" type="sibTrans" cxnId="{D07E3C2E-90B6-4D98-B292-9E401E34A85A}">
      <dgm:prSet/>
      <dgm:spPr/>
      <dgm:t>
        <a:bodyPr/>
        <a:lstStyle/>
        <a:p>
          <a:endParaRPr lang="en-US"/>
        </a:p>
      </dgm:t>
    </dgm:pt>
    <dgm:pt modelId="{DB3E3EB1-E61A-4C13-8846-54F00E58E09F}">
      <dgm:prSet/>
      <dgm:spPr/>
      <dgm:t>
        <a:bodyPr/>
        <a:lstStyle/>
        <a:p>
          <a:r>
            <a:rPr lang="en-US"/>
            <a:t>- Audit committees</a:t>
          </a:r>
        </a:p>
      </dgm:t>
    </dgm:pt>
    <dgm:pt modelId="{AB92C33A-CD22-47B8-8BE9-59C69CA7FA06}" type="parTrans" cxnId="{37BF55E4-1A01-47CB-8299-ABA672EAEFFD}">
      <dgm:prSet/>
      <dgm:spPr/>
      <dgm:t>
        <a:bodyPr/>
        <a:lstStyle/>
        <a:p>
          <a:endParaRPr lang="en-US"/>
        </a:p>
      </dgm:t>
    </dgm:pt>
    <dgm:pt modelId="{52A9C2A5-811A-4E06-B32A-A364BAB24D58}" type="sibTrans" cxnId="{37BF55E4-1A01-47CB-8299-ABA672EAEFFD}">
      <dgm:prSet/>
      <dgm:spPr/>
      <dgm:t>
        <a:bodyPr/>
        <a:lstStyle/>
        <a:p>
          <a:endParaRPr lang="en-US"/>
        </a:p>
      </dgm:t>
    </dgm:pt>
    <dgm:pt modelId="{9911D441-EE6F-40EE-825B-CE06B496A336}">
      <dgm:prSet/>
      <dgm:spPr/>
      <dgm:t>
        <a:bodyPr/>
        <a:lstStyle/>
        <a:p>
          <a:r>
            <a:rPr lang="en-US"/>
            <a:t>- Transparent reporting</a:t>
          </a:r>
        </a:p>
      </dgm:t>
    </dgm:pt>
    <dgm:pt modelId="{E92A9E5F-CEEF-4C1F-8A83-4A98123EE7E7}" type="parTrans" cxnId="{CA855D02-8449-4892-AF26-9736EEA9BD14}">
      <dgm:prSet/>
      <dgm:spPr/>
      <dgm:t>
        <a:bodyPr/>
        <a:lstStyle/>
        <a:p>
          <a:endParaRPr lang="en-US"/>
        </a:p>
      </dgm:t>
    </dgm:pt>
    <dgm:pt modelId="{8103CB75-6095-4E48-BEC6-BEDE148BA10E}" type="sibTrans" cxnId="{CA855D02-8449-4892-AF26-9736EEA9BD14}">
      <dgm:prSet/>
      <dgm:spPr/>
      <dgm:t>
        <a:bodyPr/>
        <a:lstStyle/>
        <a:p>
          <a:endParaRPr lang="en-US"/>
        </a:p>
      </dgm:t>
    </dgm:pt>
    <dgm:pt modelId="{BEBD6A00-5682-46CF-B6F7-DD1158A26860}">
      <dgm:prSet/>
      <dgm:spPr/>
      <dgm:t>
        <a:bodyPr/>
        <a:lstStyle/>
        <a:p>
          <a:r>
            <a:rPr lang="en-US"/>
            <a:t>- Shareholder oversight</a:t>
          </a:r>
        </a:p>
      </dgm:t>
    </dgm:pt>
    <dgm:pt modelId="{78809E17-361D-4980-B400-393FAE0BA27E}" type="parTrans" cxnId="{82FFDE0E-D9C6-4F10-B9E5-4C1A1D4C52D7}">
      <dgm:prSet/>
      <dgm:spPr/>
      <dgm:t>
        <a:bodyPr/>
        <a:lstStyle/>
        <a:p>
          <a:endParaRPr lang="en-US"/>
        </a:p>
      </dgm:t>
    </dgm:pt>
    <dgm:pt modelId="{113E1AAD-3053-4903-9CAC-BCC1F8F03EA4}" type="sibTrans" cxnId="{82FFDE0E-D9C6-4F10-B9E5-4C1A1D4C52D7}">
      <dgm:prSet/>
      <dgm:spPr/>
      <dgm:t>
        <a:bodyPr/>
        <a:lstStyle/>
        <a:p>
          <a:endParaRPr lang="en-US"/>
        </a:p>
      </dgm:t>
    </dgm:pt>
    <dgm:pt modelId="{FBE2F8D7-FAB8-459D-963D-B4DC4E1AF024}" type="pres">
      <dgm:prSet presAssocID="{F35F6EDD-44C5-4AE4-B866-76BA0F5CB119}" presName="root" presStyleCnt="0">
        <dgm:presLayoutVars>
          <dgm:dir/>
          <dgm:resizeHandles val="exact"/>
        </dgm:presLayoutVars>
      </dgm:prSet>
      <dgm:spPr/>
    </dgm:pt>
    <dgm:pt modelId="{BC865E0E-8FB5-4060-B40F-00E0BAB6872C}" type="pres">
      <dgm:prSet presAssocID="{798D553C-3475-463F-BC70-0911F7288C1C}" presName="compNode" presStyleCnt="0"/>
      <dgm:spPr/>
    </dgm:pt>
    <dgm:pt modelId="{D35E44B4-4E7B-4DD5-A763-3D1ACF9468B7}" type="pres">
      <dgm:prSet presAssocID="{798D553C-3475-463F-BC70-0911F7288C1C}" presName="bgRect" presStyleLbl="bgShp" presStyleIdx="0" presStyleCnt="4"/>
      <dgm:spPr/>
    </dgm:pt>
    <dgm:pt modelId="{335450DA-9BA0-4FED-888B-A0F556D5869D}" type="pres">
      <dgm:prSet presAssocID="{798D553C-3475-463F-BC70-0911F7288C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rror"/>
        </a:ext>
      </dgm:extLst>
    </dgm:pt>
    <dgm:pt modelId="{1A4FA907-8E22-4F38-9657-0E91460617E6}" type="pres">
      <dgm:prSet presAssocID="{798D553C-3475-463F-BC70-0911F7288C1C}" presName="spaceRect" presStyleCnt="0"/>
      <dgm:spPr/>
    </dgm:pt>
    <dgm:pt modelId="{04BA81A3-8285-4087-A01E-AD6CE744848A}" type="pres">
      <dgm:prSet presAssocID="{798D553C-3475-463F-BC70-0911F7288C1C}" presName="parTx" presStyleLbl="revTx" presStyleIdx="0" presStyleCnt="4">
        <dgm:presLayoutVars>
          <dgm:chMax val="0"/>
          <dgm:chPref val="0"/>
        </dgm:presLayoutVars>
      </dgm:prSet>
      <dgm:spPr/>
    </dgm:pt>
    <dgm:pt modelId="{10B2F4ED-5AB9-424C-B6BD-72644CB47A28}" type="pres">
      <dgm:prSet presAssocID="{0641E671-C968-46F2-B4EC-9933C5AC6BBD}" presName="sibTrans" presStyleCnt="0"/>
      <dgm:spPr/>
    </dgm:pt>
    <dgm:pt modelId="{F6CEB0D2-AB53-4050-9D38-DD89163F3301}" type="pres">
      <dgm:prSet presAssocID="{DB3E3EB1-E61A-4C13-8846-54F00E58E09F}" presName="compNode" presStyleCnt="0"/>
      <dgm:spPr/>
    </dgm:pt>
    <dgm:pt modelId="{523BB4F8-0041-4935-8033-99312776F943}" type="pres">
      <dgm:prSet presAssocID="{DB3E3EB1-E61A-4C13-8846-54F00E58E09F}" presName="bgRect" presStyleLbl="bgShp" presStyleIdx="1" presStyleCnt="4"/>
      <dgm:spPr/>
    </dgm:pt>
    <dgm:pt modelId="{5A04B834-53DC-4FA8-9C8D-7050DEEE816F}" type="pres">
      <dgm:prSet presAssocID="{DB3E3EB1-E61A-4C13-8846-54F00E58E0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19EEB1A5-B682-4543-9FB7-A7AD7FA74330}" type="pres">
      <dgm:prSet presAssocID="{DB3E3EB1-E61A-4C13-8846-54F00E58E09F}" presName="spaceRect" presStyleCnt="0"/>
      <dgm:spPr/>
    </dgm:pt>
    <dgm:pt modelId="{6A6D55BF-F4C6-4481-8584-9C7047734440}" type="pres">
      <dgm:prSet presAssocID="{DB3E3EB1-E61A-4C13-8846-54F00E58E09F}" presName="parTx" presStyleLbl="revTx" presStyleIdx="1" presStyleCnt="4">
        <dgm:presLayoutVars>
          <dgm:chMax val="0"/>
          <dgm:chPref val="0"/>
        </dgm:presLayoutVars>
      </dgm:prSet>
      <dgm:spPr/>
    </dgm:pt>
    <dgm:pt modelId="{1987CABC-97A3-4F24-A924-4FD84792A025}" type="pres">
      <dgm:prSet presAssocID="{52A9C2A5-811A-4E06-B32A-A364BAB24D58}" presName="sibTrans" presStyleCnt="0"/>
      <dgm:spPr/>
    </dgm:pt>
    <dgm:pt modelId="{8D6B5B4F-B190-45A6-A7C4-53EC5E318224}" type="pres">
      <dgm:prSet presAssocID="{9911D441-EE6F-40EE-825B-CE06B496A336}" presName="compNode" presStyleCnt="0"/>
      <dgm:spPr/>
    </dgm:pt>
    <dgm:pt modelId="{2EA10635-A382-4372-8ECE-9BC4B23F2A27}" type="pres">
      <dgm:prSet presAssocID="{9911D441-EE6F-40EE-825B-CE06B496A336}" presName="bgRect" presStyleLbl="bgShp" presStyleIdx="2" presStyleCnt="4"/>
      <dgm:spPr/>
    </dgm:pt>
    <dgm:pt modelId="{5FD4D944-7D51-445E-A98E-3C8685BA0EDF}" type="pres">
      <dgm:prSet presAssocID="{9911D441-EE6F-40EE-825B-CE06B496A33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"/>
        </a:ext>
      </dgm:extLst>
    </dgm:pt>
    <dgm:pt modelId="{13C2872D-5AB6-4D5B-85A4-6912AB3000E6}" type="pres">
      <dgm:prSet presAssocID="{9911D441-EE6F-40EE-825B-CE06B496A336}" presName="spaceRect" presStyleCnt="0"/>
      <dgm:spPr/>
    </dgm:pt>
    <dgm:pt modelId="{44D4C8D9-0676-4250-A9F2-9BE12CE76E02}" type="pres">
      <dgm:prSet presAssocID="{9911D441-EE6F-40EE-825B-CE06B496A336}" presName="parTx" presStyleLbl="revTx" presStyleIdx="2" presStyleCnt="4">
        <dgm:presLayoutVars>
          <dgm:chMax val="0"/>
          <dgm:chPref val="0"/>
        </dgm:presLayoutVars>
      </dgm:prSet>
      <dgm:spPr/>
    </dgm:pt>
    <dgm:pt modelId="{29C9D687-1A44-40E9-9BF0-23F73BEC5032}" type="pres">
      <dgm:prSet presAssocID="{8103CB75-6095-4E48-BEC6-BEDE148BA10E}" presName="sibTrans" presStyleCnt="0"/>
      <dgm:spPr/>
    </dgm:pt>
    <dgm:pt modelId="{F767FC6D-AC40-4AD8-A1BE-8D9DAC4330BD}" type="pres">
      <dgm:prSet presAssocID="{BEBD6A00-5682-46CF-B6F7-DD1158A26860}" presName="compNode" presStyleCnt="0"/>
      <dgm:spPr/>
    </dgm:pt>
    <dgm:pt modelId="{B735C7EF-D455-48E0-9688-F3A240F8B798}" type="pres">
      <dgm:prSet presAssocID="{BEBD6A00-5682-46CF-B6F7-DD1158A26860}" presName="bgRect" presStyleLbl="bgShp" presStyleIdx="3" presStyleCnt="4"/>
      <dgm:spPr/>
    </dgm:pt>
    <dgm:pt modelId="{84842FB0-6238-4080-8AF9-7D08AB70C748}" type="pres">
      <dgm:prSet presAssocID="{BEBD6A00-5682-46CF-B6F7-DD1158A2686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4019D4A0-9F1A-4F90-9347-CB22C5D58B46}" type="pres">
      <dgm:prSet presAssocID="{BEBD6A00-5682-46CF-B6F7-DD1158A26860}" presName="spaceRect" presStyleCnt="0"/>
      <dgm:spPr/>
    </dgm:pt>
    <dgm:pt modelId="{2F15F8E2-FF4D-4242-871F-6E1A9465B0A5}" type="pres">
      <dgm:prSet presAssocID="{BEBD6A00-5682-46CF-B6F7-DD1158A2686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A855D02-8449-4892-AF26-9736EEA9BD14}" srcId="{F35F6EDD-44C5-4AE4-B866-76BA0F5CB119}" destId="{9911D441-EE6F-40EE-825B-CE06B496A336}" srcOrd="2" destOrd="0" parTransId="{E92A9E5F-CEEF-4C1F-8A83-4A98123EE7E7}" sibTransId="{8103CB75-6095-4E48-BEC6-BEDE148BA10E}"/>
    <dgm:cxn modelId="{82FFDE0E-D9C6-4F10-B9E5-4C1A1D4C52D7}" srcId="{F35F6EDD-44C5-4AE4-B866-76BA0F5CB119}" destId="{BEBD6A00-5682-46CF-B6F7-DD1158A26860}" srcOrd="3" destOrd="0" parTransId="{78809E17-361D-4980-B400-393FAE0BA27E}" sibTransId="{113E1AAD-3053-4903-9CAC-BCC1F8F03EA4}"/>
    <dgm:cxn modelId="{4583591B-1725-4110-9364-A8CF54C92D14}" type="presOf" srcId="{798D553C-3475-463F-BC70-0911F7288C1C}" destId="{04BA81A3-8285-4087-A01E-AD6CE744848A}" srcOrd="0" destOrd="0" presId="urn:microsoft.com/office/officeart/2018/2/layout/IconVerticalSolidList"/>
    <dgm:cxn modelId="{D07E3C2E-90B6-4D98-B292-9E401E34A85A}" srcId="{F35F6EDD-44C5-4AE4-B866-76BA0F5CB119}" destId="{798D553C-3475-463F-BC70-0911F7288C1C}" srcOrd="0" destOrd="0" parTransId="{6DE3E562-BCA9-464C-834F-1C098BD06E45}" sibTransId="{0641E671-C968-46F2-B4EC-9933C5AC6BBD}"/>
    <dgm:cxn modelId="{8E7B3B67-8437-474C-9E84-909D7EB4BCD6}" type="presOf" srcId="{9911D441-EE6F-40EE-825B-CE06B496A336}" destId="{44D4C8D9-0676-4250-A9F2-9BE12CE76E02}" srcOrd="0" destOrd="0" presId="urn:microsoft.com/office/officeart/2018/2/layout/IconVerticalSolidList"/>
    <dgm:cxn modelId="{3213014D-0E8F-4965-A3F2-6419877DDBC6}" type="presOf" srcId="{DB3E3EB1-E61A-4C13-8846-54F00E58E09F}" destId="{6A6D55BF-F4C6-4481-8584-9C7047734440}" srcOrd="0" destOrd="0" presId="urn:microsoft.com/office/officeart/2018/2/layout/IconVerticalSolidList"/>
    <dgm:cxn modelId="{44A89678-A2DC-4D2D-A496-86FF73EAEE17}" type="presOf" srcId="{BEBD6A00-5682-46CF-B6F7-DD1158A26860}" destId="{2F15F8E2-FF4D-4242-871F-6E1A9465B0A5}" srcOrd="0" destOrd="0" presId="urn:microsoft.com/office/officeart/2018/2/layout/IconVerticalSolidList"/>
    <dgm:cxn modelId="{37BF55E4-1A01-47CB-8299-ABA672EAEFFD}" srcId="{F35F6EDD-44C5-4AE4-B866-76BA0F5CB119}" destId="{DB3E3EB1-E61A-4C13-8846-54F00E58E09F}" srcOrd="1" destOrd="0" parTransId="{AB92C33A-CD22-47B8-8BE9-59C69CA7FA06}" sibTransId="{52A9C2A5-811A-4E06-B32A-A364BAB24D58}"/>
    <dgm:cxn modelId="{22FDF9FA-E366-4CD2-A671-056924BE82B2}" type="presOf" srcId="{F35F6EDD-44C5-4AE4-B866-76BA0F5CB119}" destId="{FBE2F8D7-FAB8-459D-963D-B4DC4E1AF024}" srcOrd="0" destOrd="0" presId="urn:microsoft.com/office/officeart/2018/2/layout/IconVerticalSolidList"/>
    <dgm:cxn modelId="{0B6D78C9-91B9-4483-AA32-A4367338D20F}" type="presParOf" srcId="{FBE2F8D7-FAB8-459D-963D-B4DC4E1AF024}" destId="{BC865E0E-8FB5-4060-B40F-00E0BAB6872C}" srcOrd="0" destOrd="0" presId="urn:microsoft.com/office/officeart/2018/2/layout/IconVerticalSolidList"/>
    <dgm:cxn modelId="{0B0133A1-A486-41F1-873A-1710FA447323}" type="presParOf" srcId="{BC865E0E-8FB5-4060-B40F-00E0BAB6872C}" destId="{D35E44B4-4E7B-4DD5-A763-3D1ACF9468B7}" srcOrd="0" destOrd="0" presId="urn:microsoft.com/office/officeart/2018/2/layout/IconVerticalSolidList"/>
    <dgm:cxn modelId="{0CB0082E-9984-4B48-A611-0EEAB9F0011F}" type="presParOf" srcId="{BC865E0E-8FB5-4060-B40F-00E0BAB6872C}" destId="{335450DA-9BA0-4FED-888B-A0F556D5869D}" srcOrd="1" destOrd="0" presId="urn:microsoft.com/office/officeart/2018/2/layout/IconVerticalSolidList"/>
    <dgm:cxn modelId="{F2E9DD8F-38D8-4E78-81D0-84D9480A71B9}" type="presParOf" srcId="{BC865E0E-8FB5-4060-B40F-00E0BAB6872C}" destId="{1A4FA907-8E22-4F38-9657-0E91460617E6}" srcOrd="2" destOrd="0" presId="urn:microsoft.com/office/officeart/2018/2/layout/IconVerticalSolidList"/>
    <dgm:cxn modelId="{54113016-9B21-4109-AE4B-35B8F39E1C37}" type="presParOf" srcId="{BC865E0E-8FB5-4060-B40F-00E0BAB6872C}" destId="{04BA81A3-8285-4087-A01E-AD6CE744848A}" srcOrd="3" destOrd="0" presId="urn:microsoft.com/office/officeart/2018/2/layout/IconVerticalSolidList"/>
    <dgm:cxn modelId="{4219F0B8-3303-4B5A-8FBA-0AAB62FF6C13}" type="presParOf" srcId="{FBE2F8D7-FAB8-459D-963D-B4DC4E1AF024}" destId="{10B2F4ED-5AB9-424C-B6BD-72644CB47A28}" srcOrd="1" destOrd="0" presId="urn:microsoft.com/office/officeart/2018/2/layout/IconVerticalSolidList"/>
    <dgm:cxn modelId="{655F8088-4417-484A-8B95-348C365BC1F0}" type="presParOf" srcId="{FBE2F8D7-FAB8-459D-963D-B4DC4E1AF024}" destId="{F6CEB0D2-AB53-4050-9D38-DD89163F3301}" srcOrd="2" destOrd="0" presId="urn:microsoft.com/office/officeart/2018/2/layout/IconVerticalSolidList"/>
    <dgm:cxn modelId="{582BA6A5-7740-4E13-BF4D-7C9DE1F36555}" type="presParOf" srcId="{F6CEB0D2-AB53-4050-9D38-DD89163F3301}" destId="{523BB4F8-0041-4935-8033-99312776F943}" srcOrd="0" destOrd="0" presId="urn:microsoft.com/office/officeart/2018/2/layout/IconVerticalSolidList"/>
    <dgm:cxn modelId="{3C6C25E4-C1FC-4561-8744-152E92B68FB1}" type="presParOf" srcId="{F6CEB0D2-AB53-4050-9D38-DD89163F3301}" destId="{5A04B834-53DC-4FA8-9C8D-7050DEEE816F}" srcOrd="1" destOrd="0" presId="urn:microsoft.com/office/officeart/2018/2/layout/IconVerticalSolidList"/>
    <dgm:cxn modelId="{1701E40F-E168-4DF0-A1B0-10A837EDCE10}" type="presParOf" srcId="{F6CEB0D2-AB53-4050-9D38-DD89163F3301}" destId="{19EEB1A5-B682-4543-9FB7-A7AD7FA74330}" srcOrd="2" destOrd="0" presId="urn:microsoft.com/office/officeart/2018/2/layout/IconVerticalSolidList"/>
    <dgm:cxn modelId="{8C29FB8A-C12C-4E4D-B3D6-0D11B107AAF0}" type="presParOf" srcId="{F6CEB0D2-AB53-4050-9D38-DD89163F3301}" destId="{6A6D55BF-F4C6-4481-8584-9C7047734440}" srcOrd="3" destOrd="0" presId="urn:microsoft.com/office/officeart/2018/2/layout/IconVerticalSolidList"/>
    <dgm:cxn modelId="{A0A77D03-0A11-498B-A92A-D7DB49449853}" type="presParOf" srcId="{FBE2F8D7-FAB8-459D-963D-B4DC4E1AF024}" destId="{1987CABC-97A3-4F24-A924-4FD84792A025}" srcOrd="3" destOrd="0" presId="urn:microsoft.com/office/officeart/2018/2/layout/IconVerticalSolidList"/>
    <dgm:cxn modelId="{007E5CCB-6063-4EC6-8BCE-D80AA51C4EEF}" type="presParOf" srcId="{FBE2F8D7-FAB8-459D-963D-B4DC4E1AF024}" destId="{8D6B5B4F-B190-45A6-A7C4-53EC5E318224}" srcOrd="4" destOrd="0" presId="urn:microsoft.com/office/officeart/2018/2/layout/IconVerticalSolidList"/>
    <dgm:cxn modelId="{B5AA2426-B516-44DD-9544-B1A8F0E76D91}" type="presParOf" srcId="{8D6B5B4F-B190-45A6-A7C4-53EC5E318224}" destId="{2EA10635-A382-4372-8ECE-9BC4B23F2A27}" srcOrd="0" destOrd="0" presId="urn:microsoft.com/office/officeart/2018/2/layout/IconVerticalSolidList"/>
    <dgm:cxn modelId="{34B5EC34-A491-48D1-BB68-E5B35942B6A9}" type="presParOf" srcId="{8D6B5B4F-B190-45A6-A7C4-53EC5E318224}" destId="{5FD4D944-7D51-445E-A98E-3C8685BA0EDF}" srcOrd="1" destOrd="0" presId="urn:microsoft.com/office/officeart/2018/2/layout/IconVerticalSolidList"/>
    <dgm:cxn modelId="{CA8EE38B-1BBE-412C-B157-AD595E3787CE}" type="presParOf" srcId="{8D6B5B4F-B190-45A6-A7C4-53EC5E318224}" destId="{13C2872D-5AB6-4D5B-85A4-6912AB3000E6}" srcOrd="2" destOrd="0" presId="urn:microsoft.com/office/officeart/2018/2/layout/IconVerticalSolidList"/>
    <dgm:cxn modelId="{EC3D3310-E555-440A-8FEC-7DC3782AFCD1}" type="presParOf" srcId="{8D6B5B4F-B190-45A6-A7C4-53EC5E318224}" destId="{44D4C8D9-0676-4250-A9F2-9BE12CE76E02}" srcOrd="3" destOrd="0" presId="urn:microsoft.com/office/officeart/2018/2/layout/IconVerticalSolidList"/>
    <dgm:cxn modelId="{B51790AD-2473-473E-9813-D8CA74F154B9}" type="presParOf" srcId="{FBE2F8D7-FAB8-459D-963D-B4DC4E1AF024}" destId="{29C9D687-1A44-40E9-9BF0-23F73BEC5032}" srcOrd="5" destOrd="0" presId="urn:microsoft.com/office/officeart/2018/2/layout/IconVerticalSolidList"/>
    <dgm:cxn modelId="{78628B52-900E-447A-ABCF-51D81A3CE8C8}" type="presParOf" srcId="{FBE2F8D7-FAB8-459D-963D-B4DC4E1AF024}" destId="{F767FC6D-AC40-4AD8-A1BE-8D9DAC4330BD}" srcOrd="6" destOrd="0" presId="urn:microsoft.com/office/officeart/2018/2/layout/IconVerticalSolidList"/>
    <dgm:cxn modelId="{F780666B-7EC7-4F26-9E59-A1E887723C63}" type="presParOf" srcId="{F767FC6D-AC40-4AD8-A1BE-8D9DAC4330BD}" destId="{B735C7EF-D455-48E0-9688-F3A240F8B798}" srcOrd="0" destOrd="0" presId="urn:microsoft.com/office/officeart/2018/2/layout/IconVerticalSolidList"/>
    <dgm:cxn modelId="{5A71227E-846B-4E6C-953B-853837DDC960}" type="presParOf" srcId="{F767FC6D-AC40-4AD8-A1BE-8D9DAC4330BD}" destId="{84842FB0-6238-4080-8AF9-7D08AB70C748}" srcOrd="1" destOrd="0" presId="urn:microsoft.com/office/officeart/2018/2/layout/IconVerticalSolidList"/>
    <dgm:cxn modelId="{D89C5684-E3B0-4901-BE35-348D290C0AC8}" type="presParOf" srcId="{F767FC6D-AC40-4AD8-A1BE-8D9DAC4330BD}" destId="{4019D4A0-9F1A-4F90-9347-CB22C5D58B46}" srcOrd="2" destOrd="0" presId="urn:microsoft.com/office/officeart/2018/2/layout/IconVerticalSolidList"/>
    <dgm:cxn modelId="{1A920B97-912E-44AD-9DCF-7BE40D0419CA}" type="presParOf" srcId="{F767FC6D-AC40-4AD8-A1BE-8D9DAC4330BD}" destId="{2F15F8E2-FF4D-4242-871F-6E1A9465B0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85C11A-40DC-458E-AAC2-36DC5437C6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71FD3CD-78CF-44DB-88E7-B8DBC0320C24}">
      <dgm:prSet/>
      <dgm:spPr/>
      <dgm:t>
        <a:bodyPr/>
        <a:lstStyle/>
        <a:p>
          <a:r>
            <a:rPr lang="en-US"/>
            <a:t>- Big Four audit firms dominate</a:t>
          </a:r>
        </a:p>
      </dgm:t>
    </dgm:pt>
    <dgm:pt modelId="{4807E704-907A-4C65-9286-97C50B60D0CB}" type="parTrans" cxnId="{5BADF91E-858F-4795-B5EE-3C370F8D7230}">
      <dgm:prSet/>
      <dgm:spPr/>
      <dgm:t>
        <a:bodyPr/>
        <a:lstStyle/>
        <a:p>
          <a:endParaRPr lang="en-US"/>
        </a:p>
      </dgm:t>
    </dgm:pt>
    <dgm:pt modelId="{73301763-F9A7-474D-8411-298A48D3644C}" type="sibTrans" cxnId="{5BADF91E-858F-4795-B5EE-3C370F8D7230}">
      <dgm:prSet/>
      <dgm:spPr/>
      <dgm:t>
        <a:bodyPr/>
        <a:lstStyle/>
        <a:p>
          <a:endParaRPr lang="en-US"/>
        </a:p>
      </dgm:t>
    </dgm:pt>
    <dgm:pt modelId="{330E8D12-3BEC-4247-99F0-D2B5BE72C977}">
      <dgm:prSet/>
      <dgm:spPr/>
      <dgm:t>
        <a:bodyPr/>
        <a:lstStyle/>
        <a:p>
          <a:r>
            <a:rPr lang="en-US"/>
            <a:t>- Ensure independence</a:t>
          </a:r>
        </a:p>
      </dgm:t>
    </dgm:pt>
    <dgm:pt modelId="{F8481AA7-0648-4281-873F-AB3813FB7682}" type="parTrans" cxnId="{C8D04167-8065-41C5-B978-B1631DD4F210}">
      <dgm:prSet/>
      <dgm:spPr/>
      <dgm:t>
        <a:bodyPr/>
        <a:lstStyle/>
        <a:p>
          <a:endParaRPr lang="en-US"/>
        </a:p>
      </dgm:t>
    </dgm:pt>
    <dgm:pt modelId="{BF59FC5F-05E4-456D-9E98-0E6A8A4D3446}" type="sibTrans" cxnId="{C8D04167-8065-41C5-B978-B1631DD4F210}">
      <dgm:prSet/>
      <dgm:spPr/>
      <dgm:t>
        <a:bodyPr/>
        <a:lstStyle/>
        <a:p>
          <a:endParaRPr lang="en-US"/>
        </a:p>
      </dgm:t>
    </dgm:pt>
    <dgm:pt modelId="{FC45C5E5-647A-445B-A21C-037EBA67C451}">
      <dgm:prSet/>
      <dgm:spPr/>
      <dgm:t>
        <a:bodyPr/>
        <a:lstStyle/>
        <a:p>
          <a:r>
            <a:rPr lang="en-US"/>
            <a:t>- Verify accuracy and transparency of financial statements</a:t>
          </a:r>
        </a:p>
      </dgm:t>
    </dgm:pt>
    <dgm:pt modelId="{4BEBA07C-D3B7-4E69-B876-D7086F89947F}" type="parTrans" cxnId="{314566A7-DF41-4F2D-BB8E-8613D9653170}">
      <dgm:prSet/>
      <dgm:spPr/>
      <dgm:t>
        <a:bodyPr/>
        <a:lstStyle/>
        <a:p>
          <a:endParaRPr lang="en-US"/>
        </a:p>
      </dgm:t>
    </dgm:pt>
    <dgm:pt modelId="{2AD5B414-8167-4078-A0EB-9210501E8A1D}" type="sibTrans" cxnId="{314566A7-DF41-4F2D-BB8E-8613D9653170}">
      <dgm:prSet/>
      <dgm:spPr/>
      <dgm:t>
        <a:bodyPr/>
        <a:lstStyle/>
        <a:p>
          <a:endParaRPr lang="en-US"/>
        </a:p>
      </dgm:t>
    </dgm:pt>
    <dgm:pt modelId="{6B3414CA-3528-44D0-9DE3-EBF820FB8BF4}" type="pres">
      <dgm:prSet presAssocID="{9985C11A-40DC-458E-AAC2-36DC5437C6AF}" presName="root" presStyleCnt="0">
        <dgm:presLayoutVars>
          <dgm:dir/>
          <dgm:resizeHandles val="exact"/>
        </dgm:presLayoutVars>
      </dgm:prSet>
      <dgm:spPr/>
    </dgm:pt>
    <dgm:pt modelId="{5CB4F91A-BAAA-4492-986D-73CFD378D150}" type="pres">
      <dgm:prSet presAssocID="{071FD3CD-78CF-44DB-88E7-B8DBC0320C24}" presName="compNode" presStyleCnt="0"/>
      <dgm:spPr/>
    </dgm:pt>
    <dgm:pt modelId="{689901EB-4FEB-4AF1-A56F-14F72BABD4FC}" type="pres">
      <dgm:prSet presAssocID="{071FD3CD-78CF-44DB-88E7-B8DBC0320C24}" presName="bgRect" presStyleLbl="bgShp" presStyleIdx="0" presStyleCnt="3"/>
      <dgm:spPr/>
    </dgm:pt>
    <dgm:pt modelId="{62B65717-102B-4966-B323-5A4DE71BB206}" type="pres">
      <dgm:prSet presAssocID="{071FD3CD-78CF-44DB-88E7-B8DBC0320C2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6E40120-A9C5-4BF0-8846-79B9E3E59CA8}" type="pres">
      <dgm:prSet presAssocID="{071FD3CD-78CF-44DB-88E7-B8DBC0320C24}" presName="spaceRect" presStyleCnt="0"/>
      <dgm:spPr/>
    </dgm:pt>
    <dgm:pt modelId="{FB614755-4D72-4B70-ACA2-DBD03B247D1B}" type="pres">
      <dgm:prSet presAssocID="{071FD3CD-78CF-44DB-88E7-B8DBC0320C24}" presName="parTx" presStyleLbl="revTx" presStyleIdx="0" presStyleCnt="3">
        <dgm:presLayoutVars>
          <dgm:chMax val="0"/>
          <dgm:chPref val="0"/>
        </dgm:presLayoutVars>
      </dgm:prSet>
      <dgm:spPr/>
    </dgm:pt>
    <dgm:pt modelId="{52FE1BA8-2FE7-41BE-8EE7-9DF04EA16C06}" type="pres">
      <dgm:prSet presAssocID="{73301763-F9A7-474D-8411-298A48D3644C}" presName="sibTrans" presStyleCnt="0"/>
      <dgm:spPr/>
    </dgm:pt>
    <dgm:pt modelId="{E86B4281-7C48-487C-B1AC-AC4979AEB747}" type="pres">
      <dgm:prSet presAssocID="{330E8D12-3BEC-4247-99F0-D2B5BE72C977}" presName="compNode" presStyleCnt="0"/>
      <dgm:spPr/>
    </dgm:pt>
    <dgm:pt modelId="{43E8ECC7-2A27-4209-B3FE-A0828889C35F}" type="pres">
      <dgm:prSet presAssocID="{330E8D12-3BEC-4247-99F0-D2B5BE72C977}" presName="bgRect" presStyleLbl="bgShp" presStyleIdx="1" presStyleCnt="3"/>
      <dgm:spPr/>
    </dgm:pt>
    <dgm:pt modelId="{4E8570D1-3978-4D73-95ED-E5FE4141C40F}" type="pres">
      <dgm:prSet presAssocID="{330E8D12-3BEC-4247-99F0-D2B5BE72C97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C3C98C75-06F2-4719-AB09-B22F817A8C28}" type="pres">
      <dgm:prSet presAssocID="{330E8D12-3BEC-4247-99F0-D2B5BE72C977}" presName="spaceRect" presStyleCnt="0"/>
      <dgm:spPr/>
    </dgm:pt>
    <dgm:pt modelId="{C093D251-7BEA-46C3-867B-1B85C5F3CD7A}" type="pres">
      <dgm:prSet presAssocID="{330E8D12-3BEC-4247-99F0-D2B5BE72C977}" presName="parTx" presStyleLbl="revTx" presStyleIdx="1" presStyleCnt="3">
        <dgm:presLayoutVars>
          <dgm:chMax val="0"/>
          <dgm:chPref val="0"/>
        </dgm:presLayoutVars>
      </dgm:prSet>
      <dgm:spPr/>
    </dgm:pt>
    <dgm:pt modelId="{63522B57-8DE3-4622-9462-855A13DA281C}" type="pres">
      <dgm:prSet presAssocID="{BF59FC5F-05E4-456D-9E98-0E6A8A4D3446}" presName="sibTrans" presStyleCnt="0"/>
      <dgm:spPr/>
    </dgm:pt>
    <dgm:pt modelId="{56AF3EA8-E90A-49A3-90B0-82C85BB89793}" type="pres">
      <dgm:prSet presAssocID="{FC45C5E5-647A-445B-A21C-037EBA67C451}" presName="compNode" presStyleCnt="0"/>
      <dgm:spPr/>
    </dgm:pt>
    <dgm:pt modelId="{CD8FB725-A865-4C34-98F3-73CE10C4731E}" type="pres">
      <dgm:prSet presAssocID="{FC45C5E5-647A-445B-A21C-037EBA67C451}" presName="bgRect" presStyleLbl="bgShp" presStyleIdx="2" presStyleCnt="3"/>
      <dgm:spPr/>
    </dgm:pt>
    <dgm:pt modelId="{3820FD86-FB2C-4165-B6BF-3E70185B692C}" type="pres">
      <dgm:prSet presAssocID="{FC45C5E5-647A-445B-A21C-037EBA67C4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BBC3790-AD9A-4CDD-A353-0F518C92E5D8}" type="pres">
      <dgm:prSet presAssocID="{FC45C5E5-647A-445B-A21C-037EBA67C451}" presName="spaceRect" presStyleCnt="0"/>
      <dgm:spPr/>
    </dgm:pt>
    <dgm:pt modelId="{A43F53DE-E6D7-411F-8ABC-5C63A225164C}" type="pres">
      <dgm:prSet presAssocID="{FC45C5E5-647A-445B-A21C-037EBA67C4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BADF91E-858F-4795-B5EE-3C370F8D7230}" srcId="{9985C11A-40DC-458E-AAC2-36DC5437C6AF}" destId="{071FD3CD-78CF-44DB-88E7-B8DBC0320C24}" srcOrd="0" destOrd="0" parTransId="{4807E704-907A-4C65-9286-97C50B60D0CB}" sibTransId="{73301763-F9A7-474D-8411-298A48D3644C}"/>
    <dgm:cxn modelId="{DAB0022F-5050-4D17-A0B6-F266E54170B1}" type="presOf" srcId="{FC45C5E5-647A-445B-A21C-037EBA67C451}" destId="{A43F53DE-E6D7-411F-8ABC-5C63A225164C}" srcOrd="0" destOrd="0" presId="urn:microsoft.com/office/officeart/2018/2/layout/IconVerticalSolidList"/>
    <dgm:cxn modelId="{C8D04167-8065-41C5-B978-B1631DD4F210}" srcId="{9985C11A-40DC-458E-AAC2-36DC5437C6AF}" destId="{330E8D12-3BEC-4247-99F0-D2B5BE72C977}" srcOrd="1" destOrd="0" parTransId="{F8481AA7-0648-4281-873F-AB3813FB7682}" sibTransId="{BF59FC5F-05E4-456D-9E98-0E6A8A4D3446}"/>
    <dgm:cxn modelId="{726FD770-8CEC-4FCB-BF5F-47457E3C7729}" type="presOf" srcId="{330E8D12-3BEC-4247-99F0-D2B5BE72C977}" destId="{C093D251-7BEA-46C3-867B-1B85C5F3CD7A}" srcOrd="0" destOrd="0" presId="urn:microsoft.com/office/officeart/2018/2/layout/IconVerticalSolidList"/>
    <dgm:cxn modelId="{82885655-5DF4-4D81-AA17-59D8AEAB73DA}" type="presOf" srcId="{071FD3CD-78CF-44DB-88E7-B8DBC0320C24}" destId="{FB614755-4D72-4B70-ACA2-DBD03B247D1B}" srcOrd="0" destOrd="0" presId="urn:microsoft.com/office/officeart/2018/2/layout/IconVerticalSolidList"/>
    <dgm:cxn modelId="{314566A7-DF41-4F2D-BB8E-8613D9653170}" srcId="{9985C11A-40DC-458E-AAC2-36DC5437C6AF}" destId="{FC45C5E5-647A-445B-A21C-037EBA67C451}" srcOrd="2" destOrd="0" parTransId="{4BEBA07C-D3B7-4E69-B876-D7086F89947F}" sibTransId="{2AD5B414-8167-4078-A0EB-9210501E8A1D}"/>
    <dgm:cxn modelId="{6D30E1C9-652D-4B60-ADC9-D2A517DA6760}" type="presOf" srcId="{9985C11A-40DC-458E-AAC2-36DC5437C6AF}" destId="{6B3414CA-3528-44D0-9DE3-EBF820FB8BF4}" srcOrd="0" destOrd="0" presId="urn:microsoft.com/office/officeart/2018/2/layout/IconVerticalSolidList"/>
    <dgm:cxn modelId="{003F3F53-E2E4-479D-9529-CBA8CFAE5FC4}" type="presParOf" srcId="{6B3414CA-3528-44D0-9DE3-EBF820FB8BF4}" destId="{5CB4F91A-BAAA-4492-986D-73CFD378D150}" srcOrd="0" destOrd="0" presId="urn:microsoft.com/office/officeart/2018/2/layout/IconVerticalSolidList"/>
    <dgm:cxn modelId="{997FF13F-06C6-4F16-9F29-2B103A54E9AF}" type="presParOf" srcId="{5CB4F91A-BAAA-4492-986D-73CFD378D150}" destId="{689901EB-4FEB-4AF1-A56F-14F72BABD4FC}" srcOrd="0" destOrd="0" presId="urn:microsoft.com/office/officeart/2018/2/layout/IconVerticalSolidList"/>
    <dgm:cxn modelId="{AB813938-8549-4292-9B89-53F045D62217}" type="presParOf" srcId="{5CB4F91A-BAAA-4492-986D-73CFD378D150}" destId="{62B65717-102B-4966-B323-5A4DE71BB206}" srcOrd="1" destOrd="0" presId="urn:microsoft.com/office/officeart/2018/2/layout/IconVerticalSolidList"/>
    <dgm:cxn modelId="{BF3BDEB4-466A-4EBC-93F9-0A28AD423FDE}" type="presParOf" srcId="{5CB4F91A-BAAA-4492-986D-73CFD378D150}" destId="{66E40120-A9C5-4BF0-8846-79B9E3E59CA8}" srcOrd="2" destOrd="0" presId="urn:microsoft.com/office/officeart/2018/2/layout/IconVerticalSolidList"/>
    <dgm:cxn modelId="{F0F585CA-2030-4F39-B512-F7B7E7A153E8}" type="presParOf" srcId="{5CB4F91A-BAAA-4492-986D-73CFD378D150}" destId="{FB614755-4D72-4B70-ACA2-DBD03B247D1B}" srcOrd="3" destOrd="0" presId="urn:microsoft.com/office/officeart/2018/2/layout/IconVerticalSolidList"/>
    <dgm:cxn modelId="{043C1140-39A8-495F-A0F6-28281FF5F258}" type="presParOf" srcId="{6B3414CA-3528-44D0-9DE3-EBF820FB8BF4}" destId="{52FE1BA8-2FE7-41BE-8EE7-9DF04EA16C06}" srcOrd="1" destOrd="0" presId="urn:microsoft.com/office/officeart/2018/2/layout/IconVerticalSolidList"/>
    <dgm:cxn modelId="{8386FA1F-258F-4196-B340-58795E082C5D}" type="presParOf" srcId="{6B3414CA-3528-44D0-9DE3-EBF820FB8BF4}" destId="{E86B4281-7C48-487C-B1AC-AC4979AEB747}" srcOrd="2" destOrd="0" presId="urn:microsoft.com/office/officeart/2018/2/layout/IconVerticalSolidList"/>
    <dgm:cxn modelId="{F8D59AF7-780C-42F9-8DF4-04708ADB9309}" type="presParOf" srcId="{E86B4281-7C48-487C-B1AC-AC4979AEB747}" destId="{43E8ECC7-2A27-4209-B3FE-A0828889C35F}" srcOrd="0" destOrd="0" presId="urn:microsoft.com/office/officeart/2018/2/layout/IconVerticalSolidList"/>
    <dgm:cxn modelId="{ED7D2985-68AC-40D9-A87C-9092DAAF86A6}" type="presParOf" srcId="{E86B4281-7C48-487C-B1AC-AC4979AEB747}" destId="{4E8570D1-3978-4D73-95ED-E5FE4141C40F}" srcOrd="1" destOrd="0" presId="urn:microsoft.com/office/officeart/2018/2/layout/IconVerticalSolidList"/>
    <dgm:cxn modelId="{E63E0F2C-3FA9-477E-ABC4-5835CF1C70C5}" type="presParOf" srcId="{E86B4281-7C48-487C-B1AC-AC4979AEB747}" destId="{C3C98C75-06F2-4719-AB09-B22F817A8C28}" srcOrd="2" destOrd="0" presId="urn:microsoft.com/office/officeart/2018/2/layout/IconVerticalSolidList"/>
    <dgm:cxn modelId="{FD91C02E-1D92-4D26-96F9-439FF5E2E5D3}" type="presParOf" srcId="{E86B4281-7C48-487C-B1AC-AC4979AEB747}" destId="{C093D251-7BEA-46C3-867B-1B85C5F3CD7A}" srcOrd="3" destOrd="0" presId="urn:microsoft.com/office/officeart/2018/2/layout/IconVerticalSolidList"/>
    <dgm:cxn modelId="{B79A9D15-F72D-4A35-87E0-362BE8841628}" type="presParOf" srcId="{6B3414CA-3528-44D0-9DE3-EBF820FB8BF4}" destId="{63522B57-8DE3-4622-9462-855A13DA281C}" srcOrd="3" destOrd="0" presId="urn:microsoft.com/office/officeart/2018/2/layout/IconVerticalSolidList"/>
    <dgm:cxn modelId="{2C9A8443-5BB1-40A4-B6C9-3B5AEF8193E8}" type="presParOf" srcId="{6B3414CA-3528-44D0-9DE3-EBF820FB8BF4}" destId="{56AF3EA8-E90A-49A3-90B0-82C85BB89793}" srcOrd="4" destOrd="0" presId="urn:microsoft.com/office/officeart/2018/2/layout/IconVerticalSolidList"/>
    <dgm:cxn modelId="{38F79776-F5D9-4C3B-B378-0D9B939B7F99}" type="presParOf" srcId="{56AF3EA8-E90A-49A3-90B0-82C85BB89793}" destId="{CD8FB725-A865-4C34-98F3-73CE10C4731E}" srcOrd="0" destOrd="0" presId="urn:microsoft.com/office/officeart/2018/2/layout/IconVerticalSolidList"/>
    <dgm:cxn modelId="{8E61A512-019B-4454-9291-BB097D998C50}" type="presParOf" srcId="{56AF3EA8-E90A-49A3-90B0-82C85BB89793}" destId="{3820FD86-FB2C-4165-B6BF-3E70185B692C}" srcOrd="1" destOrd="0" presId="urn:microsoft.com/office/officeart/2018/2/layout/IconVerticalSolidList"/>
    <dgm:cxn modelId="{795D532C-ADAD-49C6-BFBD-BD620BE5A8DB}" type="presParOf" srcId="{56AF3EA8-E90A-49A3-90B0-82C85BB89793}" destId="{ABBC3790-AD9A-4CDD-A353-0F518C92E5D8}" srcOrd="2" destOrd="0" presId="urn:microsoft.com/office/officeart/2018/2/layout/IconVerticalSolidList"/>
    <dgm:cxn modelId="{6A31F497-3CB1-464A-978D-1B8FBD3A1984}" type="presParOf" srcId="{56AF3EA8-E90A-49A3-90B0-82C85BB89793}" destId="{A43F53DE-E6D7-411F-8ABC-5C63A22516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C0822-2E91-4227-8EFE-2A4A247F3DE5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B326B-5332-40DD-AEF8-EC3A52785B52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42261-BC4B-400F-8971-6EF892206A06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Unusual revenue patterns</a:t>
          </a:r>
        </a:p>
      </dsp:txBody>
      <dsp:txXfrm>
        <a:off x="1428292" y="2439"/>
        <a:ext cx="3297908" cy="1236616"/>
      </dsp:txXfrm>
    </dsp:sp>
    <dsp:sp modelId="{B7AA0DB2-E1DC-4C8A-829F-AC7619A5451A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15234-AB45-45B6-9B9F-5EF69741835F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AF8A7-CB98-4EE4-844E-CB464DEA9B69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Large accruals or reserves</a:t>
          </a:r>
        </a:p>
      </dsp:txBody>
      <dsp:txXfrm>
        <a:off x="1428292" y="1548210"/>
        <a:ext cx="3297908" cy="1236616"/>
      </dsp:txXfrm>
    </dsp:sp>
    <dsp:sp modelId="{ACBD95B1-492B-4B40-A048-31C02A68BF2A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A1B1E-2932-4A7D-B72C-957750CE01E9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066AB8-D89B-4765-95B0-0B1B1E2606BB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Inconsistent cash flow and profits</a:t>
          </a:r>
        </a:p>
      </dsp:txBody>
      <dsp:txXfrm>
        <a:off x="1428292" y="3093981"/>
        <a:ext cx="3297908" cy="1236616"/>
      </dsp:txXfrm>
    </dsp:sp>
    <dsp:sp modelId="{7BBB08DC-A921-411A-A479-85836E33F7D2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D6A31-81E7-497F-B79E-D99706F61745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AB8CD-CA4B-46CD-88B7-1E9BA51279DE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Frequent changes in accounting policies</a:t>
          </a:r>
        </a:p>
      </dsp:txBody>
      <dsp:txXfrm>
        <a:off x="1428292" y="4639752"/>
        <a:ext cx="32979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0432F-5C8F-4B5F-A211-B9ED5B91B79F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4FAE7-FB8A-4C65-B945-D07B38A7805F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314E0-FB21-480F-AF30-BD456F74AF51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Profit smoothing</a:t>
          </a:r>
        </a:p>
      </dsp:txBody>
      <dsp:txXfrm>
        <a:off x="1340173" y="795493"/>
        <a:ext cx="2552269" cy="1082781"/>
      </dsp:txXfrm>
    </dsp:sp>
    <dsp:sp modelId="{5FA59B82-6D5F-492B-A8CA-8EC7C1302CAB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B195E-11BB-4B31-9D3D-4094932D7864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2BBB9-E520-4DE7-9F6A-117491F1192B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Inflated earnings</a:t>
          </a:r>
        </a:p>
      </dsp:txBody>
      <dsp:txXfrm>
        <a:off x="5651962" y="795493"/>
        <a:ext cx="2552269" cy="1082781"/>
      </dsp:txXfrm>
    </dsp:sp>
    <dsp:sp modelId="{2B481636-4073-4256-B6F8-765B686CDC52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79E7C-633F-41A9-B19B-90E82BBB4C8D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03C2B-7B76-4BBC-9B56-C7098A8267BE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Distorted financial ratios</a:t>
          </a:r>
        </a:p>
      </dsp:txBody>
      <dsp:txXfrm>
        <a:off x="1340173" y="2647688"/>
        <a:ext cx="2552269" cy="1082781"/>
      </dsp:txXfrm>
    </dsp:sp>
    <dsp:sp modelId="{1653EC95-A375-4CE4-B6D3-D4D6CF299E7E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C8123-92B9-4BCC-BD97-D312255F5F5B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457F3-3908-4FFE-AC07-789E4012E67F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Misleading performance indicators</a:t>
          </a:r>
        </a:p>
      </dsp:txBody>
      <dsp:txXfrm>
        <a:off x="5651962" y="2647688"/>
        <a:ext cx="2552269" cy="1082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E44B4-4E7B-4DD5-A763-3D1ACF9468B7}">
      <dsp:nvSpPr>
        <dsp:cNvPr id="0" name=""/>
        <dsp:cNvSpPr/>
      </dsp:nvSpPr>
      <dsp:spPr>
        <a:xfrm>
          <a:off x="0" y="231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450DA-9BA0-4FED-888B-A0F556D5869D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81A3-8285-4087-A01E-AD6CE744848A}">
      <dsp:nvSpPr>
        <dsp:cNvPr id="0" name=""/>
        <dsp:cNvSpPr/>
      </dsp:nvSpPr>
      <dsp:spPr>
        <a:xfrm>
          <a:off x="1357965" y="231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Independent board of directors</a:t>
          </a:r>
        </a:p>
      </dsp:txBody>
      <dsp:txXfrm>
        <a:off x="1357965" y="2319"/>
        <a:ext cx="3325983" cy="1175727"/>
      </dsp:txXfrm>
    </dsp:sp>
    <dsp:sp modelId="{523BB4F8-0041-4935-8033-99312776F943}">
      <dsp:nvSpPr>
        <dsp:cNvPr id="0" name=""/>
        <dsp:cNvSpPr/>
      </dsp:nvSpPr>
      <dsp:spPr>
        <a:xfrm>
          <a:off x="0" y="147197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4B834-53DC-4FA8-9C8D-7050DEEE816F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D55BF-F4C6-4481-8584-9C7047734440}">
      <dsp:nvSpPr>
        <dsp:cNvPr id="0" name=""/>
        <dsp:cNvSpPr/>
      </dsp:nvSpPr>
      <dsp:spPr>
        <a:xfrm>
          <a:off x="1357965" y="147197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Audit committees</a:t>
          </a:r>
        </a:p>
      </dsp:txBody>
      <dsp:txXfrm>
        <a:off x="1357965" y="1471979"/>
        <a:ext cx="3325983" cy="1175727"/>
      </dsp:txXfrm>
    </dsp:sp>
    <dsp:sp modelId="{2EA10635-A382-4372-8ECE-9BC4B23F2A27}">
      <dsp:nvSpPr>
        <dsp:cNvPr id="0" name=""/>
        <dsp:cNvSpPr/>
      </dsp:nvSpPr>
      <dsp:spPr>
        <a:xfrm>
          <a:off x="0" y="294163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4D944-7D51-445E-A98E-3C8685BA0EDF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4C8D9-0676-4250-A9F2-9BE12CE76E02}">
      <dsp:nvSpPr>
        <dsp:cNvPr id="0" name=""/>
        <dsp:cNvSpPr/>
      </dsp:nvSpPr>
      <dsp:spPr>
        <a:xfrm>
          <a:off x="1357965" y="294163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Transparent reporting</a:t>
          </a:r>
        </a:p>
      </dsp:txBody>
      <dsp:txXfrm>
        <a:off x="1357965" y="2941639"/>
        <a:ext cx="3325983" cy="1175727"/>
      </dsp:txXfrm>
    </dsp:sp>
    <dsp:sp modelId="{B735C7EF-D455-48E0-9688-F3A240F8B798}">
      <dsp:nvSpPr>
        <dsp:cNvPr id="0" name=""/>
        <dsp:cNvSpPr/>
      </dsp:nvSpPr>
      <dsp:spPr>
        <a:xfrm>
          <a:off x="0" y="4411299"/>
          <a:ext cx="4683949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42FB0-6238-4080-8AF9-7D08AB70C748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5F8E2-FF4D-4242-871F-6E1A9465B0A5}">
      <dsp:nvSpPr>
        <dsp:cNvPr id="0" name=""/>
        <dsp:cNvSpPr/>
      </dsp:nvSpPr>
      <dsp:spPr>
        <a:xfrm>
          <a:off x="1357965" y="4411299"/>
          <a:ext cx="3325983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Shareholder oversight</a:t>
          </a:r>
        </a:p>
      </dsp:txBody>
      <dsp:txXfrm>
        <a:off x="1357965" y="4411299"/>
        <a:ext cx="3325983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901EB-4FEB-4AF1-A56F-14F72BABD4FC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B65717-102B-4966-B323-5A4DE71BB20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14755-4D72-4B70-ACA2-DBD03B247D1B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Big Four audit firms dominate</a:t>
          </a:r>
        </a:p>
      </dsp:txBody>
      <dsp:txXfrm>
        <a:off x="1844034" y="682"/>
        <a:ext cx="2839914" cy="1596566"/>
      </dsp:txXfrm>
    </dsp:sp>
    <dsp:sp modelId="{43E8ECC7-2A27-4209-B3FE-A0828889C35F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8570D1-3978-4D73-95ED-E5FE4141C40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3D251-7BEA-46C3-867B-1B85C5F3CD7A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Ensure independence</a:t>
          </a:r>
        </a:p>
      </dsp:txBody>
      <dsp:txXfrm>
        <a:off x="1844034" y="1996390"/>
        <a:ext cx="2839914" cy="1596566"/>
      </dsp:txXfrm>
    </dsp:sp>
    <dsp:sp modelId="{CD8FB725-A865-4C34-98F3-73CE10C4731E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20FD86-FB2C-4165-B6BF-3E70185B692C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F53DE-E6D7-411F-8ABC-5C63A225164C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Verify accuracy and transparency of financial statements</a:t>
          </a:r>
        </a:p>
      </dsp:txBody>
      <dsp:txXfrm>
        <a:off x="1844034" y="3992098"/>
        <a:ext cx="2839914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Earnings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Level 7 Lecture</a:t>
            </a:r>
          </a:p>
          <a:p>
            <a:r>
              <a:rPr lang="en-GB" sz="1700"/>
              <a:t>Understanding Earnings Management in Corporations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AF005668-2D70-992C-B806-E98A75A702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50" r="20100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6300"/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This lecture covers:</a:t>
            </a:r>
          </a:p>
          <a:p>
            <a:r>
              <a:rPr lang="en-GB" sz="2100"/>
              <a:t>- Definition</a:t>
            </a:r>
          </a:p>
          <a:p>
            <a:r>
              <a:rPr lang="en-GB" sz="2100"/>
              <a:t>- Reasons and Techniques</a:t>
            </a:r>
          </a:p>
          <a:p>
            <a:r>
              <a:rPr lang="en-GB" sz="2100"/>
              <a:t>- Impact and Governance</a:t>
            </a:r>
          </a:p>
          <a:p>
            <a:r>
              <a:rPr lang="en-GB" sz="2100"/>
              <a:t>- Real-world examples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580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Define earnings management</a:t>
            </a:r>
          </a:p>
          <a:p>
            <a:r>
              <a:rPr lang="en-GB" sz="2100"/>
              <a:t>- Identify its types and techniques</a:t>
            </a:r>
          </a:p>
          <a:p>
            <a:r>
              <a:rPr lang="en-GB" sz="2100"/>
              <a:t>- Explain its impact on financial statements</a:t>
            </a:r>
          </a:p>
          <a:p>
            <a:r>
              <a:rPr lang="en-GB" sz="2100"/>
              <a:t>- Understand governance mechanisms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900"/>
              <a:t>Definition of Earnings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Earnings management is the deliberate influence of financial reports by managers to achieve desired results.</a:t>
            </a:r>
          </a:p>
          <a:p>
            <a:r>
              <a:rPr lang="en-GB" sz="2100"/>
              <a:t>It may be legal but can mislead stakeholders.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US" sz="6300"/>
              <a:t>Key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Intentional actions by management</a:t>
            </a:r>
          </a:p>
          <a:p>
            <a:r>
              <a:rPr lang="en-GB" sz="2100"/>
              <a:t>- Focus on financial reporting</a:t>
            </a:r>
          </a:p>
          <a:p>
            <a:r>
              <a:rPr lang="en-GB" sz="2100"/>
              <a:t>- Can affect investor decisions</a:t>
            </a:r>
          </a:p>
          <a:p>
            <a:r>
              <a:rPr lang="en-GB" sz="2100"/>
              <a:t>- May involve accounting choices or real activities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Why Managers Manage Earnings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- Meet profit targets</a:t>
            </a:r>
          </a:p>
          <a:p>
            <a:r>
              <a:rPr lang="en-GB" sz="1700"/>
              <a:t>- Increase performance-linked bonuses</a:t>
            </a:r>
          </a:p>
          <a:p>
            <a:r>
              <a:rPr lang="en-GB" sz="1700"/>
              <a:t>- Attract investors</a:t>
            </a:r>
          </a:p>
          <a:p>
            <a:r>
              <a:rPr lang="en-GB" sz="1700"/>
              <a:t>- Smooth earnings</a:t>
            </a:r>
          </a:p>
          <a:p>
            <a:r>
              <a:rPr lang="en-GB" sz="1700"/>
              <a:t>- Avoid reporting losses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C8BDF-4DE3-C568-19D4-9BC3F517F6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40" r="44598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Example 1: Small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A small firm delays recording expenses until next year.</a:t>
            </a:r>
          </a:p>
          <a:p>
            <a:r>
              <a:rPr lang="en-GB" sz="2100"/>
              <a:t>Result: This year's profit appears higher, but true performance is distorted.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CCA929-7A61-4313-8A90-619CDF425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4250F98-AE57-452A-8B22-1B78911F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714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464315C-FCA9-40FE-892E-D4A5B3A5B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F9520B-E0CD-4FA7-91B5-7DC36B606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5195"/>
            <a:ext cx="9144000" cy="5389511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973" y="1084729"/>
            <a:ext cx="7495784" cy="2254026"/>
          </a:xfrm>
        </p:spPr>
        <p:txBody>
          <a:bodyPr anchor="b">
            <a:normAutofit/>
          </a:bodyPr>
          <a:lstStyle/>
          <a:p>
            <a:r>
              <a:rPr lang="en-US" sz="4200"/>
              <a:t>Example 2: Large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973" y="3514855"/>
            <a:ext cx="7495784" cy="2258415"/>
          </a:xfrm>
        </p:spPr>
        <p:txBody>
          <a:bodyPr anchor="t">
            <a:normAutofit/>
          </a:bodyPr>
          <a:lstStyle/>
          <a:p>
            <a:r>
              <a:rPr lang="en-GB" sz="1600"/>
              <a:t>Famous cases:</a:t>
            </a:r>
          </a:p>
          <a:p>
            <a:r>
              <a:rPr lang="en-GB" sz="1600"/>
              <a:t>- Enron: Inflated revenue and hidden debts</a:t>
            </a:r>
          </a:p>
          <a:p>
            <a:r>
              <a:rPr lang="en-GB" sz="1600"/>
              <a:t>- WorldCom: Misclassified expenses to boost profits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Types of Earnings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1. Accounting-based: Manipulating accounting estimates or methods</a:t>
            </a:r>
          </a:p>
          <a:p>
            <a:r>
              <a:rPr lang="en-GB" sz="2100"/>
              <a:t>2. Real activities: Changing actual business operations to affect earnings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Techniques: Accounting-based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Early revenue recognition</a:t>
            </a:r>
          </a:p>
          <a:p>
            <a:r>
              <a:rPr lang="en-GB" sz="2100"/>
              <a:t>- Delaying expenses</a:t>
            </a:r>
          </a:p>
          <a:p>
            <a:r>
              <a:rPr lang="en-GB" sz="2100"/>
              <a:t>- Using reserves or provisions</a:t>
            </a:r>
          </a:p>
          <a:p>
            <a:r>
              <a:rPr lang="en-GB" sz="2100"/>
              <a:t>- Adjusting depreciation methods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Techniques: Real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2100"/>
              <a:t>- Overproducing to reduce costs</a:t>
            </a:r>
          </a:p>
          <a:p>
            <a:r>
              <a:rPr lang="en-GB" sz="2100"/>
              <a:t>- Offering deep discounts to boost sales</a:t>
            </a:r>
          </a:p>
          <a:p>
            <a:r>
              <a:rPr lang="en-GB" sz="2100"/>
              <a:t>- Delaying R&amp;D or maintenance</a:t>
            </a:r>
          </a:p>
          <a:p>
            <a:r>
              <a:rPr lang="en-GB" sz="2100"/>
              <a:t>- Timing of investments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Red Flags for Investors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56FAE3-500E-EF71-30F7-1AEB8115CE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28959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Financial Statements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DEF8D00-2F88-83E5-3C1C-F2CB85B8AD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B07DA83D-DED6-5E33-35D6-6D0385D7AA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25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US" sz="3500"/>
              <a:t>Ethical &amp; Legal Boundaries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- Legal vs. unethical manipulation</a:t>
            </a:r>
          </a:p>
          <a:p>
            <a:r>
              <a:rPr lang="en-GB" sz="1700"/>
              <a:t>- Accounting rules vs. intent to mislead</a:t>
            </a:r>
          </a:p>
          <a:p>
            <a:r>
              <a:rPr lang="en-GB" sz="1700"/>
              <a:t>- Grey areas require judgment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t>Corporate Governance Role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03563B-6172-D580-9B01-6C7B61000E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220641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US" sz="6500"/>
              <a:t>External Audit Role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2DC12B-655F-2734-491A-E7C7BA0182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129776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Red toy person in front of two lines of white figures">
            <a:extLst>
              <a:ext uri="{FF2B5EF4-FFF2-40B4-BE49-F238E27FC236}">
                <a16:creationId xmlns:a16="http://schemas.microsoft.com/office/drawing/2014/main" id="{53D11C90-1BAC-0967-4A21-00BE0B99B6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77" r="2862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Consequences of Earnings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- Loss of investor confidence</a:t>
            </a:r>
          </a:p>
          <a:p>
            <a:r>
              <a:rPr lang="en-GB" sz="1700"/>
              <a:t>- Falling share prices</a:t>
            </a:r>
          </a:p>
          <a:p>
            <a:r>
              <a:rPr lang="en-GB" sz="1700"/>
              <a:t>- Legal penalties</a:t>
            </a:r>
          </a:p>
          <a:p>
            <a:r>
              <a:rPr lang="en-GB" sz="1700"/>
              <a:t>- Damage to company reputation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1A413A28-0C10-C7E1-75DB-772A3C044B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14" r="46692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US" sz="3500"/>
              <a:t>Global 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- SEC and NYSE assess governance reforms</a:t>
            </a:r>
          </a:p>
          <a:p>
            <a:r>
              <a:rPr lang="en-GB" sz="1700"/>
              <a:t>- OECD principles for transparency</a:t>
            </a:r>
          </a:p>
          <a:p>
            <a:r>
              <a:rPr lang="en-GB" sz="1700"/>
              <a:t>- ESG and stakeholder focus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A61F81B1-DCB9-4780-D81E-1634ADF87F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03" r="25716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r>
              <a:rPr lang="en-GB" sz="1700"/>
              <a:t>- Earnings management influences reported profits</a:t>
            </a:r>
          </a:p>
          <a:p>
            <a:r>
              <a:rPr lang="en-GB" sz="1700"/>
              <a:t>- It can be legal or unethical</a:t>
            </a:r>
          </a:p>
          <a:p>
            <a:r>
              <a:rPr lang="en-GB" sz="1700"/>
              <a:t>- Strong governance reduces manipulation</a:t>
            </a:r>
          </a:p>
          <a:p>
            <a:r>
              <a:rPr lang="en-GB" sz="1700"/>
              <a:t>- Investors must critically analyze statements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Discussion &amp;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Reflect on:</a:t>
            </a:r>
          </a:p>
          <a:p>
            <a:r>
              <a:rPr lang="en-GB" sz="1700"/>
              <a:t>- How would you detect earnings management?</a:t>
            </a:r>
          </a:p>
          <a:p>
            <a:r>
              <a:rPr lang="en-GB" sz="1700"/>
              <a:t>- Can real activities manipulation be ethical?</a:t>
            </a:r>
          </a:p>
          <a:p>
            <a:r>
              <a:rPr lang="en-GB" sz="1700"/>
              <a:t>- Discuss examples from current news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711E9C6-73A5-6EC6-3321-55CB10E377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50" r="42208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0E685-53A7-DCEA-8EE4-F195E60DD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181" y="1220919"/>
            <a:ext cx="4069335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4D12E-6A1E-18FF-696B-F4D73D1E6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181" y="3700594"/>
            <a:ext cx="4069335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 you Next Week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00844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73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453</Words>
  <Application>Microsoft Office PowerPoint</Application>
  <PresentationFormat>On-screen Show (4:3)</PresentationFormat>
  <Paragraphs>92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Earnings Management</vt:lpstr>
      <vt:lpstr>Lecture Overview</vt:lpstr>
      <vt:lpstr>Learning Objectives</vt:lpstr>
      <vt:lpstr>Definition of Earnings Management</vt:lpstr>
      <vt:lpstr>Key Features</vt:lpstr>
      <vt:lpstr>Why Managers Manage Earnings</vt:lpstr>
      <vt:lpstr>Example 1: Small Company</vt:lpstr>
      <vt:lpstr>Example 2: Large Company</vt:lpstr>
      <vt:lpstr>Types of Earnings Management</vt:lpstr>
      <vt:lpstr>Techniques: Accounting-based</vt:lpstr>
      <vt:lpstr>Techniques: Real Activities</vt:lpstr>
      <vt:lpstr>Red Flags for Investors</vt:lpstr>
      <vt:lpstr>Impact on Financial Statements</vt:lpstr>
      <vt:lpstr>Ethical &amp; Legal Boundaries</vt:lpstr>
      <vt:lpstr>Corporate Governance Role</vt:lpstr>
      <vt:lpstr>External Audit Role</vt:lpstr>
      <vt:lpstr>Consequences of Earnings Management</vt:lpstr>
      <vt:lpstr>Global Perspective</vt:lpstr>
      <vt:lpstr>Summary </vt:lpstr>
      <vt:lpstr>Discussion &amp; Questions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2</cp:revision>
  <dcterms:created xsi:type="dcterms:W3CDTF">2013-01-27T09:14:16Z</dcterms:created>
  <dcterms:modified xsi:type="dcterms:W3CDTF">2026-03-15T16:19:59Z</dcterms:modified>
  <cp:category/>
</cp:coreProperties>
</file>