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3"/>
  </p:notesMasterIdLst>
  <p:sldIdLst>
    <p:sldId id="256" r:id="rId2"/>
  </p:sldIdLst>
  <p:sldSz cx="18000663" cy="28800425"/>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071" userDrawn="1">
          <p15:clr>
            <a:srgbClr val="A4A3A4"/>
          </p15:clr>
        </p15:guide>
        <p15:guide id="2" pos="5669"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9A5906-AB0C-4E85-8463-549F83372A5E}" v="3" dt="2025-06-12T20:23:03.9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9071"/>
        <p:guide pos="5669"/>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y Ball (2209284)" userId="8f37fd9c-09cc-4192-90ee-910bedd8661b" providerId="ADAL" clId="{8C9A5906-AB0C-4E85-8463-549F83372A5E}"/>
    <pc:docChg chg="custSel addSld modSld">
      <pc:chgData name="Joy Ball (2209284)" userId="8f37fd9c-09cc-4192-90ee-910bedd8661b" providerId="ADAL" clId="{8C9A5906-AB0C-4E85-8463-549F83372A5E}" dt="2025-06-12T20:23:03.904" v="5563"/>
      <pc:docMkLst>
        <pc:docMk/>
      </pc:docMkLst>
      <pc:sldChg chg="addSp modSp mod">
        <pc:chgData name="Joy Ball (2209284)" userId="8f37fd9c-09cc-4192-90ee-910bedd8661b" providerId="ADAL" clId="{8C9A5906-AB0C-4E85-8463-549F83372A5E}" dt="2025-06-03T12:37:04.500" v="5" actId="20577"/>
        <pc:sldMkLst>
          <pc:docMk/>
          <pc:sldMk cId="109857222" sldId="256"/>
        </pc:sldMkLst>
      </pc:sldChg>
      <pc:sldChg chg="addSp delSp modSp new mod modTransition modAnim modNotesTx">
        <pc:chgData name="Joy Ball (2209284)" userId="8f37fd9c-09cc-4192-90ee-910bedd8661b" providerId="ADAL" clId="{8C9A5906-AB0C-4E85-8463-549F83372A5E}" dt="2025-06-12T20:23:03.904" v="5563"/>
        <pc:sldMkLst>
          <pc:docMk/>
          <pc:sldMk cId="3731312513" sldId="256"/>
        </pc:sldMkLst>
        <pc:spChg chg="add mod">
          <ac:chgData name="Joy Ball (2209284)" userId="8f37fd9c-09cc-4192-90ee-910bedd8661b" providerId="ADAL" clId="{8C9A5906-AB0C-4E85-8463-549F83372A5E}" dt="2025-06-03T15:52:02.014" v="5133" actId="207"/>
          <ac:spMkLst>
            <pc:docMk/>
            <pc:sldMk cId="3731312513" sldId="256"/>
            <ac:spMk id="5" creationId="{E392B768-8558-30EC-0DED-26251EE0E106}"/>
          </ac:spMkLst>
        </pc:spChg>
        <pc:spChg chg="add mod">
          <ac:chgData name="Joy Ball (2209284)" userId="8f37fd9c-09cc-4192-90ee-910bedd8661b" providerId="ADAL" clId="{8C9A5906-AB0C-4E85-8463-549F83372A5E}" dt="2025-06-03T15:58:19.829" v="5141" actId="255"/>
          <ac:spMkLst>
            <pc:docMk/>
            <pc:sldMk cId="3731312513" sldId="256"/>
            <ac:spMk id="8" creationId="{4B01B82D-FB4A-FC25-F640-B200128761A4}"/>
          </ac:spMkLst>
        </pc:spChg>
        <pc:spChg chg="add mod">
          <ac:chgData name="Joy Ball (2209284)" userId="8f37fd9c-09cc-4192-90ee-910bedd8661b" providerId="ADAL" clId="{8C9A5906-AB0C-4E85-8463-549F83372A5E}" dt="2025-06-03T15:59:07.850" v="5144" actId="255"/>
          <ac:spMkLst>
            <pc:docMk/>
            <pc:sldMk cId="3731312513" sldId="256"/>
            <ac:spMk id="11" creationId="{480FC584-5216-E2E3-A23E-9BBD2124ABD3}"/>
          </ac:spMkLst>
        </pc:spChg>
        <pc:spChg chg="add mod">
          <ac:chgData name="Joy Ball (2209284)" userId="8f37fd9c-09cc-4192-90ee-910bedd8661b" providerId="ADAL" clId="{8C9A5906-AB0C-4E85-8463-549F83372A5E}" dt="2025-06-03T14:30:54.532" v="2256" actId="14100"/>
          <ac:spMkLst>
            <pc:docMk/>
            <pc:sldMk cId="3731312513" sldId="256"/>
            <ac:spMk id="13" creationId="{2AEF403E-763B-9B5C-C1A9-FA9790C73874}"/>
          </ac:spMkLst>
        </pc:spChg>
        <pc:spChg chg="add mod">
          <ac:chgData name="Joy Ball (2209284)" userId="8f37fd9c-09cc-4192-90ee-910bedd8661b" providerId="ADAL" clId="{8C9A5906-AB0C-4E85-8463-549F83372A5E}" dt="2025-06-03T14:33:50.952" v="2316" actId="20577"/>
          <ac:spMkLst>
            <pc:docMk/>
            <pc:sldMk cId="3731312513" sldId="256"/>
            <ac:spMk id="16" creationId="{28A8E02E-93DE-0530-5C82-7EB71BFAEB89}"/>
          </ac:spMkLst>
        </pc:spChg>
        <pc:spChg chg="add mod">
          <ac:chgData name="Joy Ball (2209284)" userId="8f37fd9c-09cc-4192-90ee-910bedd8661b" providerId="ADAL" clId="{8C9A5906-AB0C-4E85-8463-549F83372A5E}" dt="2025-06-03T15:57:47.712" v="5139" actId="113"/>
          <ac:spMkLst>
            <pc:docMk/>
            <pc:sldMk cId="3731312513" sldId="256"/>
            <ac:spMk id="17" creationId="{1723030D-8CC6-F9B1-7155-0306540D2DBB}"/>
          </ac:spMkLst>
        </pc:spChg>
        <pc:spChg chg="add mod">
          <ac:chgData name="Joy Ball (2209284)" userId="8f37fd9c-09cc-4192-90ee-910bedd8661b" providerId="ADAL" clId="{8C9A5906-AB0C-4E85-8463-549F83372A5E}" dt="2025-06-03T15:58:35.408" v="5142" actId="255"/>
          <ac:spMkLst>
            <pc:docMk/>
            <pc:sldMk cId="3731312513" sldId="256"/>
            <ac:spMk id="18" creationId="{29C117A1-DEAB-542D-3867-B9D60EFFC880}"/>
          </ac:spMkLst>
        </pc:spChg>
        <pc:spChg chg="add mod">
          <ac:chgData name="Joy Ball (2209284)" userId="8f37fd9c-09cc-4192-90ee-910bedd8661b" providerId="ADAL" clId="{8C9A5906-AB0C-4E85-8463-549F83372A5E}" dt="2025-06-03T15:58:53.128" v="5143" actId="255"/>
          <ac:spMkLst>
            <pc:docMk/>
            <pc:sldMk cId="3731312513" sldId="256"/>
            <ac:spMk id="22" creationId="{6EA258C7-B095-E699-8683-0CE954359999}"/>
          </ac:spMkLst>
        </pc:spChg>
        <pc:spChg chg="add mod">
          <ac:chgData name="Joy Ball (2209284)" userId="8f37fd9c-09cc-4192-90ee-910bedd8661b" providerId="ADAL" clId="{8C9A5906-AB0C-4E85-8463-549F83372A5E}" dt="2025-06-03T15:58:04.687" v="5140" actId="255"/>
          <ac:spMkLst>
            <pc:docMk/>
            <pc:sldMk cId="3731312513" sldId="256"/>
            <ac:spMk id="23" creationId="{5D962E25-3183-9AB8-1DFE-8D2D53F761E1}"/>
          </ac:spMkLst>
        </pc:spChg>
        <pc:spChg chg="add">
          <ac:chgData name="Joy Ball (2209284)" userId="8f37fd9c-09cc-4192-90ee-910bedd8661b" providerId="ADAL" clId="{8C9A5906-AB0C-4E85-8463-549F83372A5E}" dt="2025-06-03T15:54:44.290" v="5134" actId="11529"/>
          <ac:spMkLst>
            <pc:docMk/>
            <pc:sldMk cId="3731312513" sldId="256"/>
            <ac:spMk id="24" creationId="{BF85FAC7-13EF-0C18-939D-308036374043}"/>
          </ac:spMkLst>
        </pc:spChg>
        <pc:picChg chg="add mod">
          <ac:chgData name="Joy Ball (2209284)" userId="8f37fd9c-09cc-4192-90ee-910bedd8661b" providerId="ADAL" clId="{8C9A5906-AB0C-4E85-8463-549F83372A5E}" dt="2025-06-03T15:55:52.558" v="5135" actId="1440"/>
          <ac:picMkLst>
            <pc:docMk/>
            <pc:sldMk cId="3731312513" sldId="256"/>
            <ac:picMk id="15" creationId="{0A06607C-433F-3279-1C0F-8BEC394E86B6}"/>
          </ac:picMkLst>
        </pc:picChg>
        <pc:picChg chg="add mod">
          <ac:chgData name="Joy Ball (2209284)" userId="8f37fd9c-09cc-4192-90ee-910bedd8661b" providerId="ADAL" clId="{8C9A5906-AB0C-4E85-8463-549F83372A5E}" dt="2025-06-03T15:56:47.705" v="5136" actId="1440"/>
          <ac:picMkLst>
            <pc:docMk/>
            <pc:sldMk cId="3731312513" sldId="256"/>
            <ac:picMk id="21" creationId="{96D4A3AC-3EBD-1E00-069B-39D6C4302CF2}"/>
          </ac:picMkLst>
        </pc:picChg>
        <pc:picChg chg="add del mod">
          <ac:chgData name="Joy Ball (2209284)" userId="8f37fd9c-09cc-4192-90ee-910bedd8661b" providerId="ADAL" clId="{8C9A5906-AB0C-4E85-8463-549F83372A5E}" dt="2025-06-12T20:23:03.904" v="5563"/>
          <ac:picMkLst>
            <pc:docMk/>
            <pc:sldMk cId="3731312513" sldId="256"/>
            <ac:picMk id="26" creationId="{2BF5083A-DF92-7FF6-3919-22717FE54450}"/>
          </ac:picMkLst>
        </pc:picChg>
      </pc:sldChg>
    </pc:docChg>
  </pc:docChgLst>
  <pc:docChgLst>
    <pc:chgData name="Joy Ball (2209284)" userId="S::2209284@student.uwtsd.ac.uk::8f37fd9c-09cc-4192-90ee-910bedd8661b" providerId="AD" clId="Web-{18FA63C4-DA11-F588-EF9D-571AC23BBD2F}"/>
    <pc:docChg chg="addSld delSld">
      <pc:chgData name="Joy Ball (2209284)" userId="S::2209284@student.uwtsd.ac.uk::8f37fd9c-09cc-4192-90ee-910bedd8661b" providerId="AD" clId="Web-{18FA63C4-DA11-F588-EF9D-571AC23BBD2F}" dt="2025-06-03T12:38:26.950" v="2"/>
      <pc:docMkLst>
        <pc:docMk/>
      </pc:docMkLst>
      <pc:sldChg chg="del">
        <pc:chgData name="Joy Ball (2209284)" userId="S::2209284@student.uwtsd.ac.uk::8f37fd9c-09cc-4192-90ee-910bedd8661b" providerId="AD" clId="Web-{18FA63C4-DA11-F588-EF9D-571AC23BBD2F}" dt="2025-06-03T12:37:32.496" v="0"/>
        <pc:sldMkLst>
          <pc:docMk/>
          <pc:sldMk cId="109857222" sldId="256"/>
        </pc:sldMkLst>
      </pc:sldChg>
      <pc:sldChg chg="new del">
        <pc:chgData name="Joy Ball (2209284)" userId="S::2209284@student.uwtsd.ac.uk::8f37fd9c-09cc-4192-90ee-910bedd8661b" providerId="AD" clId="Web-{18FA63C4-DA11-F588-EF9D-571AC23BBD2F}" dt="2025-06-03T12:38:26.950" v="2"/>
        <pc:sldMkLst>
          <pc:docMk/>
          <pc:sldMk cId="2459098305" sldId="256"/>
        </pc:sldMkLst>
      </pc:sldChg>
    </pc:docChg>
  </pc:docChgLst>
  <pc:docChgLst>
    <pc:chgData name="Joy Ball (2209284)" userId="S::2209284@student.uwtsd.ac.uk::8f37fd9c-09cc-4192-90ee-910bedd8661b" providerId="AD" clId="Web-{66132F96-4F4E-E4A1-3BC5-2D30E54F5CA0}"/>
    <pc:docChg chg="modSld">
      <pc:chgData name="Joy Ball (2209284)" userId="S::2209284@student.uwtsd.ac.uk::8f37fd9c-09cc-4192-90ee-910bedd8661b" providerId="AD" clId="Web-{66132F96-4F4E-E4A1-3BC5-2D30E54F5CA0}" dt="2025-06-06T10:31:42.854" v="4" actId="20577"/>
      <pc:docMkLst>
        <pc:docMk/>
      </pc:docMkLst>
      <pc:sldChg chg="modSp">
        <pc:chgData name="Joy Ball (2209284)" userId="S::2209284@student.uwtsd.ac.uk::8f37fd9c-09cc-4192-90ee-910bedd8661b" providerId="AD" clId="Web-{66132F96-4F4E-E4A1-3BC5-2D30E54F5CA0}" dt="2025-06-06T10:31:42.854" v="4" actId="20577"/>
        <pc:sldMkLst>
          <pc:docMk/>
          <pc:sldMk cId="3731312513" sldId="256"/>
        </pc:sldMkLst>
        <pc:spChg chg="mod">
          <ac:chgData name="Joy Ball (2209284)" userId="S::2209284@student.uwtsd.ac.uk::8f37fd9c-09cc-4192-90ee-910bedd8661b" providerId="AD" clId="Web-{66132F96-4F4E-E4A1-3BC5-2D30E54F5CA0}" dt="2025-06-06T10:31:42.854" v="4" actId="20577"/>
          <ac:spMkLst>
            <pc:docMk/>
            <pc:sldMk cId="3731312513" sldId="256"/>
            <ac:spMk id="23" creationId="{5D962E25-3183-9AB8-1DFE-8D2D53F761E1}"/>
          </ac:spMkLst>
        </pc:spChg>
      </pc:sldChg>
    </pc:docChg>
  </pc:docChgLst>
  <pc:docChgLst>
    <pc:chgData name="Joy Ball (2209284)" userId="S::2209284@student.uwtsd.ac.uk::8f37fd9c-09cc-4192-90ee-910bedd8661b" providerId="AD" clId="Web-{640C1165-BBAC-ADA2-26B4-990243BFC027}"/>
    <pc:docChg chg="modSld">
      <pc:chgData name="Joy Ball (2209284)" userId="S::2209284@student.uwtsd.ac.uk::8f37fd9c-09cc-4192-90ee-910bedd8661b" providerId="AD" clId="Web-{640C1165-BBAC-ADA2-26B4-990243BFC027}" dt="2025-06-05T20:19:49.291" v="9" actId="20577"/>
      <pc:docMkLst>
        <pc:docMk/>
      </pc:docMkLst>
      <pc:sldChg chg="modSp">
        <pc:chgData name="Joy Ball (2209284)" userId="S::2209284@student.uwtsd.ac.uk::8f37fd9c-09cc-4192-90ee-910bedd8661b" providerId="AD" clId="Web-{640C1165-BBAC-ADA2-26B4-990243BFC027}" dt="2025-06-05T20:19:49.291" v="9" actId="20577"/>
        <pc:sldMkLst>
          <pc:docMk/>
          <pc:sldMk cId="3731312513" sldId="256"/>
        </pc:sldMkLst>
        <pc:spChg chg="mod">
          <ac:chgData name="Joy Ball (2209284)" userId="S::2209284@student.uwtsd.ac.uk::8f37fd9c-09cc-4192-90ee-910bedd8661b" providerId="AD" clId="Web-{640C1165-BBAC-ADA2-26B4-990243BFC027}" dt="2025-06-05T17:41:17.327" v="1" actId="20577"/>
          <ac:spMkLst>
            <pc:docMk/>
            <pc:sldMk cId="3731312513" sldId="256"/>
            <ac:spMk id="8" creationId="{4B01B82D-FB4A-FC25-F640-B200128761A4}"/>
          </ac:spMkLst>
        </pc:spChg>
        <pc:spChg chg="mod">
          <ac:chgData name="Joy Ball (2209284)" userId="S::2209284@student.uwtsd.ac.uk::8f37fd9c-09cc-4192-90ee-910bedd8661b" providerId="AD" clId="Web-{640C1165-BBAC-ADA2-26B4-990243BFC027}" dt="2025-06-05T20:16:14.739" v="3" actId="20577"/>
          <ac:spMkLst>
            <pc:docMk/>
            <pc:sldMk cId="3731312513" sldId="256"/>
            <ac:spMk id="17" creationId="{1723030D-8CC6-F9B1-7155-0306540D2DBB}"/>
          </ac:spMkLst>
        </pc:spChg>
        <pc:spChg chg="mod">
          <ac:chgData name="Joy Ball (2209284)" userId="S::2209284@student.uwtsd.ac.uk::8f37fd9c-09cc-4192-90ee-910bedd8661b" providerId="AD" clId="Web-{640C1165-BBAC-ADA2-26B4-990243BFC027}" dt="2025-06-05T20:19:49.291" v="9" actId="20577"/>
          <ac:spMkLst>
            <pc:docMk/>
            <pc:sldMk cId="3731312513" sldId="256"/>
            <ac:spMk id="22" creationId="{6EA258C7-B095-E699-8683-0CE954359999}"/>
          </ac:spMkLst>
        </pc:spChg>
      </pc:sldChg>
    </pc:docChg>
  </pc:docChgLst>
  <pc:docChgLst>
    <pc:chgData name="Joy Ball (2209284)" userId="S::2209284@student.uwtsd.ac.uk::8f37fd9c-09cc-4192-90ee-910bedd8661b" providerId="AD" clId="Web-{69FE111F-03C5-A1F3-252B-E1B3165BD8B3}"/>
    <pc:docChg chg="modSld">
      <pc:chgData name="Joy Ball (2209284)" userId="S::2209284@student.uwtsd.ac.uk::8f37fd9c-09cc-4192-90ee-910bedd8661b" providerId="AD" clId="Web-{69FE111F-03C5-A1F3-252B-E1B3165BD8B3}" dt="2025-06-09T18:36:26.886" v="7" actId="20577"/>
      <pc:docMkLst>
        <pc:docMk/>
      </pc:docMkLst>
      <pc:sldChg chg="modSp">
        <pc:chgData name="Joy Ball (2209284)" userId="S::2209284@student.uwtsd.ac.uk::8f37fd9c-09cc-4192-90ee-910bedd8661b" providerId="AD" clId="Web-{69FE111F-03C5-A1F3-252B-E1B3165BD8B3}" dt="2025-06-09T18:36:26.886" v="7" actId="20577"/>
        <pc:sldMkLst>
          <pc:docMk/>
          <pc:sldMk cId="3731312513" sldId="256"/>
        </pc:sldMkLst>
        <pc:spChg chg="mod">
          <ac:chgData name="Joy Ball (2209284)" userId="S::2209284@student.uwtsd.ac.uk::8f37fd9c-09cc-4192-90ee-910bedd8661b" providerId="AD" clId="Web-{69FE111F-03C5-A1F3-252B-E1B3165BD8B3}" dt="2025-06-09T18:36:26.886" v="7" actId="20577"/>
          <ac:spMkLst>
            <pc:docMk/>
            <pc:sldMk cId="3731312513" sldId="256"/>
            <ac:spMk id="23" creationId="{5D962E25-3183-9AB8-1DFE-8D2D53F761E1}"/>
          </ac:spMkLst>
        </pc:spChg>
      </pc:sldChg>
    </pc:docChg>
  </pc:docChgLst>
  <pc:docChgLst>
    <pc:chgData name="Joy Ball (2209284)" userId="S::2209284@student.uwtsd.ac.uk::8f37fd9c-09cc-4192-90ee-910bedd8661b" providerId="AD" clId="Web-{8C0DC3AC-4A01-3B36-7124-86BFF1873822}"/>
    <pc:docChg chg="modSld">
      <pc:chgData name="Joy Ball (2209284)" userId="S::2209284@student.uwtsd.ac.uk::8f37fd9c-09cc-4192-90ee-910bedd8661b" providerId="AD" clId="Web-{8C0DC3AC-4A01-3B36-7124-86BFF1873822}" dt="2025-06-08T15:30:27.123" v="46" actId="20577"/>
      <pc:docMkLst>
        <pc:docMk/>
      </pc:docMkLst>
      <pc:sldChg chg="modSp">
        <pc:chgData name="Joy Ball (2209284)" userId="S::2209284@student.uwtsd.ac.uk::8f37fd9c-09cc-4192-90ee-910bedd8661b" providerId="AD" clId="Web-{8C0DC3AC-4A01-3B36-7124-86BFF1873822}" dt="2025-06-08T15:30:27.123" v="46" actId="20577"/>
        <pc:sldMkLst>
          <pc:docMk/>
          <pc:sldMk cId="3731312513" sldId="256"/>
        </pc:sldMkLst>
        <pc:spChg chg="mod">
          <ac:chgData name="Joy Ball (2209284)" userId="S::2209284@student.uwtsd.ac.uk::8f37fd9c-09cc-4192-90ee-910bedd8661b" providerId="AD" clId="Web-{8C0DC3AC-4A01-3B36-7124-86BFF1873822}" dt="2025-06-08T08:29:12.158" v="40" actId="20577"/>
          <ac:spMkLst>
            <pc:docMk/>
            <pc:sldMk cId="3731312513" sldId="256"/>
            <ac:spMk id="5" creationId="{E392B768-8558-30EC-0DED-26251EE0E106}"/>
          </ac:spMkLst>
        </pc:spChg>
        <pc:spChg chg="mod">
          <ac:chgData name="Joy Ball (2209284)" userId="S::2209284@student.uwtsd.ac.uk::8f37fd9c-09cc-4192-90ee-910bedd8661b" providerId="AD" clId="Web-{8C0DC3AC-4A01-3B36-7124-86BFF1873822}" dt="2025-06-08T15:30:27.123" v="46" actId="20577"/>
          <ac:spMkLst>
            <pc:docMk/>
            <pc:sldMk cId="3731312513" sldId="256"/>
            <ac:spMk id="16" creationId="{28A8E02E-93DE-0530-5C82-7EB71BFAEB89}"/>
          </ac:spMkLst>
        </pc:spChg>
      </pc:sldChg>
    </pc:docChg>
  </pc:docChgLst>
  <pc:docChgLst>
    <pc:chgData name="Joy Ball (2209284)" userId="S::2209284@student.uwtsd.ac.uk::8f37fd9c-09cc-4192-90ee-910bedd8661b" providerId="AD" clId="Web-{E5979D9F-CE1A-73B7-3AE8-7B3C45B8CB38}"/>
    <pc:docChg chg="modSld">
      <pc:chgData name="Joy Ball (2209284)" userId="S::2209284@student.uwtsd.ac.uk::8f37fd9c-09cc-4192-90ee-910bedd8661b" providerId="AD" clId="Web-{E5979D9F-CE1A-73B7-3AE8-7B3C45B8CB38}" dt="2025-06-09T13:58:09.304" v="2"/>
      <pc:docMkLst>
        <pc:docMk/>
      </pc:docMkLst>
      <pc:sldChg chg="delSp modSp">
        <pc:chgData name="Joy Ball (2209284)" userId="S::2209284@student.uwtsd.ac.uk::8f37fd9c-09cc-4192-90ee-910bedd8661b" providerId="AD" clId="Web-{E5979D9F-CE1A-73B7-3AE8-7B3C45B8CB38}" dt="2025-06-09T13:58:09.304" v="2"/>
        <pc:sldMkLst>
          <pc:docMk/>
          <pc:sldMk cId="3731312513" sldId="256"/>
        </pc:sldMkLst>
        <pc:picChg chg="del mod">
          <ac:chgData name="Joy Ball (2209284)" userId="S::2209284@student.uwtsd.ac.uk::8f37fd9c-09cc-4192-90ee-910bedd8661b" providerId="AD" clId="Web-{E5979D9F-CE1A-73B7-3AE8-7B3C45B8CB38}" dt="2025-06-09T13:58:09.304" v="2"/>
          <ac:picMkLst>
            <pc:docMk/>
            <pc:sldMk cId="3731312513" sldId="256"/>
            <ac:picMk id="3" creationId="{13E596A0-DD75-3DC9-0ABA-FDA98F68664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4270F8-9E00-499E-B4F9-7F993409AC74}" type="datetimeFigureOut">
              <a:rPr lang="en-GB" smtClean="0"/>
              <a:t>12/06/2025</a:t>
            </a:fld>
            <a:endParaRPr lang="en-GB"/>
          </a:p>
        </p:txBody>
      </p:sp>
      <p:sp>
        <p:nvSpPr>
          <p:cNvPr id="4" name="Slide Image Placeholder 3"/>
          <p:cNvSpPr>
            <a:spLocks noGrp="1" noRot="1" noChangeAspect="1"/>
          </p:cNvSpPr>
          <p:nvPr>
            <p:ph type="sldImg" idx="2"/>
          </p:nvPr>
        </p:nvSpPr>
        <p:spPr>
          <a:xfrm>
            <a:off x="2463800" y="1143000"/>
            <a:ext cx="1930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F9F88C-F992-4229-8723-52BCAA0AE10E}" type="slidenum">
              <a:rPr lang="en-GB" smtClean="0"/>
              <a:t>‹#›</a:t>
            </a:fld>
            <a:endParaRPr lang="en-GB"/>
          </a:p>
        </p:txBody>
      </p:sp>
    </p:spTree>
    <p:extLst>
      <p:ext uri="{BB962C8B-B14F-4D97-AF65-F5344CB8AC3E}">
        <p14:creationId xmlns:p14="http://schemas.microsoft.com/office/powerpoint/2010/main" val="26751405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fld id="{16F9F88C-F992-4229-8723-52BCAA0AE10E}" type="slidenum">
              <a:rPr lang="en-GB" smtClean="0"/>
              <a:t>1</a:t>
            </a:fld>
            <a:endParaRPr lang="en-GB"/>
          </a:p>
        </p:txBody>
      </p:sp>
    </p:spTree>
    <p:extLst>
      <p:ext uri="{BB962C8B-B14F-4D97-AF65-F5344CB8AC3E}">
        <p14:creationId xmlns:p14="http://schemas.microsoft.com/office/powerpoint/2010/main" val="20632908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717338" y="3369286"/>
            <a:ext cx="11060476" cy="10672834"/>
          </a:xfrm>
        </p:spPr>
        <p:txBody>
          <a:bodyPr bIns="0" anchor="b">
            <a:normAutofit/>
          </a:bodyPr>
          <a:lstStyle>
            <a:lvl1pPr algn="l">
              <a:defRPr sz="10630"/>
            </a:lvl1pPr>
          </a:lstStyle>
          <a:p>
            <a:r>
              <a:rPr lang="en-US"/>
              <a:t>Click to edit Master title style</a:t>
            </a:r>
          </a:p>
        </p:txBody>
      </p:sp>
      <p:sp>
        <p:nvSpPr>
          <p:cNvPr id="3" name="Subtitle 2"/>
          <p:cNvSpPr>
            <a:spLocks noGrp="1"/>
          </p:cNvSpPr>
          <p:nvPr>
            <p:ph type="subTitle" idx="1"/>
          </p:nvPr>
        </p:nvSpPr>
        <p:spPr>
          <a:xfrm>
            <a:off x="4717338" y="14829428"/>
            <a:ext cx="11060476" cy="4105556"/>
          </a:xfrm>
        </p:spPr>
        <p:txBody>
          <a:bodyPr tIns="91440" bIns="91440">
            <a:normAutofit/>
          </a:bodyPr>
          <a:lstStyle>
            <a:lvl1pPr marL="0" indent="0" algn="l">
              <a:buNone/>
              <a:defRPr sz="3150" b="0" cap="all" baseline="0">
                <a:solidFill>
                  <a:schemeClr val="tx1"/>
                </a:solidFill>
              </a:defRPr>
            </a:lvl1pPr>
            <a:lvl2pPr marL="675033" indent="0" algn="ctr">
              <a:buNone/>
              <a:defRPr sz="2953"/>
            </a:lvl2pPr>
            <a:lvl3pPr marL="1350066" indent="0" algn="ctr">
              <a:buNone/>
              <a:defRPr sz="2658"/>
            </a:lvl3pPr>
            <a:lvl4pPr marL="2025099" indent="0" algn="ctr">
              <a:buNone/>
              <a:defRPr sz="2362"/>
            </a:lvl4pPr>
            <a:lvl5pPr marL="2700132" indent="0" algn="ctr">
              <a:buNone/>
              <a:defRPr sz="2362"/>
            </a:lvl5pPr>
            <a:lvl6pPr marL="3375165" indent="0" algn="ctr">
              <a:buNone/>
              <a:defRPr sz="2362"/>
            </a:lvl6pPr>
            <a:lvl7pPr marL="4050198" indent="0" algn="ctr">
              <a:buNone/>
              <a:defRPr sz="2362"/>
            </a:lvl7pPr>
            <a:lvl8pPr marL="4725231" indent="0" algn="ctr">
              <a:buNone/>
              <a:defRPr sz="2362"/>
            </a:lvl8pPr>
            <a:lvl9pPr marL="5400264" indent="0" algn="ctr">
              <a:buNone/>
              <a:defRPr sz="2362"/>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a:xfrm>
            <a:off x="4717337" y="1382943"/>
            <a:ext cx="6075602" cy="1298501"/>
          </a:xfrm>
        </p:spPr>
        <p:txBody>
          <a:bodyPr/>
          <a:lstStyle/>
          <a:p>
            <a:endParaRPr lang="en-GB"/>
          </a:p>
        </p:txBody>
      </p:sp>
      <p:sp>
        <p:nvSpPr>
          <p:cNvPr id="6" name="Slide Number Placeholder 5"/>
          <p:cNvSpPr>
            <a:spLocks noGrp="1"/>
          </p:cNvSpPr>
          <p:nvPr>
            <p:ph type="sldNum" sz="quarter" idx="12"/>
          </p:nvPr>
        </p:nvSpPr>
        <p:spPr>
          <a:xfrm>
            <a:off x="2824324" y="3355317"/>
            <a:ext cx="1578808" cy="2114794"/>
          </a:xfrm>
        </p:spPr>
        <p:txBody>
          <a:bodyPr/>
          <a:lstStyle/>
          <a:p>
            <a:fld id="{330EA680-D336-4FF7-8B7A-9848BB0A1C32}" type="slidenum">
              <a:rPr lang="en-GB" smtClean="0"/>
              <a:t>‹#›</a:t>
            </a:fld>
            <a:endParaRPr lang="en-GB"/>
          </a:p>
        </p:txBody>
      </p:sp>
      <p:cxnSp>
        <p:nvCxnSpPr>
          <p:cNvPr id="15" name="Straight Connector 14"/>
          <p:cNvCxnSpPr/>
          <p:nvPr/>
        </p:nvCxnSpPr>
        <p:spPr>
          <a:xfrm>
            <a:off x="4717338" y="14818243"/>
            <a:ext cx="110604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80922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9217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841622" y="7374933"/>
            <a:ext cx="11057498" cy="7928516"/>
          </a:xfrm>
        </p:spPr>
        <p:txBody>
          <a:bodyPr anchor="b">
            <a:normAutofit/>
          </a:bodyPr>
          <a:lstStyle>
            <a:lvl1pPr algn="l">
              <a:defRPr sz="6300"/>
            </a:lvl1pPr>
          </a:lstStyle>
          <a:p>
            <a:r>
              <a:rPr lang="en-US"/>
              <a:t>Click to edit Master title style</a:t>
            </a:r>
          </a:p>
        </p:txBody>
      </p:sp>
      <p:sp>
        <p:nvSpPr>
          <p:cNvPr id="3" name="Text Placeholder 2"/>
          <p:cNvSpPr>
            <a:spLocks noGrp="1"/>
          </p:cNvSpPr>
          <p:nvPr>
            <p:ph type="body" idx="1"/>
          </p:nvPr>
        </p:nvSpPr>
        <p:spPr>
          <a:xfrm>
            <a:off x="2841624" y="15984263"/>
            <a:ext cx="11057498" cy="4253833"/>
          </a:xfrm>
        </p:spPr>
        <p:txBody>
          <a:bodyPr tIns="91440">
            <a:normAutofit/>
          </a:bodyPr>
          <a:lstStyle>
            <a:lvl1pPr marL="0" indent="0" algn="l">
              <a:buNone/>
              <a:defRPr sz="3543">
                <a:solidFill>
                  <a:schemeClr val="tx1"/>
                </a:solidFill>
              </a:defRPr>
            </a:lvl1pPr>
            <a:lvl2pPr marL="675033" indent="0">
              <a:buNone/>
              <a:defRPr sz="2953">
                <a:solidFill>
                  <a:schemeClr val="tx1">
                    <a:tint val="75000"/>
                  </a:schemeClr>
                </a:solidFill>
              </a:defRPr>
            </a:lvl2pPr>
            <a:lvl3pPr marL="1350066" indent="0">
              <a:buNone/>
              <a:defRPr sz="2658">
                <a:solidFill>
                  <a:schemeClr val="tx1">
                    <a:tint val="75000"/>
                  </a:schemeClr>
                </a:solidFill>
              </a:defRPr>
            </a:lvl3pPr>
            <a:lvl4pPr marL="2025099" indent="0">
              <a:buNone/>
              <a:defRPr sz="2362">
                <a:solidFill>
                  <a:schemeClr val="tx1">
                    <a:tint val="75000"/>
                  </a:schemeClr>
                </a:solidFill>
              </a:defRPr>
            </a:lvl4pPr>
            <a:lvl5pPr marL="2700132" indent="0">
              <a:buNone/>
              <a:defRPr sz="2362">
                <a:solidFill>
                  <a:schemeClr val="tx1">
                    <a:tint val="75000"/>
                  </a:schemeClr>
                </a:solidFill>
              </a:defRPr>
            </a:lvl5pPr>
            <a:lvl6pPr marL="3375165" indent="0">
              <a:buNone/>
              <a:defRPr sz="2362">
                <a:solidFill>
                  <a:schemeClr val="tx1">
                    <a:tint val="75000"/>
                  </a:schemeClr>
                </a:solidFill>
              </a:defRPr>
            </a:lvl6pPr>
            <a:lvl7pPr marL="4050198" indent="0">
              <a:buNone/>
              <a:defRPr sz="2362">
                <a:solidFill>
                  <a:schemeClr val="tx1">
                    <a:tint val="75000"/>
                  </a:schemeClr>
                </a:solidFill>
              </a:defRPr>
            </a:lvl7pPr>
            <a:lvl8pPr marL="4725231" indent="0">
              <a:buNone/>
              <a:defRPr sz="2362">
                <a:solidFill>
                  <a:schemeClr val="tx1">
                    <a:tint val="75000"/>
                  </a:schemeClr>
                </a:solidFill>
              </a:defRPr>
            </a:lvl8pPr>
            <a:lvl9pPr marL="5400264" indent="0">
              <a:buNone/>
              <a:defRPr sz="2362">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2841622" y="15979175"/>
            <a:ext cx="1105749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4490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841623" y="3380167"/>
            <a:ext cx="12936191" cy="4448591"/>
          </a:xfrm>
        </p:spPr>
        <p:txBody>
          <a:bodyPr/>
          <a:lstStyle/>
          <a:p>
            <a:r>
              <a:rPr lang="en-US"/>
              <a:t>Click to edit Master title style</a:t>
            </a:r>
          </a:p>
        </p:txBody>
      </p:sp>
      <p:sp>
        <p:nvSpPr>
          <p:cNvPr id="3" name="Content Placeholder 2"/>
          <p:cNvSpPr>
            <a:spLocks noGrp="1"/>
          </p:cNvSpPr>
          <p:nvPr>
            <p:ph sz="half" idx="1"/>
          </p:nvPr>
        </p:nvSpPr>
        <p:spPr>
          <a:xfrm>
            <a:off x="2841621" y="8457599"/>
            <a:ext cx="6153516" cy="144361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9624728" y="8457601"/>
            <a:ext cx="6153085" cy="144361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3" name="Straight Connector 32"/>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871230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2841622" y="3377118"/>
            <a:ext cx="12936193" cy="4436051"/>
          </a:xfrm>
        </p:spPr>
        <p:txBody>
          <a:bodyPr/>
          <a:lstStyle/>
          <a:p>
            <a:r>
              <a:rPr lang="en-US"/>
              <a:t>Click to edit Master title style</a:t>
            </a:r>
          </a:p>
        </p:txBody>
      </p:sp>
      <p:sp>
        <p:nvSpPr>
          <p:cNvPr id="3" name="Text Placeholder 2"/>
          <p:cNvSpPr>
            <a:spLocks noGrp="1"/>
          </p:cNvSpPr>
          <p:nvPr>
            <p:ph type="body" idx="1"/>
          </p:nvPr>
        </p:nvSpPr>
        <p:spPr>
          <a:xfrm>
            <a:off x="2841623" y="8481177"/>
            <a:ext cx="6153309" cy="3367789"/>
          </a:xfrm>
        </p:spPr>
        <p:txBody>
          <a:bodyPr anchor="b">
            <a:normAutofit/>
          </a:bodyPr>
          <a:lstStyle>
            <a:lvl1pPr marL="0" indent="0">
              <a:lnSpc>
                <a:spcPct val="100000"/>
              </a:lnSpc>
              <a:buNone/>
              <a:defRPr sz="4331" b="0" cap="all" baseline="0">
                <a:solidFill>
                  <a:schemeClr val="accent1"/>
                </a:solidFill>
              </a:defRPr>
            </a:lvl1pPr>
            <a:lvl2pPr marL="675033" indent="0">
              <a:buNone/>
              <a:defRPr sz="2953" b="1"/>
            </a:lvl2pPr>
            <a:lvl3pPr marL="1350066" indent="0">
              <a:buNone/>
              <a:defRPr sz="2658" b="1"/>
            </a:lvl3pPr>
            <a:lvl4pPr marL="2025099" indent="0">
              <a:buNone/>
              <a:defRPr sz="2362" b="1"/>
            </a:lvl4pPr>
            <a:lvl5pPr marL="2700132" indent="0">
              <a:buNone/>
              <a:defRPr sz="2362" b="1"/>
            </a:lvl5pPr>
            <a:lvl6pPr marL="3375165" indent="0">
              <a:buNone/>
              <a:defRPr sz="2362" b="1"/>
            </a:lvl6pPr>
            <a:lvl7pPr marL="4050198" indent="0">
              <a:buNone/>
              <a:defRPr sz="2362" b="1"/>
            </a:lvl7pPr>
            <a:lvl8pPr marL="4725231" indent="0">
              <a:buNone/>
              <a:defRPr sz="2362" b="1"/>
            </a:lvl8pPr>
            <a:lvl9pPr marL="5400264" indent="0">
              <a:buNone/>
              <a:defRPr sz="2362" b="1"/>
            </a:lvl9pPr>
          </a:lstStyle>
          <a:p>
            <a:pPr lvl="0"/>
            <a:r>
              <a:rPr lang="en-US"/>
              <a:t>Click to edit Master text styles</a:t>
            </a:r>
          </a:p>
        </p:txBody>
      </p:sp>
      <p:sp>
        <p:nvSpPr>
          <p:cNvPr id="4" name="Content Placeholder 3"/>
          <p:cNvSpPr>
            <a:spLocks noGrp="1"/>
          </p:cNvSpPr>
          <p:nvPr>
            <p:ph sz="half" idx="2"/>
          </p:nvPr>
        </p:nvSpPr>
        <p:spPr>
          <a:xfrm>
            <a:off x="2841623" y="11860629"/>
            <a:ext cx="6153309" cy="11105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624728" y="8495682"/>
            <a:ext cx="6153085" cy="3369024"/>
          </a:xfrm>
        </p:spPr>
        <p:txBody>
          <a:bodyPr anchor="b">
            <a:normAutofit/>
          </a:bodyPr>
          <a:lstStyle>
            <a:lvl1pPr marL="0" indent="0">
              <a:lnSpc>
                <a:spcPct val="100000"/>
              </a:lnSpc>
              <a:buNone/>
              <a:defRPr sz="4331" b="0" cap="all" baseline="0">
                <a:solidFill>
                  <a:schemeClr val="accent1"/>
                </a:solidFill>
              </a:defRPr>
            </a:lvl1pPr>
            <a:lvl2pPr marL="675033" indent="0">
              <a:buNone/>
              <a:defRPr sz="2953" b="1"/>
            </a:lvl2pPr>
            <a:lvl3pPr marL="1350066" indent="0">
              <a:buNone/>
              <a:defRPr sz="2658" b="1"/>
            </a:lvl3pPr>
            <a:lvl4pPr marL="2025099" indent="0">
              <a:buNone/>
              <a:defRPr sz="2362" b="1"/>
            </a:lvl4pPr>
            <a:lvl5pPr marL="2700132" indent="0">
              <a:buNone/>
              <a:defRPr sz="2362" b="1"/>
            </a:lvl5pPr>
            <a:lvl6pPr marL="3375165" indent="0">
              <a:buNone/>
              <a:defRPr sz="2362" b="1"/>
            </a:lvl6pPr>
            <a:lvl7pPr marL="4050198" indent="0">
              <a:buNone/>
              <a:defRPr sz="2362" b="1"/>
            </a:lvl7pPr>
            <a:lvl8pPr marL="4725231" indent="0">
              <a:buNone/>
              <a:defRPr sz="2362" b="1"/>
            </a:lvl8pPr>
            <a:lvl9pPr marL="5400264" indent="0">
              <a:buNone/>
              <a:defRPr sz="2362" b="1"/>
            </a:lvl9pPr>
          </a:lstStyle>
          <a:p>
            <a:pPr lvl="0"/>
            <a:r>
              <a:rPr lang="en-US"/>
              <a:t>Click to edit Master text styles</a:t>
            </a:r>
          </a:p>
        </p:txBody>
      </p:sp>
      <p:sp>
        <p:nvSpPr>
          <p:cNvPr id="6" name="Content Placeholder 5"/>
          <p:cNvSpPr>
            <a:spLocks noGrp="1"/>
          </p:cNvSpPr>
          <p:nvPr>
            <p:ph sz="quarter" idx="4"/>
          </p:nvPr>
        </p:nvSpPr>
        <p:spPr>
          <a:xfrm>
            <a:off x="9624728" y="11848958"/>
            <a:ext cx="6153085" cy="110757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12/06/2025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872672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12/06/2025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55435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12/06/2025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62861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32864" y="3355319"/>
            <a:ext cx="4775668" cy="9436851"/>
          </a:xfrm>
        </p:spPr>
        <p:txBody>
          <a:bodyPr anchor="b">
            <a:normAutofit/>
          </a:bodyPr>
          <a:lstStyle>
            <a:lvl1pPr algn="l">
              <a:defRPr sz="4725"/>
            </a:lvl1pPr>
          </a:lstStyle>
          <a:p>
            <a:r>
              <a:rPr lang="en-US"/>
              <a:t>Click to edit Master title style</a:t>
            </a:r>
          </a:p>
        </p:txBody>
      </p:sp>
      <p:sp>
        <p:nvSpPr>
          <p:cNvPr id="3" name="Content Placeholder 2"/>
          <p:cNvSpPr>
            <a:spLocks noGrp="1"/>
          </p:cNvSpPr>
          <p:nvPr>
            <p:ph idx="1"/>
          </p:nvPr>
        </p:nvSpPr>
        <p:spPr>
          <a:xfrm>
            <a:off x="8241752" y="3355321"/>
            <a:ext cx="7536061" cy="1956491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832865" y="13461585"/>
            <a:ext cx="4778461" cy="9441319"/>
          </a:xfrm>
        </p:spPr>
        <p:txBody>
          <a:bodyPr>
            <a:normAutofit/>
          </a:bodyPr>
          <a:lstStyle>
            <a:lvl1pPr marL="0" indent="0" algn="l">
              <a:buNone/>
              <a:defRPr sz="3150"/>
            </a:lvl1pPr>
            <a:lvl2pPr marL="675033" indent="0">
              <a:buNone/>
              <a:defRPr sz="2067"/>
            </a:lvl2pPr>
            <a:lvl3pPr marL="1350066" indent="0">
              <a:buNone/>
              <a:defRPr sz="1772"/>
            </a:lvl3pPr>
            <a:lvl4pPr marL="2025099" indent="0">
              <a:buNone/>
              <a:defRPr sz="1476"/>
            </a:lvl4pPr>
            <a:lvl5pPr marL="2700132" indent="0">
              <a:buNone/>
              <a:defRPr sz="1476"/>
            </a:lvl5pPr>
            <a:lvl6pPr marL="3375165" indent="0">
              <a:buNone/>
              <a:defRPr sz="1476"/>
            </a:lvl6pPr>
            <a:lvl7pPr marL="4050198" indent="0">
              <a:buNone/>
              <a:defRPr sz="1476"/>
            </a:lvl7pPr>
            <a:lvl8pPr marL="4725231" indent="0">
              <a:buNone/>
              <a:defRPr sz="1476"/>
            </a:lvl8pPr>
            <a:lvl9pPr marL="5400264" indent="0">
              <a:buNone/>
              <a:defRPr sz="1476"/>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12/06/2025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7" name="Straight Connector 16"/>
          <p:cNvCxnSpPr/>
          <p:nvPr/>
        </p:nvCxnSpPr>
        <p:spPr>
          <a:xfrm>
            <a:off x="2838191" y="13461578"/>
            <a:ext cx="477040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0758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9835995" y="2024897"/>
            <a:ext cx="6912434" cy="21623840"/>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842917" y="4743432"/>
            <a:ext cx="6387903" cy="7687605"/>
          </a:xfrm>
        </p:spPr>
        <p:txBody>
          <a:bodyPr anchor="b">
            <a:normAutofit/>
          </a:bodyPr>
          <a:lstStyle>
            <a:lvl1pPr>
              <a:defRPr sz="6300"/>
            </a:lvl1pPr>
          </a:lstStyle>
          <a:p>
            <a:r>
              <a:rPr lang="en-US"/>
              <a:t>Click to edit Master title style</a:t>
            </a:r>
          </a:p>
        </p:txBody>
      </p:sp>
      <p:sp>
        <p:nvSpPr>
          <p:cNvPr id="3" name="Picture Placeholder 2"/>
          <p:cNvSpPr>
            <a:spLocks noGrp="1" noChangeAspect="1"/>
          </p:cNvSpPr>
          <p:nvPr>
            <p:ph type="pic" idx="1"/>
          </p:nvPr>
        </p:nvSpPr>
        <p:spPr>
          <a:xfrm>
            <a:off x="11103023" y="4714163"/>
            <a:ext cx="4399764" cy="16236783"/>
          </a:xfrm>
          <a:solidFill>
            <a:schemeClr val="bg1">
              <a:lumMod val="85000"/>
            </a:schemeClr>
          </a:solidFill>
          <a:ln w="9525" cap="sq">
            <a:noFill/>
            <a:miter lim="800000"/>
          </a:ln>
          <a:effectLst/>
        </p:spPr>
        <p:txBody>
          <a:bodyPr anchor="t"/>
          <a:lstStyle>
            <a:lvl1pPr marL="0" indent="0" algn="ctr">
              <a:buNone/>
              <a:defRPr sz="4725"/>
            </a:lvl1pPr>
            <a:lvl2pPr marL="675033" indent="0">
              <a:buNone/>
              <a:defRPr sz="4134"/>
            </a:lvl2pPr>
            <a:lvl3pPr marL="1350066" indent="0">
              <a:buNone/>
              <a:defRPr sz="3543"/>
            </a:lvl3pPr>
            <a:lvl4pPr marL="2025099" indent="0">
              <a:buNone/>
              <a:defRPr sz="2953"/>
            </a:lvl4pPr>
            <a:lvl5pPr marL="2700132" indent="0">
              <a:buNone/>
              <a:defRPr sz="2953"/>
            </a:lvl5pPr>
            <a:lvl6pPr marL="3375165" indent="0">
              <a:buNone/>
              <a:defRPr sz="2953"/>
            </a:lvl6pPr>
            <a:lvl7pPr marL="4050198" indent="0">
              <a:buNone/>
              <a:defRPr sz="2953"/>
            </a:lvl7pPr>
            <a:lvl8pPr marL="4725231" indent="0">
              <a:buNone/>
              <a:defRPr sz="2953"/>
            </a:lvl8pPr>
            <a:lvl9pPr marL="5400264" indent="0">
              <a:buNone/>
              <a:defRPr sz="2953"/>
            </a:lvl9pPr>
          </a:lstStyle>
          <a:p>
            <a:r>
              <a:rPr lang="en-US"/>
              <a:t>Click icon to add picture</a:t>
            </a:r>
          </a:p>
        </p:txBody>
      </p:sp>
      <p:sp>
        <p:nvSpPr>
          <p:cNvPr id="4" name="Text Placeholder 3"/>
          <p:cNvSpPr>
            <a:spLocks noGrp="1"/>
          </p:cNvSpPr>
          <p:nvPr>
            <p:ph type="body" sz="half" idx="2"/>
          </p:nvPr>
        </p:nvSpPr>
        <p:spPr>
          <a:xfrm>
            <a:off x="2841624" y="13211710"/>
            <a:ext cx="6378751" cy="8414789"/>
          </a:xfrm>
        </p:spPr>
        <p:txBody>
          <a:bodyPr>
            <a:normAutofit/>
          </a:bodyPr>
          <a:lstStyle>
            <a:lvl1pPr marL="0" indent="0" algn="l">
              <a:buNone/>
              <a:defRPr sz="3543"/>
            </a:lvl1pPr>
            <a:lvl2pPr marL="675033" indent="0">
              <a:buNone/>
              <a:defRPr sz="2067"/>
            </a:lvl2pPr>
            <a:lvl3pPr marL="1350066" indent="0">
              <a:buNone/>
              <a:defRPr sz="1772"/>
            </a:lvl3pPr>
            <a:lvl4pPr marL="2025099" indent="0">
              <a:buNone/>
              <a:defRPr sz="1476"/>
            </a:lvl4pPr>
            <a:lvl5pPr marL="2700132" indent="0">
              <a:buNone/>
              <a:defRPr sz="1476"/>
            </a:lvl5pPr>
            <a:lvl6pPr marL="3375165" indent="0">
              <a:buNone/>
              <a:defRPr sz="1476"/>
            </a:lvl6pPr>
            <a:lvl7pPr marL="4050198" indent="0">
              <a:buNone/>
              <a:defRPr sz="1476"/>
            </a:lvl7pPr>
            <a:lvl8pPr marL="4725231" indent="0">
              <a:buNone/>
              <a:defRPr sz="1476"/>
            </a:lvl8pPr>
            <a:lvl9pPr marL="5400264" indent="0">
              <a:buNone/>
              <a:defRPr sz="1476"/>
            </a:lvl9pPr>
          </a:lstStyle>
          <a:p>
            <a:pPr lvl="0"/>
            <a:r>
              <a:rPr lang="en-US"/>
              <a:t>Click to edit Master text styles</a:t>
            </a:r>
          </a:p>
        </p:txBody>
      </p:sp>
      <p:sp>
        <p:nvSpPr>
          <p:cNvPr id="5" name="Date Placeholder 4"/>
          <p:cNvSpPr>
            <a:spLocks noGrp="1"/>
          </p:cNvSpPr>
          <p:nvPr>
            <p:ph type="dt" sz="half" idx="10"/>
          </p:nvPr>
        </p:nvSpPr>
        <p:spPr>
          <a:xfrm>
            <a:off x="2828183" y="22970869"/>
            <a:ext cx="6402637" cy="1344368"/>
          </a:xfrm>
        </p:spPr>
        <p:txBody>
          <a:bodyPr/>
          <a:lstStyle>
            <a:lvl1pPr algn="l">
              <a:defRPr/>
            </a:lvl1pPr>
          </a:lstStyle>
          <a:p>
            <a:fld id="{846CE7D5-CF57-46EF-B807-FDD0502418D4}" type="datetimeFigureOut">
              <a:rPr lang="en-GB" smtClean="0"/>
              <a:t>12/06/2025</a:t>
            </a:fld>
            <a:endParaRPr lang="en-GB"/>
          </a:p>
        </p:txBody>
      </p:sp>
      <p:sp>
        <p:nvSpPr>
          <p:cNvPr id="6" name="Footer Placeholder 5"/>
          <p:cNvSpPr>
            <a:spLocks noGrp="1"/>
          </p:cNvSpPr>
          <p:nvPr>
            <p:ph type="ftr" sz="quarter" idx="11"/>
          </p:nvPr>
        </p:nvSpPr>
        <p:spPr>
          <a:xfrm>
            <a:off x="2829888" y="1338147"/>
            <a:ext cx="6400931" cy="1347762"/>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31" name="Straight Connector 30"/>
          <p:cNvCxnSpPr/>
          <p:nvPr/>
        </p:nvCxnSpPr>
        <p:spPr>
          <a:xfrm>
            <a:off x="2837272" y="13201686"/>
            <a:ext cx="638215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7652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2841623" y="7756914"/>
            <a:ext cx="1293619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666918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18668" y="3355323"/>
            <a:ext cx="2171393" cy="19569376"/>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841623" y="3355323"/>
            <a:ext cx="10435611" cy="1956937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12/06/2025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15" name="Straight Connector 14"/>
          <p:cNvCxnSpPr/>
          <p:nvPr/>
        </p:nvCxnSpPr>
        <p:spPr>
          <a:xfrm>
            <a:off x="13618667" y="3355323"/>
            <a:ext cx="0" cy="19569376"/>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954591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8465150"/>
            <a:ext cx="18000663" cy="17132095"/>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25597243"/>
            <a:ext cx="18000665" cy="3253495"/>
          </a:xfrm>
          <a:prstGeom prst="rect">
            <a:avLst/>
          </a:prstGeom>
        </p:spPr>
      </p:pic>
      <p:cxnSp>
        <p:nvCxnSpPr>
          <p:cNvPr id="13" name="Straight Connector 12"/>
          <p:cNvCxnSpPr/>
          <p:nvPr/>
        </p:nvCxnSpPr>
        <p:spPr>
          <a:xfrm>
            <a:off x="0" y="25621909"/>
            <a:ext cx="1800066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2841623" y="3378614"/>
            <a:ext cx="12936191" cy="440630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841623" y="8465148"/>
            <a:ext cx="12936191" cy="1449097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115649" y="1387403"/>
            <a:ext cx="4662164" cy="1298501"/>
          </a:xfrm>
          <a:prstGeom prst="rect">
            <a:avLst/>
          </a:prstGeom>
        </p:spPr>
        <p:txBody>
          <a:bodyPr vert="horz" lIns="91440" tIns="45720" rIns="91440" bIns="45720" rtlCol="0" anchor="ctr"/>
          <a:lstStyle>
            <a:lvl1pPr algn="r">
              <a:defRPr sz="1969">
                <a:solidFill>
                  <a:schemeClr val="tx1">
                    <a:tint val="75000"/>
                  </a:schemeClr>
                </a:solidFill>
              </a:defRPr>
            </a:lvl1pPr>
          </a:lstStyle>
          <a:p>
            <a:fld id="{846CE7D5-CF57-46EF-B807-FDD0502418D4}" type="datetimeFigureOut">
              <a:rPr lang="en-GB" smtClean="0"/>
              <a:t>12/06/2025</a:t>
            </a:fld>
            <a:endParaRPr lang="en-GB"/>
          </a:p>
        </p:txBody>
      </p:sp>
      <p:sp>
        <p:nvSpPr>
          <p:cNvPr id="5" name="Footer Placeholder 4"/>
          <p:cNvSpPr>
            <a:spLocks noGrp="1"/>
          </p:cNvSpPr>
          <p:nvPr>
            <p:ph type="ftr" sz="quarter" idx="3"/>
          </p:nvPr>
        </p:nvSpPr>
        <p:spPr>
          <a:xfrm>
            <a:off x="2841623" y="1382943"/>
            <a:ext cx="7941245" cy="1298501"/>
          </a:xfrm>
          <a:prstGeom prst="rect">
            <a:avLst/>
          </a:prstGeom>
        </p:spPr>
        <p:txBody>
          <a:bodyPr vert="horz" lIns="91440" tIns="45720" rIns="91440" bIns="45720" rtlCol="0" anchor="ctr"/>
          <a:lstStyle>
            <a:lvl1pPr algn="l">
              <a:defRPr sz="1969">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60124" y="3355317"/>
            <a:ext cx="1566487" cy="2114794"/>
          </a:xfrm>
          <a:prstGeom prst="rect">
            <a:avLst/>
          </a:prstGeom>
        </p:spPr>
        <p:txBody>
          <a:bodyPr vert="horz" lIns="91440" tIns="45720" rIns="91440" bIns="45720" rtlCol="0" anchor="t"/>
          <a:lstStyle>
            <a:lvl1pPr algn="r">
              <a:defRPr sz="5512">
                <a:solidFill>
                  <a:schemeClr val="accent1"/>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103883698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1350066" rtl="0" eaLnBrk="1" latinLnBrk="0" hangingPunct="1">
        <a:lnSpc>
          <a:spcPct val="90000"/>
        </a:lnSpc>
        <a:spcBef>
          <a:spcPct val="0"/>
        </a:spcBef>
        <a:buNone/>
        <a:defRPr sz="6300" b="0" i="0" kern="1200" cap="all">
          <a:solidFill>
            <a:schemeClr val="tx1"/>
          </a:solidFill>
          <a:effectLst/>
          <a:latin typeface="+mj-lt"/>
          <a:ea typeface="+mj-ea"/>
          <a:cs typeface="+mj-cs"/>
        </a:defRPr>
      </a:lvl1pPr>
    </p:titleStyle>
    <p:bodyStyle>
      <a:lvl1pPr marL="450022" indent="-450022" algn="l" defTabSz="1350066" rtl="0" eaLnBrk="1" latinLnBrk="0" hangingPunct="1">
        <a:lnSpc>
          <a:spcPct val="120000"/>
        </a:lnSpc>
        <a:spcBef>
          <a:spcPts val="1969"/>
        </a:spcBef>
        <a:buClr>
          <a:schemeClr val="accent1"/>
        </a:buClr>
        <a:buSzPct val="100000"/>
        <a:buFont typeface="Arial" panose="020B0604020202020204" pitchFamily="34" charset="0"/>
        <a:buChar char="•"/>
        <a:defRPr sz="3937" kern="1200" cap="none">
          <a:solidFill>
            <a:schemeClr val="tx1"/>
          </a:solidFill>
          <a:effectLst/>
          <a:latin typeface="+mn-lt"/>
          <a:ea typeface="+mn-ea"/>
          <a:cs typeface="+mn-cs"/>
        </a:defRPr>
      </a:lvl1pPr>
      <a:lvl2pPr marL="1350066"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3150" kern="1200" cap="none" baseline="0">
          <a:solidFill>
            <a:schemeClr val="tx1"/>
          </a:solidFill>
          <a:effectLst/>
          <a:latin typeface="+mn-lt"/>
          <a:ea typeface="+mn-ea"/>
          <a:cs typeface="+mn-cs"/>
        </a:defRPr>
      </a:lvl2pPr>
      <a:lvl3pPr marL="2250110"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3150" kern="1200" cap="none">
          <a:solidFill>
            <a:schemeClr val="tx1"/>
          </a:solidFill>
          <a:effectLst/>
          <a:latin typeface="+mn-lt"/>
          <a:ea typeface="+mn-ea"/>
          <a:cs typeface="+mn-cs"/>
        </a:defRPr>
      </a:lvl3pPr>
      <a:lvl4pPr marL="3150154"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2756" kern="1200" cap="none" baseline="0">
          <a:solidFill>
            <a:schemeClr val="tx1"/>
          </a:solidFill>
          <a:effectLst/>
          <a:latin typeface="+mn-lt"/>
          <a:ea typeface="+mn-ea"/>
          <a:cs typeface="+mn-cs"/>
        </a:defRPr>
      </a:lvl4pPr>
      <a:lvl5pPr marL="4050198" indent="-450022" algn="l" defTabSz="1350066" rtl="0" eaLnBrk="1" latinLnBrk="0" hangingPunct="1">
        <a:lnSpc>
          <a:spcPct val="120000"/>
        </a:lnSpc>
        <a:spcBef>
          <a:spcPts val="984"/>
        </a:spcBef>
        <a:buClr>
          <a:schemeClr val="accent1"/>
        </a:buClr>
        <a:buSzPct val="100000"/>
        <a:buFont typeface="Arial" panose="020B0604020202020204" pitchFamily="34" charset="0"/>
        <a:buChar char="•"/>
        <a:defRPr sz="2362" kern="1200" cap="none">
          <a:solidFill>
            <a:schemeClr val="tx1"/>
          </a:solidFill>
          <a:effectLst/>
          <a:latin typeface="+mn-lt"/>
          <a:ea typeface="+mn-ea"/>
          <a:cs typeface="+mn-cs"/>
        </a:defRPr>
      </a:lvl5pPr>
      <a:lvl6pPr marL="4950242"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a:solidFill>
            <a:schemeClr val="tx1"/>
          </a:solidFill>
          <a:effectLst/>
          <a:latin typeface="+mn-lt"/>
          <a:ea typeface="+mn-ea"/>
          <a:cs typeface="+mn-cs"/>
        </a:defRPr>
      </a:lvl6pPr>
      <a:lvl7pPr marL="5850285"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a:solidFill>
            <a:schemeClr val="tx1"/>
          </a:solidFill>
          <a:effectLst/>
          <a:latin typeface="+mn-lt"/>
          <a:ea typeface="+mn-ea"/>
          <a:cs typeface="+mn-cs"/>
        </a:defRPr>
      </a:lvl7pPr>
      <a:lvl8pPr marL="6750329"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baseline="0">
          <a:solidFill>
            <a:schemeClr val="tx1"/>
          </a:solidFill>
          <a:effectLst/>
          <a:latin typeface="+mn-lt"/>
          <a:ea typeface="+mn-ea"/>
          <a:cs typeface="+mn-cs"/>
        </a:defRPr>
      </a:lvl8pPr>
      <a:lvl9pPr marL="7650373" indent="-450022" algn="l" defTabSz="1800088" rtl="0" eaLnBrk="1" latinLnBrk="0" hangingPunct="1">
        <a:lnSpc>
          <a:spcPct val="120000"/>
        </a:lnSpc>
        <a:spcBef>
          <a:spcPts val="984"/>
        </a:spcBef>
        <a:buClr>
          <a:schemeClr val="accent1"/>
        </a:buClr>
        <a:buSzPct val="100000"/>
        <a:buFont typeface="Arial" panose="020B0604020202020204" pitchFamily="34" charset="0"/>
        <a:buChar char="•"/>
        <a:defRPr sz="2362" kern="1200" baseline="0">
          <a:solidFill>
            <a:schemeClr val="tx1"/>
          </a:solidFill>
          <a:effectLst/>
          <a:latin typeface="+mn-lt"/>
          <a:ea typeface="+mn-ea"/>
          <a:cs typeface="+mn-cs"/>
        </a:defRPr>
      </a:lvl9pPr>
    </p:bodyStyle>
    <p:otherStyle>
      <a:defPPr>
        <a:defRPr lang="en-US"/>
      </a:defPPr>
      <a:lvl1pPr marL="0" algn="l" defTabSz="1350066" rtl="0" eaLnBrk="1" latinLnBrk="0" hangingPunct="1">
        <a:defRPr sz="2658" kern="1200">
          <a:solidFill>
            <a:schemeClr val="tx1"/>
          </a:solidFill>
          <a:latin typeface="+mn-lt"/>
          <a:ea typeface="+mn-ea"/>
          <a:cs typeface="+mn-cs"/>
        </a:defRPr>
      </a:lvl1pPr>
      <a:lvl2pPr marL="675033" algn="l" defTabSz="1350066" rtl="0" eaLnBrk="1" latinLnBrk="0" hangingPunct="1">
        <a:defRPr sz="2658" kern="1200">
          <a:solidFill>
            <a:schemeClr val="tx1"/>
          </a:solidFill>
          <a:latin typeface="+mn-lt"/>
          <a:ea typeface="+mn-ea"/>
          <a:cs typeface="+mn-cs"/>
        </a:defRPr>
      </a:lvl2pPr>
      <a:lvl3pPr marL="1350066" algn="l" defTabSz="1350066" rtl="0" eaLnBrk="1" latinLnBrk="0" hangingPunct="1">
        <a:defRPr sz="2658" kern="1200">
          <a:solidFill>
            <a:schemeClr val="tx1"/>
          </a:solidFill>
          <a:latin typeface="+mn-lt"/>
          <a:ea typeface="+mn-ea"/>
          <a:cs typeface="+mn-cs"/>
        </a:defRPr>
      </a:lvl3pPr>
      <a:lvl4pPr marL="2025099" algn="l" defTabSz="1350066" rtl="0" eaLnBrk="1" latinLnBrk="0" hangingPunct="1">
        <a:defRPr sz="2658" kern="1200">
          <a:solidFill>
            <a:schemeClr val="tx1"/>
          </a:solidFill>
          <a:latin typeface="+mn-lt"/>
          <a:ea typeface="+mn-ea"/>
          <a:cs typeface="+mn-cs"/>
        </a:defRPr>
      </a:lvl4pPr>
      <a:lvl5pPr marL="2700132" algn="l" defTabSz="1350066" rtl="0" eaLnBrk="1" latinLnBrk="0" hangingPunct="1">
        <a:defRPr sz="2658" kern="1200">
          <a:solidFill>
            <a:schemeClr val="tx1"/>
          </a:solidFill>
          <a:latin typeface="+mn-lt"/>
          <a:ea typeface="+mn-ea"/>
          <a:cs typeface="+mn-cs"/>
        </a:defRPr>
      </a:lvl5pPr>
      <a:lvl6pPr marL="3375165" algn="l" defTabSz="1350066" rtl="0" eaLnBrk="1" latinLnBrk="0" hangingPunct="1">
        <a:defRPr sz="2658" kern="1200">
          <a:solidFill>
            <a:schemeClr val="tx1"/>
          </a:solidFill>
          <a:latin typeface="+mn-lt"/>
          <a:ea typeface="+mn-ea"/>
          <a:cs typeface="+mn-cs"/>
        </a:defRPr>
      </a:lvl6pPr>
      <a:lvl7pPr marL="4050198" algn="l" defTabSz="1350066" rtl="0" eaLnBrk="1" latinLnBrk="0" hangingPunct="1">
        <a:defRPr sz="2658" kern="1200">
          <a:solidFill>
            <a:schemeClr val="tx1"/>
          </a:solidFill>
          <a:latin typeface="+mn-lt"/>
          <a:ea typeface="+mn-ea"/>
          <a:cs typeface="+mn-cs"/>
        </a:defRPr>
      </a:lvl7pPr>
      <a:lvl8pPr marL="4725231" algn="l" defTabSz="1350066" rtl="0" eaLnBrk="1" latinLnBrk="0" hangingPunct="1">
        <a:defRPr sz="2658" kern="1200">
          <a:solidFill>
            <a:schemeClr val="tx1"/>
          </a:solidFill>
          <a:latin typeface="+mn-lt"/>
          <a:ea typeface="+mn-ea"/>
          <a:cs typeface="+mn-cs"/>
        </a:defRPr>
      </a:lvl8pPr>
      <a:lvl9pPr marL="5400264" algn="l" defTabSz="1350066" rtl="0" eaLnBrk="1" latinLnBrk="0" hangingPunct="1">
        <a:defRPr sz="265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392B768-8558-30EC-0DED-26251EE0E106}"/>
              </a:ext>
            </a:extLst>
          </p:cNvPr>
          <p:cNvSpPr txBox="1"/>
          <p:nvPr/>
        </p:nvSpPr>
        <p:spPr>
          <a:xfrm>
            <a:off x="1799935" y="9132279"/>
            <a:ext cx="14130962" cy="1523879"/>
          </a:xfrm>
          <a:prstGeom prst="rect">
            <a:avLst/>
          </a:prstGeom>
          <a:solidFill>
            <a:srgbClr val="00B0F0"/>
          </a:solidFill>
        </p:spPr>
        <p:txBody>
          <a:bodyPr wrap="square" lIns="91440" tIns="45720" rIns="91440" bIns="45720" rtlCol="0" anchor="t">
            <a:spAutoFit/>
          </a:bodyPr>
          <a:lstStyle/>
          <a:p>
            <a:pPr algn="ctr"/>
            <a:r>
              <a:rPr lang="en-GB" sz="2334"/>
              <a:t>Module title: Emotional intelligence </a:t>
            </a:r>
          </a:p>
          <a:p>
            <a:pPr algn="ctr"/>
            <a:r>
              <a:rPr lang="en-GB" sz="2334"/>
              <a:t>Module code: BMSW6012</a:t>
            </a:r>
          </a:p>
          <a:p>
            <a:pPr algn="ctr"/>
            <a:r>
              <a:rPr lang="en-GB" sz="2300"/>
              <a:t>Student ID:2209284</a:t>
            </a:r>
          </a:p>
          <a:p>
            <a:r>
              <a:rPr lang="en-GB" sz="2334"/>
              <a:t>A reflection of relevance emotional intelligence (EI) to my Afro-Caribbean  Hair care Role  </a:t>
            </a:r>
          </a:p>
        </p:txBody>
      </p:sp>
      <p:sp>
        <p:nvSpPr>
          <p:cNvPr id="8" name="TextBox 7">
            <a:extLst>
              <a:ext uri="{FF2B5EF4-FFF2-40B4-BE49-F238E27FC236}">
                <a16:creationId xmlns:a16="http://schemas.microsoft.com/office/drawing/2014/main" id="{4B01B82D-FB4A-FC25-F640-B200128761A4}"/>
              </a:ext>
            </a:extLst>
          </p:cNvPr>
          <p:cNvSpPr txBox="1"/>
          <p:nvPr/>
        </p:nvSpPr>
        <p:spPr>
          <a:xfrm>
            <a:off x="1799935" y="10590103"/>
            <a:ext cx="7040631" cy="2215991"/>
          </a:xfrm>
          <a:prstGeom prst="rect">
            <a:avLst/>
          </a:prstGeom>
          <a:noFill/>
        </p:spPr>
        <p:txBody>
          <a:bodyPr wrap="square" lIns="91440" tIns="45720" rIns="91440" bIns="45720" rtlCol="0" anchor="t">
            <a:spAutoFit/>
          </a:bodyPr>
          <a:lstStyle/>
          <a:p>
            <a:r>
              <a:rPr lang="en-GB" b="1"/>
              <a:t>Introduction</a:t>
            </a:r>
            <a:r>
              <a:rPr lang="en-GB"/>
              <a:t> </a:t>
            </a:r>
          </a:p>
          <a:p>
            <a:r>
              <a:rPr lang="en-GB" sz="1500"/>
              <a:t>. Emotional  Intelligence (EI) is increasingly being view as critical in all service professions, including those that involve face-to-face contact with clients(Wittmer &amp; Hopkins,2022).</a:t>
            </a:r>
          </a:p>
          <a:p>
            <a:r>
              <a:rPr lang="en-GB" sz="1500"/>
              <a:t>. I am an Afro-Caribbean Hair Stylist and Scalp Health Advisor based at a community salon in Bristol. My work involves not only styling and hair treatment but also providing support to clients with scalp health concerns. These include alopecia, eczema and seborrheic dermatitis.</a:t>
            </a:r>
          </a:p>
          <a:p>
            <a:r>
              <a:rPr lang="en-GB" sz="1500"/>
              <a:t>.This poster will discuss EI and how it can increase trust, effective communication and holistic care.</a:t>
            </a:r>
          </a:p>
        </p:txBody>
      </p:sp>
      <p:sp>
        <p:nvSpPr>
          <p:cNvPr id="11" name="TextBox 10">
            <a:extLst>
              <a:ext uri="{FF2B5EF4-FFF2-40B4-BE49-F238E27FC236}">
                <a16:creationId xmlns:a16="http://schemas.microsoft.com/office/drawing/2014/main" id="{480FC584-5216-E2E3-A23E-9BBD2124ABD3}"/>
              </a:ext>
            </a:extLst>
          </p:cNvPr>
          <p:cNvSpPr txBox="1"/>
          <p:nvPr/>
        </p:nvSpPr>
        <p:spPr>
          <a:xfrm>
            <a:off x="1851598" y="13589586"/>
            <a:ext cx="6937304" cy="2446824"/>
          </a:xfrm>
          <a:prstGeom prst="rect">
            <a:avLst/>
          </a:prstGeom>
          <a:noFill/>
        </p:spPr>
        <p:txBody>
          <a:bodyPr wrap="square" rtlCol="0">
            <a:spAutoFit/>
          </a:bodyPr>
          <a:lstStyle/>
          <a:p>
            <a:r>
              <a:rPr lang="en-GB" b="1"/>
              <a:t>What is emotional intelligence</a:t>
            </a:r>
            <a:r>
              <a:rPr lang="en-GB" sz="1500" b="1"/>
              <a:t>?</a:t>
            </a:r>
          </a:p>
          <a:p>
            <a:r>
              <a:rPr lang="en-GB" sz="1500" b="1"/>
              <a:t>. </a:t>
            </a:r>
            <a:r>
              <a:rPr lang="en-GB" sz="1500"/>
              <a:t>Emotional Intelligence means being able to identify, understand, manage and express emotions in oneself and others (Mayer &amp; Salovey, 2007). The definitions of Emotional Intelligence today emphasise the use of emotional information to help guide our thinking and behaviour (Goleman, 2021).</a:t>
            </a:r>
          </a:p>
          <a:p>
            <a:r>
              <a:rPr lang="en-GB" sz="1500" b="1"/>
              <a:t>. </a:t>
            </a:r>
            <a:r>
              <a:rPr lang="en-GB" sz="1500"/>
              <a:t>As per the recent literature, the EI contains the five self-awareness, self-regulation, motivation, empathy, and social skills (Zhang &amp; Adegbola, 2022). In careers that necessitate interpersonal sensitivity, adaptability, and client rapport, Emotional Intelligence (EQ) is vital (Hawthorne &amp; </a:t>
            </a:r>
            <a:r>
              <a:rPr lang="en-GB" sz="1500" err="1"/>
              <a:t>Chikeleze</a:t>
            </a:r>
            <a:r>
              <a:rPr lang="en-GB" sz="1500"/>
              <a:t>, 2022).</a:t>
            </a:r>
            <a:endParaRPr lang="en-GB" sz="1500" b="1"/>
          </a:p>
          <a:p>
            <a:endParaRPr lang="en-GB" sz="1500"/>
          </a:p>
        </p:txBody>
      </p:sp>
      <p:sp>
        <p:nvSpPr>
          <p:cNvPr id="13" name="TextBox 12">
            <a:extLst>
              <a:ext uri="{FF2B5EF4-FFF2-40B4-BE49-F238E27FC236}">
                <a16:creationId xmlns:a16="http://schemas.microsoft.com/office/drawing/2014/main" id="{2AEF403E-763B-9B5C-C1A9-FA9790C73874}"/>
              </a:ext>
            </a:extLst>
          </p:cNvPr>
          <p:cNvSpPr txBox="1"/>
          <p:nvPr/>
        </p:nvSpPr>
        <p:spPr>
          <a:xfrm rot="10800000" flipV="1">
            <a:off x="2109918" y="15811911"/>
            <a:ext cx="1821157" cy="784830"/>
          </a:xfrm>
          <a:prstGeom prst="rect">
            <a:avLst/>
          </a:prstGeom>
          <a:noFill/>
        </p:spPr>
        <p:txBody>
          <a:bodyPr wrap="square" rtlCol="0">
            <a:spAutoFit/>
          </a:bodyPr>
          <a:lstStyle/>
          <a:p>
            <a:endParaRPr lang="en-GB" sz="1500" b="1"/>
          </a:p>
          <a:p>
            <a:endParaRPr lang="en-GB" sz="1500" b="1"/>
          </a:p>
          <a:p>
            <a:endParaRPr lang="en-GB" sz="1500" b="1"/>
          </a:p>
        </p:txBody>
      </p:sp>
      <p:pic>
        <p:nvPicPr>
          <p:cNvPr id="15" name="Picture 14">
            <a:extLst>
              <a:ext uri="{FF2B5EF4-FFF2-40B4-BE49-F238E27FC236}">
                <a16:creationId xmlns:a16="http://schemas.microsoft.com/office/drawing/2014/main" id="{0A06607C-433F-3279-1C0F-8BEC394E86B6}"/>
              </a:ext>
            </a:extLst>
          </p:cNvPr>
          <p:cNvPicPr>
            <a:picLocks noChangeAspect="1"/>
          </p:cNvPicPr>
          <p:nvPr/>
        </p:nvPicPr>
        <p:blipFill>
          <a:blip r:embed="rId3"/>
          <a:stretch>
            <a:fillRect/>
          </a:stretch>
        </p:blipFill>
        <p:spPr>
          <a:xfrm>
            <a:off x="2109918" y="15983106"/>
            <a:ext cx="3797308" cy="1812448"/>
          </a:xfrm>
          <a:prstGeom prst="rect">
            <a:avLst/>
          </a:prstGeom>
          <a:ln>
            <a:noFill/>
          </a:ln>
          <a:effectLst>
            <a:outerShdw blurRad="292100" dist="139700" dir="2700000" algn="tl" rotWithShape="0">
              <a:srgbClr val="333333">
                <a:alpha val="65000"/>
              </a:srgbClr>
            </a:outerShdw>
          </a:effectLst>
        </p:spPr>
      </p:pic>
      <p:sp>
        <p:nvSpPr>
          <p:cNvPr id="16" name="TextBox 15">
            <a:extLst>
              <a:ext uri="{FF2B5EF4-FFF2-40B4-BE49-F238E27FC236}">
                <a16:creationId xmlns:a16="http://schemas.microsoft.com/office/drawing/2014/main" id="{28A8E02E-93DE-0530-5C82-7EB71BFAEB89}"/>
              </a:ext>
            </a:extLst>
          </p:cNvPr>
          <p:cNvSpPr txBox="1"/>
          <p:nvPr/>
        </p:nvSpPr>
        <p:spPr>
          <a:xfrm>
            <a:off x="6263340" y="17016064"/>
            <a:ext cx="1830887" cy="784830"/>
          </a:xfrm>
          <a:prstGeom prst="rect">
            <a:avLst/>
          </a:prstGeom>
          <a:noFill/>
        </p:spPr>
        <p:txBody>
          <a:bodyPr wrap="square" lIns="91440" tIns="45720" rIns="91440" bIns="45720" rtlCol="0" anchor="t">
            <a:spAutoFit/>
          </a:bodyPr>
          <a:lstStyle/>
          <a:p>
            <a:r>
              <a:rPr lang="en-GB" sz="1500"/>
              <a:t>Figure: EI model Based on the work of Goleman (1995)</a:t>
            </a:r>
          </a:p>
        </p:txBody>
      </p:sp>
      <p:sp>
        <p:nvSpPr>
          <p:cNvPr id="17" name="TextBox 16">
            <a:extLst>
              <a:ext uri="{FF2B5EF4-FFF2-40B4-BE49-F238E27FC236}">
                <a16:creationId xmlns:a16="http://schemas.microsoft.com/office/drawing/2014/main" id="{1723030D-8CC6-F9B1-7155-0306540D2DBB}"/>
              </a:ext>
            </a:extLst>
          </p:cNvPr>
          <p:cNvSpPr txBox="1"/>
          <p:nvPr/>
        </p:nvSpPr>
        <p:spPr>
          <a:xfrm>
            <a:off x="2109919" y="17966147"/>
            <a:ext cx="6489039" cy="4062651"/>
          </a:xfrm>
          <a:prstGeom prst="rect">
            <a:avLst/>
          </a:prstGeom>
          <a:noFill/>
        </p:spPr>
        <p:txBody>
          <a:bodyPr wrap="square" lIns="91440" tIns="45720" rIns="91440" bIns="45720" rtlCol="0" anchor="t">
            <a:spAutoFit/>
          </a:bodyPr>
          <a:lstStyle/>
          <a:p>
            <a:r>
              <a:rPr lang="en-GB" b="1"/>
              <a:t>Relevance to my role </a:t>
            </a:r>
          </a:p>
          <a:p>
            <a:r>
              <a:rPr lang="en-GB" sz="1500"/>
              <a:t>Dermatologist  and the public are often poorly trained to respond to hair and scalp conditions affecting afro-textured hair(Agyepong et al., 2023). Consequently, I am often faced with emotional clients who come to my salon suffering from hair loss, chronic scalp pain, or social stigma.</a:t>
            </a:r>
          </a:p>
          <a:p>
            <a:r>
              <a:rPr lang="en-GB" sz="1500"/>
              <a:t>.Emotional intelligence boots work performance in several different ways.</a:t>
            </a:r>
          </a:p>
          <a:p>
            <a:r>
              <a:rPr lang="en-GB" sz="1500"/>
              <a:t>. With empathy, I add cultural significance to hair and give psychological support to the Afro-Caribbean community who may feel  vulnerable or stigmatised (</a:t>
            </a:r>
            <a:r>
              <a:rPr lang="en-GB" sz="1500" err="1"/>
              <a:t>Moyinoluma</a:t>
            </a:r>
            <a:r>
              <a:rPr lang="en-GB" sz="1500"/>
              <a:t>, 2024).</a:t>
            </a:r>
          </a:p>
          <a:p>
            <a:r>
              <a:rPr lang="en-GB" sz="1500"/>
              <a:t>. By utilising self-regulation skills, I can manage  my own emotional reactions to sensitive topics that are raised by my clients, such as alopecia and taction damage  (Clarke et al., 2023).</a:t>
            </a:r>
          </a:p>
          <a:p>
            <a:r>
              <a:rPr lang="en-GB" sz="1500"/>
              <a:t>. Social skills enhance rapport and trust, which facilitate long-term  client bonds. They are especially important for creating treatment regime and lifestyle changes (Kakarla, 2025).</a:t>
            </a:r>
          </a:p>
          <a:p>
            <a:r>
              <a:rPr lang="en-GB" sz="1500"/>
              <a:t>. Being self-aware means that I always reflect on how my communication impact the client outcome and their satisfaction.</a:t>
            </a:r>
          </a:p>
        </p:txBody>
      </p:sp>
      <p:sp>
        <p:nvSpPr>
          <p:cNvPr id="18" name="TextBox 17">
            <a:extLst>
              <a:ext uri="{FF2B5EF4-FFF2-40B4-BE49-F238E27FC236}">
                <a16:creationId xmlns:a16="http://schemas.microsoft.com/office/drawing/2014/main" id="{29C117A1-DEAB-542D-3867-B9D60EFFC880}"/>
              </a:ext>
            </a:extLst>
          </p:cNvPr>
          <p:cNvSpPr txBox="1"/>
          <p:nvPr/>
        </p:nvSpPr>
        <p:spPr>
          <a:xfrm>
            <a:off x="9451631" y="10590103"/>
            <a:ext cx="4845240" cy="2446824"/>
          </a:xfrm>
          <a:prstGeom prst="rect">
            <a:avLst/>
          </a:prstGeom>
          <a:noFill/>
        </p:spPr>
        <p:txBody>
          <a:bodyPr wrap="square" rtlCol="0">
            <a:spAutoFit/>
          </a:bodyPr>
          <a:lstStyle/>
          <a:p>
            <a:r>
              <a:rPr lang="en-GB" b="1"/>
              <a:t>Case Reflection</a:t>
            </a:r>
          </a:p>
          <a:p>
            <a:r>
              <a:rPr lang="en-GB" sz="1500"/>
              <a:t>I remember a client suffering from traction alopecia was worried about her look. I created a space safe for disclosure and education</a:t>
            </a:r>
            <a:r>
              <a:rPr lang="en-GB" sz="1500" b="1"/>
              <a:t> </a:t>
            </a:r>
            <a:r>
              <a:rPr lang="en-GB" sz="1500"/>
              <a:t>through active listening, a gentle tone, and reassuring body language. My ability to sympathise with her and communicate clearly helped her transition to a protective style easily and benefit from a positive change in her scalp condition and self- esteem.</a:t>
            </a:r>
            <a:endParaRPr lang="en-GB" sz="1500" b="1"/>
          </a:p>
          <a:p>
            <a:endParaRPr lang="en-GB" sz="1500"/>
          </a:p>
        </p:txBody>
      </p:sp>
      <p:pic>
        <p:nvPicPr>
          <p:cNvPr id="21" name="Picture 20">
            <a:extLst>
              <a:ext uri="{FF2B5EF4-FFF2-40B4-BE49-F238E27FC236}">
                <a16:creationId xmlns:a16="http://schemas.microsoft.com/office/drawing/2014/main" id="{96D4A3AC-3EBD-1E00-069B-39D6C4302CF2}"/>
              </a:ext>
            </a:extLst>
          </p:cNvPr>
          <p:cNvPicPr>
            <a:picLocks noChangeAspect="1"/>
          </p:cNvPicPr>
          <p:nvPr/>
        </p:nvPicPr>
        <p:blipFill>
          <a:blip r:embed="rId4"/>
          <a:stretch>
            <a:fillRect/>
          </a:stretch>
        </p:blipFill>
        <p:spPr>
          <a:xfrm>
            <a:off x="9994524" y="12744666"/>
            <a:ext cx="3176340" cy="1227802"/>
          </a:xfrm>
          <a:prstGeom prst="rect">
            <a:avLst/>
          </a:prstGeom>
          <a:ln>
            <a:noFill/>
          </a:ln>
          <a:effectLst>
            <a:outerShdw blurRad="292100" dist="139700" dir="2700000" algn="tl" rotWithShape="0">
              <a:srgbClr val="333333">
                <a:alpha val="65000"/>
              </a:srgbClr>
            </a:outerShdw>
          </a:effectLst>
        </p:spPr>
      </p:pic>
      <p:sp>
        <p:nvSpPr>
          <p:cNvPr id="22" name="TextBox 21">
            <a:extLst>
              <a:ext uri="{FF2B5EF4-FFF2-40B4-BE49-F238E27FC236}">
                <a16:creationId xmlns:a16="http://schemas.microsoft.com/office/drawing/2014/main" id="{6EA258C7-B095-E699-8683-0CE954359999}"/>
              </a:ext>
            </a:extLst>
          </p:cNvPr>
          <p:cNvSpPr txBox="1"/>
          <p:nvPr/>
        </p:nvSpPr>
        <p:spPr>
          <a:xfrm>
            <a:off x="9167286" y="14512430"/>
            <a:ext cx="5425304" cy="2215991"/>
          </a:xfrm>
          <a:prstGeom prst="rect">
            <a:avLst/>
          </a:prstGeom>
          <a:noFill/>
        </p:spPr>
        <p:txBody>
          <a:bodyPr wrap="square" lIns="91440" tIns="45720" rIns="91440" bIns="45720" rtlCol="0" anchor="t">
            <a:spAutoFit/>
          </a:bodyPr>
          <a:lstStyle/>
          <a:p>
            <a:r>
              <a:rPr lang="en-GB" b="1"/>
              <a:t>Broader Implications </a:t>
            </a:r>
          </a:p>
          <a:p>
            <a:r>
              <a:rPr lang="en-GB" sz="1500"/>
              <a:t>. Having a high emotional intelligence can lead to increased client adherence to scalp treatments, improved stylist and client communication, and the benefit of mental wellness (McNulty &amp; Politis,2023).</a:t>
            </a:r>
          </a:p>
          <a:p>
            <a:r>
              <a:rPr lang="en-GB" sz="1500"/>
              <a:t>. These are especially important in communities where hair is central to one’s identity and self-worth (Sharma &amp; </a:t>
            </a:r>
            <a:r>
              <a:rPr lang="en-GB" sz="1500" err="1"/>
              <a:t>Hushain</a:t>
            </a:r>
            <a:r>
              <a:rPr lang="en-GB" sz="1500"/>
              <a:t>, 2023). Stylists like me experience less occupational stress when they have high emotional intelligence (Page et al., 2024).</a:t>
            </a:r>
          </a:p>
        </p:txBody>
      </p:sp>
      <p:sp>
        <p:nvSpPr>
          <p:cNvPr id="23" name="TextBox 22">
            <a:extLst>
              <a:ext uri="{FF2B5EF4-FFF2-40B4-BE49-F238E27FC236}">
                <a16:creationId xmlns:a16="http://schemas.microsoft.com/office/drawing/2014/main" id="{5D962E25-3183-9AB8-1DFE-8D2D53F761E1}"/>
              </a:ext>
            </a:extLst>
          </p:cNvPr>
          <p:cNvSpPr txBox="1"/>
          <p:nvPr/>
        </p:nvSpPr>
        <p:spPr>
          <a:xfrm>
            <a:off x="9315144" y="17185274"/>
            <a:ext cx="5425304" cy="2908489"/>
          </a:xfrm>
          <a:prstGeom prst="rect">
            <a:avLst/>
          </a:prstGeom>
          <a:noFill/>
        </p:spPr>
        <p:txBody>
          <a:bodyPr wrap="square" lIns="91440" tIns="45720" rIns="91440" bIns="45720" rtlCol="0" anchor="t">
            <a:spAutoFit/>
          </a:bodyPr>
          <a:lstStyle/>
          <a:p>
            <a:r>
              <a:rPr lang="en-GB" b="1"/>
              <a:t>Conclusion</a:t>
            </a:r>
          </a:p>
          <a:p>
            <a:r>
              <a:rPr lang="en-GB" sz="1500"/>
              <a:t>Finally,</a:t>
            </a:r>
          </a:p>
          <a:p>
            <a:r>
              <a:rPr lang="en-GB" sz="1500"/>
              <a:t>.  Afro-Caribbean hair stylists like me need to use emotional intelligence to address sensitive scalp health concerns. By promoting empathy, self-awareness, and effective interaction, EI allows professionals to customise care while being sensitive to the culture.</a:t>
            </a:r>
          </a:p>
          <a:p>
            <a:r>
              <a:rPr lang="en-GB" sz="1500"/>
              <a:t>. In my role, EI promote clients trust ,mental wellness,  and long-term treatment adherence. As Afro haircare become more mentioned in health, incorporating EI into  professional practice can only enhance client results whilst creating equity and respect within the beauty and wellbeing space</a:t>
            </a:r>
          </a:p>
          <a:p>
            <a:r>
              <a:rPr lang="en-GB" sz="1500"/>
              <a:t> </a:t>
            </a:r>
          </a:p>
        </p:txBody>
      </p:sp>
      <p:sp>
        <p:nvSpPr>
          <p:cNvPr id="24" name="Rectangle 23">
            <a:extLst>
              <a:ext uri="{FF2B5EF4-FFF2-40B4-BE49-F238E27FC236}">
                <a16:creationId xmlns:a16="http://schemas.microsoft.com/office/drawing/2014/main" id="{BF85FAC7-13EF-0C18-939D-308036374043}"/>
              </a:ext>
            </a:extLst>
          </p:cNvPr>
          <p:cNvSpPr/>
          <p:nvPr/>
        </p:nvSpPr>
        <p:spPr>
          <a:xfrm>
            <a:off x="3020291" y="10691554"/>
            <a:ext cx="96982" cy="4571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31312513"/>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Gallery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2025-06-03T12:06:04Z</dcterms:created>
  <dcterms:modified xsi:type="dcterms:W3CDTF">2025-06-12T20:23:07Z</dcterms:modified>
</cp:coreProperties>
</file>