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97" r:id="rId3"/>
    <p:sldId id="259" r:id="rId4"/>
    <p:sldId id="257" r:id="rId5"/>
    <p:sldId id="258" r:id="rId6"/>
    <p:sldId id="260" r:id="rId7"/>
    <p:sldId id="261" r:id="rId8"/>
    <p:sldId id="262" r:id="rId9"/>
    <p:sldId id="263" r:id="rId10"/>
    <p:sldId id="264" r:id="rId11"/>
    <p:sldId id="266" r:id="rId12"/>
    <p:sldId id="265" r:id="rId13"/>
    <p:sldId id="293" r:id="rId14"/>
    <p:sldId id="269" r:id="rId15"/>
    <p:sldId id="267"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8" r:id="rId33"/>
    <p:sldId id="287" r:id="rId34"/>
    <p:sldId id="289" r:id="rId35"/>
    <p:sldId id="290" r:id="rId36"/>
    <p:sldId id="294" r:id="rId37"/>
    <p:sldId id="295" r:id="rId38"/>
    <p:sldId id="296" r:id="rId39"/>
    <p:sldId id="292" r:id="rId40"/>
    <p:sldId id="291"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01D2C-E29E-4AC2-B504-D83902CED78C}" v="19" dt="2023-09-30T07:20:13.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1" d="100"/>
          <a:sy n="61" d="100"/>
        </p:scale>
        <p:origin x="81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48801D2C-E29E-4AC2-B504-D83902CED78C}"/>
    <pc:docChg chg="undo custSel addSld delSld modSld sldOrd">
      <pc:chgData name="Thomas Humphrey (1705413)" userId="c780d40b-30e5-49d0-9079-02c1cbd1b375" providerId="ADAL" clId="{48801D2C-E29E-4AC2-B504-D83902CED78C}" dt="2023-09-30T07:20:13.376" v="5827"/>
      <pc:docMkLst>
        <pc:docMk/>
      </pc:docMkLst>
      <pc:sldChg chg="modSp mod">
        <pc:chgData name="Thomas Humphrey (1705413)" userId="c780d40b-30e5-49d0-9079-02c1cbd1b375" providerId="ADAL" clId="{48801D2C-E29E-4AC2-B504-D83902CED78C}" dt="2023-09-22T16:05:37.138" v="115"/>
        <pc:sldMkLst>
          <pc:docMk/>
          <pc:sldMk cId="1007313936" sldId="256"/>
        </pc:sldMkLst>
        <pc:spChg chg="mod">
          <ac:chgData name="Thomas Humphrey (1705413)" userId="c780d40b-30e5-49d0-9079-02c1cbd1b375" providerId="ADAL" clId="{48801D2C-E29E-4AC2-B504-D83902CED78C}" dt="2023-09-22T16:05:37.138" v="115"/>
          <ac:spMkLst>
            <pc:docMk/>
            <pc:sldMk cId="1007313936" sldId="256"/>
            <ac:spMk id="2" creationId="{BA058D3C-ABAF-F9F7-B0BB-FB7CF0920A90}"/>
          </ac:spMkLst>
        </pc:spChg>
        <pc:spChg chg="mod">
          <ac:chgData name="Thomas Humphrey (1705413)" userId="c780d40b-30e5-49d0-9079-02c1cbd1b375" providerId="ADAL" clId="{48801D2C-E29E-4AC2-B504-D83902CED78C}" dt="2023-09-22T16:05:37.138" v="115"/>
          <ac:spMkLst>
            <pc:docMk/>
            <pc:sldMk cId="1007313936" sldId="256"/>
            <ac:spMk id="3" creationId="{E4393F0C-168D-BF3E-4402-EA73B07984E5}"/>
          </ac:spMkLst>
        </pc:spChg>
      </pc:sldChg>
      <pc:sldChg chg="addSp modSp new mod setBg">
        <pc:chgData name="Thomas Humphrey (1705413)" userId="c780d40b-30e5-49d0-9079-02c1cbd1b375" providerId="ADAL" clId="{48801D2C-E29E-4AC2-B504-D83902CED78C}" dt="2023-09-23T12:24:18.094" v="707" actId="20577"/>
        <pc:sldMkLst>
          <pc:docMk/>
          <pc:sldMk cId="3117293725" sldId="257"/>
        </pc:sldMkLst>
        <pc:spChg chg="mod">
          <ac:chgData name="Thomas Humphrey (1705413)" userId="c780d40b-30e5-49d0-9079-02c1cbd1b375" providerId="ADAL" clId="{48801D2C-E29E-4AC2-B504-D83902CED78C}" dt="2023-09-23T12:23:47.578" v="695" actId="26606"/>
          <ac:spMkLst>
            <pc:docMk/>
            <pc:sldMk cId="3117293725" sldId="257"/>
            <ac:spMk id="2" creationId="{BB6CCC9F-C70C-FD7B-83D1-FD83FB8E93D3}"/>
          </ac:spMkLst>
        </pc:spChg>
        <pc:spChg chg="mod ord">
          <ac:chgData name="Thomas Humphrey (1705413)" userId="c780d40b-30e5-49d0-9079-02c1cbd1b375" providerId="ADAL" clId="{48801D2C-E29E-4AC2-B504-D83902CED78C}" dt="2023-09-23T12:24:18.094" v="707" actId="20577"/>
          <ac:spMkLst>
            <pc:docMk/>
            <pc:sldMk cId="3117293725" sldId="257"/>
            <ac:spMk id="3" creationId="{ACB5E6A3-E172-C749-A416-FED0558B8075}"/>
          </ac:spMkLst>
        </pc:spChg>
        <pc:spChg chg="add">
          <ac:chgData name="Thomas Humphrey (1705413)" userId="c780d40b-30e5-49d0-9079-02c1cbd1b375" providerId="ADAL" clId="{48801D2C-E29E-4AC2-B504-D83902CED78C}" dt="2023-09-23T12:23:47.578" v="695" actId="26606"/>
          <ac:spMkLst>
            <pc:docMk/>
            <pc:sldMk cId="3117293725" sldId="257"/>
            <ac:spMk id="9" creationId="{E009DD9B-5EE2-4C0D-8B2B-351C8C102205}"/>
          </ac:spMkLst>
        </pc:spChg>
        <pc:spChg chg="add">
          <ac:chgData name="Thomas Humphrey (1705413)" userId="c780d40b-30e5-49d0-9079-02c1cbd1b375" providerId="ADAL" clId="{48801D2C-E29E-4AC2-B504-D83902CED78C}" dt="2023-09-23T12:23:47.578" v="695" actId="26606"/>
          <ac:spMkLst>
            <pc:docMk/>
            <pc:sldMk cId="3117293725" sldId="257"/>
            <ac:spMk id="11" creationId="{E720DB99-7745-4E75-9D96-AAB6D55C531E}"/>
          </ac:spMkLst>
        </pc:spChg>
        <pc:spChg chg="add">
          <ac:chgData name="Thomas Humphrey (1705413)" userId="c780d40b-30e5-49d0-9079-02c1cbd1b375" providerId="ADAL" clId="{48801D2C-E29E-4AC2-B504-D83902CED78C}" dt="2023-09-23T12:23:47.578" v="695" actId="26606"/>
          <ac:spMkLst>
            <pc:docMk/>
            <pc:sldMk cId="3117293725" sldId="257"/>
            <ac:spMk id="13" creationId="{D68803C4-E159-4360-B7BB-74205C8F782D}"/>
          </ac:spMkLst>
        </pc:spChg>
        <pc:spChg chg="add">
          <ac:chgData name="Thomas Humphrey (1705413)" userId="c780d40b-30e5-49d0-9079-02c1cbd1b375" providerId="ADAL" clId="{48801D2C-E29E-4AC2-B504-D83902CED78C}" dt="2023-09-23T12:23:47.578" v="695" actId="26606"/>
          <ac:spMkLst>
            <pc:docMk/>
            <pc:sldMk cId="3117293725" sldId="257"/>
            <ac:spMk id="15" creationId="{504B0465-3B07-49BF-BEA7-D81476246293}"/>
          </ac:spMkLst>
        </pc:spChg>
        <pc:spChg chg="add">
          <ac:chgData name="Thomas Humphrey (1705413)" userId="c780d40b-30e5-49d0-9079-02c1cbd1b375" providerId="ADAL" clId="{48801D2C-E29E-4AC2-B504-D83902CED78C}" dt="2023-09-23T12:23:47.578" v="695" actId="26606"/>
          <ac:spMkLst>
            <pc:docMk/>
            <pc:sldMk cId="3117293725" sldId="257"/>
            <ac:spMk id="17" creationId="{49B7FFA5-14CB-4A4F-9BCC-CA3AA5D9D276}"/>
          </ac:spMkLst>
        </pc:spChg>
        <pc:spChg chg="add">
          <ac:chgData name="Thomas Humphrey (1705413)" userId="c780d40b-30e5-49d0-9079-02c1cbd1b375" providerId="ADAL" clId="{48801D2C-E29E-4AC2-B504-D83902CED78C}" dt="2023-09-23T12:23:47.578" v="695" actId="26606"/>
          <ac:spMkLst>
            <pc:docMk/>
            <pc:sldMk cId="3117293725" sldId="257"/>
            <ac:spMk id="19" creationId="{04E48745-7512-4EC2-9E20-9092D12150CA}"/>
          </ac:spMkLst>
        </pc:spChg>
        <pc:picChg chg="add mod">
          <ac:chgData name="Thomas Humphrey (1705413)" userId="c780d40b-30e5-49d0-9079-02c1cbd1b375" providerId="ADAL" clId="{48801D2C-E29E-4AC2-B504-D83902CED78C}" dt="2023-09-23T12:23:47.578" v="695" actId="26606"/>
          <ac:picMkLst>
            <pc:docMk/>
            <pc:sldMk cId="3117293725" sldId="257"/>
            <ac:picMk id="4" creationId="{8A2F2389-BF73-D018-DCA4-4164E1CEA330}"/>
          </ac:picMkLst>
        </pc:picChg>
      </pc:sldChg>
      <pc:sldChg chg="addSp delSp modSp new mod">
        <pc:chgData name="Thomas Humphrey (1705413)" userId="c780d40b-30e5-49d0-9079-02c1cbd1b375" providerId="ADAL" clId="{48801D2C-E29E-4AC2-B504-D83902CED78C}" dt="2023-09-23T12:24:59.651" v="727" actId="2711"/>
        <pc:sldMkLst>
          <pc:docMk/>
          <pc:sldMk cId="725838130" sldId="258"/>
        </pc:sldMkLst>
        <pc:spChg chg="mod">
          <ac:chgData name="Thomas Humphrey (1705413)" userId="c780d40b-30e5-49d0-9079-02c1cbd1b375" providerId="ADAL" clId="{48801D2C-E29E-4AC2-B504-D83902CED78C}" dt="2023-09-23T12:24:59.651" v="727" actId="2711"/>
          <ac:spMkLst>
            <pc:docMk/>
            <pc:sldMk cId="725838130" sldId="258"/>
            <ac:spMk id="2" creationId="{D26A5F81-F057-1B2B-8364-D1DE533CEE83}"/>
          </ac:spMkLst>
        </pc:spChg>
        <pc:spChg chg="mod">
          <ac:chgData name="Thomas Humphrey (1705413)" userId="c780d40b-30e5-49d0-9079-02c1cbd1b375" providerId="ADAL" clId="{48801D2C-E29E-4AC2-B504-D83902CED78C}" dt="2023-09-23T12:24:59.651" v="727" actId="2711"/>
          <ac:spMkLst>
            <pc:docMk/>
            <pc:sldMk cId="725838130" sldId="258"/>
            <ac:spMk id="3" creationId="{755DFABB-DFB8-F95F-A4EE-91C12C4B8D58}"/>
          </ac:spMkLst>
        </pc:spChg>
        <pc:picChg chg="add del mod">
          <ac:chgData name="Thomas Humphrey (1705413)" userId="c780d40b-30e5-49d0-9079-02c1cbd1b375" providerId="ADAL" clId="{48801D2C-E29E-4AC2-B504-D83902CED78C}" dt="2023-09-22T16:05:28.840" v="113" actId="478"/>
          <ac:picMkLst>
            <pc:docMk/>
            <pc:sldMk cId="725838130" sldId="258"/>
            <ac:picMk id="4" creationId="{1274F29F-D5A9-CE78-B8E4-F264BAC9CAFC}"/>
          </ac:picMkLst>
        </pc:picChg>
        <pc:picChg chg="add del mod">
          <ac:chgData name="Thomas Humphrey (1705413)" userId="c780d40b-30e5-49d0-9079-02c1cbd1b375" providerId="ADAL" clId="{48801D2C-E29E-4AC2-B504-D83902CED78C}" dt="2023-09-22T16:05:45.970" v="118" actId="478"/>
          <ac:picMkLst>
            <pc:docMk/>
            <pc:sldMk cId="725838130" sldId="258"/>
            <ac:picMk id="5" creationId="{B281F532-955A-CB91-834F-52B693F05D0D}"/>
          </ac:picMkLst>
        </pc:picChg>
      </pc:sldChg>
      <pc:sldChg chg="modSp new del mod">
        <pc:chgData name="Thomas Humphrey (1705413)" userId="c780d40b-30e5-49d0-9079-02c1cbd1b375" providerId="ADAL" clId="{48801D2C-E29E-4AC2-B504-D83902CED78C}" dt="2023-09-22T16:04:48.747" v="108" actId="2696"/>
        <pc:sldMkLst>
          <pc:docMk/>
          <pc:sldMk cId="2023707596" sldId="258"/>
        </pc:sldMkLst>
        <pc:spChg chg="mod">
          <ac:chgData name="Thomas Humphrey (1705413)" userId="c780d40b-30e5-49d0-9079-02c1cbd1b375" providerId="ADAL" clId="{48801D2C-E29E-4AC2-B504-D83902CED78C}" dt="2023-09-22T16:04:27.141" v="107" actId="14100"/>
          <ac:spMkLst>
            <pc:docMk/>
            <pc:sldMk cId="2023707596" sldId="258"/>
            <ac:spMk id="2" creationId="{24759AC6-B3D6-C1BF-BBFB-962508F42B31}"/>
          </ac:spMkLst>
        </pc:spChg>
      </pc:sldChg>
      <pc:sldChg chg="addSp delSp modSp add mod ord">
        <pc:chgData name="Thomas Humphrey (1705413)" userId="c780d40b-30e5-49d0-9079-02c1cbd1b375" providerId="ADAL" clId="{48801D2C-E29E-4AC2-B504-D83902CED78C}" dt="2023-09-23T12:23:42.320" v="693" actId="21"/>
        <pc:sldMkLst>
          <pc:docMk/>
          <pc:sldMk cId="3481922792" sldId="259"/>
        </pc:sldMkLst>
        <pc:spChg chg="mod">
          <ac:chgData name="Thomas Humphrey (1705413)" userId="c780d40b-30e5-49d0-9079-02c1cbd1b375" providerId="ADAL" clId="{48801D2C-E29E-4AC2-B504-D83902CED78C}" dt="2023-09-23T12:18:10.898" v="138" actId="20577"/>
          <ac:spMkLst>
            <pc:docMk/>
            <pc:sldMk cId="3481922792" sldId="259"/>
            <ac:spMk id="2" creationId="{BB6CCC9F-C70C-FD7B-83D1-FD83FB8E93D3}"/>
          </ac:spMkLst>
        </pc:spChg>
        <pc:spChg chg="mod">
          <ac:chgData name="Thomas Humphrey (1705413)" userId="c780d40b-30e5-49d0-9079-02c1cbd1b375" providerId="ADAL" clId="{48801D2C-E29E-4AC2-B504-D83902CED78C}" dt="2023-09-23T12:23:11.128" v="691" actId="20577"/>
          <ac:spMkLst>
            <pc:docMk/>
            <pc:sldMk cId="3481922792" sldId="259"/>
            <ac:spMk id="3" creationId="{ACB5E6A3-E172-C749-A416-FED0558B8075}"/>
          </ac:spMkLst>
        </pc:spChg>
        <pc:picChg chg="add del">
          <ac:chgData name="Thomas Humphrey (1705413)" userId="c780d40b-30e5-49d0-9079-02c1cbd1b375" providerId="ADAL" clId="{48801D2C-E29E-4AC2-B504-D83902CED78C}" dt="2023-09-23T12:23:42.320" v="693" actId="21"/>
          <ac:picMkLst>
            <pc:docMk/>
            <pc:sldMk cId="3481922792" sldId="259"/>
            <ac:picMk id="5" creationId="{009D285C-EF04-A0AA-E88D-27246B4E86FD}"/>
          </ac:picMkLst>
        </pc:picChg>
      </pc:sldChg>
      <pc:sldChg chg="modSp new del mod">
        <pc:chgData name="Thomas Humphrey (1705413)" userId="c780d40b-30e5-49d0-9079-02c1cbd1b375" providerId="ADAL" clId="{48801D2C-E29E-4AC2-B504-D83902CED78C}" dt="2023-09-23T12:25:39.120" v="776" actId="2696"/>
        <pc:sldMkLst>
          <pc:docMk/>
          <pc:sldMk cId="30170565" sldId="260"/>
        </pc:sldMkLst>
        <pc:spChg chg="mod">
          <ac:chgData name="Thomas Humphrey (1705413)" userId="c780d40b-30e5-49d0-9079-02c1cbd1b375" providerId="ADAL" clId="{48801D2C-E29E-4AC2-B504-D83902CED78C}" dt="2023-09-23T12:25:21.437" v="775" actId="20577"/>
          <ac:spMkLst>
            <pc:docMk/>
            <pc:sldMk cId="30170565" sldId="260"/>
            <ac:spMk id="2" creationId="{1F363611-F5B2-CED5-274C-574E3527C37D}"/>
          </ac:spMkLst>
        </pc:spChg>
      </pc:sldChg>
      <pc:sldChg chg="modSp new mod">
        <pc:chgData name="Thomas Humphrey (1705413)" userId="c780d40b-30e5-49d0-9079-02c1cbd1b375" providerId="ADAL" clId="{48801D2C-E29E-4AC2-B504-D83902CED78C}" dt="2023-09-23T12:27:11.718" v="831" actId="403"/>
        <pc:sldMkLst>
          <pc:docMk/>
          <pc:sldMk cId="2476418569" sldId="260"/>
        </pc:sldMkLst>
        <pc:spChg chg="mod">
          <ac:chgData name="Thomas Humphrey (1705413)" userId="c780d40b-30e5-49d0-9079-02c1cbd1b375" providerId="ADAL" clId="{48801D2C-E29E-4AC2-B504-D83902CED78C}" dt="2023-09-23T12:27:11.718" v="831" actId="403"/>
          <ac:spMkLst>
            <pc:docMk/>
            <pc:sldMk cId="2476418569" sldId="260"/>
            <ac:spMk id="2" creationId="{F5852AF7-4ED4-D778-767F-62BFA3010A74}"/>
          </ac:spMkLst>
        </pc:spChg>
        <pc:spChg chg="mod">
          <ac:chgData name="Thomas Humphrey (1705413)" userId="c780d40b-30e5-49d0-9079-02c1cbd1b375" providerId="ADAL" clId="{48801D2C-E29E-4AC2-B504-D83902CED78C}" dt="2023-09-23T12:27:04.202" v="826" actId="2711"/>
          <ac:spMkLst>
            <pc:docMk/>
            <pc:sldMk cId="2476418569" sldId="260"/>
            <ac:spMk id="3" creationId="{B82B6E27-A905-179B-B400-C07844730722}"/>
          </ac:spMkLst>
        </pc:spChg>
        <pc:spChg chg="mod">
          <ac:chgData name="Thomas Humphrey (1705413)" userId="c780d40b-30e5-49d0-9079-02c1cbd1b375" providerId="ADAL" clId="{48801D2C-E29E-4AC2-B504-D83902CED78C}" dt="2023-09-23T12:27:04.202" v="826" actId="2711"/>
          <ac:spMkLst>
            <pc:docMk/>
            <pc:sldMk cId="2476418569" sldId="260"/>
            <ac:spMk id="4" creationId="{4433FB16-3086-403D-A317-40E6998697E9}"/>
          </ac:spMkLst>
        </pc:spChg>
      </pc:sldChg>
      <pc:sldChg chg="new del">
        <pc:chgData name="Thomas Humphrey (1705413)" userId="c780d40b-30e5-49d0-9079-02c1cbd1b375" providerId="ADAL" clId="{48801D2C-E29E-4AC2-B504-D83902CED78C}" dt="2023-09-23T12:27:24.371" v="833" actId="680"/>
        <pc:sldMkLst>
          <pc:docMk/>
          <pc:sldMk cId="2451708481" sldId="261"/>
        </pc:sldMkLst>
      </pc:sldChg>
      <pc:sldChg chg="modSp new mod">
        <pc:chgData name="Thomas Humphrey (1705413)" userId="c780d40b-30e5-49d0-9079-02c1cbd1b375" providerId="ADAL" clId="{48801D2C-E29E-4AC2-B504-D83902CED78C}" dt="2023-09-23T12:28:44.981" v="862" actId="2711"/>
        <pc:sldMkLst>
          <pc:docMk/>
          <pc:sldMk cId="3024510557" sldId="261"/>
        </pc:sldMkLst>
        <pc:spChg chg="mod">
          <ac:chgData name="Thomas Humphrey (1705413)" userId="c780d40b-30e5-49d0-9079-02c1cbd1b375" providerId="ADAL" clId="{48801D2C-E29E-4AC2-B504-D83902CED78C}" dt="2023-09-23T12:28:44.981" v="862" actId="2711"/>
          <ac:spMkLst>
            <pc:docMk/>
            <pc:sldMk cId="3024510557" sldId="261"/>
            <ac:spMk id="2" creationId="{48380419-2DB5-33E1-0236-413E93416457}"/>
          </ac:spMkLst>
        </pc:spChg>
        <pc:spChg chg="mod">
          <ac:chgData name="Thomas Humphrey (1705413)" userId="c780d40b-30e5-49d0-9079-02c1cbd1b375" providerId="ADAL" clId="{48801D2C-E29E-4AC2-B504-D83902CED78C}" dt="2023-09-23T12:28:44.981" v="862" actId="2711"/>
          <ac:spMkLst>
            <pc:docMk/>
            <pc:sldMk cId="3024510557" sldId="261"/>
            <ac:spMk id="3" creationId="{BED15876-A265-87CC-BA15-22F3CA909C41}"/>
          </ac:spMkLst>
        </pc:spChg>
        <pc:spChg chg="mod">
          <ac:chgData name="Thomas Humphrey (1705413)" userId="c780d40b-30e5-49d0-9079-02c1cbd1b375" providerId="ADAL" clId="{48801D2C-E29E-4AC2-B504-D83902CED78C}" dt="2023-09-23T12:28:44.981" v="862" actId="2711"/>
          <ac:spMkLst>
            <pc:docMk/>
            <pc:sldMk cId="3024510557" sldId="261"/>
            <ac:spMk id="4" creationId="{07A9F34A-3F4B-8E26-2748-FF7097746B74}"/>
          </ac:spMkLst>
        </pc:spChg>
      </pc:sldChg>
      <pc:sldChg chg="modSp new del mod">
        <pc:chgData name="Thomas Humphrey (1705413)" userId="c780d40b-30e5-49d0-9079-02c1cbd1b375" providerId="ADAL" clId="{48801D2C-E29E-4AC2-B504-D83902CED78C}" dt="2023-09-23T12:28:13.078" v="846" actId="2696"/>
        <pc:sldMkLst>
          <pc:docMk/>
          <pc:sldMk cId="3881276365" sldId="261"/>
        </pc:sldMkLst>
        <pc:spChg chg="mod">
          <ac:chgData name="Thomas Humphrey (1705413)" userId="c780d40b-30e5-49d0-9079-02c1cbd1b375" providerId="ADAL" clId="{48801D2C-E29E-4AC2-B504-D83902CED78C}" dt="2023-09-23T12:27:38.486" v="843" actId="2711"/>
          <ac:spMkLst>
            <pc:docMk/>
            <pc:sldMk cId="3881276365" sldId="261"/>
            <ac:spMk id="2" creationId="{D4345CC6-52D0-FC81-BB1D-7CEF0B1BA276}"/>
          </ac:spMkLst>
        </pc:spChg>
        <pc:spChg chg="mod">
          <ac:chgData name="Thomas Humphrey (1705413)" userId="c780d40b-30e5-49d0-9079-02c1cbd1b375" providerId="ADAL" clId="{48801D2C-E29E-4AC2-B504-D83902CED78C}" dt="2023-09-23T12:28:01.309" v="845" actId="179"/>
          <ac:spMkLst>
            <pc:docMk/>
            <pc:sldMk cId="3881276365" sldId="261"/>
            <ac:spMk id="3" creationId="{0F44450B-ECF5-4012-9281-245F943F5D1B}"/>
          </ac:spMkLst>
        </pc:spChg>
      </pc:sldChg>
      <pc:sldChg chg="addSp modSp new mod">
        <pc:chgData name="Thomas Humphrey (1705413)" userId="c780d40b-30e5-49d0-9079-02c1cbd1b375" providerId="ADAL" clId="{48801D2C-E29E-4AC2-B504-D83902CED78C}" dt="2023-09-23T12:31:17.470" v="914" actId="14100"/>
        <pc:sldMkLst>
          <pc:docMk/>
          <pc:sldMk cId="1876925075" sldId="262"/>
        </pc:sldMkLst>
        <pc:spChg chg="mod">
          <ac:chgData name="Thomas Humphrey (1705413)" userId="c780d40b-30e5-49d0-9079-02c1cbd1b375" providerId="ADAL" clId="{48801D2C-E29E-4AC2-B504-D83902CED78C}" dt="2023-09-23T12:31:08.533" v="912" actId="14100"/>
          <ac:spMkLst>
            <pc:docMk/>
            <pc:sldMk cId="1876925075" sldId="262"/>
            <ac:spMk id="2" creationId="{95E88E98-DBB1-0476-F312-B521256B33AD}"/>
          </ac:spMkLst>
        </pc:spChg>
        <pc:spChg chg="mod">
          <ac:chgData name="Thomas Humphrey (1705413)" userId="c780d40b-30e5-49d0-9079-02c1cbd1b375" providerId="ADAL" clId="{48801D2C-E29E-4AC2-B504-D83902CED78C}" dt="2023-09-23T12:31:14.412" v="913" actId="14100"/>
          <ac:spMkLst>
            <pc:docMk/>
            <pc:sldMk cId="1876925075" sldId="262"/>
            <ac:spMk id="3" creationId="{4CE2A5F6-F443-5A0C-BE19-9EB32AFB782D}"/>
          </ac:spMkLst>
        </pc:spChg>
        <pc:spChg chg="add mod">
          <ac:chgData name="Thomas Humphrey (1705413)" userId="c780d40b-30e5-49d0-9079-02c1cbd1b375" providerId="ADAL" clId="{48801D2C-E29E-4AC2-B504-D83902CED78C}" dt="2023-09-23T12:31:17.470" v="914" actId="14100"/>
          <ac:spMkLst>
            <pc:docMk/>
            <pc:sldMk cId="1876925075" sldId="262"/>
            <ac:spMk id="4" creationId="{AADF2C04-3BDD-6782-9B8D-C63D0736D535}"/>
          </ac:spMkLst>
        </pc:spChg>
      </pc:sldChg>
      <pc:sldChg chg="addSp modSp new mod setBg">
        <pc:chgData name="Thomas Humphrey (1705413)" userId="c780d40b-30e5-49d0-9079-02c1cbd1b375" providerId="ADAL" clId="{48801D2C-E29E-4AC2-B504-D83902CED78C}" dt="2023-09-23T12:33:46.846" v="943" actId="242"/>
        <pc:sldMkLst>
          <pc:docMk/>
          <pc:sldMk cId="4255544938" sldId="263"/>
        </pc:sldMkLst>
        <pc:spChg chg="mod">
          <ac:chgData name="Thomas Humphrey (1705413)" userId="c780d40b-30e5-49d0-9079-02c1cbd1b375" providerId="ADAL" clId="{48801D2C-E29E-4AC2-B504-D83902CED78C}" dt="2023-09-23T12:33:40.009" v="942" actId="20577"/>
          <ac:spMkLst>
            <pc:docMk/>
            <pc:sldMk cId="4255544938" sldId="263"/>
            <ac:spMk id="2" creationId="{FD26B93A-F6EA-22B1-5757-EAC7393E4A4A}"/>
          </ac:spMkLst>
        </pc:spChg>
        <pc:spChg chg="mod ord">
          <ac:chgData name="Thomas Humphrey (1705413)" userId="c780d40b-30e5-49d0-9079-02c1cbd1b375" providerId="ADAL" clId="{48801D2C-E29E-4AC2-B504-D83902CED78C}" dt="2023-09-23T12:33:46.846" v="943" actId="242"/>
          <ac:spMkLst>
            <pc:docMk/>
            <pc:sldMk cId="4255544938" sldId="263"/>
            <ac:spMk id="3" creationId="{B83E4CF6-C6E4-13CF-FE3B-7EC8D9EEA0C9}"/>
          </ac:spMkLst>
        </pc:spChg>
        <pc:spChg chg="add">
          <ac:chgData name="Thomas Humphrey (1705413)" userId="c780d40b-30e5-49d0-9079-02c1cbd1b375" providerId="ADAL" clId="{48801D2C-E29E-4AC2-B504-D83902CED78C}" dt="2023-09-23T12:33:37.015" v="941" actId="26606"/>
          <ac:spMkLst>
            <pc:docMk/>
            <pc:sldMk cId="4255544938" sldId="263"/>
            <ac:spMk id="10" creationId="{E009DD9B-5EE2-4C0D-8B2B-351C8C102205}"/>
          </ac:spMkLst>
        </pc:spChg>
        <pc:spChg chg="add">
          <ac:chgData name="Thomas Humphrey (1705413)" userId="c780d40b-30e5-49d0-9079-02c1cbd1b375" providerId="ADAL" clId="{48801D2C-E29E-4AC2-B504-D83902CED78C}" dt="2023-09-23T12:33:37.015" v="941" actId="26606"/>
          <ac:spMkLst>
            <pc:docMk/>
            <pc:sldMk cId="4255544938" sldId="263"/>
            <ac:spMk id="12" creationId="{E720DB99-7745-4E75-9D96-AAB6D55C531E}"/>
          </ac:spMkLst>
        </pc:spChg>
        <pc:spChg chg="add">
          <ac:chgData name="Thomas Humphrey (1705413)" userId="c780d40b-30e5-49d0-9079-02c1cbd1b375" providerId="ADAL" clId="{48801D2C-E29E-4AC2-B504-D83902CED78C}" dt="2023-09-23T12:33:37.015" v="941" actId="26606"/>
          <ac:spMkLst>
            <pc:docMk/>
            <pc:sldMk cId="4255544938" sldId="263"/>
            <ac:spMk id="14" creationId="{D68803C4-E159-4360-B7BB-74205C8F782D}"/>
          </ac:spMkLst>
        </pc:spChg>
        <pc:spChg chg="add">
          <ac:chgData name="Thomas Humphrey (1705413)" userId="c780d40b-30e5-49d0-9079-02c1cbd1b375" providerId="ADAL" clId="{48801D2C-E29E-4AC2-B504-D83902CED78C}" dt="2023-09-23T12:33:37.015" v="941" actId="26606"/>
          <ac:spMkLst>
            <pc:docMk/>
            <pc:sldMk cId="4255544938" sldId="263"/>
            <ac:spMk id="16" creationId="{504B0465-3B07-49BF-BEA7-D81476246293}"/>
          </ac:spMkLst>
        </pc:spChg>
        <pc:spChg chg="add">
          <ac:chgData name="Thomas Humphrey (1705413)" userId="c780d40b-30e5-49d0-9079-02c1cbd1b375" providerId="ADAL" clId="{48801D2C-E29E-4AC2-B504-D83902CED78C}" dt="2023-09-23T12:33:37.015" v="941" actId="26606"/>
          <ac:spMkLst>
            <pc:docMk/>
            <pc:sldMk cId="4255544938" sldId="263"/>
            <ac:spMk id="18" creationId="{49B7FFA5-14CB-4A4F-9BCC-CA3AA5D9D276}"/>
          </ac:spMkLst>
        </pc:spChg>
        <pc:spChg chg="add">
          <ac:chgData name="Thomas Humphrey (1705413)" userId="c780d40b-30e5-49d0-9079-02c1cbd1b375" providerId="ADAL" clId="{48801D2C-E29E-4AC2-B504-D83902CED78C}" dt="2023-09-23T12:33:37.015" v="941" actId="26606"/>
          <ac:spMkLst>
            <pc:docMk/>
            <pc:sldMk cId="4255544938" sldId="263"/>
            <ac:spMk id="20" creationId="{04E48745-7512-4EC2-9E20-9092D12150CA}"/>
          </ac:spMkLst>
        </pc:spChg>
        <pc:picChg chg="add mod">
          <ac:chgData name="Thomas Humphrey (1705413)" userId="c780d40b-30e5-49d0-9079-02c1cbd1b375" providerId="ADAL" clId="{48801D2C-E29E-4AC2-B504-D83902CED78C}" dt="2023-09-23T12:33:37.015" v="941" actId="26606"/>
          <ac:picMkLst>
            <pc:docMk/>
            <pc:sldMk cId="4255544938" sldId="263"/>
            <ac:picMk id="5" creationId="{BA3CB054-F524-510F-5A45-04BBF5FA6F2D}"/>
          </ac:picMkLst>
        </pc:picChg>
      </pc:sldChg>
      <pc:sldChg chg="modSp new mod">
        <pc:chgData name="Thomas Humphrey (1705413)" userId="c780d40b-30e5-49d0-9079-02c1cbd1b375" providerId="ADAL" clId="{48801D2C-E29E-4AC2-B504-D83902CED78C}" dt="2023-09-23T12:35:41.118" v="1012" actId="20577"/>
        <pc:sldMkLst>
          <pc:docMk/>
          <pc:sldMk cId="3037675666" sldId="264"/>
        </pc:sldMkLst>
        <pc:spChg chg="mod">
          <ac:chgData name="Thomas Humphrey (1705413)" userId="c780d40b-30e5-49d0-9079-02c1cbd1b375" providerId="ADAL" clId="{48801D2C-E29E-4AC2-B504-D83902CED78C}" dt="2023-09-23T12:34:22.510" v="1003" actId="404"/>
          <ac:spMkLst>
            <pc:docMk/>
            <pc:sldMk cId="3037675666" sldId="264"/>
            <ac:spMk id="2" creationId="{4A0EB9CC-BBB0-40D6-0714-CF711E8A1BD4}"/>
          </ac:spMkLst>
        </pc:spChg>
        <pc:spChg chg="mod">
          <ac:chgData name="Thomas Humphrey (1705413)" userId="c780d40b-30e5-49d0-9079-02c1cbd1b375" providerId="ADAL" clId="{48801D2C-E29E-4AC2-B504-D83902CED78C}" dt="2023-09-23T12:35:41.118" v="1012" actId="20577"/>
          <ac:spMkLst>
            <pc:docMk/>
            <pc:sldMk cId="3037675666" sldId="264"/>
            <ac:spMk id="3" creationId="{E8DAB4A0-23D1-1254-5970-9B00909F7727}"/>
          </ac:spMkLst>
        </pc:spChg>
      </pc:sldChg>
      <pc:sldChg chg="addSp modSp new mod ord setBg">
        <pc:chgData name="Thomas Humphrey (1705413)" userId="c780d40b-30e5-49d0-9079-02c1cbd1b375" providerId="ADAL" clId="{48801D2C-E29E-4AC2-B504-D83902CED78C}" dt="2023-09-27T09:42:03.473" v="2636" actId="242"/>
        <pc:sldMkLst>
          <pc:docMk/>
          <pc:sldMk cId="2403960291" sldId="265"/>
        </pc:sldMkLst>
        <pc:spChg chg="mod">
          <ac:chgData name="Thomas Humphrey (1705413)" userId="c780d40b-30e5-49d0-9079-02c1cbd1b375" providerId="ADAL" clId="{48801D2C-E29E-4AC2-B504-D83902CED78C}" dt="2023-09-23T12:36:52.214" v="1022" actId="2711"/>
          <ac:spMkLst>
            <pc:docMk/>
            <pc:sldMk cId="2403960291" sldId="265"/>
            <ac:spMk id="2" creationId="{BF2E51CE-4A30-C3C5-0804-80EC3A3113FD}"/>
          </ac:spMkLst>
        </pc:spChg>
        <pc:spChg chg="mod ord">
          <ac:chgData name="Thomas Humphrey (1705413)" userId="c780d40b-30e5-49d0-9079-02c1cbd1b375" providerId="ADAL" clId="{48801D2C-E29E-4AC2-B504-D83902CED78C}" dt="2023-09-27T09:42:03.473" v="2636" actId="242"/>
          <ac:spMkLst>
            <pc:docMk/>
            <pc:sldMk cId="2403960291" sldId="265"/>
            <ac:spMk id="3" creationId="{AD833116-FB20-D000-FA0B-A648497408AF}"/>
          </ac:spMkLst>
        </pc:spChg>
        <pc:spChg chg="add">
          <ac:chgData name="Thomas Humphrey (1705413)" userId="c780d40b-30e5-49d0-9079-02c1cbd1b375" providerId="ADAL" clId="{48801D2C-E29E-4AC2-B504-D83902CED78C}" dt="2023-09-23T12:36:40.233" v="1020" actId="26606"/>
          <ac:spMkLst>
            <pc:docMk/>
            <pc:sldMk cId="2403960291" sldId="265"/>
            <ac:spMk id="10" creationId="{E009DD9B-5EE2-4C0D-8B2B-351C8C102205}"/>
          </ac:spMkLst>
        </pc:spChg>
        <pc:spChg chg="add">
          <ac:chgData name="Thomas Humphrey (1705413)" userId="c780d40b-30e5-49d0-9079-02c1cbd1b375" providerId="ADAL" clId="{48801D2C-E29E-4AC2-B504-D83902CED78C}" dt="2023-09-23T12:36:40.233" v="1020" actId="26606"/>
          <ac:spMkLst>
            <pc:docMk/>
            <pc:sldMk cId="2403960291" sldId="265"/>
            <ac:spMk id="12" creationId="{E720DB99-7745-4E75-9D96-AAB6D55C531E}"/>
          </ac:spMkLst>
        </pc:spChg>
        <pc:spChg chg="add">
          <ac:chgData name="Thomas Humphrey (1705413)" userId="c780d40b-30e5-49d0-9079-02c1cbd1b375" providerId="ADAL" clId="{48801D2C-E29E-4AC2-B504-D83902CED78C}" dt="2023-09-23T12:36:40.233" v="1020" actId="26606"/>
          <ac:spMkLst>
            <pc:docMk/>
            <pc:sldMk cId="2403960291" sldId="265"/>
            <ac:spMk id="14" creationId="{D68803C4-E159-4360-B7BB-74205C8F782D}"/>
          </ac:spMkLst>
        </pc:spChg>
        <pc:spChg chg="add">
          <ac:chgData name="Thomas Humphrey (1705413)" userId="c780d40b-30e5-49d0-9079-02c1cbd1b375" providerId="ADAL" clId="{48801D2C-E29E-4AC2-B504-D83902CED78C}" dt="2023-09-23T12:36:40.233" v="1020" actId="26606"/>
          <ac:spMkLst>
            <pc:docMk/>
            <pc:sldMk cId="2403960291" sldId="265"/>
            <ac:spMk id="16" creationId="{504B0465-3B07-49BF-BEA7-D81476246293}"/>
          </ac:spMkLst>
        </pc:spChg>
        <pc:spChg chg="add">
          <ac:chgData name="Thomas Humphrey (1705413)" userId="c780d40b-30e5-49d0-9079-02c1cbd1b375" providerId="ADAL" clId="{48801D2C-E29E-4AC2-B504-D83902CED78C}" dt="2023-09-23T12:36:40.233" v="1020" actId="26606"/>
          <ac:spMkLst>
            <pc:docMk/>
            <pc:sldMk cId="2403960291" sldId="265"/>
            <ac:spMk id="18" creationId="{49B7FFA5-14CB-4A4F-9BCC-CA3AA5D9D276}"/>
          </ac:spMkLst>
        </pc:spChg>
        <pc:spChg chg="add">
          <ac:chgData name="Thomas Humphrey (1705413)" userId="c780d40b-30e5-49d0-9079-02c1cbd1b375" providerId="ADAL" clId="{48801D2C-E29E-4AC2-B504-D83902CED78C}" dt="2023-09-23T12:36:40.233" v="1020" actId="26606"/>
          <ac:spMkLst>
            <pc:docMk/>
            <pc:sldMk cId="2403960291" sldId="265"/>
            <ac:spMk id="20" creationId="{04E48745-7512-4EC2-9E20-9092D12150CA}"/>
          </ac:spMkLst>
        </pc:spChg>
        <pc:picChg chg="add mod">
          <ac:chgData name="Thomas Humphrey (1705413)" userId="c780d40b-30e5-49d0-9079-02c1cbd1b375" providerId="ADAL" clId="{48801D2C-E29E-4AC2-B504-D83902CED78C}" dt="2023-09-23T12:36:40.233" v="1020" actId="26606"/>
          <ac:picMkLst>
            <pc:docMk/>
            <pc:sldMk cId="2403960291" sldId="265"/>
            <ac:picMk id="5" creationId="{F3806151-87AC-179B-1D21-03BED35B7BA8}"/>
          </ac:picMkLst>
        </pc:picChg>
      </pc:sldChg>
      <pc:sldChg chg="modSp new mod">
        <pc:chgData name="Thomas Humphrey (1705413)" userId="c780d40b-30e5-49d0-9079-02c1cbd1b375" providerId="ADAL" clId="{48801D2C-E29E-4AC2-B504-D83902CED78C}" dt="2023-09-27T09:41:49.331" v="2635" actId="14100"/>
        <pc:sldMkLst>
          <pc:docMk/>
          <pc:sldMk cId="3177653967" sldId="266"/>
        </pc:sldMkLst>
        <pc:spChg chg="mod">
          <ac:chgData name="Thomas Humphrey (1705413)" userId="c780d40b-30e5-49d0-9079-02c1cbd1b375" providerId="ADAL" clId="{48801D2C-E29E-4AC2-B504-D83902CED78C}" dt="2023-09-23T12:39:05.773" v="1124" actId="404"/>
          <ac:spMkLst>
            <pc:docMk/>
            <pc:sldMk cId="3177653967" sldId="266"/>
            <ac:spMk id="2" creationId="{64E769AE-F9BF-48A4-A221-64C40D0A0C09}"/>
          </ac:spMkLst>
        </pc:spChg>
        <pc:spChg chg="mod">
          <ac:chgData name="Thomas Humphrey (1705413)" userId="c780d40b-30e5-49d0-9079-02c1cbd1b375" providerId="ADAL" clId="{48801D2C-E29E-4AC2-B504-D83902CED78C}" dt="2023-09-27T09:41:49.331" v="2635" actId="14100"/>
          <ac:spMkLst>
            <pc:docMk/>
            <pc:sldMk cId="3177653967" sldId="266"/>
            <ac:spMk id="3" creationId="{AE2501AD-CAF1-DAD7-B8B2-7E247A2E4071}"/>
          </ac:spMkLst>
        </pc:spChg>
      </pc:sldChg>
      <pc:sldChg chg="addSp modSp new mod setBg">
        <pc:chgData name="Thomas Humphrey (1705413)" userId="c780d40b-30e5-49d0-9079-02c1cbd1b375" providerId="ADAL" clId="{48801D2C-E29E-4AC2-B504-D83902CED78C}" dt="2023-09-23T12:43:23.828" v="1267" actId="2711"/>
        <pc:sldMkLst>
          <pc:docMk/>
          <pc:sldMk cId="311043297" sldId="267"/>
        </pc:sldMkLst>
        <pc:spChg chg="mod">
          <ac:chgData name="Thomas Humphrey (1705413)" userId="c780d40b-30e5-49d0-9079-02c1cbd1b375" providerId="ADAL" clId="{48801D2C-E29E-4AC2-B504-D83902CED78C}" dt="2023-09-23T12:43:23.828" v="1267" actId="2711"/>
          <ac:spMkLst>
            <pc:docMk/>
            <pc:sldMk cId="311043297" sldId="267"/>
            <ac:spMk id="2" creationId="{73816E5B-CD02-398D-5892-90420411B72A}"/>
          </ac:spMkLst>
        </pc:spChg>
        <pc:spChg chg="mod ord">
          <ac:chgData name="Thomas Humphrey (1705413)" userId="c780d40b-30e5-49d0-9079-02c1cbd1b375" providerId="ADAL" clId="{48801D2C-E29E-4AC2-B504-D83902CED78C}" dt="2023-09-23T12:43:23.828" v="1267" actId="2711"/>
          <ac:spMkLst>
            <pc:docMk/>
            <pc:sldMk cId="311043297" sldId="267"/>
            <ac:spMk id="3" creationId="{C0AE29A3-0749-AD40-3426-F976A314261B}"/>
          </ac:spMkLst>
        </pc:spChg>
        <pc:spChg chg="add">
          <ac:chgData name="Thomas Humphrey (1705413)" userId="c780d40b-30e5-49d0-9079-02c1cbd1b375" providerId="ADAL" clId="{48801D2C-E29E-4AC2-B504-D83902CED78C}" dt="2023-09-23T12:43:16.886" v="1266" actId="26606"/>
          <ac:spMkLst>
            <pc:docMk/>
            <pc:sldMk cId="311043297" sldId="267"/>
            <ac:spMk id="9" creationId="{E009DD9B-5EE2-4C0D-8B2B-351C8C102205}"/>
          </ac:spMkLst>
        </pc:spChg>
        <pc:spChg chg="add">
          <ac:chgData name="Thomas Humphrey (1705413)" userId="c780d40b-30e5-49d0-9079-02c1cbd1b375" providerId="ADAL" clId="{48801D2C-E29E-4AC2-B504-D83902CED78C}" dt="2023-09-23T12:43:16.886" v="1266" actId="26606"/>
          <ac:spMkLst>
            <pc:docMk/>
            <pc:sldMk cId="311043297" sldId="267"/>
            <ac:spMk id="11" creationId="{E720DB99-7745-4E75-9D96-AAB6D55C531E}"/>
          </ac:spMkLst>
        </pc:spChg>
        <pc:spChg chg="add">
          <ac:chgData name="Thomas Humphrey (1705413)" userId="c780d40b-30e5-49d0-9079-02c1cbd1b375" providerId="ADAL" clId="{48801D2C-E29E-4AC2-B504-D83902CED78C}" dt="2023-09-23T12:43:16.886" v="1266" actId="26606"/>
          <ac:spMkLst>
            <pc:docMk/>
            <pc:sldMk cId="311043297" sldId="267"/>
            <ac:spMk id="13" creationId="{D68803C4-E159-4360-B7BB-74205C8F782D}"/>
          </ac:spMkLst>
        </pc:spChg>
        <pc:spChg chg="add">
          <ac:chgData name="Thomas Humphrey (1705413)" userId="c780d40b-30e5-49d0-9079-02c1cbd1b375" providerId="ADAL" clId="{48801D2C-E29E-4AC2-B504-D83902CED78C}" dt="2023-09-23T12:43:16.886" v="1266" actId="26606"/>
          <ac:spMkLst>
            <pc:docMk/>
            <pc:sldMk cId="311043297" sldId="267"/>
            <ac:spMk id="15" creationId="{504B0465-3B07-49BF-BEA7-D81476246293}"/>
          </ac:spMkLst>
        </pc:spChg>
        <pc:spChg chg="add">
          <ac:chgData name="Thomas Humphrey (1705413)" userId="c780d40b-30e5-49d0-9079-02c1cbd1b375" providerId="ADAL" clId="{48801D2C-E29E-4AC2-B504-D83902CED78C}" dt="2023-09-23T12:43:16.886" v="1266" actId="26606"/>
          <ac:spMkLst>
            <pc:docMk/>
            <pc:sldMk cId="311043297" sldId="267"/>
            <ac:spMk id="17" creationId="{49B7FFA5-14CB-4A4F-9BCC-CA3AA5D9D276}"/>
          </ac:spMkLst>
        </pc:spChg>
        <pc:spChg chg="add">
          <ac:chgData name="Thomas Humphrey (1705413)" userId="c780d40b-30e5-49d0-9079-02c1cbd1b375" providerId="ADAL" clId="{48801D2C-E29E-4AC2-B504-D83902CED78C}" dt="2023-09-23T12:43:16.886" v="1266" actId="26606"/>
          <ac:spMkLst>
            <pc:docMk/>
            <pc:sldMk cId="311043297" sldId="267"/>
            <ac:spMk id="19" creationId="{04E48745-7512-4EC2-9E20-9092D12150CA}"/>
          </ac:spMkLst>
        </pc:spChg>
        <pc:picChg chg="add mod">
          <ac:chgData name="Thomas Humphrey (1705413)" userId="c780d40b-30e5-49d0-9079-02c1cbd1b375" providerId="ADAL" clId="{48801D2C-E29E-4AC2-B504-D83902CED78C}" dt="2023-09-23T12:43:16.886" v="1266" actId="26606"/>
          <ac:picMkLst>
            <pc:docMk/>
            <pc:sldMk cId="311043297" sldId="267"/>
            <ac:picMk id="4" creationId="{2923C13F-1160-D9CF-44AF-A161B66DF7D0}"/>
          </ac:picMkLst>
        </pc:picChg>
      </pc:sldChg>
      <pc:sldChg chg="modSp new del mod">
        <pc:chgData name="Thomas Humphrey (1705413)" userId="c780d40b-30e5-49d0-9079-02c1cbd1b375" providerId="ADAL" clId="{48801D2C-E29E-4AC2-B504-D83902CED78C}" dt="2023-09-27T10:09:42.714" v="3617" actId="2696"/>
        <pc:sldMkLst>
          <pc:docMk/>
          <pc:sldMk cId="1738724008" sldId="268"/>
        </pc:sldMkLst>
        <pc:spChg chg="mod">
          <ac:chgData name="Thomas Humphrey (1705413)" userId="c780d40b-30e5-49d0-9079-02c1cbd1b375" providerId="ADAL" clId="{48801D2C-E29E-4AC2-B504-D83902CED78C}" dt="2023-09-23T12:40:43.354" v="1160" actId="404"/>
          <ac:spMkLst>
            <pc:docMk/>
            <pc:sldMk cId="1738724008" sldId="268"/>
            <ac:spMk id="2" creationId="{E56AFF93-5801-A322-DCF7-F0A5868EE8CD}"/>
          </ac:spMkLst>
        </pc:spChg>
        <pc:spChg chg="mod">
          <ac:chgData name="Thomas Humphrey (1705413)" userId="c780d40b-30e5-49d0-9079-02c1cbd1b375" providerId="ADAL" clId="{48801D2C-E29E-4AC2-B504-D83902CED78C}" dt="2023-09-27T10:09:27.195" v="3616"/>
          <ac:spMkLst>
            <pc:docMk/>
            <pc:sldMk cId="1738724008" sldId="268"/>
            <ac:spMk id="3" creationId="{30654CB1-F542-B3B3-9368-20E1BD275760}"/>
          </ac:spMkLst>
        </pc:spChg>
      </pc:sldChg>
      <pc:sldChg chg="modSp new mod">
        <pc:chgData name="Thomas Humphrey (1705413)" userId="c780d40b-30e5-49d0-9079-02c1cbd1b375" providerId="ADAL" clId="{48801D2C-E29E-4AC2-B504-D83902CED78C}" dt="2023-09-27T09:42:24.701" v="2638" actId="14100"/>
        <pc:sldMkLst>
          <pc:docMk/>
          <pc:sldMk cId="904796007" sldId="269"/>
        </pc:sldMkLst>
        <pc:spChg chg="mod">
          <ac:chgData name="Thomas Humphrey (1705413)" userId="c780d40b-30e5-49d0-9079-02c1cbd1b375" providerId="ADAL" clId="{48801D2C-E29E-4AC2-B504-D83902CED78C}" dt="2023-09-27T09:42:16.828" v="2637" actId="14100"/>
          <ac:spMkLst>
            <pc:docMk/>
            <pc:sldMk cId="904796007" sldId="269"/>
            <ac:spMk id="2" creationId="{D18F96CF-FA41-93C2-EC2E-0025CDD48729}"/>
          </ac:spMkLst>
        </pc:spChg>
        <pc:spChg chg="mod">
          <ac:chgData name="Thomas Humphrey (1705413)" userId="c780d40b-30e5-49d0-9079-02c1cbd1b375" providerId="ADAL" clId="{48801D2C-E29E-4AC2-B504-D83902CED78C}" dt="2023-09-27T09:42:24.701" v="2638" actId="14100"/>
          <ac:spMkLst>
            <pc:docMk/>
            <pc:sldMk cId="904796007" sldId="269"/>
            <ac:spMk id="3" creationId="{4CD1DDAB-7429-1F11-BBEF-4A4EA3B4DD6D}"/>
          </ac:spMkLst>
        </pc:spChg>
      </pc:sldChg>
      <pc:sldChg chg="addSp delSp modSp new mod setBg">
        <pc:chgData name="Thomas Humphrey (1705413)" userId="c780d40b-30e5-49d0-9079-02c1cbd1b375" providerId="ADAL" clId="{48801D2C-E29E-4AC2-B504-D83902CED78C}" dt="2023-09-23T12:45:34.779" v="1331" actId="790"/>
        <pc:sldMkLst>
          <pc:docMk/>
          <pc:sldMk cId="4051987820" sldId="270"/>
        </pc:sldMkLst>
        <pc:spChg chg="mod ord">
          <ac:chgData name="Thomas Humphrey (1705413)" userId="c780d40b-30e5-49d0-9079-02c1cbd1b375" providerId="ADAL" clId="{48801D2C-E29E-4AC2-B504-D83902CED78C}" dt="2023-09-23T12:45:34.779" v="1331" actId="790"/>
          <ac:spMkLst>
            <pc:docMk/>
            <pc:sldMk cId="4051987820" sldId="270"/>
            <ac:spMk id="2" creationId="{3699F403-762B-9D48-F3DF-CCD6A25BB212}"/>
          </ac:spMkLst>
        </pc:spChg>
        <pc:spChg chg="add del">
          <ac:chgData name="Thomas Humphrey (1705413)" userId="c780d40b-30e5-49d0-9079-02c1cbd1b375" providerId="ADAL" clId="{48801D2C-E29E-4AC2-B504-D83902CED78C}" dt="2023-09-23T12:43:55.756" v="1271" actId="26606"/>
          <ac:spMkLst>
            <pc:docMk/>
            <pc:sldMk cId="4051987820" sldId="270"/>
            <ac:spMk id="8" creationId="{7049A7D3-684C-4C59-A4B6-7B308A6AD34D}"/>
          </ac:spMkLst>
        </pc:spChg>
        <pc:spChg chg="add del">
          <ac:chgData name="Thomas Humphrey (1705413)" userId="c780d40b-30e5-49d0-9079-02c1cbd1b375" providerId="ADAL" clId="{48801D2C-E29E-4AC2-B504-D83902CED78C}" dt="2023-09-23T12:43:55.756" v="1271" actId="26606"/>
          <ac:spMkLst>
            <pc:docMk/>
            <pc:sldMk cId="4051987820" sldId="270"/>
            <ac:spMk id="10" creationId="{D7B1087B-C592-40E7-B532-60B453A2FE6A}"/>
          </ac:spMkLst>
        </pc:spChg>
        <pc:spChg chg="add del">
          <ac:chgData name="Thomas Humphrey (1705413)" userId="c780d40b-30e5-49d0-9079-02c1cbd1b375" providerId="ADAL" clId="{48801D2C-E29E-4AC2-B504-D83902CED78C}" dt="2023-09-23T12:43:55.756" v="1271" actId="26606"/>
          <ac:spMkLst>
            <pc:docMk/>
            <pc:sldMk cId="4051987820" sldId="270"/>
            <ac:spMk id="12" creationId="{14AE7447-E8F8-4A0F-9E3D-94842BFF886E}"/>
          </ac:spMkLst>
        </pc:spChg>
        <pc:spChg chg="add del">
          <ac:chgData name="Thomas Humphrey (1705413)" userId="c780d40b-30e5-49d0-9079-02c1cbd1b375" providerId="ADAL" clId="{48801D2C-E29E-4AC2-B504-D83902CED78C}" dt="2023-09-23T12:43:55.756" v="1271" actId="26606"/>
          <ac:spMkLst>
            <pc:docMk/>
            <pc:sldMk cId="4051987820" sldId="270"/>
            <ac:spMk id="18" creationId="{0680B5D0-24EC-465A-A0E6-C4DF951E0043}"/>
          </ac:spMkLst>
        </pc:spChg>
        <pc:spChg chg="add del">
          <ac:chgData name="Thomas Humphrey (1705413)" userId="c780d40b-30e5-49d0-9079-02c1cbd1b375" providerId="ADAL" clId="{48801D2C-E29E-4AC2-B504-D83902CED78C}" dt="2023-09-23T12:43:55.756" v="1271" actId="26606"/>
          <ac:spMkLst>
            <pc:docMk/>
            <pc:sldMk cId="4051987820" sldId="270"/>
            <ac:spMk id="20" creationId="{30BF1B50-A83E-4ED6-A2AA-C943C1F89F85}"/>
          </ac:spMkLst>
        </pc:spChg>
        <pc:spChg chg="add del">
          <ac:chgData name="Thomas Humphrey (1705413)" userId="c780d40b-30e5-49d0-9079-02c1cbd1b375" providerId="ADAL" clId="{48801D2C-E29E-4AC2-B504-D83902CED78C}" dt="2023-09-23T12:43:55.756" v="1271" actId="26606"/>
          <ac:spMkLst>
            <pc:docMk/>
            <pc:sldMk cId="4051987820" sldId="270"/>
            <ac:spMk id="22" creationId="{1F31E8B2-210B-4B90-83BB-3B180732EF38}"/>
          </ac:spMkLst>
        </pc:spChg>
        <pc:spChg chg="add del">
          <ac:chgData name="Thomas Humphrey (1705413)" userId="c780d40b-30e5-49d0-9079-02c1cbd1b375" providerId="ADAL" clId="{48801D2C-E29E-4AC2-B504-D83902CED78C}" dt="2023-09-23T12:43:55.756" v="1271" actId="26606"/>
          <ac:spMkLst>
            <pc:docMk/>
            <pc:sldMk cId="4051987820" sldId="270"/>
            <ac:spMk id="24" creationId="{6B387409-2B98-40F8-A65F-EF7CF989512F}"/>
          </ac:spMkLst>
        </pc:spChg>
        <pc:spChg chg="add del">
          <ac:chgData name="Thomas Humphrey (1705413)" userId="c780d40b-30e5-49d0-9079-02c1cbd1b375" providerId="ADAL" clId="{48801D2C-E29E-4AC2-B504-D83902CED78C}" dt="2023-09-23T12:43:57.926" v="1273" actId="26606"/>
          <ac:spMkLst>
            <pc:docMk/>
            <pc:sldMk cId="4051987820" sldId="270"/>
            <ac:spMk id="30" creationId="{2550AE69-AC86-4188-83E5-A856C4F1DCFF}"/>
          </ac:spMkLst>
        </pc:spChg>
        <pc:spChg chg="add del">
          <ac:chgData name="Thomas Humphrey (1705413)" userId="c780d40b-30e5-49d0-9079-02c1cbd1b375" providerId="ADAL" clId="{48801D2C-E29E-4AC2-B504-D83902CED78C}" dt="2023-09-23T12:43:57.926" v="1273" actId="26606"/>
          <ac:spMkLst>
            <pc:docMk/>
            <pc:sldMk cId="4051987820" sldId="270"/>
            <ac:spMk id="31" creationId="{EC4CA156-2C9D-4F0C-B229-88D8B5E17BCF}"/>
          </ac:spMkLst>
        </pc:spChg>
        <pc:spChg chg="add del">
          <ac:chgData name="Thomas Humphrey (1705413)" userId="c780d40b-30e5-49d0-9079-02c1cbd1b375" providerId="ADAL" clId="{48801D2C-E29E-4AC2-B504-D83902CED78C}" dt="2023-09-23T12:43:57.926" v="1273" actId="26606"/>
          <ac:spMkLst>
            <pc:docMk/>
            <pc:sldMk cId="4051987820" sldId="270"/>
            <ac:spMk id="32" creationId="{D7361ED3-EBE5-4EFC-8DA3-D0CE4BF2F4B1}"/>
          </ac:spMkLst>
        </pc:spChg>
        <pc:spChg chg="add del">
          <ac:chgData name="Thomas Humphrey (1705413)" userId="c780d40b-30e5-49d0-9079-02c1cbd1b375" providerId="ADAL" clId="{48801D2C-E29E-4AC2-B504-D83902CED78C}" dt="2023-09-23T12:43:57.926" v="1273" actId="26606"/>
          <ac:spMkLst>
            <pc:docMk/>
            <pc:sldMk cId="4051987820" sldId="270"/>
            <ac:spMk id="36" creationId="{CD60390C-0E4C-4682-8246-AFA2E49856DA}"/>
          </ac:spMkLst>
        </pc:spChg>
        <pc:spChg chg="add del">
          <ac:chgData name="Thomas Humphrey (1705413)" userId="c780d40b-30e5-49d0-9079-02c1cbd1b375" providerId="ADAL" clId="{48801D2C-E29E-4AC2-B504-D83902CED78C}" dt="2023-09-23T12:43:57.926" v="1273" actId="26606"/>
          <ac:spMkLst>
            <pc:docMk/>
            <pc:sldMk cId="4051987820" sldId="270"/>
            <ac:spMk id="37" creationId="{CEBA87F4-FB8A-4D91-B3F3-DFA78E0CC64D}"/>
          </ac:spMkLst>
        </pc:spChg>
        <pc:spChg chg="add del">
          <ac:chgData name="Thomas Humphrey (1705413)" userId="c780d40b-30e5-49d0-9079-02c1cbd1b375" providerId="ADAL" clId="{48801D2C-E29E-4AC2-B504-D83902CED78C}" dt="2023-09-23T12:43:57.926" v="1273" actId="26606"/>
          <ac:spMkLst>
            <pc:docMk/>
            <pc:sldMk cId="4051987820" sldId="270"/>
            <ac:spMk id="38" creationId="{D012A90F-45C2-4C9B-BAF6-9CE1F546C7EA}"/>
          </ac:spMkLst>
        </pc:spChg>
        <pc:spChg chg="add del">
          <ac:chgData name="Thomas Humphrey (1705413)" userId="c780d40b-30e5-49d0-9079-02c1cbd1b375" providerId="ADAL" clId="{48801D2C-E29E-4AC2-B504-D83902CED78C}" dt="2023-09-23T12:44:00.181" v="1275" actId="26606"/>
          <ac:spMkLst>
            <pc:docMk/>
            <pc:sldMk cId="4051987820" sldId="270"/>
            <ac:spMk id="40" creationId="{2550AE69-AC86-4188-83E5-A856C4F1DCFF}"/>
          </ac:spMkLst>
        </pc:spChg>
        <pc:spChg chg="add del">
          <ac:chgData name="Thomas Humphrey (1705413)" userId="c780d40b-30e5-49d0-9079-02c1cbd1b375" providerId="ADAL" clId="{48801D2C-E29E-4AC2-B504-D83902CED78C}" dt="2023-09-23T12:44:00.181" v="1275" actId="26606"/>
          <ac:spMkLst>
            <pc:docMk/>
            <pc:sldMk cId="4051987820" sldId="270"/>
            <ac:spMk id="41" creationId="{EC4CA156-2C9D-4F0C-B229-88D8B5E17BCF}"/>
          </ac:spMkLst>
        </pc:spChg>
        <pc:spChg chg="add del">
          <ac:chgData name="Thomas Humphrey (1705413)" userId="c780d40b-30e5-49d0-9079-02c1cbd1b375" providerId="ADAL" clId="{48801D2C-E29E-4AC2-B504-D83902CED78C}" dt="2023-09-23T12:44:00.181" v="1275" actId="26606"/>
          <ac:spMkLst>
            <pc:docMk/>
            <pc:sldMk cId="4051987820" sldId="270"/>
            <ac:spMk id="42" creationId="{D7361ED3-EBE5-4EFC-8DA3-D0CE4BF2F4B1}"/>
          </ac:spMkLst>
        </pc:spChg>
        <pc:spChg chg="add del">
          <ac:chgData name="Thomas Humphrey (1705413)" userId="c780d40b-30e5-49d0-9079-02c1cbd1b375" providerId="ADAL" clId="{48801D2C-E29E-4AC2-B504-D83902CED78C}" dt="2023-09-23T12:44:00.181" v="1275" actId="26606"/>
          <ac:spMkLst>
            <pc:docMk/>
            <pc:sldMk cId="4051987820" sldId="270"/>
            <ac:spMk id="44" creationId="{0E2D3DCD-4716-40AA-90C0-6F2F9F116CF3}"/>
          </ac:spMkLst>
        </pc:spChg>
        <pc:spChg chg="add del">
          <ac:chgData name="Thomas Humphrey (1705413)" userId="c780d40b-30e5-49d0-9079-02c1cbd1b375" providerId="ADAL" clId="{48801D2C-E29E-4AC2-B504-D83902CED78C}" dt="2023-09-23T12:44:00.181" v="1275" actId="26606"/>
          <ac:spMkLst>
            <pc:docMk/>
            <pc:sldMk cId="4051987820" sldId="270"/>
            <ac:spMk id="45" creationId="{037BACED-9574-4AAE-9D04-5100308350B6}"/>
          </ac:spMkLst>
        </pc:spChg>
        <pc:spChg chg="add del">
          <ac:chgData name="Thomas Humphrey (1705413)" userId="c780d40b-30e5-49d0-9079-02c1cbd1b375" providerId="ADAL" clId="{48801D2C-E29E-4AC2-B504-D83902CED78C}" dt="2023-09-23T12:44:53.282" v="1321" actId="26606"/>
          <ac:spMkLst>
            <pc:docMk/>
            <pc:sldMk cId="4051987820" sldId="270"/>
            <ac:spMk id="49" creationId="{7049A7D3-684C-4C59-A4B6-7B308A6AD34D}"/>
          </ac:spMkLst>
        </pc:spChg>
        <pc:spChg chg="add del">
          <ac:chgData name="Thomas Humphrey (1705413)" userId="c780d40b-30e5-49d0-9079-02c1cbd1b375" providerId="ADAL" clId="{48801D2C-E29E-4AC2-B504-D83902CED78C}" dt="2023-09-23T12:44:53.282" v="1321" actId="26606"/>
          <ac:spMkLst>
            <pc:docMk/>
            <pc:sldMk cId="4051987820" sldId="270"/>
            <ac:spMk id="50" creationId="{D7B1087B-C592-40E7-B532-60B453A2FE6A}"/>
          </ac:spMkLst>
        </pc:spChg>
        <pc:spChg chg="add del">
          <ac:chgData name="Thomas Humphrey (1705413)" userId="c780d40b-30e5-49d0-9079-02c1cbd1b375" providerId="ADAL" clId="{48801D2C-E29E-4AC2-B504-D83902CED78C}" dt="2023-09-23T12:44:53.282" v="1321" actId="26606"/>
          <ac:spMkLst>
            <pc:docMk/>
            <pc:sldMk cId="4051987820" sldId="270"/>
            <ac:spMk id="51" creationId="{14AE7447-E8F8-4A0F-9E3D-94842BFF886E}"/>
          </ac:spMkLst>
        </pc:spChg>
        <pc:spChg chg="add del">
          <ac:chgData name="Thomas Humphrey (1705413)" userId="c780d40b-30e5-49d0-9079-02c1cbd1b375" providerId="ADAL" clId="{48801D2C-E29E-4AC2-B504-D83902CED78C}" dt="2023-09-23T12:44:53.282" v="1321" actId="26606"/>
          <ac:spMkLst>
            <pc:docMk/>
            <pc:sldMk cId="4051987820" sldId="270"/>
            <ac:spMk id="55" creationId="{0680B5D0-24EC-465A-A0E6-C4DF951E0043}"/>
          </ac:spMkLst>
        </pc:spChg>
        <pc:spChg chg="add del">
          <ac:chgData name="Thomas Humphrey (1705413)" userId="c780d40b-30e5-49d0-9079-02c1cbd1b375" providerId="ADAL" clId="{48801D2C-E29E-4AC2-B504-D83902CED78C}" dt="2023-09-23T12:44:53.282" v="1321" actId="26606"/>
          <ac:spMkLst>
            <pc:docMk/>
            <pc:sldMk cId="4051987820" sldId="270"/>
            <ac:spMk id="56" creationId="{30BF1B50-A83E-4ED6-A2AA-C943C1F89F85}"/>
          </ac:spMkLst>
        </pc:spChg>
        <pc:spChg chg="add del">
          <ac:chgData name="Thomas Humphrey (1705413)" userId="c780d40b-30e5-49d0-9079-02c1cbd1b375" providerId="ADAL" clId="{48801D2C-E29E-4AC2-B504-D83902CED78C}" dt="2023-09-23T12:44:53.282" v="1321" actId="26606"/>
          <ac:spMkLst>
            <pc:docMk/>
            <pc:sldMk cId="4051987820" sldId="270"/>
            <ac:spMk id="57" creationId="{1F31E8B2-210B-4B90-83BB-3B180732EF38}"/>
          </ac:spMkLst>
        </pc:spChg>
        <pc:spChg chg="add del">
          <ac:chgData name="Thomas Humphrey (1705413)" userId="c780d40b-30e5-49d0-9079-02c1cbd1b375" providerId="ADAL" clId="{48801D2C-E29E-4AC2-B504-D83902CED78C}" dt="2023-09-23T12:44:53.282" v="1321" actId="26606"/>
          <ac:spMkLst>
            <pc:docMk/>
            <pc:sldMk cId="4051987820" sldId="270"/>
            <ac:spMk id="58" creationId="{6B387409-2B98-40F8-A65F-EF7CF989512F}"/>
          </ac:spMkLst>
        </pc:spChg>
        <pc:spChg chg="add">
          <ac:chgData name="Thomas Humphrey (1705413)" userId="c780d40b-30e5-49d0-9079-02c1cbd1b375" providerId="ADAL" clId="{48801D2C-E29E-4AC2-B504-D83902CED78C}" dt="2023-09-23T12:44:53.282" v="1321" actId="26606"/>
          <ac:spMkLst>
            <pc:docMk/>
            <pc:sldMk cId="4051987820" sldId="270"/>
            <ac:spMk id="64" creationId="{2550AE69-AC86-4188-83E5-A856C4F1DCFF}"/>
          </ac:spMkLst>
        </pc:spChg>
        <pc:spChg chg="add">
          <ac:chgData name="Thomas Humphrey (1705413)" userId="c780d40b-30e5-49d0-9079-02c1cbd1b375" providerId="ADAL" clId="{48801D2C-E29E-4AC2-B504-D83902CED78C}" dt="2023-09-23T12:44:53.282" v="1321" actId="26606"/>
          <ac:spMkLst>
            <pc:docMk/>
            <pc:sldMk cId="4051987820" sldId="270"/>
            <ac:spMk id="66" creationId="{EC4CA156-2C9D-4F0C-B229-88D8B5E17BCF}"/>
          </ac:spMkLst>
        </pc:spChg>
        <pc:spChg chg="add">
          <ac:chgData name="Thomas Humphrey (1705413)" userId="c780d40b-30e5-49d0-9079-02c1cbd1b375" providerId="ADAL" clId="{48801D2C-E29E-4AC2-B504-D83902CED78C}" dt="2023-09-23T12:44:53.282" v="1321" actId="26606"/>
          <ac:spMkLst>
            <pc:docMk/>
            <pc:sldMk cId="4051987820" sldId="270"/>
            <ac:spMk id="68" creationId="{D7361ED3-EBE5-4EFC-8DA3-D0CE4BF2F4B1}"/>
          </ac:spMkLst>
        </pc:spChg>
        <pc:spChg chg="mod">
          <ac:chgData name="Thomas Humphrey (1705413)" userId="c780d40b-30e5-49d0-9079-02c1cbd1b375" providerId="ADAL" clId="{48801D2C-E29E-4AC2-B504-D83902CED78C}" dt="2023-09-23T12:45:34.779" v="1331" actId="790"/>
          <ac:spMkLst>
            <pc:docMk/>
            <pc:sldMk cId="4051987820" sldId="270"/>
            <ac:spMk id="71" creationId="{4F2F3467-E50F-4A91-B27D-E324936A66D0}"/>
          </ac:spMkLst>
        </pc:spChg>
        <pc:spChg chg="mod">
          <ac:chgData name="Thomas Humphrey (1705413)" userId="c780d40b-30e5-49d0-9079-02c1cbd1b375" providerId="ADAL" clId="{48801D2C-E29E-4AC2-B504-D83902CED78C}" dt="2023-09-23T12:45:34.779" v="1331" actId="790"/>
          <ac:spMkLst>
            <pc:docMk/>
            <pc:sldMk cId="4051987820" sldId="270"/>
            <ac:spMk id="72" creationId="{D678BE03-AC84-4940-A7FD-5B143FE2D65D}"/>
          </ac:spMkLst>
        </pc:spChg>
        <pc:spChg chg="add">
          <ac:chgData name="Thomas Humphrey (1705413)" userId="c780d40b-30e5-49d0-9079-02c1cbd1b375" providerId="ADAL" clId="{48801D2C-E29E-4AC2-B504-D83902CED78C}" dt="2023-09-23T12:44:53.282" v="1321" actId="26606"/>
          <ac:spMkLst>
            <pc:docMk/>
            <pc:sldMk cId="4051987820" sldId="270"/>
            <ac:spMk id="74" creationId="{CFB57ED5-941D-44E2-9320-56A0A026F201}"/>
          </ac:spMkLst>
        </pc:spChg>
        <pc:spChg chg="add">
          <ac:chgData name="Thomas Humphrey (1705413)" userId="c780d40b-30e5-49d0-9079-02c1cbd1b375" providerId="ADAL" clId="{48801D2C-E29E-4AC2-B504-D83902CED78C}" dt="2023-09-23T12:44:53.282" v="1321" actId="26606"/>
          <ac:spMkLst>
            <pc:docMk/>
            <pc:sldMk cId="4051987820" sldId="270"/>
            <ac:spMk id="76" creationId="{7A1BE9A9-6FBF-4CF1-8F0C-BFCFF1FD962B}"/>
          </ac:spMkLst>
        </pc:spChg>
        <pc:spChg chg="add">
          <ac:chgData name="Thomas Humphrey (1705413)" userId="c780d40b-30e5-49d0-9079-02c1cbd1b375" providerId="ADAL" clId="{48801D2C-E29E-4AC2-B504-D83902CED78C}" dt="2023-09-23T12:44:53.282" v="1321" actId="26606"/>
          <ac:spMkLst>
            <pc:docMk/>
            <pc:sldMk cId="4051987820" sldId="270"/>
            <ac:spMk id="78" creationId="{C4AE8163-578C-46A4-BF65-BD3AEEF2A05E}"/>
          </ac:spMkLst>
        </pc:spChg>
        <pc:spChg chg="add">
          <ac:chgData name="Thomas Humphrey (1705413)" userId="c780d40b-30e5-49d0-9079-02c1cbd1b375" providerId="ADAL" clId="{48801D2C-E29E-4AC2-B504-D83902CED78C}" dt="2023-09-23T12:44:53.282" v="1321" actId="26606"/>
          <ac:spMkLst>
            <pc:docMk/>
            <pc:sldMk cId="4051987820" sldId="270"/>
            <ac:spMk id="80" creationId="{346F56CC-F97A-40DF-9A88-6D8BF7A6A75B}"/>
          </ac:spMkLst>
        </pc:spChg>
        <pc:spChg chg="mod">
          <ac:chgData name="Thomas Humphrey (1705413)" userId="c780d40b-30e5-49d0-9079-02c1cbd1b375" providerId="ADAL" clId="{48801D2C-E29E-4AC2-B504-D83902CED78C}" dt="2023-09-23T12:45:34.779" v="1331" actId="790"/>
          <ac:spMkLst>
            <pc:docMk/>
            <pc:sldMk cId="4051987820" sldId="270"/>
            <ac:spMk id="83" creationId="{31BF4AB6-91C5-40DA-AFC8-BBDA46BB2856}"/>
          </ac:spMkLst>
        </pc:spChg>
        <pc:spChg chg="mod">
          <ac:chgData name="Thomas Humphrey (1705413)" userId="c780d40b-30e5-49d0-9079-02c1cbd1b375" providerId="ADAL" clId="{48801D2C-E29E-4AC2-B504-D83902CED78C}" dt="2023-09-23T12:45:34.779" v="1331" actId="790"/>
          <ac:spMkLst>
            <pc:docMk/>
            <pc:sldMk cId="4051987820" sldId="270"/>
            <ac:spMk id="84" creationId="{CA6D6306-ED75-4DC2-9BEF-160516C2FA16}"/>
          </ac:spMkLst>
        </pc:spChg>
        <pc:grpChg chg="add del">
          <ac:chgData name="Thomas Humphrey (1705413)" userId="c780d40b-30e5-49d0-9079-02c1cbd1b375" providerId="ADAL" clId="{48801D2C-E29E-4AC2-B504-D83902CED78C}" dt="2023-09-23T12:43:55.756" v="1271" actId="26606"/>
          <ac:grpSpMkLst>
            <pc:docMk/>
            <pc:sldMk cId="4051987820" sldId="270"/>
            <ac:grpSpMk id="14" creationId="{85981F80-69EE-4E2B-82A8-47FDFD7720AC}"/>
          </ac:grpSpMkLst>
        </pc:grpChg>
        <pc:grpChg chg="add del">
          <ac:chgData name="Thomas Humphrey (1705413)" userId="c780d40b-30e5-49d0-9079-02c1cbd1b375" providerId="ADAL" clId="{48801D2C-E29E-4AC2-B504-D83902CED78C}" dt="2023-09-23T12:43:55.756" v="1271" actId="26606"/>
          <ac:grpSpMkLst>
            <pc:docMk/>
            <pc:sldMk cId="4051987820" sldId="270"/>
            <ac:grpSpMk id="26" creationId="{C9E5F284-A588-4AE7-A36D-1C93E4FD0241}"/>
          </ac:grpSpMkLst>
        </pc:grpChg>
        <pc:grpChg chg="add del">
          <ac:chgData name="Thomas Humphrey (1705413)" userId="c780d40b-30e5-49d0-9079-02c1cbd1b375" providerId="ADAL" clId="{48801D2C-E29E-4AC2-B504-D83902CED78C}" dt="2023-09-23T12:43:57.926" v="1273" actId="26606"/>
          <ac:grpSpMkLst>
            <pc:docMk/>
            <pc:sldMk cId="4051987820" sldId="270"/>
            <ac:grpSpMk id="33" creationId="{85105087-7F16-4C94-837C-C45445116665}"/>
          </ac:grpSpMkLst>
        </pc:grpChg>
        <pc:grpChg chg="add del">
          <ac:chgData name="Thomas Humphrey (1705413)" userId="c780d40b-30e5-49d0-9079-02c1cbd1b375" providerId="ADAL" clId="{48801D2C-E29E-4AC2-B504-D83902CED78C}" dt="2023-09-23T12:44:00.181" v="1275" actId="26606"/>
          <ac:grpSpMkLst>
            <pc:docMk/>
            <pc:sldMk cId="4051987820" sldId="270"/>
            <ac:grpSpMk id="43" creationId="{85105087-7F16-4C94-837C-C45445116665}"/>
          </ac:grpSpMkLst>
        </pc:grpChg>
        <pc:grpChg chg="add del">
          <ac:chgData name="Thomas Humphrey (1705413)" userId="c780d40b-30e5-49d0-9079-02c1cbd1b375" providerId="ADAL" clId="{48801D2C-E29E-4AC2-B504-D83902CED78C}" dt="2023-09-23T12:44:00.181" v="1275" actId="26606"/>
          <ac:grpSpMkLst>
            <pc:docMk/>
            <pc:sldMk cId="4051987820" sldId="270"/>
            <ac:grpSpMk id="46" creationId="{FA08BC01-A289-44B6-9133-2814052F97D2}"/>
          </ac:grpSpMkLst>
        </pc:grpChg>
        <pc:grpChg chg="add del">
          <ac:chgData name="Thomas Humphrey (1705413)" userId="c780d40b-30e5-49d0-9079-02c1cbd1b375" providerId="ADAL" clId="{48801D2C-E29E-4AC2-B504-D83902CED78C}" dt="2023-09-23T12:44:53.282" v="1321" actId="26606"/>
          <ac:grpSpMkLst>
            <pc:docMk/>
            <pc:sldMk cId="4051987820" sldId="270"/>
            <ac:grpSpMk id="52" creationId="{85981F80-69EE-4E2B-82A8-47FDFD7720AC}"/>
          </ac:grpSpMkLst>
        </pc:grpChg>
        <pc:grpChg chg="add del">
          <ac:chgData name="Thomas Humphrey (1705413)" userId="c780d40b-30e5-49d0-9079-02c1cbd1b375" providerId="ADAL" clId="{48801D2C-E29E-4AC2-B504-D83902CED78C}" dt="2023-09-23T12:44:53.282" v="1321" actId="26606"/>
          <ac:grpSpMkLst>
            <pc:docMk/>
            <pc:sldMk cId="4051987820" sldId="270"/>
            <ac:grpSpMk id="59" creationId="{C9E5F284-A588-4AE7-A36D-1C93E4FD0241}"/>
          </ac:grpSpMkLst>
        </pc:grpChg>
        <pc:grpChg chg="add">
          <ac:chgData name="Thomas Humphrey (1705413)" userId="c780d40b-30e5-49d0-9079-02c1cbd1b375" providerId="ADAL" clId="{48801D2C-E29E-4AC2-B504-D83902CED78C}" dt="2023-09-23T12:44:53.282" v="1321" actId="26606"/>
          <ac:grpSpMkLst>
            <pc:docMk/>
            <pc:sldMk cId="4051987820" sldId="270"/>
            <ac:grpSpMk id="70" creationId="{85105087-7F16-4C94-837C-C45445116665}"/>
          </ac:grpSpMkLst>
        </pc:grpChg>
        <pc:grpChg chg="add">
          <ac:chgData name="Thomas Humphrey (1705413)" userId="c780d40b-30e5-49d0-9079-02c1cbd1b375" providerId="ADAL" clId="{48801D2C-E29E-4AC2-B504-D83902CED78C}" dt="2023-09-23T12:44:53.282" v="1321" actId="26606"/>
          <ac:grpSpMkLst>
            <pc:docMk/>
            <pc:sldMk cId="4051987820" sldId="270"/>
            <ac:grpSpMk id="82" creationId="{694818F1-2ACF-4181-B8B6-7637EB92BD6E}"/>
          </ac:grpSpMkLst>
        </pc:grpChg>
        <pc:picChg chg="add mod">
          <ac:chgData name="Thomas Humphrey (1705413)" userId="c780d40b-30e5-49d0-9079-02c1cbd1b375" providerId="ADAL" clId="{48801D2C-E29E-4AC2-B504-D83902CED78C}" dt="2023-09-23T12:44:53.282" v="1321" actId="26606"/>
          <ac:picMkLst>
            <pc:docMk/>
            <pc:sldMk cId="4051987820" sldId="270"/>
            <ac:picMk id="3" creationId="{682B9845-7C5F-2981-68B5-42BEB5E88077}"/>
          </ac:picMkLst>
        </pc:picChg>
      </pc:sldChg>
      <pc:sldChg chg="modSp new mod">
        <pc:chgData name="Thomas Humphrey (1705413)" userId="c780d40b-30e5-49d0-9079-02c1cbd1b375" providerId="ADAL" clId="{48801D2C-E29E-4AC2-B504-D83902CED78C}" dt="2023-09-23T12:46:55.605" v="1403" actId="404"/>
        <pc:sldMkLst>
          <pc:docMk/>
          <pc:sldMk cId="907618793" sldId="271"/>
        </pc:sldMkLst>
        <pc:spChg chg="mod">
          <ac:chgData name="Thomas Humphrey (1705413)" userId="c780d40b-30e5-49d0-9079-02c1cbd1b375" providerId="ADAL" clId="{48801D2C-E29E-4AC2-B504-D83902CED78C}" dt="2023-09-23T12:46:55.605" v="1403" actId="404"/>
          <ac:spMkLst>
            <pc:docMk/>
            <pc:sldMk cId="907618793" sldId="271"/>
            <ac:spMk id="2" creationId="{51D7F168-2ACE-8C63-E0E9-72638E372BCA}"/>
          </ac:spMkLst>
        </pc:spChg>
        <pc:spChg chg="mod">
          <ac:chgData name="Thomas Humphrey (1705413)" userId="c780d40b-30e5-49d0-9079-02c1cbd1b375" providerId="ADAL" clId="{48801D2C-E29E-4AC2-B504-D83902CED78C}" dt="2023-09-23T12:46:51.659" v="1400" actId="2711"/>
          <ac:spMkLst>
            <pc:docMk/>
            <pc:sldMk cId="907618793" sldId="271"/>
            <ac:spMk id="3" creationId="{ECEF7D61-6832-B5D2-39FD-65F497D49D84}"/>
          </ac:spMkLst>
        </pc:spChg>
      </pc:sldChg>
      <pc:sldChg chg="modSp new mod">
        <pc:chgData name="Thomas Humphrey (1705413)" userId="c780d40b-30e5-49d0-9079-02c1cbd1b375" providerId="ADAL" clId="{48801D2C-E29E-4AC2-B504-D83902CED78C}" dt="2023-09-23T12:47:24.201" v="1436" actId="404"/>
        <pc:sldMkLst>
          <pc:docMk/>
          <pc:sldMk cId="574317460" sldId="272"/>
        </pc:sldMkLst>
        <pc:spChg chg="mod">
          <ac:chgData name="Thomas Humphrey (1705413)" userId="c780d40b-30e5-49d0-9079-02c1cbd1b375" providerId="ADAL" clId="{48801D2C-E29E-4AC2-B504-D83902CED78C}" dt="2023-09-23T12:47:24.201" v="1436" actId="404"/>
          <ac:spMkLst>
            <pc:docMk/>
            <pc:sldMk cId="574317460" sldId="272"/>
            <ac:spMk id="2" creationId="{99E27B37-E0A3-0BCF-0271-83CD1CC82389}"/>
          </ac:spMkLst>
        </pc:spChg>
        <pc:spChg chg="mod">
          <ac:chgData name="Thomas Humphrey (1705413)" userId="c780d40b-30e5-49d0-9079-02c1cbd1b375" providerId="ADAL" clId="{48801D2C-E29E-4AC2-B504-D83902CED78C}" dt="2023-09-23T12:47:22.116" v="1435" actId="2711"/>
          <ac:spMkLst>
            <pc:docMk/>
            <pc:sldMk cId="574317460" sldId="272"/>
            <ac:spMk id="3" creationId="{006CBF16-0FDC-9FBC-25BA-783286E69923}"/>
          </ac:spMkLst>
        </pc:spChg>
      </pc:sldChg>
      <pc:sldChg chg="modSp new mod">
        <pc:chgData name="Thomas Humphrey (1705413)" userId="c780d40b-30e5-49d0-9079-02c1cbd1b375" providerId="ADAL" clId="{48801D2C-E29E-4AC2-B504-D83902CED78C}" dt="2023-09-23T12:48:17.241" v="1482" actId="404"/>
        <pc:sldMkLst>
          <pc:docMk/>
          <pc:sldMk cId="2099873710" sldId="273"/>
        </pc:sldMkLst>
        <pc:spChg chg="mod">
          <ac:chgData name="Thomas Humphrey (1705413)" userId="c780d40b-30e5-49d0-9079-02c1cbd1b375" providerId="ADAL" clId="{48801D2C-E29E-4AC2-B504-D83902CED78C}" dt="2023-09-23T12:48:17.241" v="1482" actId="404"/>
          <ac:spMkLst>
            <pc:docMk/>
            <pc:sldMk cId="2099873710" sldId="273"/>
            <ac:spMk id="2" creationId="{B2AD817E-AE29-BB21-CA67-3A18CA3A70FB}"/>
          </ac:spMkLst>
        </pc:spChg>
        <pc:spChg chg="mod">
          <ac:chgData name="Thomas Humphrey (1705413)" userId="c780d40b-30e5-49d0-9079-02c1cbd1b375" providerId="ADAL" clId="{48801D2C-E29E-4AC2-B504-D83902CED78C}" dt="2023-09-23T12:48:11.711" v="1480" actId="2711"/>
          <ac:spMkLst>
            <pc:docMk/>
            <pc:sldMk cId="2099873710" sldId="273"/>
            <ac:spMk id="3" creationId="{1F114E06-A229-FBEA-74BE-F2E8BBA765B4}"/>
          </ac:spMkLst>
        </pc:spChg>
      </pc:sldChg>
      <pc:sldChg chg="modSp new mod">
        <pc:chgData name="Thomas Humphrey (1705413)" userId="c780d40b-30e5-49d0-9079-02c1cbd1b375" providerId="ADAL" clId="{48801D2C-E29E-4AC2-B504-D83902CED78C}" dt="2023-09-23T12:48:54.789" v="1507" actId="2711"/>
        <pc:sldMkLst>
          <pc:docMk/>
          <pc:sldMk cId="3921097481" sldId="274"/>
        </pc:sldMkLst>
        <pc:spChg chg="mod">
          <ac:chgData name="Thomas Humphrey (1705413)" userId="c780d40b-30e5-49d0-9079-02c1cbd1b375" providerId="ADAL" clId="{48801D2C-E29E-4AC2-B504-D83902CED78C}" dt="2023-09-23T12:48:54.789" v="1507" actId="2711"/>
          <ac:spMkLst>
            <pc:docMk/>
            <pc:sldMk cId="3921097481" sldId="274"/>
            <ac:spMk id="2" creationId="{BFC19738-FDF9-9B19-9F4F-490C6059549A}"/>
          </ac:spMkLst>
        </pc:spChg>
        <pc:spChg chg="mod">
          <ac:chgData name="Thomas Humphrey (1705413)" userId="c780d40b-30e5-49d0-9079-02c1cbd1b375" providerId="ADAL" clId="{48801D2C-E29E-4AC2-B504-D83902CED78C}" dt="2023-09-23T12:48:54.789" v="1507" actId="2711"/>
          <ac:spMkLst>
            <pc:docMk/>
            <pc:sldMk cId="3921097481" sldId="274"/>
            <ac:spMk id="3" creationId="{8541D9AF-DAE2-98F2-F081-3124EB06B784}"/>
          </ac:spMkLst>
        </pc:spChg>
      </pc:sldChg>
      <pc:sldChg chg="addSp delSp modSp new mod setBg">
        <pc:chgData name="Thomas Humphrey (1705413)" userId="c780d40b-30e5-49d0-9079-02c1cbd1b375" providerId="ADAL" clId="{48801D2C-E29E-4AC2-B504-D83902CED78C}" dt="2023-09-23T12:54:25.566" v="1718" actId="20577"/>
        <pc:sldMkLst>
          <pc:docMk/>
          <pc:sldMk cId="4264150326" sldId="275"/>
        </pc:sldMkLst>
        <pc:spChg chg="mod">
          <ac:chgData name="Thomas Humphrey (1705413)" userId="c780d40b-30e5-49d0-9079-02c1cbd1b375" providerId="ADAL" clId="{48801D2C-E29E-4AC2-B504-D83902CED78C}" dt="2023-09-23T12:52:41.176" v="1530" actId="2711"/>
          <ac:spMkLst>
            <pc:docMk/>
            <pc:sldMk cId="4264150326" sldId="275"/>
            <ac:spMk id="2" creationId="{41341E9A-705A-578A-0D2F-6C4534156343}"/>
          </ac:spMkLst>
        </pc:spChg>
        <pc:spChg chg="mod ord">
          <ac:chgData name="Thomas Humphrey (1705413)" userId="c780d40b-30e5-49d0-9079-02c1cbd1b375" providerId="ADAL" clId="{48801D2C-E29E-4AC2-B504-D83902CED78C}" dt="2023-09-23T12:54:25.566" v="1718" actId="20577"/>
          <ac:spMkLst>
            <pc:docMk/>
            <pc:sldMk cId="4264150326" sldId="275"/>
            <ac:spMk id="3" creationId="{4395CC3B-0639-8387-D842-A5983DD4FE65}"/>
          </ac:spMkLst>
        </pc:spChg>
        <pc:spChg chg="add">
          <ac:chgData name="Thomas Humphrey (1705413)" userId="c780d40b-30e5-49d0-9079-02c1cbd1b375" providerId="ADAL" clId="{48801D2C-E29E-4AC2-B504-D83902CED78C}" dt="2023-09-23T12:52:24.766" v="1529" actId="26606"/>
          <ac:spMkLst>
            <pc:docMk/>
            <pc:sldMk cId="4264150326" sldId="275"/>
            <ac:spMk id="12" creationId="{E009DD9B-5EE2-4C0D-8B2B-351C8C102205}"/>
          </ac:spMkLst>
        </pc:spChg>
        <pc:spChg chg="add">
          <ac:chgData name="Thomas Humphrey (1705413)" userId="c780d40b-30e5-49d0-9079-02c1cbd1b375" providerId="ADAL" clId="{48801D2C-E29E-4AC2-B504-D83902CED78C}" dt="2023-09-23T12:52:24.766" v="1529" actId="26606"/>
          <ac:spMkLst>
            <pc:docMk/>
            <pc:sldMk cId="4264150326" sldId="275"/>
            <ac:spMk id="14" creationId="{E720DB99-7745-4E75-9D96-AAB6D55C531E}"/>
          </ac:spMkLst>
        </pc:spChg>
        <pc:spChg chg="add">
          <ac:chgData name="Thomas Humphrey (1705413)" userId="c780d40b-30e5-49d0-9079-02c1cbd1b375" providerId="ADAL" clId="{48801D2C-E29E-4AC2-B504-D83902CED78C}" dt="2023-09-23T12:52:24.766" v="1529" actId="26606"/>
          <ac:spMkLst>
            <pc:docMk/>
            <pc:sldMk cId="4264150326" sldId="275"/>
            <ac:spMk id="16" creationId="{D68803C4-E159-4360-B7BB-74205C8F782D}"/>
          </ac:spMkLst>
        </pc:spChg>
        <pc:spChg chg="add">
          <ac:chgData name="Thomas Humphrey (1705413)" userId="c780d40b-30e5-49d0-9079-02c1cbd1b375" providerId="ADAL" clId="{48801D2C-E29E-4AC2-B504-D83902CED78C}" dt="2023-09-23T12:52:24.766" v="1529" actId="26606"/>
          <ac:spMkLst>
            <pc:docMk/>
            <pc:sldMk cId="4264150326" sldId="275"/>
            <ac:spMk id="18" creationId="{504B0465-3B07-49BF-BEA7-D81476246293}"/>
          </ac:spMkLst>
        </pc:spChg>
        <pc:spChg chg="add">
          <ac:chgData name="Thomas Humphrey (1705413)" userId="c780d40b-30e5-49d0-9079-02c1cbd1b375" providerId="ADAL" clId="{48801D2C-E29E-4AC2-B504-D83902CED78C}" dt="2023-09-23T12:52:24.766" v="1529" actId="26606"/>
          <ac:spMkLst>
            <pc:docMk/>
            <pc:sldMk cId="4264150326" sldId="275"/>
            <ac:spMk id="20" creationId="{49B7FFA5-14CB-4A4F-9BCC-CA3AA5D9D276}"/>
          </ac:spMkLst>
        </pc:spChg>
        <pc:spChg chg="add">
          <ac:chgData name="Thomas Humphrey (1705413)" userId="c780d40b-30e5-49d0-9079-02c1cbd1b375" providerId="ADAL" clId="{48801D2C-E29E-4AC2-B504-D83902CED78C}" dt="2023-09-23T12:52:24.766" v="1529" actId="26606"/>
          <ac:spMkLst>
            <pc:docMk/>
            <pc:sldMk cId="4264150326" sldId="275"/>
            <ac:spMk id="22" creationId="{04E48745-7512-4EC2-9E20-9092D12150CA}"/>
          </ac:spMkLst>
        </pc:spChg>
        <pc:picChg chg="add del">
          <ac:chgData name="Thomas Humphrey (1705413)" userId="c780d40b-30e5-49d0-9079-02c1cbd1b375" providerId="ADAL" clId="{48801D2C-E29E-4AC2-B504-D83902CED78C}" dt="2023-09-23T12:52:10.674" v="1527" actId="22"/>
          <ac:picMkLst>
            <pc:docMk/>
            <pc:sldMk cId="4264150326" sldId="275"/>
            <ac:picMk id="5" creationId="{3D82F924-0B23-7F41-8EF0-679310A40DC2}"/>
          </ac:picMkLst>
        </pc:picChg>
        <pc:picChg chg="add mod">
          <ac:chgData name="Thomas Humphrey (1705413)" userId="c780d40b-30e5-49d0-9079-02c1cbd1b375" providerId="ADAL" clId="{48801D2C-E29E-4AC2-B504-D83902CED78C}" dt="2023-09-23T12:52:24.766" v="1529" actId="26606"/>
          <ac:picMkLst>
            <pc:docMk/>
            <pc:sldMk cId="4264150326" sldId="275"/>
            <ac:picMk id="7" creationId="{FE2AEA6A-8A7D-5C74-02EC-578B99CB64BA}"/>
          </ac:picMkLst>
        </pc:picChg>
      </pc:sldChg>
      <pc:sldChg chg="modSp new del mod">
        <pc:chgData name="Thomas Humphrey (1705413)" userId="c780d40b-30e5-49d0-9079-02c1cbd1b375" providerId="ADAL" clId="{48801D2C-E29E-4AC2-B504-D83902CED78C}" dt="2023-09-23T12:53:52.082" v="1638" actId="2696"/>
        <pc:sldMkLst>
          <pc:docMk/>
          <pc:sldMk cId="423022089" sldId="276"/>
        </pc:sldMkLst>
        <pc:spChg chg="mod">
          <ac:chgData name="Thomas Humphrey (1705413)" userId="c780d40b-30e5-49d0-9079-02c1cbd1b375" providerId="ADAL" clId="{48801D2C-E29E-4AC2-B504-D83902CED78C}" dt="2023-09-23T12:53:24.544" v="1608" actId="20577"/>
          <ac:spMkLst>
            <pc:docMk/>
            <pc:sldMk cId="423022089" sldId="276"/>
            <ac:spMk id="2" creationId="{AC7C8299-3728-EE88-87F8-CC3C25D1ED55}"/>
          </ac:spMkLst>
        </pc:spChg>
        <pc:spChg chg="mod">
          <ac:chgData name="Thomas Humphrey (1705413)" userId="c780d40b-30e5-49d0-9079-02c1cbd1b375" providerId="ADAL" clId="{48801D2C-E29E-4AC2-B504-D83902CED78C}" dt="2023-09-23T12:53:46.046" v="1637" actId="20577"/>
          <ac:spMkLst>
            <pc:docMk/>
            <pc:sldMk cId="423022089" sldId="276"/>
            <ac:spMk id="3" creationId="{8EA593F6-93A3-5C34-31B3-CCBB66661EB6}"/>
          </ac:spMkLst>
        </pc:spChg>
      </pc:sldChg>
      <pc:sldChg chg="modSp new mod">
        <pc:chgData name="Thomas Humphrey (1705413)" userId="c780d40b-30e5-49d0-9079-02c1cbd1b375" providerId="ADAL" clId="{48801D2C-E29E-4AC2-B504-D83902CED78C}" dt="2023-09-23T12:55:36.564" v="1762" actId="21"/>
        <pc:sldMkLst>
          <pc:docMk/>
          <pc:sldMk cId="1240278892" sldId="276"/>
        </pc:sldMkLst>
        <pc:spChg chg="mod">
          <ac:chgData name="Thomas Humphrey (1705413)" userId="c780d40b-30e5-49d0-9079-02c1cbd1b375" providerId="ADAL" clId="{48801D2C-E29E-4AC2-B504-D83902CED78C}" dt="2023-09-23T12:55:01.880" v="1758" actId="404"/>
          <ac:spMkLst>
            <pc:docMk/>
            <pc:sldMk cId="1240278892" sldId="276"/>
            <ac:spMk id="2" creationId="{A4527677-46DB-2853-8FE6-0137A76C974D}"/>
          </ac:spMkLst>
        </pc:spChg>
        <pc:spChg chg="mod">
          <ac:chgData name="Thomas Humphrey (1705413)" userId="c780d40b-30e5-49d0-9079-02c1cbd1b375" providerId="ADAL" clId="{48801D2C-E29E-4AC2-B504-D83902CED78C}" dt="2023-09-23T12:55:36.564" v="1762" actId="21"/>
          <ac:spMkLst>
            <pc:docMk/>
            <pc:sldMk cId="1240278892" sldId="276"/>
            <ac:spMk id="3" creationId="{47D5C29A-81C5-1227-5027-C4C2C771A1DF}"/>
          </ac:spMkLst>
        </pc:spChg>
      </pc:sldChg>
      <pc:sldChg chg="addSp delSp modSp new mod setBg">
        <pc:chgData name="Thomas Humphrey (1705413)" userId="c780d40b-30e5-49d0-9079-02c1cbd1b375" providerId="ADAL" clId="{48801D2C-E29E-4AC2-B504-D83902CED78C}" dt="2023-09-23T12:57:44.158" v="1920" actId="2711"/>
        <pc:sldMkLst>
          <pc:docMk/>
          <pc:sldMk cId="2047282119" sldId="277"/>
        </pc:sldMkLst>
        <pc:spChg chg="mod">
          <ac:chgData name="Thomas Humphrey (1705413)" userId="c780d40b-30e5-49d0-9079-02c1cbd1b375" providerId="ADAL" clId="{48801D2C-E29E-4AC2-B504-D83902CED78C}" dt="2023-09-23T12:57:44.158" v="1920" actId="2711"/>
          <ac:spMkLst>
            <pc:docMk/>
            <pc:sldMk cId="2047282119" sldId="277"/>
            <ac:spMk id="2" creationId="{BD105485-6E17-6CA3-6C4A-3BFD0EF1B0AB}"/>
          </ac:spMkLst>
        </pc:spChg>
        <pc:spChg chg="mod ord">
          <ac:chgData name="Thomas Humphrey (1705413)" userId="c780d40b-30e5-49d0-9079-02c1cbd1b375" providerId="ADAL" clId="{48801D2C-E29E-4AC2-B504-D83902CED78C}" dt="2023-09-23T12:57:44.158" v="1920" actId="2711"/>
          <ac:spMkLst>
            <pc:docMk/>
            <pc:sldMk cId="2047282119" sldId="277"/>
            <ac:spMk id="3" creationId="{1310ABFD-2F78-E125-20B7-DF657E4B1049}"/>
          </ac:spMkLst>
        </pc:spChg>
        <pc:spChg chg="add">
          <ac:chgData name="Thomas Humphrey (1705413)" userId="c780d40b-30e5-49d0-9079-02c1cbd1b375" providerId="ADAL" clId="{48801D2C-E29E-4AC2-B504-D83902CED78C}" dt="2023-09-23T12:57:12.667" v="1917" actId="26606"/>
          <ac:spMkLst>
            <pc:docMk/>
            <pc:sldMk cId="2047282119" sldId="277"/>
            <ac:spMk id="11" creationId="{E009DD9B-5EE2-4C0D-8B2B-351C8C102205}"/>
          </ac:spMkLst>
        </pc:spChg>
        <pc:spChg chg="add">
          <ac:chgData name="Thomas Humphrey (1705413)" userId="c780d40b-30e5-49d0-9079-02c1cbd1b375" providerId="ADAL" clId="{48801D2C-E29E-4AC2-B504-D83902CED78C}" dt="2023-09-23T12:57:12.667" v="1917" actId="26606"/>
          <ac:spMkLst>
            <pc:docMk/>
            <pc:sldMk cId="2047282119" sldId="277"/>
            <ac:spMk id="13" creationId="{E720DB99-7745-4E75-9D96-AAB6D55C531E}"/>
          </ac:spMkLst>
        </pc:spChg>
        <pc:spChg chg="add">
          <ac:chgData name="Thomas Humphrey (1705413)" userId="c780d40b-30e5-49d0-9079-02c1cbd1b375" providerId="ADAL" clId="{48801D2C-E29E-4AC2-B504-D83902CED78C}" dt="2023-09-23T12:57:12.667" v="1917" actId="26606"/>
          <ac:spMkLst>
            <pc:docMk/>
            <pc:sldMk cId="2047282119" sldId="277"/>
            <ac:spMk id="15" creationId="{D68803C4-E159-4360-B7BB-74205C8F782D}"/>
          </ac:spMkLst>
        </pc:spChg>
        <pc:spChg chg="add">
          <ac:chgData name="Thomas Humphrey (1705413)" userId="c780d40b-30e5-49d0-9079-02c1cbd1b375" providerId="ADAL" clId="{48801D2C-E29E-4AC2-B504-D83902CED78C}" dt="2023-09-23T12:57:12.667" v="1917" actId="26606"/>
          <ac:spMkLst>
            <pc:docMk/>
            <pc:sldMk cId="2047282119" sldId="277"/>
            <ac:spMk id="17" creationId="{504B0465-3B07-49BF-BEA7-D81476246293}"/>
          </ac:spMkLst>
        </pc:spChg>
        <pc:spChg chg="add">
          <ac:chgData name="Thomas Humphrey (1705413)" userId="c780d40b-30e5-49d0-9079-02c1cbd1b375" providerId="ADAL" clId="{48801D2C-E29E-4AC2-B504-D83902CED78C}" dt="2023-09-23T12:57:12.667" v="1917" actId="26606"/>
          <ac:spMkLst>
            <pc:docMk/>
            <pc:sldMk cId="2047282119" sldId="277"/>
            <ac:spMk id="19" creationId="{49B7FFA5-14CB-4A4F-9BCC-CA3AA5D9D276}"/>
          </ac:spMkLst>
        </pc:spChg>
        <pc:spChg chg="add">
          <ac:chgData name="Thomas Humphrey (1705413)" userId="c780d40b-30e5-49d0-9079-02c1cbd1b375" providerId="ADAL" clId="{48801D2C-E29E-4AC2-B504-D83902CED78C}" dt="2023-09-23T12:57:12.667" v="1917" actId="26606"/>
          <ac:spMkLst>
            <pc:docMk/>
            <pc:sldMk cId="2047282119" sldId="277"/>
            <ac:spMk id="21" creationId="{04E48745-7512-4EC2-9E20-9092D12150CA}"/>
          </ac:spMkLst>
        </pc:spChg>
        <pc:picChg chg="add del mod">
          <ac:chgData name="Thomas Humphrey (1705413)" userId="c780d40b-30e5-49d0-9079-02c1cbd1b375" providerId="ADAL" clId="{48801D2C-E29E-4AC2-B504-D83902CED78C}" dt="2023-09-23T12:57:01.754" v="1915"/>
          <ac:picMkLst>
            <pc:docMk/>
            <pc:sldMk cId="2047282119" sldId="277"/>
            <ac:picMk id="4" creationId="{A5F857CA-F98E-092F-754D-711547CFE07B}"/>
          </ac:picMkLst>
        </pc:picChg>
        <pc:picChg chg="add mod">
          <ac:chgData name="Thomas Humphrey (1705413)" userId="c780d40b-30e5-49d0-9079-02c1cbd1b375" providerId="ADAL" clId="{48801D2C-E29E-4AC2-B504-D83902CED78C}" dt="2023-09-23T12:57:12.667" v="1917" actId="26606"/>
          <ac:picMkLst>
            <pc:docMk/>
            <pc:sldMk cId="2047282119" sldId="277"/>
            <ac:picMk id="6" creationId="{006D62CD-C882-0EE1-F07F-F9253FAFE996}"/>
          </ac:picMkLst>
        </pc:picChg>
      </pc:sldChg>
      <pc:sldChg chg="addSp modSp new mod setBg">
        <pc:chgData name="Thomas Humphrey (1705413)" userId="c780d40b-30e5-49d0-9079-02c1cbd1b375" providerId="ADAL" clId="{48801D2C-E29E-4AC2-B504-D83902CED78C}" dt="2023-09-23T12:59:32.842" v="2059" actId="404"/>
        <pc:sldMkLst>
          <pc:docMk/>
          <pc:sldMk cId="3395042437" sldId="278"/>
        </pc:sldMkLst>
        <pc:spChg chg="mod">
          <ac:chgData name="Thomas Humphrey (1705413)" userId="c780d40b-30e5-49d0-9079-02c1cbd1b375" providerId="ADAL" clId="{48801D2C-E29E-4AC2-B504-D83902CED78C}" dt="2023-09-23T12:59:32.842" v="2059" actId="404"/>
          <ac:spMkLst>
            <pc:docMk/>
            <pc:sldMk cId="3395042437" sldId="278"/>
            <ac:spMk id="2" creationId="{A8F5F5CE-175C-027F-3B29-9197F0A8013A}"/>
          </ac:spMkLst>
        </pc:spChg>
        <pc:spChg chg="mod ord">
          <ac:chgData name="Thomas Humphrey (1705413)" userId="c780d40b-30e5-49d0-9079-02c1cbd1b375" providerId="ADAL" clId="{48801D2C-E29E-4AC2-B504-D83902CED78C}" dt="2023-09-23T12:59:24.354" v="2043" actId="2711"/>
          <ac:spMkLst>
            <pc:docMk/>
            <pc:sldMk cId="3395042437" sldId="278"/>
            <ac:spMk id="3" creationId="{5F16A72F-1AD3-13DC-69E9-887C3074C4DD}"/>
          </ac:spMkLst>
        </pc:spChg>
        <pc:spChg chg="add">
          <ac:chgData name="Thomas Humphrey (1705413)" userId="c780d40b-30e5-49d0-9079-02c1cbd1b375" providerId="ADAL" clId="{48801D2C-E29E-4AC2-B504-D83902CED78C}" dt="2023-09-23T12:58:58.449" v="2039" actId="26606"/>
          <ac:spMkLst>
            <pc:docMk/>
            <pc:sldMk cId="3395042437" sldId="278"/>
            <ac:spMk id="10" creationId="{E009DD9B-5EE2-4C0D-8B2B-351C8C102205}"/>
          </ac:spMkLst>
        </pc:spChg>
        <pc:spChg chg="add">
          <ac:chgData name="Thomas Humphrey (1705413)" userId="c780d40b-30e5-49d0-9079-02c1cbd1b375" providerId="ADAL" clId="{48801D2C-E29E-4AC2-B504-D83902CED78C}" dt="2023-09-23T12:58:58.449" v="2039" actId="26606"/>
          <ac:spMkLst>
            <pc:docMk/>
            <pc:sldMk cId="3395042437" sldId="278"/>
            <ac:spMk id="12" creationId="{E720DB99-7745-4E75-9D96-AAB6D55C531E}"/>
          </ac:spMkLst>
        </pc:spChg>
        <pc:spChg chg="add">
          <ac:chgData name="Thomas Humphrey (1705413)" userId="c780d40b-30e5-49d0-9079-02c1cbd1b375" providerId="ADAL" clId="{48801D2C-E29E-4AC2-B504-D83902CED78C}" dt="2023-09-23T12:58:58.449" v="2039" actId="26606"/>
          <ac:spMkLst>
            <pc:docMk/>
            <pc:sldMk cId="3395042437" sldId="278"/>
            <ac:spMk id="14" creationId="{D68803C4-E159-4360-B7BB-74205C8F782D}"/>
          </ac:spMkLst>
        </pc:spChg>
        <pc:spChg chg="add">
          <ac:chgData name="Thomas Humphrey (1705413)" userId="c780d40b-30e5-49d0-9079-02c1cbd1b375" providerId="ADAL" clId="{48801D2C-E29E-4AC2-B504-D83902CED78C}" dt="2023-09-23T12:58:58.449" v="2039" actId="26606"/>
          <ac:spMkLst>
            <pc:docMk/>
            <pc:sldMk cId="3395042437" sldId="278"/>
            <ac:spMk id="16" creationId="{504B0465-3B07-49BF-BEA7-D81476246293}"/>
          </ac:spMkLst>
        </pc:spChg>
        <pc:spChg chg="add">
          <ac:chgData name="Thomas Humphrey (1705413)" userId="c780d40b-30e5-49d0-9079-02c1cbd1b375" providerId="ADAL" clId="{48801D2C-E29E-4AC2-B504-D83902CED78C}" dt="2023-09-23T12:58:58.449" v="2039" actId="26606"/>
          <ac:spMkLst>
            <pc:docMk/>
            <pc:sldMk cId="3395042437" sldId="278"/>
            <ac:spMk id="18" creationId="{49B7FFA5-14CB-4A4F-9BCC-CA3AA5D9D276}"/>
          </ac:spMkLst>
        </pc:spChg>
        <pc:spChg chg="add">
          <ac:chgData name="Thomas Humphrey (1705413)" userId="c780d40b-30e5-49d0-9079-02c1cbd1b375" providerId="ADAL" clId="{48801D2C-E29E-4AC2-B504-D83902CED78C}" dt="2023-09-23T12:58:58.449" v="2039" actId="26606"/>
          <ac:spMkLst>
            <pc:docMk/>
            <pc:sldMk cId="3395042437" sldId="278"/>
            <ac:spMk id="20" creationId="{04E48745-7512-4EC2-9E20-9092D12150CA}"/>
          </ac:spMkLst>
        </pc:spChg>
        <pc:picChg chg="add mod">
          <ac:chgData name="Thomas Humphrey (1705413)" userId="c780d40b-30e5-49d0-9079-02c1cbd1b375" providerId="ADAL" clId="{48801D2C-E29E-4AC2-B504-D83902CED78C}" dt="2023-09-23T12:58:58.449" v="2039" actId="26606"/>
          <ac:picMkLst>
            <pc:docMk/>
            <pc:sldMk cId="3395042437" sldId="278"/>
            <ac:picMk id="5" creationId="{3A40A96E-BB83-EE30-2C5F-6640065E2EAA}"/>
          </ac:picMkLst>
        </pc:picChg>
      </pc:sldChg>
      <pc:sldChg chg="addSp delSp modSp new mod setBg">
        <pc:chgData name="Thomas Humphrey (1705413)" userId="c780d40b-30e5-49d0-9079-02c1cbd1b375" providerId="ADAL" clId="{48801D2C-E29E-4AC2-B504-D83902CED78C}" dt="2023-09-27T10:40:51.696" v="5726" actId="20577"/>
        <pc:sldMkLst>
          <pc:docMk/>
          <pc:sldMk cId="1640595858" sldId="279"/>
        </pc:sldMkLst>
        <pc:spChg chg="mod">
          <ac:chgData name="Thomas Humphrey (1705413)" userId="c780d40b-30e5-49d0-9079-02c1cbd1b375" providerId="ADAL" clId="{48801D2C-E29E-4AC2-B504-D83902CED78C}" dt="2023-09-27T10:40:38.269" v="5724" actId="404"/>
          <ac:spMkLst>
            <pc:docMk/>
            <pc:sldMk cId="1640595858" sldId="279"/>
            <ac:spMk id="2" creationId="{A62DDF6F-7BFC-EFD0-D617-632E42930686}"/>
          </ac:spMkLst>
        </pc:spChg>
        <pc:spChg chg="mod ord">
          <ac:chgData name="Thomas Humphrey (1705413)" userId="c780d40b-30e5-49d0-9079-02c1cbd1b375" providerId="ADAL" clId="{48801D2C-E29E-4AC2-B504-D83902CED78C}" dt="2023-09-27T10:40:51.696" v="5726" actId="20577"/>
          <ac:spMkLst>
            <pc:docMk/>
            <pc:sldMk cId="1640595858" sldId="279"/>
            <ac:spMk id="3" creationId="{8A3CEEE0-53C9-D1A7-A9A4-CB68C0A40045}"/>
          </ac:spMkLst>
        </pc:spChg>
        <pc:spChg chg="add">
          <ac:chgData name="Thomas Humphrey (1705413)" userId="c780d40b-30e5-49d0-9079-02c1cbd1b375" providerId="ADAL" clId="{48801D2C-E29E-4AC2-B504-D83902CED78C}" dt="2023-09-23T13:00:12.396" v="2094" actId="26606"/>
          <ac:spMkLst>
            <pc:docMk/>
            <pc:sldMk cId="1640595858" sldId="279"/>
            <ac:spMk id="11" creationId="{E009DD9B-5EE2-4C0D-8B2B-351C8C102205}"/>
          </ac:spMkLst>
        </pc:spChg>
        <pc:spChg chg="add">
          <ac:chgData name="Thomas Humphrey (1705413)" userId="c780d40b-30e5-49d0-9079-02c1cbd1b375" providerId="ADAL" clId="{48801D2C-E29E-4AC2-B504-D83902CED78C}" dt="2023-09-23T13:00:12.396" v="2094" actId="26606"/>
          <ac:spMkLst>
            <pc:docMk/>
            <pc:sldMk cId="1640595858" sldId="279"/>
            <ac:spMk id="13" creationId="{E720DB99-7745-4E75-9D96-AAB6D55C531E}"/>
          </ac:spMkLst>
        </pc:spChg>
        <pc:spChg chg="add">
          <ac:chgData name="Thomas Humphrey (1705413)" userId="c780d40b-30e5-49d0-9079-02c1cbd1b375" providerId="ADAL" clId="{48801D2C-E29E-4AC2-B504-D83902CED78C}" dt="2023-09-23T13:00:12.396" v="2094" actId="26606"/>
          <ac:spMkLst>
            <pc:docMk/>
            <pc:sldMk cId="1640595858" sldId="279"/>
            <ac:spMk id="15" creationId="{D68803C4-E159-4360-B7BB-74205C8F782D}"/>
          </ac:spMkLst>
        </pc:spChg>
        <pc:spChg chg="add">
          <ac:chgData name="Thomas Humphrey (1705413)" userId="c780d40b-30e5-49d0-9079-02c1cbd1b375" providerId="ADAL" clId="{48801D2C-E29E-4AC2-B504-D83902CED78C}" dt="2023-09-23T13:00:12.396" v="2094" actId="26606"/>
          <ac:spMkLst>
            <pc:docMk/>
            <pc:sldMk cId="1640595858" sldId="279"/>
            <ac:spMk id="17" creationId="{504B0465-3B07-49BF-BEA7-D81476246293}"/>
          </ac:spMkLst>
        </pc:spChg>
        <pc:spChg chg="add">
          <ac:chgData name="Thomas Humphrey (1705413)" userId="c780d40b-30e5-49d0-9079-02c1cbd1b375" providerId="ADAL" clId="{48801D2C-E29E-4AC2-B504-D83902CED78C}" dt="2023-09-23T13:00:12.396" v="2094" actId="26606"/>
          <ac:spMkLst>
            <pc:docMk/>
            <pc:sldMk cId="1640595858" sldId="279"/>
            <ac:spMk id="19" creationId="{49B7FFA5-14CB-4A4F-9BCC-CA3AA5D9D276}"/>
          </ac:spMkLst>
        </pc:spChg>
        <pc:spChg chg="add">
          <ac:chgData name="Thomas Humphrey (1705413)" userId="c780d40b-30e5-49d0-9079-02c1cbd1b375" providerId="ADAL" clId="{48801D2C-E29E-4AC2-B504-D83902CED78C}" dt="2023-09-23T13:00:12.396" v="2094" actId="26606"/>
          <ac:spMkLst>
            <pc:docMk/>
            <pc:sldMk cId="1640595858" sldId="279"/>
            <ac:spMk id="21" creationId="{04E48745-7512-4EC2-9E20-9092D12150CA}"/>
          </ac:spMkLst>
        </pc:spChg>
        <pc:picChg chg="add del mod">
          <ac:chgData name="Thomas Humphrey (1705413)" userId="c780d40b-30e5-49d0-9079-02c1cbd1b375" providerId="ADAL" clId="{48801D2C-E29E-4AC2-B504-D83902CED78C}" dt="2023-09-23T13:00:05.118" v="2092" actId="21"/>
          <ac:picMkLst>
            <pc:docMk/>
            <pc:sldMk cId="1640595858" sldId="279"/>
            <ac:picMk id="4" creationId="{4D7185B6-A489-7467-37BA-B87A9A2BA64C}"/>
          </ac:picMkLst>
        </pc:picChg>
        <pc:picChg chg="add mod">
          <ac:chgData name="Thomas Humphrey (1705413)" userId="c780d40b-30e5-49d0-9079-02c1cbd1b375" providerId="ADAL" clId="{48801D2C-E29E-4AC2-B504-D83902CED78C}" dt="2023-09-23T13:00:12.396" v="2094" actId="26606"/>
          <ac:picMkLst>
            <pc:docMk/>
            <pc:sldMk cId="1640595858" sldId="279"/>
            <ac:picMk id="6" creationId="{0BE3F36A-ADF8-74F9-6FA4-8AD6571BD2E4}"/>
          </ac:picMkLst>
        </pc:picChg>
      </pc:sldChg>
      <pc:sldChg chg="addSp modSp new mod setBg">
        <pc:chgData name="Thomas Humphrey (1705413)" userId="c780d40b-30e5-49d0-9079-02c1cbd1b375" providerId="ADAL" clId="{48801D2C-E29E-4AC2-B504-D83902CED78C}" dt="2023-09-27T10:40:58.699" v="5727" actId="26606"/>
        <pc:sldMkLst>
          <pc:docMk/>
          <pc:sldMk cId="1581325687" sldId="280"/>
        </pc:sldMkLst>
        <pc:spChg chg="mod">
          <ac:chgData name="Thomas Humphrey (1705413)" userId="c780d40b-30e5-49d0-9079-02c1cbd1b375" providerId="ADAL" clId="{48801D2C-E29E-4AC2-B504-D83902CED78C}" dt="2023-09-27T10:40:58.699" v="5727" actId="26606"/>
          <ac:spMkLst>
            <pc:docMk/>
            <pc:sldMk cId="1581325687" sldId="280"/>
            <ac:spMk id="2" creationId="{B1BA487B-4188-5719-3C96-468C15BCD4DB}"/>
          </ac:spMkLst>
        </pc:spChg>
        <pc:spChg chg="mod">
          <ac:chgData name="Thomas Humphrey (1705413)" userId="c780d40b-30e5-49d0-9079-02c1cbd1b375" providerId="ADAL" clId="{48801D2C-E29E-4AC2-B504-D83902CED78C}" dt="2023-09-27T10:40:58.699" v="5727" actId="26606"/>
          <ac:spMkLst>
            <pc:docMk/>
            <pc:sldMk cId="1581325687" sldId="280"/>
            <ac:spMk id="3" creationId="{03CAA03B-4249-9141-435F-4CC7AAA793FD}"/>
          </ac:spMkLst>
        </pc:spChg>
        <pc:spChg chg="add">
          <ac:chgData name="Thomas Humphrey (1705413)" userId="c780d40b-30e5-49d0-9079-02c1cbd1b375" providerId="ADAL" clId="{48801D2C-E29E-4AC2-B504-D83902CED78C}" dt="2023-09-27T10:40:58.699" v="5727" actId="26606"/>
          <ac:spMkLst>
            <pc:docMk/>
            <pc:sldMk cId="1581325687" sldId="280"/>
            <ac:spMk id="8" creationId="{E009DD9B-5EE2-4C0D-8B2B-351C8C102205}"/>
          </ac:spMkLst>
        </pc:spChg>
        <pc:spChg chg="add">
          <ac:chgData name="Thomas Humphrey (1705413)" userId="c780d40b-30e5-49d0-9079-02c1cbd1b375" providerId="ADAL" clId="{48801D2C-E29E-4AC2-B504-D83902CED78C}" dt="2023-09-27T10:40:58.699" v="5727" actId="26606"/>
          <ac:spMkLst>
            <pc:docMk/>
            <pc:sldMk cId="1581325687" sldId="280"/>
            <ac:spMk id="10" creationId="{E720DB99-7745-4E75-9D96-AAB6D55C531E}"/>
          </ac:spMkLst>
        </pc:spChg>
        <pc:spChg chg="add">
          <ac:chgData name="Thomas Humphrey (1705413)" userId="c780d40b-30e5-49d0-9079-02c1cbd1b375" providerId="ADAL" clId="{48801D2C-E29E-4AC2-B504-D83902CED78C}" dt="2023-09-27T10:40:58.699" v="5727" actId="26606"/>
          <ac:spMkLst>
            <pc:docMk/>
            <pc:sldMk cId="1581325687" sldId="280"/>
            <ac:spMk id="12" creationId="{D68803C4-E159-4360-B7BB-74205C8F782D}"/>
          </ac:spMkLst>
        </pc:spChg>
        <pc:spChg chg="add">
          <ac:chgData name="Thomas Humphrey (1705413)" userId="c780d40b-30e5-49d0-9079-02c1cbd1b375" providerId="ADAL" clId="{48801D2C-E29E-4AC2-B504-D83902CED78C}" dt="2023-09-27T10:40:58.699" v="5727" actId="26606"/>
          <ac:spMkLst>
            <pc:docMk/>
            <pc:sldMk cId="1581325687" sldId="280"/>
            <ac:spMk id="14" creationId="{504B0465-3B07-49BF-BEA7-D81476246293}"/>
          </ac:spMkLst>
        </pc:spChg>
        <pc:spChg chg="add">
          <ac:chgData name="Thomas Humphrey (1705413)" userId="c780d40b-30e5-49d0-9079-02c1cbd1b375" providerId="ADAL" clId="{48801D2C-E29E-4AC2-B504-D83902CED78C}" dt="2023-09-27T10:40:58.699" v="5727" actId="26606"/>
          <ac:spMkLst>
            <pc:docMk/>
            <pc:sldMk cId="1581325687" sldId="280"/>
            <ac:spMk id="16" creationId="{49B7FFA5-14CB-4A4F-9BCC-CA3AA5D9D276}"/>
          </ac:spMkLst>
        </pc:spChg>
        <pc:spChg chg="add">
          <ac:chgData name="Thomas Humphrey (1705413)" userId="c780d40b-30e5-49d0-9079-02c1cbd1b375" providerId="ADAL" clId="{48801D2C-E29E-4AC2-B504-D83902CED78C}" dt="2023-09-27T10:40:58.699" v="5727" actId="26606"/>
          <ac:spMkLst>
            <pc:docMk/>
            <pc:sldMk cId="1581325687" sldId="280"/>
            <ac:spMk id="18" creationId="{04E48745-7512-4EC2-9E20-9092D12150CA}"/>
          </ac:spMkLst>
        </pc:spChg>
      </pc:sldChg>
      <pc:sldChg chg="addSp modSp new mod setBg">
        <pc:chgData name="Thomas Humphrey (1705413)" userId="c780d40b-30e5-49d0-9079-02c1cbd1b375" providerId="ADAL" clId="{48801D2C-E29E-4AC2-B504-D83902CED78C}" dt="2023-09-27T10:41:06.685" v="5729" actId="121"/>
        <pc:sldMkLst>
          <pc:docMk/>
          <pc:sldMk cId="1745735231" sldId="281"/>
        </pc:sldMkLst>
        <pc:spChg chg="mod">
          <ac:chgData name="Thomas Humphrey (1705413)" userId="c780d40b-30e5-49d0-9079-02c1cbd1b375" providerId="ADAL" clId="{48801D2C-E29E-4AC2-B504-D83902CED78C}" dt="2023-09-27T10:41:02.305" v="5728" actId="26606"/>
          <ac:spMkLst>
            <pc:docMk/>
            <pc:sldMk cId="1745735231" sldId="281"/>
            <ac:spMk id="2" creationId="{45D18311-38F3-BF9F-61D0-582E345E4536}"/>
          </ac:spMkLst>
        </pc:spChg>
        <pc:spChg chg="mod">
          <ac:chgData name="Thomas Humphrey (1705413)" userId="c780d40b-30e5-49d0-9079-02c1cbd1b375" providerId="ADAL" clId="{48801D2C-E29E-4AC2-B504-D83902CED78C}" dt="2023-09-27T10:41:06.685" v="5729" actId="121"/>
          <ac:spMkLst>
            <pc:docMk/>
            <pc:sldMk cId="1745735231" sldId="281"/>
            <ac:spMk id="3" creationId="{203F2A28-B9CD-E6C4-EE6A-7E9D092484B3}"/>
          </ac:spMkLst>
        </pc:spChg>
        <pc:spChg chg="add">
          <ac:chgData name="Thomas Humphrey (1705413)" userId="c780d40b-30e5-49d0-9079-02c1cbd1b375" providerId="ADAL" clId="{48801D2C-E29E-4AC2-B504-D83902CED78C}" dt="2023-09-27T10:41:02.305" v="5728" actId="26606"/>
          <ac:spMkLst>
            <pc:docMk/>
            <pc:sldMk cId="1745735231" sldId="281"/>
            <ac:spMk id="8" creationId="{E009DD9B-5EE2-4C0D-8B2B-351C8C102205}"/>
          </ac:spMkLst>
        </pc:spChg>
        <pc:spChg chg="add">
          <ac:chgData name="Thomas Humphrey (1705413)" userId="c780d40b-30e5-49d0-9079-02c1cbd1b375" providerId="ADAL" clId="{48801D2C-E29E-4AC2-B504-D83902CED78C}" dt="2023-09-27T10:41:02.305" v="5728" actId="26606"/>
          <ac:spMkLst>
            <pc:docMk/>
            <pc:sldMk cId="1745735231" sldId="281"/>
            <ac:spMk id="10" creationId="{E720DB99-7745-4E75-9D96-AAB6D55C531E}"/>
          </ac:spMkLst>
        </pc:spChg>
        <pc:spChg chg="add">
          <ac:chgData name="Thomas Humphrey (1705413)" userId="c780d40b-30e5-49d0-9079-02c1cbd1b375" providerId="ADAL" clId="{48801D2C-E29E-4AC2-B504-D83902CED78C}" dt="2023-09-27T10:41:02.305" v="5728" actId="26606"/>
          <ac:spMkLst>
            <pc:docMk/>
            <pc:sldMk cId="1745735231" sldId="281"/>
            <ac:spMk id="12" creationId="{D68803C4-E159-4360-B7BB-74205C8F782D}"/>
          </ac:spMkLst>
        </pc:spChg>
        <pc:spChg chg="add">
          <ac:chgData name="Thomas Humphrey (1705413)" userId="c780d40b-30e5-49d0-9079-02c1cbd1b375" providerId="ADAL" clId="{48801D2C-E29E-4AC2-B504-D83902CED78C}" dt="2023-09-27T10:41:02.305" v="5728" actId="26606"/>
          <ac:spMkLst>
            <pc:docMk/>
            <pc:sldMk cId="1745735231" sldId="281"/>
            <ac:spMk id="14" creationId="{504B0465-3B07-49BF-BEA7-D81476246293}"/>
          </ac:spMkLst>
        </pc:spChg>
        <pc:spChg chg="add">
          <ac:chgData name="Thomas Humphrey (1705413)" userId="c780d40b-30e5-49d0-9079-02c1cbd1b375" providerId="ADAL" clId="{48801D2C-E29E-4AC2-B504-D83902CED78C}" dt="2023-09-27T10:41:02.305" v="5728" actId="26606"/>
          <ac:spMkLst>
            <pc:docMk/>
            <pc:sldMk cId="1745735231" sldId="281"/>
            <ac:spMk id="16" creationId="{49B7FFA5-14CB-4A4F-9BCC-CA3AA5D9D276}"/>
          </ac:spMkLst>
        </pc:spChg>
        <pc:spChg chg="add">
          <ac:chgData name="Thomas Humphrey (1705413)" userId="c780d40b-30e5-49d0-9079-02c1cbd1b375" providerId="ADAL" clId="{48801D2C-E29E-4AC2-B504-D83902CED78C}" dt="2023-09-27T10:41:02.305" v="5728" actId="26606"/>
          <ac:spMkLst>
            <pc:docMk/>
            <pc:sldMk cId="1745735231" sldId="281"/>
            <ac:spMk id="18" creationId="{04E48745-7512-4EC2-9E20-9092D12150CA}"/>
          </ac:spMkLst>
        </pc:spChg>
      </pc:sldChg>
      <pc:sldChg chg="addSp modSp new mod setBg">
        <pc:chgData name="Thomas Humphrey (1705413)" userId="c780d40b-30e5-49d0-9079-02c1cbd1b375" providerId="ADAL" clId="{48801D2C-E29E-4AC2-B504-D83902CED78C}" dt="2023-09-27T10:41:18.804" v="5734" actId="121"/>
        <pc:sldMkLst>
          <pc:docMk/>
          <pc:sldMk cId="660642585" sldId="282"/>
        </pc:sldMkLst>
        <pc:spChg chg="mod">
          <ac:chgData name="Thomas Humphrey (1705413)" userId="c780d40b-30e5-49d0-9079-02c1cbd1b375" providerId="ADAL" clId="{48801D2C-E29E-4AC2-B504-D83902CED78C}" dt="2023-09-27T10:41:12.117" v="5730" actId="26606"/>
          <ac:spMkLst>
            <pc:docMk/>
            <pc:sldMk cId="660642585" sldId="282"/>
            <ac:spMk id="2" creationId="{165EF3C4-7064-B36E-A1AC-8D43069ECA7F}"/>
          </ac:spMkLst>
        </pc:spChg>
        <pc:spChg chg="mod">
          <ac:chgData name="Thomas Humphrey (1705413)" userId="c780d40b-30e5-49d0-9079-02c1cbd1b375" providerId="ADAL" clId="{48801D2C-E29E-4AC2-B504-D83902CED78C}" dt="2023-09-27T10:41:18.804" v="5734" actId="121"/>
          <ac:spMkLst>
            <pc:docMk/>
            <pc:sldMk cId="660642585" sldId="282"/>
            <ac:spMk id="3" creationId="{360CB0DA-FFE6-F90A-97C4-7E783A0AD7B6}"/>
          </ac:spMkLst>
        </pc:spChg>
        <pc:spChg chg="add">
          <ac:chgData name="Thomas Humphrey (1705413)" userId="c780d40b-30e5-49d0-9079-02c1cbd1b375" providerId="ADAL" clId="{48801D2C-E29E-4AC2-B504-D83902CED78C}" dt="2023-09-27T10:41:12.117" v="5730" actId="26606"/>
          <ac:spMkLst>
            <pc:docMk/>
            <pc:sldMk cId="660642585" sldId="282"/>
            <ac:spMk id="8" creationId="{E009DD9B-5EE2-4C0D-8B2B-351C8C102205}"/>
          </ac:spMkLst>
        </pc:spChg>
        <pc:spChg chg="add">
          <ac:chgData name="Thomas Humphrey (1705413)" userId="c780d40b-30e5-49d0-9079-02c1cbd1b375" providerId="ADAL" clId="{48801D2C-E29E-4AC2-B504-D83902CED78C}" dt="2023-09-27T10:41:12.117" v="5730" actId="26606"/>
          <ac:spMkLst>
            <pc:docMk/>
            <pc:sldMk cId="660642585" sldId="282"/>
            <ac:spMk id="10" creationId="{E720DB99-7745-4E75-9D96-AAB6D55C531E}"/>
          </ac:spMkLst>
        </pc:spChg>
        <pc:spChg chg="add">
          <ac:chgData name="Thomas Humphrey (1705413)" userId="c780d40b-30e5-49d0-9079-02c1cbd1b375" providerId="ADAL" clId="{48801D2C-E29E-4AC2-B504-D83902CED78C}" dt="2023-09-27T10:41:12.117" v="5730" actId="26606"/>
          <ac:spMkLst>
            <pc:docMk/>
            <pc:sldMk cId="660642585" sldId="282"/>
            <ac:spMk id="12" creationId="{D68803C4-E159-4360-B7BB-74205C8F782D}"/>
          </ac:spMkLst>
        </pc:spChg>
        <pc:spChg chg="add">
          <ac:chgData name="Thomas Humphrey (1705413)" userId="c780d40b-30e5-49d0-9079-02c1cbd1b375" providerId="ADAL" clId="{48801D2C-E29E-4AC2-B504-D83902CED78C}" dt="2023-09-27T10:41:12.117" v="5730" actId="26606"/>
          <ac:spMkLst>
            <pc:docMk/>
            <pc:sldMk cId="660642585" sldId="282"/>
            <ac:spMk id="14" creationId="{504B0465-3B07-49BF-BEA7-D81476246293}"/>
          </ac:spMkLst>
        </pc:spChg>
        <pc:spChg chg="add">
          <ac:chgData name="Thomas Humphrey (1705413)" userId="c780d40b-30e5-49d0-9079-02c1cbd1b375" providerId="ADAL" clId="{48801D2C-E29E-4AC2-B504-D83902CED78C}" dt="2023-09-27T10:41:12.117" v="5730" actId="26606"/>
          <ac:spMkLst>
            <pc:docMk/>
            <pc:sldMk cId="660642585" sldId="282"/>
            <ac:spMk id="16" creationId="{49B7FFA5-14CB-4A4F-9BCC-CA3AA5D9D276}"/>
          </ac:spMkLst>
        </pc:spChg>
        <pc:spChg chg="add">
          <ac:chgData name="Thomas Humphrey (1705413)" userId="c780d40b-30e5-49d0-9079-02c1cbd1b375" providerId="ADAL" clId="{48801D2C-E29E-4AC2-B504-D83902CED78C}" dt="2023-09-27T10:41:12.117" v="5730" actId="26606"/>
          <ac:spMkLst>
            <pc:docMk/>
            <pc:sldMk cId="660642585" sldId="282"/>
            <ac:spMk id="18" creationId="{04E48745-7512-4EC2-9E20-9092D12150CA}"/>
          </ac:spMkLst>
        </pc:spChg>
      </pc:sldChg>
      <pc:sldChg chg="modSp new mod">
        <pc:chgData name="Thomas Humphrey (1705413)" userId="c780d40b-30e5-49d0-9079-02c1cbd1b375" providerId="ADAL" clId="{48801D2C-E29E-4AC2-B504-D83902CED78C}" dt="2023-09-23T13:04:02.665" v="2224" actId="6549"/>
        <pc:sldMkLst>
          <pc:docMk/>
          <pc:sldMk cId="1502126903" sldId="283"/>
        </pc:sldMkLst>
        <pc:spChg chg="mod">
          <ac:chgData name="Thomas Humphrey (1705413)" userId="c780d40b-30e5-49d0-9079-02c1cbd1b375" providerId="ADAL" clId="{48801D2C-E29E-4AC2-B504-D83902CED78C}" dt="2023-09-23T13:03:44.287" v="2223" actId="2711"/>
          <ac:spMkLst>
            <pc:docMk/>
            <pc:sldMk cId="1502126903" sldId="283"/>
            <ac:spMk id="2" creationId="{B4C7EC16-3779-1B46-2A04-421E5503642A}"/>
          </ac:spMkLst>
        </pc:spChg>
        <pc:spChg chg="mod">
          <ac:chgData name="Thomas Humphrey (1705413)" userId="c780d40b-30e5-49d0-9079-02c1cbd1b375" providerId="ADAL" clId="{48801D2C-E29E-4AC2-B504-D83902CED78C}" dt="2023-09-23T13:04:02.665" v="2224" actId="6549"/>
          <ac:spMkLst>
            <pc:docMk/>
            <pc:sldMk cId="1502126903" sldId="283"/>
            <ac:spMk id="3" creationId="{C7227145-44AD-EFF5-14F3-340542AAC620}"/>
          </ac:spMkLst>
        </pc:spChg>
      </pc:sldChg>
      <pc:sldChg chg="modSp new mod">
        <pc:chgData name="Thomas Humphrey (1705413)" userId="c780d40b-30e5-49d0-9079-02c1cbd1b375" providerId="ADAL" clId="{48801D2C-E29E-4AC2-B504-D83902CED78C}" dt="2023-09-23T13:05:47.714" v="2270" actId="2711"/>
        <pc:sldMkLst>
          <pc:docMk/>
          <pc:sldMk cId="2046566513" sldId="284"/>
        </pc:sldMkLst>
        <pc:spChg chg="mod">
          <ac:chgData name="Thomas Humphrey (1705413)" userId="c780d40b-30e5-49d0-9079-02c1cbd1b375" providerId="ADAL" clId="{48801D2C-E29E-4AC2-B504-D83902CED78C}" dt="2023-09-23T13:05:47.714" v="2270" actId="2711"/>
          <ac:spMkLst>
            <pc:docMk/>
            <pc:sldMk cId="2046566513" sldId="284"/>
            <ac:spMk id="2" creationId="{C1F10B95-988F-4F8B-824B-27ECBAC6F914}"/>
          </ac:spMkLst>
        </pc:spChg>
        <pc:spChg chg="mod">
          <ac:chgData name="Thomas Humphrey (1705413)" userId="c780d40b-30e5-49d0-9079-02c1cbd1b375" providerId="ADAL" clId="{48801D2C-E29E-4AC2-B504-D83902CED78C}" dt="2023-09-23T13:05:47.714" v="2270" actId="2711"/>
          <ac:spMkLst>
            <pc:docMk/>
            <pc:sldMk cId="2046566513" sldId="284"/>
            <ac:spMk id="3" creationId="{639948BF-C885-12F5-D317-FF6F7F708F77}"/>
          </ac:spMkLst>
        </pc:spChg>
      </pc:sldChg>
      <pc:sldChg chg="addSp modSp new mod setBg">
        <pc:chgData name="Thomas Humphrey (1705413)" userId="c780d40b-30e5-49d0-9079-02c1cbd1b375" providerId="ADAL" clId="{48801D2C-E29E-4AC2-B504-D83902CED78C}" dt="2023-09-27T10:39:27.659" v="5697" actId="403"/>
        <pc:sldMkLst>
          <pc:docMk/>
          <pc:sldMk cId="3574237146" sldId="285"/>
        </pc:sldMkLst>
        <pc:spChg chg="mod">
          <ac:chgData name="Thomas Humphrey (1705413)" userId="c780d40b-30e5-49d0-9079-02c1cbd1b375" providerId="ADAL" clId="{48801D2C-E29E-4AC2-B504-D83902CED78C}" dt="2023-09-27T10:39:16.126" v="5692" actId="1076"/>
          <ac:spMkLst>
            <pc:docMk/>
            <pc:sldMk cId="3574237146" sldId="285"/>
            <ac:spMk id="2" creationId="{E7599CE4-AB33-A34B-2151-3272867DF7ED}"/>
          </ac:spMkLst>
        </pc:spChg>
        <pc:spChg chg="mod">
          <ac:chgData name="Thomas Humphrey (1705413)" userId="c780d40b-30e5-49d0-9079-02c1cbd1b375" providerId="ADAL" clId="{48801D2C-E29E-4AC2-B504-D83902CED78C}" dt="2023-09-27T10:39:27.659" v="5697" actId="403"/>
          <ac:spMkLst>
            <pc:docMk/>
            <pc:sldMk cId="3574237146" sldId="285"/>
            <ac:spMk id="3" creationId="{68558A70-311F-2654-E219-EDA45C150852}"/>
          </ac:spMkLst>
        </pc:spChg>
        <pc:spChg chg="add">
          <ac:chgData name="Thomas Humphrey (1705413)" userId="c780d40b-30e5-49d0-9079-02c1cbd1b375" providerId="ADAL" clId="{48801D2C-E29E-4AC2-B504-D83902CED78C}" dt="2023-09-27T10:39:02.357" v="5688" actId="26606"/>
          <ac:spMkLst>
            <pc:docMk/>
            <pc:sldMk cId="3574237146" sldId="285"/>
            <ac:spMk id="8" creationId="{E009DD9B-5EE2-4C0D-8B2B-351C8C102205}"/>
          </ac:spMkLst>
        </pc:spChg>
        <pc:spChg chg="add">
          <ac:chgData name="Thomas Humphrey (1705413)" userId="c780d40b-30e5-49d0-9079-02c1cbd1b375" providerId="ADAL" clId="{48801D2C-E29E-4AC2-B504-D83902CED78C}" dt="2023-09-27T10:39:02.357" v="5688" actId="26606"/>
          <ac:spMkLst>
            <pc:docMk/>
            <pc:sldMk cId="3574237146" sldId="285"/>
            <ac:spMk id="10" creationId="{E720DB99-7745-4E75-9D96-AAB6D55C531E}"/>
          </ac:spMkLst>
        </pc:spChg>
        <pc:spChg chg="add">
          <ac:chgData name="Thomas Humphrey (1705413)" userId="c780d40b-30e5-49d0-9079-02c1cbd1b375" providerId="ADAL" clId="{48801D2C-E29E-4AC2-B504-D83902CED78C}" dt="2023-09-27T10:39:02.357" v="5688" actId="26606"/>
          <ac:spMkLst>
            <pc:docMk/>
            <pc:sldMk cId="3574237146" sldId="285"/>
            <ac:spMk id="12" creationId="{D68803C4-E159-4360-B7BB-74205C8F782D}"/>
          </ac:spMkLst>
        </pc:spChg>
        <pc:spChg chg="add">
          <ac:chgData name="Thomas Humphrey (1705413)" userId="c780d40b-30e5-49d0-9079-02c1cbd1b375" providerId="ADAL" clId="{48801D2C-E29E-4AC2-B504-D83902CED78C}" dt="2023-09-27T10:39:02.357" v="5688" actId="26606"/>
          <ac:spMkLst>
            <pc:docMk/>
            <pc:sldMk cId="3574237146" sldId="285"/>
            <ac:spMk id="14" creationId="{504B0465-3B07-49BF-BEA7-D81476246293}"/>
          </ac:spMkLst>
        </pc:spChg>
        <pc:spChg chg="add">
          <ac:chgData name="Thomas Humphrey (1705413)" userId="c780d40b-30e5-49d0-9079-02c1cbd1b375" providerId="ADAL" clId="{48801D2C-E29E-4AC2-B504-D83902CED78C}" dt="2023-09-27T10:39:02.357" v="5688" actId="26606"/>
          <ac:spMkLst>
            <pc:docMk/>
            <pc:sldMk cId="3574237146" sldId="285"/>
            <ac:spMk id="16" creationId="{49B7FFA5-14CB-4A4F-9BCC-CA3AA5D9D276}"/>
          </ac:spMkLst>
        </pc:spChg>
        <pc:spChg chg="add">
          <ac:chgData name="Thomas Humphrey (1705413)" userId="c780d40b-30e5-49d0-9079-02c1cbd1b375" providerId="ADAL" clId="{48801D2C-E29E-4AC2-B504-D83902CED78C}" dt="2023-09-27T10:39:02.357" v="5688" actId="26606"/>
          <ac:spMkLst>
            <pc:docMk/>
            <pc:sldMk cId="3574237146" sldId="285"/>
            <ac:spMk id="18" creationId="{04E48745-7512-4EC2-9E20-9092D12150CA}"/>
          </ac:spMkLst>
        </pc:spChg>
      </pc:sldChg>
      <pc:sldChg chg="modSp new del mod">
        <pc:chgData name="Thomas Humphrey (1705413)" userId="c780d40b-30e5-49d0-9079-02c1cbd1b375" providerId="ADAL" clId="{48801D2C-E29E-4AC2-B504-D83902CED78C}" dt="2023-09-23T13:07:17.330" v="2331" actId="47"/>
        <pc:sldMkLst>
          <pc:docMk/>
          <pc:sldMk cId="611322017" sldId="286"/>
        </pc:sldMkLst>
        <pc:spChg chg="mod">
          <ac:chgData name="Thomas Humphrey (1705413)" userId="c780d40b-30e5-49d0-9079-02c1cbd1b375" providerId="ADAL" clId="{48801D2C-E29E-4AC2-B504-D83902CED78C}" dt="2023-09-23T13:07:12.320" v="2329" actId="14100"/>
          <ac:spMkLst>
            <pc:docMk/>
            <pc:sldMk cId="611322017" sldId="286"/>
            <ac:spMk id="2" creationId="{00C867DF-C640-C06B-F56F-0ED9C89B4CC8}"/>
          </ac:spMkLst>
        </pc:spChg>
      </pc:sldChg>
      <pc:sldChg chg="addSp modSp add mod setBg">
        <pc:chgData name="Thomas Humphrey (1705413)" userId="c780d40b-30e5-49d0-9079-02c1cbd1b375" providerId="ADAL" clId="{48801D2C-E29E-4AC2-B504-D83902CED78C}" dt="2023-09-23T13:20:00.968" v="2581" actId="14100"/>
        <pc:sldMkLst>
          <pc:docMk/>
          <pc:sldMk cId="2957046257" sldId="287"/>
        </pc:sldMkLst>
        <pc:spChg chg="mod">
          <ac:chgData name="Thomas Humphrey (1705413)" userId="c780d40b-30e5-49d0-9079-02c1cbd1b375" providerId="ADAL" clId="{48801D2C-E29E-4AC2-B504-D83902CED78C}" dt="2023-09-23T13:19:34.361" v="2569" actId="26606"/>
          <ac:spMkLst>
            <pc:docMk/>
            <pc:sldMk cId="2957046257" sldId="287"/>
            <ac:spMk id="2" creationId="{E7599CE4-AB33-A34B-2151-3272867DF7ED}"/>
          </ac:spMkLst>
        </pc:spChg>
        <pc:spChg chg="mod">
          <ac:chgData name="Thomas Humphrey (1705413)" userId="c780d40b-30e5-49d0-9079-02c1cbd1b375" providerId="ADAL" clId="{48801D2C-E29E-4AC2-B504-D83902CED78C}" dt="2023-09-23T13:20:00.968" v="2581" actId="14100"/>
          <ac:spMkLst>
            <pc:docMk/>
            <pc:sldMk cId="2957046257" sldId="287"/>
            <ac:spMk id="3" creationId="{68558A70-311F-2654-E219-EDA45C150852}"/>
          </ac:spMkLst>
        </pc:spChg>
        <pc:spChg chg="add">
          <ac:chgData name="Thomas Humphrey (1705413)" userId="c780d40b-30e5-49d0-9079-02c1cbd1b375" providerId="ADAL" clId="{48801D2C-E29E-4AC2-B504-D83902CED78C}" dt="2023-09-23T13:19:34.361" v="2569" actId="26606"/>
          <ac:spMkLst>
            <pc:docMk/>
            <pc:sldMk cId="2957046257" sldId="287"/>
            <ac:spMk id="8" creationId="{E009DD9B-5EE2-4C0D-8B2B-351C8C102205}"/>
          </ac:spMkLst>
        </pc:spChg>
        <pc:spChg chg="add">
          <ac:chgData name="Thomas Humphrey (1705413)" userId="c780d40b-30e5-49d0-9079-02c1cbd1b375" providerId="ADAL" clId="{48801D2C-E29E-4AC2-B504-D83902CED78C}" dt="2023-09-23T13:19:34.361" v="2569" actId="26606"/>
          <ac:spMkLst>
            <pc:docMk/>
            <pc:sldMk cId="2957046257" sldId="287"/>
            <ac:spMk id="10" creationId="{E720DB99-7745-4E75-9D96-AAB6D55C531E}"/>
          </ac:spMkLst>
        </pc:spChg>
        <pc:spChg chg="add">
          <ac:chgData name="Thomas Humphrey (1705413)" userId="c780d40b-30e5-49d0-9079-02c1cbd1b375" providerId="ADAL" clId="{48801D2C-E29E-4AC2-B504-D83902CED78C}" dt="2023-09-23T13:19:34.361" v="2569" actId="26606"/>
          <ac:spMkLst>
            <pc:docMk/>
            <pc:sldMk cId="2957046257" sldId="287"/>
            <ac:spMk id="12" creationId="{D68803C4-E159-4360-B7BB-74205C8F782D}"/>
          </ac:spMkLst>
        </pc:spChg>
        <pc:spChg chg="add">
          <ac:chgData name="Thomas Humphrey (1705413)" userId="c780d40b-30e5-49d0-9079-02c1cbd1b375" providerId="ADAL" clId="{48801D2C-E29E-4AC2-B504-D83902CED78C}" dt="2023-09-23T13:19:34.361" v="2569" actId="26606"/>
          <ac:spMkLst>
            <pc:docMk/>
            <pc:sldMk cId="2957046257" sldId="287"/>
            <ac:spMk id="14" creationId="{504B0465-3B07-49BF-BEA7-D81476246293}"/>
          </ac:spMkLst>
        </pc:spChg>
        <pc:spChg chg="add">
          <ac:chgData name="Thomas Humphrey (1705413)" userId="c780d40b-30e5-49d0-9079-02c1cbd1b375" providerId="ADAL" clId="{48801D2C-E29E-4AC2-B504-D83902CED78C}" dt="2023-09-23T13:19:34.361" v="2569" actId="26606"/>
          <ac:spMkLst>
            <pc:docMk/>
            <pc:sldMk cId="2957046257" sldId="287"/>
            <ac:spMk id="16" creationId="{49B7FFA5-14CB-4A4F-9BCC-CA3AA5D9D276}"/>
          </ac:spMkLst>
        </pc:spChg>
        <pc:spChg chg="add">
          <ac:chgData name="Thomas Humphrey (1705413)" userId="c780d40b-30e5-49d0-9079-02c1cbd1b375" providerId="ADAL" clId="{48801D2C-E29E-4AC2-B504-D83902CED78C}" dt="2023-09-23T13:19:34.361" v="2569" actId="26606"/>
          <ac:spMkLst>
            <pc:docMk/>
            <pc:sldMk cId="2957046257" sldId="287"/>
            <ac:spMk id="18" creationId="{04E48745-7512-4EC2-9E20-9092D12150CA}"/>
          </ac:spMkLst>
        </pc:spChg>
      </pc:sldChg>
      <pc:sldChg chg="addSp modSp new mod ord setBg">
        <pc:chgData name="Thomas Humphrey (1705413)" userId="c780d40b-30e5-49d0-9079-02c1cbd1b375" providerId="ADAL" clId="{48801D2C-E29E-4AC2-B504-D83902CED78C}" dt="2023-09-27T10:38:59.383" v="5687" actId="26606"/>
        <pc:sldMkLst>
          <pc:docMk/>
          <pc:sldMk cId="2626885200" sldId="288"/>
        </pc:sldMkLst>
        <pc:spChg chg="mod">
          <ac:chgData name="Thomas Humphrey (1705413)" userId="c780d40b-30e5-49d0-9079-02c1cbd1b375" providerId="ADAL" clId="{48801D2C-E29E-4AC2-B504-D83902CED78C}" dt="2023-09-27T10:38:59.383" v="5687" actId="26606"/>
          <ac:spMkLst>
            <pc:docMk/>
            <pc:sldMk cId="2626885200" sldId="288"/>
            <ac:spMk id="2" creationId="{2CAA6E13-A731-7B76-B5AE-BEF6C5AE0AA9}"/>
          </ac:spMkLst>
        </pc:spChg>
        <pc:spChg chg="mod">
          <ac:chgData name="Thomas Humphrey (1705413)" userId="c780d40b-30e5-49d0-9079-02c1cbd1b375" providerId="ADAL" clId="{48801D2C-E29E-4AC2-B504-D83902CED78C}" dt="2023-09-27T10:38:59.383" v="5687" actId="26606"/>
          <ac:spMkLst>
            <pc:docMk/>
            <pc:sldMk cId="2626885200" sldId="288"/>
            <ac:spMk id="3" creationId="{EEC7D666-D243-CEC8-1183-01A2C8A3B8F5}"/>
          </ac:spMkLst>
        </pc:spChg>
        <pc:spChg chg="add">
          <ac:chgData name="Thomas Humphrey (1705413)" userId="c780d40b-30e5-49d0-9079-02c1cbd1b375" providerId="ADAL" clId="{48801D2C-E29E-4AC2-B504-D83902CED78C}" dt="2023-09-27T10:38:59.383" v="5687" actId="26606"/>
          <ac:spMkLst>
            <pc:docMk/>
            <pc:sldMk cId="2626885200" sldId="288"/>
            <ac:spMk id="8" creationId="{E009DD9B-5EE2-4C0D-8B2B-351C8C102205}"/>
          </ac:spMkLst>
        </pc:spChg>
        <pc:spChg chg="add">
          <ac:chgData name="Thomas Humphrey (1705413)" userId="c780d40b-30e5-49d0-9079-02c1cbd1b375" providerId="ADAL" clId="{48801D2C-E29E-4AC2-B504-D83902CED78C}" dt="2023-09-27T10:38:59.383" v="5687" actId="26606"/>
          <ac:spMkLst>
            <pc:docMk/>
            <pc:sldMk cId="2626885200" sldId="288"/>
            <ac:spMk id="10" creationId="{E720DB99-7745-4E75-9D96-AAB6D55C531E}"/>
          </ac:spMkLst>
        </pc:spChg>
        <pc:spChg chg="add">
          <ac:chgData name="Thomas Humphrey (1705413)" userId="c780d40b-30e5-49d0-9079-02c1cbd1b375" providerId="ADAL" clId="{48801D2C-E29E-4AC2-B504-D83902CED78C}" dt="2023-09-27T10:38:59.383" v="5687" actId="26606"/>
          <ac:spMkLst>
            <pc:docMk/>
            <pc:sldMk cId="2626885200" sldId="288"/>
            <ac:spMk id="12" creationId="{D68803C4-E159-4360-B7BB-74205C8F782D}"/>
          </ac:spMkLst>
        </pc:spChg>
        <pc:spChg chg="add">
          <ac:chgData name="Thomas Humphrey (1705413)" userId="c780d40b-30e5-49d0-9079-02c1cbd1b375" providerId="ADAL" clId="{48801D2C-E29E-4AC2-B504-D83902CED78C}" dt="2023-09-27T10:38:59.383" v="5687" actId="26606"/>
          <ac:spMkLst>
            <pc:docMk/>
            <pc:sldMk cId="2626885200" sldId="288"/>
            <ac:spMk id="14" creationId="{504B0465-3B07-49BF-BEA7-D81476246293}"/>
          </ac:spMkLst>
        </pc:spChg>
        <pc:spChg chg="add">
          <ac:chgData name="Thomas Humphrey (1705413)" userId="c780d40b-30e5-49d0-9079-02c1cbd1b375" providerId="ADAL" clId="{48801D2C-E29E-4AC2-B504-D83902CED78C}" dt="2023-09-27T10:38:59.383" v="5687" actId="26606"/>
          <ac:spMkLst>
            <pc:docMk/>
            <pc:sldMk cId="2626885200" sldId="288"/>
            <ac:spMk id="16" creationId="{49B7FFA5-14CB-4A4F-9BCC-CA3AA5D9D276}"/>
          </ac:spMkLst>
        </pc:spChg>
        <pc:spChg chg="add">
          <ac:chgData name="Thomas Humphrey (1705413)" userId="c780d40b-30e5-49d0-9079-02c1cbd1b375" providerId="ADAL" clId="{48801D2C-E29E-4AC2-B504-D83902CED78C}" dt="2023-09-27T10:38:59.383" v="5687" actId="26606"/>
          <ac:spMkLst>
            <pc:docMk/>
            <pc:sldMk cId="2626885200" sldId="288"/>
            <ac:spMk id="18" creationId="{04E48745-7512-4EC2-9E20-9092D12150CA}"/>
          </ac:spMkLst>
        </pc:spChg>
      </pc:sldChg>
      <pc:sldChg chg="modSp new mod">
        <pc:chgData name="Thomas Humphrey (1705413)" userId="c780d40b-30e5-49d0-9079-02c1cbd1b375" providerId="ADAL" clId="{48801D2C-E29E-4AC2-B504-D83902CED78C}" dt="2023-09-23T13:08:53.634" v="2444" actId="404"/>
        <pc:sldMkLst>
          <pc:docMk/>
          <pc:sldMk cId="938282044" sldId="289"/>
        </pc:sldMkLst>
        <pc:spChg chg="mod">
          <ac:chgData name="Thomas Humphrey (1705413)" userId="c780d40b-30e5-49d0-9079-02c1cbd1b375" providerId="ADAL" clId="{48801D2C-E29E-4AC2-B504-D83902CED78C}" dt="2023-09-23T13:08:53.634" v="2444" actId="404"/>
          <ac:spMkLst>
            <pc:docMk/>
            <pc:sldMk cId="938282044" sldId="289"/>
            <ac:spMk id="2" creationId="{351AE3ED-FFE2-0185-CA4C-1B5D600C3D53}"/>
          </ac:spMkLst>
        </pc:spChg>
        <pc:spChg chg="mod">
          <ac:chgData name="Thomas Humphrey (1705413)" userId="c780d40b-30e5-49d0-9079-02c1cbd1b375" providerId="ADAL" clId="{48801D2C-E29E-4AC2-B504-D83902CED78C}" dt="2023-09-23T13:08:50.887" v="2443" actId="2711"/>
          <ac:spMkLst>
            <pc:docMk/>
            <pc:sldMk cId="938282044" sldId="289"/>
            <ac:spMk id="3" creationId="{1B4BCD14-4D84-F0C5-10BF-98D5619FD13F}"/>
          </ac:spMkLst>
        </pc:spChg>
      </pc:sldChg>
      <pc:sldChg chg="addSp delSp modSp new mod setBg">
        <pc:chgData name="Thomas Humphrey (1705413)" userId="c780d40b-30e5-49d0-9079-02c1cbd1b375" providerId="ADAL" clId="{48801D2C-E29E-4AC2-B504-D83902CED78C}" dt="2023-09-27T10:16:33.401" v="3624" actId="403"/>
        <pc:sldMkLst>
          <pc:docMk/>
          <pc:sldMk cId="1565746253" sldId="290"/>
        </pc:sldMkLst>
        <pc:spChg chg="mod">
          <ac:chgData name="Thomas Humphrey (1705413)" userId="c780d40b-30e5-49d0-9079-02c1cbd1b375" providerId="ADAL" clId="{48801D2C-E29E-4AC2-B504-D83902CED78C}" dt="2023-09-23T13:18:54.077" v="2562" actId="26606"/>
          <ac:spMkLst>
            <pc:docMk/>
            <pc:sldMk cId="1565746253" sldId="290"/>
            <ac:spMk id="2" creationId="{F5EA4B38-F9DB-F1F3-E13A-AABA4A76D0BE}"/>
          </ac:spMkLst>
        </pc:spChg>
        <pc:spChg chg="mod ord">
          <ac:chgData name="Thomas Humphrey (1705413)" userId="c780d40b-30e5-49d0-9079-02c1cbd1b375" providerId="ADAL" clId="{48801D2C-E29E-4AC2-B504-D83902CED78C}" dt="2023-09-27T10:16:33.401" v="3624" actId="403"/>
          <ac:spMkLst>
            <pc:docMk/>
            <pc:sldMk cId="1565746253" sldId="290"/>
            <ac:spMk id="3" creationId="{EB6AE13D-326B-027E-D781-0C6F9A76608C}"/>
          </ac:spMkLst>
        </pc:spChg>
        <pc:spChg chg="add del">
          <ac:chgData name="Thomas Humphrey (1705413)" userId="c780d40b-30e5-49d0-9079-02c1cbd1b375" providerId="ADAL" clId="{48801D2C-E29E-4AC2-B504-D83902CED78C}" dt="2023-09-23T13:18:42.085" v="2559" actId="26606"/>
          <ac:spMkLst>
            <pc:docMk/>
            <pc:sldMk cId="1565746253" sldId="290"/>
            <ac:spMk id="11" creationId="{E009DD9B-5EE2-4C0D-8B2B-351C8C102205}"/>
          </ac:spMkLst>
        </pc:spChg>
        <pc:spChg chg="add del">
          <ac:chgData name="Thomas Humphrey (1705413)" userId="c780d40b-30e5-49d0-9079-02c1cbd1b375" providerId="ADAL" clId="{48801D2C-E29E-4AC2-B504-D83902CED78C}" dt="2023-09-23T13:18:42.085" v="2559" actId="26606"/>
          <ac:spMkLst>
            <pc:docMk/>
            <pc:sldMk cId="1565746253" sldId="290"/>
            <ac:spMk id="13" creationId="{E720DB99-7745-4E75-9D96-AAB6D55C531E}"/>
          </ac:spMkLst>
        </pc:spChg>
        <pc:spChg chg="add del">
          <ac:chgData name="Thomas Humphrey (1705413)" userId="c780d40b-30e5-49d0-9079-02c1cbd1b375" providerId="ADAL" clId="{48801D2C-E29E-4AC2-B504-D83902CED78C}" dt="2023-09-23T13:18:42.085" v="2559" actId="26606"/>
          <ac:spMkLst>
            <pc:docMk/>
            <pc:sldMk cId="1565746253" sldId="290"/>
            <ac:spMk id="15" creationId="{D68803C4-E159-4360-B7BB-74205C8F782D}"/>
          </ac:spMkLst>
        </pc:spChg>
        <pc:spChg chg="add del">
          <ac:chgData name="Thomas Humphrey (1705413)" userId="c780d40b-30e5-49d0-9079-02c1cbd1b375" providerId="ADAL" clId="{48801D2C-E29E-4AC2-B504-D83902CED78C}" dt="2023-09-23T13:18:42.085" v="2559" actId="26606"/>
          <ac:spMkLst>
            <pc:docMk/>
            <pc:sldMk cId="1565746253" sldId="290"/>
            <ac:spMk id="17" creationId="{504B0465-3B07-49BF-BEA7-D81476246293}"/>
          </ac:spMkLst>
        </pc:spChg>
        <pc:spChg chg="add del">
          <ac:chgData name="Thomas Humphrey (1705413)" userId="c780d40b-30e5-49d0-9079-02c1cbd1b375" providerId="ADAL" clId="{48801D2C-E29E-4AC2-B504-D83902CED78C}" dt="2023-09-23T13:18:42.085" v="2559" actId="26606"/>
          <ac:spMkLst>
            <pc:docMk/>
            <pc:sldMk cId="1565746253" sldId="290"/>
            <ac:spMk id="19" creationId="{49B7FFA5-14CB-4A4F-9BCC-CA3AA5D9D276}"/>
          </ac:spMkLst>
        </pc:spChg>
        <pc:spChg chg="add del">
          <ac:chgData name="Thomas Humphrey (1705413)" userId="c780d40b-30e5-49d0-9079-02c1cbd1b375" providerId="ADAL" clId="{48801D2C-E29E-4AC2-B504-D83902CED78C}" dt="2023-09-23T13:18:42.085" v="2559" actId="26606"/>
          <ac:spMkLst>
            <pc:docMk/>
            <pc:sldMk cId="1565746253" sldId="290"/>
            <ac:spMk id="21" creationId="{04E48745-7512-4EC2-9E20-9092D12150CA}"/>
          </ac:spMkLst>
        </pc:spChg>
        <pc:spChg chg="add del">
          <ac:chgData name="Thomas Humphrey (1705413)" userId="c780d40b-30e5-49d0-9079-02c1cbd1b375" providerId="ADAL" clId="{48801D2C-E29E-4AC2-B504-D83902CED78C}" dt="2023-09-23T13:18:54.025" v="2561" actId="26606"/>
          <ac:spMkLst>
            <pc:docMk/>
            <pc:sldMk cId="1565746253" sldId="290"/>
            <ac:spMk id="23" creationId="{1C7FF924-8DA0-4BE9-8C7E-095B0EC13A44}"/>
          </ac:spMkLst>
        </pc:spChg>
        <pc:spChg chg="add">
          <ac:chgData name="Thomas Humphrey (1705413)" userId="c780d40b-30e5-49d0-9079-02c1cbd1b375" providerId="ADAL" clId="{48801D2C-E29E-4AC2-B504-D83902CED78C}" dt="2023-09-23T13:18:54.077" v="2562" actId="26606"/>
          <ac:spMkLst>
            <pc:docMk/>
            <pc:sldMk cId="1565746253" sldId="290"/>
            <ac:spMk id="27" creationId="{E009DD9B-5EE2-4C0D-8B2B-351C8C102205}"/>
          </ac:spMkLst>
        </pc:spChg>
        <pc:spChg chg="add">
          <ac:chgData name="Thomas Humphrey (1705413)" userId="c780d40b-30e5-49d0-9079-02c1cbd1b375" providerId="ADAL" clId="{48801D2C-E29E-4AC2-B504-D83902CED78C}" dt="2023-09-23T13:18:54.077" v="2562" actId="26606"/>
          <ac:spMkLst>
            <pc:docMk/>
            <pc:sldMk cId="1565746253" sldId="290"/>
            <ac:spMk id="28" creationId="{E720DB99-7745-4E75-9D96-AAB6D55C531E}"/>
          </ac:spMkLst>
        </pc:spChg>
        <pc:spChg chg="add">
          <ac:chgData name="Thomas Humphrey (1705413)" userId="c780d40b-30e5-49d0-9079-02c1cbd1b375" providerId="ADAL" clId="{48801D2C-E29E-4AC2-B504-D83902CED78C}" dt="2023-09-23T13:18:54.077" v="2562" actId="26606"/>
          <ac:spMkLst>
            <pc:docMk/>
            <pc:sldMk cId="1565746253" sldId="290"/>
            <ac:spMk id="29" creationId="{D68803C4-E159-4360-B7BB-74205C8F782D}"/>
          </ac:spMkLst>
        </pc:spChg>
        <pc:spChg chg="add">
          <ac:chgData name="Thomas Humphrey (1705413)" userId="c780d40b-30e5-49d0-9079-02c1cbd1b375" providerId="ADAL" clId="{48801D2C-E29E-4AC2-B504-D83902CED78C}" dt="2023-09-23T13:18:54.077" v="2562" actId="26606"/>
          <ac:spMkLst>
            <pc:docMk/>
            <pc:sldMk cId="1565746253" sldId="290"/>
            <ac:spMk id="30" creationId="{504B0465-3B07-49BF-BEA7-D81476246293}"/>
          </ac:spMkLst>
        </pc:spChg>
        <pc:spChg chg="add">
          <ac:chgData name="Thomas Humphrey (1705413)" userId="c780d40b-30e5-49d0-9079-02c1cbd1b375" providerId="ADAL" clId="{48801D2C-E29E-4AC2-B504-D83902CED78C}" dt="2023-09-23T13:18:54.077" v="2562" actId="26606"/>
          <ac:spMkLst>
            <pc:docMk/>
            <pc:sldMk cId="1565746253" sldId="290"/>
            <ac:spMk id="31" creationId="{49B7FFA5-14CB-4A4F-9BCC-CA3AA5D9D276}"/>
          </ac:spMkLst>
        </pc:spChg>
        <pc:spChg chg="add">
          <ac:chgData name="Thomas Humphrey (1705413)" userId="c780d40b-30e5-49d0-9079-02c1cbd1b375" providerId="ADAL" clId="{48801D2C-E29E-4AC2-B504-D83902CED78C}" dt="2023-09-23T13:18:54.077" v="2562" actId="26606"/>
          <ac:spMkLst>
            <pc:docMk/>
            <pc:sldMk cId="1565746253" sldId="290"/>
            <ac:spMk id="32" creationId="{04E48745-7512-4EC2-9E20-9092D12150CA}"/>
          </ac:spMkLst>
        </pc:spChg>
        <pc:grpChg chg="add del">
          <ac:chgData name="Thomas Humphrey (1705413)" userId="c780d40b-30e5-49d0-9079-02c1cbd1b375" providerId="ADAL" clId="{48801D2C-E29E-4AC2-B504-D83902CED78C}" dt="2023-09-23T13:18:54.025" v="2561" actId="26606"/>
          <ac:grpSpMkLst>
            <pc:docMk/>
            <pc:sldMk cId="1565746253" sldId="290"/>
            <ac:grpSpMk id="24" creationId="{5029B4A8-2CF0-48DC-B29E-F3B62EDDC445}"/>
          </ac:grpSpMkLst>
        </pc:grpChg>
        <pc:picChg chg="add del mod">
          <ac:chgData name="Thomas Humphrey (1705413)" userId="c780d40b-30e5-49d0-9079-02c1cbd1b375" providerId="ADAL" clId="{48801D2C-E29E-4AC2-B504-D83902CED78C}" dt="2023-09-23T13:18:18.087" v="2556"/>
          <ac:picMkLst>
            <pc:docMk/>
            <pc:sldMk cId="1565746253" sldId="290"/>
            <ac:picMk id="4" creationId="{FC14496F-2A4E-1F0C-CECE-0F82C47CADBD}"/>
          </ac:picMkLst>
        </pc:picChg>
        <pc:picChg chg="add mod">
          <ac:chgData name="Thomas Humphrey (1705413)" userId="c780d40b-30e5-49d0-9079-02c1cbd1b375" providerId="ADAL" clId="{48801D2C-E29E-4AC2-B504-D83902CED78C}" dt="2023-09-23T13:18:54.077" v="2562" actId="26606"/>
          <ac:picMkLst>
            <pc:docMk/>
            <pc:sldMk cId="1565746253" sldId="290"/>
            <ac:picMk id="6" creationId="{13AD48B8-2F23-4257-3411-58C99AF1FB75}"/>
          </ac:picMkLst>
        </pc:picChg>
      </pc:sldChg>
      <pc:sldChg chg="addSp modSp new mod setBg">
        <pc:chgData name="Thomas Humphrey (1705413)" userId="c780d40b-30e5-49d0-9079-02c1cbd1b375" providerId="ADAL" clId="{48801D2C-E29E-4AC2-B504-D83902CED78C}" dt="2023-09-29T12:47:36.180" v="5740" actId="114"/>
        <pc:sldMkLst>
          <pc:docMk/>
          <pc:sldMk cId="3570207130" sldId="291"/>
        </pc:sldMkLst>
        <pc:spChg chg="mod">
          <ac:chgData name="Thomas Humphrey (1705413)" userId="c780d40b-30e5-49d0-9079-02c1cbd1b375" providerId="ADAL" clId="{48801D2C-E29E-4AC2-B504-D83902CED78C}" dt="2023-09-23T13:19:24.860" v="2568" actId="26606"/>
          <ac:spMkLst>
            <pc:docMk/>
            <pc:sldMk cId="3570207130" sldId="291"/>
            <ac:spMk id="2" creationId="{E8104893-4D90-8EFD-DB84-8F28EAECEA83}"/>
          </ac:spMkLst>
        </pc:spChg>
        <pc:spChg chg="mod">
          <ac:chgData name="Thomas Humphrey (1705413)" userId="c780d40b-30e5-49d0-9079-02c1cbd1b375" providerId="ADAL" clId="{48801D2C-E29E-4AC2-B504-D83902CED78C}" dt="2023-09-29T12:47:36.180" v="5740" actId="114"/>
          <ac:spMkLst>
            <pc:docMk/>
            <pc:sldMk cId="3570207130" sldId="291"/>
            <ac:spMk id="3" creationId="{E89F16B0-99AB-A5BC-E03A-3FBD218FA6D5}"/>
          </ac:spMkLst>
        </pc:spChg>
        <pc:spChg chg="add">
          <ac:chgData name="Thomas Humphrey (1705413)" userId="c780d40b-30e5-49d0-9079-02c1cbd1b375" providerId="ADAL" clId="{48801D2C-E29E-4AC2-B504-D83902CED78C}" dt="2023-09-23T13:19:24.860" v="2568" actId="26606"/>
          <ac:spMkLst>
            <pc:docMk/>
            <pc:sldMk cId="3570207130" sldId="291"/>
            <ac:spMk id="8" creationId="{E009DD9B-5EE2-4C0D-8B2B-351C8C102205}"/>
          </ac:spMkLst>
        </pc:spChg>
        <pc:spChg chg="add">
          <ac:chgData name="Thomas Humphrey (1705413)" userId="c780d40b-30e5-49d0-9079-02c1cbd1b375" providerId="ADAL" clId="{48801D2C-E29E-4AC2-B504-D83902CED78C}" dt="2023-09-23T13:19:24.860" v="2568" actId="26606"/>
          <ac:spMkLst>
            <pc:docMk/>
            <pc:sldMk cId="3570207130" sldId="291"/>
            <ac:spMk id="10" creationId="{E720DB99-7745-4E75-9D96-AAB6D55C531E}"/>
          </ac:spMkLst>
        </pc:spChg>
        <pc:spChg chg="add">
          <ac:chgData name="Thomas Humphrey (1705413)" userId="c780d40b-30e5-49d0-9079-02c1cbd1b375" providerId="ADAL" clId="{48801D2C-E29E-4AC2-B504-D83902CED78C}" dt="2023-09-23T13:19:24.860" v="2568" actId="26606"/>
          <ac:spMkLst>
            <pc:docMk/>
            <pc:sldMk cId="3570207130" sldId="291"/>
            <ac:spMk id="12" creationId="{D68803C4-E159-4360-B7BB-74205C8F782D}"/>
          </ac:spMkLst>
        </pc:spChg>
        <pc:spChg chg="add">
          <ac:chgData name="Thomas Humphrey (1705413)" userId="c780d40b-30e5-49d0-9079-02c1cbd1b375" providerId="ADAL" clId="{48801D2C-E29E-4AC2-B504-D83902CED78C}" dt="2023-09-23T13:19:24.860" v="2568" actId="26606"/>
          <ac:spMkLst>
            <pc:docMk/>
            <pc:sldMk cId="3570207130" sldId="291"/>
            <ac:spMk id="14" creationId="{504B0465-3B07-49BF-BEA7-D81476246293}"/>
          </ac:spMkLst>
        </pc:spChg>
        <pc:spChg chg="add">
          <ac:chgData name="Thomas Humphrey (1705413)" userId="c780d40b-30e5-49d0-9079-02c1cbd1b375" providerId="ADAL" clId="{48801D2C-E29E-4AC2-B504-D83902CED78C}" dt="2023-09-23T13:19:24.860" v="2568" actId="26606"/>
          <ac:spMkLst>
            <pc:docMk/>
            <pc:sldMk cId="3570207130" sldId="291"/>
            <ac:spMk id="16" creationId="{49B7FFA5-14CB-4A4F-9BCC-CA3AA5D9D276}"/>
          </ac:spMkLst>
        </pc:spChg>
        <pc:spChg chg="add">
          <ac:chgData name="Thomas Humphrey (1705413)" userId="c780d40b-30e5-49d0-9079-02c1cbd1b375" providerId="ADAL" clId="{48801D2C-E29E-4AC2-B504-D83902CED78C}" dt="2023-09-23T13:19:24.860" v="2568" actId="26606"/>
          <ac:spMkLst>
            <pc:docMk/>
            <pc:sldMk cId="3570207130" sldId="291"/>
            <ac:spMk id="18" creationId="{04E48745-7512-4EC2-9E20-9092D12150CA}"/>
          </ac:spMkLst>
        </pc:spChg>
      </pc:sldChg>
      <pc:sldChg chg="addSp modSp new mod ord setBg">
        <pc:chgData name="Thomas Humphrey (1705413)" userId="c780d40b-30e5-49d0-9079-02c1cbd1b375" providerId="ADAL" clId="{48801D2C-E29E-4AC2-B504-D83902CED78C}" dt="2023-09-29T12:47:24.935" v="5739" actId="6549"/>
        <pc:sldMkLst>
          <pc:docMk/>
          <pc:sldMk cId="404940411" sldId="292"/>
        </pc:sldMkLst>
        <pc:spChg chg="mod">
          <ac:chgData name="Thomas Humphrey (1705413)" userId="c780d40b-30e5-49d0-9079-02c1cbd1b375" providerId="ADAL" clId="{48801D2C-E29E-4AC2-B504-D83902CED78C}" dt="2023-09-27T10:38:19.630" v="5683" actId="26606"/>
          <ac:spMkLst>
            <pc:docMk/>
            <pc:sldMk cId="404940411" sldId="292"/>
            <ac:spMk id="2" creationId="{0CF87049-D03C-812B-EE7D-3C42B1CA91FE}"/>
          </ac:spMkLst>
        </pc:spChg>
        <pc:spChg chg="mod">
          <ac:chgData name="Thomas Humphrey (1705413)" userId="c780d40b-30e5-49d0-9079-02c1cbd1b375" providerId="ADAL" clId="{48801D2C-E29E-4AC2-B504-D83902CED78C}" dt="2023-09-29T12:47:24.935" v="5739" actId="6549"/>
          <ac:spMkLst>
            <pc:docMk/>
            <pc:sldMk cId="404940411" sldId="292"/>
            <ac:spMk id="3" creationId="{EA6CE9E1-5BBE-6F54-344D-4FBBA26B7E7F}"/>
          </ac:spMkLst>
        </pc:spChg>
        <pc:spChg chg="add">
          <ac:chgData name="Thomas Humphrey (1705413)" userId="c780d40b-30e5-49d0-9079-02c1cbd1b375" providerId="ADAL" clId="{48801D2C-E29E-4AC2-B504-D83902CED78C}" dt="2023-09-27T10:38:19.630" v="5683" actId="26606"/>
          <ac:spMkLst>
            <pc:docMk/>
            <pc:sldMk cId="404940411" sldId="292"/>
            <ac:spMk id="8" creationId="{E009DD9B-5EE2-4C0D-8B2B-351C8C102205}"/>
          </ac:spMkLst>
        </pc:spChg>
        <pc:spChg chg="add">
          <ac:chgData name="Thomas Humphrey (1705413)" userId="c780d40b-30e5-49d0-9079-02c1cbd1b375" providerId="ADAL" clId="{48801D2C-E29E-4AC2-B504-D83902CED78C}" dt="2023-09-27T10:38:19.630" v="5683" actId="26606"/>
          <ac:spMkLst>
            <pc:docMk/>
            <pc:sldMk cId="404940411" sldId="292"/>
            <ac:spMk id="10" creationId="{E720DB99-7745-4E75-9D96-AAB6D55C531E}"/>
          </ac:spMkLst>
        </pc:spChg>
        <pc:spChg chg="add">
          <ac:chgData name="Thomas Humphrey (1705413)" userId="c780d40b-30e5-49d0-9079-02c1cbd1b375" providerId="ADAL" clId="{48801D2C-E29E-4AC2-B504-D83902CED78C}" dt="2023-09-27T10:38:19.630" v="5683" actId="26606"/>
          <ac:spMkLst>
            <pc:docMk/>
            <pc:sldMk cId="404940411" sldId="292"/>
            <ac:spMk id="12" creationId="{D68803C4-E159-4360-B7BB-74205C8F782D}"/>
          </ac:spMkLst>
        </pc:spChg>
        <pc:spChg chg="add">
          <ac:chgData name="Thomas Humphrey (1705413)" userId="c780d40b-30e5-49d0-9079-02c1cbd1b375" providerId="ADAL" clId="{48801D2C-E29E-4AC2-B504-D83902CED78C}" dt="2023-09-27T10:38:19.630" v="5683" actId="26606"/>
          <ac:spMkLst>
            <pc:docMk/>
            <pc:sldMk cId="404940411" sldId="292"/>
            <ac:spMk id="14" creationId="{504B0465-3B07-49BF-BEA7-D81476246293}"/>
          </ac:spMkLst>
        </pc:spChg>
        <pc:spChg chg="add">
          <ac:chgData name="Thomas Humphrey (1705413)" userId="c780d40b-30e5-49d0-9079-02c1cbd1b375" providerId="ADAL" clId="{48801D2C-E29E-4AC2-B504-D83902CED78C}" dt="2023-09-27T10:38:19.630" v="5683" actId="26606"/>
          <ac:spMkLst>
            <pc:docMk/>
            <pc:sldMk cId="404940411" sldId="292"/>
            <ac:spMk id="16" creationId="{49B7FFA5-14CB-4A4F-9BCC-CA3AA5D9D276}"/>
          </ac:spMkLst>
        </pc:spChg>
        <pc:spChg chg="add">
          <ac:chgData name="Thomas Humphrey (1705413)" userId="c780d40b-30e5-49d0-9079-02c1cbd1b375" providerId="ADAL" clId="{48801D2C-E29E-4AC2-B504-D83902CED78C}" dt="2023-09-27T10:38:19.630" v="5683" actId="26606"/>
          <ac:spMkLst>
            <pc:docMk/>
            <pc:sldMk cId="404940411" sldId="292"/>
            <ac:spMk id="18" creationId="{04E48745-7512-4EC2-9E20-9092D12150CA}"/>
          </ac:spMkLst>
        </pc:spChg>
      </pc:sldChg>
      <pc:sldChg chg="modSp new del mod">
        <pc:chgData name="Thomas Humphrey (1705413)" userId="c780d40b-30e5-49d0-9079-02c1cbd1b375" providerId="ADAL" clId="{48801D2C-E29E-4AC2-B504-D83902CED78C}" dt="2023-09-26T13:34:48.689" v="2608" actId="2696"/>
        <pc:sldMkLst>
          <pc:docMk/>
          <pc:sldMk cId="2894377118" sldId="292"/>
        </pc:sldMkLst>
        <pc:spChg chg="mod">
          <ac:chgData name="Thomas Humphrey (1705413)" userId="c780d40b-30e5-49d0-9079-02c1cbd1b375" providerId="ADAL" clId="{48801D2C-E29E-4AC2-B504-D83902CED78C}" dt="2023-09-26T13:15:16.709" v="2606" actId="20577"/>
          <ac:spMkLst>
            <pc:docMk/>
            <pc:sldMk cId="2894377118" sldId="292"/>
            <ac:spMk id="2" creationId="{ADA1AEC3-6A26-C1A7-BA1B-2701C2F748BC}"/>
          </ac:spMkLst>
        </pc:spChg>
        <pc:spChg chg="mod">
          <ac:chgData name="Thomas Humphrey (1705413)" userId="c780d40b-30e5-49d0-9079-02c1cbd1b375" providerId="ADAL" clId="{48801D2C-E29E-4AC2-B504-D83902CED78C}" dt="2023-09-26T13:15:38.085" v="2607" actId="14100"/>
          <ac:spMkLst>
            <pc:docMk/>
            <pc:sldMk cId="2894377118" sldId="292"/>
            <ac:spMk id="3" creationId="{7FC01869-C721-356E-2DAF-AA110AC1AB93}"/>
          </ac:spMkLst>
        </pc:spChg>
      </pc:sldChg>
      <pc:sldChg chg="modSp new mod ord">
        <pc:chgData name="Thomas Humphrey (1705413)" userId="c780d40b-30e5-49d0-9079-02c1cbd1b375" providerId="ADAL" clId="{48801D2C-E29E-4AC2-B504-D83902CED78C}" dt="2023-09-27T10:09:13.121" v="3614" actId="14100"/>
        <pc:sldMkLst>
          <pc:docMk/>
          <pc:sldMk cId="359681038" sldId="293"/>
        </pc:sldMkLst>
        <pc:spChg chg="mod">
          <ac:chgData name="Thomas Humphrey (1705413)" userId="c780d40b-30e5-49d0-9079-02c1cbd1b375" providerId="ADAL" clId="{48801D2C-E29E-4AC2-B504-D83902CED78C}" dt="2023-09-27T09:57:25.414" v="3297" actId="313"/>
          <ac:spMkLst>
            <pc:docMk/>
            <pc:sldMk cId="359681038" sldId="293"/>
            <ac:spMk id="2" creationId="{B4E9335C-FA4B-7B94-049F-D0B47E9135E2}"/>
          </ac:spMkLst>
        </pc:spChg>
        <pc:spChg chg="mod">
          <ac:chgData name="Thomas Humphrey (1705413)" userId="c780d40b-30e5-49d0-9079-02c1cbd1b375" providerId="ADAL" clId="{48801D2C-E29E-4AC2-B504-D83902CED78C}" dt="2023-09-27T10:09:13.121" v="3614" actId="14100"/>
          <ac:spMkLst>
            <pc:docMk/>
            <pc:sldMk cId="359681038" sldId="293"/>
            <ac:spMk id="3" creationId="{98331902-6BD0-445B-093D-C3D4CE489FAF}"/>
          </ac:spMkLst>
        </pc:spChg>
      </pc:sldChg>
      <pc:sldChg chg="modSp add mod">
        <pc:chgData name="Thomas Humphrey (1705413)" userId="c780d40b-30e5-49d0-9079-02c1cbd1b375" providerId="ADAL" clId="{48801D2C-E29E-4AC2-B504-D83902CED78C}" dt="2023-09-27T10:16:42.065" v="3626"/>
        <pc:sldMkLst>
          <pc:docMk/>
          <pc:sldMk cId="2090459274" sldId="294"/>
        </pc:sldMkLst>
        <pc:spChg chg="mod">
          <ac:chgData name="Thomas Humphrey (1705413)" userId="c780d40b-30e5-49d0-9079-02c1cbd1b375" providerId="ADAL" clId="{48801D2C-E29E-4AC2-B504-D83902CED78C}" dt="2023-09-27T10:16:42.065" v="3626"/>
          <ac:spMkLst>
            <pc:docMk/>
            <pc:sldMk cId="2090459274" sldId="294"/>
            <ac:spMk id="3" creationId="{EB6AE13D-326B-027E-D781-0C6F9A76608C}"/>
          </ac:spMkLst>
        </pc:spChg>
      </pc:sldChg>
      <pc:sldChg chg="addSp modSp new mod setBg">
        <pc:chgData name="Thomas Humphrey (1705413)" userId="c780d40b-30e5-49d0-9079-02c1cbd1b375" providerId="ADAL" clId="{48801D2C-E29E-4AC2-B504-D83902CED78C}" dt="2023-09-27T10:40:11.323" v="5722" actId="20577"/>
        <pc:sldMkLst>
          <pc:docMk/>
          <pc:sldMk cId="2686399662" sldId="295"/>
        </pc:sldMkLst>
        <pc:spChg chg="mod">
          <ac:chgData name="Thomas Humphrey (1705413)" userId="c780d40b-30e5-49d0-9079-02c1cbd1b375" providerId="ADAL" clId="{48801D2C-E29E-4AC2-B504-D83902CED78C}" dt="2023-09-27T10:38:44.784" v="5686" actId="26606"/>
          <ac:spMkLst>
            <pc:docMk/>
            <pc:sldMk cId="2686399662" sldId="295"/>
            <ac:spMk id="2" creationId="{BA8739EA-60C5-5D16-06C9-7B9EFEAD3575}"/>
          </ac:spMkLst>
        </pc:spChg>
        <pc:spChg chg="mod">
          <ac:chgData name="Thomas Humphrey (1705413)" userId="c780d40b-30e5-49d0-9079-02c1cbd1b375" providerId="ADAL" clId="{48801D2C-E29E-4AC2-B504-D83902CED78C}" dt="2023-09-27T10:40:11.323" v="5722" actId="20577"/>
          <ac:spMkLst>
            <pc:docMk/>
            <pc:sldMk cId="2686399662" sldId="295"/>
            <ac:spMk id="3" creationId="{742F7DB9-E768-D80C-D5EB-FC286CE4D5C3}"/>
          </ac:spMkLst>
        </pc:spChg>
        <pc:spChg chg="add">
          <ac:chgData name="Thomas Humphrey (1705413)" userId="c780d40b-30e5-49d0-9079-02c1cbd1b375" providerId="ADAL" clId="{48801D2C-E29E-4AC2-B504-D83902CED78C}" dt="2023-09-27T10:38:44.784" v="5686" actId="26606"/>
          <ac:spMkLst>
            <pc:docMk/>
            <pc:sldMk cId="2686399662" sldId="295"/>
            <ac:spMk id="8" creationId="{E009DD9B-5EE2-4C0D-8B2B-351C8C102205}"/>
          </ac:spMkLst>
        </pc:spChg>
        <pc:spChg chg="add">
          <ac:chgData name="Thomas Humphrey (1705413)" userId="c780d40b-30e5-49d0-9079-02c1cbd1b375" providerId="ADAL" clId="{48801D2C-E29E-4AC2-B504-D83902CED78C}" dt="2023-09-27T10:38:44.784" v="5686" actId="26606"/>
          <ac:spMkLst>
            <pc:docMk/>
            <pc:sldMk cId="2686399662" sldId="295"/>
            <ac:spMk id="10" creationId="{E720DB99-7745-4E75-9D96-AAB6D55C531E}"/>
          </ac:spMkLst>
        </pc:spChg>
        <pc:spChg chg="add">
          <ac:chgData name="Thomas Humphrey (1705413)" userId="c780d40b-30e5-49d0-9079-02c1cbd1b375" providerId="ADAL" clId="{48801D2C-E29E-4AC2-B504-D83902CED78C}" dt="2023-09-27T10:38:44.784" v="5686" actId="26606"/>
          <ac:spMkLst>
            <pc:docMk/>
            <pc:sldMk cId="2686399662" sldId="295"/>
            <ac:spMk id="12" creationId="{D68803C4-E159-4360-B7BB-74205C8F782D}"/>
          </ac:spMkLst>
        </pc:spChg>
        <pc:spChg chg="add">
          <ac:chgData name="Thomas Humphrey (1705413)" userId="c780d40b-30e5-49d0-9079-02c1cbd1b375" providerId="ADAL" clId="{48801D2C-E29E-4AC2-B504-D83902CED78C}" dt="2023-09-27T10:38:44.784" v="5686" actId="26606"/>
          <ac:spMkLst>
            <pc:docMk/>
            <pc:sldMk cId="2686399662" sldId="295"/>
            <ac:spMk id="14" creationId="{504B0465-3B07-49BF-BEA7-D81476246293}"/>
          </ac:spMkLst>
        </pc:spChg>
        <pc:spChg chg="add">
          <ac:chgData name="Thomas Humphrey (1705413)" userId="c780d40b-30e5-49d0-9079-02c1cbd1b375" providerId="ADAL" clId="{48801D2C-E29E-4AC2-B504-D83902CED78C}" dt="2023-09-27T10:38:44.784" v="5686" actId="26606"/>
          <ac:spMkLst>
            <pc:docMk/>
            <pc:sldMk cId="2686399662" sldId="295"/>
            <ac:spMk id="16" creationId="{49B7FFA5-14CB-4A4F-9BCC-CA3AA5D9D276}"/>
          </ac:spMkLst>
        </pc:spChg>
        <pc:spChg chg="add">
          <ac:chgData name="Thomas Humphrey (1705413)" userId="c780d40b-30e5-49d0-9079-02c1cbd1b375" providerId="ADAL" clId="{48801D2C-E29E-4AC2-B504-D83902CED78C}" dt="2023-09-27T10:38:44.784" v="5686" actId="26606"/>
          <ac:spMkLst>
            <pc:docMk/>
            <pc:sldMk cId="2686399662" sldId="295"/>
            <ac:spMk id="18" creationId="{04E48745-7512-4EC2-9E20-9092D12150CA}"/>
          </ac:spMkLst>
        </pc:spChg>
      </pc:sldChg>
      <pc:sldChg chg="modSp add mod ord">
        <pc:chgData name="Thomas Humphrey (1705413)" userId="c780d40b-30e5-49d0-9079-02c1cbd1b375" providerId="ADAL" clId="{48801D2C-E29E-4AC2-B504-D83902CED78C}" dt="2023-09-29T12:47:18.825" v="5738"/>
        <pc:sldMkLst>
          <pc:docMk/>
          <pc:sldMk cId="635572544" sldId="296"/>
        </pc:sldMkLst>
        <pc:spChg chg="mod">
          <ac:chgData name="Thomas Humphrey (1705413)" userId="c780d40b-30e5-49d0-9079-02c1cbd1b375" providerId="ADAL" clId="{48801D2C-E29E-4AC2-B504-D83902CED78C}" dt="2023-09-29T12:47:09.818" v="5736" actId="20577"/>
          <ac:spMkLst>
            <pc:docMk/>
            <pc:sldMk cId="635572544" sldId="296"/>
            <ac:spMk id="3" creationId="{EA6CE9E1-5BBE-6F54-344D-4FBBA26B7E7F}"/>
          </ac:spMkLst>
        </pc:spChg>
      </pc:sldChg>
      <pc:sldChg chg="modSp new del mod">
        <pc:chgData name="Thomas Humphrey (1705413)" userId="c780d40b-30e5-49d0-9079-02c1cbd1b375" providerId="ADAL" clId="{48801D2C-E29E-4AC2-B504-D83902CED78C}" dt="2023-09-27T10:31:15.439" v="5077" actId="680"/>
        <pc:sldMkLst>
          <pc:docMk/>
          <pc:sldMk cId="4107521422" sldId="296"/>
        </pc:sldMkLst>
        <pc:spChg chg="mod">
          <ac:chgData name="Thomas Humphrey (1705413)" userId="c780d40b-30e5-49d0-9079-02c1cbd1b375" providerId="ADAL" clId="{48801D2C-E29E-4AC2-B504-D83902CED78C}" dt="2023-09-27T10:31:14.921" v="5076" actId="20577"/>
          <ac:spMkLst>
            <pc:docMk/>
            <pc:sldMk cId="4107521422" sldId="296"/>
            <ac:spMk id="2" creationId="{19497735-D967-D83C-2D3A-B72BF76B4657}"/>
          </ac:spMkLst>
        </pc:spChg>
        <pc:spChg chg="mod">
          <ac:chgData name="Thomas Humphrey (1705413)" userId="c780d40b-30e5-49d0-9079-02c1cbd1b375" providerId="ADAL" clId="{48801D2C-E29E-4AC2-B504-D83902CED78C}" dt="2023-09-27T10:31:13.085" v="5072" actId="14100"/>
          <ac:spMkLst>
            <pc:docMk/>
            <pc:sldMk cId="4107521422" sldId="296"/>
            <ac:spMk id="3" creationId="{53125E6B-C0FB-881E-C865-F28BAE08CCAA}"/>
          </ac:spMkLst>
        </pc:spChg>
      </pc:sldChg>
      <pc:sldChg chg="addSp delSp modSp new mod setBg modAnim">
        <pc:chgData name="Thomas Humphrey (1705413)" userId="c780d40b-30e5-49d0-9079-02c1cbd1b375" providerId="ADAL" clId="{48801D2C-E29E-4AC2-B504-D83902CED78C}" dt="2023-09-30T07:20:13.376" v="5827"/>
        <pc:sldMkLst>
          <pc:docMk/>
          <pc:sldMk cId="1488425239" sldId="297"/>
        </pc:sldMkLst>
        <pc:spChg chg="mod">
          <ac:chgData name="Thomas Humphrey (1705413)" userId="c780d40b-30e5-49d0-9079-02c1cbd1b375" providerId="ADAL" clId="{48801D2C-E29E-4AC2-B504-D83902CED78C}" dt="2023-09-30T07:17:23.704" v="5757" actId="26606"/>
          <ac:spMkLst>
            <pc:docMk/>
            <pc:sldMk cId="1488425239" sldId="297"/>
            <ac:spMk id="2" creationId="{E48137B5-3DE0-2D72-712D-8270D657FCE3}"/>
          </ac:spMkLst>
        </pc:spChg>
        <pc:spChg chg="add del mod">
          <ac:chgData name="Thomas Humphrey (1705413)" userId="c780d40b-30e5-49d0-9079-02c1cbd1b375" providerId="ADAL" clId="{48801D2C-E29E-4AC2-B504-D83902CED78C}" dt="2023-09-30T07:17:18.145" v="5755" actId="478"/>
          <ac:spMkLst>
            <pc:docMk/>
            <pc:sldMk cId="1488425239" sldId="297"/>
            <ac:spMk id="3" creationId="{31D1E136-78DC-3EA6-B168-379F9BCFAB47}"/>
          </ac:spMkLst>
        </pc:spChg>
        <pc:spChg chg="add mod">
          <ac:chgData name="Thomas Humphrey (1705413)" userId="c780d40b-30e5-49d0-9079-02c1cbd1b375" providerId="ADAL" clId="{48801D2C-E29E-4AC2-B504-D83902CED78C}" dt="2023-09-30T07:20:00.547" v="5826" actId="14100"/>
          <ac:spMkLst>
            <pc:docMk/>
            <pc:sldMk cId="1488425239" sldId="297"/>
            <ac:spMk id="6" creationId="{A8294AB9-2CC9-F87C-BD11-090587D962FD}"/>
          </ac:spMkLst>
        </pc:spChg>
        <pc:spChg chg="add">
          <ac:chgData name="Thomas Humphrey (1705413)" userId="c780d40b-30e5-49d0-9079-02c1cbd1b375" providerId="ADAL" clId="{48801D2C-E29E-4AC2-B504-D83902CED78C}" dt="2023-09-30T07:17:23.704" v="5757" actId="26606"/>
          <ac:spMkLst>
            <pc:docMk/>
            <pc:sldMk cId="1488425239" sldId="297"/>
            <ac:spMk id="10" creationId="{7049A7D3-684C-4C59-A4B6-7B308A6AD34D}"/>
          </ac:spMkLst>
        </pc:spChg>
        <pc:spChg chg="add">
          <ac:chgData name="Thomas Humphrey (1705413)" userId="c780d40b-30e5-49d0-9079-02c1cbd1b375" providerId="ADAL" clId="{48801D2C-E29E-4AC2-B504-D83902CED78C}" dt="2023-09-30T07:17:23.704" v="5757" actId="26606"/>
          <ac:spMkLst>
            <pc:docMk/>
            <pc:sldMk cId="1488425239" sldId="297"/>
            <ac:spMk id="12" creationId="{D7B1087B-C592-40E7-B532-60B453A2FE6A}"/>
          </ac:spMkLst>
        </pc:spChg>
        <pc:spChg chg="add">
          <ac:chgData name="Thomas Humphrey (1705413)" userId="c780d40b-30e5-49d0-9079-02c1cbd1b375" providerId="ADAL" clId="{48801D2C-E29E-4AC2-B504-D83902CED78C}" dt="2023-09-30T07:17:23.704" v="5757" actId="26606"/>
          <ac:spMkLst>
            <pc:docMk/>
            <pc:sldMk cId="1488425239" sldId="297"/>
            <ac:spMk id="14" creationId="{14AE7447-E8F8-4A0F-9E3D-94842BFF886E}"/>
          </ac:spMkLst>
        </pc:spChg>
        <pc:spChg chg="add">
          <ac:chgData name="Thomas Humphrey (1705413)" userId="c780d40b-30e5-49d0-9079-02c1cbd1b375" providerId="ADAL" clId="{48801D2C-E29E-4AC2-B504-D83902CED78C}" dt="2023-09-30T07:17:23.704" v="5757" actId="26606"/>
          <ac:spMkLst>
            <pc:docMk/>
            <pc:sldMk cId="1488425239" sldId="297"/>
            <ac:spMk id="20" creationId="{0680B5D0-24EC-465A-A0E6-C4DF951E0043}"/>
          </ac:spMkLst>
        </pc:spChg>
        <pc:spChg chg="add">
          <ac:chgData name="Thomas Humphrey (1705413)" userId="c780d40b-30e5-49d0-9079-02c1cbd1b375" providerId="ADAL" clId="{48801D2C-E29E-4AC2-B504-D83902CED78C}" dt="2023-09-30T07:17:23.704" v="5757" actId="26606"/>
          <ac:spMkLst>
            <pc:docMk/>
            <pc:sldMk cId="1488425239" sldId="297"/>
            <ac:spMk id="22" creationId="{30BF1B50-A83E-4ED6-A2AA-C943C1F89F85}"/>
          </ac:spMkLst>
        </pc:spChg>
        <pc:spChg chg="add">
          <ac:chgData name="Thomas Humphrey (1705413)" userId="c780d40b-30e5-49d0-9079-02c1cbd1b375" providerId="ADAL" clId="{48801D2C-E29E-4AC2-B504-D83902CED78C}" dt="2023-09-30T07:17:23.704" v="5757" actId="26606"/>
          <ac:spMkLst>
            <pc:docMk/>
            <pc:sldMk cId="1488425239" sldId="297"/>
            <ac:spMk id="24" creationId="{1F31E8B2-210B-4B90-83BB-3B180732EF38}"/>
          </ac:spMkLst>
        </pc:spChg>
        <pc:spChg chg="add">
          <ac:chgData name="Thomas Humphrey (1705413)" userId="c780d40b-30e5-49d0-9079-02c1cbd1b375" providerId="ADAL" clId="{48801D2C-E29E-4AC2-B504-D83902CED78C}" dt="2023-09-30T07:17:23.704" v="5757" actId="26606"/>
          <ac:spMkLst>
            <pc:docMk/>
            <pc:sldMk cId="1488425239" sldId="297"/>
            <ac:spMk id="26" creationId="{6B387409-2B98-40F8-A65F-EF7CF989512F}"/>
          </ac:spMkLst>
        </pc:spChg>
        <pc:grpChg chg="add">
          <ac:chgData name="Thomas Humphrey (1705413)" userId="c780d40b-30e5-49d0-9079-02c1cbd1b375" providerId="ADAL" clId="{48801D2C-E29E-4AC2-B504-D83902CED78C}" dt="2023-09-30T07:17:23.704" v="5757" actId="26606"/>
          <ac:grpSpMkLst>
            <pc:docMk/>
            <pc:sldMk cId="1488425239" sldId="297"/>
            <ac:grpSpMk id="16" creationId="{85981F80-69EE-4E2B-82A8-47FDFD7720AC}"/>
          </ac:grpSpMkLst>
        </pc:grpChg>
        <pc:grpChg chg="add">
          <ac:chgData name="Thomas Humphrey (1705413)" userId="c780d40b-30e5-49d0-9079-02c1cbd1b375" providerId="ADAL" clId="{48801D2C-E29E-4AC2-B504-D83902CED78C}" dt="2023-09-30T07:17:23.704" v="5757" actId="26606"/>
          <ac:grpSpMkLst>
            <pc:docMk/>
            <pc:sldMk cId="1488425239" sldId="297"/>
            <ac:grpSpMk id="28" creationId="{C9E5F284-A588-4AE7-A36D-1C93E4FD0241}"/>
          </ac:grpSpMkLst>
        </pc:grpChg>
        <pc:graphicFrameChg chg="add del mod">
          <ac:chgData name="Thomas Humphrey (1705413)" userId="c780d40b-30e5-49d0-9079-02c1cbd1b375" providerId="ADAL" clId="{48801D2C-E29E-4AC2-B504-D83902CED78C}" dt="2023-09-30T07:17:13.412" v="5754"/>
          <ac:graphicFrameMkLst>
            <pc:docMk/>
            <pc:sldMk cId="1488425239" sldId="297"/>
            <ac:graphicFrameMk id="4" creationId="{578DC92B-EF4B-6A0F-5D52-9F44A89F4229}"/>
          </ac:graphicFrameMkLst>
        </pc:graphicFrameChg>
        <pc:graphicFrameChg chg="add mod modGraphic">
          <ac:chgData name="Thomas Humphrey (1705413)" userId="c780d40b-30e5-49d0-9079-02c1cbd1b375" providerId="ADAL" clId="{48801D2C-E29E-4AC2-B504-D83902CED78C}" dt="2023-09-30T07:18:46.647" v="5815" actId="20577"/>
          <ac:graphicFrameMkLst>
            <pc:docMk/>
            <pc:sldMk cId="1488425239" sldId="297"/>
            <ac:graphicFrameMk id="5" creationId="{7D002F87-D178-A38E-44F1-30190A477C99}"/>
          </ac:graphicFrameMkLst>
        </pc:graphicFrame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5C586F7-C41F-48E7-8BA8-A087BC3D7479}" type="datetimeFigureOut">
              <a:rPr lang="en-GB" smtClean="0"/>
              <a:t>30/09/2023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B9AECF-1899-40B8-9B47-52995BDC7565}" type="slidenum">
              <a:rPr lang="en-GB" smtClean="0"/>
              <a:t>‹#›</a:t>
            </a:fld>
            <a:endParaRPr lang="en-GB"/>
          </a:p>
        </p:txBody>
      </p:sp>
    </p:spTree>
    <p:extLst>
      <p:ext uri="{BB962C8B-B14F-4D97-AF65-F5344CB8AC3E}">
        <p14:creationId xmlns:p14="http://schemas.microsoft.com/office/powerpoint/2010/main" val="992866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C586F7-C41F-48E7-8BA8-A087BC3D7479}" type="datetimeFigureOut">
              <a:rPr lang="en-GB" smtClean="0"/>
              <a:t>30/09/2023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1771645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5C586F7-C41F-48E7-8BA8-A087BC3D7479}" type="datetimeFigureOut">
              <a:rPr lang="en-GB" smtClean="0"/>
              <a:t>30/09/2023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B9AECF-1899-40B8-9B47-52995BDC7565}" type="slidenum">
              <a:rPr lang="en-GB" smtClean="0"/>
              <a:t>‹#›</a:t>
            </a:fld>
            <a:endParaRPr lang="en-GB"/>
          </a:p>
        </p:txBody>
      </p:sp>
    </p:spTree>
    <p:extLst>
      <p:ext uri="{BB962C8B-B14F-4D97-AF65-F5344CB8AC3E}">
        <p14:creationId xmlns:p14="http://schemas.microsoft.com/office/powerpoint/2010/main" val="3614729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5C586F7-C41F-48E7-8BA8-A087BC3D7479}" type="datetimeFigureOut">
              <a:rPr lang="en-GB" smtClean="0"/>
              <a:t>30/09/2023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2194205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C586F7-C41F-48E7-8BA8-A087BC3D7479}" type="datetimeFigureOut">
              <a:rPr lang="en-GB" smtClean="0"/>
              <a:t>30/09/2023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1615107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C586F7-C41F-48E7-8BA8-A087BC3D7479}" type="datetimeFigureOut">
              <a:rPr lang="en-GB" smtClean="0"/>
              <a:t>30/09/2023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567911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C586F7-C41F-48E7-8BA8-A087BC3D7479}" type="datetimeFigureOut">
              <a:rPr lang="en-GB" smtClean="0"/>
              <a:t>30/09/2023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457575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C586F7-C41F-48E7-8BA8-A087BC3D7479}" type="datetimeFigureOut">
              <a:rPr lang="en-GB" smtClean="0"/>
              <a:t>30/09/2023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4014031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C586F7-C41F-48E7-8BA8-A087BC3D7479}" type="datetimeFigureOut">
              <a:rPr lang="en-GB" smtClean="0"/>
              <a:t>30/09/2023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4158296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C586F7-C41F-48E7-8BA8-A087BC3D7479}" type="datetimeFigureOut">
              <a:rPr lang="en-GB" smtClean="0"/>
              <a:t>30/09/2023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2327876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C586F7-C41F-48E7-8BA8-A087BC3D7479}" type="datetimeFigureOut">
              <a:rPr lang="en-GB" smtClean="0"/>
              <a:t>30/09/2023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9AECF-1899-40B8-9B47-52995BDC7565}" type="slidenum">
              <a:rPr lang="en-GB" smtClean="0"/>
              <a:t>‹#›</a:t>
            </a:fld>
            <a:endParaRPr lang="en-GB"/>
          </a:p>
        </p:txBody>
      </p:sp>
    </p:spTree>
    <p:extLst>
      <p:ext uri="{BB962C8B-B14F-4D97-AF65-F5344CB8AC3E}">
        <p14:creationId xmlns:p14="http://schemas.microsoft.com/office/powerpoint/2010/main" val="2793044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5C586F7-C41F-48E7-8BA8-A087BC3D7479}" type="datetimeFigureOut">
              <a:rPr lang="en-GB" smtClean="0"/>
              <a:t>30/09/2023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B9AECF-1899-40B8-9B47-52995BDC7565}" type="slidenum">
              <a:rPr lang="en-GB" smtClean="0"/>
              <a:t>‹#›</a:t>
            </a:fld>
            <a:endParaRPr lang="en-GB"/>
          </a:p>
        </p:txBody>
      </p:sp>
    </p:spTree>
    <p:extLst>
      <p:ext uri="{BB962C8B-B14F-4D97-AF65-F5344CB8AC3E}">
        <p14:creationId xmlns:p14="http://schemas.microsoft.com/office/powerpoint/2010/main" val="32477388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58D3C-ABAF-F9F7-B0BB-FB7CF0920A90}"/>
              </a:ext>
            </a:extLst>
          </p:cNvPr>
          <p:cNvSpPr>
            <a:spLocks noGrp="1"/>
          </p:cNvSpPr>
          <p:nvPr>
            <p:ph type="ctrTitle"/>
          </p:nvPr>
        </p:nvSpPr>
        <p:spPr/>
        <p:txBody>
          <a:bodyPr/>
          <a:lstStyle/>
          <a:p>
            <a:r>
              <a:rPr lang="en-GB" sz="7200" dirty="0">
                <a:latin typeface="Times New Roman" panose="02020603050405020304" pitchFamily="18" charset="0"/>
                <a:cs typeface="Times New Roman" panose="02020603050405020304" pitchFamily="18" charset="0"/>
              </a:rPr>
              <a:t>Sparta: An Extraordinary City</a:t>
            </a:r>
          </a:p>
        </p:txBody>
      </p:sp>
      <p:sp>
        <p:nvSpPr>
          <p:cNvPr id="3" name="Subtitle 2">
            <a:extLst>
              <a:ext uri="{FF2B5EF4-FFF2-40B4-BE49-F238E27FC236}">
                <a16:creationId xmlns:a16="http://schemas.microsoft.com/office/drawing/2014/main" id="{E4393F0C-168D-BF3E-4402-EA73B07984E5}"/>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5: Spartan Ascendancy</a:t>
            </a:r>
          </a:p>
        </p:txBody>
      </p:sp>
    </p:spTree>
    <p:extLst>
      <p:ext uri="{BB962C8B-B14F-4D97-AF65-F5344CB8AC3E}">
        <p14:creationId xmlns:p14="http://schemas.microsoft.com/office/powerpoint/2010/main" val="1007313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0" name="Rectangle 19">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137B5-3DE0-2D72-712D-8270D657FCE3}"/>
              </a:ext>
            </a:extLst>
          </p:cNvPr>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4700">
                <a:blipFill dpi="0" rotWithShape="1">
                  <a:blip r:embed="rId4"/>
                  <a:srcRect/>
                  <a:tile tx="6350" ty="-127000" sx="65000" sy="64000" flip="none" algn="tl"/>
                </a:blipFill>
              </a:rPr>
              <a:t>Chronology</a:t>
            </a:r>
          </a:p>
        </p:txBody>
      </p:sp>
      <p:sp>
        <p:nvSpPr>
          <p:cNvPr id="26" name="Rectangle 25">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Table 4">
            <a:extLst>
              <a:ext uri="{FF2B5EF4-FFF2-40B4-BE49-F238E27FC236}">
                <a16:creationId xmlns:a16="http://schemas.microsoft.com/office/drawing/2014/main" id="{7D002F87-D178-A38E-44F1-30190A477C99}"/>
              </a:ext>
            </a:extLst>
          </p:cNvPr>
          <p:cNvGraphicFramePr>
            <a:graphicFrameLocks noGrp="1"/>
          </p:cNvGraphicFramePr>
          <p:nvPr>
            <p:extLst>
              <p:ext uri="{D42A27DB-BD31-4B8C-83A1-F6EECF244321}">
                <p14:modId xmlns:p14="http://schemas.microsoft.com/office/powerpoint/2010/main" val="2178799713"/>
              </p:ext>
            </p:extLst>
          </p:nvPr>
        </p:nvGraphicFramePr>
        <p:xfrm>
          <a:off x="1315824" y="1388911"/>
          <a:ext cx="5841764" cy="4011545"/>
        </p:xfrm>
        <a:graphic>
          <a:graphicData uri="http://schemas.openxmlformats.org/drawingml/2006/table">
            <a:tbl>
              <a:tblPr/>
              <a:tblGrid>
                <a:gridCol w="2568298">
                  <a:extLst>
                    <a:ext uri="{9D8B030D-6E8A-4147-A177-3AD203B41FA5}">
                      <a16:colId xmlns:a16="http://schemas.microsoft.com/office/drawing/2014/main" val="2347398539"/>
                    </a:ext>
                  </a:extLst>
                </a:gridCol>
                <a:gridCol w="3273466">
                  <a:extLst>
                    <a:ext uri="{9D8B030D-6E8A-4147-A177-3AD203B41FA5}">
                      <a16:colId xmlns:a16="http://schemas.microsoft.com/office/drawing/2014/main" val="3416847875"/>
                    </a:ext>
                  </a:extLst>
                </a:gridCol>
              </a:tblGrid>
              <a:tr h="678747">
                <a:tc gridSpan="2">
                  <a:txBody>
                    <a:bodyPr/>
                    <a:lstStyle/>
                    <a:p>
                      <a:pPr algn="ctr" fontAlgn="b">
                        <a:spcBef>
                          <a:spcPts val="0"/>
                        </a:spcBef>
                        <a:spcAft>
                          <a:spcPts val="0"/>
                        </a:spcAft>
                      </a:pPr>
                      <a:r>
                        <a:rPr lang="en-GB" sz="2500" b="0" i="0" u="none" strike="noStrike">
                          <a:solidFill>
                            <a:srgbClr val="000000"/>
                          </a:solidFill>
                          <a:effectLst/>
                          <a:latin typeface="Calibri" panose="020F0502020204030204" pitchFamily="34" charset="0"/>
                        </a:rPr>
                        <a:t>Traditional Ancient Greek Chronology</a:t>
                      </a:r>
                      <a:endParaRPr lang="en-GB" sz="4100" b="0" i="0" u="none" strike="noStrike">
                        <a:effectLst/>
                        <a:latin typeface="Arial" panose="020B0604020202020204" pitchFamily="34" charset="0"/>
                      </a:endParaRPr>
                    </a:p>
                  </a:txBody>
                  <a:tcPr marL="209922" marR="209922" marT="104961" marB="104961">
                    <a:lnL>
                      <a:noFill/>
                    </a:lnL>
                    <a:lnR>
                      <a:noFill/>
                    </a:lnR>
                    <a:lnT>
                      <a:noFill/>
                    </a:lnT>
                    <a:lnB w="25400" cap="flat" cmpd="dbl"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595407464"/>
                  </a:ext>
                </a:extLst>
              </a:tr>
              <a:tr h="476114">
                <a:tc>
                  <a:txBody>
                    <a:bodyPr/>
                    <a:lstStyle/>
                    <a:p>
                      <a:pPr algn="ctr" fontAlgn="b">
                        <a:spcBef>
                          <a:spcPts val="0"/>
                        </a:spcBef>
                        <a:spcAft>
                          <a:spcPts val="0"/>
                        </a:spcAft>
                      </a:pPr>
                      <a:r>
                        <a:rPr lang="en-GB" sz="2500" b="0" i="0" u="none" strike="noStrike" dirty="0">
                          <a:solidFill>
                            <a:srgbClr val="000000"/>
                          </a:solidFill>
                          <a:effectLst/>
                          <a:latin typeface="Calibri" panose="020F0502020204030204" pitchFamily="34" charset="0"/>
                        </a:rPr>
                        <a:t>Period</a:t>
                      </a:r>
                      <a:endParaRPr lang="en-GB" sz="4100" b="0" i="0" u="none" strike="noStrike" dirty="0">
                        <a:effectLst/>
                        <a:latin typeface="Arial" panose="020B0604020202020204" pitchFamily="34" charset="0"/>
                      </a:endParaRPr>
                    </a:p>
                  </a:txBody>
                  <a:tcPr marL="7289" marR="7289" marT="7289" marB="0" anchor="b">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2500" b="0" i="0" u="none" strike="noStrike" dirty="0">
                          <a:solidFill>
                            <a:srgbClr val="000000"/>
                          </a:solidFill>
                          <a:effectLst/>
                          <a:latin typeface="Calibri" panose="020F0502020204030204" pitchFamily="34" charset="0"/>
                        </a:rPr>
                        <a:t>Relative Chronology</a:t>
                      </a:r>
                      <a:endParaRPr lang="en-GB" sz="4100" b="0" i="0" u="none" strike="noStrike" dirty="0">
                        <a:effectLst/>
                        <a:latin typeface="Arial" panose="020B0604020202020204" pitchFamily="34" charset="0"/>
                      </a:endParaRPr>
                    </a:p>
                  </a:txBody>
                  <a:tcPr marL="7289" marR="7289" marT="7289" marB="0" anchor="b">
                    <a:lnL>
                      <a:noFill/>
                    </a:lnL>
                    <a:lnR>
                      <a:noFill/>
                    </a:lnR>
                    <a:lnT w="25400" cap="flat" cmpd="dbl" algn="ctr">
                      <a:solidFill>
                        <a:srgbClr val="000000"/>
                      </a:solidFill>
                      <a:prstDash val="solid"/>
                      <a:round/>
                      <a:headEnd type="none" w="med" len="med"/>
                      <a:tailEnd type="none" w="med" len="med"/>
                    </a:lnT>
                    <a:lnB w="2540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738484888"/>
                  </a:ext>
                </a:extLst>
              </a:tr>
              <a:tr h="476114">
                <a:tc>
                  <a:txBody>
                    <a:bodyPr/>
                    <a:lstStyle/>
                    <a:p>
                      <a:pPr algn="l" fontAlgn="b">
                        <a:spcBef>
                          <a:spcPts val="0"/>
                        </a:spcBef>
                        <a:spcAft>
                          <a:spcPts val="0"/>
                        </a:spcAft>
                      </a:pPr>
                      <a:r>
                        <a:rPr lang="en-GB" sz="2500" b="0" i="0" u="none" strike="noStrike">
                          <a:solidFill>
                            <a:srgbClr val="000000"/>
                          </a:solidFill>
                          <a:effectLst/>
                          <a:latin typeface="Calibri" panose="020F0502020204030204" pitchFamily="34" charset="0"/>
                        </a:rPr>
                        <a:t>Late Bronze Age</a:t>
                      </a:r>
                      <a:endParaRPr lang="en-GB" sz="4100" b="0" i="0" u="none" strike="noStrike">
                        <a:effectLst/>
                        <a:latin typeface="Arial" panose="020B0604020202020204" pitchFamily="34" charset="0"/>
                      </a:endParaRPr>
                    </a:p>
                  </a:txBody>
                  <a:tcPr marL="7289" marR="7289" marT="7289" marB="0" anchor="b">
                    <a:lnL>
                      <a:noFill/>
                    </a:lnL>
                    <a:lnR>
                      <a:noFill/>
                    </a:lnR>
                    <a:lnT w="25400" cap="flat" cmpd="dbl" algn="ctr">
                      <a:solidFill>
                        <a:srgbClr val="000000"/>
                      </a:solidFill>
                      <a:prstDash val="solid"/>
                      <a:round/>
                      <a:headEnd type="none" w="med" len="med"/>
                      <a:tailEnd type="none" w="med" len="med"/>
                    </a:lnT>
                    <a:lnB>
                      <a:noFill/>
                    </a:lnB>
                  </a:tcPr>
                </a:tc>
                <a:tc>
                  <a:txBody>
                    <a:bodyPr/>
                    <a:lstStyle/>
                    <a:p>
                      <a:pPr algn="l" fontAlgn="b">
                        <a:spcBef>
                          <a:spcPts val="0"/>
                        </a:spcBef>
                        <a:spcAft>
                          <a:spcPts val="0"/>
                        </a:spcAft>
                      </a:pPr>
                      <a:r>
                        <a:rPr lang="nn-NO" sz="2500" b="0" i="0" u="none" strike="noStrike" dirty="0">
                          <a:solidFill>
                            <a:srgbClr val="000000"/>
                          </a:solidFill>
                          <a:effectLst/>
                          <a:latin typeface="Calibri" panose="020F0502020204030204" pitchFamily="34" charset="0"/>
                        </a:rPr>
                        <a:t>1600 – 1100 BCE</a:t>
                      </a:r>
                      <a:endParaRPr lang="nn-NO" sz="4100" b="0" i="0" u="none" strike="noStrike" dirty="0">
                        <a:effectLst/>
                        <a:latin typeface="Arial" panose="020B0604020202020204" pitchFamily="34" charset="0"/>
                      </a:endParaRPr>
                    </a:p>
                  </a:txBody>
                  <a:tcPr marL="7289" marR="7289" marT="7289" marB="0" anchor="b">
                    <a:lnL>
                      <a:noFill/>
                    </a:lnL>
                    <a:lnR>
                      <a:noFill/>
                    </a:lnR>
                    <a:lnT w="25400" cap="flat" cmpd="dbl"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139016103"/>
                  </a:ext>
                </a:extLst>
              </a:tr>
              <a:tr h="476114">
                <a:tc>
                  <a:txBody>
                    <a:bodyPr/>
                    <a:lstStyle/>
                    <a:p>
                      <a:pPr algn="l" fontAlgn="b">
                        <a:spcBef>
                          <a:spcPts val="0"/>
                        </a:spcBef>
                        <a:spcAft>
                          <a:spcPts val="0"/>
                        </a:spcAft>
                      </a:pPr>
                      <a:r>
                        <a:rPr lang="en-GB" sz="2500" b="0" i="0" u="none" strike="noStrike">
                          <a:solidFill>
                            <a:srgbClr val="000000"/>
                          </a:solidFill>
                          <a:effectLst/>
                          <a:latin typeface="Calibri" panose="020F0502020204030204" pitchFamily="34" charset="0"/>
                        </a:rPr>
                        <a:t>"Dark Age"</a:t>
                      </a:r>
                      <a:endParaRPr lang="en-GB" sz="4100" b="0" i="0" u="none" strike="noStrike">
                        <a:effectLst/>
                        <a:latin typeface="Arial" panose="020B0604020202020204" pitchFamily="34" charset="0"/>
                      </a:endParaRPr>
                    </a:p>
                  </a:txBody>
                  <a:tcPr marL="7289" marR="7289" marT="7289" marB="0" anchor="b">
                    <a:lnL>
                      <a:noFill/>
                    </a:lnL>
                    <a:lnR>
                      <a:noFill/>
                    </a:lnR>
                    <a:lnT>
                      <a:noFill/>
                    </a:lnT>
                    <a:lnB>
                      <a:noFill/>
                    </a:lnB>
                  </a:tcPr>
                </a:tc>
                <a:tc>
                  <a:txBody>
                    <a:bodyPr/>
                    <a:lstStyle/>
                    <a:p>
                      <a:pPr algn="l" fontAlgn="b">
                        <a:spcBef>
                          <a:spcPts val="0"/>
                        </a:spcBef>
                        <a:spcAft>
                          <a:spcPts val="0"/>
                        </a:spcAft>
                      </a:pPr>
                      <a:r>
                        <a:rPr lang="nn-NO" sz="2500" b="0" i="0" u="none" strike="noStrike" dirty="0">
                          <a:solidFill>
                            <a:srgbClr val="000000"/>
                          </a:solidFill>
                          <a:effectLst/>
                          <a:latin typeface="Calibri" panose="020F0502020204030204" pitchFamily="34" charset="0"/>
                        </a:rPr>
                        <a:t>1100 – 800 BCE</a:t>
                      </a:r>
                      <a:endParaRPr lang="nn-NO" sz="4100" b="0" i="0" u="none" strike="noStrike" dirty="0">
                        <a:effectLst/>
                        <a:latin typeface="Arial" panose="020B0604020202020204" pitchFamily="34" charset="0"/>
                      </a:endParaRPr>
                    </a:p>
                  </a:txBody>
                  <a:tcPr marL="7289" marR="7289" marT="7289" marB="0" anchor="b">
                    <a:lnL>
                      <a:noFill/>
                    </a:lnL>
                    <a:lnR>
                      <a:noFill/>
                    </a:lnR>
                    <a:lnT>
                      <a:noFill/>
                    </a:lnT>
                    <a:lnB>
                      <a:noFill/>
                    </a:lnB>
                  </a:tcPr>
                </a:tc>
                <a:extLst>
                  <a:ext uri="{0D108BD9-81ED-4DB2-BD59-A6C34878D82A}">
                    <a16:rowId xmlns:a16="http://schemas.microsoft.com/office/drawing/2014/main" val="2579085113"/>
                  </a:ext>
                </a:extLst>
              </a:tr>
              <a:tr h="476114">
                <a:tc>
                  <a:txBody>
                    <a:bodyPr/>
                    <a:lstStyle/>
                    <a:p>
                      <a:pPr algn="l" fontAlgn="b">
                        <a:spcBef>
                          <a:spcPts val="0"/>
                        </a:spcBef>
                        <a:spcAft>
                          <a:spcPts val="0"/>
                        </a:spcAft>
                      </a:pPr>
                      <a:r>
                        <a:rPr lang="en-GB" sz="2500" b="0" i="0" u="none" strike="noStrike" dirty="0">
                          <a:solidFill>
                            <a:srgbClr val="000000"/>
                          </a:solidFill>
                          <a:effectLst/>
                          <a:latin typeface="Calibri" panose="020F0502020204030204" pitchFamily="34" charset="0"/>
                        </a:rPr>
                        <a:t>Archaic Period</a:t>
                      </a:r>
                      <a:endParaRPr lang="en-GB" sz="4100" b="0" i="0" u="none" strike="noStrike" dirty="0">
                        <a:effectLst/>
                        <a:latin typeface="Arial" panose="020B0604020202020204" pitchFamily="34" charset="0"/>
                      </a:endParaRPr>
                    </a:p>
                  </a:txBody>
                  <a:tcPr marL="7289" marR="7289" marT="7289" marB="0" anchor="b">
                    <a:lnL>
                      <a:noFill/>
                    </a:lnL>
                    <a:lnR>
                      <a:noFill/>
                    </a:lnR>
                    <a:lnT>
                      <a:noFill/>
                    </a:lnT>
                    <a:lnB>
                      <a:noFill/>
                    </a:lnB>
                  </a:tcPr>
                </a:tc>
                <a:tc>
                  <a:txBody>
                    <a:bodyPr/>
                    <a:lstStyle/>
                    <a:p>
                      <a:pPr algn="l" fontAlgn="b">
                        <a:spcBef>
                          <a:spcPts val="0"/>
                        </a:spcBef>
                        <a:spcAft>
                          <a:spcPts val="0"/>
                        </a:spcAft>
                      </a:pPr>
                      <a:r>
                        <a:rPr lang="en-GB" sz="2500" b="0" i="0" u="none" strike="noStrike" dirty="0">
                          <a:solidFill>
                            <a:srgbClr val="000000"/>
                          </a:solidFill>
                          <a:effectLst/>
                          <a:latin typeface="Calibri" panose="020F0502020204030204" pitchFamily="34" charset="0"/>
                        </a:rPr>
                        <a:t>800 – 479 BCE</a:t>
                      </a:r>
                      <a:endParaRPr lang="en-GB" sz="4100" b="0" i="0" u="none" strike="noStrike" dirty="0">
                        <a:effectLst/>
                        <a:latin typeface="Arial" panose="020B0604020202020204" pitchFamily="34" charset="0"/>
                      </a:endParaRPr>
                    </a:p>
                  </a:txBody>
                  <a:tcPr marL="7289" marR="7289" marT="7289" marB="0" anchor="b">
                    <a:lnL>
                      <a:noFill/>
                    </a:lnL>
                    <a:lnR>
                      <a:noFill/>
                    </a:lnR>
                    <a:lnT>
                      <a:noFill/>
                    </a:lnT>
                    <a:lnB>
                      <a:noFill/>
                    </a:lnB>
                  </a:tcPr>
                </a:tc>
                <a:extLst>
                  <a:ext uri="{0D108BD9-81ED-4DB2-BD59-A6C34878D82A}">
                    <a16:rowId xmlns:a16="http://schemas.microsoft.com/office/drawing/2014/main" val="477505322"/>
                  </a:ext>
                </a:extLst>
              </a:tr>
              <a:tr h="476114">
                <a:tc>
                  <a:txBody>
                    <a:bodyPr/>
                    <a:lstStyle/>
                    <a:p>
                      <a:pPr algn="l" fontAlgn="b">
                        <a:spcBef>
                          <a:spcPts val="0"/>
                        </a:spcBef>
                        <a:spcAft>
                          <a:spcPts val="0"/>
                        </a:spcAft>
                      </a:pPr>
                      <a:r>
                        <a:rPr lang="en-GB" sz="2500" b="0" i="0" u="none" strike="noStrike">
                          <a:solidFill>
                            <a:srgbClr val="000000"/>
                          </a:solidFill>
                          <a:effectLst/>
                          <a:latin typeface="Calibri" panose="020F0502020204030204" pitchFamily="34" charset="0"/>
                        </a:rPr>
                        <a:t>Classical Period</a:t>
                      </a:r>
                      <a:endParaRPr lang="en-GB" sz="4100" b="0" i="0" u="none" strike="noStrike">
                        <a:effectLst/>
                        <a:latin typeface="Arial" panose="020B0604020202020204" pitchFamily="34" charset="0"/>
                      </a:endParaRPr>
                    </a:p>
                  </a:txBody>
                  <a:tcPr marL="7289" marR="7289" marT="7289" marB="0" anchor="b">
                    <a:lnL>
                      <a:noFill/>
                    </a:lnL>
                    <a:lnR>
                      <a:noFill/>
                    </a:lnR>
                    <a:lnT>
                      <a:noFill/>
                    </a:lnT>
                    <a:lnB>
                      <a:noFill/>
                    </a:lnB>
                  </a:tcPr>
                </a:tc>
                <a:tc>
                  <a:txBody>
                    <a:bodyPr/>
                    <a:lstStyle/>
                    <a:p>
                      <a:pPr algn="l" fontAlgn="b">
                        <a:spcBef>
                          <a:spcPts val="0"/>
                        </a:spcBef>
                        <a:spcAft>
                          <a:spcPts val="0"/>
                        </a:spcAft>
                      </a:pPr>
                      <a:r>
                        <a:rPr lang="en-GB" sz="2500" b="0" i="0" u="none" strike="noStrike" dirty="0">
                          <a:solidFill>
                            <a:srgbClr val="000000"/>
                          </a:solidFill>
                          <a:effectLst/>
                          <a:latin typeface="Calibri" panose="020F0502020204030204" pitchFamily="34" charset="0"/>
                        </a:rPr>
                        <a:t>510 – 323 BCE</a:t>
                      </a:r>
                      <a:endParaRPr lang="en-GB" sz="4100" b="0" i="0" u="none" strike="noStrike" dirty="0">
                        <a:effectLst/>
                        <a:latin typeface="Arial" panose="020B0604020202020204" pitchFamily="34" charset="0"/>
                      </a:endParaRPr>
                    </a:p>
                  </a:txBody>
                  <a:tcPr marL="7289" marR="7289" marT="7289" marB="0" anchor="b">
                    <a:lnL>
                      <a:noFill/>
                    </a:lnL>
                    <a:lnR>
                      <a:noFill/>
                    </a:lnR>
                    <a:lnT>
                      <a:noFill/>
                    </a:lnT>
                    <a:lnB>
                      <a:noFill/>
                    </a:lnB>
                  </a:tcPr>
                </a:tc>
                <a:extLst>
                  <a:ext uri="{0D108BD9-81ED-4DB2-BD59-A6C34878D82A}">
                    <a16:rowId xmlns:a16="http://schemas.microsoft.com/office/drawing/2014/main" val="2229174093"/>
                  </a:ext>
                </a:extLst>
              </a:tr>
              <a:tr h="476114">
                <a:tc>
                  <a:txBody>
                    <a:bodyPr/>
                    <a:lstStyle/>
                    <a:p>
                      <a:pPr algn="l" fontAlgn="b">
                        <a:spcBef>
                          <a:spcPts val="0"/>
                        </a:spcBef>
                        <a:spcAft>
                          <a:spcPts val="0"/>
                        </a:spcAft>
                      </a:pPr>
                      <a:r>
                        <a:rPr lang="en-GB" sz="2500" b="0" i="0" u="none" strike="noStrike">
                          <a:solidFill>
                            <a:srgbClr val="000000"/>
                          </a:solidFill>
                          <a:effectLst/>
                          <a:latin typeface="Calibri" panose="020F0502020204030204" pitchFamily="34" charset="0"/>
                        </a:rPr>
                        <a:t>Hellenistic Period</a:t>
                      </a:r>
                      <a:endParaRPr lang="en-GB" sz="4100" b="0" i="0" u="none" strike="noStrike">
                        <a:effectLst/>
                        <a:latin typeface="Arial" panose="020B0604020202020204" pitchFamily="34" charset="0"/>
                      </a:endParaRPr>
                    </a:p>
                  </a:txBody>
                  <a:tcPr marL="7289" marR="7289" marT="7289" marB="0" anchor="b">
                    <a:lnL>
                      <a:noFill/>
                    </a:lnL>
                    <a:lnR>
                      <a:noFill/>
                    </a:lnR>
                    <a:lnT>
                      <a:noFill/>
                    </a:lnT>
                    <a:lnB>
                      <a:noFill/>
                    </a:lnB>
                  </a:tcPr>
                </a:tc>
                <a:tc>
                  <a:txBody>
                    <a:bodyPr/>
                    <a:lstStyle/>
                    <a:p>
                      <a:pPr algn="l" fontAlgn="b">
                        <a:spcBef>
                          <a:spcPts val="0"/>
                        </a:spcBef>
                        <a:spcAft>
                          <a:spcPts val="0"/>
                        </a:spcAft>
                      </a:pPr>
                      <a:r>
                        <a:rPr lang="en-GB" sz="2500" b="0" i="0" u="none" strike="noStrike" dirty="0">
                          <a:solidFill>
                            <a:srgbClr val="000000"/>
                          </a:solidFill>
                          <a:effectLst/>
                          <a:latin typeface="Calibri" panose="020F0502020204030204" pitchFamily="34" charset="0"/>
                        </a:rPr>
                        <a:t>323 – 31 BCE</a:t>
                      </a:r>
                      <a:endParaRPr lang="en-GB" sz="4100" b="0" i="0" u="none" strike="noStrike" dirty="0">
                        <a:effectLst/>
                        <a:latin typeface="Arial" panose="020B0604020202020204" pitchFamily="34" charset="0"/>
                      </a:endParaRPr>
                    </a:p>
                  </a:txBody>
                  <a:tcPr marL="7289" marR="7289" marT="7289" marB="0" anchor="b">
                    <a:lnL>
                      <a:noFill/>
                    </a:lnL>
                    <a:lnR>
                      <a:noFill/>
                    </a:lnR>
                    <a:lnT>
                      <a:noFill/>
                    </a:lnT>
                    <a:lnB>
                      <a:noFill/>
                    </a:lnB>
                  </a:tcPr>
                </a:tc>
                <a:extLst>
                  <a:ext uri="{0D108BD9-81ED-4DB2-BD59-A6C34878D82A}">
                    <a16:rowId xmlns:a16="http://schemas.microsoft.com/office/drawing/2014/main" val="3916412174"/>
                  </a:ext>
                </a:extLst>
              </a:tr>
              <a:tr h="476114">
                <a:tc>
                  <a:txBody>
                    <a:bodyPr/>
                    <a:lstStyle/>
                    <a:p>
                      <a:pPr algn="l" fontAlgn="b">
                        <a:spcBef>
                          <a:spcPts val="0"/>
                        </a:spcBef>
                        <a:spcAft>
                          <a:spcPts val="0"/>
                        </a:spcAft>
                      </a:pPr>
                      <a:r>
                        <a:rPr lang="en-GB" sz="2500" b="0" i="0" u="none" strike="noStrike">
                          <a:solidFill>
                            <a:srgbClr val="000000"/>
                          </a:solidFill>
                          <a:effectLst/>
                          <a:latin typeface="Calibri" panose="020F0502020204030204" pitchFamily="34" charset="0"/>
                        </a:rPr>
                        <a:t>Roman Period</a:t>
                      </a:r>
                      <a:endParaRPr lang="en-GB" sz="4100" b="0" i="0" u="none" strike="noStrike">
                        <a:effectLst/>
                        <a:latin typeface="Arial" panose="020B0604020202020204" pitchFamily="34" charset="0"/>
                      </a:endParaRPr>
                    </a:p>
                  </a:txBody>
                  <a:tcPr marL="7289" marR="7289" marT="7289" marB="0" anchor="b">
                    <a:lnL>
                      <a:noFill/>
                    </a:lnL>
                    <a:lnR>
                      <a:noFill/>
                    </a:lnR>
                    <a:lnT>
                      <a:noFill/>
                    </a:lnT>
                    <a:lnB>
                      <a:noFill/>
                    </a:lnB>
                  </a:tcPr>
                </a:tc>
                <a:tc>
                  <a:txBody>
                    <a:bodyPr/>
                    <a:lstStyle/>
                    <a:p>
                      <a:pPr algn="l" fontAlgn="b">
                        <a:spcBef>
                          <a:spcPts val="0"/>
                        </a:spcBef>
                        <a:spcAft>
                          <a:spcPts val="0"/>
                        </a:spcAft>
                      </a:pPr>
                      <a:r>
                        <a:rPr lang="en-GB" sz="2500" b="0" i="0" u="none" strike="noStrike" dirty="0">
                          <a:solidFill>
                            <a:srgbClr val="000000"/>
                          </a:solidFill>
                          <a:effectLst/>
                          <a:latin typeface="Calibri" panose="020F0502020204030204" pitchFamily="34" charset="0"/>
                        </a:rPr>
                        <a:t>146 BCE – 330 CE</a:t>
                      </a:r>
                      <a:endParaRPr lang="en-GB" sz="4100" b="0" i="0" u="none" strike="noStrike" dirty="0">
                        <a:effectLst/>
                        <a:latin typeface="Arial" panose="020B0604020202020204" pitchFamily="34" charset="0"/>
                      </a:endParaRPr>
                    </a:p>
                  </a:txBody>
                  <a:tcPr marL="7289" marR="7289" marT="7289" marB="0" anchor="b">
                    <a:lnL>
                      <a:noFill/>
                    </a:lnL>
                    <a:lnR>
                      <a:noFill/>
                    </a:lnR>
                    <a:lnT>
                      <a:noFill/>
                    </a:lnT>
                    <a:lnB>
                      <a:noFill/>
                    </a:lnB>
                  </a:tcPr>
                </a:tc>
                <a:extLst>
                  <a:ext uri="{0D108BD9-81ED-4DB2-BD59-A6C34878D82A}">
                    <a16:rowId xmlns:a16="http://schemas.microsoft.com/office/drawing/2014/main" val="765585409"/>
                  </a:ext>
                </a:extLst>
              </a:tr>
            </a:tbl>
          </a:graphicData>
        </a:graphic>
      </p:graphicFrame>
      <p:sp>
        <p:nvSpPr>
          <p:cNvPr id="6" name="Rectangle 5">
            <a:extLst>
              <a:ext uri="{FF2B5EF4-FFF2-40B4-BE49-F238E27FC236}">
                <a16:creationId xmlns:a16="http://schemas.microsoft.com/office/drawing/2014/main" id="{A8294AB9-2CC9-F87C-BD11-090587D962FD}"/>
              </a:ext>
            </a:extLst>
          </p:cNvPr>
          <p:cNvSpPr/>
          <p:nvPr/>
        </p:nvSpPr>
        <p:spPr>
          <a:xfrm>
            <a:off x="1173481" y="3542647"/>
            <a:ext cx="5984107" cy="470263"/>
          </a:xfrm>
          <a:prstGeom prst="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842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CCC9F-C70C-FD7B-83D1-FD83FB8E93D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Spartan Expansion</a:t>
            </a:r>
          </a:p>
        </p:txBody>
      </p:sp>
      <p:sp>
        <p:nvSpPr>
          <p:cNvPr id="3" name="Content Placeholder 2">
            <a:extLst>
              <a:ext uri="{FF2B5EF4-FFF2-40B4-BE49-F238E27FC236}">
                <a16:creationId xmlns:a16="http://schemas.microsoft.com/office/drawing/2014/main" id="{ACB5E6A3-E172-C749-A416-FED0558B8075}"/>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late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saw Sparta looking beyond the boundaries of Lakonia.</a:t>
            </a:r>
          </a:p>
          <a:p>
            <a:r>
              <a:rPr lang="en-GB" dirty="0">
                <a:latin typeface="Times New Roman" panose="02020603050405020304" pitchFamily="18" charset="0"/>
                <a:cs typeface="Times New Roman" panose="02020603050405020304" pitchFamily="18" charset="0"/>
              </a:rPr>
              <a:t>This coincided with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and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expansion and colonisation by numerous Greek </a:t>
            </a:r>
            <a:r>
              <a:rPr lang="en-GB" i="1" dirty="0">
                <a:latin typeface="Times New Roman" panose="02020603050405020304" pitchFamily="18" charset="0"/>
                <a:cs typeface="Times New Roman" panose="02020603050405020304" pitchFamily="18" charset="0"/>
              </a:rPr>
              <a:t>poleis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Sparta looked west to their neighbours in the Peloponnese.</a:t>
            </a:r>
          </a:p>
          <a:p>
            <a:r>
              <a:rPr lang="en-GB" dirty="0">
                <a:latin typeface="Times New Roman" panose="02020603050405020304" pitchFamily="18" charset="0"/>
                <a:cs typeface="Times New Roman" panose="02020603050405020304" pitchFamily="18" charset="0"/>
              </a:rPr>
              <a:t>While much of Spartan history in the Archaic and Classical periods is tied up with Messenia, this is not the whole story.</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192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B6CCC9F-C70C-FD7B-83D1-FD83FB8E93D3}"/>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Messenia</a:t>
            </a:r>
          </a:p>
        </p:txBody>
      </p:sp>
      <p:pic>
        <p:nvPicPr>
          <p:cNvPr id="4" name="Picture 3">
            <a:extLst>
              <a:ext uri="{FF2B5EF4-FFF2-40B4-BE49-F238E27FC236}">
                <a16:creationId xmlns:a16="http://schemas.microsoft.com/office/drawing/2014/main" id="{8A2F2389-BF73-D018-DCA4-4164E1CEA330}"/>
              </a:ext>
            </a:extLst>
          </p:cNvPr>
          <p:cNvPicPr>
            <a:picLocks noChangeAspect="1"/>
          </p:cNvPicPr>
          <p:nvPr/>
        </p:nvPicPr>
        <p:blipFill rotWithShape="1">
          <a:blip r:embed="rId4"/>
          <a:srcRect r="6552" b="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ACB5E6A3-E172-C749-A416-FED0558B8075}"/>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Messenia had a richer Bronze Age history than Lakonia with major example the palace at Pylos.</a:t>
            </a:r>
          </a:p>
          <a:p>
            <a:r>
              <a:rPr lang="en-GB" dirty="0">
                <a:latin typeface="Times New Roman" panose="02020603050405020304" pitchFamily="18" charset="0"/>
                <a:cs typeface="Times New Roman" panose="02020603050405020304" pitchFamily="18" charset="0"/>
              </a:rPr>
              <a:t>However, in the early Iron Age, Lakonia seems to have been more populated than Messenia.</a:t>
            </a:r>
          </a:p>
          <a:p>
            <a:r>
              <a:rPr lang="en-GB" dirty="0">
                <a:latin typeface="Times New Roman" panose="02020603050405020304" pitchFamily="18" charset="0"/>
                <a:cs typeface="Times New Roman" panose="02020603050405020304" pitchFamily="18" charset="0"/>
              </a:rPr>
              <a:t>By the early archaic period, there is considerable settlement.</a:t>
            </a:r>
          </a:p>
          <a:p>
            <a:endParaRPr lang="en-GB" dirty="0">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17293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A5F81-F057-1B2B-8364-D1DE533CEE8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First Invasion</a:t>
            </a:r>
          </a:p>
        </p:txBody>
      </p:sp>
      <p:sp>
        <p:nvSpPr>
          <p:cNvPr id="3" name="Content Placeholder 2">
            <a:extLst>
              <a:ext uri="{FF2B5EF4-FFF2-40B4-BE49-F238E27FC236}">
                <a16:creationId xmlns:a16="http://schemas.microsoft.com/office/drawing/2014/main" id="{755DFABB-DFB8-F95F-A4EE-91C12C4B8D58}"/>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first invasion of Messenia by the Spartans happened probably in the last decades of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although the dates are not quite certain.</a:t>
            </a:r>
          </a:p>
          <a:p>
            <a:r>
              <a:rPr lang="en-GB" dirty="0">
                <a:latin typeface="Times New Roman" panose="02020603050405020304" pitchFamily="18" charset="0"/>
                <a:cs typeface="Times New Roman" panose="02020603050405020304" pitchFamily="18" charset="0"/>
              </a:rPr>
              <a:t>In the same period, the tradition mentions other conflicts in mainland Greece, such as the </a:t>
            </a:r>
            <a:r>
              <a:rPr lang="en-GB" dirty="0" err="1">
                <a:latin typeface="Times New Roman" panose="02020603050405020304" pitchFamily="18" charset="0"/>
                <a:cs typeface="Times New Roman" panose="02020603050405020304" pitchFamily="18" charset="0"/>
              </a:rPr>
              <a:t>Lelantine</a:t>
            </a:r>
            <a:r>
              <a:rPr lang="en-GB" dirty="0">
                <a:latin typeface="Times New Roman" panose="02020603050405020304" pitchFamily="18" charset="0"/>
                <a:cs typeface="Times New Roman" panose="02020603050405020304" pitchFamily="18" charset="0"/>
              </a:rPr>
              <a:t> War between Chalcis and </a:t>
            </a:r>
            <a:r>
              <a:rPr lang="en-GB" dirty="0" err="1">
                <a:latin typeface="Times New Roman" panose="02020603050405020304" pitchFamily="18" charset="0"/>
                <a:cs typeface="Times New Roman" panose="02020603050405020304" pitchFamily="18" charset="0"/>
              </a:rPr>
              <a:t>Eretreia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All we know about these conflicts comes from later sources and may be hopelessly corrupted.</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5838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2AF7-4ED4-D778-767F-62BFA3010A74}"/>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The First Messenian War: Objectives</a:t>
            </a:r>
          </a:p>
        </p:txBody>
      </p:sp>
      <p:sp>
        <p:nvSpPr>
          <p:cNvPr id="3" name="Content Placeholder 2">
            <a:extLst>
              <a:ext uri="{FF2B5EF4-FFF2-40B4-BE49-F238E27FC236}">
                <a16:creationId xmlns:a16="http://schemas.microsoft.com/office/drawing/2014/main" id="{B82B6E27-A905-179B-B400-C07844730722}"/>
              </a:ext>
            </a:extLst>
          </p:cNvPr>
          <p:cNvSpPr>
            <a:spLocks noGrp="1"/>
          </p:cNvSpPr>
          <p:nvPr>
            <p:ph sz="half" idx="1"/>
          </p:nvPr>
        </p:nvSpPr>
        <p:spPr/>
        <p:txBody>
          <a:bodyPr/>
          <a:lstStyle/>
          <a:p>
            <a:r>
              <a:rPr lang="en-GB" dirty="0" err="1">
                <a:latin typeface="Times New Roman" panose="02020603050405020304" pitchFamily="18" charset="0"/>
                <a:cs typeface="Times New Roman" panose="02020603050405020304" pitchFamily="18" charset="0"/>
              </a:rPr>
              <a:t>Stenyklaros</a:t>
            </a:r>
            <a:r>
              <a:rPr lang="en-GB" dirty="0">
                <a:latin typeface="Times New Roman" panose="02020603050405020304" pitchFamily="18" charset="0"/>
                <a:cs typeface="Times New Roman" panose="02020603050405020304" pitchFamily="18" charset="0"/>
              </a:rPr>
              <a:t> was the Spartan objective in the First Messenian War.</a:t>
            </a:r>
          </a:p>
          <a:p>
            <a:r>
              <a:rPr lang="en-GB" dirty="0" err="1">
                <a:latin typeface="Times New Roman" panose="02020603050405020304" pitchFamily="18" charset="0"/>
                <a:cs typeface="Times New Roman" panose="02020603050405020304" pitchFamily="18" charset="0"/>
              </a:rPr>
              <a:t>Stenyklaros</a:t>
            </a:r>
            <a:r>
              <a:rPr lang="en-GB" dirty="0">
                <a:latin typeface="Times New Roman" panose="02020603050405020304" pitchFamily="18" charset="0"/>
                <a:cs typeface="Times New Roman" panose="02020603050405020304" pitchFamily="18" charset="0"/>
              </a:rPr>
              <a:t> is the main plain in Messenia and it is very fertile.</a:t>
            </a:r>
          </a:p>
          <a:p>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433FB16-3086-403D-A317-40E6998697E9}"/>
              </a:ext>
            </a:extLst>
          </p:cNvPr>
          <p:cNvSpPr>
            <a:spLocks noGrp="1"/>
          </p:cNvSpPr>
          <p:nvPr>
            <p:ph sz="half" idx="2"/>
          </p:nvPr>
        </p:nvSpPr>
        <p:spPr/>
        <p:txBody>
          <a:bodyPr/>
          <a:lstStyle/>
          <a:p>
            <a:pPr marL="0" indent="0">
              <a:buNone/>
            </a:pPr>
            <a:r>
              <a:rPr lang="en-GB" i="1" dirty="0">
                <a:latin typeface="Times New Roman" panose="02020603050405020304" pitchFamily="18" charset="0"/>
                <a:cs typeface="Times New Roman" panose="02020603050405020304" pitchFamily="18" charset="0"/>
              </a:rPr>
              <a:t>And in the 20</a:t>
            </a:r>
            <a:r>
              <a:rPr lang="en-GB" i="1" baseline="30000" dirty="0">
                <a:latin typeface="Times New Roman" panose="02020603050405020304" pitchFamily="18" charset="0"/>
                <a:cs typeface="Times New Roman" panose="02020603050405020304" pitchFamily="18" charset="0"/>
              </a:rPr>
              <a:t>th</a:t>
            </a:r>
            <a:r>
              <a:rPr lang="en-GB" i="1" dirty="0">
                <a:latin typeface="Times New Roman" panose="02020603050405020304" pitchFamily="18" charset="0"/>
                <a:cs typeface="Times New Roman" panose="02020603050405020304" pitchFamily="18" charset="0"/>
              </a:rPr>
              <a:t>, leaving their rich fields, the Messenians fled from the great mountains of </a:t>
            </a:r>
            <a:r>
              <a:rPr lang="en-GB" i="1" dirty="0" err="1">
                <a:latin typeface="Times New Roman" panose="02020603050405020304" pitchFamily="18" charset="0"/>
                <a:cs typeface="Times New Roman" panose="02020603050405020304" pitchFamily="18" charset="0"/>
              </a:rPr>
              <a:t>Ithome</a:t>
            </a:r>
            <a:endParaRPr lang="en-GB" i="1" dirty="0">
              <a:latin typeface="Times New Roman" panose="02020603050405020304" pitchFamily="18" charset="0"/>
              <a:cs typeface="Times New Roman" panose="02020603050405020304" pitchFamily="18" charset="0"/>
            </a:endParaRPr>
          </a:p>
          <a:p>
            <a:pPr marL="0" indent="0"/>
            <a:endParaRPr lang="en-GB" i="1" dirty="0">
              <a:latin typeface="Times New Roman" panose="02020603050405020304" pitchFamily="18" charset="0"/>
              <a:cs typeface="Times New Roman" panose="02020603050405020304" pitchFamily="18" charset="0"/>
            </a:endParaRPr>
          </a:p>
          <a:p>
            <a:pPr marL="0" indent="0" algn="r">
              <a:buNone/>
            </a:pPr>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F5. </a:t>
            </a:r>
          </a:p>
          <a:p>
            <a:pPr marL="0" indent="0" algn="r">
              <a:buNone/>
            </a:pPr>
            <a:r>
              <a:rPr lang="en-GB" dirty="0">
                <a:latin typeface="Times New Roman" panose="02020603050405020304" pitchFamily="18" charset="0"/>
                <a:cs typeface="Times New Roman" panose="02020603050405020304" pitchFamily="18" charset="0"/>
              </a:rPr>
              <a:t>Trans: Dillon &amp; Garland 1994: p. 150.</a:t>
            </a:r>
          </a:p>
        </p:txBody>
      </p:sp>
    </p:spTree>
    <p:extLst>
      <p:ext uri="{BB962C8B-B14F-4D97-AF65-F5344CB8AC3E}">
        <p14:creationId xmlns:p14="http://schemas.microsoft.com/office/powerpoint/2010/main" val="2476418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0419-2DB5-33E1-0236-413E9341645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War</a:t>
            </a:r>
          </a:p>
        </p:txBody>
      </p:sp>
      <p:sp>
        <p:nvSpPr>
          <p:cNvPr id="3" name="Content Placeholder 2">
            <a:extLst>
              <a:ext uri="{FF2B5EF4-FFF2-40B4-BE49-F238E27FC236}">
                <a16:creationId xmlns:a16="http://schemas.microsoft.com/office/drawing/2014/main" id="{BED15876-A265-87CC-BA15-22F3CA909C41}"/>
              </a:ext>
            </a:extLst>
          </p:cNvPr>
          <p:cNvSpPr>
            <a:spLocks noGrp="1"/>
          </p:cNvSpPr>
          <p:nvPr>
            <p:ph sz="half" idx="1"/>
          </p:nvPr>
        </p:nvSpPr>
        <p:spPr/>
        <p:txBody>
          <a:bodyPr/>
          <a:lstStyle/>
          <a:p>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says that the war lasted 20 years but that does not mean 20 years of all out warfare.</a:t>
            </a:r>
          </a:p>
          <a:p>
            <a:r>
              <a:rPr lang="en-GB" dirty="0">
                <a:latin typeface="Times New Roman" panose="02020603050405020304" pitchFamily="18" charset="0"/>
                <a:cs typeface="Times New Roman" panose="02020603050405020304" pitchFamily="18" charset="0"/>
              </a:rPr>
              <a:t>Probably most of the warfare took place in the summer months between the various agricultural cycles.</a:t>
            </a:r>
          </a:p>
          <a:p>
            <a:r>
              <a:rPr lang="en-GB" dirty="0">
                <a:latin typeface="Times New Roman" panose="02020603050405020304" pitchFamily="18" charset="0"/>
                <a:cs typeface="Times New Roman" panose="02020603050405020304" pitchFamily="18" charset="0"/>
              </a:rPr>
              <a:t>Note that the Messenians had been found in </a:t>
            </a:r>
            <a:r>
              <a:rPr lang="en-GB" dirty="0" err="1">
                <a:latin typeface="Times New Roman" panose="02020603050405020304" pitchFamily="18" charset="0"/>
                <a:cs typeface="Times New Roman" panose="02020603050405020304" pitchFamily="18" charset="0"/>
              </a:rPr>
              <a:t>Ithome</a:t>
            </a:r>
            <a:r>
              <a:rPr lang="en-GB" dirty="0">
                <a:latin typeface="Times New Roman" panose="02020603050405020304" pitchFamily="18" charset="0"/>
                <a:cs typeface="Times New Roman" panose="02020603050405020304" pitchFamily="18" charset="0"/>
              </a:rPr>
              <a:t>; later in the 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revolt, </a:t>
            </a:r>
            <a:r>
              <a:rPr lang="en-GB" dirty="0" err="1">
                <a:latin typeface="Times New Roman" panose="02020603050405020304" pitchFamily="18" charset="0"/>
                <a:cs typeface="Times New Roman" panose="02020603050405020304" pitchFamily="18" charset="0"/>
              </a:rPr>
              <a:t>Ithome</a:t>
            </a:r>
            <a:r>
              <a:rPr lang="en-GB" dirty="0">
                <a:latin typeface="Times New Roman" panose="02020603050405020304" pitchFamily="18" charset="0"/>
                <a:cs typeface="Times New Roman" panose="02020603050405020304" pitchFamily="18" charset="0"/>
              </a:rPr>
              <a:t> would once again be the main seat of the revolt.</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07A9F34A-3F4B-8E26-2748-FF7097746B74}"/>
              </a:ext>
            </a:extLst>
          </p:cNvPr>
          <p:cNvSpPr>
            <a:spLocks noGrp="1"/>
          </p:cNvSpPr>
          <p:nvPr>
            <p:ph sz="half" idx="2"/>
          </p:nvPr>
        </p:nvSpPr>
        <p:spPr/>
        <p:txBody>
          <a:bodyPr/>
          <a:lstStyle/>
          <a:p>
            <a:pPr marL="0" indent="4763">
              <a:buNone/>
            </a:pPr>
            <a:r>
              <a:rPr lang="en-GB" dirty="0">
                <a:latin typeface="Times New Roman" panose="02020603050405020304" pitchFamily="18" charset="0"/>
                <a:cs typeface="Times New Roman" panose="02020603050405020304" pitchFamily="18" charset="0"/>
              </a:rPr>
              <a:t>To our king </a:t>
            </a:r>
            <a:r>
              <a:rPr lang="en-GB" dirty="0" err="1">
                <a:latin typeface="Times New Roman" panose="02020603050405020304" pitchFamily="18" charset="0"/>
                <a:cs typeface="Times New Roman" panose="02020603050405020304" pitchFamily="18" charset="0"/>
              </a:rPr>
              <a:t>Theopompos</a:t>
            </a:r>
            <a:r>
              <a:rPr lang="en-GB" dirty="0">
                <a:latin typeface="Times New Roman" panose="02020603050405020304" pitchFamily="18" charset="0"/>
                <a:cs typeface="Times New Roman" panose="02020603050405020304" pitchFamily="18" charset="0"/>
              </a:rPr>
              <a:t>, friend of the gods, because of whom we took spacious Messene, Messene good to plough, good to plant. They fought for 19 years unceasingly and always stout of heart, the spearmen fathers of our fathers. And in the 20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leaving their rich fields, the Messenians fled from the great mountains of </a:t>
            </a:r>
            <a:r>
              <a:rPr lang="en-GB" dirty="0" err="1">
                <a:latin typeface="Times New Roman" panose="02020603050405020304" pitchFamily="18" charset="0"/>
                <a:cs typeface="Times New Roman" panose="02020603050405020304" pitchFamily="18" charset="0"/>
              </a:rPr>
              <a:t>Ithome</a:t>
            </a:r>
            <a:r>
              <a:rPr lang="en-GB" dirty="0">
                <a:latin typeface="Times New Roman" panose="02020603050405020304" pitchFamily="18" charset="0"/>
                <a:cs typeface="Times New Roman" panose="02020603050405020304" pitchFamily="18" charset="0"/>
              </a:rPr>
              <a:t>. </a:t>
            </a:r>
          </a:p>
          <a:p>
            <a:pPr algn="r">
              <a:buNone/>
            </a:pPr>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F5</a:t>
            </a:r>
          </a:p>
          <a:p>
            <a:pPr algn="r">
              <a:buNone/>
            </a:pPr>
            <a:r>
              <a:rPr lang="en-GB" dirty="0">
                <a:latin typeface="Times New Roman" panose="02020603050405020304" pitchFamily="18" charset="0"/>
                <a:cs typeface="Times New Roman" panose="02020603050405020304" pitchFamily="18" charset="0"/>
              </a:rPr>
              <a:t>Trans: Dillon &amp; Garland 1994: p. 150.</a:t>
            </a:r>
          </a:p>
          <a:p>
            <a:pPr algn="r">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4510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8E98-DBB1-0476-F312-B521256B33AD}"/>
              </a:ext>
            </a:extLst>
          </p:cNvPr>
          <p:cNvSpPr>
            <a:spLocks noGrp="1"/>
          </p:cNvSpPr>
          <p:nvPr>
            <p:ph type="title"/>
          </p:nvPr>
        </p:nvSpPr>
        <p:spPr>
          <a:xfrm>
            <a:off x="1069848" y="484632"/>
            <a:ext cx="10058400" cy="1114262"/>
          </a:xfrm>
        </p:spPr>
        <p:txBody>
          <a:bodyPr/>
          <a:lstStyle/>
          <a:p>
            <a:r>
              <a:rPr lang="en-GB" dirty="0">
                <a:latin typeface="Times New Roman" panose="02020603050405020304" pitchFamily="18" charset="0"/>
                <a:cs typeface="Times New Roman" panose="02020603050405020304" pitchFamily="18" charset="0"/>
              </a:rPr>
              <a:t>The Aftermath</a:t>
            </a:r>
          </a:p>
        </p:txBody>
      </p:sp>
      <p:sp>
        <p:nvSpPr>
          <p:cNvPr id="3" name="Content Placeholder 2">
            <a:extLst>
              <a:ext uri="{FF2B5EF4-FFF2-40B4-BE49-F238E27FC236}">
                <a16:creationId xmlns:a16="http://schemas.microsoft.com/office/drawing/2014/main" id="{4CE2A5F6-F443-5A0C-BE19-9EB32AFB782D}"/>
              </a:ext>
            </a:extLst>
          </p:cNvPr>
          <p:cNvSpPr>
            <a:spLocks noGrp="1"/>
          </p:cNvSpPr>
          <p:nvPr>
            <p:ph idx="1"/>
          </p:nvPr>
        </p:nvSpPr>
        <p:spPr>
          <a:xfrm>
            <a:off x="1069848" y="1598894"/>
            <a:ext cx="4653425" cy="4573306"/>
          </a:xfrm>
        </p:spPr>
        <p:txBody>
          <a:bodyPr/>
          <a:lstStyle/>
          <a:p>
            <a:r>
              <a:rPr lang="en-GB" dirty="0">
                <a:latin typeface="Times New Roman" panose="02020603050405020304" pitchFamily="18" charset="0"/>
                <a:cs typeface="Times New Roman" panose="02020603050405020304" pitchFamily="18" charset="0"/>
              </a:rPr>
              <a:t>The Spartans probably did not extend further than </a:t>
            </a:r>
            <a:r>
              <a:rPr lang="en-GB" dirty="0" err="1">
                <a:latin typeface="Times New Roman" panose="02020603050405020304" pitchFamily="18" charset="0"/>
                <a:cs typeface="Times New Roman" panose="02020603050405020304" pitchFamily="18" charset="0"/>
              </a:rPr>
              <a:t>Stenyklaros</a:t>
            </a:r>
            <a:r>
              <a:rPr lang="en-GB" dirty="0">
                <a:latin typeface="Times New Roman" panose="02020603050405020304" pitchFamily="18" charset="0"/>
                <a:cs typeface="Times New Roman" panose="02020603050405020304" pitchFamily="18" charset="0"/>
              </a:rPr>
              <a:t> itself during the First Messenian War.</a:t>
            </a:r>
          </a:p>
          <a:p>
            <a:r>
              <a:rPr lang="en-GB" dirty="0">
                <a:latin typeface="Times New Roman" panose="02020603050405020304" pitchFamily="18" charset="0"/>
                <a:cs typeface="Times New Roman" panose="02020603050405020304" pitchFamily="18" charset="0"/>
              </a:rPr>
              <a:t>Eventually quite a few of the communities of the lower </a:t>
            </a:r>
            <a:r>
              <a:rPr lang="en-GB" dirty="0" err="1">
                <a:latin typeface="Times New Roman" panose="02020603050405020304" pitchFamily="18" charset="0"/>
                <a:cs typeface="Times New Roman" panose="02020603050405020304" pitchFamily="18" charset="0"/>
              </a:rPr>
              <a:t>Pamisos</a:t>
            </a:r>
            <a:r>
              <a:rPr lang="en-GB" dirty="0">
                <a:latin typeface="Times New Roman" panose="02020603050405020304" pitchFamily="18" charset="0"/>
                <a:cs typeface="Times New Roman" panose="02020603050405020304" pitchFamily="18" charset="0"/>
              </a:rPr>
              <a:t> and the </a:t>
            </a:r>
            <a:r>
              <a:rPr lang="en-GB" dirty="0" err="1">
                <a:latin typeface="Times New Roman" panose="02020603050405020304" pitchFamily="18" charset="0"/>
                <a:cs typeface="Times New Roman" panose="02020603050405020304" pitchFamily="18" charset="0"/>
              </a:rPr>
              <a:t>Nedon</a:t>
            </a:r>
            <a:r>
              <a:rPr lang="en-GB" dirty="0">
                <a:latin typeface="Times New Roman" panose="02020603050405020304" pitchFamily="18" charset="0"/>
                <a:cs typeface="Times New Roman" panose="02020603050405020304" pitchFamily="18" charset="0"/>
              </a:rPr>
              <a:t> came under Spartan control.</a:t>
            </a:r>
          </a:p>
          <a:p>
            <a:r>
              <a:rPr lang="en-GB" dirty="0">
                <a:latin typeface="Times New Roman" panose="02020603050405020304" pitchFamily="18" charset="0"/>
                <a:cs typeface="Times New Roman" panose="02020603050405020304" pitchFamily="18" charset="0"/>
              </a:rPr>
              <a:t>Some of the conquered Messenians left the area, either to overseas settlements or Arcadia.</a:t>
            </a:r>
          </a:p>
          <a:p>
            <a:r>
              <a:rPr lang="en-GB" dirty="0">
                <a:latin typeface="Times New Roman" panose="02020603050405020304" pitchFamily="18" charset="0"/>
                <a:cs typeface="Times New Roman" panose="02020603050405020304" pitchFamily="18" charset="0"/>
              </a:rPr>
              <a:t>But the majority stayed in Messenia.</a:t>
            </a:r>
          </a:p>
          <a:p>
            <a:r>
              <a:rPr lang="en-GB" dirty="0">
                <a:latin typeface="Times New Roman" panose="02020603050405020304" pitchFamily="18" charset="0"/>
                <a:cs typeface="Times New Roman" panose="02020603050405020304" pitchFamily="18" charset="0"/>
              </a:rPr>
              <a:t>CAUTION: The Messenians at this time were a conquered population not helots.</a:t>
            </a:r>
          </a:p>
          <a:p>
            <a:endParaRPr lang="en-GB"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AADF2C04-3BDD-6782-9B8D-C63D0736D535}"/>
              </a:ext>
            </a:extLst>
          </p:cNvPr>
          <p:cNvSpPr txBox="1">
            <a:spLocks/>
          </p:cNvSpPr>
          <p:nvPr/>
        </p:nvSpPr>
        <p:spPr>
          <a:xfrm>
            <a:off x="6468726" y="1598894"/>
            <a:ext cx="4653425" cy="4545874"/>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dirty="0">
                <a:latin typeface="Times New Roman" panose="02020603050405020304" pitchFamily="18" charset="0"/>
                <a:cs typeface="Times New Roman" panose="02020603050405020304" pitchFamily="18" charset="0"/>
              </a:rPr>
              <a:t>Just like donkeys oppressed with great burdens, bringing to their masters of grievous necessity half of all the produce their land bears. </a:t>
            </a:r>
          </a:p>
          <a:p>
            <a:pPr algn="r">
              <a:buNone/>
            </a:pPr>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F6 (=Pausanias 4.14.4-5)</a:t>
            </a:r>
          </a:p>
          <a:p>
            <a:pPr algn="r">
              <a:buNone/>
            </a:pPr>
            <a:r>
              <a:rPr lang="en-GB" dirty="0" err="1">
                <a:latin typeface="Times New Roman" panose="02020603050405020304" pitchFamily="18" charset="0"/>
                <a:cs typeface="Times New Roman" panose="02020603050405020304" pitchFamily="18" charset="0"/>
              </a:rPr>
              <a:t>Transl</a:t>
            </a:r>
            <a:r>
              <a:rPr lang="en-GB" dirty="0">
                <a:latin typeface="Times New Roman" panose="02020603050405020304" pitchFamily="18" charset="0"/>
                <a:cs typeface="Times New Roman" panose="02020603050405020304" pitchFamily="18" charset="0"/>
              </a:rPr>
              <a:t>: Dillon &amp; Garland (1994:335)</a:t>
            </a:r>
          </a:p>
        </p:txBody>
      </p:sp>
    </p:spTree>
    <p:extLst>
      <p:ext uri="{BB962C8B-B14F-4D97-AF65-F5344CB8AC3E}">
        <p14:creationId xmlns:p14="http://schemas.microsoft.com/office/powerpoint/2010/main" val="1876925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26B93A-F6EA-22B1-5757-EAC7393E4A4A}"/>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Anachronisms</a:t>
            </a:r>
          </a:p>
        </p:txBody>
      </p:sp>
      <p:pic>
        <p:nvPicPr>
          <p:cNvPr id="5" name="Picture 4" descr="A person taking a selfie&#10;&#10;Description automatically generated">
            <a:extLst>
              <a:ext uri="{FF2B5EF4-FFF2-40B4-BE49-F238E27FC236}">
                <a16:creationId xmlns:a16="http://schemas.microsoft.com/office/drawing/2014/main" id="{BA3CB054-F524-510F-5A45-04BBF5FA6F2D}"/>
              </a:ext>
            </a:extLst>
          </p:cNvPr>
          <p:cNvPicPr>
            <a:picLocks noChangeAspect="1"/>
          </p:cNvPicPr>
          <p:nvPr/>
        </p:nvPicPr>
        <p:blipFill rotWithShape="1">
          <a:blip r:embed="rId4">
            <a:extLst>
              <a:ext uri="{28A0092B-C50C-407E-A947-70E740481C1C}">
                <a14:useLocalDpi xmlns:a14="http://schemas.microsoft.com/office/drawing/2010/main" val="0"/>
              </a:ext>
            </a:extLst>
          </a:blip>
          <a:srcRect t="5175" b="369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B83E4CF6-C6E4-13CF-FE3B-7EC8D9EEA0C9}"/>
              </a:ext>
            </a:extLst>
          </p:cNvPr>
          <p:cNvSpPr>
            <a:spLocks noGrp="1"/>
          </p:cNvSpPr>
          <p:nvPr>
            <p:ph idx="1"/>
          </p:nvPr>
        </p:nvSpPr>
        <p:spPr>
          <a:xfrm>
            <a:off x="6496216" y="2320412"/>
            <a:ext cx="4632031" cy="3851787"/>
          </a:xfrm>
        </p:spPr>
        <p:txBody>
          <a:bodyPr anchor="t">
            <a:normAutofit/>
          </a:bodyPr>
          <a:lstStyle/>
          <a:p>
            <a:pPr>
              <a:buNone/>
            </a:pPr>
            <a:r>
              <a:rPr lang="en-GB" dirty="0">
                <a:latin typeface="Times New Roman" panose="02020603050405020304" pitchFamily="18" charset="0"/>
                <a:cs typeface="Times New Roman" panose="02020603050405020304" pitchFamily="18" charset="0"/>
              </a:rPr>
              <a:t>Be very careful not to commit the following anachronisms:</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There was NO all-out warfare</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NO army of occupation (yet)</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NO absentee Spartan landlords (yet)</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NO krypteia or helotage (yet)</a:t>
            </a:r>
          </a:p>
          <a:p>
            <a:endParaRPr lang="en-GB" dirty="0">
              <a:latin typeface="Times New Roman" panose="02020603050405020304" pitchFamily="18" charset="0"/>
              <a:cs typeface="Times New Roman" panose="02020603050405020304" pitchFamily="18" charset="0"/>
            </a:endParaRP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55544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EB9CC-BBB0-40D6-0714-CF711E8A1BD4}"/>
              </a:ext>
            </a:extLst>
          </p:cNvPr>
          <p:cNvSpPr>
            <a:spLocks noGrp="1"/>
          </p:cNvSpPr>
          <p:nvPr>
            <p:ph type="title"/>
          </p:nvPr>
        </p:nvSpPr>
        <p:spPr/>
        <p:txBody>
          <a:bodyPr>
            <a:normAutofit/>
          </a:bodyPr>
          <a:lstStyle/>
          <a:p>
            <a:r>
              <a:rPr lang="en-GB" sz="4400" dirty="0">
                <a:latin typeface="Times New Roman" panose="02020603050405020304" pitchFamily="18" charset="0"/>
                <a:cs typeface="Times New Roman" panose="02020603050405020304" pitchFamily="18" charset="0"/>
              </a:rPr>
              <a:t>The Messenian War and Early Archaic Reality</a:t>
            </a:r>
          </a:p>
        </p:txBody>
      </p:sp>
      <p:sp>
        <p:nvSpPr>
          <p:cNvPr id="3" name="Content Placeholder 2">
            <a:extLst>
              <a:ext uri="{FF2B5EF4-FFF2-40B4-BE49-F238E27FC236}">
                <a16:creationId xmlns:a16="http://schemas.microsoft.com/office/drawing/2014/main" id="{E8DAB4A0-23D1-1254-5970-9B00909F7727}"/>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conquest of Messenia was not an aberration in the period.</a:t>
            </a:r>
          </a:p>
          <a:p>
            <a:r>
              <a:rPr lang="en-GB" dirty="0">
                <a:latin typeface="Times New Roman" panose="02020603050405020304" pitchFamily="18" charset="0"/>
                <a:cs typeface="Times New Roman" panose="02020603050405020304" pitchFamily="18" charset="0"/>
              </a:rPr>
              <a:t>Border wars were common in the Greek world throughout the archaic and classical periods.</a:t>
            </a:r>
          </a:p>
          <a:p>
            <a:r>
              <a:rPr lang="en-GB" dirty="0">
                <a:latin typeface="Times New Roman" panose="02020603050405020304" pitchFamily="18" charset="0"/>
                <a:cs typeface="Times New Roman" panose="02020603050405020304" pitchFamily="18" charset="0"/>
              </a:rPr>
              <a:t>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and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centuries BCE were the time of great Greek expansion overseas.</a:t>
            </a:r>
          </a:p>
          <a:p>
            <a:r>
              <a:rPr lang="en-GB" dirty="0">
                <a:latin typeface="Times New Roman" panose="02020603050405020304" pitchFamily="18" charset="0"/>
                <a:cs typeface="Times New Roman" panose="02020603050405020304" pitchFamily="18" charset="0"/>
              </a:rPr>
              <a:t>Most poleis looked towards new territories to relieve pressures at home.</a:t>
            </a:r>
          </a:p>
          <a:p>
            <a:r>
              <a:rPr lang="en-GB" dirty="0">
                <a:latin typeface="Times New Roman" panose="02020603050405020304" pitchFamily="18" charset="0"/>
                <a:cs typeface="Times New Roman" panose="02020603050405020304" pitchFamily="18" charset="0"/>
              </a:rPr>
              <a:t>But conquest of a nearby region was an alternative to settlement overseas.</a:t>
            </a:r>
          </a:p>
        </p:txBody>
      </p:sp>
    </p:spTree>
    <p:extLst>
      <p:ext uri="{BB962C8B-B14F-4D97-AF65-F5344CB8AC3E}">
        <p14:creationId xmlns:p14="http://schemas.microsoft.com/office/powerpoint/2010/main" val="3037675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769AE-F9BF-48A4-A221-64C40D0A0C09}"/>
              </a:ext>
            </a:extLst>
          </p:cNvPr>
          <p:cNvSpPr>
            <a:spLocks noGrp="1"/>
          </p:cNvSpPr>
          <p:nvPr>
            <p:ph type="title"/>
          </p:nvPr>
        </p:nvSpPr>
        <p:spPr>
          <a:xfrm>
            <a:off x="1069848" y="484632"/>
            <a:ext cx="10058400" cy="1067235"/>
          </a:xfrm>
        </p:spPr>
        <p:txBody>
          <a:bodyPr>
            <a:normAutofit/>
          </a:bodyPr>
          <a:lstStyle/>
          <a:p>
            <a:r>
              <a:rPr lang="en-GB" sz="4800" dirty="0">
                <a:latin typeface="Times New Roman" panose="02020603050405020304" pitchFamily="18" charset="0"/>
                <a:cs typeface="Times New Roman" panose="02020603050405020304" pitchFamily="18" charset="0"/>
              </a:rPr>
              <a:t>Over-seas Settlements</a:t>
            </a:r>
          </a:p>
        </p:txBody>
      </p:sp>
      <p:sp>
        <p:nvSpPr>
          <p:cNvPr id="3" name="Content Placeholder 2">
            <a:extLst>
              <a:ext uri="{FF2B5EF4-FFF2-40B4-BE49-F238E27FC236}">
                <a16:creationId xmlns:a16="http://schemas.microsoft.com/office/drawing/2014/main" id="{AE2501AD-CAF1-DAD7-B8B2-7E247A2E4071}"/>
              </a:ext>
            </a:extLst>
          </p:cNvPr>
          <p:cNvSpPr>
            <a:spLocks noGrp="1"/>
          </p:cNvSpPr>
          <p:nvPr>
            <p:ph idx="1"/>
          </p:nvPr>
        </p:nvSpPr>
        <p:spPr>
          <a:xfrm>
            <a:off x="1069848" y="1515291"/>
            <a:ext cx="10058400" cy="4656909"/>
          </a:xfrm>
        </p:spPr>
        <p:txBody>
          <a:bodyPr/>
          <a:lstStyle/>
          <a:p>
            <a:pPr>
              <a:buNone/>
            </a:pPr>
            <a:r>
              <a:rPr lang="en-GB" dirty="0">
                <a:latin typeface="Times New Roman" panose="02020603050405020304" pitchFamily="18" charset="0"/>
                <a:cs typeface="Times New Roman" panose="02020603050405020304" pitchFamily="18" charset="0"/>
              </a:rPr>
              <a:t>There were various reasons for the establishment of overseas settlements in the archaic period.</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Land-hunger / overpopulation</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Lack of resources, mainly metals</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Political and/or social unrest</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Any (or all) of the above</a:t>
            </a:r>
          </a:p>
          <a:p>
            <a:r>
              <a:rPr lang="en-GB" dirty="0">
                <a:latin typeface="Times New Roman" panose="02020603050405020304" pitchFamily="18" charset="0"/>
                <a:cs typeface="Times New Roman" panose="02020603050405020304" pitchFamily="18" charset="0"/>
              </a:rPr>
              <a:t>Be Careful:</a:t>
            </a:r>
          </a:p>
          <a:p>
            <a:pPr lvl="1"/>
            <a:r>
              <a:rPr lang="en-GB" dirty="0">
                <a:latin typeface="Times New Roman" panose="02020603050405020304" pitchFamily="18" charset="0"/>
                <a:cs typeface="Times New Roman" panose="02020603050405020304" pitchFamily="18" charset="0"/>
              </a:rPr>
              <a:t>The vast majority of overseas settlements were </a:t>
            </a:r>
            <a:r>
              <a:rPr lang="en-GB" b="1" dirty="0">
                <a:latin typeface="Times New Roman" panose="02020603050405020304" pitchFamily="18" charset="0"/>
                <a:cs typeface="Times New Roman" panose="02020603050405020304" pitchFamily="18" charset="0"/>
              </a:rPr>
              <a:t>NOT official </a:t>
            </a:r>
            <a:r>
              <a:rPr lang="en-GB" dirty="0">
                <a:latin typeface="Times New Roman" panose="02020603050405020304" pitchFamily="18" charset="0"/>
                <a:cs typeface="Times New Roman" panose="02020603050405020304" pitchFamily="18" charset="0"/>
              </a:rPr>
              <a:t>state enterprises.</a:t>
            </a:r>
          </a:p>
          <a:p>
            <a:pPr lvl="1"/>
            <a:r>
              <a:rPr lang="en-GB" dirty="0">
                <a:latin typeface="Times New Roman" panose="02020603050405020304" pitchFamily="18" charset="0"/>
                <a:cs typeface="Times New Roman" panose="02020603050405020304" pitchFamily="18" charset="0"/>
              </a:rPr>
              <a:t>On the contrary, colonisation in many cases depended on individuals who wanted a better/different life.</a:t>
            </a:r>
          </a:p>
          <a:p>
            <a:pPr marL="12573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7653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F2E51CE-4A30-C3C5-0804-80EC3A3113FD}"/>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Taras</a:t>
            </a:r>
          </a:p>
        </p:txBody>
      </p:sp>
      <p:pic>
        <p:nvPicPr>
          <p:cNvPr id="5" name="Picture 4" descr="A map of the mediterranean sea&#10;&#10;Description automatically generated">
            <a:extLst>
              <a:ext uri="{FF2B5EF4-FFF2-40B4-BE49-F238E27FC236}">
                <a16:creationId xmlns:a16="http://schemas.microsoft.com/office/drawing/2014/main" id="{F3806151-87AC-179B-1D21-03BED35B7BA8}"/>
              </a:ext>
            </a:extLst>
          </p:cNvPr>
          <p:cNvPicPr>
            <a:picLocks noChangeAspect="1"/>
          </p:cNvPicPr>
          <p:nvPr/>
        </p:nvPicPr>
        <p:blipFill rotWithShape="1">
          <a:blip r:embed="rId4"/>
          <a:srcRect t="462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AD833116-FB20-D000-FA0B-A648497408AF}"/>
              </a:ext>
            </a:extLst>
          </p:cNvPr>
          <p:cNvSpPr>
            <a:spLocks noGrp="1"/>
          </p:cNvSpPr>
          <p:nvPr>
            <p:ph idx="1"/>
          </p:nvPr>
        </p:nvSpPr>
        <p:spPr>
          <a:xfrm>
            <a:off x="6509666" y="2320408"/>
            <a:ext cx="4632031" cy="3851787"/>
          </a:xfrm>
        </p:spPr>
        <p:txBody>
          <a:bodyPr anchor="t">
            <a:normAutofit/>
          </a:bodyPr>
          <a:lstStyle/>
          <a:p>
            <a:r>
              <a:rPr lang="en-GB" dirty="0">
                <a:latin typeface="Times New Roman" panose="02020603050405020304" pitchFamily="18" charset="0"/>
                <a:cs typeface="Times New Roman" panose="02020603050405020304" pitchFamily="18" charset="0"/>
              </a:rPr>
              <a:t>In the same period,  immediately after the end of the 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Messenian War, Sparta established its only official Archaic colony: Taras.</a:t>
            </a:r>
          </a:p>
          <a:p>
            <a:r>
              <a:rPr lang="en-GB" dirty="0">
                <a:latin typeface="Times New Roman" panose="02020603050405020304" pitchFamily="18" charset="0"/>
                <a:cs typeface="Times New Roman" panose="02020603050405020304" pitchFamily="18" charset="0"/>
              </a:rPr>
              <a:t>Taras is a somewhat exceptional case for a Greek settlement abroad:</a:t>
            </a:r>
          </a:p>
          <a:p>
            <a:pPr lvl="1"/>
            <a:r>
              <a:rPr lang="en-GB" dirty="0">
                <a:latin typeface="Times New Roman" panose="02020603050405020304" pitchFamily="18" charset="0"/>
                <a:cs typeface="Times New Roman" panose="02020603050405020304" pitchFamily="18" charset="0"/>
              </a:rPr>
              <a:t>It was established purely for reasons of political/social unrest</a:t>
            </a:r>
          </a:p>
          <a:p>
            <a:pPr lvl="1"/>
            <a:r>
              <a:rPr lang="en-GB" dirty="0">
                <a:latin typeface="Times New Roman" panose="02020603050405020304" pitchFamily="18" charset="0"/>
                <a:cs typeface="Times New Roman" panose="02020603050405020304" pitchFamily="18" charset="0"/>
              </a:rPr>
              <a:t>It may have been a state-sponsored enterprise.</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03960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9335C-FA4B-7B94-049F-D0B47E9135E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Partheniai</a:t>
            </a:r>
            <a:r>
              <a:rPr lang="en-GB" dirty="0">
                <a:latin typeface="Times New Roman" panose="02020603050405020304" pitchFamily="18" charset="0"/>
                <a:cs typeface="Times New Roman" panose="02020603050405020304" pitchFamily="18" charset="0"/>
              </a:rPr>
              <a:t> Affair”</a:t>
            </a:r>
          </a:p>
        </p:txBody>
      </p:sp>
      <p:sp>
        <p:nvSpPr>
          <p:cNvPr id="3" name="Content Placeholder 2">
            <a:extLst>
              <a:ext uri="{FF2B5EF4-FFF2-40B4-BE49-F238E27FC236}">
                <a16:creationId xmlns:a16="http://schemas.microsoft.com/office/drawing/2014/main" id="{98331902-6BD0-445B-093D-C3D4CE489FAF}"/>
              </a:ext>
            </a:extLst>
          </p:cNvPr>
          <p:cNvSpPr>
            <a:spLocks noGrp="1"/>
          </p:cNvSpPr>
          <p:nvPr>
            <p:ph idx="1"/>
          </p:nvPr>
        </p:nvSpPr>
        <p:spPr>
          <a:xfrm>
            <a:off x="1069848" y="1896727"/>
            <a:ext cx="10058400" cy="4275473"/>
          </a:xfrm>
        </p:spPr>
        <p:txBody>
          <a:bodyPr/>
          <a:lstStyle/>
          <a:p>
            <a:r>
              <a:rPr lang="en-GB" dirty="0">
                <a:latin typeface="Times New Roman" panose="02020603050405020304" pitchFamily="18" charset="0"/>
                <a:cs typeface="Times New Roman" panose="02020603050405020304" pitchFamily="18" charset="0"/>
              </a:rPr>
              <a:t>We do not know who this group were, but the ancient sources share the opinion that they were somehow impure in birth – supposedly the sons of Spartan Women and </a:t>
            </a:r>
            <a:r>
              <a:rPr lang="en-GB" i="1" dirty="0">
                <a:latin typeface="Times New Roman" panose="02020603050405020304" pitchFamily="18" charset="0"/>
                <a:cs typeface="Times New Roman" panose="02020603050405020304" pitchFamily="18" charset="0"/>
              </a:rPr>
              <a:t>perioikoi</a:t>
            </a:r>
          </a:p>
          <a:p>
            <a:r>
              <a:rPr lang="en-GB" dirty="0">
                <a:latin typeface="Times New Roman" panose="02020603050405020304" pitchFamily="18" charset="0"/>
                <a:cs typeface="Times New Roman" panose="02020603050405020304" pitchFamily="18" charset="0"/>
              </a:rPr>
              <a:t>Had various political grievances, distribution of land foremost amongst them</a:t>
            </a:r>
          </a:p>
          <a:p>
            <a:r>
              <a:rPr lang="en-GB" dirty="0">
                <a:latin typeface="Times New Roman" panose="02020603050405020304" pitchFamily="18" charset="0"/>
                <a:cs typeface="Times New Roman" panose="02020603050405020304" pitchFamily="18" charset="0"/>
              </a:rPr>
              <a:t>This group made up a significant portion of the Taras settlers</a:t>
            </a:r>
          </a:p>
          <a:p>
            <a:r>
              <a:rPr lang="en-GB" dirty="0">
                <a:latin typeface="Times New Roman" panose="02020603050405020304" pitchFamily="18" charset="0"/>
                <a:cs typeface="Times New Roman" panose="02020603050405020304" pitchFamily="18" charset="0"/>
              </a:rPr>
              <a:t>One version of the story suggests they were exiled and ended up in Taras following an Oracle</a:t>
            </a:r>
          </a:p>
          <a:p>
            <a:r>
              <a:rPr lang="en-GB" dirty="0">
                <a:latin typeface="Times New Roman" panose="02020603050405020304" pitchFamily="18" charset="0"/>
                <a:cs typeface="Times New Roman" panose="02020603050405020304" pitchFamily="18" charset="0"/>
              </a:rPr>
              <a:t>The other that Taras was a response to these grievances</a:t>
            </a:r>
          </a:p>
          <a:p>
            <a:r>
              <a:rPr lang="en-GB" dirty="0">
                <a:latin typeface="Times New Roman" panose="02020603050405020304" pitchFamily="18" charset="0"/>
                <a:cs typeface="Times New Roman" panose="02020603050405020304" pitchFamily="18" charset="0"/>
              </a:rPr>
              <a:t>That they took with them the cult of Apollo </a:t>
            </a:r>
            <a:r>
              <a:rPr lang="en-GB" dirty="0" err="1">
                <a:latin typeface="Times New Roman" panose="02020603050405020304" pitchFamily="18" charset="0"/>
                <a:cs typeface="Times New Roman" panose="02020603050405020304" pitchFamily="18" charset="0"/>
              </a:rPr>
              <a:t>Hyakinthios</a:t>
            </a:r>
            <a:r>
              <a:rPr lang="en-GB" dirty="0">
                <a:latin typeface="Times New Roman" panose="02020603050405020304" pitchFamily="18" charset="0"/>
                <a:cs typeface="Times New Roman" panose="02020603050405020304" pitchFamily="18" charset="0"/>
              </a:rPr>
              <a:t> may suggest a connection with </a:t>
            </a:r>
            <a:r>
              <a:rPr lang="en-GB" dirty="0" err="1">
                <a:latin typeface="Times New Roman" panose="02020603050405020304" pitchFamily="18" charset="0"/>
                <a:cs typeface="Times New Roman" panose="02020603050405020304" pitchFamily="18" charset="0"/>
              </a:rPr>
              <a:t>Amyklae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Further suggests the synoikismos of the Spartan </a:t>
            </a:r>
            <a:r>
              <a:rPr lang="en-GB" i="1" dirty="0">
                <a:latin typeface="Times New Roman" panose="02020603050405020304" pitchFamily="18" charset="0"/>
                <a:cs typeface="Times New Roman" panose="02020603050405020304" pitchFamily="18" charset="0"/>
              </a:rPr>
              <a:t>polis</a:t>
            </a:r>
            <a:r>
              <a:rPr lang="en-GB" dirty="0">
                <a:latin typeface="Times New Roman" panose="02020603050405020304" pitchFamily="18" charset="0"/>
                <a:cs typeface="Times New Roman" panose="02020603050405020304" pitchFamily="18" charset="0"/>
              </a:rPr>
              <a:t> was rocky and incomplete in the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a:t>
            </a:r>
          </a:p>
        </p:txBody>
      </p:sp>
    </p:spTree>
    <p:extLst>
      <p:ext uri="{BB962C8B-B14F-4D97-AF65-F5344CB8AC3E}">
        <p14:creationId xmlns:p14="http://schemas.microsoft.com/office/powerpoint/2010/main" val="359681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F96CF-FA41-93C2-EC2E-0025CDD48729}"/>
              </a:ext>
            </a:extLst>
          </p:cNvPr>
          <p:cNvSpPr>
            <a:spLocks noGrp="1"/>
          </p:cNvSpPr>
          <p:nvPr>
            <p:ph type="title"/>
          </p:nvPr>
        </p:nvSpPr>
        <p:spPr>
          <a:xfrm>
            <a:off x="1069848" y="484632"/>
            <a:ext cx="10058400" cy="1218765"/>
          </a:xfrm>
        </p:spPr>
        <p:txBody>
          <a:bodyPr>
            <a:normAutofit/>
          </a:bodyPr>
          <a:lstStyle/>
          <a:p>
            <a:r>
              <a:rPr lang="en-GB" sz="4800" dirty="0">
                <a:latin typeface="Times New Roman" panose="02020603050405020304" pitchFamily="18" charset="0"/>
                <a:cs typeface="Times New Roman" panose="02020603050405020304" pitchFamily="18" charset="0"/>
              </a:rPr>
              <a:t>Crisis</a:t>
            </a:r>
          </a:p>
        </p:txBody>
      </p:sp>
      <p:sp>
        <p:nvSpPr>
          <p:cNvPr id="3" name="Content Placeholder 2">
            <a:extLst>
              <a:ext uri="{FF2B5EF4-FFF2-40B4-BE49-F238E27FC236}">
                <a16:creationId xmlns:a16="http://schemas.microsoft.com/office/drawing/2014/main" id="{4CD1DDAB-7429-1F11-BBEF-4A4EA3B4DD6D}"/>
              </a:ext>
            </a:extLst>
          </p:cNvPr>
          <p:cNvSpPr>
            <a:spLocks noGrp="1"/>
          </p:cNvSpPr>
          <p:nvPr>
            <p:ph idx="1"/>
          </p:nvPr>
        </p:nvSpPr>
        <p:spPr>
          <a:xfrm>
            <a:off x="1069848" y="1577993"/>
            <a:ext cx="10058400" cy="4594207"/>
          </a:xfrm>
        </p:spPr>
        <p:txBody>
          <a:bodyPr/>
          <a:lstStyle/>
          <a:p>
            <a:r>
              <a:rPr lang="en-GB" dirty="0">
                <a:latin typeface="Times New Roman" panose="02020603050405020304" pitchFamily="18" charset="0"/>
                <a:cs typeface="Times New Roman" panose="02020603050405020304" pitchFamily="18" charset="0"/>
              </a:rPr>
              <a:t>The expansion towards the west and the </a:t>
            </a:r>
            <a:r>
              <a:rPr lang="en-GB" dirty="0" err="1">
                <a:latin typeface="Times New Roman" panose="02020603050405020304" pitchFamily="18" charset="0"/>
                <a:cs typeface="Times New Roman" panose="02020603050405020304" pitchFamily="18" charset="0"/>
              </a:rPr>
              <a:t>Partheniai</a:t>
            </a:r>
            <a:r>
              <a:rPr lang="en-GB" dirty="0">
                <a:latin typeface="Times New Roman" panose="02020603050405020304" pitchFamily="18" charset="0"/>
                <a:cs typeface="Times New Roman" panose="02020603050405020304" pitchFamily="18" charset="0"/>
              </a:rPr>
              <a:t> affair soon after suggest very strongly that Sparta was going through a crisis in the late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/early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centuries BCE.</a:t>
            </a:r>
          </a:p>
          <a:p>
            <a:r>
              <a:rPr lang="en-GB" dirty="0">
                <a:latin typeface="Times New Roman" panose="02020603050405020304" pitchFamily="18" charset="0"/>
                <a:cs typeface="Times New Roman" panose="02020603050405020304" pitchFamily="18" charset="0"/>
              </a:rPr>
              <a:t>This crisis was paralleled in other poleis.</a:t>
            </a:r>
          </a:p>
          <a:p>
            <a:r>
              <a:rPr lang="en-GB" dirty="0">
                <a:latin typeface="Times New Roman" panose="02020603050405020304" pitchFamily="18" charset="0"/>
                <a:cs typeface="Times New Roman" panose="02020603050405020304" pitchFamily="18" charset="0"/>
              </a:rPr>
              <a:t>This crisis, in Sparta and elsewhere, was social, economic and, consequently, political.</a:t>
            </a:r>
          </a:p>
          <a:p>
            <a:r>
              <a:rPr lang="en-GB" dirty="0">
                <a:latin typeface="Times New Roman" panose="02020603050405020304" pitchFamily="18" charset="0"/>
                <a:cs typeface="Times New Roman" panose="02020603050405020304" pitchFamily="18" charset="0"/>
              </a:rPr>
              <a:t>The resumption and increase of long-distance trade along with renewed prosperity created inequality and a class of newly rich and influential men that were outside or on the fringes of the traditional elites.</a:t>
            </a:r>
          </a:p>
          <a:p>
            <a:r>
              <a:rPr lang="en-GB" dirty="0">
                <a:latin typeface="Times New Roman" panose="02020603050405020304" pitchFamily="18" charset="0"/>
                <a:cs typeface="Times New Roman" panose="02020603050405020304" pitchFamily="18" charset="0"/>
              </a:rPr>
              <a:t>This new prosperity is seen not only in the increased number of grave-goods but also in the beginning of hoplite style warfare.</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4796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3816E5B-CD02-398D-5892-90420411B72A}"/>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Hoplites and New Men</a:t>
            </a:r>
          </a:p>
        </p:txBody>
      </p:sp>
      <p:pic>
        <p:nvPicPr>
          <p:cNvPr id="4" name="Picture 2" descr="http://www.bbc.co.uk/history/worldwars/images/gal_aow_chigi_vase.jpg">
            <a:extLst>
              <a:ext uri="{FF2B5EF4-FFF2-40B4-BE49-F238E27FC236}">
                <a16:creationId xmlns:a16="http://schemas.microsoft.com/office/drawing/2014/main" id="{2923C13F-1160-D9CF-44AF-A161B66DF7D0}"/>
              </a:ext>
            </a:extLst>
          </p:cNvPr>
          <p:cNvPicPr>
            <a:picLocks noChangeAspect="1" noChangeArrowheads="1"/>
          </p:cNvPicPr>
          <p:nvPr/>
        </p:nvPicPr>
        <p:blipFill rotWithShape="1">
          <a:blip r:embed="rId4" cstate="print"/>
          <a:srcRect b="12252"/>
          <a:stretch/>
        </p:blipFill>
        <p:spPr bwMode="auto">
          <a:xfrm>
            <a:off x="1007196" y="2265037"/>
            <a:ext cx="5088800" cy="3907158"/>
          </a:xfrm>
          <a:prstGeom prst="rect">
            <a:avLst/>
          </a:prstGeom>
          <a:noFill/>
        </p:spPr>
      </p:pic>
      <p:sp>
        <p:nvSpPr>
          <p:cNvPr id="3" name="Content Placeholder 2">
            <a:extLst>
              <a:ext uri="{FF2B5EF4-FFF2-40B4-BE49-F238E27FC236}">
                <a16:creationId xmlns:a16="http://schemas.microsoft.com/office/drawing/2014/main" id="{C0AE29A3-0749-AD40-3426-F976A314261B}"/>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evolution of the hoplite is a vastly debated subject.</a:t>
            </a:r>
          </a:p>
          <a:p>
            <a:r>
              <a:rPr lang="en-GB" dirty="0">
                <a:latin typeface="Times New Roman" panose="02020603050405020304" pitchFamily="18" charset="0"/>
                <a:cs typeface="Times New Roman" panose="02020603050405020304" pitchFamily="18" charset="0"/>
              </a:rPr>
              <a:t>In the most basic level, the ability of more people to bear good iron arms and have heavy armour shows that they were more prosperous than before.</a:t>
            </a:r>
          </a:p>
          <a:p>
            <a:endParaRPr lang="en-GB" dirty="0">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104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6" name="Rectangle 65">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8" name="Rectangle 67">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nvGrpSpPr>
          <p:cNvPr id="70" name="Group 69">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71" name="Oval 70">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dirty="0"/>
            </a:p>
          </p:txBody>
        </p:sp>
        <p:sp>
          <p:nvSpPr>
            <p:cNvPr id="72" name="Oval 71">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dirty="0"/>
            </a:p>
          </p:txBody>
        </p:sp>
      </p:grpSp>
      <p:sp>
        <p:nvSpPr>
          <p:cNvPr id="74" name="Rectangle 73">
            <a:extLst>
              <a:ext uri="{FF2B5EF4-FFF2-40B4-BE49-F238E27FC236}">
                <a16:creationId xmlns:a16="http://schemas.microsoft.com/office/drawing/2014/main" id="{CFB57ED5-941D-44E2-9320-56A0A026F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6" name="Rectangle 75">
            <a:extLst>
              <a:ext uri="{FF2B5EF4-FFF2-40B4-BE49-F238E27FC236}">
                <a16:creationId xmlns:a16="http://schemas.microsoft.com/office/drawing/2014/main" id="{7A1BE9A9-6FBF-4CF1-8F0C-BFCFF1FD9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82B9845-7C5F-2981-68B5-42BEB5E88077}"/>
              </a:ext>
            </a:extLst>
          </p:cNvPr>
          <p:cNvPicPr>
            <a:picLocks noChangeAspect="1" noChangeArrowheads="1"/>
          </p:cNvPicPr>
          <p:nvPr/>
        </p:nvPicPr>
        <p:blipFill rotWithShape="1">
          <a:blip r:embed="rId6" cstate="print"/>
          <a:srcRect r="17433" b="-2"/>
          <a:stretch/>
        </p:blipFill>
        <p:spPr bwMode="auto">
          <a:xfrm>
            <a:off x="633999" y="1054100"/>
            <a:ext cx="5462001" cy="4382677"/>
          </a:xfrm>
          <a:prstGeom prst="rect">
            <a:avLst/>
          </a:prstGeom>
          <a:noFill/>
        </p:spPr>
      </p:pic>
      <p:sp>
        <p:nvSpPr>
          <p:cNvPr id="78" name="Rectangle 77">
            <a:extLst>
              <a:ext uri="{FF2B5EF4-FFF2-40B4-BE49-F238E27FC236}">
                <a16:creationId xmlns:a16="http://schemas.microsoft.com/office/drawing/2014/main" id="{C4AE8163-578C-46A4-BF65-BD3AEEF2A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5"/>
            <a:ext cx="5149596" cy="4846228"/>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9F403-762B-9D48-F3DF-CCD6A25BB212}"/>
              </a:ext>
            </a:extLst>
          </p:cNvPr>
          <p:cNvSpPr>
            <a:spLocks noGrp="1"/>
          </p:cNvSpPr>
          <p:nvPr>
            <p:ph type="title"/>
          </p:nvPr>
        </p:nvSpPr>
        <p:spPr>
          <a:xfrm>
            <a:off x="6713220" y="1054100"/>
            <a:ext cx="4615180" cy="3736099"/>
          </a:xfrm>
        </p:spPr>
        <p:txBody>
          <a:bodyPr vert="horz" lIns="91440" tIns="45720" rIns="91440" bIns="45720" rtlCol="0" anchor="ctr">
            <a:normAutofit/>
          </a:bodyPr>
          <a:lstStyle/>
          <a:p>
            <a:pPr>
              <a:lnSpc>
                <a:spcPct val="80000"/>
              </a:lnSpc>
            </a:pPr>
            <a:r>
              <a:rPr lang="en-GB"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Changes, Crisis, and Colonisation</a:t>
            </a:r>
          </a:p>
        </p:txBody>
      </p:sp>
      <p:sp>
        <p:nvSpPr>
          <p:cNvPr id="80" name="Rectangle 79">
            <a:extLst>
              <a:ext uri="{FF2B5EF4-FFF2-40B4-BE49-F238E27FC236}">
                <a16:creationId xmlns:a16="http://schemas.microsoft.com/office/drawing/2014/main" id="{346F56CC-F97A-40DF-9A88-6D8BF7A6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5756954"/>
            <a:ext cx="10908792"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a:extLst>
              <a:ext uri="{FF2B5EF4-FFF2-40B4-BE49-F238E27FC236}">
                <a16:creationId xmlns:a16="http://schemas.microsoft.com/office/drawing/2014/main" id="{694818F1-2ACF-4181-B8B6-7637EB92B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83" name="Oval 82">
              <a:extLst>
                <a:ext uri="{FF2B5EF4-FFF2-40B4-BE49-F238E27FC236}">
                  <a16:creationId xmlns:a16="http://schemas.microsoft.com/office/drawing/2014/main" id="{31BF4AB6-91C5-40DA-AFC8-BBDA46BB2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dirty="0">
                <a:ln>
                  <a:noFill/>
                </a:ln>
                <a:solidFill>
                  <a:prstClr val="white"/>
                </a:solidFill>
                <a:effectLst/>
                <a:uLnTx/>
                <a:uFillTx/>
                <a:latin typeface="Rockwell Extra Bold" pitchFamily="18" charset="0"/>
                <a:ea typeface="+mn-ea"/>
                <a:cs typeface="+mn-cs"/>
              </a:endParaRPr>
            </a:p>
          </p:txBody>
        </p:sp>
        <p:sp>
          <p:nvSpPr>
            <p:cNvPr id="84" name="Oval 83">
              <a:extLst>
                <a:ext uri="{FF2B5EF4-FFF2-40B4-BE49-F238E27FC236}">
                  <a16:creationId xmlns:a16="http://schemas.microsoft.com/office/drawing/2014/main" id="{CA6D6306-ED75-4DC2-9BEF-160516C2F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051987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F168-2ACE-8C63-E0E9-72638E372BCA}"/>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Crisis, Law, and Political Reform</a:t>
            </a:r>
          </a:p>
        </p:txBody>
      </p:sp>
      <p:sp>
        <p:nvSpPr>
          <p:cNvPr id="3" name="Content Placeholder 2">
            <a:extLst>
              <a:ext uri="{FF2B5EF4-FFF2-40B4-BE49-F238E27FC236}">
                <a16:creationId xmlns:a16="http://schemas.microsoft.com/office/drawing/2014/main" id="{ECEF7D61-6832-B5D2-39FD-65F497D49D84}"/>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crisis began having consequences in the old poleis as well. This crisis and the efforts to alleviate it then found release in legislation and the writing of such legislation and, eventually, in political reform, often after a period of tyranny.</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7618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27B37-E0A3-0BCF-0271-83CD1CC82389}"/>
              </a:ext>
            </a:extLst>
          </p:cNvPr>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Sparta: Crisis and Solution</a:t>
            </a:r>
          </a:p>
        </p:txBody>
      </p:sp>
      <p:sp>
        <p:nvSpPr>
          <p:cNvPr id="3" name="Content Placeholder 2">
            <a:extLst>
              <a:ext uri="{FF2B5EF4-FFF2-40B4-BE49-F238E27FC236}">
                <a16:creationId xmlns:a16="http://schemas.microsoft.com/office/drawing/2014/main" id="{006CBF16-0FDC-9FBC-25BA-783286E69923}"/>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Sparta was part of this general process as the rest of the Greek world and a similar pattern can be detected.</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The quest for new land to alleviate the economic problems, (i.e. conquest of Messenia)</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The settlement of Taras in an effort to remove part of the disgruntled population.</a:t>
            </a:r>
          </a:p>
          <a:p>
            <a:pPr marL="914400" lvl="1" indent="-514350">
              <a:buFont typeface="+mj-lt"/>
              <a:buAutoNum type="arabicPeriod"/>
            </a:pPr>
            <a:r>
              <a:rPr lang="en-GB" dirty="0">
                <a:latin typeface="Times New Roman" panose="02020603050405020304" pitchFamily="18" charset="0"/>
                <a:cs typeface="Times New Roman" panose="02020603050405020304" pitchFamily="18" charset="0"/>
              </a:rPr>
              <a:t>Political Reform, i.e. the </a:t>
            </a:r>
            <a:r>
              <a:rPr lang="en-GB" dirty="0" err="1">
                <a:latin typeface="Times New Roman" panose="02020603050405020304" pitchFamily="18" charset="0"/>
                <a:cs typeface="Times New Roman" panose="02020603050405020304" pitchFamily="18" charset="0"/>
              </a:rPr>
              <a:t>rhetra</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574317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817E-AE29-BB21-CA67-3A18CA3A70FB}"/>
              </a:ext>
            </a:extLst>
          </p:cNvPr>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The first half of the 7</a:t>
            </a:r>
            <a:r>
              <a:rPr lang="en-GB" sz="4000" baseline="30000" dirty="0">
                <a:latin typeface="Times New Roman" panose="02020603050405020304" pitchFamily="18" charset="0"/>
                <a:cs typeface="Times New Roman" panose="02020603050405020304" pitchFamily="18" charset="0"/>
              </a:rPr>
              <a:t>th</a:t>
            </a:r>
            <a:r>
              <a:rPr lang="en-GB" sz="4000" dirty="0">
                <a:latin typeface="Times New Roman" panose="02020603050405020304" pitchFamily="18" charset="0"/>
                <a:cs typeface="Times New Roman" panose="02020603050405020304" pitchFamily="18" charset="0"/>
              </a:rPr>
              <a:t> century</a:t>
            </a:r>
          </a:p>
        </p:txBody>
      </p:sp>
      <p:sp>
        <p:nvSpPr>
          <p:cNvPr id="3" name="Content Placeholder 2">
            <a:extLst>
              <a:ext uri="{FF2B5EF4-FFF2-40B4-BE49-F238E27FC236}">
                <a16:creationId xmlns:a16="http://schemas.microsoft.com/office/drawing/2014/main" id="{1F114E06-A229-FBEA-74BE-F2E8BBA765B4}"/>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Sparta in the first half of the 7th century was not content with its new acquisitions in Messenia.</a:t>
            </a:r>
          </a:p>
          <a:p>
            <a:r>
              <a:rPr lang="en-GB" dirty="0">
                <a:latin typeface="Times New Roman" panose="02020603050405020304" pitchFamily="18" charset="0"/>
                <a:cs typeface="Times New Roman" panose="02020603050405020304" pitchFamily="18" charset="0"/>
              </a:rPr>
              <a:t>It started taking a more active role in Peloponnesian affairs, i.e. attacked its neighbours.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987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9738-FDF9-9B19-9F4F-490C6059549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War with Argos</a:t>
            </a:r>
          </a:p>
        </p:txBody>
      </p:sp>
      <p:sp>
        <p:nvSpPr>
          <p:cNvPr id="3" name="Content Placeholder 2">
            <a:extLst>
              <a:ext uri="{FF2B5EF4-FFF2-40B4-BE49-F238E27FC236}">
                <a16:creationId xmlns:a16="http://schemas.microsoft.com/office/drawing/2014/main" id="{8541D9AF-DAE2-98F2-F081-3124EB06B784}"/>
              </a:ext>
            </a:extLst>
          </p:cNvPr>
          <p:cNvSpPr>
            <a:spLocks noGrp="1"/>
          </p:cNvSpPr>
          <p:nvPr>
            <p:ph idx="1"/>
          </p:nvPr>
        </p:nvSpPr>
        <p:spPr/>
        <p:txBody>
          <a:bodyPr/>
          <a:lstStyle/>
          <a:p>
            <a:pPr>
              <a:buNone/>
            </a:pPr>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Hysiai</a:t>
            </a:r>
            <a:r>
              <a:rPr lang="en-GB" dirty="0">
                <a:latin typeface="Times New Roman" panose="02020603050405020304" pitchFamily="18" charset="0"/>
                <a:cs typeface="Times New Roman" panose="02020603050405020304" pitchFamily="18" charset="0"/>
              </a:rPr>
              <a:t>:</a:t>
            </a:r>
          </a:p>
          <a:p>
            <a:pPr marL="0" indent="0">
              <a:buNone/>
            </a:pPr>
            <a:r>
              <a:rPr lang="en-GB" dirty="0">
                <a:latin typeface="Times New Roman" panose="02020603050405020304" pitchFamily="18" charset="0"/>
                <a:cs typeface="Times New Roman" panose="02020603050405020304" pitchFamily="18" charset="0"/>
              </a:rPr>
              <a:t>On returning to the road that leads to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 you see </a:t>
            </a:r>
            <a:r>
              <a:rPr lang="en-GB" dirty="0" err="1">
                <a:latin typeface="Times New Roman" panose="02020603050405020304" pitchFamily="18" charset="0"/>
                <a:cs typeface="Times New Roman" panose="02020603050405020304" pitchFamily="18" charset="0"/>
              </a:rPr>
              <a:t>Cenchreae</a:t>
            </a:r>
            <a:r>
              <a:rPr lang="en-GB" dirty="0">
                <a:latin typeface="Times New Roman" panose="02020603050405020304" pitchFamily="18" charset="0"/>
                <a:cs typeface="Times New Roman" panose="02020603050405020304" pitchFamily="18" charset="0"/>
              </a:rPr>
              <a:t> on the right of what is called the Wheel. Why the place received this name they do not say. Perhaps in this case also it was </a:t>
            </a:r>
            <a:r>
              <a:rPr lang="en-GB" dirty="0" err="1">
                <a:latin typeface="Times New Roman" panose="02020603050405020304" pitchFamily="18" charset="0"/>
                <a:cs typeface="Times New Roman" panose="02020603050405020304" pitchFamily="18" charset="0"/>
              </a:rPr>
              <a:t>Cenchrias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Peirene</a:t>
            </a:r>
            <a:r>
              <a:rPr lang="en-GB" dirty="0">
                <a:latin typeface="Times New Roman" panose="02020603050405020304" pitchFamily="18" charset="0"/>
                <a:cs typeface="Times New Roman" panose="02020603050405020304" pitchFamily="18" charset="0"/>
              </a:rPr>
              <a:t>, that caused it to be so called. Here are common graves of the Argives who conquered the Lacedaemonians in battle at </a:t>
            </a:r>
            <a:r>
              <a:rPr lang="en-GB" dirty="0" err="1">
                <a:latin typeface="Times New Roman" panose="02020603050405020304" pitchFamily="18" charset="0"/>
                <a:cs typeface="Times New Roman" panose="02020603050405020304" pitchFamily="18" charset="0"/>
              </a:rPr>
              <a:t>Hysiae</a:t>
            </a:r>
            <a:r>
              <a:rPr lang="en-GB" dirty="0">
                <a:latin typeface="Times New Roman" panose="02020603050405020304" pitchFamily="18" charset="0"/>
                <a:cs typeface="Times New Roman" panose="02020603050405020304" pitchFamily="18" charset="0"/>
              </a:rPr>
              <a:t>. </a:t>
            </a:r>
          </a:p>
          <a:p>
            <a:pPr algn="r">
              <a:buNone/>
            </a:pPr>
            <a:r>
              <a:rPr lang="en-GB" dirty="0">
                <a:latin typeface="Times New Roman" panose="02020603050405020304" pitchFamily="18" charset="0"/>
                <a:cs typeface="Times New Roman" panose="02020603050405020304" pitchFamily="18" charset="0"/>
              </a:rPr>
              <a:t>Pausanias 2.24.7</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1097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1341E9A-705A-578A-0D2F-6C4534156343}"/>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Argos</a:t>
            </a:r>
          </a:p>
        </p:txBody>
      </p:sp>
      <p:pic>
        <p:nvPicPr>
          <p:cNvPr id="7" name="Picture 6">
            <a:extLst>
              <a:ext uri="{FF2B5EF4-FFF2-40B4-BE49-F238E27FC236}">
                <a16:creationId xmlns:a16="http://schemas.microsoft.com/office/drawing/2014/main" id="{FE2AEA6A-8A7D-5C74-02EC-578B99CB64BA}"/>
              </a:ext>
            </a:extLst>
          </p:cNvPr>
          <p:cNvPicPr>
            <a:picLocks noChangeAspect="1"/>
          </p:cNvPicPr>
          <p:nvPr/>
        </p:nvPicPr>
        <p:blipFill rotWithShape="1">
          <a:blip r:embed="rId4"/>
          <a:srcRect r="-2" b="707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4395CC3B-0639-8387-D842-A5983DD4FE65}"/>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Sparta wanted to dominate the Peloponnese and so did Argos.</a:t>
            </a:r>
          </a:p>
          <a:p>
            <a:r>
              <a:rPr lang="en-GB" dirty="0">
                <a:latin typeface="Times New Roman" panose="02020603050405020304" pitchFamily="18" charset="0"/>
                <a:cs typeface="Times New Roman" panose="02020603050405020304" pitchFamily="18" charset="0"/>
              </a:rPr>
              <a:t>This is seen in the power that Argos gained after the victory at </a:t>
            </a:r>
            <a:r>
              <a:rPr lang="en-GB" dirty="0" err="1">
                <a:latin typeface="Times New Roman" panose="02020603050405020304" pitchFamily="18" charset="0"/>
                <a:cs typeface="Times New Roman" panose="02020603050405020304" pitchFamily="18" charset="0"/>
              </a:rPr>
              <a:t>Hysiai</a:t>
            </a:r>
            <a:r>
              <a:rPr lang="en-GB" dirty="0">
                <a:latin typeface="Times New Roman" panose="02020603050405020304" pitchFamily="18" charset="0"/>
                <a:cs typeface="Times New Roman" panose="02020603050405020304" pitchFamily="18" charset="0"/>
              </a:rPr>
              <a:t>, when Argive power spread throughout the northern Peloponnese.</a:t>
            </a:r>
          </a:p>
          <a:p>
            <a:r>
              <a:rPr lang="en-GB" dirty="0">
                <a:latin typeface="Times New Roman" panose="02020603050405020304" pitchFamily="18" charset="0"/>
                <a:cs typeface="Times New Roman" panose="02020603050405020304" pitchFamily="18" charset="0"/>
              </a:rPr>
              <a:t>The consequences of the defeat for Sparta led to the Messenian Revolt</a:t>
            </a:r>
          </a:p>
          <a:p>
            <a:endParaRPr lang="en-GB" dirty="0">
              <a:latin typeface="Times New Roman" panose="02020603050405020304" pitchFamily="18" charset="0"/>
              <a:cs typeface="Times New Roman" panose="02020603050405020304" pitchFamily="18" charset="0"/>
            </a:endParaRPr>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64150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7677-46DB-2853-8FE6-0137A76C974D}"/>
              </a:ext>
            </a:extLst>
          </p:cNvPr>
          <p:cNvSpPr>
            <a:spLocks noGrp="1"/>
          </p:cNvSpPr>
          <p:nvPr>
            <p:ph type="title"/>
          </p:nvPr>
        </p:nvSpPr>
        <p:spPr/>
        <p:txBody>
          <a:bodyPr>
            <a:normAutofit/>
          </a:bodyPr>
          <a:lstStyle/>
          <a:p>
            <a:r>
              <a:rPr lang="en-GB" sz="4400" dirty="0">
                <a:latin typeface="Times New Roman" panose="02020603050405020304" pitchFamily="18" charset="0"/>
                <a:cs typeface="Times New Roman" panose="02020603050405020304" pitchFamily="18" charset="0"/>
              </a:rPr>
              <a:t>The Problem of Messenian Propaganda</a:t>
            </a:r>
          </a:p>
        </p:txBody>
      </p:sp>
      <p:sp>
        <p:nvSpPr>
          <p:cNvPr id="3" name="Content Placeholder 2">
            <a:extLst>
              <a:ext uri="{FF2B5EF4-FFF2-40B4-BE49-F238E27FC236}">
                <a16:creationId xmlns:a16="http://schemas.microsoft.com/office/drawing/2014/main" id="{47D5C29A-81C5-1227-5027-C4C2C771A1D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accounts of the Messenian revolt are a very difficult body of evidence, since, except for </a:t>
            </a:r>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they all come from late sources.</a:t>
            </a:r>
          </a:p>
          <a:p>
            <a:r>
              <a:rPr lang="en-GB" dirty="0">
                <a:latin typeface="Times New Roman" panose="02020603050405020304" pitchFamily="18" charset="0"/>
                <a:cs typeface="Times New Roman" panose="02020603050405020304" pitchFamily="18" charset="0"/>
              </a:rPr>
              <a:t>The problem in this case is compounded because later sources were influenced by Messenian propaganda after the liberation of Messenia in the 4th century.</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0278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D105485-6E17-6CA3-6C4A-3BFD0EF1B0AB}"/>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Outsiders and the Revolt</a:t>
            </a:r>
          </a:p>
        </p:txBody>
      </p:sp>
      <p:pic>
        <p:nvPicPr>
          <p:cNvPr id="6" name="Picture 5">
            <a:extLst>
              <a:ext uri="{FF2B5EF4-FFF2-40B4-BE49-F238E27FC236}">
                <a16:creationId xmlns:a16="http://schemas.microsoft.com/office/drawing/2014/main" id="{006D62CD-C882-0EE1-F07F-F9253FAFE996}"/>
              </a:ext>
            </a:extLst>
          </p:cNvPr>
          <p:cNvPicPr>
            <a:picLocks noChangeAspect="1"/>
          </p:cNvPicPr>
          <p:nvPr/>
        </p:nvPicPr>
        <p:blipFill rotWithShape="1">
          <a:blip r:embed="rId4"/>
          <a:srcRect l="9980" r="4385" b="-1"/>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1310ABFD-2F78-E125-20B7-DF657E4B1049}"/>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Messenian revolt was not only an internal affair.</a:t>
            </a:r>
          </a:p>
          <a:p>
            <a:r>
              <a:rPr lang="en-GB" dirty="0">
                <a:latin typeface="Times New Roman" panose="02020603050405020304" pitchFamily="18" charset="0"/>
                <a:cs typeface="Times New Roman" panose="02020603050405020304" pitchFamily="18" charset="0"/>
              </a:rPr>
              <a:t>The rest of the Peloponnese also got embroiled in the conflict.</a:t>
            </a:r>
          </a:p>
          <a:p>
            <a:r>
              <a:rPr lang="en-GB" dirty="0">
                <a:solidFill>
                  <a:srgbClr val="FF0000"/>
                </a:solidFill>
                <a:latin typeface="Times New Roman" panose="02020603050405020304" pitchFamily="18" charset="0"/>
                <a:cs typeface="Times New Roman" panose="02020603050405020304" pitchFamily="18" charset="0"/>
              </a:rPr>
              <a:t>Argos, </a:t>
            </a:r>
            <a:r>
              <a:rPr lang="en-GB" dirty="0" err="1">
                <a:solidFill>
                  <a:srgbClr val="FF0000"/>
                </a:solidFill>
                <a:latin typeface="Times New Roman" panose="02020603050405020304" pitchFamily="18" charset="0"/>
                <a:cs typeface="Times New Roman" panose="02020603050405020304" pitchFamily="18" charset="0"/>
              </a:rPr>
              <a:t>Arkadia</a:t>
            </a:r>
            <a:r>
              <a:rPr lang="en-GB" dirty="0">
                <a:solidFill>
                  <a:srgbClr val="FF0000"/>
                </a:solidFill>
                <a:latin typeface="Times New Roman" panose="02020603050405020304" pitchFamily="18" charset="0"/>
                <a:cs typeface="Times New Roman" panose="02020603050405020304" pitchFamily="18" charset="0"/>
              </a:rPr>
              <a:t>, and </a:t>
            </a:r>
            <a:r>
              <a:rPr lang="en-GB" dirty="0" err="1">
                <a:solidFill>
                  <a:srgbClr val="FF0000"/>
                </a:solidFill>
                <a:latin typeface="Times New Roman" panose="02020603050405020304" pitchFamily="18" charset="0"/>
                <a:cs typeface="Times New Roman" panose="02020603050405020304" pitchFamily="18" charset="0"/>
              </a:rPr>
              <a:t>Elean</a:t>
            </a:r>
            <a:r>
              <a:rPr lang="en-GB" dirty="0">
                <a:solidFill>
                  <a:srgbClr val="FF0000"/>
                </a:solidFill>
                <a:latin typeface="Times New Roman" panose="02020603050405020304" pitchFamily="18" charset="0"/>
                <a:cs typeface="Times New Roman" panose="02020603050405020304" pitchFamily="18" charset="0"/>
              </a:rPr>
              <a:t> Pisa Sided with the Messenians</a:t>
            </a:r>
          </a:p>
          <a:p>
            <a:r>
              <a:rPr lang="en-GB" dirty="0">
                <a:solidFill>
                  <a:srgbClr val="7030A0"/>
                </a:solidFill>
                <a:latin typeface="Times New Roman" panose="02020603050405020304" pitchFamily="18" charset="0"/>
                <a:cs typeface="Times New Roman" panose="02020603050405020304" pitchFamily="18" charset="0"/>
              </a:rPr>
              <a:t>Corinth, </a:t>
            </a:r>
            <a:r>
              <a:rPr lang="en-GB" dirty="0" err="1">
                <a:solidFill>
                  <a:srgbClr val="7030A0"/>
                </a:solidFill>
                <a:latin typeface="Times New Roman" panose="02020603050405020304" pitchFamily="18" charset="0"/>
                <a:cs typeface="Times New Roman" panose="02020603050405020304" pitchFamily="18" charset="0"/>
              </a:rPr>
              <a:t>Lepreon</a:t>
            </a:r>
            <a:r>
              <a:rPr lang="en-GB" dirty="0">
                <a:solidFill>
                  <a:srgbClr val="7030A0"/>
                </a:solidFill>
                <a:latin typeface="Times New Roman" panose="02020603050405020304" pitchFamily="18" charset="0"/>
                <a:cs typeface="Times New Roman" panose="02020603050405020304" pitchFamily="18" charset="0"/>
              </a:rPr>
              <a:t>, and probably most of Elis sided with Sparta</a:t>
            </a: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47282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8F5F5CE-175C-027F-3B29-9197F0A8013A}"/>
              </a:ext>
            </a:extLst>
          </p:cNvPr>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Outcome and Aftermath</a:t>
            </a:r>
          </a:p>
        </p:txBody>
      </p:sp>
      <p:pic>
        <p:nvPicPr>
          <p:cNvPr id="5" name="Picture 4">
            <a:extLst>
              <a:ext uri="{FF2B5EF4-FFF2-40B4-BE49-F238E27FC236}">
                <a16:creationId xmlns:a16="http://schemas.microsoft.com/office/drawing/2014/main" id="{3A40A96E-BB83-EE30-2C5F-6640065E2EAA}"/>
              </a:ext>
            </a:extLst>
          </p:cNvPr>
          <p:cNvPicPr>
            <a:picLocks noChangeAspect="1"/>
          </p:cNvPicPr>
          <p:nvPr/>
        </p:nvPicPr>
        <p:blipFill rotWithShape="1">
          <a:blip r:embed="rId4"/>
          <a:srcRect r="10785" b="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5F16A72F-1AD3-13DC-69E9-887C3074C4DD}"/>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After another long war, Sparta triumphed.</a:t>
            </a:r>
          </a:p>
          <a:p>
            <a:r>
              <a:rPr lang="en-GB" dirty="0">
                <a:latin typeface="Times New Roman" panose="02020603050405020304" pitchFamily="18" charset="0"/>
                <a:cs typeface="Times New Roman" panose="02020603050405020304" pitchFamily="18" charset="0"/>
              </a:rPr>
              <a:t>It’s at this point that western Messenia was probably conquered</a:t>
            </a:r>
          </a:p>
          <a:p>
            <a:r>
              <a:rPr lang="en-GB" dirty="0">
                <a:latin typeface="Times New Roman" panose="02020603050405020304" pitchFamily="18" charset="0"/>
                <a:cs typeface="Times New Roman" panose="02020603050405020304" pitchFamily="18" charset="0"/>
              </a:rPr>
              <a:t>After the end of the revolt comes a period of relative calm and prosperity for Sparta.</a:t>
            </a:r>
          </a:p>
          <a:p>
            <a:r>
              <a:rPr lang="en-GB" dirty="0">
                <a:latin typeface="Times New Roman" panose="02020603050405020304" pitchFamily="18" charset="0"/>
                <a:cs typeface="Times New Roman" panose="02020603050405020304" pitchFamily="18" charset="0"/>
              </a:rPr>
              <a:t>The second half of the 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is a time of increased imports and massive exports of Lakonian pottery abroad.</a:t>
            </a:r>
          </a:p>
          <a:p>
            <a:endParaRPr lang="en-GB" dirty="0">
              <a:latin typeface="Times New Roman" panose="02020603050405020304" pitchFamily="18" charset="0"/>
              <a:cs typeface="Times New Roman" panose="02020603050405020304" pitchFamily="18" charset="0"/>
            </a:endParaRP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395042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62DDF6F-7BFC-EFD0-D617-632E42930686}"/>
              </a:ext>
            </a:extLst>
          </p:cNvPr>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End of the 7</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Century</a:t>
            </a:r>
          </a:p>
        </p:txBody>
      </p:sp>
      <p:pic>
        <p:nvPicPr>
          <p:cNvPr id="6" name="Picture 5">
            <a:extLst>
              <a:ext uri="{FF2B5EF4-FFF2-40B4-BE49-F238E27FC236}">
                <a16:creationId xmlns:a16="http://schemas.microsoft.com/office/drawing/2014/main" id="{0BE3F36A-ADF8-74F9-6FA4-8AD6571BD2E4}"/>
              </a:ext>
            </a:extLst>
          </p:cNvPr>
          <p:cNvPicPr>
            <a:picLocks noChangeAspect="1"/>
          </p:cNvPicPr>
          <p:nvPr/>
        </p:nvPicPr>
        <p:blipFill rotWithShape="1">
          <a:blip r:embed="rId4"/>
          <a:srcRect l="4597"/>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8A3CEEE0-53C9-D1A7-A9A4-CB68C0A40045}"/>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By the end of the century, war was again the order of the day and once again the emphasis belongs to the conflict with Argos and to a lesser extent </a:t>
            </a:r>
            <a:r>
              <a:rPr lang="en-GB" dirty="0" err="1">
                <a:latin typeface="Times New Roman" panose="02020603050405020304" pitchFamily="18" charset="0"/>
                <a:cs typeface="Times New Roman" panose="02020603050405020304" pitchFamily="18" charset="0"/>
              </a:rPr>
              <a:t>Arkadia</a:t>
            </a:r>
            <a:r>
              <a:rPr lang="en-GB" dirty="0">
                <a:latin typeface="Times New Roman" panose="02020603050405020304" pitchFamily="18" charset="0"/>
                <a:cs typeface="Times New Roman" panose="02020603050405020304" pitchFamily="18" charset="0"/>
              </a:rPr>
              <a:t> (mainly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405958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1BA487B-4188-5719-3C96-468C15BCD4DB}"/>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Beginning of the 6</a:t>
            </a:r>
            <a:r>
              <a:rPr lang="en-GB" baseline="30000">
                <a:latin typeface="Times New Roman" panose="02020603050405020304" pitchFamily="18" charset="0"/>
                <a:cs typeface="Times New Roman" panose="02020603050405020304" pitchFamily="18" charset="0"/>
              </a:rPr>
              <a:t>th</a:t>
            </a:r>
            <a:r>
              <a:rPr lang="en-GB">
                <a:latin typeface="Times New Roman" panose="02020603050405020304" pitchFamily="18" charset="0"/>
                <a:cs typeface="Times New Roman" panose="02020603050405020304" pitchFamily="18" charset="0"/>
              </a:rPr>
              <a:t> Century</a:t>
            </a:r>
          </a:p>
        </p:txBody>
      </p:sp>
      <p:sp>
        <p:nvSpPr>
          <p:cNvPr id="3" name="Content Placeholder 2">
            <a:extLst>
              <a:ext uri="{FF2B5EF4-FFF2-40B4-BE49-F238E27FC236}">
                <a16:creationId xmlns:a16="http://schemas.microsoft.com/office/drawing/2014/main" id="{03CAA03B-4249-9141-435F-4CC7AAA793FD}"/>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first half of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was a time of almost constant campaigning.</a:t>
            </a:r>
          </a:p>
          <a:p>
            <a:r>
              <a:rPr lang="en-GB" dirty="0">
                <a:latin typeface="Times New Roman" panose="02020603050405020304" pitchFamily="18" charset="0"/>
                <a:cs typeface="Times New Roman" panose="02020603050405020304" pitchFamily="18" charset="0"/>
              </a:rPr>
              <a:t>Sparta suffered some defeats mainly at the hand of the </a:t>
            </a:r>
            <a:r>
              <a:rPr lang="en-GB" dirty="0" err="1">
                <a:latin typeface="Times New Roman" panose="02020603050405020304" pitchFamily="18" charset="0"/>
                <a:cs typeface="Times New Roman" panose="02020603050405020304" pitchFamily="18" charset="0"/>
              </a:rPr>
              <a:t>Tegeans</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813256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D18311-38F3-BF9F-61D0-582E345E453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Defeat by </a:t>
            </a:r>
            <a:r>
              <a:rPr lang="en-GB" dirty="0" err="1">
                <a:latin typeface="Times New Roman" panose="02020603050405020304" pitchFamily="18" charset="0"/>
                <a:cs typeface="Times New Roman" panose="02020603050405020304" pitchFamily="18" charset="0"/>
              </a:rPr>
              <a:t>Tegea</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3F2A28-B9CD-E6C4-EE6A-7E9D092484B3}"/>
              </a:ext>
            </a:extLst>
          </p:cNvPr>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In consequence they soon ceased to be satisfied to stay quiet; and, regarding the Arcadians as very much their inferiors, they sent to consult the oracle about conquering the whole of Arcadia. The Pythoness thus answered them: </a:t>
            </a:r>
            <a:r>
              <a:rPr lang="en-GB" sz="1900" dirty="0" err="1">
                <a:latin typeface="Times New Roman" panose="02020603050405020304" pitchFamily="18" charset="0"/>
                <a:cs typeface="Times New Roman" panose="02020603050405020304" pitchFamily="18" charset="0"/>
              </a:rPr>
              <a:t>Cravest</a:t>
            </a:r>
            <a:r>
              <a:rPr lang="en-GB" sz="1900" dirty="0">
                <a:latin typeface="Times New Roman" panose="02020603050405020304" pitchFamily="18" charset="0"/>
                <a:cs typeface="Times New Roman" panose="02020603050405020304" pitchFamily="18" charset="0"/>
              </a:rPr>
              <a:t> thou Arcady? Bold is thy craving. I shall not content it. Many the men that in Arcady dwell, whose food is the acorn- They will never allow thee. It is not I that am niggard. I will give thee to dance in </a:t>
            </a:r>
            <a:r>
              <a:rPr lang="en-GB" sz="1900" dirty="0" err="1">
                <a:latin typeface="Times New Roman" panose="02020603050405020304" pitchFamily="18" charset="0"/>
                <a:cs typeface="Times New Roman" panose="02020603050405020304" pitchFamily="18" charset="0"/>
              </a:rPr>
              <a:t>Tegea</a:t>
            </a:r>
            <a:r>
              <a:rPr lang="en-GB" sz="1900" dirty="0">
                <a:latin typeface="Times New Roman" panose="02020603050405020304" pitchFamily="18" charset="0"/>
                <a:cs typeface="Times New Roman" panose="02020603050405020304" pitchFamily="18" charset="0"/>
              </a:rPr>
              <a:t>, with noisy foot-fall, And with the measuring line mete out the glorious campaign. When the Lacedaemonians received this reply, leaving the rest of Arcadia untouched, they marched against the </a:t>
            </a:r>
            <a:r>
              <a:rPr lang="en-GB" sz="1900" dirty="0" err="1">
                <a:latin typeface="Times New Roman" panose="02020603050405020304" pitchFamily="18" charset="0"/>
                <a:cs typeface="Times New Roman" panose="02020603050405020304" pitchFamily="18" charset="0"/>
              </a:rPr>
              <a:t>Tegeans</a:t>
            </a:r>
            <a:r>
              <a:rPr lang="en-GB" sz="1900" dirty="0">
                <a:latin typeface="Times New Roman" panose="02020603050405020304" pitchFamily="18" charset="0"/>
                <a:cs typeface="Times New Roman" panose="02020603050405020304" pitchFamily="18" charset="0"/>
              </a:rPr>
              <a:t>, carrying with them fetters, so confident had this oracle (which was, in truth, but of base metal) made them that they would enslave the </a:t>
            </a:r>
            <a:r>
              <a:rPr lang="en-GB" sz="1900" dirty="0" err="1">
                <a:latin typeface="Times New Roman" panose="02020603050405020304" pitchFamily="18" charset="0"/>
                <a:cs typeface="Times New Roman" panose="02020603050405020304" pitchFamily="18" charset="0"/>
              </a:rPr>
              <a:t>Tegeans</a:t>
            </a:r>
            <a:r>
              <a:rPr lang="en-GB" sz="1900" dirty="0">
                <a:latin typeface="Times New Roman" panose="02020603050405020304" pitchFamily="18" charset="0"/>
                <a:cs typeface="Times New Roman" panose="02020603050405020304" pitchFamily="18" charset="0"/>
              </a:rPr>
              <a:t>. The battle, however, went against them, and many fell into the enemy's hands. Then these persons, wearing the fetters which they had themselves brought, and fastened together in a string, measured the </a:t>
            </a:r>
            <a:r>
              <a:rPr lang="en-GB" sz="1900" dirty="0" err="1">
                <a:latin typeface="Times New Roman" panose="02020603050405020304" pitchFamily="18" charset="0"/>
                <a:cs typeface="Times New Roman" panose="02020603050405020304" pitchFamily="18" charset="0"/>
              </a:rPr>
              <a:t>Tegean</a:t>
            </a:r>
            <a:r>
              <a:rPr lang="en-GB" sz="1900" dirty="0">
                <a:latin typeface="Times New Roman" panose="02020603050405020304" pitchFamily="18" charset="0"/>
                <a:cs typeface="Times New Roman" panose="02020603050405020304" pitchFamily="18" charset="0"/>
              </a:rPr>
              <a:t> plain as they executed their labours. The fetters in which they worked were still, in my day, preserved at </a:t>
            </a:r>
            <a:r>
              <a:rPr lang="en-GB" sz="1900" dirty="0" err="1">
                <a:latin typeface="Times New Roman" panose="02020603050405020304" pitchFamily="18" charset="0"/>
                <a:cs typeface="Times New Roman" panose="02020603050405020304" pitchFamily="18" charset="0"/>
              </a:rPr>
              <a:t>Tegea</a:t>
            </a:r>
            <a:r>
              <a:rPr lang="en-GB" sz="1900" dirty="0">
                <a:latin typeface="Times New Roman" panose="02020603050405020304" pitchFamily="18" charset="0"/>
                <a:cs typeface="Times New Roman" panose="02020603050405020304" pitchFamily="18" charset="0"/>
              </a:rPr>
              <a:t> where they hung round the walls of the temple of Minerva </a:t>
            </a:r>
            <a:r>
              <a:rPr lang="en-GB" sz="1900" dirty="0" err="1">
                <a:latin typeface="Times New Roman" panose="02020603050405020304" pitchFamily="18" charset="0"/>
                <a:cs typeface="Times New Roman" panose="02020603050405020304" pitchFamily="18" charset="0"/>
              </a:rPr>
              <a:t>Alea</a:t>
            </a:r>
            <a:r>
              <a:rPr lang="en-GB" sz="1900" dirty="0">
                <a:latin typeface="Times New Roman" panose="02020603050405020304" pitchFamily="18" charset="0"/>
                <a:cs typeface="Times New Roman" panose="02020603050405020304" pitchFamily="18" charset="0"/>
              </a:rPr>
              <a:t>.</a:t>
            </a:r>
          </a:p>
          <a:p>
            <a:pPr algn="r">
              <a:buNone/>
            </a:pPr>
            <a:r>
              <a:rPr lang="en-GB" sz="1900" dirty="0">
                <a:latin typeface="Times New Roman" panose="02020603050405020304" pitchFamily="18" charset="0"/>
                <a:cs typeface="Times New Roman" panose="02020603050405020304" pitchFamily="18" charset="0"/>
              </a:rPr>
              <a:t>Herodotus 1.66</a:t>
            </a:r>
          </a:p>
          <a:p>
            <a:pPr marL="0" indent="0">
              <a:buNone/>
            </a:pPr>
            <a:endParaRPr lang="en-GB" sz="19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45735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5EF3C4-7064-B36E-A1AC-8D43069ECA7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Bones of Orestes</a:t>
            </a:r>
          </a:p>
        </p:txBody>
      </p:sp>
      <p:sp>
        <p:nvSpPr>
          <p:cNvPr id="3" name="Content Placeholder 2">
            <a:extLst>
              <a:ext uri="{FF2B5EF4-FFF2-40B4-BE49-F238E27FC236}">
                <a16:creationId xmlns:a16="http://schemas.microsoft.com/office/drawing/2014/main" id="{360CB0DA-FFE6-F90A-97C4-7E783A0AD7B6}"/>
              </a:ext>
            </a:extLst>
          </p:cNvPr>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Throughout the whole of this early contest with the </a:t>
            </a:r>
            <a:r>
              <a:rPr lang="en-GB" sz="1900" dirty="0" err="1">
                <a:latin typeface="Times New Roman" panose="02020603050405020304" pitchFamily="18" charset="0"/>
                <a:cs typeface="Times New Roman" panose="02020603050405020304" pitchFamily="18" charset="0"/>
              </a:rPr>
              <a:t>Tegeans</a:t>
            </a:r>
            <a:r>
              <a:rPr lang="en-GB" sz="1900" dirty="0">
                <a:latin typeface="Times New Roman" panose="02020603050405020304" pitchFamily="18" charset="0"/>
                <a:cs typeface="Times New Roman" panose="02020603050405020304" pitchFamily="18" charset="0"/>
              </a:rPr>
              <a:t>, the Lacedaemonians met with nothing but defeats; but in the time of Croesus, under the kings </a:t>
            </a:r>
            <a:r>
              <a:rPr lang="en-GB" sz="1900" dirty="0" err="1">
                <a:latin typeface="Times New Roman" panose="02020603050405020304" pitchFamily="18" charset="0"/>
                <a:cs typeface="Times New Roman" panose="02020603050405020304" pitchFamily="18" charset="0"/>
              </a:rPr>
              <a:t>Anaxandrides</a:t>
            </a:r>
            <a:r>
              <a:rPr lang="en-GB" sz="1900" dirty="0">
                <a:latin typeface="Times New Roman" panose="02020603050405020304" pitchFamily="18" charset="0"/>
                <a:cs typeface="Times New Roman" panose="02020603050405020304" pitchFamily="18" charset="0"/>
              </a:rPr>
              <a:t> and Aristo, fortune had turned in their favour, in the manner which I will now relate. Having been worsted in every engagement by their enemy, they sent to Delphi, and inquired of the oracle what god they must propitiate to prevail in the war against the </a:t>
            </a:r>
            <a:r>
              <a:rPr lang="en-GB" sz="1900" dirty="0" err="1">
                <a:latin typeface="Times New Roman" panose="02020603050405020304" pitchFamily="18" charset="0"/>
                <a:cs typeface="Times New Roman" panose="02020603050405020304" pitchFamily="18" charset="0"/>
              </a:rPr>
              <a:t>Tegeans</a:t>
            </a:r>
            <a:r>
              <a:rPr lang="en-GB" sz="1900" dirty="0">
                <a:latin typeface="Times New Roman" panose="02020603050405020304" pitchFamily="18" charset="0"/>
                <a:cs typeface="Times New Roman" panose="02020603050405020304" pitchFamily="18" charset="0"/>
              </a:rPr>
              <a:t>. </a:t>
            </a:r>
            <a:r>
              <a:rPr lang="en-GB" sz="1900" b="1" dirty="0">
                <a:latin typeface="Times New Roman" panose="02020603050405020304" pitchFamily="18" charset="0"/>
                <a:cs typeface="Times New Roman" panose="02020603050405020304" pitchFamily="18" charset="0"/>
              </a:rPr>
              <a:t>The answer of the Oracle was that before they could prevail, they must remove to Sparta the bones of Orestes, the son of Agamemnon. Unable to discover his burial-place, they sent a second time, and asked the god where the body of the hero had been laid. The following was the answer they received: </a:t>
            </a:r>
          </a:p>
          <a:p>
            <a:pPr marL="0" indent="0">
              <a:buNone/>
            </a:pPr>
            <a:r>
              <a:rPr lang="en-GB" sz="1900" b="1" dirty="0">
                <a:latin typeface="Times New Roman" panose="02020603050405020304" pitchFamily="18" charset="0"/>
                <a:cs typeface="Times New Roman" panose="02020603050405020304" pitchFamily="18" charset="0"/>
              </a:rPr>
              <a:t>Level and smooth is the plain where Arcadian </a:t>
            </a:r>
            <a:r>
              <a:rPr lang="en-GB" sz="1900" b="1" dirty="0" err="1">
                <a:latin typeface="Times New Roman" panose="02020603050405020304" pitchFamily="18" charset="0"/>
                <a:cs typeface="Times New Roman" panose="02020603050405020304" pitchFamily="18" charset="0"/>
              </a:rPr>
              <a:t>Tegea</a:t>
            </a:r>
            <a:r>
              <a:rPr lang="en-GB" sz="1900" b="1" dirty="0">
                <a:latin typeface="Times New Roman" panose="02020603050405020304" pitchFamily="18" charset="0"/>
                <a:cs typeface="Times New Roman" panose="02020603050405020304" pitchFamily="18" charset="0"/>
              </a:rPr>
              <a:t> </a:t>
            </a:r>
            <a:r>
              <a:rPr lang="en-GB" sz="1900" b="1" dirty="0" err="1">
                <a:latin typeface="Times New Roman" panose="02020603050405020304" pitchFamily="18" charset="0"/>
                <a:cs typeface="Times New Roman" panose="02020603050405020304" pitchFamily="18" charset="0"/>
              </a:rPr>
              <a:t>standeth</a:t>
            </a:r>
            <a:r>
              <a:rPr lang="en-GB" sz="1900" b="1" dirty="0">
                <a:latin typeface="Times New Roman" panose="02020603050405020304" pitchFamily="18" charset="0"/>
                <a:cs typeface="Times New Roman" panose="02020603050405020304" pitchFamily="18" charset="0"/>
              </a:rPr>
              <a:t>; There two winds are ever, by strong necessity, blowing, Counter-stroke answers stroke, and evil lies upon evil. There all-teeming Earth doth harbour the son of </a:t>
            </a:r>
            <a:r>
              <a:rPr lang="en-GB" sz="1900" b="1" dirty="0" err="1">
                <a:latin typeface="Times New Roman" panose="02020603050405020304" pitchFamily="18" charset="0"/>
                <a:cs typeface="Times New Roman" panose="02020603050405020304" pitchFamily="18" charset="0"/>
              </a:rPr>
              <a:t>Atrides</a:t>
            </a:r>
            <a:r>
              <a:rPr lang="en-GB" sz="1900" b="1" dirty="0">
                <a:latin typeface="Times New Roman" panose="02020603050405020304" pitchFamily="18" charset="0"/>
                <a:cs typeface="Times New Roman" panose="02020603050405020304" pitchFamily="18" charset="0"/>
              </a:rPr>
              <a:t>; Bring thou him to thy city, and then be </a:t>
            </a:r>
            <a:r>
              <a:rPr lang="en-GB" sz="1900" b="1" dirty="0" err="1">
                <a:latin typeface="Times New Roman" panose="02020603050405020304" pitchFamily="18" charset="0"/>
                <a:cs typeface="Times New Roman" panose="02020603050405020304" pitchFamily="18" charset="0"/>
              </a:rPr>
              <a:t>Tegea's</a:t>
            </a:r>
            <a:r>
              <a:rPr lang="en-GB" sz="1900" b="1" dirty="0">
                <a:latin typeface="Times New Roman" panose="02020603050405020304" pitchFamily="18" charset="0"/>
                <a:cs typeface="Times New Roman" panose="02020603050405020304" pitchFamily="18" charset="0"/>
              </a:rPr>
              <a:t> master.</a:t>
            </a:r>
          </a:p>
          <a:p>
            <a:pPr marL="0" indent="0" algn="r">
              <a:buNone/>
            </a:pPr>
            <a:r>
              <a:rPr lang="en-GB" sz="1900" dirty="0">
                <a:latin typeface="Times New Roman" panose="02020603050405020304" pitchFamily="18" charset="0"/>
                <a:cs typeface="Times New Roman" panose="02020603050405020304" pitchFamily="18" charset="0"/>
              </a:rPr>
              <a:t>Herodotus 1.67</a:t>
            </a:r>
          </a:p>
          <a:p>
            <a:pPr marL="0" indent="0">
              <a:buNone/>
            </a:pPr>
            <a:endParaRPr lang="en-GB" sz="19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606425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7EC16-3779-1B46-2A04-421E5503642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Propaganda and Power</a:t>
            </a:r>
          </a:p>
        </p:txBody>
      </p:sp>
      <p:sp>
        <p:nvSpPr>
          <p:cNvPr id="3" name="Content Placeholder 2">
            <a:extLst>
              <a:ext uri="{FF2B5EF4-FFF2-40B4-BE49-F238E27FC236}">
                <a16:creationId xmlns:a16="http://schemas.microsoft.com/office/drawing/2014/main" id="{C7227145-44AD-EFF5-14F3-340542AAC62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Sparta scored an important propaganda point in the second quarter of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in recovering the “bones of Orestes” and subsequently the moral high ground in their conflict with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Tegean</a:t>
            </a:r>
            <a:r>
              <a:rPr lang="en-GB" dirty="0">
                <a:latin typeface="Times New Roman" panose="02020603050405020304" pitchFamily="18" charset="0"/>
                <a:cs typeface="Times New Roman" panose="02020603050405020304" pitchFamily="18" charset="0"/>
              </a:rPr>
              <a:t> and, consequently, the other </a:t>
            </a:r>
            <a:r>
              <a:rPr lang="en-GB" dirty="0" err="1">
                <a:latin typeface="Times New Roman" panose="02020603050405020304" pitchFamily="18" charset="0"/>
                <a:cs typeface="Times New Roman" panose="02020603050405020304" pitchFamily="18" charset="0"/>
              </a:rPr>
              <a:t>Arkadian</a:t>
            </a:r>
            <a:r>
              <a:rPr lang="en-GB" dirty="0">
                <a:latin typeface="Times New Roman" panose="02020603050405020304" pitchFamily="18" charset="0"/>
                <a:cs typeface="Times New Roman" panose="02020603050405020304" pitchFamily="18" charset="0"/>
              </a:rPr>
              <a:t> resistance was broken and by the middle of the century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 was a Spartan ally.</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2126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10B95-988F-4F8B-824B-27ECBAC6F91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Argos and Sparta</a:t>
            </a:r>
          </a:p>
        </p:txBody>
      </p:sp>
      <p:sp>
        <p:nvSpPr>
          <p:cNvPr id="3" name="Content Placeholder 2">
            <a:extLst>
              <a:ext uri="{FF2B5EF4-FFF2-40B4-BE49-F238E27FC236}">
                <a16:creationId xmlns:a16="http://schemas.microsoft.com/office/drawing/2014/main" id="{639948BF-C885-12F5-D317-FF6F7F708F77}"/>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In the same period the Argo-Spartan conflict was raging.</a:t>
            </a:r>
          </a:p>
          <a:p>
            <a:r>
              <a:rPr lang="en-GB" dirty="0">
                <a:latin typeface="Times New Roman" panose="02020603050405020304" pitchFamily="18" charset="0"/>
                <a:cs typeface="Times New Roman" panose="02020603050405020304" pitchFamily="18" charset="0"/>
              </a:rPr>
              <a:t>The effective end of that phase of this long-standing conflict came just after the middle of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with the Battle of the Champions.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6566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7599CE4-AB33-A34B-2151-3272867DF7ED}"/>
              </a:ext>
            </a:extLst>
          </p:cNvPr>
          <p:cNvSpPr>
            <a:spLocks noGrp="1"/>
          </p:cNvSpPr>
          <p:nvPr>
            <p:ph type="title"/>
          </p:nvPr>
        </p:nvSpPr>
        <p:spPr>
          <a:xfrm>
            <a:off x="1069848" y="618414"/>
            <a:ext cx="10058400" cy="1352949"/>
          </a:xfrm>
        </p:spPr>
        <p:txBody>
          <a:bodyPr>
            <a:normAutofit/>
          </a:bodyPr>
          <a:lstStyle/>
          <a:p>
            <a:r>
              <a:rPr lang="en-GB" sz="4800" dirty="0">
                <a:latin typeface="Times New Roman" panose="02020603050405020304" pitchFamily="18" charset="0"/>
                <a:cs typeface="Times New Roman" panose="02020603050405020304" pitchFamily="18" charset="0"/>
              </a:rPr>
              <a:t>The Battle of the Champions</a:t>
            </a:r>
          </a:p>
        </p:txBody>
      </p:sp>
      <p:sp>
        <p:nvSpPr>
          <p:cNvPr id="3" name="Content Placeholder 2">
            <a:extLst>
              <a:ext uri="{FF2B5EF4-FFF2-40B4-BE49-F238E27FC236}">
                <a16:creationId xmlns:a16="http://schemas.microsoft.com/office/drawing/2014/main" id="{68558A70-311F-2654-E219-EDA45C150852}"/>
              </a:ext>
            </a:extLst>
          </p:cNvPr>
          <p:cNvSpPr>
            <a:spLocks noGrp="1"/>
          </p:cNvSpPr>
          <p:nvPr>
            <p:ph idx="1"/>
          </p:nvPr>
        </p:nvSpPr>
        <p:spPr>
          <a:xfrm>
            <a:off x="1069848" y="2170168"/>
            <a:ext cx="10058400" cy="4387386"/>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Now at this very time the Spartans themselves were feuding with the Argives over the country called </a:t>
            </a:r>
            <a:r>
              <a:rPr lang="en-GB" sz="1800" dirty="0" err="1">
                <a:latin typeface="Times New Roman" panose="02020603050405020304" pitchFamily="18" charset="0"/>
                <a:cs typeface="Times New Roman" panose="02020603050405020304" pitchFamily="18" charset="0"/>
              </a:rPr>
              <a:t>Thyrea</a:t>
            </a:r>
            <a:r>
              <a:rPr lang="en-GB" sz="1800" dirty="0">
                <a:latin typeface="Times New Roman" panose="02020603050405020304" pitchFamily="18" charset="0"/>
                <a:cs typeface="Times New Roman" panose="02020603050405020304" pitchFamily="18" charset="0"/>
              </a:rPr>
              <a:t>; for this was a part of the Argive territory which the Lacedaemonians had cut off and occupied. (All the land towards the west, as far as Malea, belonged then to the Argives, and not only the mainland, but the island of Cythera and the other islands.) The Argives came out to save their territory from being cut off, then after debate the two armies agreed that three hundred of each side should fight, and whichever party won would possess the land. … Neither could gain advantage in the battle; at last, only three out of the six hundred were left, </a:t>
            </a:r>
            <a:r>
              <a:rPr lang="en-GB" sz="1800" dirty="0" err="1">
                <a:latin typeface="Times New Roman" panose="02020603050405020304" pitchFamily="18" charset="0"/>
                <a:cs typeface="Times New Roman" panose="02020603050405020304" pitchFamily="18" charset="0"/>
              </a:rPr>
              <a:t>Alcenor</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Chromios</a:t>
            </a:r>
            <a:r>
              <a:rPr lang="en-GB" sz="1800" dirty="0">
                <a:latin typeface="Times New Roman" panose="02020603050405020304" pitchFamily="18" charset="0"/>
                <a:cs typeface="Times New Roman" panose="02020603050405020304" pitchFamily="18" charset="0"/>
              </a:rPr>
              <a:t> of the Argives, </a:t>
            </a:r>
            <a:r>
              <a:rPr lang="en-GB" sz="1800" dirty="0" err="1">
                <a:latin typeface="Times New Roman" panose="02020603050405020304" pitchFamily="18" charset="0"/>
                <a:cs typeface="Times New Roman" panose="02020603050405020304" pitchFamily="18" charset="0"/>
              </a:rPr>
              <a:t>Othryades</a:t>
            </a:r>
            <a:r>
              <a:rPr lang="en-GB" sz="1800" dirty="0">
                <a:latin typeface="Times New Roman" panose="02020603050405020304" pitchFamily="18" charset="0"/>
                <a:cs typeface="Times New Roman" panose="02020603050405020304" pitchFamily="18" charset="0"/>
              </a:rPr>
              <a:t> of the Lacedaemonians: these three were left alive at nightfall. Then the two Argives, believing themselves victors, ran to Argos; but </a:t>
            </a:r>
            <a:r>
              <a:rPr lang="en-GB" sz="1800" dirty="0" err="1">
                <a:latin typeface="Times New Roman" panose="02020603050405020304" pitchFamily="18" charset="0"/>
                <a:cs typeface="Times New Roman" panose="02020603050405020304" pitchFamily="18" charset="0"/>
              </a:rPr>
              <a:t>Othryades</a:t>
            </a:r>
            <a:r>
              <a:rPr lang="en-GB" sz="1800" dirty="0">
                <a:latin typeface="Times New Roman" panose="02020603050405020304" pitchFamily="18" charset="0"/>
                <a:cs typeface="Times New Roman" panose="02020603050405020304" pitchFamily="18" charset="0"/>
              </a:rPr>
              <a:t> the Lacedaemonian, after stripping the Argive dead and taking the arms to his camp, waited at his position. On the second day both armies came to learn the issue. For a while both claimed the victory, the Argives arguing that more of their men had survived, the Lacedaemonians showing that the Argives had fled, while their man had stood his ground and stripped the enemy dead. At last, from arguing they fell to fighting; many of both sides fell, but the Lacedaemonians gained the victory.</a:t>
            </a:r>
          </a:p>
          <a:p>
            <a:pPr algn="r">
              <a:buNone/>
            </a:pPr>
            <a:r>
              <a:rPr lang="en-GB" sz="1800" dirty="0">
                <a:latin typeface="Times New Roman" panose="02020603050405020304" pitchFamily="18" charset="0"/>
                <a:cs typeface="Times New Roman" panose="02020603050405020304" pitchFamily="18" charset="0"/>
              </a:rPr>
              <a:t>Herodotus 1.82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74237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CAA6E13-A731-7B76-B5AE-BEF6C5AE0AA9}"/>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Spartans Abroad</a:t>
            </a:r>
          </a:p>
        </p:txBody>
      </p:sp>
      <p:sp>
        <p:nvSpPr>
          <p:cNvPr id="3" name="Content Placeholder 2">
            <a:extLst>
              <a:ext uri="{FF2B5EF4-FFF2-40B4-BE49-F238E27FC236}">
                <a16:creationId xmlns:a16="http://schemas.microsoft.com/office/drawing/2014/main" id="{EEC7D666-D243-CEC8-1183-01A2C8A3B8F5}"/>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power of Sparta is best illustrated in its alliance with Croesus of Lydia.</a:t>
            </a:r>
          </a:p>
          <a:p>
            <a:r>
              <a:rPr lang="en-GB" dirty="0">
                <a:latin typeface="Times New Roman" panose="02020603050405020304" pitchFamily="18" charset="0"/>
                <a:cs typeface="Times New Roman" panose="02020603050405020304" pitchFamily="18" charset="0"/>
              </a:rPr>
              <a:t>Spartan horizons had expanded dramatically by the mid-6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and Sparta is now considered a major power not only in the Peloponnese but also in the wider Greek world.</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268852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7599CE4-AB33-A34B-2151-3272867DF7ED}"/>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Croesus</a:t>
            </a:r>
          </a:p>
        </p:txBody>
      </p:sp>
      <p:sp>
        <p:nvSpPr>
          <p:cNvPr id="3" name="Content Placeholder 2">
            <a:extLst>
              <a:ext uri="{FF2B5EF4-FFF2-40B4-BE49-F238E27FC236}">
                <a16:creationId xmlns:a16="http://schemas.microsoft.com/office/drawing/2014/main" id="{68558A70-311F-2654-E219-EDA45C150852}"/>
              </a:ext>
            </a:extLst>
          </p:cNvPr>
          <p:cNvSpPr>
            <a:spLocks noGrp="1"/>
          </p:cNvSpPr>
          <p:nvPr>
            <p:ph idx="1"/>
          </p:nvPr>
        </p:nvSpPr>
        <p:spPr>
          <a:xfrm>
            <a:off x="1069848" y="2320412"/>
            <a:ext cx="10058400" cy="4273718"/>
          </a:xfrm>
        </p:spPr>
        <p:txBody>
          <a:bodyPr>
            <a:normAutofit fontScale="92500" lnSpcReduction="10000"/>
          </a:bodyPr>
          <a:lstStyle/>
          <a:p>
            <a:pPr marL="0" indent="0">
              <a:buNone/>
            </a:pPr>
            <a:r>
              <a:rPr lang="en-GB" sz="1800" dirty="0">
                <a:latin typeface="Times New Roman" panose="02020603050405020304" pitchFamily="18" charset="0"/>
                <a:cs typeface="Times New Roman" panose="02020603050405020304" pitchFamily="18" charset="0"/>
              </a:rPr>
              <a:t>Croesus, then, aware of all this, sent messengers to Sparta with gifts to ask for an alliance, having instructed them what to say. They came and said: </a:t>
            </a:r>
          </a:p>
          <a:p>
            <a:pPr marL="0" indent="0">
              <a:buNone/>
            </a:pPr>
            <a:r>
              <a:rPr lang="en-GB" sz="1800" dirty="0">
                <a:latin typeface="Times New Roman" panose="02020603050405020304" pitchFamily="18" charset="0"/>
                <a:cs typeface="Times New Roman" panose="02020603050405020304" pitchFamily="18" charset="0"/>
              </a:rPr>
              <a:t>“Croesus, King of Lydia and other nations, has sent us with this message: ‘Lacedaemonians, the god has declared that I should make the Greek my friend; now, therefore, since I learn that you are the leaders of Hellas, I invite you, as the oracle bids; I would like to be your friend and ally, without deceit or guile.’” </a:t>
            </a:r>
          </a:p>
          <a:p>
            <a:pPr marL="0" indent="0">
              <a:buNone/>
            </a:pPr>
            <a:r>
              <a:rPr lang="en-GB" sz="1800" dirty="0">
                <a:latin typeface="Times New Roman" panose="02020603050405020304" pitchFamily="18" charset="0"/>
                <a:cs typeface="Times New Roman" panose="02020603050405020304" pitchFamily="18" charset="0"/>
              </a:rPr>
              <a:t>Croesus proposed this through his messengers; and the Lacedaemonians, who had already heard of the oracle given to Croesus, welcomed the coming of the Lydians and swore to be his friends and allies; and indeed they were obliged by certain benefits which they had received before from the king. For the Lacedaemonians had sent to Sardis to buy gold, intending to use it for the statue of Apollo which now stands on </a:t>
            </a:r>
            <a:r>
              <a:rPr lang="en-GB" sz="1800" dirty="0" err="1">
                <a:latin typeface="Times New Roman" panose="02020603050405020304" pitchFamily="18" charset="0"/>
                <a:cs typeface="Times New Roman" panose="02020603050405020304" pitchFamily="18" charset="0"/>
              </a:rPr>
              <a:t>Thornax</a:t>
            </a:r>
            <a:r>
              <a:rPr lang="en-GB" sz="1800" dirty="0">
                <a:latin typeface="Times New Roman" panose="02020603050405020304" pitchFamily="18" charset="0"/>
                <a:cs typeface="Times New Roman" panose="02020603050405020304" pitchFamily="18" charset="0"/>
              </a:rPr>
              <a:t> in Laconia; and Croesus, when they offered to buy it, made them a free gift of it. For this reason, and because he had chosen them as his friends before all the other Greeks, the Lacedaemonians accepted the alliance. So they declared themselves ready to serve him when he should require, and moreover they made a bowl of bronze, engraved around the rim outside with figures, and large enough to hold twenty-seven hundred gallons, and brought it with the intention of making a gift in return to Croesus.</a:t>
            </a:r>
          </a:p>
          <a:p>
            <a:pPr>
              <a:buNone/>
            </a:pPr>
            <a:endParaRPr lang="en-GB" sz="1800" dirty="0">
              <a:latin typeface="Times New Roman" panose="02020603050405020304" pitchFamily="18" charset="0"/>
              <a:cs typeface="Times New Roman" panose="02020603050405020304" pitchFamily="18" charset="0"/>
            </a:endParaRPr>
          </a:p>
          <a:p>
            <a:pPr algn="r">
              <a:buNone/>
            </a:pPr>
            <a:r>
              <a:rPr lang="en-GB" sz="1800" dirty="0">
                <a:latin typeface="Times New Roman" panose="02020603050405020304" pitchFamily="18" charset="0"/>
                <a:cs typeface="Times New Roman" panose="02020603050405020304" pitchFamily="18" charset="0"/>
              </a:rPr>
              <a:t>Herodotus 1.69-70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570462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E3ED-FFE2-0185-CA4C-1B5D600C3D53}"/>
              </a:ext>
            </a:extLst>
          </p:cNvPr>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Expanded Horizons</a:t>
            </a:r>
          </a:p>
        </p:txBody>
      </p:sp>
      <p:sp>
        <p:nvSpPr>
          <p:cNvPr id="3" name="Content Placeholder 2">
            <a:extLst>
              <a:ext uri="{FF2B5EF4-FFF2-40B4-BE49-F238E27FC236}">
                <a16:creationId xmlns:a16="http://schemas.microsoft.com/office/drawing/2014/main" id="{1B4BCD14-4D84-F0C5-10BF-98D5619FD13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second half of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was a time of expanded horizons.</a:t>
            </a:r>
          </a:p>
          <a:p>
            <a:r>
              <a:rPr lang="en-GB" dirty="0">
                <a:latin typeface="Times New Roman" panose="02020603050405020304" pitchFamily="18" charset="0"/>
                <a:cs typeface="Times New Roman" panose="02020603050405020304" pitchFamily="18" charset="0"/>
              </a:rPr>
              <a:t>Sparta no longer looked only at the Peloponnese but intervened widely in mainland Greece and the Aegean.</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8282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EA4B38-F9DB-F1F3-E13A-AABA4A76D0B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the Tyrant Killers</a:t>
            </a:r>
          </a:p>
        </p:txBody>
      </p:sp>
      <p:pic>
        <p:nvPicPr>
          <p:cNvPr id="6" name="Picture 5">
            <a:extLst>
              <a:ext uri="{FF2B5EF4-FFF2-40B4-BE49-F238E27FC236}">
                <a16:creationId xmlns:a16="http://schemas.microsoft.com/office/drawing/2014/main" id="{13AD48B8-2F23-4257-3411-58C99AF1FB75}"/>
              </a:ext>
            </a:extLst>
          </p:cNvPr>
          <p:cNvPicPr>
            <a:picLocks noChangeAspect="1"/>
          </p:cNvPicPr>
          <p:nvPr/>
        </p:nvPicPr>
        <p:blipFill rotWithShape="1">
          <a:blip r:embed="rId4"/>
          <a:srcRect t="23220"/>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EB6AE13D-326B-027E-D781-0C6F9A76608C}"/>
              </a:ext>
            </a:extLst>
          </p:cNvPr>
          <p:cNvSpPr>
            <a:spLocks noGrp="1"/>
          </p:cNvSpPr>
          <p:nvPr>
            <p:ph idx="1"/>
          </p:nvPr>
        </p:nvSpPr>
        <p:spPr>
          <a:xfrm>
            <a:off x="6496216" y="2320412"/>
            <a:ext cx="4632031" cy="3851787"/>
          </a:xfrm>
        </p:spPr>
        <p:txBody>
          <a:bodyPr anchor="ctr">
            <a:normAutofit/>
          </a:bodyPr>
          <a:lstStyle/>
          <a:p>
            <a:r>
              <a:rPr lang="en-GB" sz="1800" dirty="0">
                <a:latin typeface="Times New Roman" panose="02020603050405020304" pitchFamily="18" charset="0"/>
                <a:cs typeface="Times New Roman" panose="02020603050405020304" pitchFamily="18" charset="0"/>
              </a:rPr>
              <a:t>The second half of the 6</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century was also the time when a large part of the Spartan myth was constructed.</a:t>
            </a:r>
          </a:p>
          <a:p>
            <a:r>
              <a:rPr lang="en-GB" sz="1800" dirty="0">
                <a:latin typeface="Times New Roman" panose="02020603050405020304" pitchFamily="18" charset="0"/>
                <a:cs typeface="Times New Roman" panose="02020603050405020304" pitchFamily="18" charset="0"/>
              </a:rPr>
              <a:t>Sparta intervened widely, from Corinth to Athens to Samos, mainly against tyrants.</a:t>
            </a:r>
          </a:p>
          <a:p>
            <a:r>
              <a:rPr lang="en-GB" sz="1800" dirty="0">
                <a:latin typeface="Times New Roman" panose="02020603050405020304" pitchFamily="18" charset="0"/>
                <a:cs typeface="Times New Roman" panose="02020603050405020304" pitchFamily="18" charset="0"/>
              </a:rPr>
              <a:t>Sparta:</a:t>
            </a:r>
          </a:p>
          <a:p>
            <a:pPr lvl="1"/>
            <a:r>
              <a:rPr lang="en-GB" dirty="0">
                <a:latin typeface="Times New Roman" panose="02020603050405020304" pitchFamily="18" charset="0"/>
                <a:cs typeface="Times New Roman" panose="02020603050405020304" pitchFamily="18" charset="0"/>
              </a:rPr>
              <a:t>Expelled the last of the </a:t>
            </a:r>
            <a:r>
              <a:rPr lang="en-GB" dirty="0" err="1">
                <a:latin typeface="Times New Roman" panose="02020603050405020304" pitchFamily="18" charset="0"/>
                <a:cs typeface="Times New Roman" panose="02020603050405020304" pitchFamily="18" charset="0"/>
              </a:rPr>
              <a:t>Kypselids</a:t>
            </a:r>
            <a:r>
              <a:rPr lang="en-GB" dirty="0">
                <a:latin typeface="Times New Roman" panose="02020603050405020304" pitchFamily="18" charset="0"/>
                <a:cs typeface="Times New Roman" panose="02020603050405020304" pitchFamily="18" charset="0"/>
              </a:rPr>
              <a:t> from Corinth,</a:t>
            </a:r>
          </a:p>
          <a:p>
            <a:pPr lvl="1"/>
            <a:r>
              <a:rPr lang="en-GB" dirty="0">
                <a:latin typeface="Times New Roman" panose="02020603050405020304" pitchFamily="18" charset="0"/>
                <a:cs typeface="Times New Roman" panose="02020603050405020304" pitchFamily="18" charset="0"/>
              </a:rPr>
              <a:t>Expelled the </a:t>
            </a:r>
            <a:r>
              <a:rPr lang="en-GB" dirty="0" err="1">
                <a:latin typeface="Times New Roman" panose="02020603050405020304" pitchFamily="18" charset="0"/>
                <a:cs typeface="Times New Roman" panose="02020603050405020304" pitchFamily="18" charset="0"/>
              </a:rPr>
              <a:t>Pisistratids</a:t>
            </a:r>
            <a:r>
              <a:rPr lang="en-GB" dirty="0">
                <a:latin typeface="Times New Roman" panose="02020603050405020304" pitchFamily="18" charset="0"/>
                <a:cs typeface="Times New Roman" panose="02020603050405020304" pitchFamily="18" charset="0"/>
              </a:rPr>
              <a:t> from Athens </a:t>
            </a:r>
          </a:p>
          <a:p>
            <a:pPr lvl="1"/>
            <a:r>
              <a:rPr lang="en-GB" dirty="0">
                <a:latin typeface="Times New Roman" panose="02020603050405020304" pitchFamily="18" charset="0"/>
                <a:cs typeface="Times New Roman" panose="02020603050405020304" pitchFamily="18" charset="0"/>
              </a:rPr>
              <a:t>Supported the Samian rebels against </a:t>
            </a:r>
            <a:r>
              <a:rPr lang="en-GB" dirty="0" err="1">
                <a:latin typeface="Times New Roman" panose="02020603050405020304" pitchFamily="18" charset="0"/>
                <a:cs typeface="Times New Roman" panose="02020603050405020304" pitchFamily="18" charset="0"/>
              </a:rPr>
              <a:t>Polykrates</a:t>
            </a:r>
            <a:endParaRPr lang="en-GB" dirty="0">
              <a:latin typeface="Times New Roman" panose="02020603050405020304" pitchFamily="18" charset="0"/>
              <a:cs typeface="Times New Roman" panose="02020603050405020304" pitchFamily="18" charset="0"/>
            </a:endParaRPr>
          </a:p>
        </p:txBody>
      </p:sp>
      <p:sp>
        <p:nvSpPr>
          <p:cNvPr id="31"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657462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EA4B38-F9DB-F1F3-E13A-AABA4A76D0B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the Tyrant Killers</a:t>
            </a:r>
          </a:p>
        </p:txBody>
      </p:sp>
      <p:pic>
        <p:nvPicPr>
          <p:cNvPr id="6" name="Picture 5">
            <a:extLst>
              <a:ext uri="{FF2B5EF4-FFF2-40B4-BE49-F238E27FC236}">
                <a16:creationId xmlns:a16="http://schemas.microsoft.com/office/drawing/2014/main" id="{13AD48B8-2F23-4257-3411-58C99AF1FB75}"/>
              </a:ext>
            </a:extLst>
          </p:cNvPr>
          <p:cNvPicPr>
            <a:picLocks noChangeAspect="1"/>
          </p:cNvPicPr>
          <p:nvPr/>
        </p:nvPicPr>
        <p:blipFill rotWithShape="1">
          <a:blip r:embed="rId4"/>
          <a:srcRect t="23220"/>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EB6AE13D-326B-027E-D781-0C6F9A76608C}"/>
              </a:ext>
            </a:extLst>
          </p:cNvPr>
          <p:cNvSpPr>
            <a:spLocks noGrp="1"/>
          </p:cNvSpPr>
          <p:nvPr>
            <p:ph idx="1"/>
          </p:nvPr>
        </p:nvSpPr>
        <p:spPr>
          <a:xfrm>
            <a:off x="6496216" y="2320412"/>
            <a:ext cx="4632031" cy="3851787"/>
          </a:xfrm>
        </p:spPr>
        <p:txBody>
          <a:bodyPr anchor="ctr">
            <a:normAutofit/>
          </a:bodyPr>
          <a:lstStyle/>
          <a:p>
            <a:r>
              <a:rPr lang="en-GB" sz="1800" dirty="0">
                <a:latin typeface="Times New Roman" panose="02020603050405020304" pitchFamily="18" charset="0"/>
                <a:cs typeface="Times New Roman" panose="02020603050405020304" pitchFamily="18" charset="0"/>
              </a:rPr>
              <a:t>The precise political reasons for this series of interventions in the internal politics of other poleis are unknown to us.</a:t>
            </a:r>
          </a:p>
          <a:p>
            <a:r>
              <a:rPr lang="en-GB" sz="1800" dirty="0">
                <a:latin typeface="Times New Roman" panose="02020603050405020304" pitchFamily="18" charset="0"/>
                <a:cs typeface="Times New Roman" panose="02020603050405020304" pitchFamily="18" charset="0"/>
              </a:rPr>
              <a:t>What is certain, however, is that during this period and certainly later the actions of Sparta against tyrants became a major propaganda point in favour of Sparta</a:t>
            </a:r>
          </a:p>
        </p:txBody>
      </p:sp>
      <p:sp>
        <p:nvSpPr>
          <p:cNvPr id="31"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904592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A8739EA-60C5-5D16-06C9-7B9EFEAD3575}"/>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Spartan Hegemony</a:t>
            </a:r>
          </a:p>
        </p:txBody>
      </p:sp>
      <p:sp>
        <p:nvSpPr>
          <p:cNvPr id="3" name="Content Placeholder 2">
            <a:extLst>
              <a:ext uri="{FF2B5EF4-FFF2-40B4-BE49-F238E27FC236}">
                <a16:creationId xmlns:a16="http://schemas.microsoft.com/office/drawing/2014/main" id="{742F7DB9-E768-D80C-D5EB-FC286CE4D5C3}"/>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Started with the defeat and subsequent alliance with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 ca. 550 BCE</a:t>
            </a:r>
          </a:p>
          <a:p>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 was the nearest </a:t>
            </a:r>
            <a:r>
              <a:rPr lang="en-GB" i="1" dirty="0">
                <a:latin typeface="Times New Roman" panose="02020603050405020304" pitchFamily="18" charset="0"/>
                <a:cs typeface="Times New Roman" panose="02020603050405020304" pitchFamily="18" charset="0"/>
              </a:rPr>
              <a:t>polis </a:t>
            </a:r>
            <a:r>
              <a:rPr lang="en-GB" dirty="0">
                <a:latin typeface="Times New Roman" panose="02020603050405020304" pitchFamily="18" charset="0"/>
                <a:cs typeface="Times New Roman" panose="02020603050405020304" pitchFamily="18" charset="0"/>
              </a:rPr>
              <a:t>to Sparta, one of two major states in </a:t>
            </a:r>
            <a:r>
              <a:rPr lang="en-GB" dirty="0" err="1">
                <a:latin typeface="Times New Roman" panose="02020603050405020304" pitchFamily="18" charset="0"/>
                <a:cs typeface="Times New Roman" panose="02020603050405020304" pitchFamily="18" charset="0"/>
              </a:rPr>
              <a:t>Arkadia</a:t>
            </a:r>
            <a:r>
              <a:rPr lang="en-GB" dirty="0">
                <a:latin typeface="Times New Roman" panose="02020603050405020304" pitchFamily="18" charset="0"/>
                <a:cs typeface="Times New Roman" panose="02020603050405020304" pitchFamily="18" charset="0"/>
              </a:rPr>
              <a:t>, which was the most geographically significant territory outside of </a:t>
            </a:r>
            <a:r>
              <a:rPr lang="en-GB" dirty="0" err="1">
                <a:latin typeface="Times New Roman" panose="02020603050405020304" pitchFamily="18" charset="0"/>
                <a:cs typeface="Times New Roman" panose="02020603050405020304" pitchFamily="18" charset="0"/>
              </a:rPr>
              <a:t>Lakedaimonia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By allying with the </a:t>
            </a:r>
            <a:r>
              <a:rPr lang="en-GB" dirty="0" err="1">
                <a:latin typeface="Times New Roman" panose="02020603050405020304" pitchFamily="18" charset="0"/>
                <a:cs typeface="Times New Roman" panose="02020603050405020304" pitchFamily="18" charset="0"/>
              </a:rPr>
              <a:t>Tegean</a:t>
            </a:r>
            <a:r>
              <a:rPr lang="en-GB" dirty="0">
                <a:latin typeface="Times New Roman" panose="02020603050405020304" pitchFamily="18" charset="0"/>
                <a:cs typeface="Times New Roman" panose="02020603050405020304" pitchFamily="18" charset="0"/>
              </a:rPr>
              <a:t> oligarchy Sparta was attempting to prise </a:t>
            </a:r>
            <a:r>
              <a:rPr lang="en-GB" dirty="0" err="1">
                <a:latin typeface="Times New Roman" panose="02020603050405020304" pitchFamily="18" charset="0"/>
                <a:cs typeface="Times New Roman" panose="02020603050405020304" pitchFamily="18" charset="0"/>
              </a:rPr>
              <a:t>Tegea</a:t>
            </a:r>
            <a:r>
              <a:rPr lang="en-GB" dirty="0">
                <a:latin typeface="Times New Roman" panose="02020603050405020304" pitchFamily="18" charset="0"/>
                <a:cs typeface="Times New Roman" panose="02020603050405020304" pitchFamily="18" charset="0"/>
              </a:rPr>
              <a:t> away from Argos, Sparta’s primary rival in the Peloponnese</a:t>
            </a:r>
          </a:p>
          <a:p>
            <a:r>
              <a:rPr lang="en-GB" dirty="0">
                <a:latin typeface="Times New Roman" panose="02020603050405020304" pitchFamily="18" charset="0"/>
                <a:cs typeface="Times New Roman" panose="02020603050405020304" pitchFamily="18" charset="0"/>
              </a:rPr>
              <a:t>Also allowed Sparta to leverage </a:t>
            </a:r>
            <a:r>
              <a:rPr lang="en-GB" dirty="0" err="1">
                <a:latin typeface="Times New Roman" panose="02020603050405020304" pitchFamily="18" charset="0"/>
                <a:cs typeface="Times New Roman" panose="02020603050405020304" pitchFamily="18" charset="0"/>
              </a:rPr>
              <a:t>Tegean</a:t>
            </a:r>
            <a:r>
              <a:rPr lang="en-GB" dirty="0">
                <a:latin typeface="Times New Roman" panose="02020603050405020304" pitchFamily="18" charset="0"/>
                <a:cs typeface="Times New Roman" panose="02020603050405020304" pitchFamily="18" charset="0"/>
              </a:rPr>
              <a:t> manpower in SW </a:t>
            </a:r>
            <a:r>
              <a:rPr lang="en-GB" dirty="0" err="1">
                <a:latin typeface="Times New Roman" panose="02020603050405020304" pitchFamily="18" charset="0"/>
                <a:cs typeface="Times New Roman" panose="02020603050405020304" pitchFamily="18" charset="0"/>
              </a:rPr>
              <a:t>Arkadia</a:t>
            </a:r>
            <a:r>
              <a:rPr lang="en-GB" dirty="0">
                <a:latin typeface="Times New Roman" panose="02020603050405020304" pitchFamily="18" charset="0"/>
                <a:cs typeface="Times New Roman" panose="02020603050405020304" pitchFamily="18" charset="0"/>
              </a:rPr>
              <a:t> to contain the ever present threat of Helot rebellion in Messenia.</a:t>
            </a:r>
          </a:p>
          <a:p>
            <a:r>
              <a:rPr lang="en-GB" dirty="0">
                <a:latin typeface="Times New Roman" panose="02020603050405020304" pitchFamily="18" charset="0"/>
                <a:cs typeface="Times New Roman" panose="02020603050405020304" pitchFamily="18" charset="0"/>
              </a:rPr>
              <a:t>Sparta was probably allied with Corinth by ca. 530 BCE and Megara, soon after, securing the </a:t>
            </a:r>
            <a:r>
              <a:rPr lang="en-GB" dirty="0" err="1">
                <a:latin typeface="Times New Roman" panose="02020603050405020304" pitchFamily="18" charset="0"/>
                <a:cs typeface="Times New Roman" panose="02020603050405020304" pitchFamily="18" charset="0"/>
              </a:rPr>
              <a:t>Isthmos</a:t>
            </a:r>
            <a:r>
              <a:rPr lang="en-GB" dirty="0">
                <a:latin typeface="Times New Roman" panose="02020603050405020304" pitchFamily="18" charset="0"/>
                <a:cs typeface="Times New Roman" panose="02020603050405020304" pitchFamily="18" charset="0"/>
              </a:rPr>
              <a:t> land-route</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863996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CF87049-D03C-812B-EE7D-3C42B1CA91F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Peloponnesian League</a:t>
            </a:r>
          </a:p>
        </p:txBody>
      </p:sp>
      <p:sp>
        <p:nvSpPr>
          <p:cNvPr id="3" name="Content Placeholder 2">
            <a:extLst>
              <a:ext uri="{FF2B5EF4-FFF2-40B4-BE49-F238E27FC236}">
                <a16:creationId xmlns:a16="http://schemas.microsoft.com/office/drawing/2014/main" id="{EA6CE9E1-5BBE-6F54-344D-4FBBA26B7E7F}"/>
              </a:ext>
            </a:extLst>
          </p:cNvPr>
          <p:cNvSpPr>
            <a:spLocks noGrp="1"/>
          </p:cNvSpPr>
          <p:nvPr>
            <p:ph idx="1"/>
          </p:nvPr>
        </p:nvSpPr>
        <p:spPr>
          <a:xfrm>
            <a:off x="1069848" y="2320412"/>
            <a:ext cx="10058400" cy="3851787"/>
          </a:xfrm>
        </p:spPr>
        <p:txBody>
          <a:bodyPr>
            <a:normAutofit/>
          </a:bodyPr>
          <a:lstStyle/>
          <a:p>
            <a:r>
              <a:rPr lang="en-GB" sz="1700" dirty="0">
                <a:latin typeface="Times New Roman" panose="02020603050405020304" pitchFamily="18" charset="0"/>
                <a:cs typeface="Times New Roman" panose="02020603050405020304" pitchFamily="18" charset="0"/>
              </a:rPr>
              <a:t>By the end of the 6</a:t>
            </a:r>
            <a:r>
              <a:rPr lang="en-GB" sz="1700" baseline="30000" dirty="0">
                <a:latin typeface="Times New Roman" panose="02020603050405020304" pitchFamily="18" charset="0"/>
                <a:cs typeface="Times New Roman" panose="02020603050405020304" pitchFamily="18" charset="0"/>
              </a:rPr>
              <a:t>th</a:t>
            </a:r>
            <a:r>
              <a:rPr lang="en-GB" sz="1700" dirty="0">
                <a:latin typeface="Times New Roman" panose="02020603050405020304" pitchFamily="18" charset="0"/>
                <a:cs typeface="Times New Roman" panose="02020603050405020304" pitchFamily="18" charset="0"/>
              </a:rPr>
              <a:t> century, Sparta had managed to consolidate its control of the Peloponnese</a:t>
            </a:r>
          </a:p>
          <a:p>
            <a:r>
              <a:rPr lang="en-GB" sz="1700" dirty="0">
                <a:latin typeface="Times New Roman" panose="02020603050405020304" pitchFamily="18" charset="0"/>
                <a:cs typeface="Times New Roman" panose="02020603050405020304" pitchFamily="18" charset="0"/>
              </a:rPr>
              <a:t>The eponymous league was NOT a federation or mutual alliance between states</a:t>
            </a:r>
          </a:p>
          <a:p>
            <a:r>
              <a:rPr lang="en-GB" sz="1700" dirty="0">
                <a:latin typeface="Times New Roman" panose="02020603050405020304" pitchFamily="18" charset="0"/>
                <a:cs typeface="Times New Roman" panose="02020603050405020304" pitchFamily="18" charset="0"/>
              </a:rPr>
              <a:t>Instead was a series of individual alliances between Sparta and various </a:t>
            </a:r>
            <a:r>
              <a:rPr lang="en-GB" sz="1700" i="1" dirty="0">
                <a:latin typeface="Times New Roman" panose="02020603050405020304" pitchFamily="18" charset="0"/>
                <a:cs typeface="Times New Roman" panose="02020603050405020304" pitchFamily="18" charset="0"/>
              </a:rPr>
              <a:t>poleis</a:t>
            </a:r>
            <a:r>
              <a:rPr lang="en-GB" sz="1700" dirty="0">
                <a:latin typeface="Times New Roman" panose="02020603050405020304" pitchFamily="18" charset="0"/>
                <a:cs typeface="Times New Roman" panose="02020603050405020304" pitchFamily="18" charset="0"/>
              </a:rPr>
              <a:t>.</a:t>
            </a:r>
          </a:p>
          <a:p>
            <a:r>
              <a:rPr lang="en-GB" sz="1700" dirty="0">
                <a:latin typeface="Times New Roman" panose="02020603050405020304" pitchFamily="18" charset="0"/>
                <a:cs typeface="Times New Roman" panose="02020603050405020304" pitchFamily="18" charset="0"/>
              </a:rPr>
              <a:t>It was also a thoroughly unequal relationship, and Sparta was not shy about intervening in its allies internal affairs.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355725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CF87049-D03C-812B-EE7D-3C42B1CA91F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Peloponnesian League</a:t>
            </a:r>
          </a:p>
        </p:txBody>
      </p:sp>
      <p:sp>
        <p:nvSpPr>
          <p:cNvPr id="3" name="Content Placeholder 2">
            <a:extLst>
              <a:ext uri="{FF2B5EF4-FFF2-40B4-BE49-F238E27FC236}">
                <a16:creationId xmlns:a16="http://schemas.microsoft.com/office/drawing/2014/main" id="{EA6CE9E1-5BBE-6F54-344D-4FBBA26B7E7F}"/>
              </a:ext>
            </a:extLst>
          </p:cNvPr>
          <p:cNvSpPr>
            <a:spLocks noGrp="1"/>
          </p:cNvSpPr>
          <p:nvPr>
            <p:ph idx="1"/>
          </p:nvPr>
        </p:nvSpPr>
        <p:spPr>
          <a:xfrm>
            <a:off x="1069848" y="2320412"/>
            <a:ext cx="10058400" cy="3851787"/>
          </a:xfrm>
        </p:spPr>
        <p:txBody>
          <a:bodyPr>
            <a:normAutofit/>
          </a:bodyPr>
          <a:lstStyle/>
          <a:p>
            <a:r>
              <a:rPr lang="en-GB" sz="1700" dirty="0">
                <a:latin typeface="Times New Roman" panose="02020603050405020304" pitchFamily="18" charset="0"/>
                <a:cs typeface="Times New Roman" panose="02020603050405020304" pitchFamily="18" charset="0"/>
              </a:rPr>
              <a:t>Only transformed into something resembling a “League” after 504 BCE with the acknowledgement of an inner circle of League allies, and some manner accountability</a:t>
            </a:r>
          </a:p>
          <a:p>
            <a:r>
              <a:rPr lang="en-GB" sz="1700" dirty="0">
                <a:latin typeface="Times New Roman" panose="02020603050405020304" pitchFamily="18" charset="0"/>
                <a:cs typeface="Times New Roman" panose="02020603050405020304" pitchFamily="18" charset="0"/>
              </a:rPr>
              <a:t>Any declaration of war by the Spartan Assembly had to be ratified by a majority of League members, who each had one vote</a:t>
            </a:r>
          </a:p>
          <a:p>
            <a:r>
              <a:rPr lang="en-GB" sz="1700" dirty="0">
                <a:latin typeface="Times New Roman" panose="02020603050405020304" pitchFamily="18" charset="0"/>
                <a:cs typeface="Times New Roman" panose="02020603050405020304" pitchFamily="18" charset="0"/>
              </a:rPr>
              <a:t>Such decisions were binding unless a dissenting ally could cite an existing religious exemption (more on this later)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49404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8104893-4D90-8EFD-DB84-8F28EAECEA8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Sparta at the end of the 6</a:t>
            </a:r>
            <a:r>
              <a:rPr lang="en-GB" baseline="30000">
                <a:latin typeface="Times New Roman" panose="02020603050405020304" pitchFamily="18" charset="0"/>
                <a:cs typeface="Times New Roman" panose="02020603050405020304" pitchFamily="18" charset="0"/>
              </a:rPr>
              <a:t>th</a:t>
            </a:r>
            <a:r>
              <a:rPr lang="en-GB">
                <a:latin typeface="Times New Roman" panose="02020603050405020304" pitchFamily="18" charset="0"/>
                <a:cs typeface="Times New Roman" panose="02020603050405020304" pitchFamily="18" charset="0"/>
              </a:rPr>
              <a:t> Century</a:t>
            </a:r>
          </a:p>
        </p:txBody>
      </p:sp>
      <p:sp>
        <p:nvSpPr>
          <p:cNvPr id="3" name="Content Placeholder 2">
            <a:extLst>
              <a:ext uri="{FF2B5EF4-FFF2-40B4-BE49-F238E27FC236}">
                <a16:creationId xmlns:a16="http://schemas.microsoft.com/office/drawing/2014/main" id="{E89F16B0-99AB-A5BC-E03A-3FBD218FA6D5}"/>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in the second half of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realised its potential as the most powerful </a:t>
            </a:r>
            <a:r>
              <a:rPr lang="en-GB" i="1" dirty="0">
                <a:latin typeface="Times New Roman" panose="02020603050405020304" pitchFamily="18" charset="0"/>
                <a:cs typeface="Times New Roman" panose="02020603050405020304" pitchFamily="18" charset="0"/>
              </a:rPr>
              <a:t>polis</a:t>
            </a:r>
            <a:r>
              <a:rPr lang="en-GB" dirty="0">
                <a:latin typeface="Times New Roman" panose="02020603050405020304" pitchFamily="18" charset="0"/>
                <a:cs typeface="Times New Roman" panose="02020603050405020304" pitchFamily="18" charset="0"/>
              </a:rPr>
              <a:t> in Greece.</a:t>
            </a:r>
          </a:p>
          <a:p>
            <a:r>
              <a:rPr lang="en-GB" dirty="0">
                <a:latin typeface="Times New Roman" panose="02020603050405020304" pitchFamily="18" charset="0"/>
                <a:cs typeface="Times New Roman" panose="02020603050405020304" pitchFamily="18" charset="0"/>
              </a:rPr>
              <a:t>This was best expressed in the first decades of the 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when Sparta became the leader of the Greek alliance in the Persian Wars.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702071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3236</Words>
  <Application>Microsoft Office PowerPoint</Application>
  <PresentationFormat>Widescreen</PresentationFormat>
  <Paragraphs>190</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Rockwell</vt:lpstr>
      <vt:lpstr>Rockwell Condensed</vt:lpstr>
      <vt:lpstr>Rockwell Extra Bold</vt:lpstr>
      <vt:lpstr>Times New Roman</vt:lpstr>
      <vt:lpstr>Wingdings</vt:lpstr>
      <vt:lpstr>Wood Type</vt:lpstr>
      <vt:lpstr>Sparta: An Extraordinary City</vt:lpstr>
      <vt:lpstr>Chronology</vt:lpstr>
      <vt:lpstr>Spartan Expansion</vt:lpstr>
      <vt:lpstr>Messenia</vt:lpstr>
      <vt:lpstr>The First Invasion</vt:lpstr>
      <vt:lpstr>The First Messenian War: Objectives</vt:lpstr>
      <vt:lpstr>The War</vt:lpstr>
      <vt:lpstr>The Aftermath</vt:lpstr>
      <vt:lpstr>Anachronisms</vt:lpstr>
      <vt:lpstr>The Messenian War and Early Archaic Reality</vt:lpstr>
      <vt:lpstr>Over-seas Settlements</vt:lpstr>
      <vt:lpstr>Taras</vt:lpstr>
      <vt:lpstr>The “Partheniai Affair”</vt:lpstr>
      <vt:lpstr>Crisis</vt:lpstr>
      <vt:lpstr>Hoplites and New Men</vt:lpstr>
      <vt:lpstr>Changes, Crisis, and Colonisation</vt:lpstr>
      <vt:lpstr>Crisis, Law, and Political Reform</vt:lpstr>
      <vt:lpstr>Sparta: Crisis and Solution</vt:lpstr>
      <vt:lpstr>The first half of the 7th century</vt:lpstr>
      <vt:lpstr>The War with Argos</vt:lpstr>
      <vt:lpstr>Sparta and Argos</vt:lpstr>
      <vt:lpstr>The Problem of Messenian Propaganda</vt:lpstr>
      <vt:lpstr>Outsiders and the Revolt</vt:lpstr>
      <vt:lpstr>The Outcome and Aftermath</vt:lpstr>
      <vt:lpstr>The End of the 7th Century</vt:lpstr>
      <vt:lpstr>The Beginning of the 6th Century</vt:lpstr>
      <vt:lpstr>Defeat by Tegea</vt:lpstr>
      <vt:lpstr>The Bones of Orestes</vt:lpstr>
      <vt:lpstr>Propaganda and Power</vt:lpstr>
      <vt:lpstr>Argos and Sparta</vt:lpstr>
      <vt:lpstr>The Battle of the Champions</vt:lpstr>
      <vt:lpstr>Spartans Abroad</vt:lpstr>
      <vt:lpstr>Sparta and Croesus</vt:lpstr>
      <vt:lpstr>Expanded Horizons</vt:lpstr>
      <vt:lpstr>Sparta the Tyrant Killers</vt:lpstr>
      <vt:lpstr>Sparta the Tyrant Killers</vt:lpstr>
      <vt:lpstr>Spartan Hegemony</vt:lpstr>
      <vt:lpstr>The Peloponnesian League</vt:lpstr>
      <vt:lpstr>The Peloponnesian League</vt:lpstr>
      <vt:lpstr>Sparta at the end of the 6th Century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Humphrey</dc:creator>
  <cp:lastModifiedBy>Thomas Humphrey</cp:lastModifiedBy>
  <cp:revision>1</cp:revision>
  <dcterms:created xsi:type="dcterms:W3CDTF">2023-09-22T15:57:51Z</dcterms:created>
  <dcterms:modified xsi:type="dcterms:W3CDTF">2023-09-30T07:20:22Z</dcterms:modified>
</cp:coreProperties>
</file>