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bin" ContentType="application/vnd.openxmlformats-officedocument.presentationml.printerSettings"/>
  <Default Extension="rels" ContentType="application/vnd.openxmlformats-package.relationships+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860" r:id="rId1"/>
  </p:sldMasterIdLst>
  <p:sldIdLst>
    <p:sldId id="256" r:id="rId2"/>
    <p:sldId id="257" r:id="rId3"/>
    <p:sldId id="259" r:id="rId4"/>
    <p:sldId id="258" r:id="rId5"/>
    <p:sldId id="260" r:id="rId6"/>
    <p:sldId id="261" r:id="rId7"/>
    <p:sldId id="262" r:id="rId8"/>
    <p:sldId id="263" r:id="rId9"/>
    <p:sldId id="265" r:id="rId10"/>
    <p:sldId id="266" r:id="rId11"/>
    <p:sldId id="268" r:id="rId12"/>
    <p:sldId id="269" r:id="rId13"/>
    <p:sldId id="270" r:id="rId14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B0D9EE16-CB5C-5F42-9DFE-52343DBB9AB8}">
          <p14:sldIdLst>
            <p14:sldId id="256"/>
            <p14:sldId id="257"/>
            <p14:sldId id="259"/>
            <p14:sldId id="258"/>
            <p14:sldId id="260"/>
            <p14:sldId id="261"/>
            <p14:sldId id="262"/>
            <p14:sldId id="263"/>
            <p14:sldId id="265"/>
            <p14:sldId id="266"/>
            <p14:sldId id="268"/>
            <p14:sldId id="269"/>
            <p14:sldId id="270"/>
          </p14:sldIdLst>
        </p14:section>
        <p14:section name="Untitled Section" id="{C7B35C18-1FC3-A84D-B1E9-8636D6203D03}">
          <p14:sldIdLst/>
        </p14:section>
        <p14:section name="Untitled Section" id="{6A216C99-3DBA-2E49-BA21-7D2D5F223140}">
          <p14:sldIdLst/>
        </p14:section>
      </p14:section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46F890A9-2807-4EBB-B81D-B2AA78EC7F39}" styleName="Dark Style 2 - Accent 5/Accent 6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accent5">
              <a:tint val="20000"/>
            </a:schemeClr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284E427A-3D55-4303-BF80-6455036E1DE7}" styleName="Themed Style 1 - Accent 2">
    <a:tblBg>
      <a:fillRef idx="2">
        <a:schemeClr val="accent2"/>
      </a:fillRef>
      <a:effectRef idx="1">
        <a:schemeClr val="accent2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Ref idx="1">
              <a:schemeClr val="accent2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  <a:fill>
          <a:solidFill>
            <a:schemeClr val="accent2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2"/>
            </a:lnRef>
          </a:left>
          <a:right>
            <a:lnRef idx="2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2">
              <a:schemeClr val="accent2"/>
            </a:lnRef>
          </a:top>
          <a:bottom>
            <a:lnRef idx="2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2"/>
          </a:solidFill>
        </a:fill>
      </a:tcStyle>
    </a:firstRow>
  </a:tblStyle>
  <a:tblStyle styleId="{69C7853C-536D-4A76-A0AE-DD22124D55A5}" styleName="Themed Style 1 - Accent 3">
    <a:tblBg>
      <a:fillRef idx="2">
        <a:schemeClr val="accent3"/>
      </a:fillRef>
      <a:effectRef idx="1">
        <a:schemeClr val="accent3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Ref idx="1">
              <a:schemeClr val="accent3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  <a:fill>
          <a:solidFill>
            <a:schemeClr val="accent3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3"/>
            </a:lnRef>
          </a:left>
          <a:right>
            <a:lnRef idx="2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2">
              <a:schemeClr val="accent3"/>
            </a:lnRef>
          </a:top>
          <a:bottom>
            <a:lnRef idx="2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/>
          </a:solidFill>
        </a:fill>
      </a:tcStyle>
    </a:firstRow>
  </a:tblStyle>
  <a:tblStyle styleId="{775DCB02-9BB8-47FD-8907-85C794F793BA}" styleName="Themed Style 1 - Accent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  <a:tblStyle styleId="{35758FB7-9AC5-4552-8A53-C91805E547FA}" styleName="Themed Style 1 - Accent 5">
    <a:tblBg>
      <a:fillRef idx="2">
        <a:schemeClr val="accent5"/>
      </a:fillRef>
      <a:effectRef idx="1">
        <a:schemeClr val="accent5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Ref idx="1">
              <a:schemeClr val="accent5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</a:tcBdr>
        <a:fill>
          <a:solidFill>
            <a:schemeClr val="accent5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5"/>
            </a:lnRef>
          </a:left>
          <a:right>
            <a:lnRef idx="2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2">
              <a:schemeClr val="accent5"/>
            </a:lnRef>
          </a:top>
          <a:bottom>
            <a:lnRef idx="2">
              <a:schemeClr val="accent5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615" autoAdjust="0"/>
    <p:restoredTop sz="99740" autoAdjust="0"/>
  </p:normalViewPr>
  <p:slideViewPr>
    <p:cSldViewPr snapToGrid="0" snapToObjects="1">
      <p:cViewPr varScale="1">
        <p:scale>
          <a:sx n="104" d="100"/>
          <a:sy n="104" d="100"/>
        </p:scale>
        <p:origin x="-1112" y="-11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9752"/>
    </p:cViewPr>
  </p:outlin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printerSettings" Target="printerSettings/printerSettings1.bin"/><Relationship Id="rId16" Type="http://schemas.openxmlformats.org/officeDocument/2006/relationships/presProps" Target="presProps.xml"/><Relationship Id="rId17" Type="http://schemas.openxmlformats.org/officeDocument/2006/relationships/viewProps" Target="viewProps.xml"/><Relationship Id="rId18" Type="http://schemas.openxmlformats.org/officeDocument/2006/relationships/theme" Target="theme/theme1.xml"/><Relationship Id="rId1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itle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22" name="Subtitle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F9EFE86-04C2-AE48-AC3D-A5A30CBCD8BE}" type="datetimeFigureOut">
              <a:rPr lang="en-US" smtClean="0"/>
              <a:t>18/04/21</a:t>
            </a:fld>
            <a:endParaRPr lang="en-US"/>
          </a:p>
        </p:txBody>
      </p:sp>
      <p:sp>
        <p:nvSpPr>
          <p:cNvPr id="20" name="Footer Placeholder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A84A37A-AFC2-4A01-80A1-FC20F2C0D5BB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8" name="Oval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val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F9EFE86-04C2-AE48-AC3D-A5A30CBCD8BE}" type="datetimeFigureOut">
              <a:rPr lang="en-US" smtClean="0"/>
              <a:t>18/04/21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AF08F8E-919E-6D43-8A95-22D4DCB7C2A8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F9EFE86-04C2-AE48-AC3D-A5A30CBCD8BE}" type="datetimeFigureOut">
              <a:rPr lang="en-US" smtClean="0"/>
              <a:t>18/04/21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AF08F8E-919E-6D43-8A95-22D4DCB7C2A8}" type="slidenum">
              <a:rPr lang="en-US" smtClean="0"/>
              <a:t>‹#›</a:t>
            </a:fld>
            <a:endParaRPr lang="en-US"/>
          </a:p>
        </p:txBody>
      </p:sp>
      <p:sp>
        <p:nvSpPr>
          <p:cNvPr id="10" name="Rectangle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val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val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F9EFE86-04C2-AE48-AC3D-A5A30CBCD8BE}" type="datetimeFigureOut">
              <a:rPr lang="en-US" smtClean="0"/>
              <a:t>18/04/21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AF08F8E-919E-6D43-8A95-22D4DCB7C2A8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F9EFE86-04C2-AE48-AC3D-A5A30CBCD8BE}" type="datetimeFigureOut">
              <a:rPr lang="en-US" smtClean="0"/>
              <a:t>18/04/21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AF08F8E-919E-6D43-8A95-22D4DCB7C2A8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F9EFE86-04C2-AE48-AC3D-A5A30CBCD8BE}" type="datetimeFigureOut">
              <a:rPr lang="en-US" smtClean="0"/>
              <a:t>18/04/21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AF08F8E-919E-6D43-8A95-22D4DCB7C2A8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F9EFE86-04C2-AE48-AC3D-A5A30CBCD8BE}" type="datetimeFigureOut">
              <a:rPr lang="en-US" smtClean="0"/>
              <a:t>18/04/21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AF08F8E-919E-6D43-8A95-22D4DCB7C2A8}" type="slidenum">
              <a:rPr lang="en-US" smtClean="0"/>
              <a:t>‹#›</a:t>
            </a:fld>
            <a:endParaRPr lang="en-US"/>
          </a:p>
        </p:txBody>
      </p:sp>
      <p:sp>
        <p:nvSpPr>
          <p:cNvPr id="6" name="Rectangle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F9EFE86-04C2-AE48-AC3D-A5A30CBCD8BE}" type="datetimeFigureOut">
              <a:rPr lang="en-US" smtClean="0"/>
              <a:t>18/04/21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A84A37A-AFC2-4A01-80A1-FC20F2C0D5B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F9EFE86-04C2-AE48-AC3D-A5A30CBCD8BE}" type="datetimeFigureOut">
              <a:rPr lang="en-US" smtClean="0"/>
              <a:t>18/04/21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AF08F8E-919E-6D43-8A95-22D4DCB7C2A8}" type="slidenum">
              <a:rPr lang="en-US" smtClean="0"/>
              <a:t>‹#›</a:t>
            </a:fld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en-US" smtClean="0"/>
              <a:t>Drag picture to placeholder or click icon to add</a:t>
            </a:r>
            <a:endParaRPr kumimoji="0" lang="en-US" dirty="0"/>
          </a:p>
        </p:txBody>
      </p:sp>
      <p:sp>
        <p:nvSpPr>
          <p:cNvPr id="9" name="Process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Process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F9EFE86-04C2-AE48-AC3D-A5A30CBCD8BE}" type="datetimeFigureOut">
              <a:rPr lang="en-US" smtClean="0"/>
              <a:t>18/04/21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AF08F8E-919E-6D43-8A95-22D4DCB7C2A8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F9EFE86-04C2-AE48-AC3D-A5A30CBCD8BE}" type="datetimeFigureOut">
              <a:rPr lang="en-US" smtClean="0"/>
              <a:t>18/04/21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AF08F8E-919E-6D43-8A95-22D4DCB7C2A8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ie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val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Donut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Rectangle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Title Placeholder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9" name="Text Placeholder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24" name="Date Placeholder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fld id="{1F9EFE86-04C2-AE48-AC3D-A5A30CBCD8BE}" type="datetimeFigureOut">
              <a:rPr lang="en-US" smtClean="0"/>
              <a:t>18/04/21</a:t>
            </a:fld>
            <a:endParaRPr lang="en-US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lang="en-US"/>
          </a:p>
        </p:txBody>
      </p:sp>
      <p:sp>
        <p:nvSpPr>
          <p:cNvPr id="22" name="Slide Number Placeholder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5AF08F8E-919E-6D43-8A95-22D4DCB7C2A8}" type="slidenum">
              <a:rPr lang="en-US" smtClean="0"/>
              <a:t>‹#›</a:t>
            </a:fld>
            <a:endParaRPr lang="en-US"/>
          </a:p>
        </p:txBody>
      </p:sp>
      <p:sp>
        <p:nvSpPr>
          <p:cNvPr id="15" name="Rectangle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61" r:id="rId1"/>
    <p:sldLayoutId id="2147483862" r:id="rId2"/>
    <p:sldLayoutId id="2147483863" r:id="rId3"/>
    <p:sldLayoutId id="2147483864" r:id="rId4"/>
    <p:sldLayoutId id="2147483865" r:id="rId5"/>
    <p:sldLayoutId id="2147483866" r:id="rId6"/>
    <p:sldLayoutId id="2147483867" r:id="rId7"/>
    <p:sldLayoutId id="2147483868" r:id="rId8"/>
    <p:sldLayoutId id="2147483869" r:id="rId9"/>
    <p:sldLayoutId id="2147483870" r:id="rId10"/>
    <p:sldLayoutId id="2147483871" r:id="rId11"/>
  </p:sldLayoutIdLst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image" Target="../media/image2.jp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image" Target="../media/image3.jp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>
          <a:xfrm>
            <a:off x="0" y="0"/>
            <a:ext cx="4495800" cy="6858000"/>
          </a:xfrm>
        </p:spPr>
        <p:txBody>
          <a:bodyPr/>
          <a:lstStyle/>
          <a:p>
            <a:pPr marL="0" indent="0">
              <a:buNone/>
            </a:pPr>
            <a:r>
              <a:rPr lang="en-US" sz="4200" dirty="0" smtClean="0"/>
              <a:t>PRESENTATION ON ACADEMIC AND EMPLOYABILITY SKILLS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dirty="0" smtClean="0"/>
              <a:t>GOHAR AMIN HASHMI</a:t>
            </a:r>
          </a:p>
          <a:p>
            <a:pPr marL="0" indent="0">
              <a:buNone/>
            </a:pPr>
            <a:r>
              <a:rPr lang="en-US" dirty="0" smtClean="0"/>
              <a:t>2021997</a:t>
            </a:r>
            <a:endParaRPr lang="en-US" dirty="0"/>
          </a:p>
        </p:txBody>
      </p:sp>
      <p:pic>
        <p:nvPicPr>
          <p:cNvPr id="7" name="Content Placeholder 6" descr="DSC_9842.jpg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909" r="23909"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24902427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LEARNING OBJECTIVES</a:t>
            </a:r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US" sz="2800" dirty="0" smtClean="0"/>
              <a:t>After reading this presentation this will help you to understand .</a:t>
            </a:r>
          </a:p>
          <a:p>
            <a:pPr marL="0" indent="0">
              <a:buNone/>
            </a:pPr>
            <a:r>
              <a:rPr lang="en-US" sz="2800" dirty="0" smtClean="0"/>
              <a:t>1 What is Academic and employability skills .</a:t>
            </a:r>
          </a:p>
          <a:p>
            <a:pPr marL="0" indent="0">
              <a:buNone/>
            </a:pPr>
            <a:r>
              <a:rPr lang="en-US" sz="2800" dirty="0" smtClean="0"/>
              <a:t>2 What skills employers are looking for.</a:t>
            </a:r>
          </a:p>
          <a:p>
            <a:pPr marL="0" indent="0">
              <a:buNone/>
            </a:pPr>
            <a:r>
              <a:rPr lang="en-US" sz="2800" dirty="0" smtClean="0"/>
              <a:t>3 SWOT Analysis</a:t>
            </a:r>
          </a:p>
          <a:p>
            <a:pPr marL="0" indent="0">
              <a:buNone/>
            </a:pPr>
            <a:r>
              <a:rPr lang="en-US" sz="2800" dirty="0" smtClean="0"/>
              <a:t>4 PDP</a:t>
            </a:r>
          </a:p>
        </p:txBody>
      </p:sp>
    </p:spTree>
    <p:extLst>
      <p:ext uri="{BB962C8B-B14F-4D97-AF65-F5344CB8AC3E}">
        <p14:creationId xmlns:p14="http://schemas.microsoft.com/office/powerpoint/2010/main" val="194677098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INTRODUCTION</a:t>
            </a:r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dirty="0" smtClean="0"/>
              <a:t>I will present you how to manage a food chain store as a manager . Responsibilities and skills which are required for this job . I will also mention my skills and experience for doing this kind of job .</a:t>
            </a:r>
          </a:p>
        </p:txBody>
      </p:sp>
    </p:spTree>
    <p:extLst>
      <p:ext uri="{BB962C8B-B14F-4D97-AF65-F5344CB8AC3E}">
        <p14:creationId xmlns:p14="http://schemas.microsoft.com/office/powerpoint/2010/main" val="241651845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Content Placeholder 15"/>
          <p:cNvSpPr>
            <a:spLocks noGrp="1"/>
          </p:cNvSpPr>
          <p:nvPr>
            <p:ph sz="half" idx="1"/>
          </p:nvPr>
        </p:nvSpPr>
        <p:spPr>
          <a:xfrm>
            <a:off x="0" y="0"/>
            <a:ext cx="4495800" cy="6858000"/>
          </a:xfrm>
        </p:spPr>
        <p:txBody>
          <a:bodyPr/>
          <a:lstStyle/>
          <a:p>
            <a:pPr marL="0" indent="0">
              <a:buNone/>
            </a:pPr>
            <a:endParaRPr lang="en-US" dirty="0" smtClean="0"/>
          </a:p>
          <a:p>
            <a:pPr marL="0" indent="0">
              <a:buNone/>
            </a:pPr>
            <a:r>
              <a:rPr lang="en-US" dirty="0" smtClean="0"/>
              <a:t>MY CHOSEN PROFESSION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 smtClean="0"/>
          </a:p>
          <a:p>
            <a:pPr marL="0" indent="0">
              <a:buNone/>
            </a:pPr>
            <a:r>
              <a:rPr lang="en-US" dirty="0" smtClean="0"/>
              <a:t>FOOD CHAIN </a:t>
            </a:r>
          </a:p>
          <a:p>
            <a:pPr marL="0" indent="0">
              <a:buNone/>
            </a:pPr>
            <a:r>
              <a:rPr lang="en-US" dirty="0"/>
              <a:t> </a:t>
            </a:r>
            <a:r>
              <a:rPr lang="en-US" dirty="0" smtClean="0"/>
              <a:t>        STORE MANAGER</a:t>
            </a:r>
            <a:endParaRPr lang="en-US" dirty="0"/>
          </a:p>
        </p:txBody>
      </p:sp>
      <p:pic>
        <p:nvPicPr>
          <p:cNvPr id="18" name="Content Placeholder 17" descr="anthropologie-manager-talking-666x333.jpg"/>
          <p:cNvPicPr>
            <a:picLocks noGrp="1" noChangeAspect="1"/>
          </p:cNvPicPr>
          <p:nvPr>
            <p:ph sz="half" idx="2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0395" r="30395"/>
          <a:stretch/>
        </p:blipFill>
        <p:spPr/>
      </p:pic>
    </p:spTree>
    <p:extLst>
      <p:ext uri="{BB962C8B-B14F-4D97-AF65-F5344CB8AC3E}">
        <p14:creationId xmlns:p14="http://schemas.microsoft.com/office/powerpoint/2010/main" val="258086987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SKILLS REQUIRED</a:t>
            </a:r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Leadership Skills</a:t>
            </a:r>
          </a:p>
          <a:p>
            <a:r>
              <a:rPr lang="en-US" dirty="0" smtClean="0"/>
              <a:t>Team Communication skills</a:t>
            </a:r>
          </a:p>
          <a:p>
            <a:r>
              <a:rPr lang="en-US" dirty="0" smtClean="0"/>
              <a:t>Problem solving</a:t>
            </a:r>
          </a:p>
          <a:p>
            <a:r>
              <a:rPr lang="en-US" dirty="0" smtClean="0"/>
              <a:t>Team management</a:t>
            </a:r>
          </a:p>
          <a:p>
            <a:r>
              <a:rPr lang="en-US" dirty="0" smtClean="0"/>
              <a:t>Perform in peak time </a:t>
            </a:r>
          </a:p>
          <a:p>
            <a:r>
              <a:rPr lang="en-US" dirty="0" smtClean="0"/>
              <a:t>Time </a:t>
            </a:r>
            <a:r>
              <a:rPr lang="en-US" dirty="0" err="1" smtClean="0"/>
              <a:t>Managment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0526854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smtClean="0"/>
              <a:t>ACADEMIC AND EMPLOYABILITY SKILLS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US" dirty="0" smtClean="0"/>
              <a:t>                               DEFINITION</a:t>
            </a:r>
          </a:p>
          <a:p>
            <a:pPr marL="514350" indent="-514350">
              <a:buAutoNum type="arabicPeriod"/>
            </a:pPr>
            <a:r>
              <a:rPr lang="en-US" dirty="0" smtClean="0"/>
              <a:t>Academic Skills</a:t>
            </a:r>
          </a:p>
          <a:p>
            <a:pPr marL="0" indent="0">
              <a:buNone/>
            </a:pPr>
            <a:r>
              <a:rPr lang="en-US" sz="2400" dirty="0" smtClean="0"/>
              <a:t>Academic skills are a collection of study habits, learning </a:t>
            </a:r>
            <a:r>
              <a:rPr lang="en-US" sz="2400" dirty="0" err="1" smtClean="0"/>
              <a:t>strategies,and</a:t>
            </a:r>
            <a:r>
              <a:rPr lang="en-US" sz="2400" dirty="0" smtClean="0"/>
              <a:t> time management tools that help students learning and understanding .</a:t>
            </a:r>
          </a:p>
          <a:p>
            <a:pPr marL="0" indent="0">
              <a:buNone/>
            </a:pPr>
            <a:endParaRPr lang="en-US" sz="2400" dirty="0"/>
          </a:p>
          <a:p>
            <a:pPr marL="0" indent="0">
              <a:buNone/>
            </a:pPr>
            <a:r>
              <a:rPr lang="en-US" dirty="0" smtClean="0"/>
              <a:t>2. Employability Skills</a:t>
            </a:r>
          </a:p>
          <a:p>
            <a:pPr marL="0" indent="0">
              <a:buNone/>
            </a:pPr>
            <a:r>
              <a:rPr lang="en-US" sz="2400" dirty="0" smtClean="0"/>
              <a:t>Employability skills include the soft skills that allows you to work well with </a:t>
            </a:r>
            <a:r>
              <a:rPr lang="en-US" sz="2400" dirty="0" err="1" smtClean="0"/>
              <a:t>others,apply</a:t>
            </a:r>
            <a:r>
              <a:rPr lang="en-US" sz="2400" dirty="0" smtClean="0"/>
              <a:t> knowledge to solve problems ,and to fit into any work environment.</a:t>
            </a:r>
          </a:p>
          <a:p>
            <a:pPr marL="0" indent="0">
              <a:buNone/>
            </a:pPr>
            <a:endParaRPr lang="en-US" dirty="0" smtClean="0"/>
          </a:p>
          <a:p>
            <a:pPr marL="514350" indent="-514350">
              <a:buAutoNum type="arabicPeriod"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6143720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SKILLS TO DISCUSS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Leadership skill </a:t>
            </a:r>
          </a:p>
          <a:p>
            <a:pPr marL="0" indent="0">
              <a:buNone/>
            </a:pPr>
            <a:r>
              <a:rPr lang="en-US" dirty="0" smtClean="0"/>
              <a:t>It is that kind of skill in which you have to perform like a leader you have to be pioneer in any new initiative .</a:t>
            </a:r>
            <a:endParaRPr lang="en-US" dirty="0"/>
          </a:p>
          <a:p>
            <a:r>
              <a:rPr lang="en-US" dirty="0" smtClean="0"/>
              <a:t>Team Communication skill</a:t>
            </a:r>
          </a:p>
          <a:p>
            <a:pPr marL="0" indent="0">
              <a:buNone/>
            </a:pPr>
            <a:r>
              <a:rPr lang="en-US" dirty="0" smtClean="0"/>
              <a:t>As a store </a:t>
            </a:r>
            <a:r>
              <a:rPr lang="en-US" dirty="0" err="1" smtClean="0"/>
              <a:t>incharge</a:t>
            </a:r>
            <a:r>
              <a:rPr lang="en-US" dirty="0" smtClean="0"/>
              <a:t> or Manager you must have to talk everyday with your team with this you have strong bonding with team which helps in ratings of your store .</a:t>
            </a:r>
          </a:p>
        </p:txBody>
      </p:sp>
    </p:spTree>
    <p:extLst>
      <p:ext uri="{BB962C8B-B14F-4D97-AF65-F5344CB8AC3E}">
        <p14:creationId xmlns:p14="http://schemas.microsoft.com/office/powerpoint/2010/main" val="360483475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0" y="0"/>
            <a:ext cx="9144000" cy="6858000"/>
          </a:xfrm>
        </p:spPr>
        <p:txBody>
          <a:bodyPr/>
          <a:lstStyle/>
          <a:p>
            <a:r>
              <a:rPr lang="en-US" dirty="0" smtClean="0"/>
              <a:t>PROBLEM SOLVING</a:t>
            </a:r>
          </a:p>
          <a:p>
            <a:pPr marL="0" indent="0">
              <a:buNone/>
            </a:pPr>
            <a:r>
              <a:rPr lang="en-US" sz="2800" dirty="0" smtClean="0"/>
              <a:t>As a store manager you have to learn from the first stage of work in your store without learning everything you can’t be able to solve a small problem occur in store .</a:t>
            </a:r>
          </a:p>
          <a:p>
            <a:pPr marL="0" indent="0">
              <a:buNone/>
            </a:pPr>
            <a:endParaRPr lang="en-US" sz="2800" dirty="0"/>
          </a:p>
          <a:p>
            <a:r>
              <a:rPr lang="en-US" dirty="0" smtClean="0"/>
              <a:t>TEAM MANAGEMENT</a:t>
            </a:r>
          </a:p>
          <a:p>
            <a:pPr marL="0" indent="0">
              <a:buNone/>
            </a:pPr>
            <a:r>
              <a:rPr lang="en-US" dirty="0" smtClean="0"/>
              <a:t>Team management is the major part of any teams </a:t>
            </a:r>
            <a:r>
              <a:rPr lang="en-US" dirty="0" err="1" smtClean="0"/>
              <a:t>incharge</a:t>
            </a:r>
            <a:r>
              <a:rPr lang="en-US" dirty="0" smtClean="0"/>
              <a:t> responsibility like should know the interest and skills of his team member that where or at which place he can perform well this can be done by personal </a:t>
            </a:r>
            <a:r>
              <a:rPr lang="en-US" dirty="0" err="1" smtClean="0"/>
              <a:t>ananlysis</a:t>
            </a:r>
            <a:r>
              <a:rPr lang="en-US" dirty="0" smtClean="0"/>
              <a:t> and experience .</a:t>
            </a:r>
          </a:p>
        </p:txBody>
      </p:sp>
    </p:spTree>
    <p:extLst>
      <p:ext uri="{BB962C8B-B14F-4D97-AF65-F5344CB8AC3E}">
        <p14:creationId xmlns:p14="http://schemas.microsoft.com/office/powerpoint/2010/main" val="295856931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SKILLS COMPARISON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SKILLS REQUIRED </a:t>
            </a:r>
            <a:endParaRPr lang="en-US" dirty="0"/>
          </a:p>
        </p:txBody>
      </p:sp>
      <p:sp>
        <p:nvSpPr>
          <p:cNvPr id="7" name="Text Placeholder 6"/>
          <p:cNvSpPr>
            <a:spLocks noGrp="1"/>
          </p:cNvSpPr>
          <p:nvPr>
            <p:ph type="body" sz="half" idx="3"/>
          </p:nvPr>
        </p:nvSpPr>
        <p:spPr/>
        <p:txBody>
          <a:bodyPr/>
          <a:lstStyle/>
          <a:p>
            <a:r>
              <a:rPr lang="en-US" dirty="0" smtClean="0"/>
              <a:t>SKILLS I HAVE </a:t>
            </a:r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2"/>
          </p:nvPr>
        </p:nvSpPr>
        <p:spPr/>
        <p:txBody>
          <a:bodyPr>
            <a:normAutofit/>
          </a:bodyPr>
          <a:lstStyle/>
          <a:p>
            <a:r>
              <a:rPr lang="en-US" dirty="0"/>
              <a:t>Leadership Skills</a:t>
            </a:r>
          </a:p>
          <a:p>
            <a:r>
              <a:rPr lang="en-US" dirty="0"/>
              <a:t>Team Communication skills</a:t>
            </a:r>
          </a:p>
          <a:p>
            <a:r>
              <a:rPr lang="en-US" dirty="0"/>
              <a:t>Problem solving</a:t>
            </a:r>
          </a:p>
          <a:p>
            <a:r>
              <a:rPr lang="en-US" dirty="0"/>
              <a:t>Team management</a:t>
            </a:r>
          </a:p>
          <a:p>
            <a:r>
              <a:rPr lang="en-US" dirty="0"/>
              <a:t>Perform in peak time </a:t>
            </a:r>
          </a:p>
          <a:p>
            <a:r>
              <a:rPr lang="en-US" dirty="0"/>
              <a:t>Time </a:t>
            </a:r>
            <a:r>
              <a:rPr lang="en-US" dirty="0" err="1" smtClean="0"/>
              <a:t>Managment</a:t>
            </a:r>
            <a:endParaRPr lang="en-US" dirty="0"/>
          </a:p>
        </p:txBody>
      </p:sp>
      <p:sp>
        <p:nvSpPr>
          <p:cNvPr id="8" name="Content Placeholder 7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en-US" dirty="0"/>
              <a:t>Leadership Skills</a:t>
            </a:r>
          </a:p>
          <a:p>
            <a:r>
              <a:rPr lang="en-US" dirty="0"/>
              <a:t>Team Communication skills</a:t>
            </a:r>
          </a:p>
          <a:p>
            <a:r>
              <a:rPr lang="en-US" dirty="0"/>
              <a:t>Problem solving</a:t>
            </a:r>
          </a:p>
          <a:p>
            <a:r>
              <a:rPr lang="en-US" dirty="0"/>
              <a:t>Team management</a:t>
            </a:r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7678551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SWOT ANALYSIS</a:t>
            </a:r>
            <a:endParaRPr lang="en-US" dirty="0"/>
          </a:p>
        </p:txBody>
      </p:sp>
      <p:graphicFrame>
        <p:nvGraphicFramePr>
          <p:cNvPr id="9" name="Table 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83822009"/>
              </p:ext>
            </p:extLst>
          </p:nvPr>
        </p:nvGraphicFramePr>
        <p:xfrm>
          <a:off x="134682" y="1417638"/>
          <a:ext cx="8869826" cy="5440362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4463774"/>
                <a:gridCol w="4406052"/>
              </a:tblGrid>
              <a:tr h="2720181">
                <a:tc>
                  <a:txBody>
                    <a:bodyPr/>
                    <a:lstStyle/>
                    <a:p>
                      <a:r>
                        <a:rPr lang="en-US" sz="2400" dirty="0" smtClean="0"/>
                        <a:t>STRENGTH</a:t>
                      </a:r>
                    </a:p>
                    <a:p>
                      <a:r>
                        <a:rPr lang="en-US" sz="2400" dirty="0" smtClean="0"/>
                        <a:t>Your</a:t>
                      </a:r>
                      <a:r>
                        <a:rPr lang="en-US" sz="2400" baseline="0" dirty="0" smtClean="0"/>
                        <a:t> strength is that the skill in which you are complete expert you can do that work on finger tips is your strength.</a:t>
                      </a:r>
                      <a:endParaRPr lang="en-US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2400" dirty="0" smtClean="0"/>
                        <a:t>WEAKNESS </a:t>
                      </a:r>
                    </a:p>
                    <a:p>
                      <a:r>
                        <a:rPr lang="en-US" sz="2400" dirty="0" smtClean="0"/>
                        <a:t>Weakness</a:t>
                      </a:r>
                      <a:r>
                        <a:rPr lang="en-US" sz="2400" baseline="0" dirty="0" smtClean="0"/>
                        <a:t> is that lets suppose you hired a who is known by a sandwich maker and if he is on leave then you don</a:t>
                      </a:r>
                      <a:r>
                        <a:rPr lang="mr-IN" sz="2400" baseline="0" dirty="0" smtClean="0"/>
                        <a:t>’</a:t>
                      </a:r>
                      <a:r>
                        <a:rPr lang="en-US" sz="2400" baseline="0" dirty="0" smtClean="0"/>
                        <a:t>t know how to make it that</a:t>
                      </a:r>
                      <a:r>
                        <a:rPr lang="mr-IN" sz="2400" baseline="0" dirty="0" smtClean="0"/>
                        <a:t>’</a:t>
                      </a:r>
                      <a:r>
                        <a:rPr lang="en-US" sz="2400" baseline="0" dirty="0" smtClean="0"/>
                        <a:t>s your weakness that you rely on someone else.</a:t>
                      </a:r>
                      <a:endParaRPr lang="en-US" sz="2400" dirty="0"/>
                    </a:p>
                  </a:txBody>
                  <a:tcPr/>
                </a:tc>
              </a:tr>
              <a:tr h="2720181">
                <a:tc>
                  <a:txBody>
                    <a:bodyPr/>
                    <a:lstStyle/>
                    <a:p>
                      <a:r>
                        <a:rPr lang="en-US" sz="2400" dirty="0" smtClean="0"/>
                        <a:t>OPPORTUNITTIES</a:t>
                      </a:r>
                    </a:p>
                    <a:p>
                      <a:r>
                        <a:rPr lang="en-US" sz="2400" dirty="0" smtClean="0"/>
                        <a:t>Always</a:t>
                      </a:r>
                      <a:r>
                        <a:rPr lang="en-US" sz="2400" baseline="0" dirty="0" smtClean="0"/>
                        <a:t> take opportunities in case of learning something at any stage of your job because opportunities not always comes for us</a:t>
                      </a:r>
                      <a:endParaRPr lang="en-US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2400" dirty="0" smtClean="0"/>
                        <a:t>THREATS</a:t>
                      </a:r>
                    </a:p>
                    <a:p>
                      <a:r>
                        <a:rPr lang="en-US" sz="2400" dirty="0" smtClean="0"/>
                        <a:t>In</a:t>
                      </a:r>
                      <a:r>
                        <a:rPr lang="en-US" sz="2400" baseline="0" dirty="0" smtClean="0"/>
                        <a:t> this kind of fields the </a:t>
                      </a:r>
                      <a:r>
                        <a:rPr lang="en-US" sz="2400" baseline="0" dirty="0" err="1" smtClean="0"/>
                        <a:t>employes</a:t>
                      </a:r>
                      <a:r>
                        <a:rPr lang="en-US" sz="2400" baseline="0" dirty="0" smtClean="0"/>
                        <a:t> are always threating you that they will leave because they know there values in your store you have to tackle them with your tricky ways of management.</a:t>
                      </a:r>
                      <a:endParaRPr lang="en-US" sz="2400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41268793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US" sz="3600" dirty="0"/>
              <a:t>PDP (PERSONAL AND PROFESSIONAL DEVELOPMENT PLAN )</a:t>
            </a:r>
          </a:p>
        </p:txBody>
      </p:sp>
      <p:graphicFrame>
        <p:nvGraphicFramePr>
          <p:cNvPr id="3" name="Table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69438269"/>
              </p:ext>
            </p:extLst>
          </p:nvPr>
        </p:nvGraphicFramePr>
        <p:xfrm>
          <a:off x="726565" y="1848646"/>
          <a:ext cx="7816172" cy="2750616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954043"/>
                <a:gridCol w="1954043"/>
                <a:gridCol w="1954043"/>
                <a:gridCol w="1954043"/>
              </a:tblGrid>
              <a:tr h="1365823">
                <a:tc>
                  <a:txBody>
                    <a:bodyPr/>
                    <a:lstStyle/>
                    <a:p>
                      <a:r>
                        <a:rPr lang="en-US" dirty="0" smtClean="0"/>
                        <a:t>LANGUAGE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English</a:t>
                      </a:r>
                      <a:r>
                        <a:rPr lang="en-US" baseline="0" dirty="0" smtClean="0"/>
                        <a:t> is not my first language .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Reading</a:t>
                      </a:r>
                      <a:r>
                        <a:rPr lang="en-US" baseline="0" dirty="0" smtClean="0"/>
                        <a:t> of newspaper in loud is effective .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</a:tr>
              <a:tr h="1384793">
                <a:tc>
                  <a:txBody>
                    <a:bodyPr/>
                    <a:lstStyle/>
                    <a:p>
                      <a:r>
                        <a:rPr lang="en-US" dirty="0" err="1" smtClean="0"/>
                        <a:t>Commuincation</a:t>
                      </a:r>
                      <a:r>
                        <a:rPr lang="en-US" dirty="0" smtClean="0"/>
                        <a:t> Skills 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I have problem to convey</a:t>
                      </a:r>
                      <a:r>
                        <a:rPr lang="en-US" baseline="0" dirty="0" smtClean="0"/>
                        <a:t> my message to other .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Having hangouts</a:t>
                      </a:r>
                      <a:r>
                        <a:rPr lang="en-US" baseline="0" dirty="0" smtClean="0"/>
                        <a:t> with friends and mates is effective .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80854502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CONCLUSION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dirty="0" smtClean="0"/>
              <a:t>Everything which </a:t>
            </a:r>
            <a:r>
              <a:rPr lang="en-US" dirty="0" err="1" smtClean="0"/>
              <a:t>i</a:t>
            </a:r>
            <a:r>
              <a:rPr lang="en-US" dirty="0" smtClean="0"/>
              <a:t> have described in above my presentation is the observation and experience of mine which I have noticed in my job days of my seniors and juniors hope these things going to work in your practical life . I just tried to share my analysis and conclusion . Thanks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8059097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REFERENCES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Many of the work is written by my self there will be some mistakes I am sure but some of </a:t>
            </a:r>
            <a:r>
              <a:rPr lang="en-US" dirty="0" err="1" smtClean="0"/>
              <a:t>definations</a:t>
            </a:r>
            <a:r>
              <a:rPr lang="en-US" dirty="0" smtClean="0"/>
              <a:t> I have just taken from Google . Link is attached </a:t>
            </a:r>
          </a:p>
          <a:p>
            <a:pPr marL="0" indent="0">
              <a:buNone/>
            </a:pPr>
            <a:r>
              <a:rPr lang="en-US" dirty="0">
                <a:solidFill>
                  <a:schemeClr val="tx2">
                    <a:lumMod val="60000"/>
                    <a:lumOff val="40000"/>
                  </a:schemeClr>
                </a:solidFill>
              </a:rPr>
              <a:t> https://</a:t>
            </a:r>
            <a:r>
              <a:rPr lang="en-US" dirty="0" err="1">
                <a:solidFill>
                  <a:schemeClr val="tx2">
                    <a:lumMod val="60000"/>
                    <a:lumOff val="40000"/>
                  </a:schemeClr>
                </a:solidFill>
              </a:rPr>
              <a:t>www.thebalancecareers.com</a:t>
            </a:r>
            <a:r>
              <a:rPr lang="en-US" dirty="0">
                <a:solidFill>
                  <a:schemeClr val="tx2">
                    <a:lumMod val="60000"/>
                    <a:lumOff val="40000"/>
                  </a:schemeClr>
                </a:solidFill>
              </a:rPr>
              <a:t>/employability-skills-list-and-examples-4143571</a:t>
            </a:r>
          </a:p>
        </p:txBody>
      </p:sp>
    </p:spTree>
    <p:extLst>
      <p:ext uri="{BB962C8B-B14F-4D97-AF65-F5344CB8AC3E}">
        <p14:creationId xmlns:p14="http://schemas.microsoft.com/office/powerpoint/2010/main" val="915114079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olstice">
  <a:themeElements>
    <a:clrScheme name="Solstice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Solstice">
      <a:majorFont>
        <a:latin typeface="Gill Sans MT"/>
        <a:ea typeface=""/>
        <a:cs typeface=""/>
        <a:font script="Grek" typeface="Corbel"/>
        <a:font script="Cyrl" typeface="Corbel"/>
        <a:font script="Jpan" typeface="ＭＳ ゴシック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ＭＳ ゴシック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Solstice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>
    <a:spDef>
      <a:spPr/>
      <a:bodyPr rtlCol="0" anchor="ctr"/>
      <a:lstStyle>
        <a:defPPr algn="ctr">
          <a:defRPr/>
        </a:defPPr>
      </a:lstStyle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Solstice.thmx</Template>
  <TotalTime>136</TotalTime>
  <Words>620</Words>
  <Application>Microsoft Macintosh PowerPoint</Application>
  <PresentationFormat>On-screen Show (4:3)</PresentationFormat>
  <Paragraphs>76</Paragraphs>
  <Slides>13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4" baseType="lpstr">
      <vt:lpstr>Solstice</vt:lpstr>
      <vt:lpstr>PowerPoint Presentation</vt:lpstr>
      <vt:lpstr>LEARNING OBJECTIVES</vt:lpstr>
      <vt:lpstr>INTRODUCTION</vt:lpstr>
      <vt:lpstr>PowerPoint Presentation</vt:lpstr>
      <vt:lpstr>SKILLS REQUIRED</vt:lpstr>
      <vt:lpstr>ACADEMIC AND EMPLOYABILITY SKILLS</vt:lpstr>
      <vt:lpstr>SKILLS TO DISCUSS</vt:lpstr>
      <vt:lpstr>PowerPoint Presentation</vt:lpstr>
      <vt:lpstr>SKILLS COMPARISON</vt:lpstr>
      <vt:lpstr>SWOT ANALYSIS</vt:lpstr>
      <vt:lpstr>PDP (PERSONAL AND PROFESSIONAL DEVELOPMENT PLAN )</vt:lpstr>
      <vt:lpstr>CONCLUSION</vt:lpstr>
      <vt:lpstr>REFERENCES</vt:lpstr>
    </vt:vector>
  </TitlesOfParts>
  <Company>Pro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Apple Mac Book</dc:creator>
  <cp:lastModifiedBy>Apple Mac Book</cp:lastModifiedBy>
  <cp:revision>14</cp:revision>
  <dcterms:created xsi:type="dcterms:W3CDTF">2021-04-17T20:07:31Z</dcterms:created>
  <dcterms:modified xsi:type="dcterms:W3CDTF">2021-04-18T15:35:53Z</dcterms:modified>
</cp:coreProperties>
</file>