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60" r:id="rId4"/>
  </p:sldMasterIdLst>
  <p:notesMasterIdLst>
    <p:notesMasterId r:id="rId9"/>
  </p:notesMasterIdLst>
  <p:sldIdLst>
    <p:sldId id="1806" r:id="rId5"/>
    <p:sldId id="480" r:id="rId6"/>
    <p:sldId id="271" r:id="rId7"/>
    <p:sldId id="180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369150-FB75-3F47-A750-26AACC541E28}" v="739" dt="2024-02-21T11:32:51.449"/>
    <p1510:client id="{FE9E269D-87F3-A24F-8430-E7F1F3B19584}" v="1" dt="2024-02-21T11:37:00.2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15"/>
  </p:normalViewPr>
  <p:slideViewPr>
    <p:cSldViewPr snapToGrid="0">
      <p:cViewPr varScale="1">
        <p:scale>
          <a:sx n="90" d="100"/>
          <a:sy n="90" d="100"/>
        </p:scale>
        <p:origin x="232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2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ydd Jones" userId="35b46832-044e-45dd-ba51-c6b2345da4ab" providerId="ADAL" clId="{0B369150-FB75-3F47-A750-26AACC541E28}"/>
    <pc:docChg chg="undo custSel addSld modSld">
      <pc:chgData name="Hedydd Jones" userId="35b46832-044e-45dd-ba51-c6b2345da4ab" providerId="ADAL" clId="{0B369150-FB75-3F47-A750-26AACC541E28}" dt="2024-02-21T11:32:51.449" v="792" actId="20577"/>
      <pc:docMkLst>
        <pc:docMk/>
      </pc:docMkLst>
      <pc:sldChg chg="modSp mod">
        <pc:chgData name="Hedydd Jones" userId="35b46832-044e-45dd-ba51-c6b2345da4ab" providerId="ADAL" clId="{0B369150-FB75-3F47-A750-26AACC541E28}" dt="2024-02-21T11:24:14.607" v="352" actId="1076"/>
        <pc:sldMkLst>
          <pc:docMk/>
          <pc:sldMk cId="4188152896" sldId="431"/>
        </pc:sldMkLst>
        <pc:spChg chg="mod">
          <ac:chgData name="Hedydd Jones" userId="35b46832-044e-45dd-ba51-c6b2345da4ab" providerId="ADAL" clId="{0B369150-FB75-3F47-A750-26AACC541E28}" dt="2024-02-21T11:24:05.472" v="348" actId="1076"/>
          <ac:spMkLst>
            <pc:docMk/>
            <pc:sldMk cId="4188152896" sldId="431"/>
            <ac:spMk id="5" creationId="{3390F264-F61D-944F-9E4F-01929ECF9A44}"/>
          </ac:spMkLst>
        </pc:spChg>
        <pc:picChg chg="mod">
          <ac:chgData name="Hedydd Jones" userId="35b46832-044e-45dd-ba51-c6b2345da4ab" providerId="ADAL" clId="{0B369150-FB75-3F47-A750-26AACC541E28}" dt="2024-02-21T11:24:14.607" v="352" actId="1076"/>
          <ac:picMkLst>
            <pc:docMk/>
            <pc:sldMk cId="4188152896" sldId="431"/>
            <ac:picMk id="4" creationId="{989F2CAB-EEF7-7C49-A784-75C7351A0AB8}"/>
          </ac:picMkLst>
        </pc:picChg>
      </pc:sldChg>
      <pc:sldChg chg="modSp mod">
        <pc:chgData name="Hedydd Jones" userId="35b46832-044e-45dd-ba51-c6b2345da4ab" providerId="ADAL" clId="{0B369150-FB75-3F47-A750-26AACC541E28}" dt="2024-02-21T11:18:51.927" v="74" actId="20577"/>
        <pc:sldMkLst>
          <pc:docMk/>
          <pc:sldMk cId="3742758173" sldId="467"/>
        </pc:sldMkLst>
        <pc:spChg chg="mod">
          <ac:chgData name="Hedydd Jones" userId="35b46832-044e-45dd-ba51-c6b2345da4ab" providerId="ADAL" clId="{0B369150-FB75-3F47-A750-26AACC541E28}" dt="2024-02-21T11:18:51.927" v="74" actId="20577"/>
          <ac:spMkLst>
            <pc:docMk/>
            <pc:sldMk cId="3742758173" sldId="467"/>
            <ac:spMk id="2" creationId="{8684F851-5353-2921-93E6-BF9C58BBEDF2}"/>
          </ac:spMkLst>
        </pc:spChg>
      </pc:sldChg>
      <pc:sldChg chg="modSp add mod modAnim">
        <pc:chgData name="Hedydd Jones" userId="35b46832-044e-45dd-ba51-c6b2345da4ab" providerId="ADAL" clId="{0B369150-FB75-3F47-A750-26AACC541E28}" dt="2024-02-21T11:21:55.718" v="347"/>
        <pc:sldMkLst>
          <pc:docMk/>
          <pc:sldMk cId="553115017" sldId="1811"/>
        </pc:sldMkLst>
        <pc:spChg chg="mod">
          <ac:chgData name="Hedydd Jones" userId="35b46832-044e-45dd-ba51-c6b2345da4ab" providerId="ADAL" clId="{0B369150-FB75-3F47-A750-26AACC541E28}" dt="2024-02-21T11:21:47.392" v="345" actId="20577"/>
          <ac:spMkLst>
            <pc:docMk/>
            <pc:sldMk cId="553115017" sldId="1811"/>
            <ac:spMk id="2" creationId="{8684F851-5353-2921-93E6-BF9C58BBEDF2}"/>
          </ac:spMkLst>
        </pc:spChg>
      </pc:sldChg>
      <pc:sldChg chg="modSp add modAnim">
        <pc:chgData name="Hedydd Jones" userId="35b46832-044e-45dd-ba51-c6b2345da4ab" providerId="ADAL" clId="{0B369150-FB75-3F47-A750-26AACC541E28}" dt="2024-02-21T11:28:52.199" v="591" actId="20577"/>
        <pc:sldMkLst>
          <pc:docMk/>
          <pc:sldMk cId="2304290116" sldId="1812"/>
        </pc:sldMkLst>
        <pc:spChg chg="mod">
          <ac:chgData name="Hedydd Jones" userId="35b46832-044e-45dd-ba51-c6b2345da4ab" providerId="ADAL" clId="{0B369150-FB75-3F47-A750-26AACC541E28}" dt="2024-02-21T11:28:52.199" v="591" actId="20577"/>
          <ac:spMkLst>
            <pc:docMk/>
            <pc:sldMk cId="2304290116" sldId="1812"/>
            <ac:spMk id="2" creationId="{8684F851-5353-2921-93E6-BF9C58BBEDF2}"/>
          </ac:spMkLst>
        </pc:spChg>
      </pc:sldChg>
      <pc:sldChg chg="modSp add modAnim">
        <pc:chgData name="Hedydd Jones" userId="35b46832-044e-45dd-ba51-c6b2345da4ab" providerId="ADAL" clId="{0B369150-FB75-3F47-A750-26AACC541E28}" dt="2024-02-21T11:32:51.449" v="792" actId="20577"/>
        <pc:sldMkLst>
          <pc:docMk/>
          <pc:sldMk cId="3724543189" sldId="1813"/>
        </pc:sldMkLst>
        <pc:spChg chg="mod">
          <ac:chgData name="Hedydd Jones" userId="35b46832-044e-45dd-ba51-c6b2345da4ab" providerId="ADAL" clId="{0B369150-FB75-3F47-A750-26AACC541E28}" dt="2024-02-21T11:32:51.449" v="792" actId="20577"/>
          <ac:spMkLst>
            <pc:docMk/>
            <pc:sldMk cId="3724543189" sldId="1813"/>
            <ac:spMk id="2" creationId="{8684F851-5353-2921-93E6-BF9C58BBEDF2}"/>
          </ac:spMkLst>
        </pc:spChg>
      </pc:sldChg>
    </pc:docChg>
  </pc:docChgLst>
  <pc:docChgLst>
    <pc:chgData name="Hedydd Jones" userId="35b46832-044e-45dd-ba51-c6b2345da4ab" providerId="ADAL" clId="{FE9E269D-87F3-A24F-8430-E7F1F3B19584}"/>
    <pc:docChg chg="undo custSel addSld delSld modSld sldOrd delMainMaster">
      <pc:chgData name="Hedydd Jones" userId="35b46832-044e-45dd-ba51-c6b2345da4ab" providerId="ADAL" clId="{FE9E269D-87F3-A24F-8430-E7F1F3B19584}" dt="2024-02-21T11:41:18.256" v="204" actId="1076"/>
      <pc:docMkLst>
        <pc:docMk/>
      </pc:docMkLst>
      <pc:sldChg chg="del">
        <pc:chgData name="Hedydd Jones" userId="35b46832-044e-45dd-ba51-c6b2345da4ab" providerId="ADAL" clId="{FE9E269D-87F3-A24F-8430-E7F1F3B19584}" dt="2024-02-21T11:36:12.299" v="0" actId="2696"/>
        <pc:sldMkLst>
          <pc:docMk/>
          <pc:sldMk cId="750414887" sldId="256"/>
        </pc:sldMkLst>
      </pc:sldChg>
      <pc:sldChg chg="del">
        <pc:chgData name="Hedydd Jones" userId="35b46832-044e-45dd-ba51-c6b2345da4ab" providerId="ADAL" clId="{FE9E269D-87F3-A24F-8430-E7F1F3B19584}" dt="2024-02-21T11:36:34.749" v="31" actId="2696"/>
        <pc:sldMkLst>
          <pc:docMk/>
          <pc:sldMk cId="0" sldId="258"/>
        </pc:sldMkLst>
      </pc:sldChg>
      <pc:sldChg chg="del">
        <pc:chgData name="Hedydd Jones" userId="35b46832-044e-45dd-ba51-c6b2345da4ab" providerId="ADAL" clId="{FE9E269D-87F3-A24F-8430-E7F1F3B19584}" dt="2024-02-21T11:36:29.937" v="23" actId="2696"/>
        <pc:sldMkLst>
          <pc:docMk/>
          <pc:sldMk cId="1231080320" sldId="263"/>
        </pc:sldMkLst>
      </pc:sldChg>
      <pc:sldChg chg="del">
        <pc:chgData name="Hedydd Jones" userId="35b46832-044e-45dd-ba51-c6b2345da4ab" providerId="ADAL" clId="{FE9E269D-87F3-A24F-8430-E7F1F3B19584}" dt="2024-02-21T11:37:51.197" v="95" actId="2696"/>
        <pc:sldMkLst>
          <pc:docMk/>
          <pc:sldMk cId="4284442824" sldId="264"/>
        </pc:sldMkLst>
      </pc:sldChg>
      <pc:sldChg chg="del">
        <pc:chgData name="Hedydd Jones" userId="35b46832-044e-45dd-ba51-c6b2345da4ab" providerId="ADAL" clId="{FE9E269D-87F3-A24F-8430-E7F1F3B19584}" dt="2024-02-21T11:37:52.160" v="96" actId="2696"/>
        <pc:sldMkLst>
          <pc:docMk/>
          <pc:sldMk cId="1546238730" sldId="268"/>
        </pc:sldMkLst>
      </pc:sldChg>
      <pc:sldChg chg="del">
        <pc:chgData name="Hedydd Jones" userId="35b46832-044e-45dd-ba51-c6b2345da4ab" providerId="ADAL" clId="{FE9E269D-87F3-A24F-8430-E7F1F3B19584}" dt="2024-02-21T11:36:34.060" v="30" actId="2696"/>
        <pc:sldMkLst>
          <pc:docMk/>
          <pc:sldMk cId="911402938" sldId="269"/>
        </pc:sldMkLst>
      </pc:sldChg>
      <pc:sldChg chg="del">
        <pc:chgData name="Hedydd Jones" userId="35b46832-044e-45dd-ba51-c6b2345da4ab" providerId="ADAL" clId="{FE9E269D-87F3-A24F-8430-E7F1F3B19584}" dt="2024-02-21T11:36:26.299" v="15" actId="2696"/>
        <pc:sldMkLst>
          <pc:docMk/>
          <pc:sldMk cId="1856178259" sldId="270"/>
        </pc:sldMkLst>
      </pc:sldChg>
      <pc:sldChg chg="modSp mod">
        <pc:chgData name="Hedydd Jones" userId="35b46832-044e-45dd-ba51-c6b2345da4ab" providerId="ADAL" clId="{FE9E269D-87F3-A24F-8430-E7F1F3B19584}" dt="2024-02-21T11:37:40.291" v="94" actId="404"/>
        <pc:sldMkLst>
          <pc:docMk/>
          <pc:sldMk cId="897890475" sldId="271"/>
        </pc:sldMkLst>
        <pc:graphicFrameChg chg="modGraphic">
          <ac:chgData name="Hedydd Jones" userId="35b46832-044e-45dd-ba51-c6b2345da4ab" providerId="ADAL" clId="{FE9E269D-87F3-A24F-8430-E7F1F3B19584}" dt="2024-02-21T11:37:40.291" v="94" actId="404"/>
          <ac:graphicFrameMkLst>
            <pc:docMk/>
            <pc:sldMk cId="897890475" sldId="271"/>
            <ac:graphicFrameMk id="5" creationId="{CC3D41B6-3818-7440-8A58-0F99C0835D8B}"/>
          </ac:graphicFrameMkLst>
        </pc:graphicFrameChg>
      </pc:sldChg>
      <pc:sldChg chg="del">
        <pc:chgData name="Hedydd Jones" userId="35b46832-044e-45dd-ba51-c6b2345da4ab" providerId="ADAL" clId="{FE9E269D-87F3-A24F-8430-E7F1F3B19584}" dt="2024-02-21T11:36:28.774" v="20" actId="2696"/>
        <pc:sldMkLst>
          <pc:docMk/>
          <pc:sldMk cId="3807734424" sldId="276"/>
        </pc:sldMkLst>
      </pc:sldChg>
      <pc:sldChg chg="del">
        <pc:chgData name="Hedydd Jones" userId="35b46832-044e-45dd-ba51-c6b2345da4ab" providerId="ADAL" clId="{FE9E269D-87F3-A24F-8430-E7F1F3B19584}" dt="2024-02-21T11:36:27.552" v="18" actId="2696"/>
        <pc:sldMkLst>
          <pc:docMk/>
          <pc:sldMk cId="1448476582" sldId="277"/>
        </pc:sldMkLst>
      </pc:sldChg>
      <pc:sldChg chg="del">
        <pc:chgData name="Hedydd Jones" userId="35b46832-044e-45dd-ba51-c6b2345da4ab" providerId="ADAL" clId="{FE9E269D-87F3-A24F-8430-E7F1F3B19584}" dt="2024-02-21T11:36:29.109" v="21" actId="2696"/>
        <pc:sldMkLst>
          <pc:docMk/>
          <pc:sldMk cId="1239887801" sldId="280"/>
        </pc:sldMkLst>
      </pc:sldChg>
      <pc:sldChg chg="del">
        <pc:chgData name="Hedydd Jones" userId="35b46832-044e-45dd-ba51-c6b2345da4ab" providerId="ADAL" clId="{FE9E269D-87F3-A24F-8430-E7F1F3B19584}" dt="2024-02-21T11:36:30.427" v="24" actId="2696"/>
        <pc:sldMkLst>
          <pc:docMk/>
          <pc:sldMk cId="898136984" sldId="282"/>
        </pc:sldMkLst>
      </pc:sldChg>
      <pc:sldChg chg="del">
        <pc:chgData name="Hedydd Jones" userId="35b46832-044e-45dd-ba51-c6b2345da4ab" providerId="ADAL" clId="{FE9E269D-87F3-A24F-8430-E7F1F3B19584}" dt="2024-02-21T11:36:32.756" v="28" actId="2696"/>
        <pc:sldMkLst>
          <pc:docMk/>
          <pc:sldMk cId="1062861695" sldId="309"/>
        </pc:sldMkLst>
      </pc:sldChg>
      <pc:sldChg chg="del">
        <pc:chgData name="Hedydd Jones" userId="35b46832-044e-45dd-ba51-c6b2345da4ab" providerId="ADAL" clId="{FE9E269D-87F3-A24F-8430-E7F1F3B19584}" dt="2024-02-21T11:36:32.199" v="27" actId="2696"/>
        <pc:sldMkLst>
          <pc:docMk/>
          <pc:sldMk cId="4081427098" sldId="310"/>
        </pc:sldMkLst>
      </pc:sldChg>
      <pc:sldChg chg="del">
        <pc:chgData name="Hedydd Jones" userId="35b46832-044e-45dd-ba51-c6b2345da4ab" providerId="ADAL" clId="{FE9E269D-87F3-A24F-8430-E7F1F3B19584}" dt="2024-02-21T11:36:33.239" v="29" actId="2696"/>
        <pc:sldMkLst>
          <pc:docMk/>
          <pc:sldMk cId="2386139729" sldId="311"/>
        </pc:sldMkLst>
      </pc:sldChg>
      <pc:sldChg chg="del">
        <pc:chgData name="Hedydd Jones" userId="35b46832-044e-45dd-ba51-c6b2345da4ab" providerId="ADAL" clId="{FE9E269D-87F3-A24F-8430-E7F1F3B19584}" dt="2024-02-21T11:36:16.875" v="4" actId="2696"/>
        <pc:sldMkLst>
          <pc:docMk/>
          <pc:sldMk cId="2704210978" sldId="319"/>
        </pc:sldMkLst>
      </pc:sldChg>
      <pc:sldChg chg="del">
        <pc:chgData name="Hedydd Jones" userId="35b46832-044e-45dd-ba51-c6b2345da4ab" providerId="ADAL" clId="{FE9E269D-87F3-A24F-8430-E7F1F3B19584}" dt="2024-02-21T11:36:17.305" v="5" actId="2696"/>
        <pc:sldMkLst>
          <pc:docMk/>
          <pc:sldMk cId="1794114772" sldId="322"/>
        </pc:sldMkLst>
      </pc:sldChg>
      <pc:sldChg chg="del">
        <pc:chgData name="Hedydd Jones" userId="35b46832-044e-45dd-ba51-c6b2345da4ab" providerId="ADAL" clId="{FE9E269D-87F3-A24F-8430-E7F1F3B19584}" dt="2024-02-21T11:36:24.603" v="13" actId="2696"/>
        <pc:sldMkLst>
          <pc:docMk/>
          <pc:sldMk cId="2150307152" sldId="348"/>
        </pc:sldMkLst>
      </pc:sldChg>
      <pc:sldChg chg="del">
        <pc:chgData name="Hedydd Jones" userId="35b46832-044e-45dd-ba51-c6b2345da4ab" providerId="ADAL" clId="{FE9E269D-87F3-A24F-8430-E7F1F3B19584}" dt="2024-02-21T11:36:17.732" v="6" actId="2696"/>
        <pc:sldMkLst>
          <pc:docMk/>
          <pc:sldMk cId="2001261420" sldId="354"/>
        </pc:sldMkLst>
      </pc:sldChg>
      <pc:sldChg chg="del">
        <pc:chgData name="Hedydd Jones" userId="35b46832-044e-45dd-ba51-c6b2345da4ab" providerId="ADAL" clId="{FE9E269D-87F3-A24F-8430-E7F1F3B19584}" dt="2024-02-21T11:36:19.377" v="9" actId="2696"/>
        <pc:sldMkLst>
          <pc:docMk/>
          <pc:sldMk cId="25436362" sldId="355"/>
        </pc:sldMkLst>
      </pc:sldChg>
      <pc:sldChg chg="del">
        <pc:chgData name="Hedydd Jones" userId="35b46832-044e-45dd-ba51-c6b2345da4ab" providerId="ADAL" clId="{FE9E269D-87F3-A24F-8430-E7F1F3B19584}" dt="2024-02-21T11:36:23.939" v="12" actId="2696"/>
        <pc:sldMkLst>
          <pc:docMk/>
          <pc:sldMk cId="1290601009" sldId="356"/>
        </pc:sldMkLst>
      </pc:sldChg>
      <pc:sldChg chg="del">
        <pc:chgData name="Hedydd Jones" userId="35b46832-044e-45dd-ba51-c6b2345da4ab" providerId="ADAL" clId="{FE9E269D-87F3-A24F-8430-E7F1F3B19584}" dt="2024-02-21T11:36:26.901" v="16" actId="2696"/>
        <pc:sldMkLst>
          <pc:docMk/>
          <pc:sldMk cId="2640328832" sldId="357"/>
        </pc:sldMkLst>
      </pc:sldChg>
      <pc:sldChg chg="del">
        <pc:chgData name="Hedydd Jones" userId="35b46832-044e-45dd-ba51-c6b2345da4ab" providerId="ADAL" clId="{FE9E269D-87F3-A24F-8430-E7F1F3B19584}" dt="2024-02-21T11:37:55.481" v="106" actId="2696"/>
        <pc:sldMkLst>
          <pc:docMk/>
          <pc:sldMk cId="1314494042" sldId="365"/>
        </pc:sldMkLst>
      </pc:sldChg>
      <pc:sldChg chg="del">
        <pc:chgData name="Hedydd Jones" userId="35b46832-044e-45dd-ba51-c6b2345da4ab" providerId="ADAL" clId="{FE9E269D-87F3-A24F-8430-E7F1F3B19584}" dt="2024-02-21T11:37:55.304" v="105" actId="2696"/>
        <pc:sldMkLst>
          <pc:docMk/>
          <pc:sldMk cId="3458675746" sldId="366"/>
        </pc:sldMkLst>
      </pc:sldChg>
      <pc:sldChg chg="del">
        <pc:chgData name="Hedydd Jones" userId="35b46832-044e-45dd-ba51-c6b2345da4ab" providerId="ADAL" clId="{FE9E269D-87F3-A24F-8430-E7F1F3B19584}" dt="2024-02-21T11:36:25.295" v="14" actId="2696"/>
        <pc:sldMkLst>
          <pc:docMk/>
          <pc:sldMk cId="1167770866" sldId="369"/>
        </pc:sldMkLst>
      </pc:sldChg>
      <pc:sldChg chg="del">
        <pc:chgData name="Hedydd Jones" userId="35b46832-044e-45dd-ba51-c6b2345da4ab" providerId="ADAL" clId="{FE9E269D-87F3-A24F-8430-E7F1F3B19584}" dt="2024-02-21T11:36:28.227" v="19" actId="2696"/>
        <pc:sldMkLst>
          <pc:docMk/>
          <pc:sldMk cId="1435699924" sldId="376"/>
        </pc:sldMkLst>
      </pc:sldChg>
      <pc:sldChg chg="del">
        <pc:chgData name="Hedydd Jones" userId="35b46832-044e-45dd-ba51-c6b2345da4ab" providerId="ADAL" clId="{FE9E269D-87F3-A24F-8430-E7F1F3B19584}" dt="2024-02-21T11:36:29.504" v="22" actId="2696"/>
        <pc:sldMkLst>
          <pc:docMk/>
          <pc:sldMk cId="94817300" sldId="377"/>
        </pc:sldMkLst>
      </pc:sldChg>
      <pc:sldChg chg="del">
        <pc:chgData name="Hedydd Jones" userId="35b46832-044e-45dd-ba51-c6b2345da4ab" providerId="ADAL" clId="{FE9E269D-87F3-A24F-8430-E7F1F3B19584}" dt="2024-02-21T11:37:19.248" v="66" actId="2696"/>
        <pc:sldMkLst>
          <pc:docMk/>
          <pc:sldMk cId="3445351749" sldId="393"/>
        </pc:sldMkLst>
      </pc:sldChg>
      <pc:sldChg chg="del">
        <pc:chgData name="Hedydd Jones" userId="35b46832-044e-45dd-ba51-c6b2345da4ab" providerId="ADAL" clId="{FE9E269D-87F3-A24F-8430-E7F1F3B19584}" dt="2024-02-21T11:37:18.873" v="65" actId="2696"/>
        <pc:sldMkLst>
          <pc:docMk/>
          <pc:sldMk cId="3399808777" sldId="402"/>
        </pc:sldMkLst>
      </pc:sldChg>
      <pc:sldChg chg="del">
        <pc:chgData name="Hedydd Jones" userId="35b46832-044e-45dd-ba51-c6b2345da4ab" providerId="ADAL" clId="{FE9E269D-87F3-A24F-8430-E7F1F3B19584}" dt="2024-02-21T11:37:08.405" v="41" actId="2696"/>
        <pc:sldMkLst>
          <pc:docMk/>
          <pc:sldMk cId="2543354131" sldId="405"/>
        </pc:sldMkLst>
      </pc:sldChg>
      <pc:sldChg chg="del">
        <pc:chgData name="Hedydd Jones" userId="35b46832-044e-45dd-ba51-c6b2345da4ab" providerId="ADAL" clId="{FE9E269D-87F3-A24F-8430-E7F1F3B19584}" dt="2024-02-21T11:37:12.294" v="44" actId="2696"/>
        <pc:sldMkLst>
          <pc:docMk/>
          <pc:sldMk cId="153253355" sldId="418"/>
        </pc:sldMkLst>
      </pc:sldChg>
      <pc:sldChg chg="del">
        <pc:chgData name="Hedydd Jones" userId="35b46832-044e-45dd-ba51-c6b2345da4ab" providerId="ADAL" clId="{FE9E269D-87F3-A24F-8430-E7F1F3B19584}" dt="2024-02-21T11:37:53.457" v="99" actId="2696"/>
        <pc:sldMkLst>
          <pc:docMk/>
          <pc:sldMk cId="3382645654" sldId="422"/>
        </pc:sldMkLst>
      </pc:sldChg>
      <pc:sldChg chg="del">
        <pc:chgData name="Hedydd Jones" userId="35b46832-044e-45dd-ba51-c6b2345da4ab" providerId="ADAL" clId="{FE9E269D-87F3-A24F-8430-E7F1F3B19584}" dt="2024-02-21T11:37:53.628" v="100" actId="2696"/>
        <pc:sldMkLst>
          <pc:docMk/>
          <pc:sldMk cId="3979177464" sldId="424"/>
        </pc:sldMkLst>
      </pc:sldChg>
      <pc:sldChg chg="del">
        <pc:chgData name="Hedydd Jones" userId="35b46832-044e-45dd-ba51-c6b2345da4ab" providerId="ADAL" clId="{FE9E269D-87F3-A24F-8430-E7F1F3B19584}" dt="2024-02-21T11:37:53.786" v="101" actId="2696"/>
        <pc:sldMkLst>
          <pc:docMk/>
          <pc:sldMk cId="4089514909" sldId="427"/>
        </pc:sldMkLst>
      </pc:sldChg>
      <pc:sldChg chg="del">
        <pc:chgData name="Hedydd Jones" userId="35b46832-044e-45dd-ba51-c6b2345da4ab" providerId="ADAL" clId="{FE9E269D-87F3-A24F-8430-E7F1F3B19584}" dt="2024-02-21T11:37:10.499" v="42" actId="2696"/>
        <pc:sldMkLst>
          <pc:docMk/>
          <pc:sldMk cId="4188152896" sldId="431"/>
        </pc:sldMkLst>
      </pc:sldChg>
      <pc:sldChg chg="del">
        <pc:chgData name="Hedydd Jones" userId="35b46832-044e-45dd-ba51-c6b2345da4ab" providerId="ADAL" clId="{FE9E269D-87F3-A24F-8430-E7F1F3B19584}" dt="2024-02-21T11:37:10.986" v="43" actId="2696"/>
        <pc:sldMkLst>
          <pc:docMk/>
          <pc:sldMk cId="997652024" sldId="432"/>
        </pc:sldMkLst>
      </pc:sldChg>
      <pc:sldChg chg="del">
        <pc:chgData name="Hedydd Jones" userId="35b46832-044e-45dd-ba51-c6b2345da4ab" providerId="ADAL" clId="{FE9E269D-87F3-A24F-8430-E7F1F3B19584}" dt="2024-02-21T11:37:14.968" v="45" actId="2696"/>
        <pc:sldMkLst>
          <pc:docMk/>
          <pc:sldMk cId="822989192" sldId="435"/>
        </pc:sldMkLst>
      </pc:sldChg>
      <pc:sldChg chg="del">
        <pc:chgData name="Hedydd Jones" userId="35b46832-044e-45dd-ba51-c6b2345da4ab" providerId="ADAL" clId="{FE9E269D-87F3-A24F-8430-E7F1F3B19584}" dt="2024-02-21T11:37:55.650" v="107" actId="2696"/>
        <pc:sldMkLst>
          <pc:docMk/>
          <pc:sldMk cId="3440422840" sldId="464"/>
        </pc:sldMkLst>
      </pc:sldChg>
      <pc:sldChg chg="del">
        <pc:chgData name="Hedydd Jones" userId="35b46832-044e-45dd-ba51-c6b2345da4ab" providerId="ADAL" clId="{FE9E269D-87F3-A24F-8430-E7F1F3B19584}" dt="2024-02-21T11:37:56.046" v="108" actId="2696"/>
        <pc:sldMkLst>
          <pc:docMk/>
          <pc:sldMk cId="1164107252" sldId="465"/>
        </pc:sldMkLst>
      </pc:sldChg>
      <pc:sldChg chg="del">
        <pc:chgData name="Hedydd Jones" userId="35b46832-044e-45dd-ba51-c6b2345da4ab" providerId="ADAL" clId="{FE9E269D-87F3-A24F-8430-E7F1F3B19584}" dt="2024-02-21T11:36:22.422" v="10" actId="2696"/>
        <pc:sldMkLst>
          <pc:docMk/>
          <pc:sldMk cId="3742758173" sldId="467"/>
        </pc:sldMkLst>
      </pc:sldChg>
      <pc:sldChg chg="del">
        <pc:chgData name="Hedydd Jones" userId="35b46832-044e-45dd-ba51-c6b2345da4ab" providerId="ADAL" clId="{FE9E269D-87F3-A24F-8430-E7F1F3B19584}" dt="2024-02-21T11:36:30.866" v="25" actId="2696"/>
        <pc:sldMkLst>
          <pc:docMk/>
          <pc:sldMk cId="428553036" sldId="468"/>
        </pc:sldMkLst>
      </pc:sldChg>
      <pc:sldChg chg="del">
        <pc:chgData name="Hedydd Jones" userId="35b46832-044e-45dd-ba51-c6b2345da4ab" providerId="ADAL" clId="{FE9E269D-87F3-A24F-8430-E7F1F3B19584}" dt="2024-02-21T11:36:13.276" v="1" actId="2696"/>
        <pc:sldMkLst>
          <pc:docMk/>
          <pc:sldMk cId="2733442544" sldId="469"/>
        </pc:sldMkLst>
      </pc:sldChg>
      <pc:sldChg chg="del">
        <pc:chgData name="Hedydd Jones" userId="35b46832-044e-45dd-ba51-c6b2345da4ab" providerId="ADAL" clId="{FE9E269D-87F3-A24F-8430-E7F1F3B19584}" dt="2024-02-21T11:36:18.257" v="7" actId="2696"/>
        <pc:sldMkLst>
          <pc:docMk/>
          <pc:sldMk cId="3797220846" sldId="470"/>
        </pc:sldMkLst>
      </pc:sldChg>
      <pc:sldChg chg="del">
        <pc:chgData name="Hedydd Jones" userId="35b46832-044e-45dd-ba51-c6b2345da4ab" providerId="ADAL" clId="{FE9E269D-87F3-A24F-8430-E7F1F3B19584}" dt="2024-02-21T11:36:31.481" v="26" actId="2696"/>
        <pc:sldMkLst>
          <pc:docMk/>
          <pc:sldMk cId="4076974240" sldId="476"/>
        </pc:sldMkLst>
      </pc:sldChg>
      <pc:sldChg chg="del">
        <pc:chgData name="Hedydd Jones" userId="35b46832-044e-45dd-ba51-c6b2345da4ab" providerId="ADAL" clId="{FE9E269D-87F3-A24F-8430-E7F1F3B19584}" dt="2024-02-21T11:36:16.196" v="3" actId="2696"/>
        <pc:sldMkLst>
          <pc:docMk/>
          <pc:sldMk cId="464906667" sldId="477"/>
        </pc:sldMkLst>
      </pc:sldChg>
      <pc:sldChg chg="del">
        <pc:chgData name="Hedydd Jones" userId="35b46832-044e-45dd-ba51-c6b2345da4ab" providerId="ADAL" clId="{FE9E269D-87F3-A24F-8430-E7F1F3B19584}" dt="2024-02-21T11:36:14.620" v="2" actId="2696"/>
        <pc:sldMkLst>
          <pc:docMk/>
          <pc:sldMk cId="2544328470" sldId="478"/>
        </pc:sldMkLst>
      </pc:sldChg>
      <pc:sldChg chg="del">
        <pc:chgData name="Hedydd Jones" userId="35b46832-044e-45dd-ba51-c6b2345da4ab" providerId="ADAL" clId="{FE9E269D-87F3-A24F-8430-E7F1F3B19584}" dt="2024-02-21T11:36:18.779" v="8" actId="2696"/>
        <pc:sldMkLst>
          <pc:docMk/>
          <pc:sldMk cId="1592612945" sldId="479"/>
        </pc:sldMkLst>
      </pc:sldChg>
      <pc:sldChg chg="addSp delSp modSp mod">
        <pc:chgData name="Hedydd Jones" userId="35b46832-044e-45dd-ba51-c6b2345da4ab" providerId="ADAL" clId="{FE9E269D-87F3-A24F-8430-E7F1F3B19584}" dt="2024-02-21T11:37:05.652" v="40" actId="2711"/>
        <pc:sldMkLst>
          <pc:docMk/>
          <pc:sldMk cId="1994265254" sldId="480"/>
        </pc:sldMkLst>
        <pc:spChg chg="mod">
          <ac:chgData name="Hedydd Jones" userId="35b46832-044e-45dd-ba51-c6b2345da4ab" providerId="ADAL" clId="{FE9E269D-87F3-A24F-8430-E7F1F3B19584}" dt="2024-02-21T11:37:05.652" v="40" actId="2711"/>
          <ac:spMkLst>
            <pc:docMk/>
            <pc:sldMk cId="1994265254" sldId="480"/>
            <ac:spMk id="2" creationId="{E16CCD39-4D17-31B7-A9A4-D210F468AE8A}"/>
          </ac:spMkLst>
        </pc:spChg>
        <pc:spChg chg="add del mod">
          <ac:chgData name="Hedydd Jones" userId="35b46832-044e-45dd-ba51-c6b2345da4ab" providerId="ADAL" clId="{FE9E269D-87F3-A24F-8430-E7F1F3B19584}" dt="2024-02-21T11:36:46.157" v="36" actId="478"/>
          <ac:spMkLst>
            <pc:docMk/>
            <pc:sldMk cId="1994265254" sldId="480"/>
            <ac:spMk id="5" creationId="{65CEF2F7-4B59-E169-8D65-E1218D6BCCC5}"/>
          </ac:spMkLst>
        </pc:spChg>
        <pc:spChg chg="mod">
          <ac:chgData name="Hedydd Jones" userId="35b46832-044e-45dd-ba51-c6b2345da4ab" providerId="ADAL" clId="{FE9E269D-87F3-A24F-8430-E7F1F3B19584}" dt="2024-02-21T11:36:56.683" v="38" actId="1076"/>
          <ac:spMkLst>
            <pc:docMk/>
            <pc:sldMk cId="1994265254" sldId="480"/>
            <ac:spMk id="9" creationId="{AE458215-4225-CF72-8C48-1F7B89FC066C}"/>
          </ac:spMkLst>
        </pc:spChg>
        <pc:picChg chg="add del">
          <ac:chgData name="Hedydd Jones" userId="35b46832-044e-45dd-ba51-c6b2345da4ab" providerId="ADAL" clId="{FE9E269D-87F3-A24F-8430-E7F1F3B19584}" dt="2024-02-21T11:36:42.214" v="34" actId="478"/>
          <ac:picMkLst>
            <pc:docMk/>
            <pc:sldMk cId="1994265254" sldId="480"/>
            <ac:picMk id="4" creationId="{3A90B355-535E-B8B1-2947-0598722660CD}"/>
          </ac:picMkLst>
        </pc:picChg>
        <pc:picChg chg="del">
          <ac:chgData name="Hedydd Jones" userId="35b46832-044e-45dd-ba51-c6b2345da4ab" providerId="ADAL" clId="{FE9E269D-87F3-A24F-8430-E7F1F3B19584}" dt="2024-02-21T11:36:37.892" v="32" actId="478"/>
          <ac:picMkLst>
            <pc:docMk/>
            <pc:sldMk cId="1994265254" sldId="480"/>
            <ac:picMk id="8" creationId="{CB27CDE3-5726-F6AE-7A48-BEAF564CD01E}"/>
          </ac:picMkLst>
        </pc:picChg>
        <pc:picChg chg="mod">
          <ac:chgData name="Hedydd Jones" userId="35b46832-044e-45dd-ba51-c6b2345da4ab" providerId="ADAL" clId="{FE9E269D-87F3-A24F-8430-E7F1F3B19584}" dt="2024-02-21T11:37:00.282" v="39" actId="1076"/>
          <ac:picMkLst>
            <pc:docMk/>
            <pc:sldMk cId="1994265254" sldId="480"/>
            <ac:picMk id="1026" creationId="{B0DDB534-0EC9-F450-E812-0EEB37B6BF53}"/>
          </ac:picMkLst>
        </pc:picChg>
      </pc:sldChg>
      <pc:sldChg chg="del">
        <pc:chgData name="Hedydd Jones" userId="35b46832-044e-45dd-ba51-c6b2345da4ab" providerId="ADAL" clId="{FE9E269D-87F3-A24F-8430-E7F1F3B19584}" dt="2024-02-21T11:37:25.930" v="79" actId="2696"/>
        <pc:sldMkLst>
          <pc:docMk/>
          <pc:sldMk cId="3763208915" sldId="1072"/>
        </pc:sldMkLst>
      </pc:sldChg>
      <pc:sldChg chg="del">
        <pc:chgData name="Hedydd Jones" userId="35b46832-044e-45dd-ba51-c6b2345da4ab" providerId="ADAL" clId="{FE9E269D-87F3-A24F-8430-E7F1F3B19584}" dt="2024-02-21T11:37:27.928" v="89" actId="2696"/>
        <pc:sldMkLst>
          <pc:docMk/>
          <pc:sldMk cId="3876957467" sldId="1073"/>
        </pc:sldMkLst>
      </pc:sldChg>
      <pc:sldChg chg="del">
        <pc:chgData name="Hedydd Jones" userId="35b46832-044e-45dd-ba51-c6b2345da4ab" providerId="ADAL" clId="{FE9E269D-87F3-A24F-8430-E7F1F3B19584}" dt="2024-02-21T11:37:20.036" v="68" actId="2696"/>
        <pc:sldMkLst>
          <pc:docMk/>
          <pc:sldMk cId="1735450104" sldId="1074"/>
        </pc:sldMkLst>
      </pc:sldChg>
      <pc:sldChg chg="del">
        <pc:chgData name="Hedydd Jones" userId="35b46832-044e-45dd-ba51-c6b2345da4ab" providerId="ADAL" clId="{FE9E269D-87F3-A24F-8430-E7F1F3B19584}" dt="2024-02-21T11:37:54.303" v="103" actId="2696"/>
        <pc:sldMkLst>
          <pc:docMk/>
          <pc:sldMk cId="3716350459" sldId="1600"/>
        </pc:sldMkLst>
      </pc:sldChg>
      <pc:sldChg chg="del">
        <pc:chgData name="Hedydd Jones" userId="35b46832-044e-45dd-ba51-c6b2345da4ab" providerId="ADAL" clId="{FE9E269D-87F3-A24F-8430-E7F1F3B19584}" dt="2024-02-21T11:37:54.831" v="104" actId="2696"/>
        <pc:sldMkLst>
          <pc:docMk/>
          <pc:sldMk cId="439465188" sldId="1694"/>
        </pc:sldMkLst>
      </pc:sldChg>
      <pc:sldChg chg="del">
        <pc:chgData name="Hedydd Jones" userId="35b46832-044e-45dd-ba51-c6b2345da4ab" providerId="ADAL" clId="{FE9E269D-87F3-A24F-8430-E7F1F3B19584}" dt="2024-02-21T11:37:16.286" v="47" actId="2696"/>
        <pc:sldMkLst>
          <pc:docMk/>
          <pc:sldMk cId="3772269831" sldId="1712"/>
        </pc:sldMkLst>
      </pc:sldChg>
      <pc:sldChg chg="del">
        <pc:chgData name="Hedydd Jones" userId="35b46832-044e-45dd-ba51-c6b2345da4ab" providerId="ADAL" clId="{FE9E269D-87F3-A24F-8430-E7F1F3B19584}" dt="2024-02-21T11:37:16.715" v="48" actId="2696"/>
        <pc:sldMkLst>
          <pc:docMk/>
          <pc:sldMk cId="792181835" sldId="1713"/>
        </pc:sldMkLst>
      </pc:sldChg>
      <pc:sldChg chg="del">
        <pc:chgData name="Hedydd Jones" userId="35b46832-044e-45dd-ba51-c6b2345da4ab" providerId="ADAL" clId="{FE9E269D-87F3-A24F-8430-E7F1F3B19584}" dt="2024-02-21T11:37:17.141" v="49" actId="2696"/>
        <pc:sldMkLst>
          <pc:docMk/>
          <pc:sldMk cId="1433956777" sldId="1714"/>
        </pc:sldMkLst>
      </pc:sldChg>
      <pc:sldChg chg="del">
        <pc:chgData name="Hedydd Jones" userId="35b46832-044e-45dd-ba51-c6b2345da4ab" providerId="ADAL" clId="{FE9E269D-87F3-A24F-8430-E7F1F3B19584}" dt="2024-02-21T11:37:17.587" v="50" actId="2696"/>
        <pc:sldMkLst>
          <pc:docMk/>
          <pc:sldMk cId="2288133659" sldId="1715"/>
        </pc:sldMkLst>
      </pc:sldChg>
      <pc:sldChg chg="del">
        <pc:chgData name="Hedydd Jones" userId="35b46832-044e-45dd-ba51-c6b2345da4ab" providerId="ADAL" clId="{FE9E269D-87F3-A24F-8430-E7F1F3B19584}" dt="2024-02-21T11:37:53.910" v="102" actId="2696"/>
        <pc:sldMkLst>
          <pc:docMk/>
          <pc:sldMk cId="3161093676" sldId="1716"/>
        </pc:sldMkLst>
      </pc:sldChg>
      <pc:sldChg chg="del">
        <pc:chgData name="Hedydd Jones" userId="35b46832-044e-45dd-ba51-c6b2345da4ab" providerId="ADAL" clId="{FE9E269D-87F3-A24F-8430-E7F1F3B19584}" dt="2024-02-21T11:37:26.119" v="80" actId="2696"/>
        <pc:sldMkLst>
          <pc:docMk/>
          <pc:sldMk cId="3345411918" sldId="1723"/>
        </pc:sldMkLst>
      </pc:sldChg>
      <pc:sldChg chg="del">
        <pc:chgData name="Hedydd Jones" userId="35b46832-044e-45dd-ba51-c6b2345da4ab" providerId="ADAL" clId="{FE9E269D-87F3-A24F-8430-E7F1F3B19584}" dt="2024-02-21T11:37:26.340" v="81" actId="2696"/>
        <pc:sldMkLst>
          <pc:docMk/>
          <pc:sldMk cId="3018347190" sldId="1724"/>
        </pc:sldMkLst>
      </pc:sldChg>
      <pc:sldChg chg="del">
        <pc:chgData name="Hedydd Jones" userId="35b46832-044e-45dd-ba51-c6b2345da4ab" providerId="ADAL" clId="{FE9E269D-87F3-A24F-8430-E7F1F3B19584}" dt="2024-02-21T11:37:26.562" v="82" actId="2696"/>
        <pc:sldMkLst>
          <pc:docMk/>
          <pc:sldMk cId="586532549" sldId="1725"/>
        </pc:sldMkLst>
      </pc:sldChg>
      <pc:sldChg chg="del">
        <pc:chgData name="Hedydd Jones" userId="35b46832-044e-45dd-ba51-c6b2345da4ab" providerId="ADAL" clId="{FE9E269D-87F3-A24F-8430-E7F1F3B19584}" dt="2024-02-21T11:37:26.729" v="83" actId="2696"/>
        <pc:sldMkLst>
          <pc:docMk/>
          <pc:sldMk cId="35162699" sldId="1726"/>
        </pc:sldMkLst>
      </pc:sldChg>
      <pc:sldChg chg="del">
        <pc:chgData name="Hedydd Jones" userId="35b46832-044e-45dd-ba51-c6b2345da4ab" providerId="ADAL" clId="{FE9E269D-87F3-A24F-8430-E7F1F3B19584}" dt="2024-02-21T11:37:27.035" v="85" actId="2696"/>
        <pc:sldMkLst>
          <pc:docMk/>
          <pc:sldMk cId="230853942" sldId="1727"/>
        </pc:sldMkLst>
      </pc:sldChg>
      <pc:sldChg chg="del">
        <pc:chgData name="Hedydd Jones" userId="35b46832-044e-45dd-ba51-c6b2345da4ab" providerId="ADAL" clId="{FE9E269D-87F3-A24F-8430-E7F1F3B19584}" dt="2024-02-21T11:37:27.192" v="86" actId="2696"/>
        <pc:sldMkLst>
          <pc:docMk/>
          <pc:sldMk cId="3501111682" sldId="1728"/>
        </pc:sldMkLst>
      </pc:sldChg>
      <pc:sldChg chg="del">
        <pc:chgData name="Hedydd Jones" userId="35b46832-044e-45dd-ba51-c6b2345da4ab" providerId="ADAL" clId="{FE9E269D-87F3-A24F-8430-E7F1F3B19584}" dt="2024-02-21T11:37:20.681" v="69" actId="2696"/>
        <pc:sldMkLst>
          <pc:docMk/>
          <pc:sldMk cId="736838121" sldId="1729"/>
        </pc:sldMkLst>
      </pc:sldChg>
      <pc:sldChg chg="del">
        <pc:chgData name="Hedydd Jones" userId="35b46832-044e-45dd-ba51-c6b2345da4ab" providerId="ADAL" clId="{FE9E269D-87F3-A24F-8430-E7F1F3B19584}" dt="2024-02-21T11:37:21.147" v="70" actId="2696"/>
        <pc:sldMkLst>
          <pc:docMk/>
          <pc:sldMk cId="1173767202" sldId="1730"/>
        </pc:sldMkLst>
      </pc:sldChg>
      <pc:sldChg chg="del">
        <pc:chgData name="Hedydd Jones" userId="35b46832-044e-45dd-ba51-c6b2345da4ab" providerId="ADAL" clId="{FE9E269D-87F3-A24F-8430-E7F1F3B19584}" dt="2024-02-21T11:37:21.511" v="71" actId="2696"/>
        <pc:sldMkLst>
          <pc:docMk/>
          <pc:sldMk cId="3757860535" sldId="1731"/>
        </pc:sldMkLst>
      </pc:sldChg>
      <pc:sldChg chg="del">
        <pc:chgData name="Hedydd Jones" userId="35b46832-044e-45dd-ba51-c6b2345da4ab" providerId="ADAL" clId="{FE9E269D-87F3-A24F-8430-E7F1F3B19584}" dt="2024-02-21T11:37:21.936" v="72" actId="2696"/>
        <pc:sldMkLst>
          <pc:docMk/>
          <pc:sldMk cId="144970972" sldId="1732"/>
        </pc:sldMkLst>
      </pc:sldChg>
      <pc:sldChg chg="del">
        <pc:chgData name="Hedydd Jones" userId="35b46832-044e-45dd-ba51-c6b2345da4ab" providerId="ADAL" clId="{FE9E269D-87F3-A24F-8430-E7F1F3B19584}" dt="2024-02-21T11:37:22.352" v="73" actId="2696"/>
        <pc:sldMkLst>
          <pc:docMk/>
          <pc:sldMk cId="3786273515" sldId="1733"/>
        </pc:sldMkLst>
      </pc:sldChg>
      <pc:sldChg chg="del">
        <pc:chgData name="Hedydd Jones" userId="35b46832-044e-45dd-ba51-c6b2345da4ab" providerId="ADAL" clId="{FE9E269D-87F3-A24F-8430-E7F1F3B19584}" dt="2024-02-21T11:37:22.752" v="74" actId="2696"/>
        <pc:sldMkLst>
          <pc:docMk/>
          <pc:sldMk cId="1710248243" sldId="1734"/>
        </pc:sldMkLst>
      </pc:sldChg>
      <pc:sldChg chg="del">
        <pc:chgData name="Hedydd Jones" userId="35b46832-044e-45dd-ba51-c6b2345da4ab" providerId="ADAL" clId="{FE9E269D-87F3-A24F-8430-E7F1F3B19584}" dt="2024-02-21T11:37:23.131" v="75" actId="2696"/>
        <pc:sldMkLst>
          <pc:docMk/>
          <pc:sldMk cId="2335806765" sldId="1742"/>
        </pc:sldMkLst>
      </pc:sldChg>
      <pc:sldChg chg="del">
        <pc:chgData name="Hedydd Jones" userId="35b46832-044e-45dd-ba51-c6b2345da4ab" providerId="ADAL" clId="{FE9E269D-87F3-A24F-8430-E7F1F3B19584}" dt="2024-02-21T11:37:15.867" v="46" actId="2696"/>
        <pc:sldMkLst>
          <pc:docMk/>
          <pc:sldMk cId="1513573569" sldId="1749"/>
        </pc:sldMkLst>
      </pc:sldChg>
      <pc:sldChg chg="del">
        <pc:chgData name="Hedydd Jones" userId="35b46832-044e-45dd-ba51-c6b2345da4ab" providerId="ADAL" clId="{FE9E269D-87F3-A24F-8430-E7F1F3B19584}" dt="2024-02-21T11:37:26.881" v="84" actId="2696"/>
        <pc:sldMkLst>
          <pc:docMk/>
          <pc:sldMk cId="1126296590" sldId="1760"/>
        </pc:sldMkLst>
      </pc:sldChg>
      <pc:sldChg chg="del">
        <pc:chgData name="Hedydd Jones" userId="35b46832-044e-45dd-ba51-c6b2345da4ab" providerId="ADAL" clId="{FE9E269D-87F3-A24F-8430-E7F1F3B19584}" dt="2024-02-21T11:37:28.414" v="90" actId="2696"/>
        <pc:sldMkLst>
          <pc:docMk/>
          <pc:sldMk cId="3088186971" sldId="1761"/>
        </pc:sldMkLst>
      </pc:sldChg>
      <pc:sldChg chg="del">
        <pc:chgData name="Hedydd Jones" userId="35b46832-044e-45dd-ba51-c6b2345da4ab" providerId="ADAL" clId="{FE9E269D-87F3-A24F-8430-E7F1F3B19584}" dt="2024-02-21T11:37:28.589" v="91" actId="2696"/>
        <pc:sldMkLst>
          <pc:docMk/>
          <pc:sldMk cId="2239775593" sldId="1762"/>
        </pc:sldMkLst>
      </pc:sldChg>
      <pc:sldChg chg="del">
        <pc:chgData name="Hedydd Jones" userId="35b46832-044e-45dd-ba51-c6b2345da4ab" providerId="ADAL" clId="{FE9E269D-87F3-A24F-8430-E7F1F3B19584}" dt="2024-02-21T11:37:28.788" v="92" actId="2696"/>
        <pc:sldMkLst>
          <pc:docMk/>
          <pc:sldMk cId="2738345955" sldId="1763"/>
        </pc:sldMkLst>
      </pc:sldChg>
      <pc:sldChg chg="del">
        <pc:chgData name="Hedydd Jones" userId="35b46832-044e-45dd-ba51-c6b2345da4ab" providerId="ADAL" clId="{FE9E269D-87F3-A24F-8430-E7F1F3B19584}" dt="2024-02-21T11:37:28.892" v="93" actId="2696"/>
        <pc:sldMkLst>
          <pc:docMk/>
          <pc:sldMk cId="3014244033" sldId="1764"/>
        </pc:sldMkLst>
      </pc:sldChg>
      <pc:sldChg chg="del">
        <pc:chgData name="Hedydd Jones" userId="35b46832-044e-45dd-ba51-c6b2345da4ab" providerId="ADAL" clId="{FE9E269D-87F3-A24F-8430-E7F1F3B19584}" dt="2024-02-21T11:37:23.943" v="77" actId="2696"/>
        <pc:sldMkLst>
          <pc:docMk/>
          <pc:sldMk cId="3690847837" sldId="1767"/>
        </pc:sldMkLst>
      </pc:sldChg>
      <pc:sldChg chg="del">
        <pc:chgData name="Hedydd Jones" userId="35b46832-044e-45dd-ba51-c6b2345da4ab" providerId="ADAL" clId="{FE9E269D-87F3-A24F-8430-E7F1F3B19584}" dt="2024-02-21T11:37:23.500" v="76" actId="2696"/>
        <pc:sldMkLst>
          <pc:docMk/>
          <pc:sldMk cId="3302588103" sldId="1770"/>
        </pc:sldMkLst>
      </pc:sldChg>
      <pc:sldChg chg="del">
        <pc:chgData name="Hedydd Jones" userId="35b46832-044e-45dd-ba51-c6b2345da4ab" providerId="ADAL" clId="{FE9E269D-87F3-A24F-8430-E7F1F3B19584}" dt="2024-02-21T11:37:24.488" v="78" actId="2696"/>
        <pc:sldMkLst>
          <pc:docMk/>
          <pc:sldMk cId="420469949" sldId="1803"/>
        </pc:sldMkLst>
      </pc:sldChg>
      <pc:sldChg chg="del">
        <pc:chgData name="Hedydd Jones" userId="35b46832-044e-45dd-ba51-c6b2345da4ab" providerId="ADAL" clId="{FE9E269D-87F3-A24F-8430-E7F1F3B19584}" dt="2024-02-21T11:37:19.658" v="67" actId="2696"/>
        <pc:sldMkLst>
          <pc:docMk/>
          <pc:sldMk cId="3934715172" sldId="1804"/>
        </pc:sldMkLst>
      </pc:sldChg>
      <pc:sldChg chg="modSp add mod ord">
        <pc:chgData name="Hedydd Jones" userId="35b46832-044e-45dd-ba51-c6b2345da4ab" providerId="ADAL" clId="{FE9E269D-87F3-A24F-8430-E7F1F3B19584}" dt="2024-02-21T11:41:18.256" v="204" actId="1076"/>
        <pc:sldMkLst>
          <pc:docMk/>
          <pc:sldMk cId="2954376901" sldId="1806"/>
        </pc:sldMkLst>
        <pc:spChg chg="mod">
          <ac:chgData name="Hedydd Jones" userId="35b46832-044e-45dd-ba51-c6b2345da4ab" providerId="ADAL" clId="{FE9E269D-87F3-A24F-8430-E7F1F3B19584}" dt="2024-02-21T11:41:12.836" v="203" actId="20577"/>
          <ac:spMkLst>
            <pc:docMk/>
            <pc:sldMk cId="2954376901" sldId="1806"/>
            <ac:spMk id="3" creationId="{00000000-0000-0000-0000-000000000000}"/>
          </ac:spMkLst>
        </pc:spChg>
        <pc:graphicFrameChg chg="mod modGraphic">
          <ac:chgData name="Hedydd Jones" userId="35b46832-044e-45dd-ba51-c6b2345da4ab" providerId="ADAL" clId="{FE9E269D-87F3-A24F-8430-E7F1F3B19584}" dt="2024-02-21T11:41:18.256" v="204" actId="1076"/>
          <ac:graphicFrameMkLst>
            <pc:docMk/>
            <pc:sldMk cId="2954376901" sldId="1806"/>
            <ac:graphicFrameMk id="5" creationId="{CC3D41B6-3818-7440-8A58-0F99C0835D8B}"/>
          </ac:graphicFrameMkLst>
        </pc:graphicFrameChg>
      </pc:sldChg>
      <pc:sldChg chg="del">
        <pc:chgData name="Hedydd Jones" userId="35b46832-044e-45dd-ba51-c6b2345da4ab" providerId="ADAL" clId="{FE9E269D-87F3-A24F-8430-E7F1F3B19584}" dt="2024-02-21T11:37:52.953" v="98" actId="2696"/>
        <pc:sldMkLst>
          <pc:docMk/>
          <pc:sldMk cId="2975238224" sldId="1806"/>
        </pc:sldMkLst>
      </pc:sldChg>
      <pc:sldChg chg="del">
        <pc:chgData name="Hedydd Jones" userId="35b46832-044e-45dd-ba51-c6b2345da4ab" providerId="ADAL" clId="{FE9E269D-87F3-A24F-8430-E7F1F3B19584}" dt="2024-02-21T11:37:52.491" v="97" actId="2696"/>
        <pc:sldMkLst>
          <pc:docMk/>
          <pc:sldMk cId="1652348096" sldId="1807"/>
        </pc:sldMkLst>
      </pc:sldChg>
      <pc:sldChg chg="del">
        <pc:chgData name="Hedydd Jones" userId="35b46832-044e-45dd-ba51-c6b2345da4ab" providerId="ADAL" clId="{FE9E269D-87F3-A24F-8430-E7F1F3B19584}" dt="2024-02-21T11:37:18.043" v="51" actId="2696"/>
        <pc:sldMkLst>
          <pc:docMk/>
          <pc:sldMk cId="1934426674" sldId="1808"/>
        </pc:sldMkLst>
      </pc:sldChg>
      <pc:sldChg chg="del">
        <pc:chgData name="Hedydd Jones" userId="35b46832-044e-45dd-ba51-c6b2345da4ab" providerId="ADAL" clId="{FE9E269D-87F3-A24F-8430-E7F1F3B19584}" dt="2024-02-21T11:37:27.392" v="87" actId="2696"/>
        <pc:sldMkLst>
          <pc:docMk/>
          <pc:sldMk cId="402797994" sldId="1809"/>
        </pc:sldMkLst>
      </pc:sldChg>
      <pc:sldChg chg="del">
        <pc:chgData name="Hedydd Jones" userId="35b46832-044e-45dd-ba51-c6b2345da4ab" providerId="ADAL" clId="{FE9E269D-87F3-A24F-8430-E7F1F3B19584}" dt="2024-02-21T11:37:56.510" v="109" actId="2696"/>
        <pc:sldMkLst>
          <pc:docMk/>
          <pc:sldMk cId="3730914282" sldId="1810"/>
        </pc:sldMkLst>
      </pc:sldChg>
      <pc:sldChg chg="del">
        <pc:chgData name="Hedydd Jones" userId="35b46832-044e-45dd-ba51-c6b2345da4ab" providerId="ADAL" clId="{FE9E269D-87F3-A24F-8430-E7F1F3B19584}" dt="2024-02-21T11:36:23.132" v="11" actId="2696"/>
        <pc:sldMkLst>
          <pc:docMk/>
          <pc:sldMk cId="553115017" sldId="1811"/>
        </pc:sldMkLst>
      </pc:sldChg>
      <pc:sldChg chg="del">
        <pc:chgData name="Hedydd Jones" userId="35b46832-044e-45dd-ba51-c6b2345da4ab" providerId="ADAL" clId="{FE9E269D-87F3-A24F-8430-E7F1F3B19584}" dt="2024-02-21T11:37:18.478" v="52" actId="2696"/>
        <pc:sldMkLst>
          <pc:docMk/>
          <pc:sldMk cId="2304290116" sldId="1812"/>
        </pc:sldMkLst>
      </pc:sldChg>
      <pc:sldChg chg="del">
        <pc:chgData name="Hedydd Jones" userId="35b46832-044e-45dd-ba51-c6b2345da4ab" providerId="ADAL" clId="{FE9E269D-87F3-A24F-8430-E7F1F3B19584}" dt="2024-02-21T11:37:27.493" v="88" actId="2696"/>
        <pc:sldMkLst>
          <pc:docMk/>
          <pc:sldMk cId="3724543189" sldId="1813"/>
        </pc:sldMkLst>
      </pc:sldChg>
      <pc:sldMasterChg chg="delSldLayout">
        <pc:chgData name="Hedydd Jones" userId="35b46832-044e-45dd-ba51-c6b2345da4ab" providerId="ADAL" clId="{FE9E269D-87F3-A24F-8430-E7F1F3B19584}" dt="2024-02-21T11:36:26.904" v="17" actId="2696"/>
        <pc:sldMasterMkLst>
          <pc:docMk/>
          <pc:sldMasterMk cId="2487479687" sldId="2147483660"/>
        </pc:sldMasterMkLst>
        <pc:sldLayoutChg chg="del">
          <pc:chgData name="Hedydd Jones" userId="35b46832-044e-45dd-ba51-c6b2345da4ab" providerId="ADAL" clId="{FE9E269D-87F3-A24F-8430-E7F1F3B19584}" dt="2024-02-21T11:36:26.904" v="17" actId="2696"/>
          <pc:sldLayoutMkLst>
            <pc:docMk/>
            <pc:sldMasterMk cId="2487479687" sldId="2147483660"/>
            <pc:sldLayoutMk cId="2574908103" sldId="2147483678"/>
          </pc:sldLayoutMkLst>
        </pc:sldLayoutChg>
      </pc:sldMasterChg>
      <pc:sldMasterChg chg="del delSldLayout">
        <pc:chgData name="Hedydd Jones" userId="35b46832-044e-45dd-ba51-c6b2345da4ab" providerId="ADAL" clId="{FE9E269D-87F3-A24F-8430-E7F1F3B19584}" dt="2024-02-21T11:37:18.500" v="64" actId="2696"/>
        <pc:sldMasterMkLst>
          <pc:docMk/>
          <pc:sldMasterMk cId="4124452890" sldId="2147483679"/>
        </pc:sldMasterMkLst>
        <pc:sldLayoutChg chg="del">
          <pc:chgData name="Hedydd Jones" userId="35b46832-044e-45dd-ba51-c6b2345da4ab" providerId="ADAL" clId="{FE9E269D-87F3-A24F-8430-E7F1F3B19584}" dt="2024-02-21T11:37:18.481" v="53" actId="2696"/>
          <pc:sldLayoutMkLst>
            <pc:docMk/>
            <pc:sldMasterMk cId="4124452890" sldId="2147483679"/>
            <pc:sldLayoutMk cId="1322837414" sldId="2147483680"/>
          </pc:sldLayoutMkLst>
        </pc:sldLayoutChg>
        <pc:sldLayoutChg chg="del">
          <pc:chgData name="Hedydd Jones" userId="35b46832-044e-45dd-ba51-c6b2345da4ab" providerId="ADAL" clId="{FE9E269D-87F3-A24F-8430-E7F1F3B19584}" dt="2024-02-21T11:37:18.482" v="54" actId="2696"/>
          <pc:sldLayoutMkLst>
            <pc:docMk/>
            <pc:sldMasterMk cId="4124452890" sldId="2147483679"/>
            <pc:sldLayoutMk cId="2479022197" sldId="2147483681"/>
          </pc:sldLayoutMkLst>
        </pc:sldLayoutChg>
        <pc:sldLayoutChg chg="del">
          <pc:chgData name="Hedydd Jones" userId="35b46832-044e-45dd-ba51-c6b2345da4ab" providerId="ADAL" clId="{FE9E269D-87F3-A24F-8430-E7F1F3B19584}" dt="2024-02-21T11:37:18.484" v="55" actId="2696"/>
          <pc:sldLayoutMkLst>
            <pc:docMk/>
            <pc:sldMasterMk cId="4124452890" sldId="2147483679"/>
            <pc:sldLayoutMk cId="409019158" sldId="2147483682"/>
          </pc:sldLayoutMkLst>
        </pc:sldLayoutChg>
        <pc:sldLayoutChg chg="del">
          <pc:chgData name="Hedydd Jones" userId="35b46832-044e-45dd-ba51-c6b2345da4ab" providerId="ADAL" clId="{FE9E269D-87F3-A24F-8430-E7F1F3B19584}" dt="2024-02-21T11:37:18.486" v="56" actId="2696"/>
          <pc:sldLayoutMkLst>
            <pc:docMk/>
            <pc:sldMasterMk cId="4124452890" sldId="2147483679"/>
            <pc:sldLayoutMk cId="2115613779" sldId="2147483683"/>
          </pc:sldLayoutMkLst>
        </pc:sldLayoutChg>
        <pc:sldLayoutChg chg="del">
          <pc:chgData name="Hedydd Jones" userId="35b46832-044e-45dd-ba51-c6b2345da4ab" providerId="ADAL" clId="{FE9E269D-87F3-A24F-8430-E7F1F3B19584}" dt="2024-02-21T11:37:18.488" v="57" actId="2696"/>
          <pc:sldLayoutMkLst>
            <pc:docMk/>
            <pc:sldMasterMk cId="4124452890" sldId="2147483679"/>
            <pc:sldLayoutMk cId="111894881" sldId="2147483684"/>
          </pc:sldLayoutMkLst>
        </pc:sldLayoutChg>
        <pc:sldLayoutChg chg="del">
          <pc:chgData name="Hedydd Jones" userId="35b46832-044e-45dd-ba51-c6b2345da4ab" providerId="ADAL" clId="{FE9E269D-87F3-A24F-8430-E7F1F3B19584}" dt="2024-02-21T11:37:18.489" v="58" actId="2696"/>
          <pc:sldLayoutMkLst>
            <pc:docMk/>
            <pc:sldMasterMk cId="4124452890" sldId="2147483679"/>
            <pc:sldLayoutMk cId="3436211384" sldId="2147483685"/>
          </pc:sldLayoutMkLst>
        </pc:sldLayoutChg>
        <pc:sldLayoutChg chg="del">
          <pc:chgData name="Hedydd Jones" userId="35b46832-044e-45dd-ba51-c6b2345da4ab" providerId="ADAL" clId="{FE9E269D-87F3-A24F-8430-E7F1F3B19584}" dt="2024-02-21T11:37:18.491" v="59" actId="2696"/>
          <pc:sldLayoutMkLst>
            <pc:docMk/>
            <pc:sldMasterMk cId="4124452890" sldId="2147483679"/>
            <pc:sldLayoutMk cId="2075401544" sldId="2147483686"/>
          </pc:sldLayoutMkLst>
        </pc:sldLayoutChg>
        <pc:sldLayoutChg chg="del">
          <pc:chgData name="Hedydd Jones" userId="35b46832-044e-45dd-ba51-c6b2345da4ab" providerId="ADAL" clId="{FE9E269D-87F3-A24F-8430-E7F1F3B19584}" dt="2024-02-21T11:37:18.492" v="60" actId="2696"/>
          <pc:sldLayoutMkLst>
            <pc:docMk/>
            <pc:sldMasterMk cId="4124452890" sldId="2147483679"/>
            <pc:sldLayoutMk cId="468060050" sldId="2147483687"/>
          </pc:sldLayoutMkLst>
        </pc:sldLayoutChg>
        <pc:sldLayoutChg chg="del">
          <pc:chgData name="Hedydd Jones" userId="35b46832-044e-45dd-ba51-c6b2345da4ab" providerId="ADAL" clId="{FE9E269D-87F3-A24F-8430-E7F1F3B19584}" dt="2024-02-21T11:37:18.494" v="61" actId="2696"/>
          <pc:sldLayoutMkLst>
            <pc:docMk/>
            <pc:sldMasterMk cId="4124452890" sldId="2147483679"/>
            <pc:sldLayoutMk cId="1058320694" sldId="2147483688"/>
          </pc:sldLayoutMkLst>
        </pc:sldLayoutChg>
        <pc:sldLayoutChg chg="del">
          <pc:chgData name="Hedydd Jones" userId="35b46832-044e-45dd-ba51-c6b2345da4ab" providerId="ADAL" clId="{FE9E269D-87F3-A24F-8430-E7F1F3B19584}" dt="2024-02-21T11:37:18.496" v="62" actId="2696"/>
          <pc:sldLayoutMkLst>
            <pc:docMk/>
            <pc:sldMasterMk cId="4124452890" sldId="2147483679"/>
            <pc:sldLayoutMk cId="1690034891" sldId="2147483689"/>
          </pc:sldLayoutMkLst>
        </pc:sldLayoutChg>
        <pc:sldLayoutChg chg="del">
          <pc:chgData name="Hedydd Jones" userId="35b46832-044e-45dd-ba51-c6b2345da4ab" providerId="ADAL" clId="{FE9E269D-87F3-A24F-8430-E7F1F3B19584}" dt="2024-02-21T11:37:18.498" v="63" actId="2696"/>
          <pc:sldLayoutMkLst>
            <pc:docMk/>
            <pc:sldMasterMk cId="4124452890" sldId="2147483679"/>
            <pc:sldLayoutMk cId="3384704608" sldId="2147483690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E7FC920-9029-3D40-A2B1-D60357EEDA6A}" type="datetimeFigureOut">
              <a:rPr lang="en-US" smtClean="0"/>
              <a:t>2/21/24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C3F08-8A62-6543-B867-55F9621E2B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743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86D04-7C07-2B3F-B88D-5AD1329435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6BFD61-83F8-1ECB-BF54-D5355C6D28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7CFE3-7552-3B2C-D668-EF4FCDFA1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60D1F-09CE-F85D-A438-E21220A29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4C7C5-83DD-88BC-6479-E1E1E17C09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11551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6488BC-CF81-3EFE-0AE9-4FDA26E14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B5CCC-EF86-FBBF-DED8-9A1B7AA15E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368241-B59D-BE6F-9AC0-96F3CF534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34642B-AB32-DB54-EC62-B87CD5364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87ACB9-81C9-DA32-8C76-F36EEFD42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829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BA33D-5D5D-E94F-532C-F0D3D9FA3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91F775-D10F-1759-0A80-1F32C64BD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0FF35-6581-BECB-02DF-66859EC4D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EFD866-5F24-102B-E31B-BD5E22857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BB4774-1805-D823-6A1F-C47A98BB3C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751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1D285-0B66-34D6-0FE8-6E025C500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C6803-E932-C14D-D147-0F8E3D2385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B4310E-9DC5-8AEA-90AC-A9643DD2FC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1477FA-6A04-6182-6128-943318F8C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A2002C-9020-D6A1-2913-D02F7CB08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6CE09F-EEED-3E51-EA92-EC64D2810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01923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81256-10A9-2825-BFCA-8E84AABB3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ED56B5-06FB-2D53-5CEF-7072E7DD78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5D0811-7667-06D3-480E-0B6A4A57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C248F4-1224-87E4-CB0E-CB2C0D7C16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697A53-73B2-920B-75C0-57F8E4C8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A4632FC-5BE7-1BE9-73CF-53B6CE33F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56D332-CEE3-6722-2912-9B59063D2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2C5090-6527-4712-8E67-BF3685B12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118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E2E76-51AC-208C-D7D2-39236D141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8A4390-30B7-F289-FAB8-5809D4D3B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7C78AA-FE80-593C-3D42-F7430D242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2F1086-DBA3-4614-4B96-88ABE3FE5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3046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94A13E-1C4C-5BCA-E539-8CB179704D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2DFCAC-1865-257A-9FA3-E166FCA48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B9E6E0-5BF9-36EF-2ED4-8F3AF10F1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446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53FF4-FC56-72D6-7FE5-330D55050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1AC05-CADF-C4B9-8838-4D81433D47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BD4C4E-FA29-DD9E-E253-0F96518A8B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4F4514-603B-2675-9AA5-1D966A2BDF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2A74E2-8F56-102C-02E8-86127B39A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C1BC84-65DC-1A1B-781B-7248ABCCC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51647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165DC6-3181-083B-D3FB-87A7C0963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1161A5-964C-1043-DB3A-65546917B6D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78F57C-36DB-96F1-360C-C1DE4F5DE3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B08D7-E3D1-8461-4F9B-01B77346C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6AE839-D30B-0216-CB22-AFEDDD63C1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783845-0A02-B3BA-D012-1017A59B7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413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1BD90-794E-CFD9-B5ED-4962F56B6A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80D1D1-2C52-8912-CD6B-D86E29EBBE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34B52B-4D5B-B507-183A-C6FE1BC1C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11F65A-FE87-B30D-2806-914EB99DF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F381C-E880-2C60-CCF9-15BFE56B3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511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B75086-8D92-8A8D-3EFD-DF8535DC93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ED92A7-05C1-C88C-4182-E84620FF76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88DB2-8C0D-A862-B22D-FF687CFF7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E700F6-EFC4-9B67-802D-44D22B309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B3166-FE09-D73C-96A9-62CE61F4F4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9077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9812380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7076990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887545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38076015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9822133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7000874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2/21/24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5964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9938473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479572124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334498509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017749045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42318860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64680956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3454001089"/>
      </p:ext>
    </p:extLst>
  </p:cSld>
  <p:clrMapOvr>
    <a:masterClrMapping/>
  </p:clrMapOvr>
  <p:hf sldNum="0" hdr="0" ft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1765661987"/>
      </p:ext>
    </p:extLst>
  </p:cSld>
  <p:clrMapOvr>
    <a:masterClrMapping/>
  </p:clrMapOvr>
  <p:hf sldNum="0" hdr="0" ft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177856363"/>
      </p:ext>
    </p:extLst>
  </p:cSld>
  <p:clrMapOvr>
    <a:masterClrMapping/>
  </p:clrMapOvr>
  <p:hf sldNum="0" hdr="0" ft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4290968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D453D3E-8F75-A023-3CBF-C21CC97B4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5F1EAE-1035-9074-5D79-8FFB50D7FE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2CEB1-AE3F-8792-18CE-DFBDA61F95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880AF0-44EE-3548-98F8-01AF3C6679C9}" type="datetimeFigureOut">
              <a:rPr lang="en-US" smtClean="0"/>
              <a:t>2/21/24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B0846D-1DD4-6F41-44F7-F61F1CB9E0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14BC92-DFF7-162B-F362-59482F0BC4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12D1D-C61B-8340-A6B9-3A727964D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379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rtl="0">
              <a:spcBef>
                <a:spcPts val="0"/>
              </a:spcBef>
              <a:buSzPct val="25000"/>
              <a:buNone/>
            </a:pPr>
            <a:fld id="{00000000-1234-1234-1234-123412341234}" type="slidenum">
              <a:rPr lang="en-US" sz="900" b="0" i="0" u="none" strike="noStrike" cap="none" smtClean="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rPr>
              <a:t>‹#›</a:t>
            </a:fld>
            <a:endParaRPr lang="en-US" sz="900" b="0" i="0" u="none" strike="noStrike" cap="none">
              <a:solidFill>
                <a:schemeClr val="accent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248747968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78" y="411633"/>
            <a:ext cx="10646195" cy="53792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 err="1"/>
              <a:t>Holiadur</a:t>
            </a:r>
            <a:r>
              <a:rPr lang="en-US" sz="4000" b="1" dirty="0"/>
              <a:t>   </a:t>
            </a:r>
            <a:r>
              <a:rPr lang="en-US" sz="4000" i="1" dirty="0"/>
              <a:t>Questionnaire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2000" dirty="0" err="1"/>
              <a:t>Gofynnwch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bump o </a:t>
            </a:r>
            <a:r>
              <a:rPr lang="en-US" sz="2000" dirty="0" err="1"/>
              <a:t>bobl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dosbarth</a:t>
            </a:r>
            <a:r>
              <a:rPr lang="en-US" sz="2000" dirty="0"/>
              <a:t> :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C3D41B6-3818-7440-8A58-0F99C0835D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4944582"/>
              </p:ext>
            </p:extLst>
          </p:nvPr>
        </p:nvGraphicFramePr>
        <p:xfrm>
          <a:off x="1623144" y="2048985"/>
          <a:ext cx="8604261" cy="41544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084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0841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2004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6739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7563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rgbClr val="FF0000"/>
                          </a:solidFill>
                          <a:effectLst/>
                        </a:rPr>
                        <a:t>ENW</a:t>
                      </a:r>
                      <a:endParaRPr lang="en-US" sz="2800" dirty="0">
                        <a:solidFill>
                          <a:srgbClr val="FF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Oes _____ gyda ti?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 Sawl un?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 liw?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57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57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57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57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577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43769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F8E6FA-12EB-5162-F91C-986596A30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background with text&#10;&#10;Description automatically generated">
            <a:extLst>
              <a:ext uri="{FF2B5EF4-FFF2-40B4-BE49-F238E27FC236}">
                <a16:creationId xmlns:a16="http://schemas.microsoft.com/office/drawing/2014/main" id="{3A90B355-535E-B8B1-2947-059872266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3672" y="0"/>
            <a:ext cx="12215672" cy="687131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6CCD39-4D17-31B7-A9A4-D210F468A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7389" y="205365"/>
            <a:ext cx="3398507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sy’n</a:t>
            </a: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bod?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0DDB534-0EC9-F450-E812-0EEB37B6BF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8889" y="2200275"/>
            <a:ext cx="2145522" cy="359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E458215-4225-CF72-8C48-1F7B89FC066C}"/>
              </a:ext>
            </a:extLst>
          </p:cNvPr>
          <p:cNvSpPr txBox="1"/>
          <p:nvPr/>
        </p:nvSpPr>
        <p:spPr>
          <a:xfrm>
            <a:off x="7676357" y="3760133"/>
            <a:ext cx="402907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Ydych</a:t>
            </a:r>
            <a:r>
              <a:rPr lang="en-US" sz="2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chi’n</a:t>
            </a:r>
            <a:r>
              <a:rPr lang="en-US" sz="2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gallu</a:t>
            </a:r>
            <a:r>
              <a:rPr lang="en-US" sz="2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cofio</a:t>
            </a:r>
            <a:r>
              <a:rPr lang="en-US" sz="2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rhannau’r</a:t>
            </a:r>
            <a:r>
              <a:rPr lang="en-US" sz="2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corff</a:t>
            </a:r>
            <a:r>
              <a:rPr lang="en-US" sz="2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</a:p>
          <a:p>
            <a:endParaRPr lang="en-US" sz="28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Labelwch</a:t>
            </a:r>
            <a:r>
              <a:rPr lang="en-US" sz="2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US" sz="28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llun</a:t>
            </a:r>
            <a:r>
              <a:rPr lang="en-US" sz="28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94265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2178" y="411633"/>
            <a:ext cx="10646195" cy="53792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 err="1"/>
              <a:t>Holiadur</a:t>
            </a:r>
            <a:r>
              <a:rPr lang="en-US" sz="4000" b="1" dirty="0"/>
              <a:t>   </a:t>
            </a:r>
            <a:r>
              <a:rPr lang="en-US" sz="4000" i="1" dirty="0"/>
              <a:t>Questionnaire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2000" dirty="0" err="1"/>
              <a:t>Gofynnwch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bump o </a:t>
            </a:r>
            <a:r>
              <a:rPr lang="en-US" sz="2000" dirty="0" err="1"/>
              <a:t>bobl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y </a:t>
            </a:r>
            <a:r>
              <a:rPr lang="en-US" sz="2000" dirty="0" err="1"/>
              <a:t>dosbarth</a:t>
            </a:r>
            <a:r>
              <a:rPr lang="en-US" sz="2000" dirty="0"/>
              <a:t> </a:t>
            </a:r>
            <a:r>
              <a:rPr lang="en-US" sz="2000" dirty="0" err="1"/>
              <a:t>os</a:t>
            </a:r>
            <a:r>
              <a:rPr lang="en-US" sz="2000" dirty="0"/>
              <a:t> </a:t>
            </a:r>
            <a:r>
              <a:rPr lang="en-US" sz="2000" dirty="0" err="1"/>
              <a:t>oes</a:t>
            </a:r>
            <a:r>
              <a:rPr lang="en-US" sz="2000" dirty="0"/>
              <a:t> </a:t>
            </a:r>
            <a:r>
              <a:rPr lang="en-US" sz="2000" dirty="0" err="1"/>
              <a:t>unrhyw</a:t>
            </a:r>
            <a:r>
              <a:rPr lang="en-US" sz="2000" dirty="0"/>
              <a:t> un </a:t>
            </a:r>
            <a:r>
              <a:rPr lang="en-US" sz="2000" dirty="0" err="1"/>
              <a:t>o’r</a:t>
            </a:r>
            <a:r>
              <a:rPr lang="en-US" sz="2000" dirty="0"/>
              <a:t> </a:t>
            </a:r>
            <a:r>
              <a:rPr lang="en-US" sz="2000" dirty="0" err="1"/>
              <a:t>afiechydon</a:t>
            </a:r>
            <a:r>
              <a:rPr lang="en-US" sz="2000" dirty="0"/>
              <a:t> </a:t>
            </a:r>
            <a:r>
              <a:rPr lang="en-US" sz="2000" dirty="0" err="1"/>
              <a:t>gyda</a:t>
            </a:r>
            <a:r>
              <a:rPr lang="en-US" sz="2000" dirty="0"/>
              <a:t> </a:t>
            </a:r>
            <a:r>
              <a:rPr lang="en-US" sz="2000" dirty="0" err="1"/>
              <a:t>nhw</a:t>
            </a:r>
            <a:r>
              <a:rPr lang="en-US" sz="2000" dirty="0"/>
              <a:t>.  </a:t>
            </a:r>
            <a:r>
              <a:rPr lang="en-US" sz="2000" dirty="0" err="1"/>
              <a:t>Rhaid</a:t>
            </a:r>
            <a:r>
              <a:rPr lang="en-US" sz="2000" dirty="0"/>
              <a:t> </a:t>
            </a:r>
            <a:r>
              <a:rPr lang="en-US" sz="2000" dirty="0" err="1"/>
              <a:t>iddyn</a:t>
            </a:r>
            <a:r>
              <a:rPr lang="en-US" sz="2000" dirty="0"/>
              <a:t> </a:t>
            </a:r>
            <a:r>
              <a:rPr lang="en-US" sz="2000" dirty="0" err="1"/>
              <a:t>nhw</a:t>
            </a:r>
            <a:r>
              <a:rPr lang="en-US" sz="2000" dirty="0"/>
              <a:t> </a:t>
            </a:r>
            <a:r>
              <a:rPr lang="en-US" sz="2000" dirty="0" err="1"/>
              <a:t>geisio</a:t>
            </a:r>
            <a:r>
              <a:rPr lang="en-US" sz="2000" dirty="0"/>
              <a:t> </a:t>
            </a:r>
            <a:r>
              <a:rPr lang="en-US" sz="2000" dirty="0" err="1"/>
              <a:t>ateb</a:t>
            </a:r>
            <a:r>
              <a:rPr lang="en-US" sz="2000" dirty="0"/>
              <a:t> </a:t>
            </a:r>
            <a:r>
              <a:rPr lang="en-US" sz="2000" dirty="0" err="1"/>
              <a:t>mewn</a:t>
            </a:r>
            <a:r>
              <a:rPr lang="en-US" sz="2000" dirty="0"/>
              <a:t> </a:t>
            </a:r>
            <a:r>
              <a:rPr lang="en-US" sz="2000" dirty="0" err="1"/>
              <a:t>brawddegau</a:t>
            </a:r>
            <a:r>
              <a:rPr lang="en-US" sz="2000" dirty="0"/>
              <a:t> </a:t>
            </a:r>
            <a:r>
              <a:rPr lang="en-US" sz="2000" dirty="0" err="1"/>
              <a:t>llawn</a:t>
            </a:r>
            <a:r>
              <a:rPr lang="en-US" sz="2000" dirty="0"/>
              <a:t>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i="1" dirty="0"/>
              <a:t>Ask 5 people in the class if they have any of these illnesses.  They must try and answer in full sentences.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C3D41B6-3818-7440-8A58-0F99C0835D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1471342"/>
              </p:ext>
            </p:extLst>
          </p:nvPr>
        </p:nvGraphicFramePr>
        <p:xfrm>
          <a:off x="1461832" y="2777647"/>
          <a:ext cx="8926885" cy="3780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5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5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9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659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09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0074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rgbClr val="FF0000"/>
                          </a:solidFill>
                          <a:effectLst/>
                        </a:rPr>
                        <a:t>ENW</a:t>
                      </a:r>
                      <a:endParaRPr lang="en-US" sz="2800" dirty="0">
                        <a:solidFill>
                          <a:srgbClr val="FF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pen tost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 annwyd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</a:rPr>
                        <a:t> trwm</a:t>
                      </a: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peswch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cas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clust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dost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2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1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978904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245436-AC94-966D-8371-FAA79D2867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3AE6A-0BE4-CE88-E159-FAE4D1269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178" y="411633"/>
            <a:ext cx="10646195" cy="53792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b="1" dirty="0" err="1"/>
              <a:t>Holiadur</a:t>
            </a:r>
            <a:r>
              <a:rPr lang="en-US" sz="4000" b="1" dirty="0"/>
              <a:t>   </a:t>
            </a:r>
            <a:r>
              <a:rPr lang="en-US" sz="4000" i="1" dirty="0"/>
              <a:t>Questionnaire</a:t>
            </a:r>
          </a:p>
          <a:p>
            <a:pPr marL="0" indent="0">
              <a:buNone/>
            </a:pPr>
            <a:endParaRPr lang="en-US" sz="800" dirty="0"/>
          </a:p>
          <a:p>
            <a:pPr marL="0" indent="0">
              <a:buNone/>
            </a:pPr>
            <a:r>
              <a:rPr lang="en-US" sz="2000" dirty="0" err="1"/>
              <a:t>Nawr</a:t>
            </a:r>
            <a:r>
              <a:rPr lang="en-US" sz="2000" dirty="0"/>
              <a:t> </a:t>
            </a:r>
            <a:r>
              <a:rPr lang="en-US" sz="2000" dirty="0" err="1"/>
              <a:t>dewch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ôl</a:t>
            </a:r>
            <a:r>
              <a:rPr lang="en-US" sz="2000" dirty="0"/>
              <a:t> at </a:t>
            </a:r>
            <a:r>
              <a:rPr lang="en-US" sz="2000" dirty="0" err="1"/>
              <a:t>eich</a:t>
            </a:r>
            <a:r>
              <a:rPr lang="en-US" sz="2000" dirty="0"/>
              <a:t> partner. </a:t>
            </a:r>
            <a:r>
              <a:rPr lang="en-US" sz="2000" dirty="0" err="1"/>
              <a:t>Defnyddiwch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</a:t>
            </a:r>
            <a:r>
              <a:rPr lang="en-US" sz="2000" dirty="0" err="1"/>
              <a:t>atebion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en-US" sz="2000" dirty="0"/>
              <a:t> </a:t>
            </a:r>
            <a:r>
              <a:rPr lang="en-US" sz="2000" dirty="0" err="1"/>
              <a:t>drafod</a:t>
            </a:r>
            <a:r>
              <a:rPr lang="en-US" sz="2000" dirty="0"/>
              <a:t> </a:t>
            </a:r>
            <a:r>
              <a:rPr lang="en-US" sz="2000" dirty="0" err="1"/>
              <a:t>beth</a:t>
            </a:r>
            <a:r>
              <a:rPr lang="en-US" sz="2000" dirty="0"/>
              <a:t> </a:t>
            </a:r>
            <a:r>
              <a:rPr lang="en-US" sz="2000" dirty="0" err="1"/>
              <a:t>sy’n</a:t>
            </a:r>
            <a:r>
              <a:rPr lang="en-US" sz="2000" dirty="0"/>
              <a:t> bod </a:t>
            </a:r>
            <a:r>
              <a:rPr lang="en-US" sz="2000" dirty="0" err="1"/>
              <a:t>ar</a:t>
            </a:r>
            <a:r>
              <a:rPr lang="en-US" sz="2000" dirty="0"/>
              <a:t> y </a:t>
            </a:r>
            <a:r>
              <a:rPr lang="en-US" sz="2000" dirty="0" err="1"/>
              <a:t>dosbarth</a:t>
            </a:r>
            <a:r>
              <a:rPr lang="en-US" sz="2000" dirty="0"/>
              <a:t>. </a:t>
            </a:r>
            <a:r>
              <a:rPr lang="en-US" sz="2000" dirty="0" err="1"/>
              <a:t>Defnyddiwch</a:t>
            </a:r>
            <a:r>
              <a:rPr lang="en-US" sz="2000" dirty="0"/>
              <a:t> y </a:t>
            </a:r>
            <a:r>
              <a:rPr lang="en-US" sz="2000" dirty="0" err="1"/>
              <a:t>cwestiynau</a:t>
            </a:r>
            <a:r>
              <a:rPr lang="en-US" sz="2000" dirty="0"/>
              <a:t> </a:t>
            </a:r>
            <a:r>
              <a:rPr lang="en-US" sz="2000" dirty="0" err="1"/>
              <a:t>Oes</a:t>
            </a:r>
            <a:r>
              <a:rPr lang="en-US" sz="2000" dirty="0"/>
              <a:t> ____ </a:t>
            </a:r>
            <a:r>
              <a:rPr lang="en-US" sz="2000" dirty="0" err="1"/>
              <a:t>gyda</a:t>
            </a:r>
            <a:r>
              <a:rPr lang="en-US" sz="2000" dirty="0"/>
              <a:t> ____? a </a:t>
            </a:r>
            <a:r>
              <a:rPr lang="en-US" sz="2000" dirty="0" err="1"/>
              <a:t>Oes</a:t>
            </a:r>
            <a:r>
              <a:rPr lang="en-US" sz="2000" dirty="0"/>
              <a:t> _____ </a:t>
            </a:r>
            <a:r>
              <a:rPr lang="en-US" sz="2000" dirty="0" err="1"/>
              <a:t>ar</a:t>
            </a:r>
            <a:r>
              <a:rPr lang="en-US" sz="2000" dirty="0"/>
              <a:t> ____?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E25635-8102-ED0D-8199-5038E5102CDA}"/>
              </a:ext>
            </a:extLst>
          </p:cNvPr>
          <p:cNvGraphicFramePr>
            <a:graphicFrameLocks noGrp="1"/>
          </p:cNvGraphicFramePr>
          <p:nvPr/>
        </p:nvGraphicFramePr>
        <p:xfrm>
          <a:off x="1461832" y="2777647"/>
          <a:ext cx="8926885" cy="378008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853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8537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4925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665961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64091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80074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rgbClr val="FF0000"/>
                          </a:solidFill>
                          <a:effectLst/>
                        </a:rPr>
                        <a:t>ENW</a:t>
                      </a:r>
                      <a:endParaRPr lang="en-US" sz="2800" dirty="0">
                        <a:solidFill>
                          <a:srgbClr val="FF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pen tost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 annwyd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</a:rPr>
                        <a:t> trwm</a:t>
                      </a: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peswch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cas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y-GB" sz="1200" dirty="0">
                        <a:solidFill>
                          <a:sysClr val="windowText" lastClr="00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240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clust</a:t>
                      </a:r>
                      <a:r>
                        <a:rPr lang="cy-GB" sz="2400" baseline="0" dirty="0">
                          <a:solidFill>
                            <a:sysClr val="windowText" lastClr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dost</a:t>
                      </a:r>
                      <a:endParaRPr lang="en-US" sz="24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28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58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y-GB" sz="1400" dirty="0">
                          <a:solidFill>
                            <a:sysClr val="windowText" lastClr="000000"/>
                          </a:solidFill>
                          <a:effectLst/>
                        </a:rPr>
                        <a:t> </a:t>
                      </a:r>
                      <a:endParaRPr lang="en-US" sz="1200" dirty="0">
                        <a:solidFill>
                          <a:sysClr val="windowText" lastClr="000000"/>
                        </a:solidFill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8840428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34DE56E-AAAC-42CF-B40C-E6D5636C415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42E53DE-68B7-48FC-922A-3BAAB904825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3412</TotalTime>
  <Words>214</Words>
  <Application>Microsoft Macintosh PowerPoint</Application>
  <PresentationFormat>Widescreen</PresentationFormat>
  <Paragraphs>110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Calibri</vt:lpstr>
      <vt:lpstr>Calibri Light</vt:lpstr>
      <vt:lpstr>Trebuchet MS</vt:lpstr>
      <vt:lpstr>Tw Cen MT</vt:lpstr>
      <vt:lpstr>Office Theme</vt:lpstr>
      <vt:lpstr>Circuit</vt:lpstr>
      <vt:lpstr>PowerPoint Presentation</vt:lpstr>
      <vt:lpstr>Beth sy’n bod?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Jeni Price</dc:creator>
  <cp:lastModifiedBy>Hedydd Jones</cp:lastModifiedBy>
  <cp:revision>10</cp:revision>
  <dcterms:created xsi:type="dcterms:W3CDTF">2024-02-06T10:36:44Z</dcterms:created>
  <dcterms:modified xsi:type="dcterms:W3CDTF">2024-02-21T11:41:19Z</dcterms:modified>
</cp:coreProperties>
</file>