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42EF0E-E1B3-EDE3-B3A8-81D3A873C11D}" v="64" dt="2026-10-25T19:01:33.6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25/10/2026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18447" y="530692"/>
            <a:ext cx="9144000" cy="2387600"/>
          </a:xfrm>
        </p:spPr>
        <p:txBody>
          <a:bodyPr/>
          <a:lstStyle/>
          <a:p>
            <a:endParaRPr lang="en-GB" dirty="0"/>
          </a:p>
        </p:txBody>
      </p:sp>
      <p:sp>
        <p:nvSpPr>
          <p:cNvPr id="3" name="Subtitle 2"/>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53B362D4-2CBE-A7E6-E476-840C4618121C}"/>
              </a:ext>
            </a:extLst>
          </p:cNvPr>
          <p:cNvPicPr>
            <a:picLocks noChangeAspect="1"/>
          </p:cNvPicPr>
          <p:nvPr/>
        </p:nvPicPr>
        <p:blipFill>
          <a:blip r:embed="rId2"/>
          <a:stretch>
            <a:fillRect/>
          </a:stretch>
        </p:blipFill>
        <p:spPr>
          <a:xfrm>
            <a:off x="2774" y="-8964"/>
            <a:ext cx="6858000" cy="5143500"/>
          </a:xfrm>
          <a:prstGeom prst="rect">
            <a:avLst/>
          </a:prstGeom>
        </p:spPr>
      </p:pic>
      <p:pic>
        <p:nvPicPr>
          <p:cNvPr id="5" name="Picture 4">
            <a:extLst>
              <a:ext uri="{FF2B5EF4-FFF2-40B4-BE49-F238E27FC236}">
                <a16:creationId xmlns:a16="http://schemas.microsoft.com/office/drawing/2014/main" id="{EBB17AF0-8CF5-7924-FFEF-01B1B455E959}"/>
              </a:ext>
            </a:extLst>
          </p:cNvPr>
          <p:cNvPicPr>
            <a:picLocks noChangeAspect="1"/>
          </p:cNvPicPr>
          <p:nvPr/>
        </p:nvPicPr>
        <p:blipFill>
          <a:blip r:embed="rId3"/>
          <a:stretch>
            <a:fillRect/>
          </a:stretch>
        </p:blipFill>
        <p:spPr>
          <a:xfrm>
            <a:off x="6870338" y="-2253"/>
            <a:ext cx="5450542" cy="51435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FC6145-A245-4C05-8EBE-AF31BD962DC5}"/>
              </a:ext>
            </a:extLst>
          </p:cNvPr>
          <p:cNvSpPr txBox="1"/>
          <p:nvPr/>
        </p:nvSpPr>
        <p:spPr>
          <a:xfrm>
            <a:off x="785567" y="141402"/>
            <a:ext cx="10133814" cy="68326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br>
            <a:endParaRPr lang="en-US" sz="1500" dirty="0"/>
          </a:p>
          <a:p>
            <a:r>
              <a:rPr lang="en-GB" sz="1500" b="1">
                <a:latin typeface="Arial"/>
                <a:cs typeface="Arial"/>
              </a:rPr>
              <a:t>Questions</a:t>
            </a:r>
            <a:endParaRPr lang="en-GB" sz="1500" dirty="0"/>
          </a:p>
          <a:p>
            <a:r>
              <a:rPr lang="en-GB" sz="1500">
                <a:latin typeface="Arial"/>
                <a:cs typeface="Arial"/>
              </a:rPr>
              <a:t>What is the main idea of the whole </a:t>
            </a:r>
            <a:r>
              <a:rPr lang="en-GB" sz="1500" err="1">
                <a:latin typeface="Arial"/>
                <a:cs typeface="Arial"/>
              </a:rPr>
              <a:t>tex</a:t>
            </a:r>
            <a:r>
              <a:rPr lang="en-GB" sz="1500">
                <a:latin typeface="Arial"/>
                <a:cs typeface="Arial"/>
              </a:rPr>
              <a:t> the main</a:t>
            </a:r>
            <a:endParaRPr lang="en-GB" sz="1500" dirty="0"/>
          </a:p>
          <a:p>
            <a:r>
              <a:rPr lang="en-GB" sz="1500">
                <a:latin typeface="Arial"/>
                <a:cs typeface="Arial"/>
              </a:rPr>
              <a:t>The main idea of the whole idea is that how social media can be used to help businesses to help attract customers and grow their business </a:t>
            </a:r>
            <a:endParaRPr lang="en-GB" sz="1500" dirty="0"/>
          </a:p>
          <a:p>
            <a:r>
              <a:rPr lang="en-GB" sz="1500">
                <a:latin typeface="Arial"/>
                <a:cs typeface="Arial"/>
              </a:rPr>
              <a:t>What is one key point that supports the main idea, and which specific example from the text shows</a:t>
            </a:r>
            <a:endParaRPr lang="en-GB" sz="1500" dirty="0"/>
          </a:p>
          <a:p>
            <a:r>
              <a:rPr lang="en-GB" sz="1500">
                <a:latin typeface="Arial"/>
                <a:cs typeface="Arial"/>
              </a:rPr>
              <a:t>this?</a:t>
            </a:r>
            <a:endParaRPr lang="en-GB" sz="1500" dirty="0"/>
          </a:p>
          <a:p>
            <a:r>
              <a:rPr lang="en-GB" sz="1500" dirty="0">
                <a:latin typeface="Arial"/>
                <a:cs typeface="Arial"/>
              </a:rPr>
              <a:t>One of the main ideas which shows supports the main idea of making business is Murra </a:t>
            </a:r>
            <a:r>
              <a:rPr lang="en-GB" sz="1500" dirty="0" err="1">
                <a:latin typeface="Arial"/>
                <a:cs typeface="Arial"/>
              </a:rPr>
              <a:t>Mutlus</a:t>
            </a:r>
            <a:r>
              <a:rPr lang="en-GB" sz="1500" dirty="0">
                <a:latin typeface="Arial"/>
                <a:cs typeface="Arial"/>
              </a:rPr>
              <a:t> sandwich which, where customers travelled 3 hours or more, mainly on weekends to try the chicken sandwiches, after another customer posted the sand on social media </a:t>
            </a:r>
            <a:endParaRPr lang="en-GB" sz="1500" dirty="0"/>
          </a:p>
          <a:p>
            <a:endParaRPr lang="en-US" sz="1500" dirty="0"/>
          </a:p>
          <a:p>
            <a:r>
              <a:rPr lang="en-GB" sz="1500">
                <a:latin typeface="Arial"/>
                <a:cs typeface="Arial"/>
              </a:rPr>
              <a:t>What is a different key point that supports the main idea, and which specific example from the text</a:t>
            </a:r>
            <a:endParaRPr lang="en-GB" sz="1500" dirty="0"/>
          </a:p>
          <a:p>
            <a:r>
              <a:rPr lang="en-GB" sz="1500">
                <a:latin typeface="Arial"/>
                <a:cs typeface="Arial"/>
              </a:rPr>
              <a:t>shows this?</a:t>
            </a:r>
            <a:endParaRPr lang="en-GB" sz="1500" dirty="0"/>
          </a:p>
          <a:p>
            <a:r>
              <a:rPr lang="en-GB" sz="1500">
                <a:latin typeface="Arial"/>
                <a:cs typeface="Arial"/>
              </a:rPr>
              <a:t>Another Key point is how social media can attract customers from far away in example of Kristy Chamberlain’s prom dress business who used funny videos from her shop on social media which ended up attracting teenagers from Channel Islands and Cyprus </a:t>
            </a:r>
            <a:endParaRPr lang="en-GB" sz="1500" dirty="0"/>
          </a:p>
          <a:p>
            <a:r>
              <a:rPr lang="en-GB" sz="1500">
                <a:latin typeface="Arial"/>
                <a:cs typeface="Arial"/>
              </a:rPr>
              <a:t>Which part of the text do you think is most important, and why?</a:t>
            </a:r>
            <a:endParaRPr lang="en-GB" sz="1500" dirty="0"/>
          </a:p>
          <a:p>
            <a:r>
              <a:rPr lang="en-GB" sz="1500" dirty="0">
                <a:latin typeface="Arial"/>
                <a:cs typeface="Arial"/>
              </a:rPr>
              <a:t>I think the most important part of it how social media can help the business grow like Linda Hunter who’s</a:t>
            </a:r>
            <a:r>
              <a:rPr lang="en-GB" sz="1500">
                <a:latin typeface="Arial"/>
                <a:cs typeface="Arial"/>
              </a:rPr>
              <a:t> business grew during the pandemic due to her becoming fully digital based </a:t>
            </a:r>
            <a:endParaRPr lang="en-GB" sz="1500" dirty="0"/>
          </a:p>
          <a:p>
            <a:r>
              <a:rPr lang="en-GB" sz="1500" i="1">
                <a:latin typeface="Arial"/>
                <a:cs typeface="Arial"/>
              </a:rPr>
              <a:t>Reflection:</a:t>
            </a:r>
            <a:endParaRPr lang="en-GB" sz="1500" dirty="0"/>
          </a:p>
          <a:p>
            <a:r>
              <a:rPr lang="en-GB" sz="1500">
                <a:latin typeface="Arial"/>
                <a:cs typeface="Arial"/>
              </a:rPr>
              <a:t>E. What did you find difficult in this Assessment (including in-class components), and why was it</a:t>
            </a:r>
            <a:endParaRPr lang="en-GB" sz="1500" dirty="0"/>
          </a:p>
          <a:p>
            <a:r>
              <a:rPr lang="en-GB" sz="1500">
                <a:latin typeface="Arial"/>
                <a:cs typeface="Arial"/>
              </a:rPr>
              <a:t>difficult?</a:t>
            </a:r>
            <a:endParaRPr lang="en-GB" sz="1500" dirty="0"/>
          </a:p>
          <a:p>
            <a:r>
              <a:rPr lang="en-GB" sz="1500">
                <a:latin typeface="Arial"/>
                <a:cs typeface="Arial"/>
              </a:rPr>
              <a:t>I found it a bit difficult to identify some main ideas and choose important details due to the amount of information there was</a:t>
            </a:r>
            <a:endParaRPr lang="en-US" sz="1500" dirty="0"/>
          </a:p>
          <a:p>
            <a:r>
              <a:rPr lang="en-GB" sz="1500">
                <a:latin typeface="Arial"/>
                <a:cs typeface="Arial"/>
              </a:rPr>
              <a:t>F. What helped you with this difficulty, and how did it help you?</a:t>
            </a:r>
            <a:endParaRPr lang="en-GB" sz="1500" dirty="0"/>
          </a:p>
          <a:p>
            <a:r>
              <a:rPr lang="en-GB" sz="1500">
                <a:latin typeface="Arial"/>
                <a:cs typeface="Arial"/>
              </a:rPr>
              <a:t>I reread the text multiple times and highlighted which I believed were the most useful and important bits so I could identify the key points and examples much easier </a:t>
            </a:r>
            <a:endParaRPr lang="en-GB" sz="1500" dirty="0"/>
          </a:p>
          <a:p>
            <a:pPr algn="l"/>
            <a:endParaRPr lang="en-GB" sz="1500" dirty="0"/>
          </a:p>
        </p:txBody>
      </p:sp>
    </p:spTree>
    <p:extLst>
      <p:ext uri="{BB962C8B-B14F-4D97-AF65-F5344CB8AC3E}">
        <p14:creationId xmlns:p14="http://schemas.microsoft.com/office/powerpoint/2010/main" val="1969164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29</cp:revision>
  <dcterms:created xsi:type="dcterms:W3CDTF">2026-10-25T18:57:26Z</dcterms:created>
  <dcterms:modified xsi:type="dcterms:W3CDTF">2026-10-25T19:03:43Z</dcterms:modified>
</cp:coreProperties>
</file>