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1"/>
  </p:sldMasterIdLst>
  <p:notesMasterIdLst>
    <p:notesMasterId r:id="rId30"/>
  </p:notesMasterIdLst>
  <p:handoutMasterIdLst>
    <p:handoutMasterId r:id="rId31"/>
  </p:handoutMasterIdLst>
  <p:sldIdLst>
    <p:sldId id="342" r:id="rId2"/>
    <p:sldId id="333" r:id="rId3"/>
    <p:sldId id="336" r:id="rId4"/>
    <p:sldId id="330" r:id="rId5"/>
    <p:sldId id="345" r:id="rId6"/>
    <p:sldId id="341" r:id="rId7"/>
    <p:sldId id="347" r:id="rId8"/>
    <p:sldId id="264" r:id="rId9"/>
    <p:sldId id="267" r:id="rId10"/>
    <p:sldId id="265" r:id="rId11"/>
    <p:sldId id="280" r:id="rId12"/>
    <p:sldId id="285" r:id="rId13"/>
    <p:sldId id="279" r:id="rId14"/>
    <p:sldId id="282" r:id="rId15"/>
    <p:sldId id="274" r:id="rId16"/>
    <p:sldId id="348" r:id="rId17"/>
    <p:sldId id="349" r:id="rId18"/>
    <p:sldId id="350" r:id="rId19"/>
    <p:sldId id="325" r:id="rId20"/>
    <p:sldId id="326" r:id="rId21"/>
    <p:sldId id="258" r:id="rId22"/>
    <p:sldId id="272" r:id="rId23"/>
    <p:sldId id="328" r:id="rId24"/>
    <p:sldId id="329" r:id="rId25"/>
    <p:sldId id="346" r:id="rId26"/>
    <p:sldId id="332" r:id="rId27"/>
    <p:sldId id="331" r:id="rId28"/>
    <p:sldId id="33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878"/>
    <p:restoredTop sz="94410"/>
  </p:normalViewPr>
  <p:slideViewPr>
    <p:cSldViewPr snapToGrid="0" snapToObjects="1">
      <p:cViewPr>
        <p:scale>
          <a:sx n="56" d="100"/>
          <a:sy n="56" d="100"/>
        </p:scale>
        <p:origin x="272" y="22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6FE235-6665-E54C-B3CD-FCF011797EDD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DD65D8-5396-0446-BE5C-7280720BF531}">
      <dgm:prSet phldrT="[Text]"/>
      <dgm:spPr/>
      <dgm:t>
        <a:bodyPr/>
        <a:lstStyle/>
        <a:p>
          <a:r>
            <a:rPr lang="en-US" dirty="0"/>
            <a:t>1</a:t>
          </a:r>
        </a:p>
      </dgm:t>
    </dgm:pt>
    <dgm:pt modelId="{0CD8110A-CDA9-6B43-8D44-029CF11944D6}" type="parTrans" cxnId="{15E461CF-C598-4843-BE78-FA0E654D08A3}">
      <dgm:prSet/>
      <dgm:spPr/>
      <dgm:t>
        <a:bodyPr/>
        <a:lstStyle/>
        <a:p>
          <a:endParaRPr lang="en-US"/>
        </a:p>
      </dgm:t>
    </dgm:pt>
    <dgm:pt modelId="{DCA1F3D0-4C6C-CE41-BC5B-C24B45F47C20}" type="sibTrans" cxnId="{15E461CF-C598-4843-BE78-FA0E654D08A3}">
      <dgm:prSet/>
      <dgm:spPr/>
      <dgm:t>
        <a:bodyPr/>
        <a:lstStyle/>
        <a:p>
          <a:endParaRPr lang="en-US"/>
        </a:p>
      </dgm:t>
    </dgm:pt>
    <dgm:pt modelId="{20D6F4DE-0216-064E-86AC-00782C42A64B}">
      <dgm:prSet phldrT="[Text]"/>
      <dgm:spPr/>
      <dgm:t>
        <a:bodyPr/>
        <a:lstStyle/>
        <a:p>
          <a:r>
            <a:rPr lang="en-US" dirty="0"/>
            <a:t>4</a:t>
          </a:r>
        </a:p>
      </dgm:t>
    </dgm:pt>
    <dgm:pt modelId="{2D62F207-5A73-0F41-91FE-9202F3A223E7}" type="parTrans" cxnId="{EB01AE95-C250-1545-B0FF-6A1AB57036A2}">
      <dgm:prSet/>
      <dgm:spPr/>
      <dgm:t>
        <a:bodyPr/>
        <a:lstStyle/>
        <a:p>
          <a:endParaRPr lang="en-US"/>
        </a:p>
      </dgm:t>
    </dgm:pt>
    <dgm:pt modelId="{8E9FA2D6-2428-6049-8B8A-6C73E50D86BC}" type="sibTrans" cxnId="{EB01AE95-C250-1545-B0FF-6A1AB57036A2}">
      <dgm:prSet/>
      <dgm:spPr/>
      <dgm:t>
        <a:bodyPr/>
        <a:lstStyle/>
        <a:p>
          <a:endParaRPr lang="en-US"/>
        </a:p>
      </dgm:t>
    </dgm:pt>
    <dgm:pt modelId="{30D0D0DF-C775-804B-8330-64CD72B827D5}">
      <dgm:prSet phldrT="[Text]"/>
      <dgm:spPr/>
      <dgm:t>
        <a:bodyPr/>
        <a:lstStyle/>
        <a:p>
          <a:r>
            <a:rPr lang="en-US" dirty="0"/>
            <a:t>5</a:t>
          </a:r>
        </a:p>
      </dgm:t>
    </dgm:pt>
    <dgm:pt modelId="{773CAB6A-8F28-EF47-B4BD-2691FAB1D97D}" type="parTrans" cxnId="{F41ACFB9-7583-0242-AA6A-76E269C3F798}">
      <dgm:prSet/>
      <dgm:spPr/>
      <dgm:t>
        <a:bodyPr/>
        <a:lstStyle/>
        <a:p>
          <a:endParaRPr lang="en-US"/>
        </a:p>
      </dgm:t>
    </dgm:pt>
    <dgm:pt modelId="{509732B3-144C-E44C-9598-2DA36D4EE847}" type="sibTrans" cxnId="{F41ACFB9-7583-0242-AA6A-76E269C3F798}">
      <dgm:prSet/>
      <dgm:spPr/>
      <dgm:t>
        <a:bodyPr/>
        <a:lstStyle/>
        <a:p>
          <a:endParaRPr lang="en-US"/>
        </a:p>
      </dgm:t>
    </dgm:pt>
    <dgm:pt modelId="{B28BFE62-B512-0B44-A708-494486EB2F44}">
      <dgm:prSet phldrT="[Text]"/>
      <dgm:spPr/>
      <dgm:t>
        <a:bodyPr/>
        <a:lstStyle/>
        <a:p>
          <a:r>
            <a:rPr lang="en-US" dirty="0"/>
            <a:t>6</a:t>
          </a:r>
        </a:p>
      </dgm:t>
    </dgm:pt>
    <dgm:pt modelId="{BC137682-FA26-554E-970B-2F063F73C980}" type="parTrans" cxnId="{8BCCF6A4-7D30-A941-B1BD-04D6C430CDDE}">
      <dgm:prSet/>
      <dgm:spPr/>
      <dgm:t>
        <a:bodyPr/>
        <a:lstStyle/>
        <a:p>
          <a:endParaRPr lang="en-US"/>
        </a:p>
      </dgm:t>
    </dgm:pt>
    <dgm:pt modelId="{95CE4B2A-B0C1-F84D-B60A-AD333C34B759}" type="sibTrans" cxnId="{8BCCF6A4-7D30-A941-B1BD-04D6C430CDDE}">
      <dgm:prSet/>
      <dgm:spPr/>
      <dgm:t>
        <a:bodyPr/>
        <a:lstStyle/>
        <a:p>
          <a:endParaRPr lang="en-US"/>
        </a:p>
      </dgm:t>
    </dgm:pt>
    <dgm:pt modelId="{33A1A90B-0D65-3047-B075-97B10E8DA246}">
      <dgm:prSet/>
      <dgm:spPr/>
      <dgm:t>
        <a:bodyPr/>
        <a:lstStyle/>
        <a:p>
          <a:r>
            <a:rPr lang="en-US" dirty="0"/>
            <a:t>2</a:t>
          </a:r>
        </a:p>
      </dgm:t>
    </dgm:pt>
    <dgm:pt modelId="{43F26933-8EF6-2242-85EB-F79FBF21C904}" type="parTrans" cxnId="{D97C0EDC-BC30-964F-99E7-437E078E78FC}">
      <dgm:prSet/>
      <dgm:spPr/>
      <dgm:t>
        <a:bodyPr/>
        <a:lstStyle/>
        <a:p>
          <a:endParaRPr lang="en-US"/>
        </a:p>
      </dgm:t>
    </dgm:pt>
    <dgm:pt modelId="{4922FEE9-05CA-574A-8F10-2A09FEC1A5B1}" type="sibTrans" cxnId="{D97C0EDC-BC30-964F-99E7-437E078E78FC}">
      <dgm:prSet/>
      <dgm:spPr/>
      <dgm:t>
        <a:bodyPr/>
        <a:lstStyle/>
        <a:p>
          <a:endParaRPr lang="en-US"/>
        </a:p>
      </dgm:t>
    </dgm:pt>
    <dgm:pt modelId="{DA88EED9-F7E6-664D-9BF8-ABF6BE8E4D02}">
      <dgm:prSet phldrT="[Text]"/>
      <dgm:spPr/>
      <dgm:t>
        <a:bodyPr/>
        <a:lstStyle/>
        <a:p>
          <a:r>
            <a:rPr lang="en-US" dirty="0"/>
            <a:t>3</a:t>
          </a:r>
        </a:p>
      </dgm:t>
    </dgm:pt>
    <dgm:pt modelId="{C828D766-F5E4-C54E-8B3E-6687118215F0}" type="sibTrans" cxnId="{0A3A5222-807C-6B46-A111-2BDCDC305E7D}">
      <dgm:prSet/>
      <dgm:spPr/>
      <dgm:t>
        <a:bodyPr/>
        <a:lstStyle/>
        <a:p>
          <a:endParaRPr lang="en-US"/>
        </a:p>
      </dgm:t>
    </dgm:pt>
    <dgm:pt modelId="{00CBF7B6-4CDE-2940-914D-2C2CBC83BB7C}" type="parTrans" cxnId="{0A3A5222-807C-6B46-A111-2BDCDC305E7D}">
      <dgm:prSet/>
      <dgm:spPr/>
      <dgm:t>
        <a:bodyPr/>
        <a:lstStyle/>
        <a:p>
          <a:endParaRPr lang="en-US"/>
        </a:p>
      </dgm:t>
    </dgm:pt>
    <dgm:pt modelId="{FEFB5D4B-E6E6-4E4D-9AF3-AB38DCBD5AC7}" type="pres">
      <dgm:prSet presAssocID="{1C6FE235-6665-E54C-B3CD-FCF011797EDD}" presName="cycle" presStyleCnt="0">
        <dgm:presLayoutVars>
          <dgm:dir/>
          <dgm:resizeHandles val="exact"/>
        </dgm:presLayoutVars>
      </dgm:prSet>
      <dgm:spPr/>
    </dgm:pt>
    <dgm:pt modelId="{0AFF119A-8DC6-8243-80D3-B96408207E0F}" type="pres">
      <dgm:prSet presAssocID="{85DD65D8-5396-0446-BE5C-7280720BF531}" presName="node" presStyleLbl="node1" presStyleIdx="0" presStyleCnt="6">
        <dgm:presLayoutVars>
          <dgm:bulletEnabled val="1"/>
        </dgm:presLayoutVars>
      </dgm:prSet>
      <dgm:spPr/>
    </dgm:pt>
    <dgm:pt modelId="{DEE3F1EB-E237-6542-AF32-BB913ADD8CF0}" type="pres">
      <dgm:prSet presAssocID="{DCA1F3D0-4C6C-CE41-BC5B-C24B45F47C20}" presName="sibTrans" presStyleLbl="sibTrans2D1" presStyleIdx="0" presStyleCnt="6"/>
      <dgm:spPr/>
    </dgm:pt>
    <dgm:pt modelId="{E9867ECF-04B2-B54B-82E6-1CA1E38EE851}" type="pres">
      <dgm:prSet presAssocID="{DCA1F3D0-4C6C-CE41-BC5B-C24B45F47C20}" presName="connectorText" presStyleLbl="sibTrans2D1" presStyleIdx="0" presStyleCnt="6"/>
      <dgm:spPr/>
    </dgm:pt>
    <dgm:pt modelId="{8FFFE439-7BDC-5640-864D-28D77E2586ED}" type="pres">
      <dgm:prSet presAssocID="{33A1A90B-0D65-3047-B075-97B10E8DA246}" presName="node" presStyleLbl="node1" presStyleIdx="1" presStyleCnt="6">
        <dgm:presLayoutVars>
          <dgm:bulletEnabled val="1"/>
        </dgm:presLayoutVars>
      </dgm:prSet>
      <dgm:spPr/>
    </dgm:pt>
    <dgm:pt modelId="{6C64CDCE-E23F-7047-9985-BE7E602F80FD}" type="pres">
      <dgm:prSet presAssocID="{4922FEE9-05CA-574A-8F10-2A09FEC1A5B1}" presName="sibTrans" presStyleLbl="sibTrans2D1" presStyleIdx="1" presStyleCnt="6"/>
      <dgm:spPr/>
    </dgm:pt>
    <dgm:pt modelId="{12F09CD4-1302-A445-9261-568D93504AA5}" type="pres">
      <dgm:prSet presAssocID="{4922FEE9-05CA-574A-8F10-2A09FEC1A5B1}" presName="connectorText" presStyleLbl="sibTrans2D1" presStyleIdx="1" presStyleCnt="6"/>
      <dgm:spPr/>
    </dgm:pt>
    <dgm:pt modelId="{A604255F-93EF-F84E-BDDC-013E5B6845C8}" type="pres">
      <dgm:prSet presAssocID="{DA88EED9-F7E6-664D-9BF8-ABF6BE8E4D02}" presName="node" presStyleLbl="node1" presStyleIdx="2" presStyleCnt="6">
        <dgm:presLayoutVars>
          <dgm:bulletEnabled val="1"/>
        </dgm:presLayoutVars>
      </dgm:prSet>
      <dgm:spPr/>
    </dgm:pt>
    <dgm:pt modelId="{669C2ACD-6580-0B42-9609-EA95CEA295C2}" type="pres">
      <dgm:prSet presAssocID="{C828D766-F5E4-C54E-8B3E-6687118215F0}" presName="sibTrans" presStyleLbl="sibTrans2D1" presStyleIdx="2" presStyleCnt="6"/>
      <dgm:spPr/>
    </dgm:pt>
    <dgm:pt modelId="{27D31AF5-072D-7D4E-A72A-4EEC9B1BC215}" type="pres">
      <dgm:prSet presAssocID="{C828D766-F5E4-C54E-8B3E-6687118215F0}" presName="connectorText" presStyleLbl="sibTrans2D1" presStyleIdx="2" presStyleCnt="6"/>
      <dgm:spPr/>
    </dgm:pt>
    <dgm:pt modelId="{254575F8-FBA4-3543-AF3C-D4028097B79E}" type="pres">
      <dgm:prSet presAssocID="{20D6F4DE-0216-064E-86AC-00782C42A64B}" presName="node" presStyleLbl="node1" presStyleIdx="3" presStyleCnt="6">
        <dgm:presLayoutVars>
          <dgm:bulletEnabled val="1"/>
        </dgm:presLayoutVars>
      </dgm:prSet>
      <dgm:spPr/>
    </dgm:pt>
    <dgm:pt modelId="{81788AD3-E3C2-E445-B0E0-139DF5ADE3E7}" type="pres">
      <dgm:prSet presAssocID="{8E9FA2D6-2428-6049-8B8A-6C73E50D86BC}" presName="sibTrans" presStyleLbl="sibTrans2D1" presStyleIdx="3" presStyleCnt="6"/>
      <dgm:spPr/>
    </dgm:pt>
    <dgm:pt modelId="{14721D59-FE02-D847-B15F-94BA93E93E37}" type="pres">
      <dgm:prSet presAssocID="{8E9FA2D6-2428-6049-8B8A-6C73E50D86BC}" presName="connectorText" presStyleLbl="sibTrans2D1" presStyleIdx="3" presStyleCnt="6"/>
      <dgm:spPr/>
    </dgm:pt>
    <dgm:pt modelId="{DFA88D6C-D8B7-CD4D-B6CF-FFD7218A123D}" type="pres">
      <dgm:prSet presAssocID="{30D0D0DF-C775-804B-8330-64CD72B827D5}" presName="node" presStyleLbl="node1" presStyleIdx="4" presStyleCnt="6">
        <dgm:presLayoutVars>
          <dgm:bulletEnabled val="1"/>
        </dgm:presLayoutVars>
      </dgm:prSet>
      <dgm:spPr/>
    </dgm:pt>
    <dgm:pt modelId="{4DA7341C-203C-1841-A823-07DE2B601974}" type="pres">
      <dgm:prSet presAssocID="{509732B3-144C-E44C-9598-2DA36D4EE847}" presName="sibTrans" presStyleLbl="sibTrans2D1" presStyleIdx="4" presStyleCnt="6"/>
      <dgm:spPr/>
    </dgm:pt>
    <dgm:pt modelId="{092DE692-1115-AA49-ABB3-A3E09CE0B45F}" type="pres">
      <dgm:prSet presAssocID="{509732B3-144C-E44C-9598-2DA36D4EE847}" presName="connectorText" presStyleLbl="sibTrans2D1" presStyleIdx="4" presStyleCnt="6"/>
      <dgm:spPr/>
    </dgm:pt>
    <dgm:pt modelId="{C8ABB815-7FB2-524B-951E-DB92FA619ACD}" type="pres">
      <dgm:prSet presAssocID="{B28BFE62-B512-0B44-A708-494486EB2F44}" presName="node" presStyleLbl="node1" presStyleIdx="5" presStyleCnt="6">
        <dgm:presLayoutVars>
          <dgm:bulletEnabled val="1"/>
        </dgm:presLayoutVars>
      </dgm:prSet>
      <dgm:spPr/>
    </dgm:pt>
    <dgm:pt modelId="{2945E576-E6C0-D347-8518-2FB6DCBE2194}" type="pres">
      <dgm:prSet presAssocID="{95CE4B2A-B0C1-F84D-B60A-AD333C34B759}" presName="sibTrans" presStyleLbl="sibTrans2D1" presStyleIdx="5" presStyleCnt="6"/>
      <dgm:spPr/>
    </dgm:pt>
    <dgm:pt modelId="{B13BD0F4-F835-EB4E-AC64-2070653E0406}" type="pres">
      <dgm:prSet presAssocID="{95CE4B2A-B0C1-F84D-B60A-AD333C34B759}" presName="connectorText" presStyleLbl="sibTrans2D1" presStyleIdx="5" presStyleCnt="6"/>
      <dgm:spPr/>
    </dgm:pt>
  </dgm:ptLst>
  <dgm:cxnLst>
    <dgm:cxn modelId="{561F6208-FE60-6B4E-BA2D-93C3BC33BC21}" type="presOf" srcId="{95CE4B2A-B0C1-F84D-B60A-AD333C34B759}" destId="{2945E576-E6C0-D347-8518-2FB6DCBE2194}" srcOrd="0" destOrd="0" presId="urn:microsoft.com/office/officeart/2005/8/layout/cycle2"/>
    <dgm:cxn modelId="{36554B0E-C985-0E41-B745-A97B9B836036}" type="presOf" srcId="{4922FEE9-05CA-574A-8F10-2A09FEC1A5B1}" destId="{6C64CDCE-E23F-7047-9985-BE7E602F80FD}" srcOrd="0" destOrd="0" presId="urn:microsoft.com/office/officeart/2005/8/layout/cycle2"/>
    <dgm:cxn modelId="{CBFAE913-D577-864B-B192-7C556B037CF2}" type="presOf" srcId="{C828D766-F5E4-C54E-8B3E-6687118215F0}" destId="{669C2ACD-6580-0B42-9609-EA95CEA295C2}" srcOrd="0" destOrd="0" presId="urn:microsoft.com/office/officeart/2005/8/layout/cycle2"/>
    <dgm:cxn modelId="{700AA11E-27C5-D349-99E5-769AB77FAA7A}" type="presOf" srcId="{95CE4B2A-B0C1-F84D-B60A-AD333C34B759}" destId="{B13BD0F4-F835-EB4E-AC64-2070653E0406}" srcOrd="1" destOrd="0" presId="urn:microsoft.com/office/officeart/2005/8/layout/cycle2"/>
    <dgm:cxn modelId="{0A3A5222-807C-6B46-A111-2BDCDC305E7D}" srcId="{1C6FE235-6665-E54C-B3CD-FCF011797EDD}" destId="{DA88EED9-F7E6-664D-9BF8-ABF6BE8E4D02}" srcOrd="2" destOrd="0" parTransId="{00CBF7B6-4CDE-2940-914D-2C2CBC83BB7C}" sibTransId="{C828D766-F5E4-C54E-8B3E-6687118215F0}"/>
    <dgm:cxn modelId="{0C6CA22C-8BD2-2547-8A7D-BF8C33C8A90F}" type="presOf" srcId="{8E9FA2D6-2428-6049-8B8A-6C73E50D86BC}" destId="{14721D59-FE02-D847-B15F-94BA93E93E37}" srcOrd="1" destOrd="0" presId="urn:microsoft.com/office/officeart/2005/8/layout/cycle2"/>
    <dgm:cxn modelId="{31DD2135-CA14-4242-B8F9-7995A7C49170}" type="presOf" srcId="{B28BFE62-B512-0B44-A708-494486EB2F44}" destId="{C8ABB815-7FB2-524B-951E-DB92FA619ACD}" srcOrd="0" destOrd="0" presId="urn:microsoft.com/office/officeart/2005/8/layout/cycle2"/>
    <dgm:cxn modelId="{D4B3A93F-E4C3-4E4D-B2A0-1616378C08AE}" type="presOf" srcId="{DCA1F3D0-4C6C-CE41-BC5B-C24B45F47C20}" destId="{E9867ECF-04B2-B54B-82E6-1CA1E38EE851}" srcOrd="1" destOrd="0" presId="urn:microsoft.com/office/officeart/2005/8/layout/cycle2"/>
    <dgm:cxn modelId="{E0A55644-470B-BA44-AA64-D96F87500765}" type="presOf" srcId="{509732B3-144C-E44C-9598-2DA36D4EE847}" destId="{4DA7341C-203C-1841-A823-07DE2B601974}" srcOrd="0" destOrd="0" presId="urn:microsoft.com/office/officeart/2005/8/layout/cycle2"/>
    <dgm:cxn modelId="{DBC99751-22C8-AB43-BEA8-4EB4788D2ABF}" type="presOf" srcId="{4922FEE9-05CA-574A-8F10-2A09FEC1A5B1}" destId="{12F09CD4-1302-A445-9261-568D93504AA5}" srcOrd="1" destOrd="0" presId="urn:microsoft.com/office/officeart/2005/8/layout/cycle2"/>
    <dgm:cxn modelId="{5CCEC35C-923A-DE4D-AD87-923FBBDBAF5A}" type="presOf" srcId="{8E9FA2D6-2428-6049-8B8A-6C73E50D86BC}" destId="{81788AD3-E3C2-E445-B0E0-139DF5ADE3E7}" srcOrd="0" destOrd="0" presId="urn:microsoft.com/office/officeart/2005/8/layout/cycle2"/>
    <dgm:cxn modelId="{F85BBF6A-26DE-3941-92A3-7B4C95528983}" type="presOf" srcId="{1C6FE235-6665-E54C-B3CD-FCF011797EDD}" destId="{FEFB5D4B-E6E6-4E4D-9AF3-AB38DCBD5AC7}" srcOrd="0" destOrd="0" presId="urn:microsoft.com/office/officeart/2005/8/layout/cycle2"/>
    <dgm:cxn modelId="{9D32E270-CCE7-E447-9780-C61C84A24BFD}" type="presOf" srcId="{33A1A90B-0D65-3047-B075-97B10E8DA246}" destId="{8FFFE439-7BDC-5640-864D-28D77E2586ED}" srcOrd="0" destOrd="0" presId="urn:microsoft.com/office/officeart/2005/8/layout/cycle2"/>
    <dgm:cxn modelId="{ED045F87-B75E-7743-B767-AFF39B9023D6}" type="presOf" srcId="{85DD65D8-5396-0446-BE5C-7280720BF531}" destId="{0AFF119A-8DC6-8243-80D3-B96408207E0F}" srcOrd="0" destOrd="0" presId="urn:microsoft.com/office/officeart/2005/8/layout/cycle2"/>
    <dgm:cxn modelId="{E2A6AC93-D61C-ED4A-B74A-0299A1F24028}" type="presOf" srcId="{C828D766-F5E4-C54E-8B3E-6687118215F0}" destId="{27D31AF5-072D-7D4E-A72A-4EEC9B1BC215}" srcOrd="1" destOrd="0" presId="urn:microsoft.com/office/officeart/2005/8/layout/cycle2"/>
    <dgm:cxn modelId="{EB01AE95-C250-1545-B0FF-6A1AB57036A2}" srcId="{1C6FE235-6665-E54C-B3CD-FCF011797EDD}" destId="{20D6F4DE-0216-064E-86AC-00782C42A64B}" srcOrd="3" destOrd="0" parTransId="{2D62F207-5A73-0F41-91FE-9202F3A223E7}" sibTransId="{8E9FA2D6-2428-6049-8B8A-6C73E50D86BC}"/>
    <dgm:cxn modelId="{8BCCF6A4-7D30-A941-B1BD-04D6C430CDDE}" srcId="{1C6FE235-6665-E54C-B3CD-FCF011797EDD}" destId="{B28BFE62-B512-0B44-A708-494486EB2F44}" srcOrd="5" destOrd="0" parTransId="{BC137682-FA26-554E-970B-2F063F73C980}" sibTransId="{95CE4B2A-B0C1-F84D-B60A-AD333C34B759}"/>
    <dgm:cxn modelId="{A89FBCB4-E11F-1F42-8140-F8E55F037A87}" type="presOf" srcId="{509732B3-144C-E44C-9598-2DA36D4EE847}" destId="{092DE692-1115-AA49-ABB3-A3E09CE0B45F}" srcOrd="1" destOrd="0" presId="urn:microsoft.com/office/officeart/2005/8/layout/cycle2"/>
    <dgm:cxn modelId="{F41ACFB9-7583-0242-AA6A-76E269C3F798}" srcId="{1C6FE235-6665-E54C-B3CD-FCF011797EDD}" destId="{30D0D0DF-C775-804B-8330-64CD72B827D5}" srcOrd="4" destOrd="0" parTransId="{773CAB6A-8F28-EF47-B4BD-2691FAB1D97D}" sibTransId="{509732B3-144C-E44C-9598-2DA36D4EE847}"/>
    <dgm:cxn modelId="{9FE18ABC-2B90-534B-9D15-A8065CC805E4}" type="presOf" srcId="{DA88EED9-F7E6-664D-9BF8-ABF6BE8E4D02}" destId="{A604255F-93EF-F84E-BDDC-013E5B6845C8}" srcOrd="0" destOrd="0" presId="urn:microsoft.com/office/officeart/2005/8/layout/cycle2"/>
    <dgm:cxn modelId="{15E461CF-C598-4843-BE78-FA0E654D08A3}" srcId="{1C6FE235-6665-E54C-B3CD-FCF011797EDD}" destId="{85DD65D8-5396-0446-BE5C-7280720BF531}" srcOrd="0" destOrd="0" parTransId="{0CD8110A-CDA9-6B43-8D44-029CF11944D6}" sibTransId="{DCA1F3D0-4C6C-CE41-BC5B-C24B45F47C20}"/>
    <dgm:cxn modelId="{24B1F4D0-5725-A841-B7B1-7A696FEBF596}" type="presOf" srcId="{20D6F4DE-0216-064E-86AC-00782C42A64B}" destId="{254575F8-FBA4-3543-AF3C-D4028097B79E}" srcOrd="0" destOrd="0" presId="urn:microsoft.com/office/officeart/2005/8/layout/cycle2"/>
    <dgm:cxn modelId="{DAA982DA-B4AA-2248-93E7-2F3D8D1D71D6}" type="presOf" srcId="{30D0D0DF-C775-804B-8330-64CD72B827D5}" destId="{DFA88D6C-D8B7-CD4D-B6CF-FFD7218A123D}" srcOrd="0" destOrd="0" presId="urn:microsoft.com/office/officeart/2005/8/layout/cycle2"/>
    <dgm:cxn modelId="{D97C0EDC-BC30-964F-99E7-437E078E78FC}" srcId="{1C6FE235-6665-E54C-B3CD-FCF011797EDD}" destId="{33A1A90B-0D65-3047-B075-97B10E8DA246}" srcOrd="1" destOrd="0" parTransId="{43F26933-8EF6-2242-85EB-F79FBF21C904}" sibTransId="{4922FEE9-05CA-574A-8F10-2A09FEC1A5B1}"/>
    <dgm:cxn modelId="{398C04EF-8F9D-8048-B962-BEF3376D0C72}" type="presOf" srcId="{DCA1F3D0-4C6C-CE41-BC5B-C24B45F47C20}" destId="{DEE3F1EB-E237-6542-AF32-BB913ADD8CF0}" srcOrd="0" destOrd="0" presId="urn:microsoft.com/office/officeart/2005/8/layout/cycle2"/>
    <dgm:cxn modelId="{F5136593-FFC9-DA47-BB22-2D281F323229}" type="presParOf" srcId="{FEFB5D4B-E6E6-4E4D-9AF3-AB38DCBD5AC7}" destId="{0AFF119A-8DC6-8243-80D3-B96408207E0F}" srcOrd="0" destOrd="0" presId="urn:microsoft.com/office/officeart/2005/8/layout/cycle2"/>
    <dgm:cxn modelId="{5159022B-5E44-E045-B267-3D1EB3E2B307}" type="presParOf" srcId="{FEFB5D4B-E6E6-4E4D-9AF3-AB38DCBD5AC7}" destId="{DEE3F1EB-E237-6542-AF32-BB913ADD8CF0}" srcOrd="1" destOrd="0" presId="urn:microsoft.com/office/officeart/2005/8/layout/cycle2"/>
    <dgm:cxn modelId="{FA5A1A89-4E49-1844-B555-3AF8B8D314CD}" type="presParOf" srcId="{DEE3F1EB-E237-6542-AF32-BB913ADD8CF0}" destId="{E9867ECF-04B2-B54B-82E6-1CA1E38EE851}" srcOrd="0" destOrd="0" presId="urn:microsoft.com/office/officeart/2005/8/layout/cycle2"/>
    <dgm:cxn modelId="{0D379353-C549-5D42-818D-0B300773418A}" type="presParOf" srcId="{FEFB5D4B-E6E6-4E4D-9AF3-AB38DCBD5AC7}" destId="{8FFFE439-7BDC-5640-864D-28D77E2586ED}" srcOrd="2" destOrd="0" presId="urn:microsoft.com/office/officeart/2005/8/layout/cycle2"/>
    <dgm:cxn modelId="{42E8233E-D63E-3944-91FA-5EBBB913B52D}" type="presParOf" srcId="{FEFB5D4B-E6E6-4E4D-9AF3-AB38DCBD5AC7}" destId="{6C64CDCE-E23F-7047-9985-BE7E602F80FD}" srcOrd="3" destOrd="0" presId="urn:microsoft.com/office/officeart/2005/8/layout/cycle2"/>
    <dgm:cxn modelId="{334C34D3-0C88-D345-ABB1-9504FCBDEDB9}" type="presParOf" srcId="{6C64CDCE-E23F-7047-9985-BE7E602F80FD}" destId="{12F09CD4-1302-A445-9261-568D93504AA5}" srcOrd="0" destOrd="0" presId="urn:microsoft.com/office/officeart/2005/8/layout/cycle2"/>
    <dgm:cxn modelId="{A14EE12D-176D-E04F-8BB5-C4745DFBF492}" type="presParOf" srcId="{FEFB5D4B-E6E6-4E4D-9AF3-AB38DCBD5AC7}" destId="{A604255F-93EF-F84E-BDDC-013E5B6845C8}" srcOrd="4" destOrd="0" presId="urn:microsoft.com/office/officeart/2005/8/layout/cycle2"/>
    <dgm:cxn modelId="{655B595C-41A3-514C-996A-28959BD457C4}" type="presParOf" srcId="{FEFB5D4B-E6E6-4E4D-9AF3-AB38DCBD5AC7}" destId="{669C2ACD-6580-0B42-9609-EA95CEA295C2}" srcOrd="5" destOrd="0" presId="urn:microsoft.com/office/officeart/2005/8/layout/cycle2"/>
    <dgm:cxn modelId="{E27A8C6A-6962-3E4D-A6CE-AD5983C95270}" type="presParOf" srcId="{669C2ACD-6580-0B42-9609-EA95CEA295C2}" destId="{27D31AF5-072D-7D4E-A72A-4EEC9B1BC215}" srcOrd="0" destOrd="0" presId="urn:microsoft.com/office/officeart/2005/8/layout/cycle2"/>
    <dgm:cxn modelId="{C297B371-A210-5840-9C4B-0FC29F053F67}" type="presParOf" srcId="{FEFB5D4B-E6E6-4E4D-9AF3-AB38DCBD5AC7}" destId="{254575F8-FBA4-3543-AF3C-D4028097B79E}" srcOrd="6" destOrd="0" presId="urn:microsoft.com/office/officeart/2005/8/layout/cycle2"/>
    <dgm:cxn modelId="{FFFA2122-B356-9A47-8253-67A281A8F733}" type="presParOf" srcId="{FEFB5D4B-E6E6-4E4D-9AF3-AB38DCBD5AC7}" destId="{81788AD3-E3C2-E445-B0E0-139DF5ADE3E7}" srcOrd="7" destOrd="0" presId="urn:microsoft.com/office/officeart/2005/8/layout/cycle2"/>
    <dgm:cxn modelId="{DAFA6376-3FB1-784A-B15A-22527BC88D7E}" type="presParOf" srcId="{81788AD3-E3C2-E445-B0E0-139DF5ADE3E7}" destId="{14721D59-FE02-D847-B15F-94BA93E93E37}" srcOrd="0" destOrd="0" presId="urn:microsoft.com/office/officeart/2005/8/layout/cycle2"/>
    <dgm:cxn modelId="{187B4286-474C-6744-8D61-6EB75EA1552B}" type="presParOf" srcId="{FEFB5D4B-E6E6-4E4D-9AF3-AB38DCBD5AC7}" destId="{DFA88D6C-D8B7-CD4D-B6CF-FFD7218A123D}" srcOrd="8" destOrd="0" presId="urn:microsoft.com/office/officeart/2005/8/layout/cycle2"/>
    <dgm:cxn modelId="{650C330A-EFE1-3D48-BFD0-257F58B3A450}" type="presParOf" srcId="{FEFB5D4B-E6E6-4E4D-9AF3-AB38DCBD5AC7}" destId="{4DA7341C-203C-1841-A823-07DE2B601974}" srcOrd="9" destOrd="0" presId="urn:microsoft.com/office/officeart/2005/8/layout/cycle2"/>
    <dgm:cxn modelId="{83132CB0-482E-9D4C-AD62-044148D7256C}" type="presParOf" srcId="{4DA7341C-203C-1841-A823-07DE2B601974}" destId="{092DE692-1115-AA49-ABB3-A3E09CE0B45F}" srcOrd="0" destOrd="0" presId="urn:microsoft.com/office/officeart/2005/8/layout/cycle2"/>
    <dgm:cxn modelId="{8008AA74-7A16-3F40-8222-6FB3C3349102}" type="presParOf" srcId="{FEFB5D4B-E6E6-4E4D-9AF3-AB38DCBD5AC7}" destId="{C8ABB815-7FB2-524B-951E-DB92FA619ACD}" srcOrd="10" destOrd="0" presId="urn:microsoft.com/office/officeart/2005/8/layout/cycle2"/>
    <dgm:cxn modelId="{D19D8440-1203-7848-95A0-203094D70782}" type="presParOf" srcId="{FEFB5D4B-E6E6-4E4D-9AF3-AB38DCBD5AC7}" destId="{2945E576-E6C0-D347-8518-2FB6DCBE2194}" srcOrd="11" destOrd="0" presId="urn:microsoft.com/office/officeart/2005/8/layout/cycle2"/>
    <dgm:cxn modelId="{3D6FADD8-A1DC-1449-90A8-837ED61B44BD}" type="presParOf" srcId="{2945E576-E6C0-D347-8518-2FB6DCBE2194}" destId="{B13BD0F4-F835-EB4E-AC64-2070653E040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FF119A-8DC6-8243-80D3-B96408207E0F}">
      <dsp:nvSpPr>
        <dsp:cNvPr id="0" name=""/>
        <dsp:cNvSpPr/>
      </dsp:nvSpPr>
      <dsp:spPr>
        <a:xfrm>
          <a:off x="3962771" y="345"/>
          <a:ext cx="1370855" cy="1370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1</a:t>
          </a:r>
        </a:p>
      </dsp:txBody>
      <dsp:txXfrm>
        <a:off x="4163528" y="201102"/>
        <a:ext cx="969341" cy="969341"/>
      </dsp:txXfrm>
    </dsp:sp>
    <dsp:sp modelId="{DEE3F1EB-E237-6542-AF32-BB913ADD8CF0}">
      <dsp:nvSpPr>
        <dsp:cNvPr id="0" name=""/>
        <dsp:cNvSpPr/>
      </dsp:nvSpPr>
      <dsp:spPr>
        <a:xfrm rot="1800000">
          <a:off x="5348290" y="963742"/>
          <a:ext cx="364086" cy="4626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355607" y="1028969"/>
        <a:ext cx="254860" cy="277597"/>
      </dsp:txXfrm>
    </dsp:sp>
    <dsp:sp modelId="{8FFFE439-7BDC-5640-864D-28D77E2586ED}">
      <dsp:nvSpPr>
        <dsp:cNvPr id="0" name=""/>
        <dsp:cNvSpPr/>
      </dsp:nvSpPr>
      <dsp:spPr>
        <a:xfrm>
          <a:off x="5744888" y="1029251"/>
          <a:ext cx="1370855" cy="1370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2</a:t>
          </a:r>
        </a:p>
      </dsp:txBody>
      <dsp:txXfrm>
        <a:off x="5945645" y="1230008"/>
        <a:ext cx="969341" cy="969341"/>
      </dsp:txXfrm>
    </dsp:sp>
    <dsp:sp modelId="{6C64CDCE-E23F-7047-9985-BE7E602F80FD}">
      <dsp:nvSpPr>
        <dsp:cNvPr id="0" name=""/>
        <dsp:cNvSpPr/>
      </dsp:nvSpPr>
      <dsp:spPr>
        <a:xfrm rot="5400000">
          <a:off x="6248273" y="2501948"/>
          <a:ext cx="364086" cy="4626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302886" y="2539868"/>
        <a:ext cx="254860" cy="277597"/>
      </dsp:txXfrm>
    </dsp:sp>
    <dsp:sp modelId="{A604255F-93EF-F84E-BDDC-013E5B6845C8}">
      <dsp:nvSpPr>
        <dsp:cNvPr id="0" name=""/>
        <dsp:cNvSpPr/>
      </dsp:nvSpPr>
      <dsp:spPr>
        <a:xfrm>
          <a:off x="5744888" y="3087062"/>
          <a:ext cx="1370855" cy="1370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3</a:t>
          </a:r>
        </a:p>
      </dsp:txBody>
      <dsp:txXfrm>
        <a:off x="5945645" y="3287819"/>
        <a:ext cx="969341" cy="969341"/>
      </dsp:txXfrm>
    </dsp:sp>
    <dsp:sp modelId="{669C2ACD-6580-0B42-9609-EA95CEA295C2}">
      <dsp:nvSpPr>
        <dsp:cNvPr id="0" name=""/>
        <dsp:cNvSpPr/>
      </dsp:nvSpPr>
      <dsp:spPr>
        <a:xfrm rot="9000000">
          <a:off x="5366138" y="4050459"/>
          <a:ext cx="364086" cy="4626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5468047" y="4115686"/>
        <a:ext cx="254860" cy="277597"/>
      </dsp:txXfrm>
    </dsp:sp>
    <dsp:sp modelId="{254575F8-FBA4-3543-AF3C-D4028097B79E}">
      <dsp:nvSpPr>
        <dsp:cNvPr id="0" name=""/>
        <dsp:cNvSpPr/>
      </dsp:nvSpPr>
      <dsp:spPr>
        <a:xfrm>
          <a:off x="3962771" y="4115968"/>
          <a:ext cx="1370855" cy="1370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4</a:t>
          </a:r>
        </a:p>
      </dsp:txBody>
      <dsp:txXfrm>
        <a:off x="4163528" y="4316725"/>
        <a:ext cx="969341" cy="969341"/>
      </dsp:txXfrm>
    </dsp:sp>
    <dsp:sp modelId="{81788AD3-E3C2-E445-B0E0-139DF5ADE3E7}">
      <dsp:nvSpPr>
        <dsp:cNvPr id="0" name=""/>
        <dsp:cNvSpPr/>
      </dsp:nvSpPr>
      <dsp:spPr>
        <a:xfrm rot="12600000">
          <a:off x="3584021" y="4060763"/>
          <a:ext cx="364086" cy="4626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10800000">
        <a:off x="3685930" y="4180603"/>
        <a:ext cx="254860" cy="277597"/>
      </dsp:txXfrm>
    </dsp:sp>
    <dsp:sp modelId="{DFA88D6C-D8B7-CD4D-B6CF-FFD7218A123D}">
      <dsp:nvSpPr>
        <dsp:cNvPr id="0" name=""/>
        <dsp:cNvSpPr/>
      </dsp:nvSpPr>
      <dsp:spPr>
        <a:xfrm>
          <a:off x="2180654" y="3087062"/>
          <a:ext cx="1370855" cy="1370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5</a:t>
          </a:r>
        </a:p>
      </dsp:txBody>
      <dsp:txXfrm>
        <a:off x="2381411" y="3287819"/>
        <a:ext cx="969341" cy="969341"/>
      </dsp:txXfrm>
    </dsp:sp>
    <dsp:sp modelId="{4DA7341C-203C-1841-A823-07DE2B601974}">
      <dsp:nvSpPr>
        <dsp:cNvPr id="0" name=""/>
        <dsp:cNvSpPr/>
      </dsp:nvSpPr>
      <dsp:spPr>
        <a:xfrm rot="16200000">
          <a:off x="2684039" y="2522557"/>
          <a:ext cx="364086" cy="4626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738652" y="2669703"/>
        <a:ext cx="254860" cy="277597"/>
      </dsp:txXfrm>
    </dsp:sp>
    <dsp:sp modelId="{C8ABB815-7FB2-524B-951E-DB92FA619ACD}">
      <dsp:nvSpPr>
        <dsp:cNvPr id="0" name=""/>
        <dsp:cNvSpPr/>
      </dsp:nvSpPr>
      <dsp:spPr>
        <a:xfrm>
          <a:off x="2180654" y="1029251"/>
          <a:ext cx="1370855" cy="13708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marL="0" lvl="0" indent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 dirty="0"/>
            <a:t>6</a:t>
          </a:r>
        </a:p>
      </dsp:txBody>
      <dsp:txXfrm>
        <a:off x="2381411" y="1230008"/>
        <a:ext cx="969341" cy="969341"/>
      </dsp:txXfrm>
    </dsp:sp>
    <dsp:sp modelId="{2945E576-E6C0-D347-8518-2FB6DCBE2194}">
      <dsp:nvSpPr>
        <dsp:cNvPr id="0" name=""/>
        <dsp:cNvSpPr/>
      </dsp:nvSpPr>
      <dsp:spPr>
        <a:xfrm rot="19800000">
          <a:off x="3566173" y="974046"/>
          <a:ext cx="364086" cy="4626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3573490" y="1093886"/>
        <a:ext cx="254860" cy="277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35A3A6-67BF-B540-9466-D73FBCAF49F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ADA31F-C91A-D54F-8473-BAF502455F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E7F15-05A0-6648-8B62-A832B76FF4E0}" type="datetimeFigureOut">
              <a:rPr lang="cy-GB" smtClean="0"/>
              <a:t>10/10/19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F3271D-2A40-0340-A4B4-93FF988B0D1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CD384D-3CBA-B845-9320-63C11D93278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D9042-44C8-E54E-AC75-421BF154182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11936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5EAA45-2BC8-F340-A2F8-F547D784ACEB}" type="datetimeFigureOut">
              <a:rPr lang="en-US" smtClean="0"/>
              <a:t>10/10/19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8AED8A-F357-D24F-B67B-0021F2FF3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653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71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41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hape 245"/>
          <p:cNvSpPr txBox="1">
            <a:spLocks noGrp="1"/>
          </p:cNvSpPr>
          <p:nvPr>
            <p:ph type="body" idx="1"/>
          </p:nvPr>
        </p:nvSpPr>
        <p:spPr>
          <a:xfrm>
            <a:off x="679450" y="4778375"/>
            <a:ext cx="5438775" cy="3908425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46" name="Shape 246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97840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Shape 9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213168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fld id="{4AFB278B-5FA3-2E4F-AD74-53446B273C13}" type="slidenum">
              <a:rPr lang="en-GB" sz="1200"/>
              <a:pPr eaLnBrk="1" hangingPunct="1"/>
              <a:t>11</a:t>
            </a:fld>
            <a:endParaRPr lang="en-GB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FAA26D3D-D897-4be2-8F04-BA451C77F1D7}">
              <ma14:placeholderFlag xmlns="" xmlns:ma14="http://schemas.microsoft.com/office/mac/drawingml/2011/main" val="1"/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GB" dirty="0" err="1">
                <a:latin typeface="Times New Roman" charset="0"/>
                <a:cs typeface="Times New Roman" charset="0"/>
              </a:rPr>
              <a:t>Noder</a:t>
            </a:r>
            <a:r>
              <a:rPr lang="en-GB" dirty="0">
                <a:latin typeface="Times New Roman" charset="0"/>
                <a:cs typeface="Times New Roman" charset="0"/>
              </a:rPr>
              <a:t> y </a:t>
            </a:r>
            <a:r>
              <a:rPr lang="en-GB" dirty="0" err="1">
                <a:latin typeface="Times New Roman" charset="0"/>
                <a:cs typeface="Times New Roman" charset="0"/>
              </a:rPr>
              <a:t>tebygrwydd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rhwng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yr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ieithoedd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hyn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oll</a:t>
            </a:r>
            <a:r>
              <a:rPr lang="mr-IN" dirty="0">
                <a:latin typeface="Times New Roman" charset="0"/>
                <a:cs typeface="Times New Roman" charset="0"/>
              </a:rPr>
              <a:t>…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Pwy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fyddai’n</a:t>
            </a:r>
            <a:r>
              <a:rPr lang="en-GB" dirty="0">
                <a:latin typeface="Times New Roman" charset="0"/>
                <a:cs typeface="Times New Roman" charset="0"/>
              </a:rPr>
              <a:t> </a:t>
            </a:r>
            <a:r>
              <a:rPr lang="en-GB" dirty="0" err="1">
                <a:latin typeface="Times New Roman" charset="0"/>
                <a:cs typeface="Times New Roman" charset="0"/>
              </a:rPr>
              <a:t>meddwl</a:t>
            </a:r>
            <a:r>
              <a:rPr lang="en-GB" dirty="0">
                <a:latin typeface="Times New Roman" charset="0"/>
                <a:cs typeface="Times New Roman" charset="0"/>
              </a:rPr>
              <a:t> y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byddai’r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Gymraeg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perthyn</a:t>
            </a:r>
            <a:r>
              <a:rPr lang="en-GB" baseline="0" dirty="0">
                <a:latin typeface="Times New Roman" charset="0"/>
                <a:cs typeface="Times New Roman" charset="0"/>
              </a:rPr>
              <a:t> </a:t>
            </a:r>
            <a:r>
              <a:rPr lang="en-GB" baseline="0" dirty="0" err="1">
                <a:latin typeface="Times New Roman" charset="0"/>
                <a:cs typeface="Times New Roman" charset="0"/>
              </a:rPr>
              <a:t>i</a:t>
            </a:r>
            <a:r>
              <a:rPr lang="en-GB" baseline="0" dirty="0">
                <a:latin typeface="Times New Roman" charset="0"/>
                <a:cs typeface="Times New Roman" charset="0"/>
              </a:rPr>
              <a:t> Sanskrit?</a:t>
            </a:r>
            <a:endParaRPr lang="en-GB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522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Niferoedd</a:t>
            </a:r>
            <a:r>
              <a:rPr lang="en-US" dirty="0"/>
              <a:t> y </a:t>
            </a:r>
            <a:r>
              <a:rPr lang="en-US" dirty="0" err="1"/>
              <a:t>cyfrifiad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bod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Gymry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nodi</a:t>
            </a:r>
            <a:r>
              <a:rPr lang="en-US" baseline="0" dirty="0"/>
              <a:t> bod </a:t>
            </a:r>
            <a:r>
              <a:rPr lang="en-US" baseline="0" dirty="0" err="1"/>
              <a:t>peth</a:t>
            </a:r>
            <a:r>
              <a:rPr lang="en-US" baseline="0" dirty="0"/>
              <a:t> </a:t>
            </a:r>
            <a:r>
              <a:rPr lang="en-US" baseline="0" dirty="0" err="1"/>
              <a:t>gallu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i</a:t>
            </a:r>
            <a:r>
              <a:rPr lang="en-US" baseline="0" dirty="0"/>
              <a:t> </a:t>
            </a:r>
            <a:r>
              <a:rPr lang="en-US" baseline="0" dirty="0" err="1"/>
              <a:t>siarad</a:t>
            </a:r>
            <a:r>
              <a:rPr lang="en-US" baseline="0" dirty="0"/>
              <a:t> </a:t>
            </a:r>
            <a:r>
              <a:rPr lang="en-US" baseline="0" dirty="0" err="1"/>
              <a:t>Cymraeg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y </a:t>
            </a:r>
            <a:r>
              <a:rPr lang="en-GB" baseline="0" dirty="0" err="1"/>
              <a:t>bydd</a:t>
            </a:r>
            <a:r>
              <a:rPr lang="en-GB" baseline="0" dirty="0"/>
              <a:t> y </a:t>
            </a:r>
            <a:r>
              <a:rPr lang="en-GB" baseline="0" dirty="0" err="1"/>
              <a:t>ffigyrau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peri</a:t>
            </a:r>
            <a:r>
              <a:rPr lang="en-GB" baseline="0" dirty="0"/>
              <a:t> </a:t>
            </a:r>
            <a:r>
              <a:rPr lang="en-GB" baseline="0" dirty="0" err="1"/>
              <a:t>syndod</a:t>
            </a:r>
            <a:r>
              <a:rPr lang="en-GB" baseline="0" dirty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33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12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28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5400012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-34"/>
            <a:ext cx="12192000" cy="685803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069400" y="1630933"/>
            <a:ext cx="6053200" cy="3596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58031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bg>
      <p:bgPr>
        <a:gradFill>
          <a:gsLst>
            <a:gs pos="0">
              <a:srgbClr val="4050E5"/>
            </a:gs>
            <a:gs pos="100000">
              <a:srgbClr val="C833FF"/>
            </a:gs>
          </a:gsLst>
          <a:lin ang="5400700" scaled="0"/>
        </a:gradFill>
        <a:effectLst/>
      </p:bgPr>
    </p:bg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-34"/>
            <a:ext cx="12192000" cy="6858031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ctrTitle"/>
          </p:nvPr>
        </p:nvSpPr>
        <p:spPr>
          <a:xfrm>
            <a:off x="3251400" y="2415933"/>
            <a:ext cx="5689200" cy="15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3251400" y="3786739"/>
            <a:ext cx="5689200" cy="1046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2pPr>
            <a:lvl3pPr lvl="2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3pPr>
            <a:lvl4pPr lvl="3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4pPr>
            <a:lvl5pPr lvl="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5pPr>
            <a:lvl6pPr lvl="5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6pPr>
            <a:lvl7pPr lvl="6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7pPr>
            <a:lvl8pPr lvl="7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8pPr>
            <a:lvl9pPr lvl="8" algn="ctr" rtl="0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1800"/>
              <a:buNone/>
              <a:defRPr sz="2400">
                <a:solidFill>
                  <a:schemeClr val="lt1"/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80422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Google Shape;17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-34"/>
            <a:ext cx="12192000" cy="6858031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Google Shape;19;p4"/>
          <p:cNvSpPr txBox="1"/>
          <p:nvPr/>
        </p:nvSpPr>
        <p:spPr>
          <a:xfrm>
            <a:off x="4791200" y="1549825"/>
            <a:ext cx="2609600" cy="871600"/>
          </a:xfrm>
          <a:prstGeom prst="rect">
            <a:avLst/>
          </a:prstGeom>
          <a:noFill/>
          <a:ln>
            <a:noFill/>
          </a:ln>
          <a:effectLst>
            <a:outerShdw blurRad="42863" dist="9525" dir="5400000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“</a:t>
            </a:r>
            <a:endParaRPr sz="9600" b="1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367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5"/>
          <p:cNvSpPr txBox="1">
            <a:spLocks noGrp="1"/>
          </p:cNvSpPr>
          <p:nvPr>
            <p:ph type="title"/>
          </p:nvPr>
        </p:nvSpPr>
        <p:spPr>
          <a:xfrm>
            <a:off x="932000" y="1215600"/>
            <a:ext cx="2694400" cy="443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body" idx="1"/>
          </p:nvPr>
        </p:nvSpPr>
        <p:spPr>
          <a:xfrm>
            <a:off x="5125767" y="1073767"/>
            <a:ext cx="6456800" cy="473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491054">
              <a:spcBef>
                <a:spcPts val="800"/>
              </a:spcBef>
              <a:spcAft>
                <a:spcPts val="0"/>
              </a:spcAft>
              <a:buSzPts val="2200"/>
              <a:buChar char="◦"/>
              <a:defRPr/>
            </a:lvl1pPr>
            <a:lvl2pPr marL="1219170" lvl="1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2pPr>
            <a:lvl3pPr marL="1828754" lvl="2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3pPr>
            <a:lvl4pPr marL="2438339" lvl="3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4pPr>
            <a:lvl5pPr marL="3047924" lvl="4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5pPr>
            <a:lvl6pPr marL="3657509" lvl="5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6pPr>
            <a:lvl7pPr marL="4267093" lvl="6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7pPr>
            <a:lvl8pPr marL="4876678" lvl="7" indent="-491054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8pPr>
            <a:lvl9pPr marL="5486263" lvl="8" indent="-491054">
              <a:spcBef>
                <a:spcPts val="1333"/>
              </a:spcBef>
              <a:spcAft>
                <a:spcPts val="1333"/>
              </a:spcAft>
              <a:buSzPts val="2200"/>
              <a:buChar char="◦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Google Shape;25;p5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268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 + Image">
  <p:cSld name="Title + 1 column + Image">
    <p:bg>
      <p:bgPr>
        <a:gradFill>
          <a:gsLst>
            <a:gs pos="0">
              <a:srgbClr val="8790B9"/>
            </a:gs>
            <a:gs pos="100000">
              <a:srgbClr val="D4ECFF"/>
            </a:gs>
          </a:gsLst>
          <a:lin ang="5400700" scaled="0"/>
        </a:gra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oogle Shape;27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28;p6"/>
          <p:cNvSpPr txBox="1">
            <a:spLocks noGrp="1"/>
          </p:cNvSpPr>
          <p:nvPr>
            <p:ph type="title"/>
          </p:nvPr>
        </p:nvSpPr>
        <p:spPr>
          <a:xfrm>
            <a:off x="932000" y="1053533"/>
            <a:ext cx="4659600" cy="11040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None/>
              <a:defRPr>
                <a:solidFill>
                  <a:schemeClr val="dk1"/>
                </a:solidFill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1"/>
          </p:nvPr>
        </p:nvSpPr>
        <p:spPr>
          <a:xfrm>
            <a:off x="932000" y="2360300"/>
            <a:ext cx="4659600" cy="3444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rtl="0">
              <a:spcBef>
                <a:spcPts val="800"/>
              </a:spcBef>
              <a:spcAft>
                <a:spcPts val="0"/>
              </a:spcAft>
              <a:buSzPts val="2200"/>
              <a:buChar char="◦"/>
              <a:defRPr/>
            </a:lvl1pPr>
            <a:lvl2pPr marL="1219170" lvl="1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2pPr>
            <a:lvl3pPr marL="1828754" lvl="2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3pPr>
            <a:lvl4pPr marL="2438339" lvl="3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4pPr>
            <a:lvl5pPr marL="3047924" lvl="4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5pPr>
            <a:lvl6pPr marL="3657509" lvl="5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6pPr>
            <a:lvl7pPr marL="4267093" lvl="6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7pPr>
            <a:lvl8pPr marL="4876678" lvl="7" indent="-491054" rtl="0">
              <a:spcBef>
                <a:spcPts val="1333"/>
              </a:spcBef>
              <a:spcAft>
                <a:spcPts val="0"/>
              </a:spcAft>
              <a:buSzPts val="2200"/>
              <a:buChar char="◦"/>
              <a:defRPr/>
            </a:lvl8pPr>
            <a:lvl9pPr marL="5486263" lvl="8" indent="-491054" rtl="0">
              <a:spcBef>
                <a:spcPts val="1333"/>
              </a:spcBef>
              <a:spcAft>
                <a:spcPts val="1333"/>
              </a:spcAft>
              <a:buSzPts val="2200"/>
              <a:buChar char="◦"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19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bg>
      <p:bgPr>
        <a:gradFill>
          <a:gsLst>
            <a:gs pos="0">
              <a:srgbClr val="E61E7F"/>
            </a:gs>
            <a:gs pos="100000">
              <a:srgbClr val="FF9900"/>
            </a:gs>
          </a:gsLst>
          <a:lin ang="5400700" scaled="0"/>
        </a:gra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Google Shape;38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9" name="Google Shape;39;p8"/>
          <p:cNvSpPr txBox="1">
            <a:spLocks noGrp="1"/>
          </p:cNvSpPr>
          <p:nvPr>
            <p:ph type="title"/>
          </p:nvPr>
        </p:nvSpPr>
        <p:spPr>
          <a:xfrm>
            <a:off x="932000" y="1215600"/>
            <a:ext cx="2694400" cy="443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body" idx="1"/>
          </p:nvPr>
        </p:nvSpPr>
        <p:spPr>
          <a:xfrm>
            <a:off x="5125767" y="1063633"/>
            <a:ext cx="1975600" cy="472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423323" rtl="0">
              <a:spcBef>
                <a:spcPts val="800"/>
              </a:spcBef>
              <a:spcAft>
                <a:spcPts val="0"/>
              </a:spcAft>
              <a:buSzPts val="1400"/>
              <a:buChar char="◦"/>
              <a:defRPr sz="1867"/>
            </a:lvl1pPr>
            <a:lvl2pPr marL="1219170" lvl="1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2pPr>
            <a:lvl3pPr marL="1828754" lvl="2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3pPr>
            <a:lvl4pPr marL="2438339" lvl="3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4pPr>
            <a:lvl5pPr marL="3047924" lvl="4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5pPr>
            <a:lvl6pPr marL="3657509" lvl="5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6pPr>
            <a:lvl7pPr marL="4267093" lvl="6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7pPr>
            <a:lvl8pPr marL="4876678" lvl="7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8pPr>
            <a:lvl9pPr marL="5486263" lvl="8" indent="-423323" rtl="0">
              <a:spcBef>
                <a:spcPts val="1333"/>
              </a:spcBef>
              <a:spcAft>
                <a:spcPts val="1333"/>
              </a:spcAft>
              <a:buSzPts val="1400"/>
              <a:buChar char="◦"/>
              <a:defRPr sz="186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Google Shape;41;p8"/>
          <p:cNvSpPr txBox="1">
            <a:spLocks noGrp="1"/>
          </p:cNvSpPr>
          <p:nvPr>
            <p:ph type="body" idx="2"/>
          </p:nvPr>
        </p:nvSpPr>
        <p:spPr>
          <a:xfrm>
            <a:off x="7366369" y="1063633"/>
            <a:ext cx="1975600" cy="472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423323" rtl="0">
              <a:spcBef>
                <a:spcPts val="800"/>
              </a:spcBef>
              <a:spcAft>
                <a:spcPts val="0"/>
              </a:spcAft>
              <a:buSzPts val="1400"/>
              <a:buChar char="◦"/>
              <a:defRPr sz="1867"/>
            </a:lvl1pPr>
            <a:lvl2pPr marL="1219170" lvl="1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2pPr>
            <a:lvl3pPr marL="1828754" lvl="2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3pPr>
            <a:lvl4pPr marL="2438339" lvl="3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4pPr>
            <a:lvl5pPr marL="3047924" lvl="4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5pPr>
            <a:lvl6pPr marL="3657509" lvl="5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6pPr>
            <a:lvl7pPr marL="4267093" lvl="6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7pPr>
            <a:lvl8pPr marL="4876678" lvl="7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8pPr>
            <a:lvl9pPr marL="5486263" lvl="8" indent="-423323" rtl="0">
              <a:spcBef>
                <a:spcPts val="1333"/>
              </a:spcBef>
              <a:spcAft>
                <a:spcPts val="1333"/>
              </a:spcAft>
              <a:buSzPts val="1400"/>
              <a:buChar char="◦"/>
              <a:defRPr sz="186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Google Shape;42;p8"/>
          <p:cNvSpPr txBox="1">
            <a:spLocks noGrp="1"/>
          </p:cNvSpPr>
          <p:nvPr>
            <p:ph type="body" idx="3"/>
          </p:nvPr>
        </p:nvSpPr>
        <p:spPr>
          <a:xfrm>
            <a:off x="9606972" y="1063633"/>
            <a:ext cx="1975600" cy="4720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423323" rtl="0">
              <a:spcBef>
                <a:spcPts val="800"/>
              </a:spcBef>
              <a:spcAft>
                <a:spcPts val="0"/>
              </a:spcAft>
              <a:buSzPts val="1400"/>
              <a:buChar char="◦"/>
              <a:defRPr sz="1867"/>
            </a:lvl1pPr>
            <a:lvl2pPr marL="1219170" lvl="1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2pPr>
            <a:lvl3pPr marL="1828754" lvl="2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3pPr>
            <a:lvl4pPr marL="2438339" lvl="3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4pPr>
            <a:lvl5pPr marL="3047924" lvl="4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5pPr>
            <a:lvl6pPr marL="3657509" lvl="5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6pPr>
            <a:lvl7pPr marL="4267093" lvl="6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7pPr>
            <a:lvl8pPr marL="4876678" lvl="7" indent="-423323" rtl="0">
              <a:spcBef>
                <a:spcPts val="1333"/>
              </a:spcBef>
              <a:spcAft>
                <a:spcPts val="0"/>
              </a:spcAft>
              <a:buSzPts val="1400"/>
              <a:buChar char="◦"/>
              <a:defRPr sz="1867"/>
            </a:lvl8pPr>
            <a:lvl9pPr marL="5486263" lvl="8" indent="-423323" rtl="0">
              <a:spcBef>
                <a:spcPts val="1333"/>
              </a:spcBef>
              <a:spcAft>
                <a:spcPts val="1333"/>
              </a:spcAft>
              <a:buSzPts val="1400"/>
              <a:buChar char="◦"/>
              <a:defRPr sz="186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Google Shape;43;p8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043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" name="Google Shape;45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932000" y="1215600"/>
            <a:ext cx="2694400" cy="4436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902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bg>
      <p:bgPr>
        <a:gradFill>
          <a:gsLst>
            <a:gs pos="0">
              <a:srgbClr val="8790B9"/>
            </a:gs>
            <a:gs pos="100000">
              <a:srgbClr val="D4ECFF"/>
            </a:gs>
          </a:gsLst>
          <a:lin ang="5400700" scaled="0"/>
        </a:gra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1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10"/>
          <p:cNvSpPr txBox="1">
            <a:spLocks noGrp="1"/>
          </p:cNvSpPr>
          <p:nvPr>
            <p:ph type="body" idx="1"/>
          </p:nvPr>
        </p:nvSpPr>
        <p:spPr>
          <a:xfrm>
            <a:off x="609600" y="712769"/>
            <a:ext cx="109728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304792" algn="ctr">
              <a:spcBef>
                <a:spcPts val="480"/>
              </a:spcBef>
              <a:spcAft>
                <a:spcPts val="1333"/>
              </a:spcAft>
              <a:buClr>
                <a:schemeClr val="lt1"/>
              </a:buClr>
              <a:buSzPts val="1400"/>
              <a:buNone/>
              <a:defRPr sz="1867">
                <a:solidFill>
                  <a:schemeClr val="lt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1" name="Google Shape;51;p10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211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gradFill>
          <a:gsLst>
            <a:gs pos="0">
              <a:srgbClr val="E61E7F"/>
            </a:gs>
            <a:gs pos="100000">
              <a:srgbClr val="FF9900"/>
            </a:gs>
          </a:gsLst>
          <a:lin ang="5400700" scaled="0"/>
        </a:gradFill>
        <a:effectLst/>
      </p:bgPr>
    </p:bg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pic>
        <p:nvPicPr>
          <p:cNvPr id="54" name="Google Shape;54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7423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background">
  <p:cSld name="Image background">
    <p:bg>
      <p:bgPr>
        <a:solidFill>
          <a:srgbClr val="000000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2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pic>
        <p:nvPicPr>
          <p:cNvPr id="57" name="Google Shape;57;p12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1800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9462B1DD-67D0-3846-8A3C-08D4152705F2}" type="datetimeFigureOut">
              <a:rPr lang="en-US" smtClean="0"/>
              <a:t>10/10/19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40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2B1DD-67D0-3846-8A3C-08D4152705F2}" type="datetimeFigureOut">
              <a:rPr lang="en-US" smtClean="0"/>
              <a:t>10/10/19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01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48B5F0-6B30-754A-8A34-9B9DDFF3DC5B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45469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0558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37004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5FA6A-237A-4F6B-A414-7617F2E260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905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7E1D8-E309-7E4A-89D3-E286E4C27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ADA8AB-885D-9342-81DA-189CE871E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16A571-983C-3842-8E51-3224896026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C02CDF-D60F-C140-B045-62A810C826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4BBA79-082C-264B-88EF-F287644097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1BE2C8-DFA7-C34C-9337-669EA86F3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12DCD2-9150-3E46-B6DC-F31DD9F06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821C92-3E3F-ED4F-94FC-B6100C06B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45D64E-1016-463A-92DF-9A526ECCD898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7614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C78D8"/>
            </a:gs>
            <a:gs pos="100000">
              <a:srgbClr val="00FFFF"/>
            </a:gs>
          </a:gsLst>
          <a:lin ang="5400700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32000" y="1215600"/>
            <a:ext cx="2694400" cy="4436800"/>
          </a:xfrm>
          <a:prstGeom prst="rect">
            <a:avLst/>
          </a:prstGeom>
          <a:noFill/>
          <a:ln>
            <a:noFill/>
          </a:ln>
          <a:effectLst>
            <a:outerShdw blurRad="42863" dist="9525" dir="5400000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125767" y="1073767"/>
            <a:ext cx="6456800" cy="473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6830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lvl="1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lvl="2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lvl="3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lvl="4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lvl="5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lvl="6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lvl="7" indent="-36830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lvl="8" indent="-36830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2200"/>
              <a:buFont typeface="Montserrat Light"/>
              <a:buChar char="◦"/>
              <a:defRPr sz="22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algn="r">
              <a:buNone/>
              <a:defRPr sz="1600">
                <a:solidFill>
                  <a:schemeClr val="dk2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38934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tif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cymrufyw/44255322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2" Type="http://schemas.openxmlformats.org/officeDocument/2006/relationships/hyperlink" Target="https://www.youtube.com/watch?v=h-zu72YpXKY" TargetMode="Externa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hyperlink" Target="https://play.kahoot.it/v2/?quizId=fd675e71-2eec-4e20-ac9d-d544ec7dd27e" TargetMode="Externa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2075103" y="1159514"/>
            <a:ext cx="7766936" cy="1646302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6500" b="1" kern="0" dirty="0" err="1">
                <a:solidFill>
                  <a:schemeClr val="tx1"/>
                </a:solidFill>
                <a:latin typeface="American Typewriter"/>
              </a:rPr>
              <a:t>Iaith</a:t>
            </a:r>
            <a:r>
              <a:rPr lang="en-US" sz="65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65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65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6500" b="1" kern="0" dirty="0" err="1">
                <a:solidFill>
                  <a:schemeClr val="tx1"/>
                </a:solidFill>
                <a:latin typeface="American Typewriter"/>
              </a:rPr>
              <a:t>Daith</a:t>
            </a:r>
            <a:r>
              <a:rPr lang="en-US" sz="6500" b="1" kern="0" dirty="0">
                <a:solidFill>
                  <a:schemeClr val="tx1"/>
                </a:solidFill>
                <a:latin typeface="American Typewriter"/>
              </a:rPr>
              <a:t> </a:t>
            </a:r>
            <a:endParaRPr lang="en-US" sz="1850" dirty="0">
              <a:solidFill>
                <a:schemeClr val="tx1"/>
              </a:solidFill>
            </a:endParaRPr>
          </a:p>
          <a:p>
            <a:pPr algn="ctr"/>
            <a:r>
              <a:rPr lang="en-US" sz="6500" b="1" kern="0" dirty="0" err="1">
                <a:solidFill>
                  <a:schemeClr val="tx1"/>
                </a:solidFill>
                <a:latin typeface="American Typewriter"/>
              </a:rPr>
              <a:t>Blwyddyn</a:t>
            </a:r>
            <a:r>
              <a:rPr lang="en-US" sz="6500" b="1" kern="0" dirty="0">
                <a:solidFill>
                  <a:schemeClr val="tx1"/>
                </a:solidFill>
                <a:latin typeface="American Typewriter"/>
              </a:rPr>
              <a:t> 3 </a:t>
            </a:r>
            <a:endParaRPr lang="en-US" sz="1850" dirty="0">
              <a:solidFill>
                <a:schemeClr val="tx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212911" y="3559298"/>
            <a:ext cx="7766936" cy="1646302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5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45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 </a:t>
            </a:r>
            <a:endParaRPr lang="en-US" sz="1850" b="1" dirty="0">
              <a:solidFill>
                <a:schemeClr val="tx1"/>
              </a:solidFill>
            </a:endParaRPr>
          </a:p>
          <a:p>
            <a:pPr algn="ctr"/>
            <a:r>
              <a:rPr lang="en-US" sz="45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 10</a:t>
            </a:r>
            <a:r>
              <a:rPr lang="en-US" sz="4500" b="1" kern="0" baseline="30000" dirty="0">
                <a:solidFill>
                  <a:schemeClr val="tx1"/>
                </a:solidFill>
                <a:latin typeface="American Typewriter"/>
              </a:rPr>
              <a:t>fed</a:t>
            </a:r>
            <a:r>
              <a:rPr lang="en-US" sz="4500" b="1" kern="0" dirty="0">
                <a:solidFill>
                  <a:schemeClr val="tx1"/>
                </a:solidFill>
                <a:latin typeface="American Typewriter"/>
              </a:rPr>
              <a:t> 2019</a:t>
            </a:r>
            <a:endParaRPr lang="en-US" sz="185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236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1892968" y="1010653"/>
            <a:ext cx="8582527" cy="500513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 dirty="0" err="1"/>
              <a:t>Prynhawn</a:t>
            </a:r>
            <a:r>
              <a:rPr lang="en-GB" sz="5000" b="1" dirty="0"/>
              <a:t> da! </a:t>
            </a:r>
            <a:r>
              <a:rPr lang="en-GB" sz="5000" b="1" dirty="0" err="1"/>
              <a:t>Prynhawn</a:t>
            </a:r>
            <a:r>
              <a:rPr lang="en-GB" sz="5000" b="1" dirty="0"/>
              <a:t> da!</a:t>
            </a:r>
            <a:br>
              <a:rPr lang="en-GB" sz="5000" b="1" dirty="0"/>
            </a:br>
            <a:r>
              <a:rPr lang="en-GB" sz="5000" b="1" dirty="0" err="1"/>
              <a:t>Sut</a:t>
            </a:r>
            <a:r>
              <a:rPr lang="en-GB" sz="5000" b="1" dirty="0"/>
              <a:t> </a:t>
            </a:r>
            <a:r>
              <a:rPr lang="en-GB" sz="5000" b="1" dirty="0" err="1"/>
              <a:t>dych</a:t>
            </a:r>
            <a:r>
              <a:rPr lang="en-GB" sz="5000" b="1" dirty="0"/>
              <a:t> chi?  </a:t>
            </a:r>
            <a:r>
              <a:rPr lang="en-GB" sz="5000" b="1" dirty="0" err="1"/>
              <a:t>Sut</a:t>
            </a:r>
            <a:r>
              <a:rPr lang="en-GB" sz="5000" b="1" dirty="0"/>
              <a:t> </a:t>
            </a:r>
            <a:r>
              <a:rPr lang="en-GB" sz="5000" b="1" dirty="0" err="1"/>
              <a:t>dych</a:t>
            </a:r>
            <a:r>
              <a:rPr lang="en-GB" sz="5000" b="1" dirty="0"/>
              <a:t> chi?</a:t>
            </a:r>
            <a:br>
              <a:rPr lang="en-GB" sz="5000" b="1" dirty="0"/>
            </a:br>
            <a:r>
              <a:rPr lang="en-GB" sz="5000" b="1" dirty="0"/>
              <a:t>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  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br>
              <a:rPr lang="en-GB" sz="5000" b="1" dirty="0"/>
            </a:b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 </a:t>
            </a: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558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92A47F1-6F72-6E4A-9E61-7ED6E0774806}"/>
              </a:ext>
            </a:extLst>
          </p:cNvPr>
          <p:cNvSpPr txBox="1">
            <a:spLocks/>
          </p:cNvSpPr>
          <p:nvPr/>
        </p:nvSpPr>
        <p:spPr>
          <a:xfrm>
            <a:off x="1733216" y="886213"/>
            <a:ext cx="8582527" cy="5005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spcFirstLastPara="1" wrap="square" lIns="0" tIns="0" rIns="0" bIns="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68300" algn="ctr" rtl="0" eaLnBrk="1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marR="0" lvl="1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marR="0" lvl="2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marR="0" lvl="3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marR="0" lvl="4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marR="0" lvl="5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marR="0" lvl="6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marR="0" lvl="7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marR="0" lvl="8" indent="-368300" algn="ctr" rtl="0" eaLnBrk="1" hangingPunct="1">
              <a:lnSpc>
                <a:spcPct val="115000"/>
              </a:lnSpc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1800"/>
              <a:buFont typeface="Montserrat Light"/>
              <a:buNone/>
              <a:defRPr sz="2400" b="0" i="0" u="none" strike="noStrike" cap="none">
                <a:solidFill>
                  <a:schemeClr val="lt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pPr marL="0" indent="0">
              <a:lnSpc>
                <a:spcPct val="150000"/>
              </a:lnSpc>
            </a:pPr>
            <a:r>
              <a:rPr lang="en-GB" sz="6500" b="1" dirty="0" err="1"/>
              <a:t>Prynhawn</a:t>
            </a:r>
            <a:r>
              <a:rPr lang="en-GB" sz="6500" b="1" dirty="0"/>
              <a:t> da </a:t>
            </a:r>
            <a:r>
              <a:rPr lang="en-GB" sz="6500" b="1" dirty="0" err="1"/>
              <a:t>ffrindiau</a:t>
            </a:r>
            <a:r>
              <a:rPr lang="en-GB" sz="6500" b="1" dirty="0"/>
              <a:t>! </a:t>
            </a:r>
            <a:br>
              <a:rPr lang="en-GB" sz="6500" b="1" dirty="0"/>
            </a:br>
            <a:r>
              <a:rPr lang="en-GB" sz="6500" b="1" dirty="0" err="1"/>
              <a:t>Sut</a:t>
            </a:r>
            <a:r>
              <a:rPr lang="en-GB" sz="6500" b="1" dirty="0"/>
              <a:t> </a:t>
            </a:r>
            <a:r>
              <a:rPr lang="en-GB" sz="6500" b="1" dirty="0" err="1"/>
              <a:t>dych</a:t>
            </a:r>
            <a:r>
              <a:rPr lang="en-GB" sz="6500" b="1" dirty="0"/>
              <a:t> chi? x3 </a:t>
            </a:r>
          </a:p>
          <a:p>
            <a:pPr marL="0" indent="0">
              <a:lnSpc>
                <a:spcPct val="150000"/>
              </a:lnSpc>
            </a:pPr>
            <a:r>
              <a:rPr lang="en-GB" sz="6500" b="1" dirty="0"/>
              <a:t>Da </a:t>
            </a:r>
            <a:r>
              <a:rPr lang="en-GB" sz="6500" b="1" dirty="0" err="1"/>
              <a:t>iawn</a:t>
            </a:r>
            <a:r>
              <a:rPr lang="en-GB" sz="6500" b="1" dirty="0"/>
              <a:t>, </a:t>
            </a:r>
            <a:r>
              <a:rPr lang="en-GB" sz="6500" b="1" dirty="0" err="1"/>
              <a:t>diolch</a:t>
            </a:r>
            <a:endParaRPr lang="en-GB" sz="5000" b="1" kern="0" dirty="0"/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2682" y="4485895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484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09006" y="-1330773"/>
            <a:ext cx="8464731" cy="3596000"/>
          </a:xfrm>
        </p:spPr>
        <p:txBody>
          <a:bodyPr/>
          <a:lstStyle/>
          <a:p>
            <a:r>
              <a:rPr lang="en-US" dirty="0" err="1">
                <a:solidFill>
                  <a:schemeClr val="accent2"/>
                </a:solidFill>
              </a:rPr>
              <a:t>Heddiw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dirty="0" err="1">
                <a:solidFill>
                  <a:schemeClr val="accent2"/>
                </a:solidFill>
              </a:rPr>
              <a:t>byddwn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dirty="0" err="1">
                <a:solidFill>
                  <a:schemeClr val="accent2"/>
                </a:solidFill>
              </a:rPr>
              <a:t>ni’n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dirty="0" err="1">
                <a:solidFill>
                  <a:schemeClr val="accent2"/>
                </a:solidFill>
              </a:rPr>
              <a:t>gwneud</a:t>
            </a:r>
            <a:r>
              <a:rPr lang="en-US" dirty="0">
                <a:solidFill>
                  <a:schemeClr val="accent2"/>
                </a:solidFill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4294967295"/>
          </p:nvPr>
        </p:nvSpPr>
        <p:spPr>
          <a:xfrm>
            <a:off x="2535383" y="1253261"/>
            <a:ext cx="11956473" cy="4357832"/>
          </a:xfrm>
        </p:spPr>
        <p:txBody>
          <a:bodyPr>
            <a:noAutofit/>
          </a:bodyPr>
          <a:lstStyle/>
          <a:p>
            <a:pPr marL="400050" lvl="1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sz="4000" dirty="0"/>
              <a:t>Hanes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iaith</a:t>
            </a:r>
            <a:endParaRPr lang="en-US" sz="4000" dirty="0"/>
          </a:p>
          <a:p>
            <a:pPr marL="400050" lvl="1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wyddor</a:t>
            </a:r>
            <a:r>
              <a:rPr lang="en-US" sz="4000" dirty="0"/>
              <a:t> </a:t>
            </a:r>
            <a:r>
              <a:rPr lang="en-US" sz="4000" dirty="0" err="1"/>
              <a:t>Gymraeg</a:t>
            </a:r>
            <a:r>
              <a:rPr lang="en-US" sz="4000" dirty="0"/>
              <a:t> </a:t>
            </a:r>
          </a:p>
          <a:p>
            <a:pPr marL="400050" lvl="1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sz="4000" dirty="0" err="1"/>
              <a:t>Gorchmynion</a:t>
            </a:r>
            <a:r>
              <a:rPr lang="en-US" sz="4000" dirty="0"/>
              <a:t> y </a:t>
            </a:r>
            <a:r>
              <a:rPr lang="en-US" sz="4000" dirty="0" err="1"/>
              <a:t>dosbarth</a:t>
            </a:r>
            <a:endParaRPr lang="en-US" sz="4000" dirty="0"/>
          </a:p>
          <a:p>
            <a:pPr marL="400050" lvl="1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sz="4000" dirty="0" err="1"/>
              <a:t>Llawer</a:t>
            </a:r>
            <a:r>
              <a:rPr lang="en-US" sz="4000" dirty="0"/>
              <a:t> o </a:t>
            </a:r>
            <a:r>
              <a:rPr lang="en-US" sz="4000" dirty="0" err="1"/>
              <a:t>ymarfer</a:t>
            </a:r>
            <a:endParaRPr lang="en-US" sz="4000" dirty="0"/>
          </a:p>
          <a:p>
            <a:pPr marL="400050" lvl="1" indent="0" defTabSz="914400">
              <a:spcBef>
                <a:spcPts val="0"/>
              </a:spcBef>
              <a:buClrTx/>
              <a:buSzTx/>
              <a:buFontTx/>
              <a:buNone/>
            </a:pPr>
            <a:r>
              <a:rPr lang="en-US" sz="4000" dirty="0" err="1"/>
              <a:t>Mwynhau</a:t>
            </a:r>
            <a:r>
              <a:rPr lang="en-US" sz="4000" dirty="0"/>
              <a:t>!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5777" y="4201356"/>
            <a:ext cx="2882819" cy="2421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665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B22EE580-4A78-DF4F-9A8B-4151B1996DA9}"/>
              </a:ext>
            </a:extLst>
          </p:cNvPr>
          <p:cNvSpPr txBox="1">
            <a:spLocks/>
          </p:cNvSpPr>
          <p:nvPr/>
        </p:nvSpPr>
        <p:spPr>
          <a:xfrm>
            <a:off x="1108364" y="808182"/>
            <a:ext cx="10120312" cy="1320800"/>
          </a:xfrm>
          <a:prstGeom prst="rect">
            <a:avLst/>
          </a:prstGeom>
          <a:noFill/>
          <a:ln>
            <a:noFill/>
          </a:ln>
          <a:effectLst>
            <a:outerShdw blurRad="42863" dist="9525" dir="5400000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Montserrat ExtraBold"/>
              <a:buNone/>
              <a:defRPr sz="2600" b="0" i="0" u="none" strike="noStrike" cap="none">
                <a:solidFill>
                  <a:schemeClr val="lt1"/>
                </a:solidFill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r>
              <a:rPr lang="en-US" sz="9000" b="1" kern="0" dirty="0" err="1">
                <a:solidFill>
                  <a:schemeClr val="tx1"/>
                </a:solidFill>
                <a:latin typeface="American Typewriter" panose="02090604020004020304" pitchFamily="18" charset="77"/>
              </a:rPr>
              <a:t>Enwch</a:t>
            </a:r>
            <a:r>
              <a:rPr lang="en-US" sz="9000" b="1" kern="0" dirty="0">
                <a:solidFill>
                  <a:schemeClr val="tx1"/>
                </a:solidFill>
                <a:latin typeface="American Typewriter" panose="02090604020004020304" pitchFamily="18" charset="77"/>
              </a:rPr>
              <a:t>!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C3CACD-78C5-7A43-B603-B8ABA979C7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2240769"/>
              </p:ext>
            </p:extLst>
          </p:nvPr>
        </p:nvGraphicFramePr>
        <p:xfrm>
          <a:off x="3574473" y="637310"/>
          <a:ext cx="9296399" cy="5487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81F491E9-4440-7548-963A-59A0649315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4877" y="2485351"/>
            <a:ext cx="1961362" cy="1712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043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hape 249"/>
          <p:cNvSpPr/>
          <p:nvPr/>
        </p:nvSpPr>
        <p:spPr>
          <a:xfrm>
            <a:off x="619318" y="2129061"/>
            <a:ext cx="2448272" cy="1656184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400" dirty="0" err="1">
                <a:latin typeface="Century Gothic" charset="0"/>
                <a:ea typeface="Century Gothic" charset="0"/>
                <a:cs typeface="Century Gothic" charset="0"/>
                <a:sym typeface="Century Gothic"/>
              </a:rPr>
              <a:t>Pwy</a:t>
            </a:r>
            <a:r>
              <a:rPr lang="en-US" sz="4400" dirty="0">
                <a:latin typeface="Century Gothic" charset="0"/>
                <a:ea typeface="Century Gothic" charset="0"/>
                <a:cs typeface="Century Gothic" charset="0"/>
                <a:sym typeface="Century Gothic"/>
              </a:rPr>
              <a:t>?</a:t>
            </a:r>
          </a:p>
        </p:txBody>
      </p:sp>
      <p:sp>
        <p:nvSpPr>
          <p:cNvPr id="250" name="Shape 250"/>
          <p:cNvSpPr/>
          <p:nvPr/>
        </p:nvSpPr>
        <p:spPr>
          <a:xfrm>
            <a:off x="8984646" y="224986"/>
            <a:ext cx="2736300" cy="1584300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1">
                <a:lumMod val="40000"/>
                <a:lumOff val="60000"/>
              </a:schemeClr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8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Beth?</a:t>
            </a:r>
          </a:p>
        </p:txBody>
      </p:sp>
      <p:sp>
        <p:nvSpPr>
          <p:cNvPr id="251" name="Shape 251"/>
          <p:cNvSpPr/>
          <p:nvPr/>
        </p:nvSpPr>
        <p:spPr>
          <a:xfrm>
            <a:off x="7596028" y="2186988"/>
            <a:ext cx="2448272" cy="1656184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8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Sut</a:t>
            </a:r>
            <a:r>
              <a:rPr lang="en-US" sz="48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</a:p>
        </p:txBody>
      </p:sp>
      <p:sp>
        <p:nvSpPr>
          <p:cNvPr id="252" name="Shape 252"/>
          <p:cNvSpPr/>
          <p:nvPr/>
        </p:nvSpPr>
        <p:spPr>
          <a:xfrm>
            <a:off x="1934762" y="4695552"/>
            <a:ext cx="2448272" cy="1656184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4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Pa?</a:t>
            </a:r>
          </a:p>
        </p:txBody>
      </p:sp>
      <p:sp>
        <p:nvSpPr>
          <p:cNvPr id="253" name="Shape 253"/>
          <p:cNvSpPr/>
          <p:nvPr/>
        </p:nvSpPr>
        <p:spPr>
          <a:xfrm>
            <a:off x="8636826" y="4264032"/>
            <a:ext cx="2448272" cy="1656184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4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P’un</a:t>
            </a:r>
            <a:r>
              <a:rPr lang="en-US" sz="44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</a:p>
        </p:txBody>
      </p:sp>
      <p:sp>
        <p:nvSpPr>
          <p:cNvPr id="254" name="Shape 254"/>
          <p:cNvSpPr/>
          <p:nvPr/>
        </p:nvSpPr>
        <p:spPr>
          <a:xfrm>
            <a:off x="4134432" y="2839655"/>
            <a:ext cx="2605035" cy="1564626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4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Pam?</a:t>
            </a:r>
          </a:p>
        </p:txBody>
      </p:sp>
      <p:sp>
        <p:nvSpPr>
          <p:cNvPr id="255" name="Shape 255"/>
          <p:cNvSpPr/>
          <p:nvPr/>
        </p:nvSpPr>
        <p:spPr>
          <a:xfrm>
            <a:off x="5736291" y="4695552"/>
            <a:ext cx="2448272" cy="1656184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SzPct val="25000"/>
              <a:buNone/>
            </a:pPr>
            <a:r>
              <a:rPr lang="en-US" sz="440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Ble</a:t>
            </a:r>
            <a:r>
              <a:rPr lang="en-US" sz="440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?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99833" y="482775"/>
            <a:ext cx="10124017" cy="948808"/>
          </a:xfrm>
        </p:spPr>
        <p:txBody>
          <a:bodyPr>
            <a:noAutofit/>
          </a:bodyPr>
          <a:lstStyle/>
          <a:p>
            <a:r>
              <a:rPr lang="en-US" sz="8000" b="1" dirty="0" err="1">
                <a:latin typeface="American Typewriter" panose="02090604020004020304" pitchFamily="18" charset="77"/>
              </a:rPr>
              <a:t>Cwestiynau</a:t>
            </a:r>
            <a:endParaRPr lang="en-US" sz="8000" b="1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212481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 txBox="1">
            <a:spLocks noGrp="1"/>
          </p:cNvSpPr>
          <p:nvPr>
            <p:ph type="title"/>
          </p:nvPr>
        </p:nvSpPr>
        <p:spPr>
          <a:xfrm>
            <a:off x="3251684" y="271685"/>
            <a:ext cx="6660851" cy="1325563"/>
          </a:xfrm>
          <a:prstGeom prst="rect">
            <a:avLst/>
          </a:prstGeom>
          <a:solidFill>
            <a:srgbClr val="F0FFB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>
              <a:lnSpc>
                <a:spcPct val="90000"/>
              </a:lnSpc>
              <a:buClr>
                <a:schemeClr val="dk1"/>
              </a:buClr>
            </a:pPr>
            <a:r>
              <a:rPr lang="en-US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Heddiw</a:t>
            </a:r>
            <a:r>
              <a:rPr lang="en-US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, </a:t>
            </a:r>
            <a:r>
              <a:rPr lang="en-US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byddwn</a:t>
            </a:r>
            <a:r>
              <a:rPr lang="en-US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ni’n</a:t>
            </a:r>
            <a:r>
              <a:rPr lang="en-US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edrych</a:t>
            </a:r>
            <a:r>
              <a:rPr lang="en-US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 </a:t>
            </a:r>
            <a:r>
              <a:rPr lang="en-US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ar</a:t>
            </a:r>
            <a:r>
              <a:rPr lang="en-US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</a:rPr>
              <a:t>…</a:t>
            </a:r>
            <a:endParaRPr sz="3300" i="1" dirty="0">
              <a:solidFill>
                <a:schemeClr val="accent1">
                  <a:lumMod val="10000"/>
                </a:schemeClr>
              </a:solidFill>
              <a:latin typeface="Comic Sans MS" panose="030F0902030302020204" pitchFamily="66" charset="0"/>
              <a:ea typeface="Calibri"/>
              <a:cs typeface="Calibri"/>
              <a:sym typeface="Calibri"/>
            </a:endParaRPr>
          </a:p>
        </p:txBody>
      </p:sp>
      <p:sp>
        <p:nvSpPr>
          <p:cNvPr id="96" name="Shape 96"/>
          <p:cNvSpPr txBox="1">
            <a:spLocks noGrp="1"/>
          </p:cNvSpPr>
          <p:nvPr>
            <p:ph idx="1"/>
          </p:nvPr>
        </p:nvSpPr>
        <p:spPr>
          <a:xfrm>
            <a:off x="3395700" y="1907306"/>
            <a:ext cx="7005284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71450" indent="-171450"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 dirty="0"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..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y Gymraeg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yn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ei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chyd-destun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hanesyddol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i="1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(historical context)</a:t>
            </a:r>
            <a:endParaRPr i="1" dirty="0">
              <a:solidFill>
                <a:schemeClr val="accent1">
                  <a:lumMod val="10000"/>
                </a:schemeClr>
              </a:solidFill>
              <a:latin typeface="Comic Sans MS" panose="030F0902030302020204" pitchFamily="66" charset="0"/>
            </a:endParaRPr>
          </a:p>
          <a:p>
            <a:pPr marL="0" indent="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None/>
            </a:pPr>
            <a:endParaRPr sz="2100" dirty="0">
              <a:solidFill>
                <a:schemeClr val="accent1">
                  <a:lumMod val="10000"/>
                </a:schemeClr>
              </a:solidFill>
              <a:latin typeface="Comic Sans MS" panose="030F0902030302020204" pitchFamily="66" charset="0"/>
              <a:ea typeface="Calibri"/>
              <a:cs typeface="Calibri"/>
              <a:sym typeface="Calibri"/>
            </a:endParaRPr>
          </a:p>
          <a:p>
            <a:pPr marL="171450" indent="-17145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..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beth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sydd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wedi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digwydd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er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mwyn</a:t>
            </a:r>
            <a:r>
              <a:rPr lang="en-US" sz="2100" i="1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(in order)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i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ni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gyrraedd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lle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rydyn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ni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ea typeface="Calibri"/>
                <a:cs typeface="Calibri"/>
                <a:sym typeface="Calibri"/>
              </a:rPr>
              <a:t>?</a:t>
            </a:r>
          </a:p>
          <a:p>
            <a:pPr marL="0" indent="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SzPts val="2100"/>
              <a:buNone/>
            </a:pPr>
            <a:endParaRPr lang="en-US" sz="2100" dirty="0">
              <a:solidFill>
                <a:schemeClr val="accent1">
                  <a:lumMod val="10000"/>
                </a:schemeClr>
              </a:solidFill>
              <a:latin typeface="Comic Sans MS" panose="030F0902030302020204" pitchFamily="66" charset="0"/>
              <a:cs typeface="Calibri"/>
              <a:sym typeface="Calibri"/>
            </a:endParaRPr>
          </a:p>
          <a:p>
            <a:pPr marL="171450" indent="-17145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SzPts val="2100"/>
              <a:buFont typeface="Arial"/>
              <a:buChar char="•"/>
            </a:pP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..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beth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ydy’r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 </a:t>
            </a:r>
            <a:r>
              <a:rPr lang="en-US" sz="2100" dirty="0" err="1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dyfodol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 </a:t>
            </a:r>
            <a:r>
              <a:rPr lang="en-US" sz="2100" i="1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(future)</a:t>
            </a:r>
            <a:r>
              <a:rPr lang="en-US" sz="2100" dirty="0">
                <a:solidFill>
                  <a:schemeClr val="accent1">
                    <a:lumMod val="10000"/>
                  </a:schemeClr>
                </a:solidFill>
                <a:latin typeface="Comic Sans MS" panose="030F0902030302020204" pitchFamily="66" charset="0"/>
                <a:cs typeface="Calibri"/>
                <a:sym typeface="Calibri"/>
              </a:rPr>
              <a:t>?</a:t>
            </a:r>
            <a:endParaRPr dirty="0">
              <a:solidFill>
                <a:schemeClr val="accent1">
                  <a:lumMod val="10000"/>
                </a:schemeClr>
              </a:solidFill>
              <a:latin typeface="Comic Sans MS" panose="030F0902030302020204" pitchFamily="66" charset="0"/>
            </a:endParaRPr>
          </a:p>
          <a:p>
            <a:pPr marL="0" indent="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None/>
            </a:pPr>
            <a:endParaRPr sz="2100" dirty="0">
              <a:latin typeface="Calibri"/>
              <a:ea typeface="Calibri"/>
              <a:cs typeface="Calibri"/>
              <a:sym typeface="Calibri"/>
            </a:endParaRPr>
          </a:p>
          <a:p>
            <a:pPr marL="0" indent="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None/>
            </a:pPr>
            <a:endParaRPr sz="2100" dirty="0">
              <a:latin typeface="Calibri"/>
              <a:ea typeface="Calibri"/>
              <a:cs typeface="Calibri"/>
              <a:sym typeface="Calibri"/>
            </a:endParaRPr>
          </a:p>
          <a:p>
            <a:pPr marL="171450" indent="-38100">
              <a:lnSpc>
                <a:spcPct val="90000"/>
              </a:lnSpc>
              <a:spcBef>
                <a:spcPts val="750"/>
              </a:spcBef>
              <a:buClr>
                <a:schemeClr val="dk1"/>
              </a:buClr>
              <a:buSzPts val="2100"/>
              <a:buNone/>
            </a:pPr>
            <a:endParaRPr sz="2100" dirty="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8950C1-6C47-7F4A-8CB8-FB47F6D2B3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5884" y="4663703"/>
            <a:ext cx="39751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330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5A7969-6FE9-DC42-B5B4-D4371FE2A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9677" y="69816"/>
            <a:ext cx="2590817" cy="1143000"/>
          </a:xfrm>
          <a:solidFill>
            <a:srgbClr val="F0FFB9"/>
          </a:solidFill>
        </p:spPr>
        <p:txBody>
          <a:bodyPr>
            <a:normAutofit/>
          </a:bodyPr>
          <a:lstStyle/>
          <a:p>
            <a:r>
              <a:rPr lang="cy-GB" sz="4000" dirty="0">
                <a:solidFill>
                  <a:schemeClr val="accent1">
                    <a:lumMod val="10000"/>
                  </a:schemeClr>
                </a:solidFill>
              </a:rPr>
              <a:t>Trafodwch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A0507E-8937-6B4C-9162-3E25C523E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232" y="4269038"/>
            <a:ext cx="1905000" cy="2616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C039A7-FF41-2642-9E16-3AD1CC9D36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1394" y="4407987"/>
            <a:ext cx="2948643" cy="2338305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444137" y="1375893"/>
            <a:ext cx="11547566" cy="1216766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y-GB" sz="3600" dirty="0">
                <a:solidFill>
                  <a:schemeClr val="accent1">
                    <a:lumMod val="10000"/>
                  </a:schemeClr>
                </a:solidFill>
              </a:rPr>
              <a:t>- Beth ydy Cymreictod? / What is being Welsh?</a:t>
            </a:r>
          </a:p>
          <a:p>
            <a:pPr algn="ctr"/>
            <a:endParaRPr lang="en-US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7F2DB4F-7468-5D42-9AC8-931679D32B65}"/>
              </a:ext>
            </a:extLst>
          </p:cNvPr>
          <p:cNvSpPr/>
          <p:nvPr/>
        </p:nvSpPr>
        <p:spPr>
          <a:xfrm>
            <a:off x="444137" y="2888941"/>
            <a:ext cx="11547566" cy="135596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y-GB" sz="3600" dirty="0">
                <a:solidFill>
                  <a:schemeClr val="accent1">
                    <a:lumMod val="10000"/>
                  </a:schemeClr>
                </a:solidFill>
              </a:rPr>
              <a:t>- Heb ei iaith, heb ei genedl?</a:t>
            </a:r>
          </a:p>
          <a:p>
            <a:endParaRPr lang="cy-GB" sz="3600" dirty="0">
              <a:solidFill>
                <a:schemeClr val="accent4">
                  <a:lumMod val="50000"/>
                </a:schemeClr>
              </a:solidFill>
            </a:endParaRPr>
          </a:p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1E68C76-48B6-6442-ADDF-4DD1C26C0D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376" r="29514" b="2"/>
          <a:stretch/>
        </p:blipFill>
        <p:spPr>
          <a:xfrm>
            <a:off x="7853820" y="-213149"/>
            <a:ext cx="2565824" cy="1924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41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0DE48FB-8BD5-6A46-9792-3E9C7424E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700" y="1296"/>
            <a:ext cx="6876764" cy="6815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930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701C4-43CC-BC4C-870E-F2EDAAC1F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EEC62821-1B8F-E847-BC8B-EBF13C5CC5F6}"/>
              </a:ext>
            </a:extLst>
          </p:cNvPr>
          <p:cNvSpPr>
            <a:spLocks noGrp="1"/>
          </p:cNvSpPr>
          <p:nvPr>
            <p:ph type="chart" idx="1"/>
          </p:nvPr>
        </p:nvSpPr>
        <p:spPr/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55707D-7D9D-A647-AC34-1DE8052B49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374"/>
            <a:ext cx="9245600" cy="6929120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7F9577FD-0922-964B-A85E-D66733A3F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9516" y="6337478"/>
            <a:ext cx="6165850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Times New Roman" charset="0"/>
                <a:cs typeface="Times New Roman" charset="0"/>
              </a:defRPr>
            </a:lvl9pPr>
          </a:lstStyle>
          <a:p>
            <a:pPr eaLnBrk="1" hangingPunct="1"/>
            <a:r>
              <a:rPr lang="en-GB" sz="1400" b="1" dirty="0"/>
              <a:t>Janet Davies,</a:t>
            </a:r>
            <a:r>
              <a:rPr lang="en-GB" sz="1400" b="1" i="1" dirty="0"/>
              <a:t> The Welsh Language – A Pocket Guide    </a:t>
            </a:r>
            <a:r>
              <a:rPr lang="en-GB" sz="1400" b="1" dirty="0" err="1"/>
              <a:t>Caerdydd</a:t>
            </a:r>
            <a:r>
              <a:rPr lang="en-GB" sz="1400" b="1" dirty="0"/>
              <a:t>, UWP, 1999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194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333D2C-8286-CA4B-8F32-62BA5DA1261A}"/>
              </a:ext>
            </a:extLst>
          </p:cNvPr>
          <p:cNvSpPr txBox="1"/>
          <p:nvPr/>
        </p:nvSpPr>
        <p:spPr>
          <a:xfrm>
            <a:off x="748145" y="648028"/>
            <a:ext cx="10801419" cy="566928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grpSp>
        <p:nvGrpSpPr>
          <p:cNvPr id="8194" name="Group 112"/>
          <p:cNvGrpSpPr>
            <a:grpSpLocks/>
          </p:cNvGrpSpPr>
          <p:nvPr/>
        </p:nvGrpSpPr>
        <p:grpSpPr bwMode="auto">
          <a:xfrm>
            <a:off x="1071568" y="710500"/>
            <a:ext cx="10650583" cy="6024524"/>
            <a:chOff x="-2" y="-2"/>
            <a:chExt cx="2777" cy="3072"/>
          </a:xfrm>
        </p:grpSpPr>
        <p:grpSp>
          <p:nvGrpSpPr>
            <p:cNvPr id="8195" name="Group 110"/>
            <p:cNvGrpSpPr>
              <a:grpSpLocks/>
            </p:cNvGrpSpPr>
            <p:nvPr/>
          </p:nvGrpSpPr>
          <p:grpSpPr bwMode="auto">
            <a:xfrm>
              <a:off x="0" y="0"/>
              <a:ext cx="2773" cy="3068"/>
              <a:chOff x="0" y="0"/>
              <a:chExt cx="2773" cy="3068"/>
            </a:xfrm>
          </p:grpSpPr>
          <p:grpSp>
            <p:nvGrpSpPr>
              <p:cNvPr id="8197" name="Group 39"/>
              <p:cNvGrpSpPr>
                <a:grpSpLocks/>
              </p:cNvGrpSpPr>
              <p:nvPr/>
            </p:nvGrpSpPr>
            <p:grpSpPr bwMode="auto">
              <a:xfrm>
                <a:off x="0" y="0"/>
                <a:ext cx="470" cy="556"/>
                <a:chOff x="0" y="0"/>
                <a:chExt cx="470" cy="556"/>
              </a:xfrm>
            </p:grpSpPr>
            <p:sp>
              <p:nvSpPr>
                <p:cNvPr id="8303" name="Rectangle 2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84" cy="22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 dirty="0" err="1">
                      <a:latin typeface="Trebuchet MS" charset="0"/>
                    </a:rPr>
                    <a:t>Cymraeg</a:t>
                  </a:r>
                  <a:endParaRPr lang="en-US" sz="1100" b="1" dirty="0"/>
                </a:p>
                <a:p>
                  <a:pPr eaLnBrk="0" hangingPunct="0"/>
                  <a:endParaRPr lang="en-US" b="1" dirty="0"/>
                </a:p>
              </p:txBody>
            </p:sp>
            <p:sp>
              <p:nvSpPr>
                <p:cNvPr id="8304" name="Rectangle 38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198" name="Group 41"/>
              <p:cNvGrpSpPr>
                <a:grpSpLocks/>
              </p:cNvGrpSpPr>
              <p:nvPr/>
            </p:nvGrpSpPr>
            <p:grpSpPr bwMode="auto">
              <a:xfrm>
                <a:off x="470" y="0"/>
                <a:ext cx="447" cy="556"/>
                <a:chOff x="470" y="0"/>
                <a:chExt cx="447" cy="556"/>
              </a:xfrm>
            </p:grpSpPr>
            <p:sp>
              <p:nvSpPr>
                <p:cNvPr id="8301" name="Rectangle 3"/>
                <p:cNvSpPr>
                  <a:spLocks noChangeArrowheads="1"/>
                </p:cNvSpPr>
                <p:nvPr/>
              </p:nvSpPr>
              <p:spPr bwMode="auto">
                <a:xfrm>
                  <a:off x="513" y="0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 dirty="0" err="1">
                      <a:latin typeface="Trebuchet MS" charset="0"/>
                    </a:rPr>
                    <a:t>Lladin</a:t>
                  </a:r>
                  <a:endParaRPr lang="en-US" sz="1100" b="1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302" name="Rectangle 40"/>
                <p:cNvSpPr>
                  <a:spLocks noChangeArrowheads="1"/>
                </p:cNvSpPr>
                <p:nvPr/>
              </p:nvSpPr>
              <p:spPr bwMode="auto">
                <a:xfrm>
                  <a:off x="470" y="0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199" name="Group 43"/>
              <p:cNvGrpSpPr>
                <a:grpSpLocks/>
              </p:cNvGrpSpPr>
              <p:nvPr/>
            </p:nvGrpSpPr>
            <p:grpSpPr bwMode="auto">
              <a:xfrm>
                <a:off x="917" y="0"/>
                <a:ext cx="456" cy="556"/>
                <a:chOff x="917" y="0"/>
                <a:chExt cx="456" cy="556"/>
              </a:xfrm>
            </p:grpSpPr>
            <p:sp>
              <p:nvSpPr>
                <p:cNvPr id="8299" name="Rectangle 4"/>
                <p:cNvSpPr>
                  <a:spLocks noChangeArrowheads="1"/>
                </p:cNvSpPr>
                <p:nvPr/>
              </p:nvSpPr>
              <p:spPr bwMode="auto">
                <a:xfrm>
                  <a:off x="9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 dirty="0" err="1">
                      <a:latin typeface="Trebuchet MS" charset="0"/>
                    </a:rPr>
                    <a:t>Saesneg</a:t>
                  </a:r>
                  <a:endParaRPr lang="en-US" sz="1100" b="1" dirty="0"/>
                </a:p>
                <a:p>
                  <a:pPr eaLnBrk="0" hangingPunct="0"/>
                  <a:endParaRPr lang="en-US" b="1" dirty="0"/>
                </a:p>
              </p:txBody>
            </p:sp>
            <p:sp>
              <p:nvSpPr>
                <p:cNvPr id="8300" name="Rectangle 42"/>
                <p:cNvSpPr>
                  <a:spLocks noChangeArrowheads="1"/>
                </p:cNvSpPr>
                <p:nvPr/>
              </p:nvSpPr>
              <p:spPr bwMode="auto">
                <a:xfrm>
                  <a:off x="9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0" name="Group 45"/>
              <p:cNvGrpSpPr>
                <a:grpSpLocks/>
              </p:cNvGrpSpPr>
              <p:nvPr/>
            </p:nvGrpSpPr>
            <p:grpSpPr bwMode="auto">
              <a:xfrm>
                <a:off x="1373" y="0"/>
                <a:ext cx="469" cy="556"/>
                <a:chOff x="1373" y="0"/>
                <a:chExt cx="469" cy="556"/>
              </a:xfrm>
            </p:grpSpPr>
            <p:sp>
              <p:nvSpPr>
                <p:cNvPr id="8297" name="Rectangle 5"/>
                <p:cNvSpPr>
                  <a:spLocks noChangeArrowheads="1"/>
                </p:cNvSpPr>
                <p:nvPr/>
              </p:nvSpPr>
              <p:spPr bwMode="auto">
                <a:xfrm>
                  <a:off x="1416" y="0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200" b="1" dirty="0" err="1">
                      <a:latin typeface="Trebuchet MS" charset="0"/>
                    </a:rPr>
                    <a:t>Almaeneg</a:t>
                  </a:r>
                  <a:endParaRPr lang="en-US" sz="1050" b="1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98" name="Rectangle 44"/>
                <p:cNvSpPr>
                  <a:spLocks noChangeArrowheads="1"/>
                </p:cNvSpPr>
                <p:nvPr/>
              </p:nvSpPr>
              <p:spPr bwMode="auto">
                <a:xfrm>
                  <a:off x="1373" y="0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1" name="Group 47"/>
              <p:cNvGrpSpPr>
                <a:grpSpLocks/>
              </p:cNvGrpSpPr>
              <p:nvPr/>
            </p:nvGrpSpPr>
            <p:grpSpPr bwMode="auto">
              <a:xfrm>
                <a:off x="1842" y="0"/>
                <a:ext cx="475" cy="556"/>
                <a:chOff x="1842" y="0"/>
                <a:chExt cx="475" cy="556"/>
              </a:xfrm>
            </p:grpSpPr>
            <p:sp>
              <p:nvSpPr>
                <p:cNvPr id="8295" name="Rectangle 6"/>
                <p:cNvSpPr>
                  <a:spLocks noChangeArrowheads="1"/>
                </p:cNvSpPr>
                <p:nvPr/>
              </p:nvSpPr>
              <p:spPr bwMode="auto">
                <a:xfrm>
                  <a:off x="1885" y="0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200" b="1" dirty="0" err="1">
                      <a:latin typeface="Trebuchet MS" charset="0"/>
                    </a:rPr>
                    <a:t>Sbaeneg</a:t>
                  </a:r>
                  <a:r>
                    <a:rPr lang="en-US" sz="1200" b="1" dirty="0">
                      <a:latin typeface="Trebuchet MS" charset="0"/>
                    </a:rPr>
                    <a:t> </a:t>
                  </a:r>
                  <a:endParaRPr lang="en-US" sz="1050" b="1" dirty="0"/>
                </a:p>
                <a:p>
                  <a:pPr eaLnBrk="0" hangingPunct="0"/>
                  <a:endParaRPr lang="en-US" b="1" dirty="0"/>
                </a:p>
              </p:txBody>
            </p:sp>
            <p:sp>
              <p:nvSpPr>
                <p:cNvPr id="8296" name="Rectangle 46"/>
                <p:cNvSpPr>
                  <a:spLocks noChangeArrowheads="1"/>
                </p:cNvSpPr>
                <p:nvPr/>
              </p:nvSpPr>
              <p:spPr bwMode="auto">
                <a:xfrm>
                  <a:off x="1842" y="0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2" name="Group 49"/>
              <p:cNvGrpSpPr>
                <a:grpSpLocks/>
              </p:cNvGrpSpPr>
              <p:nvPr/>
            </p:nvGrpSpPr>
            <p:grpSpPr bwMode="auto">
              <a:xfrm>
                <a:off x="2317" y="0"/>
                <a:ext cx="456" cy="556"/>
                <a:chOff x="2317" y="0"/>
                <a:chExt cx="456" cy="556"/>
              </a:xfrm>
            </p:grpSpPr>
            <p:sp>
              <p:nvSpPr>
                <p:cNvPr id="8293" name="Rectangle 7"/>
                <p:cNvSpPr>
                  <a:spLocks noChangeArrowheads="1"/>
                </p:cNvSpPr>
                <p:nvPr/>
              </p:nvSpPr>
              <p:spPr bwMode="auto">
                <a:xfrm>
                  <a:off x="2360" y="0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400" b="1" dirty="0">
                      <a:latin typeface="Trebuchet MS" charset="0"/>
                    </a:rPr>
                    <a:t>Sanskrit</a:t>
                  </a:r>
                  <a:endParaRPr lang="en-US" sz="1100" b="1" dirty="0"/>
                </a:p>
                <a:p>
                  <a:pPr eaLnBrk="0" hangingPunct="0"/>
                  <a:endParaRPr lang="en-US" b="1" dirty="0"/>
                </a:p>
              </p:txBody>
            </p:sp>
            <p:sp>
              <p:nvSpPr>
                <p:cNvPr id="8294" name="Rectangle 48"/>
                <p:cNvSpPr>
                  <a:spLocks noChangeArrowheads="1"/>
                </p:cNvSpPr>
                <p:nvPr/>
              </p:nvSpPr>
              <p:spPr bwMode="auto">
                <a:xfrm>
                  <a:off x="2317" y="0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3" name="Group 51"/>
              <p:cNvGrpSpPr>
                <a:grpSpLocks/>
              </p:cNvGrpSpPr>
              <p:nvPr/>
            </p:nvGrpSpPr>
            <p:grpSpPr bwMode="auto">
              <a:xfrm>
                <a:off x="0" y="556"/>
                <a:ext cx="470" cy="556"/>
                <a:chOff x="0" y="556"/>
                <a:chExt cx="470" cy="556"/>
              </a:xfrm>
            </p:grpSpPr>
            <p:sp>
              <p:nvSpPr>
                <p:cNvPr id="8291" name="Rectangle 8"/>
                <p:cNvSpPr>
                  <a:spLocks noChangeArrowheads="1"/>
                </p:cNvSpPr>
                <p:nvPr/>
              </p:nvSpPr>
              <p:spPr bwMode="auto">
                <a:xfrm>
                  <a:off x="43" y="556"/>
                  <a:ext cx="384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Ieuanc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92" name="Rectangle 50"/>
                <p:cNvSpPr>
                  <a:spLocks noChangeArrowheads="1"/>
                </p:cNvSpPr>
                <p:nvPr/>
              </p:nvSpPr>
              <p:spPr bwMode="auto">
                <a:xfrm>
                  <a:off x="0" y="556"/>
                  <a:ext cx="470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4" name="Group 53"/>
              <p:cNvGrpSpPr>
                <a:grpSpLocks/>
              </p:cNvGrpSpPr>
              <p:nvPr/>
            </p:nvGrpSpPr>
            <p:grpSpPr bwMode="auto">
              <a:xfrm>
                <a:off x="470" y="556"/>
                <a:ext cx="447" cy="556"/>
                <a:chOff x="470" y="556"/>
                <a:chExt cx="447" cy="556"/>
              </a:xfrm>
            </p:grpSpPr>
            <p:sp>
              <p:nvSpPr>
                <p:cNvPr id="8289" name="Rectangle 9"/>
                <p:cNvSpPr>
                  <a:spLocks noChangeArrowheads="1"/>
                </p:cNvSpPr>
                <p:nvPr/>
              </p:nvSpPr>
              <p:spPr bwMode="auto">
                <a:xfrm>
                  <a:off x="513" y="556"/>
                  <a:ext cx="361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 dirty="0" err="1">
                      <a:latin typeface="Trebuchet MS" charset="0"/>
                    </a:rPr>
                    <a:t>Juvenis</a:t>
                  </a:r>
                  <a:endParaRPr lang="en-US" sz="900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90" name="Rectangle 52"/>
                <p:cNvSpPr>
                  <a:spLocks noChangeArrowheads="1"/>
                </p:cNvSpPr>
                <p:nvPr/>
              </p:nvSpPr>
              <p:spPr bwMode="auto">
                <a:xfrm>
                  <a:off x="470" y="556"/>
                  <a:ext cx="447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5" name="Group 55"/>
              <p:cNvGrpSpPr>
                <a:grpSpLocks/>
              </p:cNvGrpSpPr>
              <p:nvPr/>
            </p:nvGrpSpPr>
            <p:grpSpPr bwMode="auto">
              <a:xfrm>
                <a:off x="917" y="556"/>
                <a:ext cx="456" cy="556"/>
                <a:chOff x="917" y="556"/>
                <a:chExt cx="456" cy="556"/>
              </a:xfrm>
            </p:grpSpPr>
            <p:sp>
              <p:nvSpPr>
                <p:cNvPr id="8287" name="Rectangle 10"/>
                <p:cNvSpPr>
                  <a:spLocks noChangeArrowheads="1"/>
                </p:cNvSpPr>
                <p:nvPr/>
              </p:nvSpPr>
              <p:spPr bwMode="auto">
                <a:xfrm>
                  <a:off x="9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 dirty="0">
                      <a:latin typeface="Trebuchet MS" charset="0"/>
                    </a:rPr>
                    <a:t>Young</a:t>
                  </a:r>
                  <a:endParaRPr lang="en-US" sz="900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88" name="Rectangle 54"/>
                <p:cNvSpPr>
                  <a:spLocks noChangeArrowheads="1"/>
                </p:cNvSpPr>
                <p:nvPr/>
              </p:nvSpPr>
              <p:spPr bwMode="auto">
                <a:xfrm>
                  <a:off x="9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6" name="Group 57"/>
              <p:cNvGrpSpPr>
                <a:grpSpLocks/>
              </p:cNvGrpSpPr>
              <p:nvPr/>
            </p:nvGrpSpPr>
            <p:grpSpPr bwMode="auto">
              <a:xfrm>
                <a:off x="1373" y="556"/>
                <a:ext cx="469" cy="556"/>
                <a:chOff x="1373" y="556"/>
                <a:chExt cx="469" cy="556"/>
              </a:xfrm>
            </p:grpSpPr>
            <p:sp>
              <p:nvSpPr>
                <p:cNvPr id="8285" name="Rectangle 11"/>
                <p:cNvSpPr>
                  <a:spLocks noChangeArrowheads="1"/>
                </p:cNvSpPr>
                <p:nvPr/>
              </p:nvSpPr>
              <p:spPr bwMode="auto">
                <a:xfrm>
                  <a:off x="1416" y="556"/>
                  <a:ext cx="383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Jung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6" name="Rectangle 56"/>
                <p:cNvSpPr>
                  <a:spLocks noChangeArrowheads="1"/>
                </p:cNvSpPr>
                <p:nvPr/>
              </p:nvSpPr>
              <p:spPr bwMode="auto">
                <a:xfrm>
                  <a:off x="1373" y="556"/>
                  <a:ext cx="469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7" name="Group 59"/>
              <p:cNvGrpSpPr>
                <a:grpSpLocks/>
              </p:cNvGrpSpPr>
              <p:nvPr/>
            </p:nvGrpSpPr>
            <p:grpSpPr bwMode="auto">
              <a:xfrm>
                <a:off x="1842" y="556"/>
                <a:ext cx="475" cy="556"/>
                <a:chOff x="1842" y="556"/>
                <a:chExt cx="475" cy="556"/>
              </a:xfrm>
            </p:grpSpPr>
            <p:sp>
              <p:nvSpPr>
                <p:cNvPr id="8283" name="Rectangle 12"/>
                <p:cNvSpPr>
                  <a:spLocks noChangeArrowheads="1"/>
                </p:cNvSpPr>
                <p:nvPr/>
              </p:nvSpPr>
              <p:spPr bwMode="auto">
                <a:xfrm>
                  <a:off x="1885" y="556"/>
                  <a:ext cx="389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J</a:t>
                  </a:r>
                  <a:r>
                    <a:rPr lang="en-US" sz="1050"/>
                    <a:t>ó</a:t>
                  </a:r>
                  <a:r>
                    <a:rPr lang="en-US" sz="1050">
                      <a:latin typeface="Trebuchet MS" charset="0"/>
                    </a:rPr>
                    <a:t>ven / 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4" name="Rectangle 58"/>
                <p:cNvSpPr>
                  <a:spLocks noChangeArrowheads="1"/>
                </p:cNvSpPr>
                <p:nvPr/>
              </p:nvSpPr>
              <p:spPr bwMode="auto">
                <a:xfrm>
                  <a:off x="1842" y="556"/>
                  <a:ext cx="475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8" name="Group 61"/>
              <p:cNvGrpSpPr>
                <a:grpSpLocks/>
              </p:cNvGrpSpPr>
              <p:nvPr/>
            </p:nvGrpSpPr>
            <p:grpSpPr bwMode="auto">
              <a:xfrm>
                <a:off x="2317" y="556"/>
                <a:ext cx="456" cy="556"/>
                <a:chOff x="2317" y="556"/>
                <a:chExt cx="456" cy="556"/>
              </a:xfrm>
            </p:grpSpPr>
            <p:sp>
              <p:nvSpPr>
                <p:cNvPr id="8281" name="Rectangle 13"/>
                <p:cNvSpPr>
                  <a:spLocks noChangeArrowheads="1"/>
                </p:cNvSpPr>
                <p:nvPr/>
              </p:nvSpPr>
              <p:spPr bwMode="auto">
                <a:xfrm>
                  <a:off x="2360" y="556"/>
                  <a:ext cx="370" cy="55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Yuvan-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2" name="Rectangle 60"/>
                <p:cNvSpPr>
                  <a:spLocks noChangeArrowheads="1"/>
                </p:cNvSpPr>
                <p:nvPr/>
              </p:nvSpPr>
              <p:spPr bwMode="auto">
                <a:xfrm>
                  <a:off x="2317" y="556"/>
                  <a:ext cx="456" cy="556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09" name="Group 63"/>
              <p:cNvGrpSpPr>
                <a:grpSpLocks/>
              </p:cNvGrpSpPr>
              <p:nvPr/>
            </p:nvGrpSpPr>
            <p:grpSpPr bwMode="auto">
              <a:xfrm>
                <a:off x="0" y="1112"/>
                <a:ext cx="470" cy="422"/>
                <a:chOff x="0" y="1112"/>
                <a:chExt cx="470" cy="422"/>
              </a:xfrm>
            </p:grpSpPr>
            <p:sp>
              <p:nvSpPr>
                <p:cNvPr id="8279" name="Rectangle 14"/>
                <p:cNvSpPr>
                  <a:spLocks noChangeArrowheads="1"/>
                </p:cNvSpPr>
                <p:nvPr/>
              </p:nvSpPr>
              <p:spPr bwMode="auto">
                <a:xfrm>
                  <a:off x="43" y="1112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Dant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80" name="Rectangle 62"/>
                <p:cNvSpPr>
                  <a:spLocks noChangeArrowheads="1"/>
                </p:cNvSpPr>
                <p:nvPr/>
              </p:nvSpPr>
              <p:spPr bwMode="auto">
                <a:xfrm>
                  <a:off x="0" y="1112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0" name="Group 65"/>
              <p:cNvGrpSpPr>
                <a:grpSpLocks/>
              </p:cNvGrpSpPr>
              <p:nvPr/>
            </p:nvGrpSpPr>
            <p:grpSpPr bwMode="auto">
              <a:xfrm>
                <a:off x="470" y="1112"/>
                <a:ext cx="447" cy="422"/>
                <a:chOff x="470" y="1112"/>
                <a:chExt cx="447" cy="422"/>
              </a:xfrm>
            </p:grpSpPr>
            <p:sp>
              <p:nvSpPr>
                <p:cNvPr id="8277" name="Rectangle 15"/>
                <p:cNvSpPr>
                  <a:spLocks noChangeArrowheads="1"/>
                </p:cNvSpPr>
                <p:nvPr/>
              </p:nvSpPr>
              <p:spPr bwMode="auto">
                <a:xfrm>
                  <a:off x="513" y="1112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Dens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8" name="Rectangle 64"/>
                <p:cNvSpPr>
                  <a:spLocks noChangeArrowheads="1"/>
                </p:cNvSpPr>
                <p:nvPr/>
              </p:nvSpPr>
              <p:spPr bwMode="auto">
                <a:xfrm>
                  <a:off x="470" y="1112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1" name="Group 67"/>
              <p:cNvGrpSpPr>
                <a:grpSpLocks/>
              </p:cNvGrpSpPr>
              <p:nvPr/>
            </p:nvGrpSpPr>
            <p:grpSpPr bwMode="auto">
              <a:xfrm>
                <a:off x="917" y="1112"/>
                <a:ext cx="456" cy="422"/>
                <a:chOff x="917" y="1112"/>
                <a:chExt cx="456" cy="422"/>
              </a:xfrm>
            </p:grpSpPr>
            <p:sp>
              <p:nvSpPr>
                <p:cNvPr id="8275" name="Rectangle 16"/>
                <p:cNvSpPr>
                  <a:spLocks noChangeArrowheads="1"/>
                </p:cNvSpPr>
                <p:nvPr/>
              </p:nvSpPr>
              <p:spPr bwMode="auto">
                <a:xfrm>
                  <a:off x="9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Tooth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6" name="Rectangle 66"/>
                <p:cNvSpPr>
                  <a:spLocks noChangeArrowheads="1"/>
                </p:cNvSpPr>
                <p:nvPr/>
              </p:nvSpPr>
              <p:spPr bwMode="auto">
                <a:xfrm>
                  <a:off x="9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2" name="Group 69"/>
              <p:cNvGrpSpPr>
                <a:grpSpLocks/>
              </p:cNvGrpSpPr>
              <p:nvPr/>
            </p:nvGrpSpPr>
            <p:grpSpPr bwMode="auto">
              <a:xfrm>
                <a:off x="1373" y="1112"/>
                <a:ext cx="469" cy="422"/>
                <a:chOff x="1373" y="1112"/>
                <a:chExt cx="469" cy="422"/>
              </a:xfrm>
            </p:grpSpPr>
            <p:sp>
              <p:nvSpPr>
                <p:cNvPr id="8273" name="Rectangle 17"/>
                <p:cNvSpPr>
                  <a:spLocks noChangeArrowheads="1"/>
                </p:cNvSpPr>
                <p:nvPr/>
              </p:nvSpPr>
              <p:spPr bwMode="auto">
                <a:xfrm>
                  <a:off x="1416" y="1112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Zahn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4" name="Rectangle 68"/>
                <p:cNvSpPr>
                  <a:spLocks noChangeArrowheads="1"/>
                </p:cNvSpPr>
                <p:nvPr/>
              </p:nvSpPr>
              <p:spPr bwMode="auto">
                <a:xfrm>
                  <a:off x="1373" y="1112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3" name="Group 71"/>
              <p:cNvGrpSpPr>
                <a:grpSpLocks/>
              </p:cNvGrpSpPr>
              <p:nvPr/>
            </p:nvGrpSpPr>
            <p:grpSpPr bwMode="auto">
              <a:xfrm>
                <a:off x="1842" y="1112"/>
                <a:ext cx="475" cy="422"/>
                <a:chOff x="1842" y="1112"/>
                <a:chExt cx="475" cy="422"/>
              </a:xfrm>
            </p:grpSpPr>
            <p:sp>
              <p:nvSpPr>
                <p:cNvPr id="8271" name="Rectangle 18"/>
                <p:cNvSpPr>
                  <a:spLocks noChangeArrowheads="1"/>
                </p:cNvSpPr>
                <p:nvPr/>
              </p:nvSpPr>
              <p:spPr bwMode="auto">
                <a:xfrm>
                  <a:off x="1885" y="1112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 dirty="0">
                      <a:latin typeface="Trebuchet MS" charset="0"/>
                    </a:rPr>
                    <a:t>Diente</a:t>
                  </a:r>
                  <a:endParaRPr lang="en-US" sz="900" dirty="0"/>
                </a:p>
                <a:p>
                  <a:pPr eaLnBrk="0" hangingPunct="0"/>
                  <a:endParaRPr lang="en-US" dirty="0"/>
                </a:p>
              </p:txBody>
            </p:sp>
            <p:sp>
              <p:nvSpPr>
                <p:cNvPr id="8272" name="Rectangle 70"/>
                <p:cNvSpPr>
                  <a:spLocks noChangeArrowheads="1"/>
                </p:cNvSpPr>
                <p:nvPr/>
              </p:nvSpPr>
              <p:spPr bwMode="auto">
                <a:xfrm>
                  <a:off x="1842" y="1112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4" name="Group 73"/>
              <p:cNvGrpSpPr>
                <a:grpSpLocks/>
              </p:cNvGrpSpPr>
              <p:nvPr/>
            </p:nvGrpSpPr>
            <p:grpSpPr bwMode="auto">
              <a:xfrm>
                <a:off x="2317" y="1112"/>
                <a:ext cx="456" cy="422"/>
                <a:chOff x="2317" y="1112"/>
                <a:chExt cx="456" cy="422"/>
              </a:xfrm>
            </p:grpSpPr>
            <p:sp>
              <p:nvSpPr>
                <p:cNvPr id="8269" name="Rectangle 19"/>
                <p:cNvSpPr>
                  <a:spLocks noChangeArrowheads="1"/>
                </p:cNvSpPr>
                <p:nvPr/>
              </p:nvSpPr>
              <p:spPr bwMode="auto">
                <a:xfrm>
                  <a:off x="2360" y="1112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Danta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70" name="Rectangle 72"/>
                <p:cNvSpPr>
                  <a:spLocks noChangeArrowheads="1"/>
                </p:cNvSpPr>
                <p:nvPr/>
              </p:nvSpPr>
              <p:spPr bwMode="auto">
                <a:xfrm>
                  <a:off x="2317" y="1112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5" name="Group 75"/>
              <p:cNvGrpSpPr>
                <a:grpSpLocks/>
              </p:cNvGrpSpPr>
              <p:nvPr/>
            </p:nvGrpSpPr>
            <p:grpSpPr bwMode="auto">
              <a:xfrm>
                <a:off x="0" y="1534"/>
                <a:ext cx="470" cy="422"/>
                <a:chOff x="0" y="1534"/>
                <a:chExt cx="470" cy="422"/>
              </a:xfrm>
            </p:grpSpPr>
            <p:sp>
              <p:nvSpPr>
                <p:cNvPr id="82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" y="1534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Tenau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8" name="Rectangle 74"/>
                <p:cNvSpPr>
                  <a:spLocks noChangeArrowheads="1"/>
                </p:cNvSpPr>
                <p:nvPr/>
              </p:nvSpPr>
              <p:spPr bwMode="auto">
                <a:xfrm>
                  <a:off x="0" y="1534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6" name="Group 77"/>
              <p:cNvGrpSpPr>
                <a:grpSpLocks/>
              </p:cNvGrpSpPr>
              <p:nvPr/>
            </p:nvGrpSpPr>
            <p:grpSpPr bwMode="auto">
              <a:xfrm>
                <a:off x="470" y="1534"/>
                <a:ext cx="447" cy="422"/>
                <a:chOff x="470" y="1534"/>
                <a:chExt cx="447" cy="422"/>
              </a:xfrm>
            </p:grpSpPr>
            <p:sp>
              <p:nvSpPr>
                <p:cNvPr id="8265" name="Rectangle 21"/>
                <p:cNvSpPr>
                  <a:spLocks noChangeArrowheads="1"/>
                </p:cNvSpPr>
                <p:nvPr/>
              </p:nvSpPr>
              <p:spPr bwMode="auto">
                <a:xfrm>
                  <a:off x="513" y="1534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Tenuis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6" name="Rectangle 76"/>
                <p:cNvSpPr>
                  <a:spLocks noChangeArrowheads="1"/>
                </p:cNvSpPr>
                <p:nvPr/>
              </p:nvSpPr>
              <p:spPr bwMode="auto">
                <a:xfrm>
                  <a:off x="470" y="1534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7" name="Group 79"/>
              <p:cNvGrpSpPr>
                <a:grpSpLocks/>
              </p:cNvGrpSpPr>
              <p:nvPr/>
            </p:nvGrpSpPr>
            <p:grpSpPr bwMode="auto">
              <a:xfrm>
                <a:off x="917" y="1534"/>
                <a:ext cx="456" cy="422"/>
                <a:chOff x="917" y="1534"/>
                <a:chExt cx="456" cy="422"/>
              </a:xfrm>
            </p:grpSpPr>
            <p:sp>
              <p:nvSpPr>
                <p:cNvPr id="8263" name="Rectangle 22"/>
                <p:cNvSpPr>
                  <a:spLocks noChangeArrowheads="1"/>
                </p:cNvSpPr>
                <p:nvPr/>
              </p:nvSpPr>
              <p:spPr bwMode="auto">
                <a:xfrm>
                  <a:off x="9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Thin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4" name="Rectangle 78"/>
                <p:cNvSpPr>
                  <a:spLocks noChangeArrowheads="1"/>
                </p:cNvSpPr>
                <p:nvPr/>
              </p:nvSpPr>
              <p:spPr bwMode="auto">
                <a:xfrm>
                  <a:off x="9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8" name="Group 81"/>
              <p:cNvGrpSpPr>
                <a:grpSpLocks/>
              </p:cNvGrpSpPr>
              <p:nvPr/>
            </p:nvGrpSpPr>
            <p:grpSpPr bwMode="auto">
              <a:xfrm>
                <a:off x="1373" y="1534"/>
                <a:ext cx="469" cy="422"/>
                <a:chOff x="1373" y="1534"/>
                <a:chExt cx="469" cy="422"/>
              </a:xfrm>
            </p:grpSpPr>
            <p:sp>
              <p:nvSpPr>
                <p:cNvPr id="8261" name="Rectangle 23"/>
                <p:cNvSpPr>
                  <a:spLocks noChangeArrowheads="1"/>
                </p:cNvSpPr>
                <p:nvPr/>
              </p:nvSpPr>
              <p:spPr bwMode="auto">
                <a:xfrm>
                  <a:off x="1416" y="1534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D</a:t>
                  </a:r>
                  <a:r>
                    <a:rPr lang="en-US" sz="1050"/>
                    <a:t>ü</a:t>
                  </a:r>
                  <a:r>
                    <a:rPr lang="en-US" sz="1050">
                      <a:latin typeface="Trebuchet MS" charset="0"/>
                    </a:rPr>
                    <a:t>nn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2" name="Rectangle 80"/>
                <p:cNvSpPr>
                  <a:spLocks noChangeArrowheads="1"/>
                </p:cNvSpPr>
                <p:nvPr/>
              </p:nvSpPr>
              <p:spPr bwMode="auto">
                <a:xfrm>
                  <a:off x="1373" y="1534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19" name="Group 83"/>
              <p:cNvGrpSpPr>
                <a:grpSpLocks/>
              </p:cNvGrpSpPr>
              <p:nvPr/>
            </p:nvGrpSpPr>
            <p:grpSpPr bwMode="auto">
              <a:xfrm>
                <a:off x="1842" y="1534"/>
                <a:ext cx="475" cy="422"/>
                <a:chOff x="1842" y="1534"/>
                <a:chExt cx="475" cy="422"/>
              </a:xfrm>
            </p:grpSpPr>
            <p:sp>
              <p:nvSpPr>
                <p:cNvPr id="8259" name="Rectangle 24"/>
                <p:cNvSpPr>
                  <a:spLocks noChangeArrowheads="1"/>
                </p:cNvSpPr>
                <p:nvPr/>
              </p:nvSpPr>
              <p:spPr bwMode="auto">
                <a:xfrm>
                  <a:off x="1885" y="1534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900"/>
                    <a:t> </a:t>
                  </a:r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60" name="Rectangle 82"/>
                <p:cNvSpPr>
                  <a:spLocks noChangeArrowheads="1"/>
                </p:cNvSpPr>
                <p:nvPr/>
              </p:nvSpPr>
              <p:spPr bwMode="auto">
                <a:xfrm>
                  <a:off x="1842" y="1534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0" name="Group 85"/>
              <p:cNvGrpSpPr>
                <a:grpSpLocks/>
              </p:cNvGrpSpPr>
              <p:nvPr/>
            </p:nvGrpSpPr>
            <p:grpSpPr bwMode="auto">
              <a:xfrm>
                <a:off x="2317" y="1534"/>
                <a:ext cx="456" cy="422"/>
                <a:chOff x="2317" y="1534"/>
                <a:chExt cx="456" cy="422"/>
              </a:xfrm>
            </p:grpSpPr>
            <p:sp>
              <p:nvSpPr>
                <p:cNvPr id="8257" name="Rectangle 25"/>
                <p:cNvSpPr>
                  <a:spLocks noChangeArrowheads="1"/>
                </p:cNvSpPr>
                <p:nvPr/>
              </p:nvSpPr>
              <p:spPr bwMode="auto">
                <a:xfrm>
                  <a:off x="2360" y="1534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Tanas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8" name="Rectangle 84"/>
                <p:cNvSpPr>
                  <a:spLocks noChangeArrowheads="1"/>
                </p:cNvSpPr>
                <p:nvPr/>
              </p:nvSpPr>
              <p:spPr bwMode="auto">
                <a:xfrm>
                  <a:off x="2317" y="1534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1" name="Group 87"/>
              <p:cNvGrpSpPr>
                <a:grpSpLocks/>
              </p:cNvGrpSpPr>
              <p:nvPr/>
            </p:nvGrpSpPr>
            <p:grpSpPr bwMode="auto">
              <a:xfrm>
                <a:off x="0" y="1956"/>
                <a:ext cx="470" cy="690"/>
                <a:chOff x="0" y="1956"/>
                <a:chExt cx="470" cy="690"/>
              </a:xfrm>
            </p:grpSpPr>
            <p:sp>
              <p:nvSpPr>
                <p:cNvPr id="8255" name="Rectangle 26"/>
                <p:cNvSpPr>
                  <a:spLocks noChangeArrowheads="1"/>
                </p:cNvSpPr>
                <p:nvPr/>
              </p:nvSpPr>
              <p:spPr bwMode="auto">
                <a:xfrm>
                  <a:off x="43" y="1956"/>
                  <a:ext cx="384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Gweddw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6" name="Rectangle 86"/>
                <p:cNvSpPr>
                  <a:spLocks noChangeArrowheads="1"/>
                </p:cNvSpPr>
                <p:nvPr/>
              </p:nvSpPr>
              <p:spPr bwMode="auto">
                <a:xfrm>
                  <a:off x="0" y="1956"/>
                  <a:ext cx="470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2" name="Group 89"/>
              <p:cNvGrpSpPr>
                <a:grpSpLocks/>
              </p:cNvGrpSpPr>
              <p:nvPr/>
            </p:nvGrpSpPr>
            <p:grpSpPr bwMode="auto">
              <a:xfrm>
                <a:off x="470" y="1956"/>
                <a:ext cx="447" cy="690"/>
                <a:chOff x="470" y="1956"/>
                <a:chExt cx="447" cy="690"/>
              </a:xfrm>
            </p:grpSpPr>
            <p:sp>
              <p:nvSpPr>
                <p:cNvPr id="8253" name="Rectangle 27"/>
                <p:cNvSpPr>
                  <a:spLocks noChangeArrowheads="1"/>
                </p:cNvSpPr>
                <p:nvPr/>
              </p:nvSpPr>
              <p:spPr bwMode="auto">
                <a:xfrm>
                  <a:off x="513" y="1956"/>
                  <a:ext cx="361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Vidua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4" name="Rectangle 88"/>
                <p:cNvSpPr>
                  <a:spLocks noChangeArrowheads="1"/>
                </p:cNvSpPr>
                <p:nvPr/>
              </p:nvSpPr>
              <p:spPr bwMode="auto">
                <a:xfrm>
                  <a:off x="470" y="1956"/>
                  <a:ext cx="447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3" name="Group 91"/>
              <p:cNvGrpSpPr>
                <a:grpSpLocks/>
              </p:cNvGrpSpPr>
              <p:nvPr/>
            </p:nvGrpSpPr>
            <p:grpSpPr bwMode="auto">
              <a:xfrm>
                <a:off x="917" y="1956"/>
                <a:ext cx="456" cy="690"/>
                <a:chOff x="917" y="1956"/>
                <a:chExt cx="456" cy="690"/>
              </a:xfrm>
            </p:grpSpPr>
            <p:sp>
              <p:nvSpPr>
                <p:cNvPr id="8251" name="Rectangle 28"/>
                <p:cNvSpPr>
                  <a:spLocks noChangeArrowheads="1"/>
                </p:cNvSpPr>
                <p:nvPr/>
              </p:nvSpPr>
              <p:spPr bwMode="auto">
                <a:xfrm>
                  <a:off x="9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Widow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2" name="Rectangle 90"/>
                <p:cNvSpPr>
                  <a:spLocks noChangeArrowheads="1"/>
                </p:cNvSpPr>
                <p:nvPr/>
              </p:nvSpPr>
              <p:spPr bwMode="auto">
                <a:xfrm>
                  <a:off x="9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4" name="Group 93"/>
              <p:cNvGrpSpPr>
                <a:grpSpLocks/>
              </p:cNvGrpSpPr>
              <p:nvPr/>
            </p:nvGrpSpPr>
            <p:grpSpPr bwMode="auto">
              <a:xfrm>
                <a:off x="1373" y="1956"/>
                <a:ext cx="469" cy="690"/>
                <a:chOff x="1373" y="1956"/>
                <a:chExt cx="469" cy="690"/>
              </a:xfrm>
            </p:grpSpPr>
            <p:sp>
              <p:nvSpPr>
                <p:cNvPr id="8249" name="Rectangle 29"/>
                <p:cNvSpPr>
                  <a:spLocks noChangeArrowheads="1"/>
                </p:cNvSpPr>
                <p:nvPr/>
              </p:nvSpPr>
              <p:spPr bwMode="auto">
                <a:xfrm>
                  <a:off x="1416" y="1956"/>
                  <a:ext cx="383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Witwe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50" name="Rectangle 92"/>
                <p:cNvSpPr>
                  <a:spLocks noChangeArrowheads="1"/>
                </p:cNvSpPr>
                <p:nvPr/>
              </p:nvSpPr>
              <p:spPr bwMode="auto">
                <a:xfrm>
                  <a:off x="1373" y="1956"/>
                  <a:ext cx="469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5" name="Group 95"/>
              <p:cNvGrpSpPr>
                <a:grpSpLocks/>
              </p:cNvGrpSpPr>
              <p:nvPr/>
            </p:nvGrpSpPr>
            <p:grpSpPr bwMode="auto">
              <a:xfrm>
                <a:off x="1842" y="1956"/>
                <a:ext cx="475" cy="690"/>
                <a:chOff x="1842" y="1956"/>
                <a:chExt cx="475" cy="690"/>
              </a:xfrm>
            </p:grpSpPr>
            <p:sp>
              <p:nvSpPr>
                <p:cNvPr id="8247" name="Rectangle 30"/>
                <p:cNvSpPr>
                  <a:spLocks noChangeArrowheads="1"/>
                </p:cNvSpPr>
                <p:nvPr/>
              </p:nvSpPr>
              <p:spPr bwMode="auto">
                <a:xfrm>
                  <a:off x="1885" y="1956"/>
                  <a:ext cx="389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Viuda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8" name="Rectangle 94"/>
                <p:cNvSpPr>
                  <a:spLocks noChangeArrowheads="1"/>
                </p:cNvSpPr>
                <p:nvPr/>
              </p:nvSpPr>
              <p:spPr bwMode="auto">
                <a:xfrm>
                  <a:off x="1842" y="1956"/>
                  <a:ext cx="475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6" name="Group 97"/>
              <p:cNvGrpSpPr>
                <a:grpSpLocks/>
              </p:cNvGrpSpPr>
              <p:nvPr/>
            </p:nvGrpSpPr>
            <p:grpSpPr bwMode="auto">
              <a:xfrm>
                <a:off x="2317" y="1956"/>
                <a:ext cx="456" cy="690"/>
                <a:chOff x="2317" y="1956"/>
                <a:chExt cx="456" cy="690"/>
              </a:xfrm>
            </p:grpSpPr>
            <p:sp>
              <p:nvSpPr>
                <p:cNvPr id="8245" name="Rectangle 31"/>
                <p:cNvSpPr>
                  <a:spLocks noChangeArrowheads="1"/>
                </p:cNvSpPr>
                <p:nvPr/>
              </p:nvSpPr>
              <p:spPr bwMode="auto">
                <a:xfrm>
                  <a:off x="2360" y="1956"/>
                  <a:ext cx="370" cy="6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Mi vidhava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6" name="Rectangle 96"/>
                <p:cNvSpPr>
                  <a:spLocks noChangeArrowheads="1"/>
                </p:cNvSpPr>
                <p:nvPr/>
              </p:nvSpPr>
              <p:spPr bwMode="auto">
                <a:xfrm>
                  <a:off x="2317" y="1956"/>
                  <a:ext cx="456" cy="690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7" name="Group 99"/>
              <p:cNvGrpSpPr>
                <a:grpSpLocks/>
              </p:cNvGrpSpPr>
              <p:nvPr/>
            </p:nvGrpSpPr>
            <p:grpSpPr bwMode="auto">
              <a:xfrm>
                <a:off x="0" y="2646"/>
                <a:ext cx="470" cy="422"/>
                <a:chOff x="0" y="2646"/>
                <a:chExt cx="470" cy="422"/>
              </a:xfrm>
            </p:grpSpPr>
            <p:sp>
              <p:nvSpPr>
                <p:cNvPr id="8243" name="Rectangle 32"/>
                <p:cNvSpPr>
                  <a:spLocks noChangeArrowheads="1"/>
                </p:cNvSpPr>
                <p:nvPr/>
              </p:nvSpPr>
              <p:spPr bwMode="auto">
                <a:xfrm>
                  <a:off x="43" y="2646"/>
                  <a:ext cx="384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Tri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4" name="Rectangle 98"/>
                <p:cNvSpPr>
                  <a:spLocks noChangeArrowheads="1"/>
                </p:cNvSpPr>
                <p:nvPr/>
              </p:nvSpPr>
              <p:spPr bwMode="auto">
                <a:xfrm>
                  <a:off x="0" y="2646"/>
                  <a:ext cx="470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8" name="Group 101"/>
              <p:cNvGrpSpPr>
                <a:grpSpLocks/>
              </p:cNvGrpSpPr>
              <p:nvPr/>
            </p:nvGrpSpPr>
            <p:grpSpPr bwMode="auto">
              <a:xfrm>
                <a:off x="470" y="2646"/>
                <a:ext cx="447" cy="422"/>
                <a:chOff x="470" y="2646"/>
                <a:chExt cx="447" cy="422"/>
              </a:xfrm>
            </p:grpSpPr>
            <p:sp>
              <p:nvSpPr>
                <p:cNvPr id="8241" name="Rectangle 33"/>
                <p:cNvSpPr>
                  <a:spLocks noChangeArrowheads="1"/>
                </p:cNvSpPr>
                <p:nvPr/>
              </p:nvSpPr>
              <p:spPr bwMode="auto">
                <a:xfrm>
                  <a:off x="513" y="2646"/>
                  <a:ext cx="361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Tres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2" name="Rectangle 100"/>
                <p:cNvSpPr>
                  <a:spLocks noChangeArrowheads="1"/>
                </p:cNvSpPr>
                <p:nvPr/>
              </p:nvSpPr>
              <p:spPr bwMode="auto">
                <a:xfrm>
                  <a:off x="470" y="2646"/>
                  <a:ext cx="447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29" name="Group 103"/>
              <p:cNvGrpSpPr>
                <a:grpSpLocks/>
              </p:cNvGrpSpPr>
              <p:nvPr/>
            </p:nvGrpSpPr>
            <p:grpSpPr bwMode="auto">
              <a:xfrm>
                <a:off x="917" y="2646"/>
                <a:ext cx="456" cy="422"/>
                <a:chOff x="917" y="2646"/>
                <a:chExt cx="456" cy="422"/>
              </a:xfrm>
            </p:grpSpPr>
            <p:sp>
              <p:nvSpPr>
                <p:cNvPr id="8239" name="Rectangle 34"/>
                <p:cNvSpPr>
                  <a:spLocks noChangeArrowheads="1"/>
                </p:cNvSpPr>
                <p:nvPr/>
              </p:nvSpPr>
              <p:spPr bwMode="auto">
                <a:xfrm>
                  <a:off x="9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Three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40" name="Rectangle 102"/>
                <p:cNvSpPr>
                  <a:spLocks noChangeArrowheads="1"/>
                </p:cNvSpPr>
                <p:nvPr/>
              </p:nvSpPr>
              <p:spPr bwMode="auto">
                <a:xfrm>
                  <a:off x="9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0" name="Group 105"/>
              <p:cNvGrpSpPr>
                <a:grpSpLocks/>
              </p:cNvGrpSpPr>
              <p:nvPr/>
            </p:nvGrpSpPr>
            <p:grpSpPr bwMode="auto">
              <a:xfrm>
                <a:off x="1373" y="2646"/>
                <a:ext cx="469" cy="422"/>
                <a:chOff x="1373" y="2646"/>
                <a:chExt cx="469" cy="422"/>
              </a:xfrm>
            </p:grpSpPr>
            <p:sp>
              <p:nvSpPr>
                <p:cNvPr id="8237" name="Rectangle 35"/>
                <p:cNvSpPr>
                  <a:spLocks noChangeArrowheads="1"/>
                </p:cNvSpPr>
                <p:nvPr/>
              </p:nvSpPr>
              <p:spPr bwMode="auto">
                <a:xfrm>
                  <a:off x="1416" y="2646"/>
                  <a:ext cx="383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Drei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8" name="Rectangle 104"/>
                <p:cNvSpPr>
                  <a:spLocks noChangeArrowheads="1"/>
                </p:cNvSpPr>
                <p:nvPr/>
              </p:nvSpPr>
              <p:spPr bwMode="auto">
                <a:xfrm>
                  <a:off x="1373" y="2646"/>
                  <a:ext cx="469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1" name="Group 107"/>
              <p:cNvGrpSpPr>
                <a:grpSpLocks/>
              </p:cNvGrpSpPr>
              <p:nvPr/>
            </p:nvGrpSpPr>
            <p:grpSpPr bwMode="auto">
              <a:xfrm>
                <a:off x="1842" y="2646"/>
                <a:ext cx="475" cy="422"/>
                <a:chOff x="1842" y="2646"/>
                <a:chExt cx="475" cy="422"/>
              </a:xfrm>
            </p:grpSpPr>
            <p:sp>
              <p:nvSpPr>
                <p:cNvPr id="8235" name="Rectangle 36"/>
                <p:cNvSpPr>
                  <a:spLocks noChangeArrowheads="1"/>
                </p:cNvSpPr>
                <p:nvPr/>
              </p:nvSpPr>
              <p:spPr bwMode="auto">
                <a:xfrm>
                  <a:off x="1885" y="2646"/>
                  <a:ext cx="389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Tres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6" name="Rectangle 106"/>
                <p:cNvSpPr>
                  <a:spLocks noChangeArrowheads="1"/>
                </p:cNvSpPr>
                <p:nvPr/>
              </p:nvSpPr>
              <p:spPr bwMode="auto">
                <a:xfrm>
                  <a:off x="1842" y="2646"/>
                  <a:ext cx="475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grpSp>
            <p:nvGrpSpPr>
              <p:cNvPr id="8232" name="Group 109"/>
              <p:cNvGrpSpPr>
                <a:grpSpLocks/>
              </p:cNvGrpSpPr>
              <p:nvPr/>
            </p:nvGrpSpPr>
            <p:grpSpPr bwMode="auto">
              <a:xfrm>
                <a:off x="2317" y="2646"/>
                <a:ext cx="456" cy="422"/>
                <a:chOff x="2317" y="2646"/>
                <a:chExt cx="456" cy="422"/>
              </a:xfrm>
            </p:grpSpPr>
            <p:sp>
              <p:nvSpPr>
                <p:cNvPr id="8233" name="Rectangle 37"/>
                <p:cNvSpPr>
                  <a:spLocks noChangeArrowheads="1"/>
                </p:cNvSpPr>
                <p:nvPr/>
              </p:nvSpPr>
              <p:spPr bwMode="auto">
                <a:xfrm>
                  <a:off x="2360" y="2646"/>
                  <a:ext cx="370" cy="42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xmlns="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en-US" sz="1050">
                      <a:latin typeface="Trebuchet MS" charset="0"/>
                    </a:rPr>
                    <a:t>Trayas</a:t>
                  </a:r>
                  <a:endParaRPr lang="en-US" sz="900"/>
                </a:p>
                <a:p>
                  <a:pPr eaLnBrk="0" hangingPunct="0"/>
                  <a:endParaRPr lang="en-US"/>
                </a:p>
              </p:txBody>
            </p:sp>
            <p:sp>
              <p:nvSpPr>
                <p:cNvPr id="8234" name="Rectangle 108"/>
                <p:cNvSpPr>
                  <a:spLocks noChangeArrowheads="1"/>
                </p:cNvSpPr>
                <p:nvPr/>
              </p:nvSpPr>
              <p:spPr bwMode="auto">
                <a:xfrm>
                  <a:off x="2317" y="2646"/>
                  <a:ext cx="456" cy="422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 xmlns="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 xmlns="">
                      <a:effectLst>
                        <a:outerShdw blurRad="63500" dist="38099" dir="2700000" algn="ctr" rotWithShape="0">
                          <a:schemeClr val="bg2">
                            <a:alpha val="74998"/>
                          </a:schemeClr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8196" name="Rectangle 111"/>
            <p:cNvSpPr>
              <a:spLocks noChangeArrowheads="1"/>
            </p:cNvSpPr>
            <p:nvPr/>
          </p:nvSpPr>
          <p:spPr bwMode="auto">
            <a:xfrm>
              <a:off x="-2" y="-2"/>
              <a:ext cx="2777" cy="3072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95822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B3527-B414-AD40-99EB-23E059B06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2872" y="350154"/>
            <a:ext cx="6948772" cy="1026619"/>
          </a:xfrm>
          <a:solidFill>
            <a:srgbClr val="F0FFB9"/>
          </a:solidFill>
        </p:spPr>
        <p:txBody>
          <a:bodyPr>
            <a:noAutofit/>
          </a:bodyPr>
          <a:lstStyle/>
          <a:p>
            <a:pPr algn="ctr"/>
            <a:br>
              <a:rPr lang="en-US" sz="4500" b="1" dirty="0"/>
            </a:br>
            <a:br>
              <a:rPr lang="en-US" sz="4500" b="1" dirty="0"/>
            </a:br>
            <a:r>
              <a:rPr lang="en-US" sz="4500" b="1" dirty="0">
                <a:solidFill>
                  <a:schemeClr val="tx1">
                    <a:lumMod val="50000"/>
                  </a:schemeClr>
                </a:solidFill>
              </a:rPr>
              <a:t>Y </a:t>
            </a:r>
            <a:r>
              <a:rPr lang="en-US" sz="4500" b="1" dirty="0" err="1">
                <a:solidFill>
                  <a:schemeClr val="tx1">
                    <a:lumMod val="50000"/>
                  </a:schemeClr>
                </a:solidFill>
              </a:rPr>
              <a:t>Teulu</a:t>
            </a:r>
            <a:r>
              <a:rPr lang="en-US" sz="4500" b="1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US" sz="4500" b="1" dirty="0" err="1">
                <a:solidFill>
                  <a:schemeClr val="tx1">
                    <a:lumMod val="50000"/>
                  </a:schemeClr>
                </a:solidFill>
              </a:rPr>
              <a:t>Celtaidd</a:t>
            </a:r>
            <a:r>
              <a:rPr lang="en-US" sz="4500" b="1" dirty="0">
                <a:solidFill>
                  <a:schemeClr val="tx1">
                    <a:lumMod val="50000"/>
                  </a:schemeClr>
                </a:solidFill>
              </a:rPr>
              <a:t> </a:t>
            </a:r>
            <a:br>
              <a:rPr lang="en-GB" sz="4500" b="1" dirty="0">
                <a:solidFill>
                  <a:schemeClr val="tx1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br>
              <a:rPr lang="en-GB" sz="4500" b="1" dirty="0"/>
            </a:br>
            <a:endParaRPr lang="en-US" sz="45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D72BF1-B380-3342-A09F-69E83B96B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06492"/>
            <a:ext cx="1885675" cy="25902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942212-F677-9B4F-A22B-BC07FCC4FF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2275">
            <a:off x="2339917" y="5008727"/>
            <a:ext cx="1539962" cy="15399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412CC5-83C6-AF4C-9B7A-8A8F180FEB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1902" y="1686475"/>
            <a:ext cx="9615060" cy="2999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2379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4450" y="131697"/>
            <a:ext cx="6113850" cy="1171163"/>
          </a:xfrm>
          <a:solidFill>
            <a:srgbClr val="F0FFB9"/>
          </a:solidFill>
        </p:spPr>
        <p:txBody>
          <a:bodyPr/>
          <a:lstStyle/>
          <a:p>
            <a:pPr algn="ctr"/>
            <a:r>
              <a:rPr lang="en-US" sz="5000" b="1" dirty="0" err="1">
                <a:solidFill>
                  <a:schemeClr val="tx1">
                    <a:lumMod val="50000"/>
                  </a:schemeClr>
                </a:solidFill>
              </a:rPr>
              <a:t>Perthynas</a:t>
            </a:r>
            <a:r>
              <a:rPr lang="en-US" sz="5000" b="1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US" sz="5000" b="1" dirty="0" err="1">
                <a:solidFill>
                  <a:schemeClr val="tx1">
                    <a:lumMod val="50000"/>
                  </a:schemeClr>
                </a:solidFill>
              </a:rPr>
              <a:t>geiriau</a:t>
            </a:r>
            <a:r>
              <a:rPr lang="en-US" sz="5000" b="1" dirty="0">
                <a:solidFill>
                  <a:schemeClr val="tx1">
                    <a:lumMod val="50000"/>
                  </a:schemeClr>
                </a:solidFill>
              </a:rPr>
              <a:t> ….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431704" y="1830716"/>
          <a:ext cx="6096000" cy="187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Cymraeg</a:t>
                      </a:r>
                      <a:endParaRPr lang="en-US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Breton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Gwyddeleg</a:t>
                      </a:r>
                      <a:endParaRPr lang="en-US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Gaeleg</a:t>
                      </a:r>
                      <a:endParaRPr lang="en-US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ki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dubh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dubh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cadair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kador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cathaoir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cathair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gwin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gwin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fion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fion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418451" y="1302859"/>
            <a:ext cx="3435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Y </a:t>
            </a:r>
            <a:r>
              <a:rPr lang="en-US" dirty="0" err="1">
                <a:solidFill>
                  <a:schemeClr val="tx1">
                    <a:lumMod val="50000"/>
                  </a:schemeClr>
                </a:solidFill>
              </a:rPr>
              <a:t>Teulu</a:t>
            </a:r>
            <a:r>
              <a:rPr lang="en-US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1">
                    <a:lumMod val="50000"/>
                  </a:schemeClr>
                </a:solidFill>
              </a:rPr>
              <a:t>Celtaidd</a:t>
            </a:r>
            <a:endParaRPr lang="en-US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7029" y="4720795"/>
            <a:ext cx="2545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â’u</a:t>
            </a:r>
            <a:r>
              <a:rPr lang="en-US" dirty="0"/>
              <a:t> </a:t>
            </a:r>
          </a:p>
          <a:p>
            <a:r>
              <a:rPr lang="en-US" dirty="0" err="1"/>
              <a:t>gwreiddiau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Lladin</a:t>
            </a:r>
            <a:endParaRPr lang="en-US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428148" y="4111157"/>
          <a:ext cx="3052120" cy="263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60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0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2374">
                <a:tc>
                  <a:txBody>
                    <a:bodyPr/>
                    <a:lstStyle/>
                    <a:p>
                      <a:pPr algn="ctr"/>
                      <a:r>
                        <a:rPr lang="en-US" dirty="0" err="1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Lladin</a:t>
                      </a:r>
                      <a:endParaRPr lang="en-US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>
                          <a:solidFill>
                            <a:schemeClr val="tx1">
                              <a:lumMod val="50000"/>
                            </a:schemeClr>
                          </a:solidFill>
                        </a:rPr>
                        <a:t>Cymraeg</a:t>
                      </a:r>
                      <a:endParaRPr lang="en-US" dirty="0">
                        <a:solidFill>
                          <a:schemeClr val="tx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374">
                <a:tc>
                  <a:txBody>
                    <a:bodyPr/>
                    <a:lstStyle/>
                    <a:p>
                      <a:r>
                        <a:rPr lang="en-US" dirty="0"/>
                        <a:t>pons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pont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374">
                <a:tc>
                  <a:txBody>
                    <a:bodyPr/>
                    <a:lstStyle/>
                    <a:p>
                      <a:r>
                        <a:rPr lang="en-US" dirty="0"/>
                        <a:t>ecclesia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eglwys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2374">
                <a:tc>
                  <a:txBody>
                    <a:bodyPr/>
                    <a:lstStyle/>
                    <a:p>
                      <a:r>
                        <a:rPr lang="en-US" dirty="0" err="1"/>
                        <a:t>legio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lleng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2374">
                <a:tc>
                  <a:txBody>
                    <a:bodyPr/>
                    <a:lstStyle/>
                    <a:p>
                      <a:r>
                        <a:rPr lang="en-US" dirty="0" err="1"/>
                        <a:t>stabellum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ystafell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2374">
                <a:tc>
                  <a:txBody>
                    <a:bodyPr/>
                    <a:lstStyle/>
                    <a:p>
                      <a:r>
                        <a:rPr lang="en-US" dirty="0" err="1"/>
                        <a:t>transtrum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trawst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42374">
                <a:tc>
                  <a:txBody>
                    <a:bodyPr/>
                    <a:lstStyle/>
                    <a:p>
                      <a:r>
                        <a:rPr lang="en-US" dirty="0"/>
                        <a:t>brassica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bresych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91226" y="4042536"/>
            <a:ext cx="4544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https://www.bbc.co.uk/cymrufyw/44255322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262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87DE80-A7A7-2A4E-B143-DA3B784C8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720" y="1679808"/>
            <a:ext cx="4875517" cy="5178192"/>
          </a:xfr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E703F9D-A6B7-A54D-A80E-941B72D350B7}"/>
              </a:ext>
            </a:extLst>
          </p:cNvPr>
          <p:cNvSpPr/>
          <p:nvPr/>
        </p:nvSpPr>
        <p:spPr>
          <a:xfrm>
            <a:off x="0" y="231500"/>
            <a:ext cx="12192000" cy="1288288"/>
          </a:xfrm>
          <a:prstGeom prst="roundRect">
            <a:avLst/>
          </a:prstGeom>
          <a:solidFill>
            <a:srgbClr val="F0FF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500" dirty="0" err="1">
                <a:solidFill>
                  <a:schemeClr val="accent4">
                    <a:lumMod val="50000"/>
                  </a:schemeClr>
                </a:solidFill>
              </a:rPr>
              <a:t>Nifer</a:t>
            </a:r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 o </a:t>
            </a:r>
            <a:r>
              <a:rPr lang="en-US" sz="3500" dirty="0" err="1">
                <a:solidFill>
                  <a:schemeClr val="accent4">
                    <a:lumMod val="50000"/>
                  </a:schemeClr>
                </a:solidFill>
              </a:rPr>
              <a:t>Siaradwyr</a:t>
            </a:r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3500" dirty="0" err="1">
                <a:solidFill>
                  <a:schemeClr val="accent4">
                    <a:lumMod val="50000"/>
                  </a:schemeClr>
                </a:solidFill>
              </a:rPr>
              <a:t>Cymraeg</a:t>
            </a:r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3500" dirty="0" err="1">
                <a:solidFill>
                  <a:schemeClr val="accent4">
                    <a:lumMod val="50000"/>
                  </a:schemeClr>
                </a:solidFill>
              </a:rPr>
              <a:t>yn</a:t>
            </a:r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3500" dirty="0" err="1">
                <a:solidFill>
                  <a:schemeClr val="accent4">
                    <a:lumMod val="50000"/>
                  </a:schemeClr>
                </a:solidFill>
              </a:rPr>
              <a:t>ôl</a:t>
            </a:r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3500" dirty="0" err="1">
                <a:solidFill>
                  <a:schemeClr val="accent4">
                    <a:lumMod val="50000"/>
                  </a:schemeClr>
                </a:solidFill>
              </a:rPr>
              <a:t>cyfrifiad</a:t>
            </a:r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en-US" sz="3500" dirty="0">
                <a:solidFill>
                  <a:schemeClr val="accent4">
                    <a:lumMod val="50000"/>
                  </a:schemeClr>
                </a:solidFill>
              </a:rPr>
              <a:t>2011 (%) </a:t>
            </a:r>
          </a:p>
        </p:txBody>
      </p:sp>
    </p:spTree>
    <p:extLst>
      <p:ext uri="{BB962C8B-B14F-4D97-AF65-F5344CB8AC3E}">
        <p14:creationId xmlns:p14="http://schemas.microsoft.com/office/powerpoint/2010/main" val="2435016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3CBE05AA-6BF4-9C46-A4C0-46A5276790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9286" y="0"/>
            <a:ext cx="91934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13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CB4870A-823E-2F4F-AB82-75DD595157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30362F-5FE6-CA41-9674-E55B49656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449" y="0"/>
            <a:ext cx="92488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20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F5BE4C2-C1D1-A34B-B80A-0C23A1C60A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CB6BFE-6186-ED4D-9816-89E315B2B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627" y="0"/>
            <a:ext cx="92107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113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E335389-DF5A-9741-84A6-FC14F5ABC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285634-CA04-A64A-AD09-BBC2496FD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092" y="0"/>
            <a:ext cx="92558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75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21725" y="613956"/>
            <a:ext cx="6283234" cy="5632311"/>
          </a:xfrm>
          <a:prstGeom prst="rect">
            <a:avLst/>
          </a:prstGeom>
          <a:solidFill>
            <a:schemeClr val="accent6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8000" b="1" dirty="0" err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Yr</a:t>
            </a:r>
            <a:endParaRPr lang="en-US" sz="8000" b="1" dirty="0">
              <a:latin typeface="American Typewriter" panose="02090604020004020304" pitchFamily="18" charset="77"/>
              <a:ea typeface="Segoe Print" charset="0"/>
              <a:cs typeface="Segoe Print" charset="0"/>
            </a:endParaRPr>
          </a:p>
          <a:p>
            <a:pPr algn="ctr">
              <a:lnSpc>
                <a:spcPct val="150000"/>
              </a:lnSpc>
            </a:pPr>
            <a:r>
              <a:rPr lang="en-US" sz="8000" b="1" dirty="0" err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Wyddor</a:t>
            </a:r>
            <a:r>
              <a:rPr lang="en-US" sz="8000" b="1" dirty="0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8000" b="1" dirty="0" err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Gymraeg</a:t>
            </a:r>
            <a:endParaRPr lang="en-US" sz="8000" b="1" dirty="0">
              <a:latin typeface="American Typewriter" panose="02090604020004020304" pitchFamily="18" charset="77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381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140723"/>
              </p:ext>
            </p:extLst>
          </p:nvPr>
        </p:nvGraphicFramePr>
        <p:xfrm>
          <a:off x="332509" y="248984"/>
          <a:ext cx="9502842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 err="1">
                          <a:solidFill>
                            <a:schemeClr val="bg1"/>
                          </a:solidFill>
                        </a:rPr>
                        <a:t>Yr</a:t>
                      </a:r>
                      <a:r>
                        <a:rPr lang="en-US" sz="3000" b="1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sz="3000" b="1" dirty="0" err="1">
                          <a:solidFill>
                            <a:schemeClr val="bg1"/>
                          </a:solidFill>
                        </a:rPr>
                        <a:t>Wyddor</a:t>
                      </a:r>
                      <a:endParaRPr lang="en-US" sz="3000" b="1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dd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ff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rh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45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8058702" y="5509754"/>
            <a:ext cx="4723501" cy="1870330"/>
            <a:chOff x="-130629" y="5551882"/>
            <a:chExt cx="3683726" cy="1615828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1615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dirty="0" err="1"/>
                <a:t>Allwedd</a:t>
              </a: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/>
                <a:t>		</a:t>
              </a:r>
              <a:r>
                <a:rPr lang="en-US" b="1" dirty="0" err="1"/>
                <a:t>Llafariaid</a:t>
              </a:r>
              <a:endParaRPr lang="en-US" b="1" dirty="0"/>
            </a:p>
            <a:p>
              <a:pPr>
                <a:lnSpc>
                  <a:spcPct val="150000"/>
                </a:lnSpc>
              </a:pPr>
              <a:r>
                <a:rPr lang="en-US" b="1" dirty="0"/>
                <a:t>		</a:t>
              </a:r>
              <a:r>
                <a:rPr lang="en-US" b="1" dirty="0" err="1"/>
                <a:t>Llythrennau</a:t>
              </a:r>
              <a:r>
                <a:rPr lang="en-US" b="1" dirty="0"/>
                <a:t> </a:t>
              </a:r>
              <a:r>
                <a:rPr lang="en-US" b="1" dirty="0" err="1"/>
                <a:t>Dwbl</a:t>
              </a:r>
              <a:endParaRPr lang="en-US" b="1" dirty="0"/>
            </a:p>
          </p:txBody>
        </p:sp>
        <p:sp>
          <p:nvSpPr>
            <p:cNvPr id="3" name="Rectangle 2"/>
            <p:cNvSpPr/>
            <p:nvPr/>
          </p:nvSpPr>
          <p:spPr>
            <a:xfrm>
              <a:off x="731520" y="573925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31520" y="6202676"/>
              <a:ext cx="326572" cy="314236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3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086143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0F91628-F6FA-2045-ADE9-54BACCB059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930809"/>
              </p:ext>
            </p:extLst>
          </p:nvPr>
        </p:nvGraphicFramePr>
        <p:xfrm>
          <a:off x="3048000" y="2303463"/>
          <a:ext cx="6096000" cy="2111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71727339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84582612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9006924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7610757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578166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7098671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29139544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04244673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29505417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900593270"/>
                    </a:ext>
                  </a:extLst>
                </a:gridCol>
              </a:tblGrid>
              <a:tr h="70379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537368"/>
                  </a:ext>
                </a:extLst>
              </a:tr>
              <a:tr h="703792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37619"/>
                  </a:ext>
                </a:extLst>
              </a:tr>
              <a:tr h="70379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2141865"/>
                  </a:ext>
                </a:extLst>
              </a:tr>
            </a:tbl>
          </a:graphicData>
        </a:graphic>
      </p:graphicFrame>
      <p:sp>
        <p:nvSpPr>
          <p:cNvPr id="9263" name="Title 20">
            <a:extLst>
              <a:ext uri="{FF2B5EF4-FFF2-40B4-BE49-F238E27FC236}">
                <a16:creationId xmlns:a16="http://schemas.microsoft.com/office/drawing/2014/main" id="{2EC092F8-EF55-2D4E-ABB5-DD4E4E31D889}"/>
              </a:ext>
            </a:extLst>
          </p:cNvPr>
          <p:cNvSpPr>
            <a:spLocks/>
          </p:cNvSpPr>
          <p:nvPr/>
        </p:nvSpPr>
        <p:spPr bwMode="auto">
          <a:xfrm>
            <a:off x="1985964" y="652464"/>
            <a:ext cx="8220075" cy="993775"/>
          </a:xfrm>
          <a:prstGeom prst="roundRect">
            <a:avLst>
              <a:gd name="adj" fmla="val 963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800" b="1">
                <a:solidFill>
                  <a:srgbClr val="EE8122"/>
                </a:solidFill>
              </a:rPr>
              <a:t>Llythrennau Bach!</a:t>
            </a:r>
          </a:p>
        </p:txBody>
      </p:sp>
      <p:sp>
        <p:nvSpPr>
          <p:cNvPr id="4" name="7">
            <a:extLst>
              <a:ext uri="{FF2B5EF4-FFF2-40B4-BE49-F238E27FC236}">
                <a16:creationId xmlns:a16="http://schemas.microsoft.com/office/drawing/2014/main" id="{93433396-61F0-514C-BEDE-1BD2CFFE5B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2900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8" name="2">
            <a:extLst>
              <a:ext uri="{FF2B5EF4-FFF2-40B4-BE49-F238E27FC236}">
                <a16:creationId xmlns:a16="http://schemas.microsoft.com/office/drawing/2014/main" id="{72306665-7785-B542-B747-44A4FE8D4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6013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19" name="3">
            <a:extLst>
              <a:ext uri="{FF2B5EF4-FFF2-40B4-BE49-F238E27FC236}">
                <a16:creationId xmlns:a16="http://schemas.microsoft.com/office/drawing/2014/main" id="{10E907DB-B829-AA45-9E5D-CBF591905A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2438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20" name="4">
            <a:extLst>
              <a:ext uri="{FF2B5EF4-FFF2-40B4-BE49-F238E27FC236}">
                <a16:creationId xmlns:a16="http://schemas.microsoft.com/office/drawing/2014/main" id="{773AC536-799D-634F-AEEF-5D0CC3560A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0450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ch</a:t>
            </a:r>
          </a:p>
        </p:txBody>
      </p:sp>
      <p:sp>
        <p:nvSpPr>
          <p:cNvPr id="21" name="5">
            <a:extLst>
              <a:ext uri="{FF2B5EF4-FFF2-40B4-BE49-F238E27FC236}">
                <a16:creationId xmlns:a16="http://schemas.microsoft.com/office/drawing/2014/main" id="{A9BCA887-EF02-3542-A8F9-DB7942E9E6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8463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2" name="6">
            <a:extLst>
              <a:ext uri="{FF2B5EF4-FFF2-40B4-BE49-F238E27FC236}">
                <a16:creationId xmlns:a16="http://schemas.microsoft.com/office/drawing/2014/main" id="{171BCB8D-529B-B546-8611-BEC799972E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4888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dd</a:t>
            </a:r>
          </a:p>
        </p:txBody>
      </p:sp>
      <p:sp>
        <p:nvSpPr>
          <p:cNvPr id="23" name="1">
            <a:extLst>
              <a:ext uri="{FF2B5EF4-FFF2-40B4-BE49-F238E27FC236}">
                <a16:creationId xmlns:a16="http://schemas.microsoft.com/office/drawing/2014/main" id="{1FAA2A82-D300-4C46-9645-138BDA98B5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23733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4" name="8">
            <a:extLst>
              <a:ext uri="{FF2B5EF4-FFF2-40B4-BE49-F238E27FC236}">
                <a16:creationId xmlns:a16="http://schemas.microsoft.com/office/drawing/2014/main" id="{205024A3-1B47-8647-BA9F-DA3E780BF9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0913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25" name="9">
            <a:extLst>
              <a:ext uri="{FF2B5EF4-FFF2-40B4-BE49-F238E27FC236}">
                <a16:creationId xmlns:a16="http://schemas.microsoft.com/office/drawing/2014/main" id="{8461E50A-5333-7B4E-8475-AAE64AAFBE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8925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ff</a:t>
            </a:r>
          </a:p>
        </p:txBody>
      </p:sp>
      <p:sp>
        <p:nvSpPr>
          <p:cNvPr id="26" name="10">
            <a:extLst>
              <a:ext uri="{FF2B5EF4-FFF2-40B4-BE49-F238E27FC236}">
                <a16:creationId xmlns:a16="http://schemas.microsoft.com/office/drawing/2014/main" id="{CD19873F-3A54-2849-97FB-ADF388435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5350" y="23844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g</a:t>
            </a:r>
          </a:p>
        </p:txBody>
      </p:sp>
      <p:sp>
        <p:nvSpPr>
          <p:cNvPr id="27" name="17">
            <a:extLst>
              <a:ext uri="{FF2B5EF4-FFF2-40B4-BE49-F238E27FC236}">
                <a16:creationId xmlns:a16="http://schemas.microsoft.com/office/drawing/2014/main" id="{2D1BA418-3B76-F843-983D-270881DFCA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8300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28" name="12">
            <a:extLst>
              <a:ext uri="{FF2B5EF4-FFF2-40B4-BE49-F238E27FC236}">
                <a16:creationId xmlns:a16="http://schemas.microsoft.com/office/drawing/2014/main" id="{766EB2B8-E21E-6F40-9433-6A1D61F9A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79825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29" name="13">
            <a:extLst>
              <a:ext uri="{FF2B5EF4-FFF2-40B4-BE49-F238E27FC236}">
                <a16:creationId xmlns:a16="http://schemas.microsoft.com/office/drawing/2014/main" id="{57B2797E-A487-A644-A06E-45B6A8CBDA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7838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0" name="14">
            <a:extLst>
              <a:ext uri="{FF2B5EF4-FFF2-40B4-BE49-F238E27FC236}">
                <a16:creationId xmlns:a16="http://schemas.microsoft.com/office/drawing/2014/main" id="{FFC3E10A-F6A6-D74C-9C7A-0F55C3521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5850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31" name="15">
            <a:extLst>
              <a:ext uri="{FF2B5EF4-FFF2-40B4-BE49-F238E27FC236}">
                <a16:creationId xmlns:a16="http://schemas.microsoft.com/office/drawing/2014/main" id="{F871A14C-EB06-EC45-8731-299531D4CE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3863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32" name="16">
            <a:extLst>
              <a:ext uri="{FF2B5EF4-FFF2-40B4-BE49-F238E27FC236}">
                <a16:creationId xmlns:a16="http://schemas.microsoft.com/office/drawing/2014/main" id="{16348C57-5B45-6F4A-BC23-C7786D8E50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0288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ll</a:t>
            </a:r>
          </a:p>
        </p:txBody>
      </p:sp>
      <p:sp>
        <p:nvSpPr>
          <p:cNvPr id="33" name="11">
            <a:extLst>
              <a:ext uri="{FF2B5EF4-FFF2-40B4-BE49-F238E27FC236}">
                <a16:creationId xmlns:a16="http://schemas.microsoft.com/office/drawing/2014/main" id="{8EE00156-C2DC-D046-9738-8772884430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3400" y="3060701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ng</a:t>
            </a:r>
          </a:p>
        </p:txBody>
      </p:sp>
      <p:sp>
        <p:nvSpPr>
          <p:cNvPr id="34" name="18">
            <a:extLst>
              <a:ext uri="{FF2B5EF4-FFF2-40B4-BE49-F238E27FC236}">
                <a16:creationId xmlns:a16="http://schemas.microsoft.com/office/drawing/2014/main" id="{47735BB3-46EB-4F43-9F97-F6670678FD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6313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35" name="19">
            <a:extLst>
              <a:ext uri="{FF2B5EF4-FFF2-40B4-BE49-F238E27FC236}">
                <a16:creationId xmlns:a16="http://schemas.microsoft.com/office/drawing/2014/main" id="{EEA6CA44-5FC2-724B-BA15-B0410D68BE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2738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6" name="20">
            <a:extLst>
              <a:ext uri="{FF2B5EF4-FFF2-40B4-BE49-F238E27FC236}">
                <a16:creationId xmlns:a16="http://schemas.microsoft.com/office/drawing/2014/main" id="{5BA6D806-FCC5-474A-BFAE-576D8673A0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40750" y="3071814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37" name="27">
            <a:extLst>
              <a:ext uri="{FF2B5EF4-FFF2-40B4-BE49-F238E27FC236}">
                <a16:creationId xmlns:a16="http://schemas.microsoft.com/office/drawing/2014/main" id="{B14072F7-87CC-DB4E-B440-86FCBC4BA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24650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8" name="22">
            <a:extLst>
              <a:ext uri="{FF2B5EF4-FFF2-40B4-BE49-F238E27FC236}">
                <a16:creationId xmlns:a16="http://schemas.microsoft.com/office/drawing/2014/main" id="{2B38B89A-DCD8-5645-BEEF-56FBD15570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87763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9" name="23">
            <a:extLst>
              <a:ext uri="{FF2B5EF4-FFF2-40B4-BE49-F238E27FC236}">
                <a16:creationId xmlns:a16="http://schemas.microsoft.com/office/drawing/2014/main" id="{96B92355-B2C1-734F-BBEF-64145A0AF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4188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rh</a:t>
            </a:r>
          </a:p>
        </p:txBody>
      </p:sp>
      <p:sp>
        <p:nvSpPr>
          <p:cNvPr id="40" name="24">
            <a:extLst>
              <a:ext uri="{FF2B5EF4-FFF2-40B4-BE49-F238E27FC236}">
                <a16:creationId xmlns:a16="http://schemas.microsoft.com/office/drawing/2014/main" id="{B6665F96-B8EB-8448-9C7F-F324610F5B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2200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1" name="25">
            <a:extLst>
              <a:ext uri="{FF2B5EF4-FFF2-40B4-BE49-F238E27FC236}">
                <a16:creationId xmlns:a16="http://schemas.microsoft.com/office/drawing/2014/main" id="{2F122255-1D3E-7B4B-AC1F-EE116D4C0F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0213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2" name="26">
            <a:extLst>
              <a:ext uri="{FF2B5EF4-FFF2-40B4-BE49-F238E27FC236}">
                <a16:creationId xmlns:a16="http://schemas.microsoft.com/office/drawing/2014/main" id="{14540EE0-33D8-AB4C-B89E-B76F6EFCB0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8225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th</a:t>
            </a:r>
          </a:p>
        </p:txBody>
      </p:sp>
      <p:sp>
        <p:nvSpPr>
          <p:cNvPr id="43" name="21">
            <a:extLst>
              <a:ext uri="{FF2B5EF4-FFF2-40B4-BE49-F238E27FC236}">
                <a16:creationId xmlns:a16="http://schemas.microsoft.com/office/drawing/2014/main" id="{97588236-88F8-3D44-A358-C954E1FD6E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9750" y="3756026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ph</a:t>
            </a:r>
          </a:p>
        </p:txBody>
      </p:sp>
      <p:sp>
        <p:nvSpPr>
          <p:cNvPr id="44" name="28">
            <a:extLst>
              <a:ext uri="{FF2B5EF4-FFF2-40B4-BE49-F238E27FC236}">
                <a16:creationId xmlns:a16="http://schemas.microsoft.com/office/drawing/2014/main" id="{469221DF-0BAD-0143-B82A-4B72268EB8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2663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w</a:t>
            </a:r>
          </a:p>
        </p:txBody>
      </p:sp>
      <p:sp>
        <p:nvSpPr>
          <p:cNvPr id="45" name="29">
            <a:extLst>
              <a:ext uri="{FF2B5EF4-FFF2-40B4-BE49-F238E27FC236}">
                <a16:creationId xmlns:a16="http://schemas.microsoft.com/office/drawing/2014/main" id="{31F55D88-BD09-094D-BEA6-9688222279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40675" y="3767139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ea typeface="Sassoon Infant Rg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A788CB-C3A3-494E-97AC-3F96FC628D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426" y="2328864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9C80E613-15FF-9745-A062-43FF550CED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438" y="2328864"/>
            <a:ext cx="665162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E6A2CC12-D827-8F4D-9F89-6B3BBFC323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039" y="2328864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D193B5B9-AA31-A345-AD8D-15772B4334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051" y="2328864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E63C84B2-A54A-7149-8185-27BBEA192A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063" y="2328864"/>
            <a:ext cx="665162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25E23D99-29E1-2842-9252-0B78EC29E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076" y="2328864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6134E3E9-DC09-F742-ADE6-7067C5430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676" y="2328864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22D6C153-26DF-0045-8C3D-A1B6DD039C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688" y="2328864"/>
            <a:ext cx="665162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02B2DA6F-5ED7-A34A-A975-5AAA8D29CB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701" y="2328864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9C6ECB49-5846-F641-A8E0-6355A4B81E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6301" y="2328864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F4DAB985-0B16-344D-8068-29E24DA0E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076" y="3043239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CF4D08B2-EE3B-E64B-9266-4F571941F4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676" y="3043239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32A7EE39-54CD-6547-B874-2E322B8E1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688" y="3043239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7F1A88C2-9F03-AE47-B1F1-C4D14DE539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701" y="3043239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FD93C071-2447-084F-A52F-0E073D8D2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301" y="3043239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9C5BB1E5-190E-5043-A369-A209224F2B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6313" y="3043239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20EA21CC-DCC3-5347-A9C5-12A8B26FF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326" y="3043239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872F9C04-CFB1-2443-AAA5-B2CD8216C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38" y="3043239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A30E45F8-309D-5F4C-A056-C75E5109C0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1939" y="3043239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559099D7-1935-5142-AA09-B2FE0D076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9951" y="3043239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65F512F3-85E6-754C-8581-A64682CCA5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1" y="3733801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37D4A4D1-DEA1-564C-BFE6-9E2033FF1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263" y="3733801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5D633249-B2E8-B94D-8A80-577C2D898E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276" y="3733801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7405B779-C4B9-9242-A99A-8C064FE57E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288" y="3733801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42CC2E7E-9349-0B4B-A3AC-9073E12E17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889" y="3733801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9E1CF894-97A1-8649-8AD7-E7B3383405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901" y="3733801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855338FB-98F5-054E-9AB3-B97AF60107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913" y="3759200"/>
            <a:ext cx="665162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BF17B5FC-1D29-EA48-AB6E-1F4AE2F22D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514" y="3733801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B316FC70-C5F6-2949-B8F2-98099B78B4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526" y="3746500"/>
            <a:ext cx="665163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22" name="Picture 12">
            <a:extLst>
              <a:ext uri="{FF2B5EF4-FFF2-40B4-BE49-F238E27FC236}">
                <a16:creationId xmlns:a16="http://schemas.microsoft.com/office/drawing/2014/main" id="{9F5E22D7-9A0D-6F4F-8E9A-D5D56A9CEC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663" y="346076"/>
            <a:ext cx="1657350" cy="1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23" name="Picture 79">
            <a:extLst>
              <a:ext uri="{FF2B5EF4-FFF2-40B4-BE49-F238E27FC236}">
                <a16:creationId xmlns:a16="http://schemas.microsoft.com/office/drawing/2014/main" id="{100DABD1-27C2-D340-A70F-3B75E33CDE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00257">
            <a:off x="8110538" y="4327526"/>
            <a:ext cx="21748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24" name="Picture 47">
            <a:extLst>
              <a:ext uri="{FF2B5EF4-FFF2-40B4-BE49-F238E27FC236}">
                <a16:creationId xmlns:a16="http://schemas.microsoft.com/office/drawing/2014/main" id="{001B972B-DC45-C148-83BC-F0F87756A3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93427">
            <a:off x="6487319" y="4139407"/>
            <a:ext cx="3398838" cy="240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109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6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3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9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66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79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855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92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985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11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18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245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31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375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44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505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57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635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1765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183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 nodeType="clickPar">
                      <p:stCondLst>
                        <p:cond delay="0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 nodeType="clickPar">
                      <p:stCondLst>
                        <p:cond delay="0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 nodeType="clickPar">
                      <p:stCondLst>
                        <p:cond delay="0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 nodeType="clickPar">
                      <p:stCondLst>
                        <p:cond delay="0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 nodeType="clickPar">
                      <p:stCondLst>
                        <p:cond delay="0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 nodeType="clickPar">
                      <p:stCondLst>
                        <p:cond delay="0"/>
                      </p:stCondLst>
                      <p:childTnLst>
                        <p:par>
                          <p:cTn id="1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 nodeType="clickPar">
                      <p:stCondLst>
                        <p:cond delay="0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 nodeType="clickPar">
                      <p:stCondLst>
                        <p:cond delay="0"/>
                      </p:stCondLst>
                      <p:childTnLst>
                        <p:par>
                          <p:cTn id="1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 nodeType="clickPar">
                      <p:stCondLst>
                        <p:cond delay="0"/>
                      </p:stCondLst>
                      <p:childTnLst>
                        <p:par>
                          <p:cTn id="1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 nodeType="clickPar">
                      <p:stCondLst>
                        <p:cond delay="0"/>
                      </p:stCondLst>
                      <p:childTnLst>
                        <p:par>
                          <p:cTn id="1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 nodeType="clickPar">
                      <p:stCondLst>
                        <p:cond delay="0"/>
                      </p:stCondLst>
                      <p:childTnLst>
                        <p:par>
                          <p:cTn id="1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 nodeType="clickPar">
                      <p:stCondLst>
                        <p:cond delay="0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 nodeType="clickPar">
                      <p:stCondLst>
                        <p:cond delay="0"/>
                      </p:stCondLst>
                      <p:childTnLst>
                        <p:par>
                          <p:cTn id="1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 nodeType="clickPar">
                      <p:stCondLst>
                        <p:cond delay="0"/>
                      </p:stCondLst>
                      <p:childTnLst>
                        <p:par>
                          <p:cTn id="2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 nodeType="clickPar">
                      <p:stCondLst>
                        <p:cond delay="0"/>
                      </p:stCondLst>
                      <p:childTnLst>
                        <p:par>
                          <p:cTn id="2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 nodeType="clickPar">
                      <p:stCondLst>
                        <p:cond delay="0"/>
                      </p:stCondLst>
                      <p:childTnLst>
                        <p:par>
                          <p:cTn id="2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 nodeType="clickPar">
                      <p:stCondLst>
                        <p:cond delay="0"/>
                      </p:stCondLst>
                      <p:childTnLst>
                        <p:par>
                          <p:cTn id="2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 nodeType="clickPar">
                      <p:stCondLst>
                        <p:cond delay="0"/>
                      </p:stCondLst>
                      <p:childTnLst>
                        <p:par>
                          <p:cTn id="2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 nodeType="clickPar">
                      <p:stCondLst>
                        <p:cond delay="0"/>
                      </p:stCondLst>
                      <p:childTnLst>
                        <p:par>
                          <p:cTn id="2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 nodeType="clickPar">
                      <p:stCondLst>
                        <p:cond delay="0"/>
                      </p:stCondLst>
                      <p:childTnLst>
                        <p:par>
                          <p:cTn id="2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 nodeType="clickPar">
                      <p:stCondLst>
                        <p:cond delay="0"/>
                      </p:stCondLst>
                      <p:childTnLst>
                        <p:par>
                          <p:cTn id="2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27382" y="260648"/>
            <a:ext cx="11415236" cy="1143000"/>
          </a:xfrm>
        </p:spPr>
        <p:txBody>
          <a:bodyPr/>
          <a:lstStyle/>
          <a:p>
            <a:pPr algn="l"/>
            <a:r>
              <a:rPr lang="en-GB" sz="4000" dirty="0" err="1">
                <a:latin typeface="American Typewriter" panose="02090604020004020304" pitchFamily="18" charset="77"/>
              </a:rPr>
              <a:t>Llafariaid</a:t>
            </a:r>
            <a:r>
              <a:rPr lang="en-GB" sz="4000" dirty="0">
                <a:latin typeface="American Typewriter" panose="02090604020004020304" pitchFamily="18" charset="77"/>
              </a:rPr>
              <a:t> / Vowels: Two-letter sounds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11580" y="1403648"/>
            <a:ext cx="10980420" cy="527281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GB" sz="6600" b="1" dirty="0" err="1">
                <a:solidFill>
                  <a:schemeClr val="tx1"/>
                </a:solidFill>
              </a:rPr>
              <a:t>ai</a:t>
            </a:r>
            <a:r>
              <a:rPr lang="en-GB" sz="6600" b="1" dirty="0">
                <a:solidFill>
                  <a:schemeClr val="tx1"/>
                </a:solidFill>
              </a:rPr>
              <a:t>, ae, au</a:t>
            </a:r>
            <a:r>
              <a:rPr lang="en-GB" sz="6600" dirty="0"/>
              <a:t>	</a:t>
            </a:r>
            <a:r>
              <a:rPr lang="en-GB" sz="6600" i="1" dirty="0"/>
              <a:t>aisle</a:t>
            </a:r>
          </a:p>
          <a:p>
            <a:r>
              <a:rPr lang="en-GB" sz="6600" b="1" dirty="0"/>
              <a:t>aw	</a:t>
            </a:r>
            <a:r>
              <a:rPr lang="en-GB" sz="6600" dirty="0"/>
              <a:t>		</a:t>
            </a:r>
            <a:r>
              <a:rPr lang="en-GB" sz="6600" i="1" dirty="0"/>
              <a:t>cow</a:t>
            </a:r>
          </a:p>
          <a:p>
            <a:r>
              <a:rPr lang="en-GB" sz="6600" b="1" dirty="0" err="1"/>
              <a:t>eu</a:t>
            </a:r>
            <a:r>
              <a:rPr lang="en-GB" sz="6600" b="1" dirty="0"/>
              <a:t>, </a:t>
            </a:r>
            <a:r>
              <a:rPr lang="en-GB" sz="6600" b="1" dirty="0" err="1"/>
              <a:t>ei</a:t>
            </a:r>
            <a:r>
              <a:rPr lang="en-GB" sz="6600" b="1" dirty="0"/>
              <a:t>, </a:t>
            </a:r>
            <a:r>
              <a:rPr lang="en-GB" sz="6600" b="1" dirty="0" err="1"/>
              <a:t>ey</a:t>
            </a:r>
            <a:r>
              <a:rPr lang="en-GB" sz="6600" dirty="0"/>
              <a:t>	</a:t>
            </a:r>
            <a:r>
              <a:rPr lang="en-GB" sz="6600" i="1" dirty="0"/>
              <a:t>say</a:t>
            </a:r>
          </a:p>
          <a:p>
            <a:r>
              <a:rPr lang="en-GB" sz="6600" b="1" dirty="0" err="1"/>
              <a:t>oe</a:t>
            </a:r>
            <a:r>
              <a:rPr lang="en-GB" sz="6600" b="1" dirty="0"/>
              <a:t>, oi, </a:t>
            </a:r>
            <a:r>
              <a:rPr lang="en-GB" sz="6600" b="1" dirty="0" err="1"/>
              <a:t>ou</a:t>
            </a:r>
            <a:r>
              <a:rPr lang="en-GB" sz="6600" dirty="0"/>
              <a:t>	</a:t>
            </a:r>
            <a:r>
              <a:rPr lang="en-GB" sz="6600" i="1" dirty="0"/>
              <a:t>boy</a:t>
            </a:r>
          </a:p>
          <a:p>
            <a:r>
              <a:rPr lang="en-GB" sz="6600" b="1" dirty="0"/>
              <a:t>ow</a:t>
            </a:r>
            <a:r>
              <a:rPr lang="en-GB" sz="6600" dirty="0"/>
              <a:t>			</a:t>
            </a:r>
            <a:r>
              <a:rPr lang="en-GB" sz="6600" i="1" dirty="0"/>
              <a:t>own</a:t>
            </a:r>
          </a:p>
          <a:p>
            <a:r>
              <a:rPr lang="en-GB" sz="6600" b="1" dirty="0" err="1"/>
              <a:t>wy</a:t>
            </a:r>
            <a:r>
              <a:rPr lang="en-GB" sz="6600" b="1" dirty="0"/>
              <a:t>	</a:t>
            </a:r>
            <a:r>
              <a:rPr lang="en-GB" sz="6600" dirty="0"/>
              <a:t>		</a:t>
            </a:r>
            <a:r>
              <a:rPr lang="en-GB" sz="6600" dirty="0" err="1"/>
              <a:t>bwyd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205726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45127" y="163080"/>
            <a:ext cx="10123488" cy="9493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Two vowel sounds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48669873"/>
              </p:ext>
            </p:extLst>
          </p:nvPr>
        </p:nvGraphicFramePr>
        <p:xfrm>
          <a:off x="1066800" y="928255"/>
          <a:ext cx="10431781" cy="538588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47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8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850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90635">
                <a:tc>
                  <a:txBody>
                    <a:bodyPr/>
                    <a:lstStyle/>
                    <a:p>
                      <a:pPr algn="ctr"/>
                      <a:r>
                        <a:rPr lang="en-US" i="0" dirty="0" err="1"/>
                        <a:t>ai</a:t>
                      </a:r>
                      <a:r>
                        <a:rPr lang="en-US" i="0" baseline="0" dirty="0"/>
                        <a:t>  </a:t>
                      </a:r>
                      <a:r>
                        <a:rPr lang="en-US" i="0" dirty="0" err="1"/>
                        <a:t>ae</a:t>
                      </a:r>
                      <a:r>
                        <a:rPr lang="en-US" i="0" dirty="0"/>
                        <a:t> 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/>
                        <a:t>Similar to English </a:t>
                      </a:r>
                      <a:r>
                        <a:rPr lang="en-US" b="0" i="1" dirty="0"/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dirty="0" err="1"/>
                        <a:t>gw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cad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Ow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n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llyg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d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bl</a:t>
                      </a:r>
                      <a:r>
                        <a:rPr lang="en-US" b="1" i="0" u="none" dirty="0" err="1"/>
                        <a:t>ai</a:t>
                      </a:r>
                      <a:r>
                        <a:rPr lang="en-US" b="0" i="0" u="none" dirty="0" err="1"/>
                        <a:t>dd</a:t>
                      </a:r>
                      <a:r>
                        <a:rPr lang="en-US" b="0" i="0" u="none" dirty="0"/>
                        <a:t> </a:t>
                      </a:r>
                    </a:p>
                    <a:p>
                      <a:r>
                        <a:rPr lang="en-US" b="0" i="0" u="none" dirty="0" err="1"/>
                        <a:t>ll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penn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chwar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on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gwasan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th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chw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r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</a:t>
                      </a:r>
                      <a:r>
                        <a:rPr lang="en-US" b="1" i="0" u="none" dirty="0" err="1"/>
                        <a:t>ae</a:t>
                      </a:r>
                      <a:r>
                        <a:rPr lang="en-US" b="0" i="0" u="none" dirty="0" err="1"/>
                        <a:t>af</a:t>
                      </a:r>
                      <a:endParaRPr lang="en-US" b="0" i="0" u="none" dirty="0"/>
                    </a:p>
                    <a:p>
                      <a:r>
                        <a:rPr lang="en-US" b="0" i="0" u="none" dirty="0" err="1"/>
                        <a:t>c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adnodd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bloci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esgidi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dechr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gol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, </a:t>
                      </a:r>
                      <a:r>
                        <a:rPr lang="en-US" b="0" i="0" u="none" dirty="0" err="1"/>
                        <a:t>llyfr</a:t>
                      </a:r>
                      <a:r>
                        <a:rPr lang="en-US" b="1" i="0" u="none" dirty="0" err="1"/>
                        <a:t>au</a:t>
                      </a:r>
                      <a:r>
                        <a:rPr lang="en-US" b="0" i="0" u="none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/>
                        <a:t>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 err="1"/>
                        <a:t>ow</a:t>
                      </a:r>
                      <a:r>
                        <a:rPr lang="en-US" i="0" dirty="0"/>
                        <a:t> in </a:t>
                      </a:r>
                      <a:r>
                        <a:rPr lang="en-US" i="1" dirty="0"/>
                        <a:t>cow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r</a:t>
                      </a:r>
                      <a:r>
                        <a:rPr lang="en-US" i="0" u="none" dirty="0"/>
                        <a:t>, 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yren</a:t>
                      </a:r>
                      <a:r>
                        <a:rPr lang="en-US" i="0" u="none" dirty="0"/>
                        <a:t>, c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s, </a:t>
                      </a:r>
                      <a:r>
                        <a:rPr lang="en-US" i="0" u="none" dirty="0" err="1"/>
                        <a:t>c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l</a:t>
                      </a:r>
                      <a:r>
                        <a:rPr lang="en-US" i="0" u="none" dirty="0"/>
                        <a:t>, d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n, </a:t>
                      </a:r>
                      <a:r>
                        <a:rPr lang="en-US" i="0" u="none" dirty="0" err="1"/>
                        <a:t>ll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n</a:t>
                      </a:r>
                      <a:r>
                        <a:rPr lang="en-US" i="0" u="none" dirty="0"/>
                        <a:t>, </a:t>
                      </a:r>
                      <a:r>
                        <a:rPr lang="en-US" i="0" u="none" dirty="0" err="1"/>
                        <a:t>rh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/>
                        <a:t>, b</a:t>
                      </a:r>
                      <a:r>
                        <a:rPr lang="en-US" b="1" i="0" u="none" dirty="0"/>
                        <a:t>aw</a:t>
                      </a:r>
                      <a:r>
                        <a:rPr lang="en-US" i="0" u="none" dirty="0"/>
                        <a:t>d, </a:t>
                      </a:r>
                      <a:r>
                        <a:rPr lang="en-US" i="0" u="none" dirty="0" err="1"/>
                        <a:t>M</a:t>
                      </a:r>
                      <a:r>
                        <a:rPr lang="en-US" b="1" i="0" u="none" dirty="0" err="1"/>
                        <a:t>aw</a:t>
                      </a:r>
                      <a:r>
                        <a:rPr lang="en-US" i="0" u="none" dirty="0" err="1"/>
                        <a:t>rth</a:t>
                      </a:r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 err="1"/>
                        <a:t>ei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eu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ey</a:t>
                      </a:r>
                      <a:endParaRPr lang="en-US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/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dirty="0" err="1"/>
                        <a:t>ei</a:t>
                      </a:r>
                      <a:r>
                        <a:rPr lang="en-US" i="0" baseline="0" dirty="0" err="1"/>
                        <a:t>ch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dirty="0" err="1"/>
                        <a:t>gw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n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dio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cyf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riad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gw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thgaredd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ei</a:t>
                      </a:r>
                      <a:r>
                        <a:rPr lang="en-US" i="0" dirty="0" err="1"/>
                        <a:t>liad</a:t>
                      </a:r>
                      <a:r>
                        <a:rPr lang="en-US" i="0" dirty="0"/>
                        <a:t>,  </a:t>
                      </a:r>
                      <a:r>
                        <a:rPr lang="en-US" i="0" dirty="0" err="1"/>
                        <a:t>dw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gwn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rwen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gol</a:t>
                      </a:r>
                      <a:r>
                        <a:rPr lang="en-US" b="1" i="0" dirty="0" err="1"/>
                        <a:t>eu</a:t>
                      </a:r>
                      <a:r>
                        <a:rPr lang="en-US" i="0" dirty="0" err="1"/>
                        <a:t>dy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Llangynd</a:t>
                      </a:r>
                      <a:r>
                        <a:rPr lang="en-US" b="1" i="0" dirty="0" err="1"/>
                        <a:t>ey</a:t>
                      </a:r>
                      <a:r>
                        <a:rPr lang="en-US" i="0" dirty="0" err="1"/>
                        <a:t>rn</a:t>
                      </a:r>
                      <a:r>
                        <a:rPr lang="en-US" i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 dirty="0"/>
                        <a:t>  </a:t>
                      </a:r>
                      <a:r>
                        <a:rPr lang="en-US" b="1" i="0" dirty="0" err="1"/>
                        <a:t>oi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oe</a:t>
                      </a:r>
                      <a:r>
                        <a:rPr lang="en-US" b="1" i="0" dirty="0"/>
                        <a:t>  </a:t>
                      </a:r>
                      <a:r>
                        <a:rPr lang="en-US" b="1" i="0" dirty="0" err="1"/>
                        <a:t>ou</a:t>
                      </a:r>
                      <a:r>
                        <a:rPr lang="en-US" b="1" i="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 err="1"/>
                        <a:t>oy</a:t>
                      </a:r>
                      <a:r>
                        <a:rPr lang="en-US" i="0" dirty="0"/>
                        <a:t> in </a:t>
                      </a:r>
                      <a:r>
                        <a:rPr lang="en-US" i="1" dirty="0"/>
                        <a:t>boy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oi</a:t>
                      </a:r>
                      <a:r>
                        <a:rPr lang="en-US" i="0" dirty="0"/>
                        <a:t>, </a:t>
                      </a:r>
                    </a:p>
                    <a:p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r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dd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den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oe</a:t>
                      </a:r>
                      <a:r>
                        <a:rPr lang="en-US" i="0" dirty="0" err="1"/>
                        <a:t>s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cyffr</a:t>
                      </a:r>
                      <a:r>
                        <a:rPr lang="en-US" b="1" i="0" dirty="0" err="1"/>
                        <a:t>ou</a:t>
                      </a:r>
                      <a:r>
                        <a:rPr lang="en-US" i="0" dirty="0" err="1"/>
                        <a:t>s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ou</a:t>
                      </a:r>
                      <a:r>
                        <a:rPr lang="en-US" i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 err="1"/>
                        <a:t>ow</a:t>
                      </a:r>
                      <a:endParaRPr lang="en-US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Similar to English </a:t>
                      </a:r>
                      <a:r>
                        <a:rPr lang="en-US" i="1" dirty="0" err="1"/>
                        <a:t>ow</a:t>
                      </a:r>
                      <a:r>
                        <a:rPr lang="en-US" i="0" dirty="0"/>
                        <a:t> in </a:t>
                      </a:r>
                      <a:r>
                        <a:rPr lang="en-US" i="1" dirty="0"/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/>
                        <a:t>Ow</a:t>
                      </a:r>
                      <a:r>
                        <a:rPr lang="en-US" i="0" dirty="0"/>
                        <a:t>en, </a:t>
                      </a:r>
                      <a:r>
                        <a:rPr lang="en-US" i="0" dirty="0" err="1"/>
                        <a:t>cl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ch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tr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sus</a:t>
                      </a:r>
                      <a:r>
                        <a:rPr lang="en-US" i="0" dirty="0"/>
                        <a:t>, br</a:t>
                      </a:r>
                      <a:r>
                        <a:rPr lang="en-US" b="1" i="0" dirty="0"/>
                        <a:t>ow</a:t>
                      </a:r>
                      <a:r>
                        <a:rPr lang="en-US" i="0" dirty="0"/>
                        <a:t>n, </a:t>
                      </a:r>
                      <a:r>
                        <a:rPr lang="en-US" i="0" dirty="0" err="1"/>
                        <a:t>p</a:t>
                      </a:r>
                      <a:r>
                        <a:rPr lang="en-US" b="1" i="0" dirty="0" err="1"/>
                        <a:t>ow</a:t>
                      </a:r>
                      <a:r>
                        <a:rPr lang="en-US" i="0" dirty="0" err="1"/>
                        <a:t>len</a:t>
                      </a:r>
                      <a:r>
                        <a:rPr lang="en-US" i="0" dirty="0"/>
                        <a:t>,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 dirty="0"/>
                        <a:t>  </a:t>
                      </a:r>
                      <a:r>
                        <a:rPr lang="en-US" b="1" i="0" dirty="0" err="1"/>
                        <a:t>wy</a:t>
                      </a:r>
                      <a:endParaRPr lang="en-US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/>
                        <a:t>This</a:t>
                      </a:r>
                      <a:r>
                        <a:rPr lang="en-US" i="0" baseline="0" dirty="0"/>
                        <a:t> sound doesn’t occur in English</a:t>
                      </a:r>
                      <a:endParaRPr lang="en-US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s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ddfa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c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r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l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aden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d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ll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b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ta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rh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dd</a:t>
                      </a:r>
                      <a:r>
                        <a:rPr lang="en-US" i="0" dirty="0"/>
                        <a:t>, </a:t>
                      </a:r>
                      <a:r>
                        <a:rPr lang="en-US" i="0" dirty="0" err="1"/>
                        <a:t>eg</a:t>
                      </a:r>
                      <a:r>
                        <a:rPr lang="en-US" b="1" i="0" dirty="0" err="1"/>
                        <a:t>wy</a:t>
                      </a:r>
                      <a:r>
                        <a:rPr lang="en-US" i="0" dirty="0" err="1"/>
                        <a:t>l</a:t>
                      </a:r>
                      <a:r>
                        <a:rPr lang="en-US" i="0" dirty="0"/>
                        <a:t>,</a:t>
                      </a:r>
                      <a:r>
                        <a:rPr lang="en-US" i="0" baseline="0" dirty="0"/>
                        <a:t> </a:t>
                      </a:r>
                      <a:r>
                        <a:rPr lang="en-US" i="0" baseline="0" dirty="0" err="1"/>
                        <a:t>m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dyn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ol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n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ll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 err="1"/>
                        <a:t>nog</a:t>
                      </a:r>
                      <a:r>
                        <a:rPr lang="en-US" i="0" baseline="0" dirty="0"/>
                        <a:t>, </a:t>
                      </a:r>
                      <a:r>
                        <a:rPr lang="en-US" i="0" baseline="0" dirty="0" err="1"/>
                        <a:t>modr</a:t>
                      </a:r>
                      <a:r>
                        <a:rPr lang="en-US" b="1" i="0" baseline="0" dirty="0" err="1"/>
                        <a:t>wy</a:t>
                      </a:r>
                      <a:r>
                        <a:rPr lang="en-US" i="0" baseline="0" dirty="0"/>
                        <a:t>.</a:t>
                      </a:r>
                      <a:endParaRPr lang="en-US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58532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BD3D4F5-BBCA-0C40-A90C-738289AC5D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310" y="787399"/>
            <a:ext cx="7827817" cy="5218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1545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49B4E-7206-DA4A-A1A9-182251A4D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Autofit/>
          </a:bodyPr>
          <a:lstStyle/>
          <a:p>
            <a:r>
              <a:rPr lang="cy-GB" sz="55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Kahoot </a:t>
            </a:r>
            <a:br>
              <a:rPr lang="cy-GB" sz="5500" b="1" dirty="0">
                <a:solidFill>
                  <a:srgbClr val="000000"/>
                </a:solidFill>
                <a:latin typeface="American Typewriter" panose="02090604020004020304" pitchFamily="18" charset="77"/>
              </a:rPr>
            </a:br>
            <a:r>
              <a:rPr lang="cy-GB" sz="5500" b="1" dirty="0">
                <a:solidFill>
                  <a:srgbClr val="000000"/>
                </a:solidFill>
                <a:latin typeface="American Typewriter" panose="02090604020004020304" pitchFamily="18" charset="77"/>
              </a:rPr>
              <a:t>Yr Wyddor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A2C0D-40AA-0943-8BA0-A2ED68ECC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sz="2000" dirty="0">
                <a:solidFill>
                  <a:srgbClr val="000000"/>
                </a:solidFill>
              </a:rPr>
              <a:t>Ewch i </a:t>
            </a:r>
            <a:r>
              <a:rPr lang="cy-GB" sz="4800" dirty="0">
                <a:solidFill>
                  <a:srgbClr val="FF0000"/>
                </a:solidFill>
              </a:rPr>
              <a:t>kahoot.it</a:t>
            </a:r>
          </a:p>
          <a:p>
            <a:pPr marL="0" indent="0">
              <a:buNone/>
            </a:pPr>
            <a:endParaRPr lang="cy-GB" sz="2000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6C813E91-BB8C-1C47-A6CF-2E6E41956C4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405" r="31090" b="-1"/>
          <a:stretch/>
        </p:blipFill>
        <p:spPr>
          <a:xfrm>
            <a:off x="630954" y="802955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11659180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053" y="880747"/>
            <a:ext cx="8851492" cy="5295331"/>
          </a:xfrm>
        </p:spPr>
        <p:txBody>
          <a:bodyPr>
            <a:normAutofit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000" b="1" dirty="0" err="1">
                <a:latin typeface="American Typewriter" panose="02090604020004020304" pitchFamily="18" charset="77"/>
              </a:rPr>
              <a:t>Ydy</a:t>
            </a:r>
            <a:r>
              <a:rPr lang="en-US" sz="7000" b="1" dirty="0">
                <a:latin typeface="American Typewriter" panose="02090604020004020304" pitchFamily="18" charset="77"/>
              </a:rPr>
              <a:t> </a:t>
            </a:r>
            <a:r>
              <a:rPr lang="en-US" sz="7000" b="1" dirty="0" err="1">
                <a:latin typeface="American Typewriter" panose="02090604020004020304" pitchFamily="18" charset="77"/>
              </a:rPr>
              <a:t>pawb</a:t>
            </a:r>
            <a:r>
              <a:rPr lang="en-US" sz="7000" b="1" dirty="0">
                <a:latin typeface="American Typewriter" panose="02090604020004020304" pitchFamily="18" charset="77"/>
              </a:rPr>
              <a:t> </a:t>
            </a:r>
            <a:r>
              <a:rPr lang="en-US" sz="7000" b="1" dirty="0" err="1">
                <a:latin typeface="American Typewriter" panose="02090604020004020304" pitchFamily="18" charset="77"/>
              </a:rPr>
              <a:t>yn</a:t>
            </a:r>
            <a:r>
              <a:rPr lang="en-US" sz="7000" b="1" dirty="0">
                <a:latin typeface="American Typewriter" panose="02090604020004020304" pitchFamily="18" charset="77"/>
              </a:rPr>
              <a:t> </a:t>
            </a:r>
            <a:r>
              <a:rPr lang="en-US" sz="7000" b="1" dirty="0" err="1">
                <a:latin typeface="American Typewriter" panose="02090604020004020304" pitchFamily="18" charset="77"/>
              </a:rPr>
              <a:t>hapus</a:t>
            </a:r>
            <a:r>
              <a:rPr lang="en-US" sz="7000" b="1" dirty="0">
                <a:latin typeface="American Typewriter" panose="02090604020004020304" pitchFamily="18" charset="77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7000" b="1" dirty="0">
              <a:latin typeface="American Typewriter" panose="02090604020004020304" pitchFamily="18" charset="77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000" b="1" dirty="0" err="1">
                <a:latin typeface="American Typewriter" panose="02090604020004020304" pitchFamily="18" charset="77"/>
              </a:rPr>
              <a:t>Unrhyw</a:t>
            </a:r>
            <a:r>
              <a:rPr lang="en-US" sz="7000" b="1" dirty="0">
                <a:latin typeface="American Typewriter" panose="02090604020004020304" pitchFamily="18" charset="77"/>
              </a:rPr>
              <a:t> </a:t>
            </a:r>
            <a:r>
              <a:rPr lang="en-US" sz="7000" b="1" dirty="0" err="1">
                <a:latin typeface="American Typewriter" panose="02090604020004020304" pitchFamily="18" charset="77"/>
              </a:rPr>
              <a:t>gwestiynau</a:t>
            </a:r>
            <a:r>
              <a:rPr lang="en-US" sz="7000" b="1" dirty="0">
                <a:latin typeface="American Typewriter" panose="02090604020004020304" pitchFamily="18" charset="77"/>
              </a:rPr>
              <a:t>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778" y="2031034"/>
            <a:ext cx="3593706" cy="299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966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377908" y="-932158"/>
            <a:ext cx="6053200" cy="35960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dirty="0" err="1"/>
              <a:t>Ffarwelio</a:t>
            </a:r>
            <a:br>
              <a:rPr lang="en-GB" u="sng" dirty="0"/>
            </a:b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602615" y="1326283"/>
            <a:ext cx="6996112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lvl="0"/>
            <a:r>
              <a:rPr lang="en-GB" sz="3200" b="1" dirty="0" err="1"/>
              <a:t>Hwyl</a:t>
            </a:r>
            <a:r>
              <a:rPr lang="en-GB" sz="3200" b="1" dirty="0"/>
              <a:t> </a:t>
            </a:r>
            <a:r>
              <a:rPr lang="en-GB" sz="3200" b="1" dirty="0" err="1"/>
              <a:t>fawr</a:t>
            </a:r>
            <a:r>
              <a:rPr lang="en-GB" sz="3200" b="1" dirty="0"/>
              <a:t>, </a:t>
            </a:r>
            <a:r>
              <a:rPr lang="en-GB" sz="3200" b="1" dirty="0" err="1"/>
              <a:t>ffrindiau</a:t>
            </a:r>
            <a:r>
              <a:rPr lang="en-GB" sz="3200" b="1" dirty="0"/>
              <a:t>!</a:t>
            </a:r>
            <a:br>
              <a:rPr lang="en-GB" sz="3200" b="1" dirty="0"/>
            </a:br>
            <a:r>
              <a:rPr lang="en-GB" sz="3200" b="1" dirty="0" err="1"/>
              <a:t>Hwyl</a:t>
            </a:r>
            <a:r>
              <a:rPr lang="en-GB" sz="3200" b="1" dirty="0"/>
              <a:t> </a:t>
            </a:r>
            <a:r>
              <a:rPr lang="en-GB" sz="3200" b="1" dirty="0" err="1"/>
              <a:t>fawr</a:t>
            </a:r>
            <a:r>
              <a:rPr lang="en-GB" sz="3200" b="1" dirty="0"/>
              <a:t>, </a:t>
            </a:r>
            <a:r>
              <a:rPr lang="en-GB" sz="3200" b="1" dirty="0" err="1"/>
              <a:t>ffrindiau</a:t>
            </a:r>
            <a:r>
              <a:rPr lang="en-GB" sz="3200" b="1" dirty="0"/>
              <a:t>!</a:t>
            </a:r>
            <a:br>
              <a:rPr lang="en-GB" sz="3200" b="1" dirty="0"/>
            </a:br>
            <a:r>
              <a:rPr lang="en-GB" sz="3200" b="1" dirty="0" err="1"/>
              <a:t>Hwyl</a:t>
            </a:r>
            <a:r>
              <a:rPr lang="en-GB" sz="3200" b="1" dirty="0"/>
              <a:t> </a:t>
            </a:r>
            <a:r>
              <a:rPr lang="en-GB" sz="3200" b="1" dirty="0" err="1"/>
              <a:t>fawr</a:t>
            </a:r>
            <a:r>
              <a:rPr lang="en-GB" sz="3200" b="1" dirty="0"/>
              <a:t>, </a:t>
            </a:r>
            <a:r>
              <a:rPr lang="en-GB" sz="3200" b="1" dirty="0" err="1"/>
              <a:t>ffrindiau</a:t>
            </a:r>
            <a:r>
              <a:rPr lang="en-GB" sz="3200" b="1" dirty="0"/>
              <a:t>!</a:t>
            </a:r>
            <a:br>
              <a:rPr lang="en-GB" sz="3200" b="1" dirty="0"/>
            </a:br>
            <a:r>
              <a:rPr lang="en-GB" sz="3200" b="1" dirty="0" err="1"/>
              <a:t>Mae’n</a:t>
            </a:r>
            <a:r>
              <a:rPr lang="en-GB" sz="3200" b="1" dirty="0"/>
              <a:t> </a:t>
            </a:r>
            <a:r>
              <a:rPr lang="en-GB" sz="3200" b="1" dirty="0" err="1"/>
              <a:t>amser</a:t>
            </a:r>
            <a:r>
              <a:rPr lang="en-GB" sz="3200" b="1" dirty="0"/>
              <a:t> </a:t>
            </a:r>
            <a:r>
              <a:rPr lang="en-GB" sz="3200" b="1" dirty="0" err="1"/>
              <a:t>dweud</a:t>
            </a:r>
            <a:r>
              <a:rPr lang="en-GB" sz="3200" b="1" dirty="0"/>
              <a:t> </a:t>
            </a:r>
            <a:r>
              <a:rPr lang="en-GB" sz="3200" b="1" dirty="0" err="1"/>
              <a:t>hwyl</a:t>
            </a:r>
            <a:r>
              <a:rPr lang="en-GB" sz="3200" b="1" dirty="0"/>
              <a:t> </a:t>
            </a:r>
            <a:r>
              <a:rPr lang="en-GB" sz="3200" b="1" dirty="0" err="1"/>
              <a:t>fawr</a:t>
            </a:r>
            <a:r>
              <a:rPr lang="en-GB" sz="3200" b="1" dirty="0"/>
              <a:t>!</a:t>
            </a:r>
            <a:br>
              <a:rPr lang="en-GB" sz="3200" b="1" dirty="0"/>
            </a:br>
            <a:endParaRPr lang="en-GB" sz="3200" b="1" dirty="0"/>
          </a:p>
          <a:p>
            <a:r>
              <a:rPr lang="en-GB" sz="3200" b="1" dirty="0" err="1"/>
              <a:t>Twdlŵ</a:t>
            </a:r>
            <a:r>
              <a:rPr lang="en-GB" sz="3200" b="1" dirty="0"/>
              <a:t> a </a:t>
            </a:r>
            <a:r>
              <a:rPr lang="en-GB" sz="3200" b="1" dirty="0" err="1"/>
              <a:t>bant</a:t>
            </a:r>
            <a:r>
              <a:rPr lang="en-GB" sz="3200" b="1" dirty="0"/>
              <a:t> â </a:t>
            </a:r>
            <a:r>
              <a:rPr lang="en-GB" sz="3200" b="1" dirty="0" err="1"/>
              <a:t>ni</a:t>
            </a:r>
            <a:r>
              <a:rPr lang="en-GB" sz="3200" b="1" dirty="0"/>
              <a:t>!</a:t>
            </a:r>
            <a:br>
              <a:rPr lang="en-GB" sz="3200" b="1" dirty="0"/>
            </a:br>
            <a:r>
              <a:rPr lang="en-GB" sz="3200" b="1" dirty="0" err="1"/>
              <a:t>Bant</a:t>
            </a:r>
            <a:r>
              <a:rPr lang="en-GB" sz="3200" b="1" dirty="0"/>
              <a:t> a </a:t>
            </a:r>
            <a:r>
              <a:rPr lang="en-GB" sz="3200" b="1" dirty="0" err="1"/>
              <a:t>ni</a:t>
            </a:r>
            <a:r>
              <a:rPr lang="en-GB" sz="3200" b="1" dirty="0"/>
              <a:t>! </a:t>
            </a:r>
            <a:r>
              <a:rPr lang="en-GB" sz="3200" b="1" dirty="0" err="1"/>
              <a:t>Bant</a:t>
            </a:r>
            <a:r>
              <a:rPr lang="en-GB" sz="3200" b="1" dirty="0"/>
              <a:t> â </a:t>
            </a:r>
            <a:r>
              <a:rPr lang="en-GB" sz="3200" b="1" dirty="0" err="1"/>
              <a:t>ni</a:t>
            </a:r>
            <a:r>
              <a:rPr lang="en-GB" sz="3200" b="1" dirty="0"/>
              <a:t>! </a:t>
            </a:r>
            <a:br>
              <a:rPr lang="en-GB" sz="3200" b="1" dirty="0"/>
            </a:br>
            <a:r>
              <a:rPr lang="en-GB" sz="3200" b="1" dirty="0" err="1"/>
              <a:t>Twdlŵ</a:t>
            </a:r>
            <a:r>
              <a:rPr lang="en-GB" sz="3200" b="1" dirty="0"/>
              <a:t> a </a:t>
            </a:r>
            <a:r>
              <a:rPr lang="en-GB" sz="3200" b="1" dirty="0" err="1"/>
              <a:t>bant</a:t>
            </a:r>
            <a:r>
              <a:rPr lang="en-GB" sz="3200" b="1" dirty="0"/>
              <a:t> â </a:t>
            </a:r>
            <a:r>
              <a:rPr lang="en-GB" sz="3200" b="1" dirty="0" err="1"/>
              <a:t>ni</a:t>
            </a:r>
            <a:r>
              <a:rPr lang="en-GB" sz="3200" b="1" dirty="0"/>
              <a:t>!</a:t>
            </a:r>
            <a:br>
              <a:rPr lang="en-GB" sz="3200" b="1" dirty="0"/>
            </a:br>
            <a:r>
              <a:rPr lang="en-GB" sz="3200" b="1" dirty="0" err="1"/>
              <a:t>Mae’n</a:t>
            </a:r>
            <a:r>
              <a:rPr lang="en-GB" sz="3200" b="1" dirty="0"/>
              <a:t> </a:t>
            </a:r>
            <a:r>
              <a:rPr lang="en-GB" sz="3200" b="1" dirty="0" err="1"/>
              <a:t>amser</a:t>
            </a:r>
            <a:r>
              <a:rPr lang="en-GB" sz="3200" b="1" dirty="0"/>
              <a:t> </a:t>
            </a:r>
            <a:r>
              <a:rPr lang="en-GB" sz="3200" b="1" dirty="0" err="1"/>
              <a:t>dweud</a:t>
            </a:r>
            <a:r>
              <a:rPr lang="en-GB" sz="3200" b="1" dirty="0"/>
              <a:t> </a:t>
            </a:r>
            <a:r>
              <a:rPr lang="en-GB" sz="3200" b="1" dirty="0" err="1"/>
              <a:t>hwyl</a:t>
            </a:r>
            <a:r>
              <a:rPr lang="en-GB" sz="3200" b="1" dirty="0"/>
              <a:t> </a:t>
            </a:r>
            <a:r>
              <a:rPr lang="en-GB" sz="3200" b="1" dirty="0" err="1"/>
              <a:t>fawr</a:t>
            </a:r>
            <a:r>
              <a:rPr lang="en-GB" sz="3200" b="1" dirty="0"/>
              <a:t>!</a:t>
            </a:r>
          </a:p>
          <a:p>
            <a:endParaRPr lang="en-GB" dirty="0"/>
          </a:p>
        </p:txBody>
      </p:sp>
      <p:pic>
        <p:nvPicPr>
          <p:cNvPr id="4" name="Picture 3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506" y="4482936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600134"/>
      </p:ext>
    </p:extLst>
  </p:cSld>
  <p:clrMapOvr>
    <a:masterClrMapping/>
  </p:clrMapOvr>
</p:sld>
</file>

<file path=ppt/theme/theme1.xml><?xml version="1.0" encoding="utf-8"?>
<a:theme xmlns:a="http://schemas.openxmlformats.org/drawingml/2006/main" name="Juliet templat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21475</TotalTime>
  <Words>588</Words>
  <Application>Microsoft Macintosh PowerPoint</Application>
  <PresentationFormat>Widescreen</PresentationFormat>
  <Paragraphs>229</Paragraphs>
  <Slides>28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44" baseType="lpstr">
      <vt:lpstr>ＭＳ Ｐゴシック</vt:lpstr>
      <vt:lpstr>American Typewriter</vt:lpstr>
      <vt:lpstr>Arial</vt:lpstr>
      <vt:lpstr>Calibri</vt:lpstr>
      <vt:lpstr>Century Gothic</vt:lpstr>
      <vt:lpstr>Comic Sans MS</vt:lpstr>
      <vt:lpstr>Mangal</vt:lpstr>
      <vt:lpstr>Montserrat</vt:lpstr>
      <vt:lpstr>Montserrat ExtraBold</vt:lpstr>
      <vt:lpstr>Montserrat Light</vt:lpstr>
      <vt:lpstr>Sassoon Infant Rg</vt:lpstr>
      <vt:lpstr>Segoe Print</vt:lpstr>
      <vt:lpstr>Times New Roman</vt:lpstr>
      <vt:lpstr>Trebuchet MS</vt:lpstr>
      <vt:lpstr>Twinkl</vt:lpstr>
      <vt:lpstr>Juliet template</vt:lpstr>
      <vt:lpstr>PowerPoint Presentation</vt:lpstr>
      <vt:lpstr>PowerPoint Presentation</vt:lpstr>
      <vt:lpstr>PowerPoint Presentation</vt:lpstr>
      <vt:lpstr>Heddiw byddwn ni’n gwneud…</vt:lpstr>
      <vt:lpstr>PowerPoint Presentation</vt:lpstr>
      <vt:lpstr>Cwestiynau</vt:lpstr>
      <vt:lpstr>Heddiw, byddwn ni’n edrych ar…</vt:lpstr>
      <vt:lpstr>Trafodwch</vt:lpstr>
      <vt:lpstr>PowerPoint Presentation</vt:lpstr>
      <vt:lpstr>PowerPoint Presentation</vt:lpstr>
      <vt:lpstr>PowerPoint Presentation</vt:lpstr>
      <vt:lpstr>  Y Teulu Celtaidd   </vt:lpstr>
      <vt:lpstr>Perthynas geiriau 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Llafariaid / Vowels: Two-letter sounds</vt:lpstr>
      <vt:lpstr>Two vowel sounds</vt:lpstr>
      <vt:lpstr>PowerPoint Presentation</vt:lpstr>
      <vt:lpstr>Kahoot  Yr Wyddor</vt:lpstr>
      <vt:lpstr>PowerPoint Presentation</vt:lpstr>
      <vt:lpstr>Ffarwelio 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Cwrs Sylfaen i Athrawon</dc:title>
  <dc:creator>Microsoft Office User</dc:creator>
  <cp:lastModifiedBy>Catrin Evans-Thomas</cp:lastModifiedBy>
  <cp:revision>101</cp:revision>
  <cp:lastPrinted>2019-08-27T10:11:14Z</cp:lastPrinted>
  <dcterms:created xsi:type="dcterms:W3CDTF">2017-04-25T08:08:53Z</dcterms:created>
  <dcterms:modified xsi:type="dcterms:W3CDTF">2019-10-10T09:41:55Z</dcterms:modified>
</cp:coreProperties>
</file>