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22" d="100"/>
          <a:sy n="122" d="100"/>
        </p:scale>
        <p:origin x="96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25039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75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28993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480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87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809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45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7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0466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18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85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0B059E4-AA61-48F1-AC42-9BA39CC06D89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67CD8A7-9E8D-4510-98CB-DE77FFA4FB7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9965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Environmental Impacts.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Possible Solutions??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8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Environmental Impacts.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cap="all" dirty="0" smtClean="0">
                <a:latin typeface="Aharoni" panose="02010803020104030203" pitchFamily="2" charset="-79"/>
                <a:cs typeface="Aharoni" panose="02010803020104030203" pitchFamily="2" charset="-79"/>
              </a:rPr>
              <a:t>Symbiotic Relationship  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= between 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ourism and the Environment</a:t>
            </a:r>
          </a:p>
          <a:p>
            <a:endParaRPr lang="en-GB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Interdependency!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For tourism to exist there needs to be an ‘aesthetically pleasing’ natural environment.</a:t>
            </a: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For a ‘quality’ environment to exist, often this relies upon the funding generation from tourism activity.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82504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 and Techniques to overcome Environmental Impacts.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EIAS</a:t>
            </a:r>
            <a:endParaRPr lang="en-GB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LAC</a:t>
            </a:r>
            <a:endParaRPr lang="en-GB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Zoning</a:t>
            </a:r>
            <a:endParaRPr lang="en-GB" dirty="0" smtClean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Designation 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areas – National Parks , SSSIs, AONBs…….</a:t>
            </a: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Education Awareness 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Schemes</a:t>
            </a: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Environmental 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Taxes</a:t>
            </a:r>
          </a:p>
          <a:p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* Environmental 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Tourism Types - - Sustainable </a:t>
            </a: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</a:t>
            </a:r>
            <a:r>
              <a:rPr lang="en-GB" dirty="0" smtClean="0">
                <a:latin typeface="Aharoni" panose="02010803020104030203" pitchFamily="2" charset="-79"/>
                <a:cs typeface="Aharoni" panose="02010803020104030203" pitchFamily="2" charset="-79"/>
              </a:rPr>
              <a:t>ourism / Eco – Tourism….. (‘OVERTOURISM’  - SEE ARTICLE from Responsible Tourism) 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12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</TotalTime>
  <Words>110</Words>
  <Application>Microsoft Office PowerPoint</Application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Aharoni</vt:lpstr>
      <vt:lpstr>Tw Cen MT</vt:lpstr>
      <vt:lpstr>Tw Cen MT Condensed</vt:lpstr>
      <vt:lpstr>Wingdings 3</vt:lpstr>
      <vt:lpstr>Integral</vt:lpstr>
      <vt:lpstr>Environmental Impacts.</vt:lpstr>
      <vt:lpstr>Environmental Impacts.</vt:lpstr>
      <vt:lpstr>Strategies and Techniques to overcome Environmental Impacts.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Impacts.</dc:title>
  <dc:creator>Kathryn Flynn</dc:creator>
  <cp:lastModifiedBy>Kathryn Flynn</cp:lastModifiedBy>
  <cp:revision>2</cp:revision>
  <dcterms:created xsi:type="dcterms:W3CDTF">2016-12-01T15:41:27Z</dcterms:created>
  <dcterms:modified xsi:type="dcterms:W3CDTF">2017-12-05T09:05:50Z</dcterms:modified>
</cp:coreProperties>
</file>