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14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431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617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34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402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8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646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665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382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77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632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590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368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oggyads.com/blog/types-of-digital-marketing-for-your-business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D4398-84C2-41B8-BF30-3157F7B18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D7FB4A00-0F9A-3C26-E120-DA15328FB7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65" b="-1"/>
          <a:stretch/>
        </p:blipFill>
        <p:spPr>
          <a:xfrm>
            <a:off x="20" y="10"/>
            <a:ext cx="9137156" cy="6857989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1E519840-CB5B-442F-AF8C-F848E7699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5558" y="-6724"/>
            <a:ext cx="4265457" cy="686873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1747097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747097 w 5170888"/>
              <a:gd name="connsiteY4" fmla="*/ 0 h 6865085"/>
              <a:gd name="connsiteX0" fmla="*/ 1404766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404766 w 5170888"/>
              <a:gd name="connsiteY4" fmla="*/ 0 h 686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888" h="6865085">
                <a:moveTo>
                  <a:pt x="1404766" y="0"/>
                </a:moveTo>
                <a:lnTo>
                  <a:pt x="5170888" y="0"/>
                </a:lnTo>
                <a:lnTo>
                  <a:pt x="5170888" y="6857998"/>
                </a:lnTo>
                <a:lnTo>
                  <a:pt x="0" y="6865085"/>
                </a:lnTo>
                <a:lnTo>
                  <a:pt x="1404766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36FF8-1343-1E8B-AA69-7124A77ED5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9273" y="2721934"/>
            <a:ext cx="3153720" cy="777922"/>
          </a:xfrm>
        </p:spPr>
        <p:txBody>
          <a:bodyPr>
            <a:normAutofit/>
          </a:bodyPr>
          <a:lstStyle/>
          <a:p>
            <a:pPr algn="r"/>
            <a:r>
              <a:rPr lang="en-GB" sz="1800" b="1" dirty="0"/>
              <a:t>ancuta nutu -1918834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F2495B-B373-B1AD-2931-B222872BB0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59273" y="1116874"/>
            <a:ext cx="3232707" cy="1266108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+mj-lt"/>
              </a:rPr>
              <a:t>Building a sustainable marketing relationship 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7EF422-3076-48F2-A38B-7CA85177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31959" y="0"/>
            <a:ext cx="5279056" cy="77792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896548C-21A4-493D-B220-64E89F1EF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81082" y="-6724"/>
            <a:ext cx="2279175" cy="68647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206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8F9250C5-17F8-D483-2624-1A3F87E909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3" r="36485" b="-1"/>
          <a:stretch/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D90D3A-7609-0592-1DA2-DAC878809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b="1" dirty="0"/>
              <a:t>Digital Marketing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3A747-142B-6DF6-653B-AD988A3DE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570" y="2137026"/>
            <a:ext cx="5487146" cy="1222745"/>
          </a:xfrm>
        </p:spPr>
        <p:txBody>
          <a:bodyPr>
            <a:normAutofit fontScale="92500"/>
          </a:bodyPr>
          <a:lstStyle/>
          <a:p>
            <a:r>
              <a:rPr lang="en-GB" dirty="0"/>
              <a:t>The function of marketing as an activity is to identify and satisfy the needs of your customers from a general standpoint (AMA, 2022). </a:t>
            </a: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0C801D05-C9D4-530D-66DF-44CC005B0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51194" y="3526893"/>
            <a:ext cx="4202385" cy="286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441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5A7BB-5EF8-9852-DB81-07334BE0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8567" y="830241"/>
            <a:ext cx="4377583" cy="40244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b="1" dirty="0">
                <a:cs typeface="Calibri Light" panose="020F0302020204030204" pitchFamily="34" charset="0"/>
              </a:rPr>
              <a:t>Social Marketing </a:t>
            </a: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Positive </a:t>
            </a:r>
          </a:p>
          <a:p>
            <a:pPr marL="0" indent="0">
              <a:buNone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“Improved Brand Loyalty - Customers see these platforms as a service channel where they can communicate directly with the business” (Blue Fountain Media, 2020). </a:t>
            </a: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Negative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“Summary - 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 Social media can be very time-consuming and requires constant attention to keep up with the latest trends and updates. It can also be expensive to maintain” (</a:t>
            </a:r>
            <a:r>
              <a:rPr lang="en-GB" sz="1400" kern="100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BusinessBlogs</a:t>
            </a:r>
            <a:r>
              <a:rPr lang="en-GB" sz="1400" kern="100" dirty="0">
                <a:solidFill>
                  <a:srgbClr val="000000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2019)</a:t>
            </a:r>
            <a:r>
              <a:rPr lang="en-GB" sz="1400" kern="1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  <a:endParaRPr lang="en-GB" sz="1400" kern="1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1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1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E087E0-94D0-3E0C-0E33-6A1D55FFD460}"/>
              </a:ext>
            </a:extLst>
          </p:cNvPr>
          <p:cNvSpPr txBox="1"/>
          <p:nvPr/>
        </p:nvSpPr>
        <p:spPr>
          <a:xfrm>
            <a:off x="1071417" y="830241"/>
            <a:ext cx="4664364" cy="4302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Digital Marketing</a:t>
            </a:r>
          </a:p>
          <a:p>
            <a:pPr algn="ctr"/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Positive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“</a:t>
            </a:r>
            <a:r>
              <a:rPr lang="en-GB" sz="14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Increase customer retention by connecting with your customers, they feel included and part of a special group that benefits from your business and what you have to offer” (Von Der </a:t>
            </a:r>
            <a:r>
              <a:rPr lang="en-GB" sz="1400" kern="1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Osten</a:t>
            </a:r>
            <a:r>
              <a:rPr lang="en-GB" sz="1400" kern="1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, 2022). </a:t>
            </a:r>
            <a:endParaRPr lang="en-GB" sz="1400" kern="1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kern="100" dirty="0"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Negative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“High competition - It can be a challenge to stand out against competitors and to grab attention among the many messages aimed at consumers online” (NI Business info, 2019).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62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1B7D0-414E-D390-3EB2-E54F3026F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9B278-0C70-F482-3564-81B732E22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AMA. “What Is Digital Marketing?” American Marketing Association, 2022, www.ama.org/pages/what-is-digital-marketing/. Accessed 6 Dec. 2022.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Fountain Media. “10 Advantages of Social Media Marketing for Your Business.” </a:t>
            </a:r>
            <a:r>
              <a:rPr lang="en-GB" sz="1800" i="1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Fountain Media</a:t>
            </a: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Blue Fountain Media, 4 Apr. 2020, www.bluefountainmedia.com/blog/advantages-of-social-media-marketing. Accessed 6 Dec. 2022.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BusinessBlogs</a:t>
            </a: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“Top 5 Advantages and Disadvantages of Social Media Marketing.” </a:t>
            </a:r>
            <a:r>
              <a:rPr lang="en-GB" sz="1800" i="1" kern="1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BusinessBlogs</a:t>
            </a:r>
            <a:r>
              <a:rPr lang="en-GB" sz="1800" i="1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Hub</a:t>
            </a: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 May 2019, www.businessblogshub.com/2018/06/top-5-advantages-and-disadvantages-of-social-media-marketing/. Accessed 7 Dec. 2022.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 Business info. “Advantages and Disadvantages of Digital Marketing.” </a:t>
            </a:r>
            <a:r>
              <a:rPr lang="en-GB" sz="1800" i="1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Nibusinessinfo.co.uk</a:t>
            </a: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 Aug. 2019, www.nibusinessinfo.co.uk/content/advantages-and-disadvantages-digital-marketing. Accessed 7 Dec. 2022.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Von Der </a:t>
            </a:r>
            <a:r>
              <a:rPr lang="en-GB" sz="1800" kern="1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Osten</a:t>
            </a: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Barbara. “What Is Relationship Marketing &amp; What Are Its Benefits?” </a:t>
            </a:r>
            <a:r>
              <a:rPr lang="en-GB" sz="1800" i="1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Rock Content</a:t>
            </a:r>
            <a:r>
              <a:rPr lang="en-GB" sz="18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11 Apr. 2022, rockcontent.com/blog/relationship-marketing/. Accessed 7 Dec. 2022.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508060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LightSeedLeftStep">
      <a:dk1>
        <a:srgbClr val="000000"/>
      </a:dk1>
      <a:lt1>
        <a:srgbClr val="FFFFFF"/>
      </a:lt1>
      <a:dk2>
        <a:srgbClr val="3E2441"/>
      </a:dk2>
      <a:lt2>
        <a:srgbClr val="E8E6E2"/>
      </a:lt2>
      <a:accent1>
        <a:srgbClr val="96A3C6"/>
      </a:accent1>
      <a:accent2>
        <a:srgbClr val="7FA7BA"/>
      </a:accent2>
      <a:accent3>
        <a:srgbClr val="82ACA8"/>
      </a:accent3>
      <a:accent4>
        <a:srgbClr val="77AE92"/>
      </a:accent4>
      <a:accent5>
        <a:srgbClr val="81AC84"/>
      </a:accent5>
      <a:accent6>
        <a:srgbClr val="8AAE77"/>
      </a:accent6>
      <a:hlink>
        <a:srgbClr val="908157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374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Univers Condensed Light</vt:lpstr>
      <vt:lpstr>Walbaum Display Light</vt:lpstr>
      <vt:lpstr>AngleLinesVTI</vt:lpstr>
      <vt:lpstr>ancuta nutu -1918834</vt:lpstr>
      <vt:lpstr>Digital Marketing 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ancuta nutu -1918834</dc:title>
  <dc:creator>Ancuta Nutu</dc:creator>
  <cp:lastModifiedBy>Ancuta Nutu</cp:lastModifiedBy>
  <cp:revision>4</cp:revision>
  <dcterms:created xsi:type="dcterms:W3CDTF">2022-12-09T11:51:04Z</dcterms:created>
  <dcterms:modified xsi:type="dcterms:W3CDTF">2022-12-09T13:39:31Z</dcterms:modified>
</cp:coreProperties>
</file>