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 id="2147483706" r:id="rId2"/>
    <p:sldMasterId id="2147483712" r:id="rId3"/>
    <p:sldMasterId id="2147483724" r:id="rId4"/>
    <p:sldMasterId id="2147483684" r:id="rId5"/>
  </p:sldMasterIdLst>
  <p:notesMasterIdLst>
    <p:notesMasterId r:id="rId27"/>
  </p:notesMasterIdLst>
  <p:handoutMasterIdLst>
    <p:handoutMasterId r:id="rId28"/>
  </p:handoutMasterIdLst>
  <p:sldIdLst>
    <p:sldId id="462" r:id="rId6"/>
    <p:sldId id="463" r:id="rId7"/>
    <p:sldId id="464" r:id="rId8"/>
    <p:sldId id="465" r:id="rId9"/>
    <p:sldId id="466" r:id="rId10"/>
    <p:sldId id="467" r:id="rId11"/>
    <p:sldId id="468" r:id="rId12"/>
    <p:sldId id="469" r:id="rId13"/>
    <p:sldId id="470" r:id="rId14"/>
    <p:sldId id="471" r:id="rId15"/>
    <p:sldId id="472" r:id="rId16"/>
    <p:sldId id="473" r:id="rId17"/>
    <p:sldId id="474" r:id="rId18"/>
    <p:sldId id="475" r:id="rId19"/>
    <p:sldId id="476" r:id="rId20"/>
    <p:sldId id="477" r:id="rId21"/>
    <p:sldId id="478" r:id="rId22"/>
    <p:sldId id="454" r:id="rId23"/>
    <p:sldId id="479" r:id="rId24"/>
    <p:sldId id="480" r:id="rId25"/>
    <p:sldId id="4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72" userDrawn="1">
          <p15:clr>
            <a:srgbClr val="A4A3A4"/>
          </p15:clr>
        </p15:guide>
        <p15:guide id="2" pos="288" userDrawn="1">
          <p15:clr>
            <a:srgbClr val="F26B43"/>
          </p15:clr>
        </p15:guide>
        <p15:guide id="3" orient="horz" pos="4056" userDrawn="1">
          <p15:clr>
            <a:srgbClr val="F26B43"/>
          </p15:clr>
        </p15:guide>
        <p15:guide id="4" orient="horz" pos="1488" userDrawn="1">
          <p15:clr>
            <a:srgbClr val="A4A3A4"/>
          </p15:clr>
        </p15:guide>
        <p15:guide id="5" pos="3816" userDrawn="1">
          <p15:clr>
            <a:srgbClr val="A4A3A4"/>
          </p15:clr>
        </p15:guide>
        <p15:guide id="6" pos="7416" userDrawn="1">
          <p15:clr>
            <a:srgbClr val="F26B43"/>
          </p15:clr>
        </p15:guide>
        <p15:guide id="7" orient="horz" pos="312" userDrawn="1">
          <p15:clr>
            <a:srgbClr val="F26B43"/>
          </p15:clr>
        </p15:guide>
        <p15:guide id="8" orient="horz" pos="2160" userDrawn="1">
          <p15:clr>
            <a:srgbClr val="A4A3A4"/>
          </p15:clr>
        </p15:guide>
        <p15:guide id="9" orient="horz" pos="230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A0A9"/>
    <a:srgbClr val="8C5896"/>
    <a:srgbClr val="7C6560"/>
    <a:srgbClr val="29282D"/>
    <a:srgbClr val="E288B6"/>
    <a:srgbClr val="D75078"/>
    <a:srgbClr val="B38F6A"/>
    <a:srgbClr val="6667AB"/>
    <a:srgbClr val="BBBBBB"/>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32A7B-3637-470C-9E13-096D2A9A5628}" v="67" dt="2023-03-17T21:52:38.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68" d="100"/>
          <a:sy n="68" d="100"/>
        </p:scale>
        <p:origin x="738" y="72"/>
      </p:cViewPr>
      <p:guideLst>
        <p:guide orient="horz" pos="3672"/>
        <p:guide pos="288"/>
        <p:guide orient="horz" pos="4056"/>
        <p:guide orient="horz" pos="1488"/>
        <p:guide pos="3816"/>
        <p:guide pos="7416"/>
        <p:guide orient="horz" pos="312"/>
        <p:guide orient="horz" pos="2160"/>
        <p:guide orient="horz" pos="230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2640" y="-6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Rupet (2109475)" userId="7f3c7756-f531-4ee6-b4a9-226ca739aa74" providerId="ADAL" clId="{DC632A7B-3637-470C-9E13-096D2A9A5628}"/>
    <pc:docChg chg="undo redo custSel addSld delSld modSld sldOrd addMainMaster modMainMaster">
      <pc:chgData name="Natalia Rupet (2109475)" userId="7f3c7756-f531-4ee6-b4a9-226ca739aa74" providerId="ADAL" clId="{DC632A7B-3637-470C-9E13-096D2A9A5628}" dt="2023-03-17T22:03:05.388" v="1304" actId="1076"/>
      <pc:docMkLst>
        <pc:docMk/>
      </pc:docMkLst>
      <pc:sldChg chg="add del setBg">
        <pc:chgData name="Natalia Rupet (2109475)" userId="7f3c7756-f531-4ee6-b4a9-226ca739aa74" providerId="ADAL" clId="{DC632A7B-3637-470C-9E13-096D2A9A5628}" dt="2023-03-17T21:27:18.124" v="1022" actId="47"/>
        <pc:sldMkLst>
          <pc:docMk/>
          <pc:sldMk cId="410429437" sldId="256"/>
        </pc:sldMkLst>
      </pc:sldChg>
      <pc:sldChg chg="del">
        <pc:chgData name="Natalia Rupet (2109475)" userId="7f3c7756-f531-4ee6-b4a9-226ca739aa74" providerId="ADAL" clId="{DC632A7B-3637-470C-9E13-096D2A9A5628}" dt="2023-03-04T21:01:04.112" v="21" actId="47"/>
        <pc:sldMkLst>
          <pc:docMk/>
          <pc:sldMk cId="1646138950" sldId="426"/>
        </pc:sldMkLst>
      </pc:sldChg>
      <pc:sldChg chg="del">
        <pc:chgData name="Natalia Rupet (2109475)" userId="7f3c7756-f531-4ee6-b4a9-226ca739aa74" providerId="ADAL" clId="{DC632A7B-3637-470C-9E13-096D2A9A5628}" dt="2023-03-04T21:01:18.992" v="25" actId="47"/>
        <pc:sldMkLst>
          <pc:docMk/>
          <pc:sldMk cId="2708177211" sldId="427"/>
        </pc:sldMkLst>
      </pc:sldChg>
      <pc:sldChg chg="del">
        <pc:chgData name="Natalia Rupet (2109475)" userId="7f3c7756-f531-4ee6-b4a9-226ca739aa74" providerId="ADAL" clId="{DC632A7B-3637-470C-9E13-096D2A9A5628}" dt="2023-03-04T21:01:09.909" v="23" actId="47"/>
        <pc:sldMkLst>
          <pc:docMk/>
          <pc:sldMk cId="2943388554" sldId="433"/>
        </pc:sldMkLst>
      </pc:sldChg>
      <pc:sldChg chg="del">
        <pc:chgData name="Natalia Rupet (2109475)" userId="7f3c7756-f531-4ee6-b4a9-226ca739aa74" providerId="ADAL" clId="{DC632A7B-3637-470C-9E13-096D2A9A5628}" dt="2023-03-04T21:01:24.490" v="27" actId="47"/>
        <pc:sldMkLst>
          <pc:docMk/>
          <pc:sldMk cId="1881260077" sldId="434"/>
        </pc:sldMkLst>
      </pc:sldChg>
      <pc:sldChg chg="del">
        <pc:chgData name="Natalia Rupet (2109475)" userId="7f3c7756-f531-4ee6-b4a9-226ca739aa74" providerId="ADAL" clId="{DC632A7B-3637-470C-9E13-096D2A9A5628}" dt="2023-03-04T21:01:19.881" v="26" actId="47"/>
        <pc:sldMkLst>
          <pc:docMk/>
          <pc:sldMk cId="2378376199" sldId="441"/>
        </pc:sldMkLst>
      </pc:sldChg>
      <pc:sldChg chg="del">
        <pc:chgData name="Natalia Rupet (2109475)" userId="7f3c7756-f531-4ee6-b4a9-226ca739aa74" providerId="ADAL" clId="{DC632A7B-3637-470C-9E13-096D2A9A5628}" dt="2023-03-04T21:01:26.206" v="28" actId="47"/>
        <pc:sldMkLst>
          <pc:docMk/>
          <pc:sldMk cId="1294161663" sldId="443"/>
        </pc:sldMkLst>
      </pc:sldChg>
      <pc:sldChg chg="modSp del mod">
        <pc:chgData name="Natalia Rupet (2109475)" userId="7f3c7756-f531-4ee6-b4a9-226ca739aa74" providerId="ADAL" clId="{DC632A7B-3637-470C-9E13-096D2A9A5628}" dt="2023-03-17T21:27:27.025" v="1030" actId="47"/>
        <pc:sldMkLst>
          <pc:docMk/>
          <pc:sldMk cId="366443420" sldId="445"/>
        </pc:sldMkLst>
        <pc:spChg chg="mod">
          <ac:chgData name="Natalia Rupet (2109475)" userId="7f3c7756-f531-4ee6-b4a9-226ca739aa74" providerId="ADAL" clId="{DC632A7B-3637-470C-9E13-096D2A9A5628}" dt="2023-03-04T22:17:04.270" v="298" actId="20577"/>
          <ac:spMkLst>
            <pc:docMk/>
            <pc:sldMk cId="366443420" sldId="445"/>
            <ac:spMk id="7" creationId="{C72F0362-4734-44A3-ACB0-504C41385416}"/>
          </ac:spMkLst>
        </pc:spChg>
        <pc:picChg chg="mod">
          <ac:chgData name="Natalia Rupet (2109475)" userId="7f3c7756-f531-4ee6-b4a9-226ca739aa74" providerId="ADAL" clId="{DC632A7B-3637-470C-9E13-096D2A9A5628}" dt="2023-03-04T21:17:46.038" v="136" actId="14100"/>
          <ac:picMkLst>
            <pc:docMk/>
            <pc:sldMk cId="366443420" sldId="445"/>
            <ac:picMk id="5" creationId="{88FDF551-25EF-4250-9D67-7B4CEE03A7DD}"/>
          </ac:picMkLst>
        </pc:picChg>
      </pc:sldChg>
      <pc:sldChg chg="addSp delSp modSp del mod">
        <pc:chgData name="Natalia Rupet (2109475)" userId="7f3c7756-f531-4ee6-b4a9-226ca739aa74" providerId="ADAL" clId="{DC632A7B-3637-470C-9E13-096D2A9A5628}" dt="2023-03-17T21:27:15.251" v="1021" actId="47"/>
        <pc:sldMkLst>
          <pc:docMk/>
          <pc:sldMk cId="1558315191" sldId="446"/>
        </pc:sldMkLst>
        <pc:spChg chg="add del mod">
          <ac:chgData name="Natalia Rupet (2109475)" userId="7f3c7756-f531-4ee6-b4a9-226ca739aa74" providerId="ADAL" clId="{DC632A7B-3637-470C-9E13-096D2A9A5628}" dt="2023-03-04T21:08:33.112" v="47" actId="21"/>
          <ac:spMkLst>
            <pc:docMk/>
            <pc:sldMk cId="1558315191" sldId="446"/>
            <ac:spMk id="3" creationId="{4A197437-99D4-288B-A50C-EF77AF475235}"/>
          </ac:spMkLst>
        </pc:spChg>
        <pc:spChg chg="mod">
          <ac:chgData name="Natalia Rupet (2109475)" userId="7f3c7756-f531-4ee6-b4a9-226ca739aa74" providerId="ADAL" clId="{DC632A7B-3637-470C-9E13-096D2A9A5628}" dt="2023-03-04T21:28:04.352" v="186" actId="14100"/>
          <ac:spMkLst>
            <pc:docMk/>
            <pc:sldMk cId="1558315191" sldId="446"/>
            <ac:spMk id="4" creationId="{08347D8D-E852-43D5-858E-2D01BE57FA93}"/>
          </ac:spMkLst>
        </pc:spChg>
        <pc:spChg chg="mod">
          <ac:chgData name="Natalia Rupet (2109475)" userId="7f3c7756-f531-4ee6-b4a9-226ca739aa74" providerId="ADAL" clId="{DC632A7B-3637-470C-9E13-096D2A9A5628}" dt="2023-03-04T21:21:15.293" v="159" actId="255"/>
          <ac:spMkLst>
            <pc:docMk/>
            <pc:sldMk cId="1558315191" sldId="446"/>
            <ac:spMk id="5" creationId="{268B8353-B370-49AD-990B-9F4A8CFB6548}"/>
          </ac:spMkLst>
        </pc:spChg>
        <pc:spChg chg="mod">
          <ac:chgData name="Natalia Rupet (2109475)" userId="7f3c7756-f531-4ee6-b4a9-226ca739aa74" providerId="ADAL" clId="{DC632A7B-3637-470C-9E13-096D2A9A5628}" dt="2023-03-04T21:22:04.692" v="164" actId="255"/>
          <ac:spMkLst>
            <pc:docMk/>
            <pc:sldMk cId="1558315191" sldId="446"/>
            <ac:spMk id="6" creationId="{D47E0846-2280-4242-897B-B553504D665F}"/>
          </ac:spMkLst>
        </pc:spChg>
        <pc:spChg chg="mod">
          <ac:chgData name="Natalia Rupet (2109475)" userId="7f3c7756-f531-4ee6-b4a9-226ca739aa74" providerId="ADAL" clId="{DC632A7B-3637-470C-9E13-096D2A9A5628}" dt="2023-03-04T21:21:42.888" v="162" actId="1076"/>
          <ac:spMkLst>
            <pc:docMk/>
            <pc:sldMk cId="1558315191" sldId="446"/>
            <ac:spMk id="9" creationId="{019EF073-21B9-4F7D-9E0A-D552E9BE6780}"/>
          </ac:spMkLst>
        </pc:spChg>
        <pc:spChg chg="add del mod">
          <ac:chgData name="Natalia Rupet (2109475)" userId="7f3c7756-f531-4ee6-b4a9-226ca739aa74" providerId="ADAL" clId="{DC632A7B-3637-470C-9E13-096D2A9A5628}" dt="2023-03-04T21:08:42.130" v="50" actId="21"/>
          <ac:spMkLst>
            <pc:docMk/>
            <pc:sldMk cId="1558315191" sldId="446"/>
            <ac:spMk id="10" creationId="{86983385-3824-A25E-10EF-67CC1789423E}"/>
          </ac:spMkLst>
        </pc:spChg>
        <pc:spChg chg="mod">
          <ac:chgData name="Natalia Rupet (2109475)" userId="7f3c7756-f531-4ee6-b4a9-226ca739aa74" providerId="ADAL" clId="{DC632A7B-3637-470C-9E13-096D2A9A5628}" dt="2023-03-04T21:21:51.045" v="163" actId="1076"/>
          <ac:spMkLst>
            <pc:docMk/>
            <pc:sldMk cId="1558315191" sldId="446"/>
            <ac:spMk id="11" creationId="{D253FF24-7156-449F-B951-5D9DF119E49F}"/>
          </ac:spMkLst>
        </pc:spChg>
        <pc:spChg chg="mod">
          <ac:chgData name="Natalia Rupet (2109475)" userId="7f3c7756-f531-4ee6-b4a9-226ca739aa74" providerId="ADAL" clId="{DC632A7B-3637-470C-9E13-096D2A9A5628}" dt="2023-03-04T20:59:49.480" v="20" actId="1076"/>
          <ac:spMkLst>
            <pc:docMk/>
            <pc:sldMk cId="1558315191" sldId="446"/>
            <ac:spMk id="12" creationId="{19098A84-FB25-4BF6-81A5-7201B4B5700C}"/>
          </ac:spMkLst>
        </pc:spChg>
        <pc:spChg chg="mod">
          <ac:chgData name="Natalia Rupet (2109475)" userId="7f3c7756-f531-4ee6-b4a9-226ca739aa74" providerId="ADAL" clId="{DC632A7B-3637-470C-9E13-096D2A9A5628}" dt="2023-03-04T21:20:06.614" v="150" actId="1076"/>
          <ac:spMkLst>
            <pc:docMk/>
            <pc:sldMk cId="1558315191" sldId="446"/>
            <ac:spMk id="14" creationId="{00F9CEA5-1CC9-4317-AE23-F74D4499CDC8}"/>
          </ac:spMkLst>
        </pc:spChg>
        <pc:spChg chg="add del mod">
          <ac:chgData name="Natalia Rupet (2109475)" userId="7f3c7756-f531-4ee6-b4a9-226ca739aa74" providerId="ADAL" clId="{DC632A7B-3637-470C-9E13-096D2A9A5628}" dt="2023-03-04T21:09:00.103" v="53" actId="21"/>
          <ac:spMkLst>
            <pc:docMk/>
            <pc:sldMk cId="1558315191" sldId="446"/>
            <ac:spMk id="15" creationId="{A81F7D69-DF94-F983-7027-13F66EC5692D}"/>
          </ac:spMkLst>
        </pc:spChg>
        <pc:spChg chg="add del mod">
          <ac:chgData name="Natalia Rupet (2109475)" userId="7f3c7756-f531-4ee6-b4a9-226ca739aa74" providerId="ADAL" clId="{DC632A7B-3637-470C-9E13-096D2A9A5628}" dt="2023-03-04T21:09:06.111" v="55" actId="478"/>
          <ac:spMkLst>
            <pc:docMk/>
            <pc:sldMk cId="1558315191" sldId="446"/>
            <ac:spMk id="17" creationId="{0DB4B4B9-7B05-34E6-9401-759A2CB339E3}"/>
          </ac:spMkLst>
        </pc:spChg>
        <pc:spChg chg="add del mod">
          <ac:chgData name="Natalia Rupet (2109475)" userId="7f3c7756-f531-4ee6-b4a9-226ca739aa74" providerId="ADAL" clId="{DC632A7B-3637-470C-9E13-096D2A9A5628}" dt="2023-03-04T21:12:19.576" v="78" actId="21"/>
          <ac:spMkLst>
            <pc:docMk/>
            <pc:sldMk cId="1558315191" sldId="446"/>
            <ac:spMk id="19" creationId="{55C78D34-F819-D6A1-94BF-AB3A34EF6593}"/>
          </ac:spMkLst>
        </pc:spChg>
        <pc:picChg chg="del">
          <ac:chgData name="Natalia Rupet (2109475)" userId="7f3c7756-f531-4ee6-b4a9-226ca739aa74" providerId="ADAL" clId="{DC632A7B-3637-470C-9E13-096D2A9A5628}" dt="2023-03-17T15:02:26.728" v="738"/>
          <ac:picMkLst>
            <pc:docMk/>
            <pc:sldMk cId="1558315191" sldId="446"/>
            <ac:picMk id="2" creationId="{B57383C5-5EE8-B7A8-9F7F-D5A31514EDC7}"/>
          </ac:picMkLst>
        </pc:picChg>
        <pc:picChg chg="add del mod">
          <ac:chgData name="Natalia Rupet (2109475)" userId="7f3c7756-f531-4ee6-b4a9-226ca739aa74" providerId="ADAL" clId="{DC632A7B-3637-470C-9E13-096D2A9A5628}" dt="2023-03-04T21:12:07.072" v="76" actId="21"/>
          <ac:picMkLst>
            <pc:docMk/>
            <pc:sldMk cId="1558315191" sldId="446"/>
            <ac:picMk id="8" creationId="{81F59575-96AE-45B0-B1FB-3CFC139E9D12}"/>
          </ac:picMkLst>
        </pc:picChg>
      </pc:sldChg>
      <pc:sldChg chg="delSp modSp del mod">
        <pc:chgData name="Natalia Rupet (2109475)" userId="7f3c7756-f531-4ee6-b4a9-226ca739aa74" providerId="ADAL" clId="{DC632A7B-3637-470C-9E13-096D2A9A5628}" dt="2023-03-17T21:27:19.586" v="1023" actId="47"/>
        <pc:sldMkLst>
          <pc:docMk/>
          <pc:sldMk cId="3898511310" sldId="447"/>
        </pc:sldMkLst>
        <pc:spChg chg="mod">
          <ac:chgData name="Natalia Rupet (2109475)" userId="7f3c7756-f531-4ee6-b4a9-226ca739aa74" providerId="ADAL" clId="{DC632A7B-3637-470C-9E13-096D2A9A5628}" dt="2023-03-04T21:15:19.226" v="120" actId="1076"/>
          <ac:spMkLst>
            <pc:docMk/>
            <pc:sldMk cId="3898511310" sldId="447"/>
            <ac:spMk id="4" creationId="{135A981B-6487-4B00-9EAF-D0D748FA6014}"/>
          </ac:spMkLst>
        </pc:spChg>
        <pc:spChg chg="mod">
          <ac:chgData name="Natalia Rupet (2109475)" userId="7f3c7756-f531-4ee6-b4a9-226ca739aa74" providerId="ADAL" clId="{DC632A7B-3637-470C-9E13-096D2A9A5628}" dt="2023-03-04T21:46:17.275" v="193" actId="255"/>
          <ac:spMkLst>
            <pc:docMk/>
            <pc:sldMk cId="3898511310" sldId="447"/>
            <ac:spMk id="6" creationId="{B43F7E3B-CE99-4770-8587-6554C15693F8}"/>
          </ac:spMkLst>
        </pc:spChg>
        <pc:spChg chg="del mod">
          <ac:chgData name="Natalia Rupet (2109475)" userId="7f3c7756-f531-4ee6-b4a9-226ca739aa74" providerId="ADAL" clId="{DC632A7B-3637-470C-9E13-096D2A9A5628}" dt="2023-03-04T21:08:15.217" v="44" actId="21"/>
          <ac:spMkLst>
            <pc:docMk/>
            <pc:sldMk cId="3898511310" sldId="447"/>
            <ac:spMk id="9" creationId="{558C501A-DC1F-4BA4-BFFA-44EF8845A384}"/>
          </ac:spMkLst>
        </pc:spChg>
        <pc:picChg chg="mod">
          <ac:chgData name="Natalia Rupet (2109475)" userId="7f3c7756-f531-4ee6-b4a9-226ca739aa74" providerId="ADAL" clId="{DC632A7B-3637-470C-9E13-096D2A9A5628}" dt="2023-03-13T21:05:01.097" v="665" actId="1076"/>
          <ac:picMkLst>
            <pc:docMk/>
            <pc:sldMk cId="3898511310" sldId="447"/>
            <ac:picMk id="8" creationId="{8C1A64BB-92C4-44CC-9AB7-8416F1B9BF56}"/>
          </ac:picMkLst>
        </pc:picChg>
      </pc:sldChg>
      <pc:sldChg chg="del">
        <pc:chgData name="Natalia Rupet (2109475)" userId="7f3c7756-f531-4ee6-b4a9-226ca739aa74" providerId="ADAL" clId="{DC632A7B-3637-470C-9E13-096D2A9A5628}" dt="2023-03-04T21:01:17.735" v="24" actId="47"/>
        <pc:sldMkLst>
          <pc:docMk/>
          <pc:sldMk cId="2382148752" sldId="449"/>
        </pc:sldMkLst>
      </pc:sldChg>
      <pc:sldChg chg="del">
        <pc:chgData name="Natalia Rupet (2109475)" userId="7f3c7756-f531-4ee6-b4a9-226ca739aa74" providerId="ADAL" clId="{DC632A7B-3637-470C-9E13-096D2A9A5628}" dt="2023-03-04T21:01:07.129" v="22" actId="47"/>
        <pc:sldMkLst>
          <pc:docMk/>
          <pc:sldMk cId="3106832019" sldId="452"/>
        </pc:sldMkLst>
      </pc:sldChg>
      <pc:sldChg chg="modSp del mod">
        <pc:chgData name="Natalia Rupet (2109475)" userId="7f3c7756-f531-4ee6-b4a9-226ca739aa74" providerId="ADAL" clId="{DC632A7B-3637-470C-9E13-096D2A9A5628}" dt="2023-03-17T19:58:37.580" v="785" actId="47"/>
        <pc:sldMkLst>
          <pc:docMk/>
          <pc:sldMk cId="1021648905" sldId="453"/>
        </pc:sldMkLst>
        <pc:spChg chg="mod">
          <ac:chgData name="Natalia Rupet (2109475)" userId="7f3c7756-f531-4ee6-b4a9-226ca739aa74" providerId="ADAL" clId="{DC632A7B-3637-470C-9E13-096D2A9A5628}" dt="2023-03-04T21:18:33.422" v="142" actId="1076"/>
          <ac:spMkLst>
            <pc:docMk/>
            <pc:sldMk cId="1021648905" sldId="453"/>
            <ac:spMk id="15" creationId="{7F08909A-BF3A-445C-9E3D-8A47295E163F}"/>
          </ac:spMkLst>
        </pc:spChg>
        <pc:spChg chg="mod">
          <ac:chgData name="Natalia Rupet (2109475)" userId="7f3c7756-f531-4ee6-b4a9-226ca739aa74" providerId="ADAL" clId="{DC632A7B-3637-470C-9E13-096D2A9A5628}" dt="2023-03-04T22:17:17.295" v="299" actId="20577"/>
          <ac:spMkLst>
            <pc:docMk/>
            <pc:sldMk cId="1021648905" sldId="453"/>
            <ac:spMk id="18" creationId="{1973A854-DD83-4739-B0CC-8A31617C7EC4}"/>
          </ac:spMkLst>
        </pc:spChg>
        <pc:picChg chg="mod">
          <ac:chgData name="Natalia Rupet (2109475)" userId="7f3c7756-f531-4ee6-b4a9-226ca739aa74" providerId="ADAL" clId="{DC632A7B-3637-470C-9E13-096D2A9A5628}" dt="2023-03-04T21:18:22.287" v="140" actId="14100"/>
          <ac:picMkLst>
            <pc:docMk/>
            <pc:sldMk cId="1021648905" sldId="453"/>
            <ac:picMk id="12" creationId="{E62C2896-043C-4D67-9C7B-5CCB96DBD10F}"/>
          </ac:picMkLst>
        </pc:picChg>
      </pc:sldChg>
      <pc:sldChg chg="modSp mod ord">
        <pc:chgData name="Natalia Rupet (2109475)" userId="7f3c7756-f531-4ee6-b4a9-226ca739aa74" providerId="ADAL" clId="{DC632A7B-3637-470C-9E13-096D2A9A5628}" dt="2023-03-17T21:28:20.529" v="1035"/>
        <pc:sldMkLst>
          <pc:docMk/>
          <pc:sldMk cId="624987162" sldId="454"/>
        </pc:sldMkLst>
        <pc:picChg chg="mod">
          <ac:chgData name="Natalia Rupet (2109475)" userId="7f3c7756-f531-4ee6-b4a9-226ca739aa74" providerId="ADAL" clId="{DC632A7B-3637-470C-9E13-096D2A9A5628}" dt="2023-03-17T21:28:16.757" v="1033" actId="1076"/>
          <ac:picMkLst>
            <pc:docMk/>
            <pc:sldMk cId="624987162" sldId="454"/>
            <ac:picMk id="6" creationId="{2F8AA526-01D1-4989-85AF-317933A55255}"/>
          </ac:picMkLst>
        </pc:picChg>
      </pc:sldChg>
      <pc:sldChg chg="new del">
        <pc:chgData name="Natalia Rupet (2109475)" userId="7f3c7756-f531-4ee6-b4a9-226ca739aa74" providerId="ADAL" clId="{DC632A7B-3637-470C-9E13-096D2A9A5628}" dt="2023-03-04T21:01:43.266" v="30" actId="47"/>
        <pc:sldMkLst>
          <pc:docMk/>
          <pc:sldMk cId="851826314" sldId="455"/>
        </pc:sldMkLst>
      </pc:sldChg>
      <pc:sldChg chg="add del">
        <pc:chgData name="Natalia Rupet (2109475)" userId="7f3c7756-f531-4ee6-b4a9-226ca739aa74" providerId="ADAL" clId="{DC632A7B-3637-470C-9E13-096D2A9A5628}" dt="2023-03-04T21:02:54.746" v="34" actId="2696"/>
        <pc:sldMkLst>
          <pc:docMk/>
          <pc:sldMk cId="1029066200" sldId="455"/>
        </pc:sldMkLst>
      </pc:sldChg>
      <pc:sldChg chg="addSp delSp modSp new del mod ord modNotesTx">
        <pc:chgData name="Natalia Rupet (2109475)" userId="7f3c7756-f531-4ee6-b4a9-226ca739aa74" providerId="ADAL" clId="{DC632A7B-3637-470C-9E13-096D2A9A5628}" dt="2023-03-17T21:27:20.530" v="1024" actId="47"/>
        <pc:sldMkLst>
          <pc:docMk/>
          <pc:sldMk cId="1280479553" sldId="455"/>
        </pc:sldMkLst>
        <pc:spChg chg="del mod">
          <ac:chgData name="Natalia Rupet (2109475)" userId="7f3c7756-f531-4ee6-b4a9-226ca739aa74" providerId="ADAL" clId="{DC632A7B-3637-470C-9E13-096D2A9A5628}" dt="2023-03-04T21:06:24.183" v="42" actId="21"/>
          <ac:spMkLst>
            <pc:docMk/>
            <pc:sldMk cId="1280479553" sldId="455"/>
            <ac:spMk id="2" creationId="{AC41D9D3-2826-F251-6A9D-F9E975DFE8F9}"/>
          </ac:spMkLst>
        </pc:spChg>
        <pc:spChg chg="mod">
          <ac:chgData name="Natalia Rupet (2109475)" userId="7f3c7756-f531-4ee6-b4a9-226ca739aa74" providerId="ADAL" clId="{DC632A7B-3637-470C-9E13-096D2A9A5628}" dt="2023-03-13T20:58:13.484" v="621" actId="2711"/>
          <ac:spMkLst>
            <pc:docMk/>
            <pc:sldMk cId="1280479553" sldId="455"/>
            <ac:spMk id="3" creationId="{4E5BDBA1-D4A5-FBCB-14D3-84532DC420C9}"/>
          </ac:spMkLst>
        </pc:spChg>
        <pc:spChg chg="del mod">
          <ac:chgData name="Natalia Rupet (2109475)" userId="7f3c7756-f531-4ee6-b4a9-226ca739aa74" providerId="ADAL" clId="{DC632A7B-3637-470C-9E13-096D2A9A5628}" dt="2023-03-04T22:11:26.280" v="247" actId="21"/>
          <ac:spMkLst>
            <pc:docMk/>
            <pc:sldMk cId="1280479553" sldId="455"/>
            <ac:spMk id="4" creationId="{54A851B2-EC48-1EA2-CE61-E75E931FF0E9}"/>
          </ac:spMkLst>
        </pc:spChg>
        <pc:spChg chg="add mod">
          <ac:chgData name="Natalia Rupet (2109475)" userId="7f3c7756-f531-4ee6-b4a9-226ca739aa74" providerId="ADAL" clId="{DC632A7B-3637-470C-9E13-096D2A9A5628}" dt="2023-03-13T21:07:54.095" v="683" actId="1076"/>
          <ac:spMkLst>
            <pc:docMk/>
            <pc:sldMk cId="1280479553" sldId="455"/>
            <ac:spMk id="4" creationId="{DDD1F64A-3C28-295F-C164-044D88031ECB}"/>
          </ac:spMkLst>
        </pc:spChg>
        <pc:spChg chg="del mod">
          <ac:chgData name="Natalia Rupet (2109475)" userId="7f3c7756-f531-4ee6-b4a9-226ca739aa74" providerId="ADAL" clId="{DC632A7B-3637-470C-9E13-096D2A9A5628}" dt="2023-03-04T22:10:55.181" v="241" actId="21"/>
          <ac:spMkLst>
            <pc:docMk/>
            <pc:sldMk cId="1280479553" sldId="455"/>
            <ac:spMk id="5" creationId="{9C495AE5-62E1-C32B-D189-5C2324657CC0}"/>
          </ac:spMkLst>
        </pc:spChg>
        <pc:spChg chg="add mod">
          <ac:chgData name="Natalia Rupet (2109475)" userId="7f3c7756-f531-4ee6-b4a9-226ca739aa74" providerId="ADAL" clId="{DC632A7B-3637-470C-9E13-096D2A9A5628}" dt="2023-03-13T21:07:45.921" v="682" actId="1076"/>
          <ac:spMkLst>
            <pc:docMk/>
            <pc:sldMk cId="1280479553" sldId="455"/>
            <ac:spMk id="5" creationId="{CD7C58CF-9CE4-C036-5D39-141F70F56226}"/>
          </ac:spMkLst>
        </pc:spChg>
        <pc:spChg chg="add del mod">
          <ac:chgData name="Natalia Rupet (2109475)" userId="7f3c7756-f531-4ee6-b4a9-226ca739aa74" providerId="ADAL" clId="{DC632A7B-3637-470C-9E13-096D2A9A5628}" dt="2023-03-04T22:11:12.800" v="244" actId="478"/>
          <ac:spMkLst>
            <pc:docMk/>
            <pc:sldMk cId="1280479553" sldId="455"/>
            <ac:spMk id="7" creationId="{4872C3D3-0BE3-9DA0-8D8A-2D72BC25E6C9}"/>
          </ac:spMkLst>
        </pc:spChg>
        <pc:spChg chg="add del mod">
          <ac:chgData name="Natalia Rupet (2109475)" userId="7f3c7756-f531-4ee6-b4a9-226ca739aa74" providerId="ADAL" clId="{DC632A7B-3637-470C-9E13-096D2A9A5628}" dt="2023-03-04T22:11:04.591" v="242" actId="478"/>
          <ac:spMkLst>
            <pc:docMk/>
            <pc:sldMk cId="1280479553" sldId="455"/>
            <ac:spMk id="13" creationId="{942D8D1D-FFEC-1F08-8651-FC9161DC8FD5}"/>
          </ac:spMkLst>
        </pc:spChg>
        <pc:spChg chg="add del mod">
          <ac:chgData name="Natalia Rupet (2109475)" userId="7f3c7756-f531-4ee6-b4a9-226ca739aa74" providerId="ADAL" clId="{DC632A7B-3637-470C-9E13-096D2A9A5628}" dt="2023-03-13T21:02:12.703" v="649" actId="21"/>
          <ac:spMkLst>
            <pc:docMk/>
            <pc:sldMk cId="1280479553" sldId="455"/>
            <ac:spMk id="15" creationId="{B03BC235-6B25-878C-B397-79717A2C4859}"/>
          </ac:spMkLst>
        </pc:spChg>
        <pc:spChg chg="add del mod">
          <ac:chgData name="Natalia Rupet (2109475)" userId="7f3c7756-f531-4ee6-b4a9-226ca739aa74" providerId="ADAL" clId="{DC632A7B-3637-470C-9E13-096D2A9A5628}" dt="2023-03-13T20:58:14.274" v="625" actId="21"/>
          <ac:spMkLst>
            <pc:docMk/>
            <pc:sldMk cId="1280479553" sldId="455"/>
            <ac:spMk id="17" creationId="{931CA4CE-5740-A326-FBB1-C579BC09EC6F}"/>
          </ac:spMkLst>
        </pc:spChg>
        <pc:picChg chg="add mod">
          <ac:chgData name="Natalia Rupet (2109475)" userId="7f3c7756-f531-4ee6-b4a9-226ca739aa74" providerId="ADAL" clId="{DC632A7B-3637-470C-9E13-096D2A9A5628}" dt="2023-03-13T21:05:51.552" v="674" actId="1076"/>
          <ac:picMkLst>
            <pc:docMk/>
            <pc:sldMk cId="1280479553" sldId="455"/>
            <ac:picMk id="2" creationId="{A656D7DB-2A79-93ED-BB8A-993CFF24CC24}"/>
          </ac:picMkLst>
        </pc:picChg>
        <pc:picChg chg="add del mod">
          <ac:chgData name="Natalia Rupet (2109475)" userId="7f3c7756-f531-4ee6-b4a9-226ca739aa74" providerId="ADAL" clId="{DC632A7B-3637-470C-9E13-096D2A9A5628}" dt="2023-03-04T22:23:38.185" v="351" actId="21"/>
          <ac:picMkLst>
            <pc:docMk/>
            <pc:sldMk cId="1280479553" sldId="455"/>
            <ac:picMk id="9" creationId="{0F1B425D-03AA-1FF7-316D-CA4FCD76FA82}"/>
          </ac:picMkLst>
        </pc:picChg>
        <pc:picChg chg="add del mod modCrop">
          <ac:chgData name="Natalia Rupet (2109475)" userId="7f3c7756-f531-4ee6-b4a9-226ca739aa74" providerId="ADAL" clId="{DC632A7B-3637-470C-9E13-096D2A9A5628}" dt="2023-03-04T22:24:06.982" v="359" actId="21"/>
          <ac:picMkLst>
            <pc:docMk/>
            <pc:sldMk cId="1280479553" sldId="455"/>
            <ac:picMk id="11" creationId="{790B96DF-18F2-0A7D-C844-6AA259909934}"/>
          </ac:picMkLst>
        </pc:picChg>
        <pc:picChg chg="add del mod">
          <ac:chgData name="Natalia Rupet (2109475)" userId="7f3c7756-f531-4ee6-b4a9-226ca739aa74" providerId="ADAL" clId="{DC632A7B-3637-470C-9E13-096D2A9A5628}" dt="2023-03-13T21:02:36.685" v="653" actId="478"/>
          <ac:picMkLst>
            <pc:docMk/>
            <pc:sldMk cId="1280479553" sldId="455"/>
            <ac:picMk id="18" creationId="{1D1F2EF6-7ABB-2C52-213D-03E582A10B10}"/>
          </ac:picMkLst>
        </pc:picChg>
        <pc:picChg chg="add mod">
          <ac:chgData name="Natalia Rupet (2109475)" userId="7f3c7756-f531-4ee6-b4a9-226ca739aa74" providerId="ADAL" clId="{DC632A7B-3637-470C-9E13-096D2A9A5628}" dt="2023-03-13T21:05:30.358" v="672" actId="1076"/>
          <ac:picMkLst>
            <pc:docMk/>
            <pc:sldMk cId="1280479553" sldId="455"/>
            <ac:picMk id="19" creationId="{EB568372-BF59-0246-6344-ECC90DA6EEF1}"/>
          </ac:picMkLst>
        </pc:picChg>
        <pc:picChg chg="add del">
          <ac:chgData name="Natalia Rupet (2109475)" userId="7f3c7756-f531-4ee6-b4a9-226ca739aa74" providerId="ADAL" clId="{DC632A7B-3637-470C-9E13-096D2A9A5628}" dt="2023-03-04T22:23:59.270" v="357" actId="21"/>
          <ac:picMkLst>
            <pc:docMk/>
            <pc:sldMk cId="1280479553" sldId="455"/>
            <ac:picMk id="20" creationId="{8076164B-717D-C013-24B6-B89DD88D4E92}"/>
          </ac:picMkLst>
        </pc:picChg>
        <pc:picChg chg="add del mod">
          <ac:chgData name="Natalia Rupet (2109475)" userId="7f3c7756-f531-4ee6-b4a9-226ca739aa74" providerId="ADAL" clId="{DC632A7B-3637-470C-9E13-096D2A9A5628}" dt="2023-03-13T20:47:28.196" v="556" actId="21"/>
          <ac:picMkLst>
            <pc:docMk/>
            <pc:sldMk cId="1280479553" sldId="455"/>
            <ac:picMk id="21" creationId="{7DCE3D37-46CE-0609-467B-D987E9CDD03C}"/>
          </ac:picMkLst>
        </pc:picChg>
        <pc:picChg chg="add del mod">
          <ac:chgData name="Natalia Rupet (2109475)" userId="7f3c7756-f531-4ee6-b4a9-226ca739aa74" providerId="ADAL" clId="{DC632A7B-3637-470C-9E13-096D2A9A5628}" dt="2023-03-13T20:47:55.713" v="561" actId="21"/>
          <ac:picMkLst>
            <pc:docMk/>
            <pc:sldMk cId="1280479553" sldId="455"/>
            <ac:picMk id="22" creationId="{7BCA1B88-CB68-B8AC-97CF-60AA4FB312E1}"/>
          </ac:picMkLst>
        </pc:picChg>
      </pc:sldChg>
      <pc:sldChg chg="new del">
        <pc:chgData name="Natalia Rupet (2109475)" userId="7f3c7756-f531-4ee6-b4a9-226ca739aa74" providerId="ADAL" clId="{DC632A7B-3637-470C-9E13-096D2A9A5628}" dt="2023-03-04T21:02:43.226" v="32" actId="2696"/>
        <pc:sldMkLst>
          <pc:docMk/>
          <pc:sldMk cId="2341725141" sldId="455"/>
        </pc:sldMkLst>
      </pc:sldChg>
      <pc:sldChg chg="addSp delSp modSp new del mod modNotesTx">
        <pc:chgData name="Natalia Rupet (2109475)" userId="7f3c7756-f531-4ee6-b4a9-226ca739aa74" providerId="ADAL" clId="{DC632A7B-3637-470C-9E13-096D2A9A5628}" dt="2023-03-17T21:27:24.817" v="1028" actId="47"/>
        <pc:sldMkLst>
          <pc:docMk/>
          <pc:sldMk cId="1794437847" sldId="456"/>
        </pc:sldMkLst>
        <pc:spChg chg="del mod">
          <ac:chgData name="Natalia Rupet (2109475)" userId="7f3c7756-f531-4ee6-b4a9-226ca739aa74" providerId="ADAL" clId="{DC632A7B-3637-470C-9E13-096D2A9A5628}" dt="2023-03-04T22:18:14.508" v="303" actId="21"/>
          <ac:spMkLst>
            <pc:docMk/>
            <pc:sldMk cId="1794437847" sldId="456"/>
            <ac:spMk id="2" creationId="{EF7C5420-0BC1-707C-0F5A-E8A1BFD46CC8}"/>
          </ac:spMkLst>
        </pc:spChg>
        <pc:spChg chg="mod">
          <ac:chgData name="Natalia Rupet (2109475)" userId="7f3c7756-f531-4ee6-b4a9-226ca739aa74" providerId="ADAL" clId="{DC632A7B-3637-470C-9E13-096D2A9A5628}" dt="2023-03-04T22:20:44.077" v="323" actId="2711"/>
          <ac:spMkLst>
            <pc:docMk/>
            <pc:sldMk cId="1794437847" sldId="456"/>
            <ac:spMk id="3" creationId="{42704165-27AF-FAC6-9100-5F15801446BA}"/>
          </ac:spMkLst>
        </pc:spChg>
        <pc:spChg chg="del">
          <ac:chgData name="Natalia Rupet (2109475)" userId="7f3c7756-f531-4ee6-b4a9-226ca739aa74" providerId="ADAL" clId="{DC632A7B-3637-470C-9E13-096D2A9A5628}" dt="2023-03-04T22:18:20.702" v="304" actId="478"/>
          <ac:spMkLst>
            <pc:docMk/>
            <pc:sldMk cId="1794437847" sldId="456"/>
            <ac:spMk id="4" creationId="{D69E80C6-6927-AA8F-2C5F-FB8A77713E6B}"/>
          </ac:spMkLst>
        </pc:spChg>
        <pc:spChg chg="del">
          <ac:chgData name="Natalia Rupet (2109475)" userId="7f3c7756-f531-4ee6-b4a9-226ca739aa74" providerId="ADAL" clId="{DC632A7B-3637-470C-9E13-096D2A9A5628}" dt="2023-03-04T22:18:25.971" v="305" actId="478"/>
          <ac:spMkLst>
            <pc:docMk/>
            <pc:sldMk cId="1794437847" sldId="456"/>
            <ac:spMk id="5" creationId="{72F6EB46-FC0D-0FB6-0B6B-D3F08A390626}"/>
          </ac:spMkLst>
        </pc:spChg>
        <pc:spChg chg="add mod">
          <ac:chgData name="Natalia Rupet (2109475)" userId="7f3c7756-f531-4ee6-b4a9-226ca739aa74" providerId="ADAL" clId="{DC632A7B-3637-470C-9E13-096D2A9A5628}" dt="2023-03-04T22:19:46.795" v="316" actId="14100"/>
          <ac:spMkLst>
            <pc:docMk/>
            <pc:sldMk cId="1794437847" sldId="456"/>
            <ac:spMk id="8" creationId="{6208DA60-D6DF-893F-AE8A-020525103184}"/>
          </ac:spMkLst>
        </pc:spChg>
        <pc:picChg chg="add mod">
          <ac:chgData name="Natalia Rupet (2109475)" userId="7f3c7756-f531-4ee6-b4a9-226ca739aa74" providerId="ADAL" clId="{DC632A7B-3637-470C-9E13-096D2A9A5628}" dt="2023-03-04T22:20:51.487" v="324" actId="1076"/>
          <ac:picMkLst>
            <pc:docMk/>
            <pc:sldMk cId="1794437847" sldId="456"/>
            <ac:picMk id="6" creationId="{C6CDD67D-9276-DC8A-8199-EDCB93BF2A99}"/>
          </ac:picMkLst>
        </pc:picChg>
      </pc:sldChg>
      <pc:sldChg chg="addSp delSp modSp new add del mod setBg delDesignElem modNotesTx">
        <pc:chgData name="Natalia Rupet (2109475)" userId="7f3c7756-f531-4ee6-b4a9-226ca739aa74" providerId="ADAL" clId="{DC632A7B-3637-470C-9E13-096D2A9A5628}" dt="2023-03-17T19:58:49.357" v="786" actId="47"/>
        <pc:sldMkLst>
          <pc:docMk/>
          <pc:sldMk cId="844512921" sldId="457"/>
        </pc:sldMkLst>
        <pc:spChg chg="add del mod">
          <ac:chgData name="Natalia Rupet (2109475)" userId="7f3c7756-f531-4ee6-b4a9-226ca739aa74" providerId="ADAL" clId="{DC632A7B-3637-470C-9E13-096D2A9A5628}" dt="2023-03-04T22:21:33.519" v="335" actId="21"/>
          <ac:spMkLst>
            <pc:docMk/>
            <pc:sldMk cId="844512921" sldId="457"/>
            <ac:spMk id="2" creationId="{4C6F21C1-6731-63B2-910A-B42254ECC35D}"/>
          </ac:spMkLst>
        </pc:spChg>
        <pc:spChg chg="mod">
          <ac:chgData name="Natalia Rupet (2109475)" userId="7f3c7756-f531-4ee6-b4a9-226ca739aa74" providerId="ADAL" clId="{DC632A7B-3637-470C-9E13-096D2A9A5628}" dt="2023-03-05T10:17:14.060" v="445" actId="20577"/>
          <ac:spMkLst>
            <pc:docMk/>
            <pc:sldMk cId="844512921" sldId="457"/>
            <ac:spMk id="3" creationId="{6D223DB5-C164-C523-1C82-A1773AA7F516}"/>
          </ac:spMkLst>
        </pc:spChg>
        <pc:spChg chg="del">
          <ac:chgData name="Natalia Rupet (2109475)" userId="7f3c7756-f531-4ee6-b4a9-226ca739aa74" providerId="ADAL" clId="{DC632A7B-3637-470C-9E13-096D2A9A5628}" dt="2023-03-04T22:21:37.781" v="336" actId="21"/>
          <ac:spMkLst>
            <pc:docMk/>
            <pc:sldMk cId="844512921" sldId="457"/>
            <ac:spMk id="4" creationId="{D4233E12-C990-6167-F858-940B919779F2}"/>
          </ac:spMkLst>
        </pc:spChg>
        <pc:spChg chg="del">
          <ac:chgData name="Natalia Rupet (2109475)" userId="7f3c7756-f531-4ee6-b4a9-226ca739aa74" providerId="ADAL" clId="{DC632A7B-3637-470C-9E13-096D2A9A5628}" dt="2023-03-04T22:21:42.417" v="337" actId="21"/>
          <ac:spMkLst>
            <pc:docMk/>
            <pc:sldMk cId="844512921" sldId="457"/>
            <ac:spMk id="5" creationId="{48B31E1B-D8A5-E3DB-8737-B00608A2BD3F}"/>
          </ac:spMkLst>
        </pc:spChg>
        <pc:spChg chg="add del mod">
          <ac:chgData name="Natalia Rupet (2109475)" userId="7f3c7756-f531-4ee6-b4a9-226ca739aa74" providerId="ADAL" clId="{DC632A7B-3637-470C-9E13-096D2A9A5628}" dt="2023-03-04T22:21:19.297" v="329"/>
          <ac:spMkLst>
            <pc:docMk/>
            <pc:sldMk cId="844512921" sldId="457"/>
            <ac:spMk id="6" creationId="{63ECFD43-1E0B-BF95-4006-3F9CD39696AC}"/>
          </ac:spMkLst>
        </pc:spChg>
        <pc:grpChg chg="add del">
          <ac:chgData name="Natalia Rupet (2109475)" userId="7f3c7756-f531-4ee6-b4a9-226ca739aa74" providerId="ADAL" clId="{DC632A7B-3637-470C-9E13-096D2A9A5628}" dt="2023-03-13T20:59:17.734" v="636"/>
          <ac:grpSpMkLst>
            <pc:docMk/>
            <pc:sldMk cId="844512921" sldId="457"/>
            <ac:grpSpMk id="15" creationId="{039C885C-7507-48BC-8DA5-9B9A8A3B290E}"/>
          </ac:grpSpMkLst>
        </pc:grpChg>
        <pc:picChg chg="mod">
          <ac:chgData name="Natalia Rupet (2109475)" userId="7f3c7756-f531-4ee6-b4a9-226ca739aa74" providerId="ADAL" clId="{DC632A7B-3637-470C-9E13-096D2A9A5628}" dt="2023-03-04T22:23:14.698" v="348" actId="26606"/>
          <ac:picMkLst>
            <pc:docMk/>
            <pc:sldMk cId="844512921" sldId="457"/>
            <ac:picMk id="7" creationId="{CF9FF35A-5093-3BF0-3401-A3C6FED88FBC}"/>
          </ac:picMkLst>
        </pc:picChg>
        <pc:picChg chg="add mod">
          <ac:chgData name="Natalia Rupet (2109475)" userId="7f3c7756-f531-4ee6-b4a9-226ca739aa74" providerId="ADAL" clId="{DC632A7B-3637-470C-9E13-096D2A9A5628}" dt="2023-03-04T22:23:14.698" v="348" actId="26606"/>
          <ac:picMkLst>
            <pc:docMk/>
            <pc:sldMk cId="844512921" sldId="457"/>
            <ac:picMk id="8" creationId="{52DD558E-E766-640E-E7EA-E3589054CECF}"/>
          </ac:picMkLst>
        </pc:picChg>
        <pc:picChg chg="add del">
          <ac:chgData name="Natalia Rupet (2109475)" userId="7f3c7756-f531-4ee6-b4a9-226ca739aa74" providerId="ADAL" clId="{DC632A7B-3637-470C-9E13-096D2A9A5628}" dt="2023-03-13T20:59:17.734" v="636"/>
          <ac:picMkLst>
            <pc:docMk/>
            <pc:sldMk cId="844512921" sldId="457"/>
            <ac:picMk id="13" creationId="{9EB19A0D-88ED-4EC7-B012-FDA45662F228}"/>
          </ac:picMkLst>
        </pc:picChg>
      </pc:sldChg>
      <pc:sldChg chg="addSp delSp modSp new del mod ord setBg delDesignElem modNotesTx">
        <pc:chgData name="Natalia Rupet (2109475)" userId="7f3c7756-f531-4ee6-b4a9-226ca739aa74" providerId="ADAL" clId="{DC632A7B-3637-470C-9E13-096D2A9A5628}" dt="2023-03-17T21:27:23.180" v="1026" actId="47"/>
        <pc:sldMkLst>
          <pc:docMk/>
          <pc:sldMk cId="1608971341" sldId="458"/>
        </pc:sldMkLst>
        <pc:spChg chg="del">
          <ac:chgData name="Natalia Rupet (2109475)" userId="7f3c7756-f531-4ee6-b4a9-226ca739aa74" providerId="ADAL" clId="{DC632A7B-3637-470C-9E13-096D2A9A5628}" dt="2023-03-04T22:22:42.763" v="344" actId="21"/>
          <ac:spMkLst>
            <pc:docMk/>
            <pc:sldMk cId="1608971341" sldId="458"/>
            <ac:spMk id="2" creationId="{A296B337-B230-E98F-E7D6-1892AB970A17}"/>
          </ac:spMkLst>
        </pc:spChg>
        <pc:spChg chg="add del mod">
          <ac:chgData name="Natalia Rupet (2109475)" userId="7f3c7756-f531-4ee6-b4a9-226ca739aa74" providerId="ADAL" clId="{DC632A7B-3637-470C-9E13-096D2A9A5628}" dt="2023-03-13T20:58:15.592" v="630"/>
          <ac:spMkLst>
            <pc:docMk/>
            <pc:sldMk cId="1608971341" sldId="458"/>
            <ac:spMk id="3" creationId="{2855AFAB-61FE-593B-25A8-FA7CB04A5D51}"/>
          </ac:spMkLst>
        </pc:spChg>
        <pc:spChg chg="del">
          <ac:chgData name="Natalia Rupet (2109475)" userId="7f3c7756-f531-4ee6-b4a9-226ca739aa74" providerId="ADAL" clId="{DC632A7B-3637-470C-9E13-096D2A9A5628}" dt="2023-03-13T20:47:42.605" v="558" actId="21"/>
          <ac:spMkLst>
            <pc:docMk/>
            <pc:sldMk cId="1608971341" sldId="458"/>
            <ac:spMk id="4" creationId="{2054D325-0743-E6D3-319F-AD56C3C98C1D}"/>
          </ac:spMkLst>
        </pc:spChg>
        <pc:spChg chg="del">
          <ac:chgData name="Natalia Rupet (2109475)" userId="7f3c7756-f531-4ee6-b4a9-226ca739aa74" providerId="ADAL" clId="{DC632A7B-3637-470C-9E13-096D2A9A5628}" dt="2023-03-13T20:47:48.191" v="559" actId="21"/>
          <ac:spMkLst>
            <pc:docMk/>
            <pc:sldMk cId="1608971341" sldId="458"/>
            <ac:spMk id="5" creationId="{7D6E0B4B-06C8-E0E2-73A0-2CC4C9700EC4}"/>
          </ac:spMkLst>
        </pc:spChg>
        <pc:spChg chg="add del mod">
          <ac:chgData name="Natalia Rupet (2109475)" userId="7f3c7756-f531-4ee6-b4a9-226ca739aa74" providerId="ADAL" clId="{DC632A7B-3637-470C-9E13-096D2A9A5628}" dt="2023-03-13T21:06:06.351" v="675" actId="21"/>
          <ac:spMkLst>
            <pc:docMk/>
            <pc:sldMk cId="1608971341" sldId="458"/>
            <ac:spMk id="7" creationId="{8437C3FF-B3D4-9B51-F747-0AAC9DAB0931}"/>
          </ac:spMkLst>
        </pc:spChg>
        <pc:spChg chg="add del mod ord">
          <ac:chgData name="Natalia Rupet (2109475)" userId="7f3c7756-f531-4ee6-b4a9-226ca739aa74" providerId="ADAL" clId="{DC632A7B-3637-470C-9E13-096D2A9A5628}" dt="2023-03-13T21:08:24.778" v="686" actId="26606"/>
          <ac:spMkLst>
            <pc:docMk/>
            <pc:sldMk cId="1608971341" sldId="458"/>
            <ac:spMk id="8" creationId="{EF92FBDF-5B0C-84DA-AC82-B4E89FBCFFED}"/>
          </ac:spMkLst>
        </pc:spChg>
        <pc:spChg chg="add del">
          <ac:chgData name="Natalia Rupet (2109475)" userId="7f3c7756-f531-4ee6-b4a9-226ca739aa74" providerId="ADAL" clId="{DC632A7B-3637-470C-9E13-096D2A9A5628}" dt="2023-03-13T20:49:50.588" v="565" actId="26606"/>
          <ac:spMkLst>
            <pc:docMk/>
            <pc:sldMk cId="1608971341" sldId="458"/>
            <ac:spMk id="69" creationId="{9CE97880-B96A-4BF9-BFFB-34DAA44F8805}"/>
          </ac:spMkLst>
        </pc:spChg>
        <pc:spChg chg="add del">
          <ac:chgData name="Natalia Rupet (2109475)" userId="7f3c7756-f531-4ee6-b4a9-226ca739aa74" providerId="ADAL" clId="{DC632A7B-3637-470C-9E13-096D2A9A5628}" dt="2023-03-13T20:59:17.734" v="636"/>
          <ac:spMkLst>
            <pc:docMk/>
            <pc:sldMk cId="1608971341" sldId="458"/>
            <ac:spMk id="176" creationId="{00EE1E06-4129-476A-B137-789B2E541226}"/>
          </ac:spMkLst>
        </pc:spChg>
        <pc:grpChg chg="add del">
          <ac:chgData name="Natalia Rupet (2109475)" userId="7f3c7756-f531-4ee6-b4a9-226ca739aa74" providerId="ADAL" clId="{DC632A7B-3637-470C-9E13-096D2A9A5628}" dt="2023-03-13T20:49:50.588" v="565" actId="26606"/>
          <ac:grpSpMkLst>
            <pc:docMk/>
            <pc:sldMk cId="1608971341" sldId="458"/>
            <ac:grpSpMk id="13" creationId="{039C885C-7507-48BC-8DA5-9B9A8A3B290E}"/>
          </ac:grpSpMkLst>
        </pc:grpChg>
        <pc:grpChg chg="add">
          <ac:chgData name="Natalia Rupet (2109475)" userId="7f3c7756-f531-4ee6-b4a9-226ca739aa74" providerId="ADAL" clId="{DC632A7B-3637-470C-9E13-096D2A9A5628}" dt="2023-03-13T21:08:24.778" v="686" actId="26606"/>
          <ac:grpSpMkLst>
            <pc:docMk/>
            <pc:sldMk cId="1608971341" sldId="458"/>
            <ac:grpSpMk id="15" creationId="{039C885C-7507-48BC-8DA5-9B9A8A3B290E}"/>
          </ac:grpSpMkLst>
        </pc:grpChg>
        <pc:grpChg chg="add del">
          <ac:chgData name="Natalia Rupet (2109475)" userId="7f3c7756-f531-4ee6-b4a9-226ca739aa74" providerId="ADAL" clId="{DC632A7B-3637-470C-9E13-096D2A9A5628}" dt="2023-03-13T20:50:41.730" v="568" actId="26606"/>
          <ac:grpSpMkLst>
            <pc:docMk/>
            <pc:sldMk cId="1608971341" sldId="458"/>
            <ac:grpSpMk id="73" creationId="{12AA8F12-B0A6-44C1-9973-AD68946F6ECB}"/>
          </ac:grpSpMkLst>
        </pc:grpChg>
        <pc:grpChg chg="add del">
          <ac:chgData name="Natalia Rupet (2109475)" userId="7f3c7756-f531-4ee6-b4a9-226ca739aa74" providerId="ADAL" clId="{DC632A7B-3637-470C-9E13-096D2A9A5628}" dt="2023-03-13T20:50:41.730" v="568" actId="26606"/>
          <ac:grpSpMkLst>
            <pc:docMk/>
            <pc:sldMk cId="1608971341" sldId="458"/>
            <ac:grpSpMk id="101" creationId="{1DA2F8FD-F3A1-43BF-9F9E-3FFAD039369C}"/>
          </ac:grpSpMkLst>
        </pc:grpChg>
        <pc:grpChg chg="add del">
          <ac:chgData name="Natalia Rupet (2109475)" userId="7f3c7756-f531-4ee6-b4a9-226ca739aa74" providerId="ADAL" clId="{DC632A7B-3637-470C-9E13-096D2A9A5628}" dt="2023-03-13T20:50:41.730" v="568" actId="26606"/>
          <ac:grpSpMkLst>
            <pc:docMk/>
            <pc:sldMk cId="1608971341" sldId="458"/>
            <ac:grpSpMk id="102" creationId="{72B7D9AF-1BA4-4471-B6D6-D15DF9EAB3EA}"/>
          </ac:grpSpMkLst>
        </pc:grpChg>
        <pc:grpChg chg="add del">
          <ac:chgData name="Natalia Rupet (2109475)" userId="7f3c7756-f531-4ee6-b4a9-226ca739aa74" providerId="ADAL" clId="{DC632A7B-3637-470C-9E13-096D2A9A5628}" dt="2023-03-13T20:50:41.730" v="568" actId="26606"/>
          <ac:grpSpMkLst>
            <pc:docMk/>
            <pc:sldMk cId="1608971341" sldId="458"/>
            <ac:grpSpMk id="113" creationId="{0C832A4F-34C1-47D0-9F3C-77ACD7F1EA35}"/>
          </ac:grpSpMkLst>
        </pc:grpChg>
        <pc:grpChg chg="add del">
          <ac:chgData name="Natalia Rupet (2109475)" userId="7f3c7756-f531-4ee6-b4a9-226ca739aa74" providerId="ADAL" clId="{DC632A7B-3637-470C-9E13-096D2A9A5628}" dt="2023-03-13T20:59:17.734" v="636"/>
          <ac:grpSpMkLst>
            <pc:docMk/>
            <pc:sldMk cId="1608971341" sldId="458"/>
            <ac:grpSpMk id="120" creationId="{FB9EE4F0-B261-4AB0-BEE3-AA9DD198FC44}"/>
          </ac:grpSpMkLst>
        </pc:grpChg>
        <pc:picChg chg="add del mod ord">
          <ac:chgData name="Natalia Rupet (2109475)" userId="7f3c7756-f531-4ee6-b4a9-226ca739aa74" providerId="ADAL" clId="{DC632A7B-3637-470C-9E13-096D2A9A5628}" dt="2023-03-13T21:08:38.648" v="690" actId="21"/>
          <ac:picMkLst>
            <pc:docMk/>
            <pc:sldMk cId="1608971341" sldId="458"/>
            <ac:picMk id="2" creationId="{3BE1B30B-BD88-AABD-755E-E73C131AD45A}"/>
          </ac:picMkLst>
        </pc:picChg>
        <pc:picChg chg="add mod">
          <ac:chgData name="Natalia Rupet (2109475)" userId="7f3c7756-f531-4ee6-b4a9-226ca739aa74" providerId="ADAL" clId="{DC632A7B-3637-470C-9E13-096D2A9A5628}" dt="2023-03-13T21:08:48.116" v="692" actId="1076"/>
          <ac:picMkLst>
            <pc:docMk/>
            <pc:sldMk cId="1608971341" sldId="458"/>
            <ac:picMk id="6" creationId="{5100EDC6-57D1-D018-38DB-08790DF74205}"/>
          </ac:picMkLst>
        </pc:picChg>
        <pc:picChg chg="add">
          <ac:chgData name="Natalia Rupet (2109475)" userId="7f3c7756-f531-4ee6-b4a9-226ca739aa74" providerId="ADAL" clId="{DC632A7B-3637-470C-9E13-096D2A9A5628}" dt="2023-03-13T21:08:24.778" v="686" actId="26606"/>
          <ac:picMkLst>
            <pc:docMk/>
            <pc:sldMk cId="1608971341" sldId="458"/>
            <ac:picMk id="10" creationId="{9EB19A0D-88ED-4EC7-B012-FDA45662F228}"/>
          </ac:picMkLst>
        </pc:picChg>
        <pc:picChg chg="add del">
          <ac:chgData name="Natalia Rupet (2109475)" userId="7f3c7756-f531-4ee6-b4a9-226ca739aa74" providerId="ADAL" clId="{DC632A7B-3637-470C-9E13-096D2A9A5628}" dt="2023-03-13T20:49:50.588" v="565" actId="26606"/>
          <ac:picMkLst>
            <pc:docMk/>
            <pc:sldMk cId="1608971341" sldId="458"/>
            <ac:picMk id="11" creationId="{9EB19A0D-88ED-4EC7-B012-FDA45662F228}"/>
          </ac:picMkLst>
        </pc:picChg>
        <pc:picChg chg="add del">
          <ac:chgData name="Natalia Rupet (2109475)" userId="7f3c7756-f531-4ee6-b4a9-226ca739aa74" providerId="ADAL" clId="{DC632A7B-3637-470C-9E13-096D2A9A5628}" dt="2023-03-13T20:50:41.730" v="568" actId="26606"/>
          <ac:picMkLst>
            <pc:docMk/>
            <pc:sldMk cId="1608971341" sldId="458"/>
            <ac:picMk id="72" creationId="{ACE11885-D7BF-40A3-838D-0787A5FD168B}"/>
          </ac:picMkLst>
        </pc:picChg>
        <pc:picChg chg="add del">
          <ac:chgData name="Natalia Rupet (2109475)" userId="7f3c7756-f531-4ee6-b4a9-226ca739aa74" providerId="ADAL" clId="{DC632A7B-3637-470C-9E13-096D2A9A5628}" dt="2023-03-13T20:59:17.734" v="636"/>
          <ac:picMkLst>
            <pc:docMk/>
            <pc:sldMk cId="1608971341" sldId="458"/>
            <ac:picMk id="118" creationId="{19AFBE53-1417-406B-8083-DBE0DA72F29D}"/>
          </ac:picMkLst>
        </pc:picChg>
      </pc:sldChg>
      <pc:sldChg chg="addSp delSp modSp new del mod ord">
        <pc:chgData name="Natalia Rupet (2109475)" userId="7f3c7756-f531-4ee6-b4a9-226ca739aa74" providerId="ADAL" clId="{DC632A7B-3637-470C-9E13-096D2A9A5628}" dt="2023-03-17T21:27:23.807" v="1027" actId="47"/>
        <pc:sldMkLst>
          <pc:docMk/>
          <pc:sldMk cId="4191034464" sldId="459"/>
        </pc:sldMkLst>
        <pc:spChg chg="del">
          <ac:chgData name="Natalia Rupet (2109475)" userId="7f3c7756-f531-4ee6-b4a9-226ca739aa74" providerId="ADAL" clId="{DC632A7B-3637-470C-9E13-096D2A9A5628}" dt="2023-03-04T22:22:47.141" v="345" actId="21"/>
          <ac:spMkLst>
            <pc:docMk/>
            <pc:sldMk cId="4191034464" sldId="459"/>
            <ac:spMk id="2" creationId="{0C4FD227-A9CE-FCF2-A2D3-1CFEF733F0B5}"/>
          </ac:spMkLst>
        </pc:spChg>
        <pc:spChg chg="add mod">
          <ac:chgData name="Natalia Rupet (2109475)" userId="7f3c7756-f531-4ee6-b4a9-226ca739aa74" providerId="ADAL" clId="{DC632A7B-3637-470C-9E13-096D2A9A5628}" dt="2023-03-13T20:59:17.734" v="636"/>
          <ac:spMkLst>
            <pc:docMk/>
            <pc:sldMk cId="4191034464" sldId="459"/>
            <ac:spMk id="2" creationId="{F5BA49A2-8EBC-3DE4-5CC4-9407D1F40471}"/>
          </ac:spMkLst>
        </pc:spChg>
        <pc:spChg chg="del">
          <ac:chgData name="Natalia Rupet (2109475)" userId="7f3c7756-f531-4ee6-b4a9-226ca739aa74" providerId="ADAL" clId="{DC632A7B-3637-470C-9E13-096D2A9A5628}" dt="2023-03-13T20:52:37.155" v="577"/>
          <ac:spMkLst>
            <pc:docMk/>
            <pc:sldMk cId="4191034464" sldId="459"/>
            <ac:spMk id="3" creationId="{DF059EB1-4DB3-62B5-9E31-A8A80647A531}"/>
          </ac:spMkLst>
        </pc:spChg>
        <pc:spChg chg="mod">
          <ac:chgData name="Natalia Rupet (2109475)" userId="7f3c7756-f531-4ee6-b4a9-226ca739aa74" providerId="ADAL" clId="{DC632A7B-3637-470C-9E13-096D2A9A5628}" dt="2023-03-13T20:59:17.734" v="636"/>
          <ac:spMkLst>
            <pc:docMk/>
            <pc:sldMk cId="4191034464" sldId="459"/>
            <ac:spMk id="4" creationId="{C717F59B-BE41-7B8F-9AF1-7489323E4635}"/>
          </ac:spMkLst>
        </pc:spChg>
        <pc:spChg chg="mod">
          <ac:chgData name="Natalia Rupet (2109475)" userId="7f3c7756-f531-4ee6-b4a9-226ca739aa74" providerId="ADAL" clId="{DC632A7B-3637-470C-9E13-096D2A9A5628}" dt="2023-03-13T20:59:17.734" v="636"/>
          <ac:spMkLst>
            <pc:docMk/>
            <pc:sldMk cId="4191034464" sldId="459"/>
            <ac:spMk id="5" creationId="{58E4DBBE-B285-A76E-4B85-7650B534C3CD}"/>
          </ac:spMkLst>
        </pc:spChg>
      </pc:sldChg>
      <pc:sldChg chg="delSp modSp new del mod">
        <pc:chgData name="Natalia Rupet (2109475)" userId="7f3c7756-f531-4ee6-b4a9-226ca739aa74" providerId="ADAL" clId="{DC632A7B-3637-470C-9E13-096D2A9A5628}" dt="2023-03-17T21:27:25.789" v="1029" actId="47"/>
        <pc:sldMkLst>
          <pc:docMk/>
          <pc:sldMk cId="3901078256" sldId="460"/>
        </pc:sldMkLst>
        <pc:spChg chg="del">
          <ac:chgData name="Natalia Rupet (2109475)" userId="7f3c7756-f531-4ee6-b4a9-226ca739aa74" providerId="ADAL" clId="{DC632A7B-3637-470C-9E13-096D2A9A5628}" dt="2023-03-04T22:22:37.218" v="343" actId="21"/>
          <ac:spMkLst>
            <pc:docMk/>
            <pc:sldMk cId="3901078256" sldId="460"/>
            <ac:spMk id="2" creationId="{982DF19C-9612-7367-B806-DF2737CD58C8}"/>
          </ac:spMkLst>
        </pc:spChg>
        <pc:spChg chg="mod">
          <ac:chgData name="Natalia Rupet (2109475)" userId="7f3c7756-f531-4ee6-b4a9-226ca739aa74" providerId="ADAL" clId="{DC632A7B-3637-470C-9E13-096D2A9A5628}" dt="2023-03-13T20:59:17.734" v="636"/>
          <ac:spMkLst>
            <pc:docMk/>
            <pc:sldMk cId="3901078256" sldId="460"/>
            <ac:spMk id="3" creationId="{67C274D5-67B7-4730-CBAB-D4958757E681}"/>
          </ac:spMkLst>
        </pc:spChg>
        <pc:spChg chg="mod">
          <ac:chgData name="Natalia Rupet (2109475)" userId="7f3c7756-f531-4ee6-b4a9-226ca739aa74" providerId="ADAL" clId="{DC632A7B-3637-470C-9E13-096D2A9A5628}" dt="2023-03-13T20:59:17.734" v="636"/>
          <ac:spMkLst>
            <pc:docMk/>
            <pc:sldMk cId="3901078256" sldId="460"/>
            <ac:spMk id="4" creationId="{1FC3B75F-2E6F-AB19-43A5-2873BF5858D7}"/>
          </ac:spMkLst>
        </pc:spChg>
        <pc:spChg chg="mod">
          <ac:chgData name="Natalia Rupet (2109475)" userId="7f3c7756-f531-4ee6-b4a9-226ca739aa74" providerId="ADAL" clId="{DC632A7B-3637-470C-9E13-096D2A9A5628}" dt="2023-03-13T20:59:17.734" v="636"/>
          <ac:spMkLst>
            <pc:docMk/>
            <pc:sldMk cId="3901078256" sldId="460"/>
            <ac:spMk id="5" creationId="{E4E684DF-1911-CDF2-4AFE-42D6D3DABE39}"/>
          </ac:spMkLst>
        </pc:spChg>
      </pc:sldChg>
      <pc:sldChg chg="new del">
        <pc:chgData name="Natalia Rupet (2109475)" userId="7f3c7756-f531-4ee6-b4a9-226ca739aa74" providerId="ADAL" clId="{DC632A7B-3637-470C-9E13-096D2A9A5628}" dt="2023-03-13T21:00:30.477" v="639" actId="2696"/>
        <pc:sldMkLst>
          <pc:docMk/>
          <pc:sldMk cId="448094826" sldId="461"/>
        </pc:sldMkLst>
      </pc:sldChg>
      <pc:sldChg chg="modSp new del">
        <pc:chgData name="Natalia Rupet (2109475)" userId="7f3c7756-f531-4ee6-b4a9-226ca739aa74" providerId="ADAL" clId="{DC632A7B-3637-470C-9E13-096D2A9A5628}" dt="2023-03-13T20:59:58.609" v="637" actId="2696"/>
        <pc:sldMkLst>
          <pc:docMk/>
          <pc:sldMk cId="2936940607" sldId="461"/>
        </pc:sldMkLst>
        <pc:spChg chg="mod">
          <ac:chgData name="Natalia Rupet (2109475)" userId="7f3c7756-f531-4ee6-b4a9-226ca739aa74" providerId="ADAL" clId="{DC632A7B-3637-470C-9E13-096D2A9A5628}" dt="2023-03-13T20:59:17.734" v="636"/>
          <ac:spMkLst>
            <pc:docMk/>
            <pc:sldMk cId="2936940607" sldId="461"/>
            <ac:spMk id="2" creationId="{D73EC0F1-5EF7-3BF1-844F-05B50715D181}"/>
          </ac:spMkLst>
        </pc:spChg>
        <pc:spChg chg="mod">
          <ac:chgData name="Natalia Rupet (2109475)" userId="7f3c7756-f531-4ee6-b4a9-226ca739aa74" providerId="ADAL" clId="{DC632A7B-3637-470C-9E13-096D2A9A5628}" dt="2023-03-13T20:59:17.734" v="636"/>
          <ac:spMkLst>
            <pc:docMk/>
            <pc:sldMk cId="2936940607" sldId="461"/>
            <ac:spMk id="3" creationId="{9C8370C5-C2BD-2CA7-AAE4-F1E91439114D}"/>
          </ac:spMkLst>
        </pc:spChg>
        <pc:spChg chg="mod">
          <ac:chgData name="Natalia Rupet (2109475)" userId="7f3c7756-f531-4ee6-b4a9-226ca739aa74" providerId="ADAL" clId="{DC632A7B-3637-470C-9E13-096D2A9A5628}" dt="2023-03-13T20:59:17.734" v="636"/>
          <ac:spMkLst>
            <pc:docMk/>
            <pc:sldMk cId="2936940607" sldId="461"/>
            <ac:spMk id="4" creationId="{D9EF52BF-C9FF-BBDB-A729-DBA68C7E0634}"/>
          </ac:spMkLst>
        </pc:spChg>
        <pc:spChg chg="mod">
          <ac:chgData name="Natalia Rupet (2109475)" userId="7f3c7756-f531-4ee6-b4a9-226ca739aa74" providerId="ADAL" clId="{DC632A7B-3637-470C-9E13-096D2A9A5628}" dt="2023-03-13T20:59:17.734" v="636"/>
          <ac:spMkLst>
            <pc:docMk/>
            <pc:sldMk cId="2936940607" sldId="461"/>
            <ac:spMk id="5" creationId="{0F0E5920-8FAA-A395-3C08-37834D9C1E6E}"/>
          </ac:spMkLst>
        </pc:spChg>
      </pc:sldChg>
      <pc:sldChg chg="addSp delSp modSp add del mod">
        <pc:chgData name="Natalia Rupet (2109475)" userId="7f3c7756-f531-4ee6-b4a9-226ca739aa74" providerId="ADAL" clId="{DC632A7B-3637-470C-9E13-096D2A9A5628}" dt="2023-03-17T21:27:21.591" v="1025" actId="47"/>
        <pc:sldMkLst>
          <pc:docMk/>
          <pc:sldMk cId="3653035117" sldId="461"/>
        </pc:sldMkLst>
        <pc:spChg chg="add mod">
          <ac:chgData name="Natalia Rupet (2109475)" userId="7f3c7756-f531-4ee6-b4a9-226ca739aa74" providerId="ADAL" clId="{DC632A7B-3637-470C-9E13-096D2A9A5628}" dt="2023-03-13T21:14:20.109" v="731" actId="1076"/>
          <ac:spMkLst>
            <pc:docMk/>
            <pc:sldMk cId="3653035117" sldId="461"/>
            <ac:spMk id="4" creationId="{62E4C0AF-3453-0748-5366-304250D743BA}"/>
          </ac:spMkLst>
        </pc:spChg>
        <pc:spChg chg="add mod">
          <ac:chgData name="Natalia Rupet (2109475)" userId="7f3c7756-f531-4ee6-b4a9-226ca739aa74" providerId="ADAL" clId="{DC632A7B-3637-470C-9E13-096D2A9A5628}" dt="2023-03-13T21:12:54.478" v="719"/>
          <ac:spMkLst>
            <pc:docMk/>
            <pc:sldMk cId="3653035117" sldId="461"/>
            <ac:spMk id="6" creationId="{1011457C-D86F-18B3-6966-DE38CDCA88D4}"/>
          </ac:spMkLst>
        </pc:spChg>
        <pc:spChg chg="add mod">
          <ac:chgData name="Natalia Rupet (2109475)" userId="7f3c7756-f531-4ee6-b4a9-226ca739aa74" providerId="ADAL" clId="{DC632A7B-3637-470C-9E13-096D2A9A5628}" dt="2023-03-13T21:14:49.333" v="737" actId="1076"/>
          <ac:spMkLst>
            <pc:docMk/>
            <pc:sldMk cId="3653035117" sldId="461"/>
            <ac:spMk id="8" creationId="{EED76DE2-E5B6-3B4C-B9D3-0EC59B89C1D0}"/>
          </ac:spMkLst>
        </pc:spChg>
        <pc:spChg chg="mod">
          <ac:chgData name="Natalia Rupet (2109475)" userId="7f3c7756-f531-4ee6-b4a9-226ca739aa74" providerId="ADAL" clId="{DC632A7B-3637-470C-9E13-096D2A9A5628}" dt="2023-03-13T21:14:37.781" v="734" actId="1076"/>
          <ac:spMkLst>
            <pc:docMk/>
            <pc:sldMk cId="3653035117" sldId="461"/>
            <ac:spMk id="15" creationId="{B03BC235-6B25-878C-B397-79717A2C4859}"/>
          </ac:spMkLst>
        </pc:spChg>
        <pc:picChg chg="del mod">
          <ac:chgData name="Natalia Rupet (2109475)" userId="7f3c7756-f531-4ee6-b4a9-226ca739aa74" providerId="ADAL" clId="{DC632A7B-3637-470C-9E13-096D2A9A5628}" dt="2023-03-13T21:03:45.284" v="663" actId="21"/>
          <ac:picMkLst>
            <pc:docMk/>
            <pc:sldMk cId="3653035117" sldId="461"/>
            <ac:picMk id="18" creationId="{1D1F2EF6-7ABB-2C52-213D-03E582A10B10}"/>
          </ac:picMkLst>
        </pc:picChg>
        <pc:picChg chg="mod">
          <ac:chgData name="Natalia Rupet (2109475)" userId="7f3c7756-f531-4ee6-b4a9-226ca739aa74" providerId="ADAL" clId="{DC632A7B-3637-470C-9E13-096D2A9A5628}" dt="2023-03-13T21:08:09.956" v="685" actId="1076"/>
          <ac:picMkLst>
            <pc:docMk/>
            <pc:sldMk cId="3653035117" sldId="461"/>
            <ac:picMk id="19" creationId="{EB568372-BF59-0246-6344-ECC90DA6EEF1}"/>
          </ac:picMkLst>
        </pc:picChg>
      </pc:sldChg>
      <pc:sldChg chg="add ord">
        <pc:chgData name="Natalia Rupet (2109475)" userId="7f3c7756-f531-4ee6-b4a9-226ca739aa74" providerId="ADAL" clId="{DC632A7B-3637-470C-9E13-096D2A9A5628}" dt="2023-03-17T19:57:06.573" v="743"/>
        <pc:sldMkLst>
          <pc:docMk/>
          <pc:sldMk cId="335045265" sldId="462"/>
        </pc:sldMkLst>
      </pc:sldChg>
      <pc:sldChg chg="addSp delSp modSp add mod ord">
        <pc:chgData name="Natalia Rupet (2109475)" userId="7f3c7756-f531-4ee6-b4a9-226ca739aa74" providerId="ADAL" clId="{DC632A7B-3637-470C-9E13-096D2A9A5628}" dt="2023-03-17T21:00:52.331" v="922" actId="1076"/>
        <pc:sldMkLst>
          <pc:docMk/>
          <pc:sldMk cId="3285957646" sldId="463"/>
        </pc:sldMkLst>
        <pc:spChg chg="mod">
          <ac:chgData name="Natalia Rupet (2109475)" userId="7f3c7756-f531-4ee6-b4a9-226ca739aa74" providerId="ADAL" clId="{DC632A7B-3637-470C-9E13-096D2A9A5628}" dt="2023-03-17T20:45:19.884" v="816"/>
          <ac:spMkLst>
            <pc:docMk/>
            <pc:sldMk cId="3285957646" sldId="463"/>
            <ac:spMk id="2" creationId="{BD113A87-08CD-3A3E-0746-13EB2B2D0F87}"/>
          </ac:spMkLst>
        </pc:spChg>
        <pc:spChg chg="add mod">
          <ac:chgData name="Natalia Rupet (2109475)" userId="7f3c7756-f531-4ee6-b4a9-226ca739aa74" providerId="ADAL" clId="{DC632A7B-3637-470C-9E13-096D2A9A5628}" dt="2023-03-17T20:46:13.786" v="830" actId="1076"/>
          <ac:spMkLst>
            <pc:docMk/>
            <pc:sldMk cId="3285957646" sldId="463"/>
            <ac:spMk id="10" creationId="{B26C4846-1E5A-8160-779C-265FC5FA16DC}"/>
          </ac:spMkLst>
        </pc:spChg>
        <pc:spChg chg="add mod">
          <ac:chgData name="Natalia Rupet (2109475)" userId="7f3c7756-f531-4ee6-b4a9-226ca739aa74" providerId="ADAL" clId="{DC632A7B-3637-470C-9E13-096D2A9A5628}" dt="2023-03-17T21:00:52.331" v="922" actId="1076"/>
          <ac:spMkLst>
            <pc:docMk/>
            <pc:sldMk cId="3285957646" sldId="463"/>
            <ac:spMk id="13" creationId="{A9108805-0B65-C574-9BFE-CB1CB5C0FCBC}"/>
          </ac:spMkLst>
        </pc:spChg>
        <pc:picChg chg="add del mod">
          <ac:chgData name="Natalia Rupet (2109475)" userId="7f3c7756-f531-4ee6-b4a9-226ca739aa74" providerId="ADAL" clId="{DC632A7B-3637-470C-9E13-096D2A9A5628}" dt="2023-03-17T20:04:28.648" v="797"/>
          <ac:picMkLst>
            <pc:docMk/>
            <pc:sldMk cId="3285957646" sldId="463"/>
            <ac:picMk id="4" creationId="{486B240F-A411-B50A-CE5F-2C6BF0ABF774}"/>
          </ac:picMkLst>
        </pc:picChg>
        <pc:picChg chg="add del">
          <ac:chgData name="Natalia Rupet (2109475)" userId="7f3c7756-f531-4ee6-b4a9-226ca739aa74" providerId="ADAL" clId="{DC632A7B-3637-470C-9E13-096D2A9A5628}" dt="2023-03-17T20:58:57.030" v="903" actId="21"/>
          <ac:picMkLst>
            <pc:docMk/>
            <pc:sldMk cId="3285957646" sldId="463"/>
            <ac:picMk id="6" creationId="{D9E32CEB-8311-138F-54BD-A4D0667DD254}"/>
          </ac:picMkLst>
        </pc:picChg>
        <pc:picChg chg="add del mod modCrop">
          <ac:chgData name="Natalia Rupet (2109475)" userId="7f3c7756-f531-4ee6-b4a9-226ca739aa74" providerId="ADAL" clId="{DC632A7B-3637-470C-9E13-096D2A9A5628}" dt="2023-03-17T20:19:58.366" v="808" actId="21"/>
          <ac:picMkLst>
            <pc:docMk/>
            <pc:sldMk cId="3285957646" sldId="463"/>
            <ac:picMk id="7" creationId="{BE29A3A4-E385-E8F8-563A-0EBA452AFDA9}"/>
          </ac:picMkLst>
        </pc:picChg>
        <pc:picChg chg="add del mod modCrop">
          <ac:chgData name="Natalia Rupet (2109475)" userId="7f3c7756-f531-4ee6-b4a9-226ca739aa74" providerId="ADAL" clId="{DC632A7B-3637-470C-9E13-096D2A9A5628}" dt="2023-03-17T20:44:53.052" v="814" actId="21"/>
          <ac:picMkLst>
            <pc:docMk/>
            <pc:sldMk cId="3285957646" sldId="463"/>
            <ac:picMk id="8" creationId="{95D0EA25-CE41-ADB9-C05E-C794B248B8DC}"/>
          </ac:picMkLst>
        </pc:picChg>
        <pc:picChg chg="add mod">
          <ac:chgData name="Natalia Rupet (2109475)" userId="7f3c7756-f531-4ee6-b4a9-226ca739aa74" providerId="ADAL" clId="{DC632A7B-3637-470C-9E13-096D2A9A5628}" dt="2023-03-17T20:59:12.325" v="905" actId="1076"/>
          <ac:picMkLst>
            <pc:docMk/>
            <pc:sldMk cId="3285957646" sldId="463"/>
            <ac:picMk id="11" creationId="{AAD2ACB5-B9F5-4958-12F2-C2B4C6F8C2F3}"/>
          </ac:picMkLst>
        </pc:picChg>
      </pc:sldChg>
      <pc:sldChg chg="add">
        <pc:chgData name="Natalia Rupet (2109475)" userId="7f3c7756-f531-4ee6-b4a9-226ca739aa74" providerId="ADAL" clId="{DC632A7B-3637-470C-9E13-096D2A9A5628}" dt="2023-03-17T19:57:19.670" v="749"/>
        <pc:sldMkLst>
          <pc:docMk/>
          <pc:sldMk cId="2094298288" sldId="464"/>
        </pc:sldMkLst>
      </pc:sldChg>
      <pc:sldChg chg="modSp add mod">
        <pc:chgData name="Natalia Rupet (2109475)" userId="7f3c7756-f531-4ee6-b4a9-226ca739aa74" providerId="ADAL" clId="{DC632A7B-3637-470C-9E13-096D2A9A5628}" dt="2023-03-17T19:59:24.014" v="787" actId="1076"/>
        <pc:sldMkLst>
          <pc:docMk/>
          <pc:sldMk cId="2449431650" sldId="465"/>
        </pc:sldMkLst>
        <pc:spChg chg="mod">
          <ac:chgData name="Natalia Rupet (2109475)" userId="7f3c7756-f531-4ee6-b4a9-226ca739aa74" providerId="ADAL" clId="{DC632A7B-3637-470C-9E13-096D2A9A5628}" dt="2023-03-17T19:59:24.014" v="787" actId="1076"/>
          <ac:spMkLst>
            <pc:docMk/>
            <pc:sldMk cId="2449431650" sldId="465"/>
            <ac:spMk id="2" creationId="{B569CD3E-5E33-4EB5-A2CE-C636605E633F}"/>
          </ac:spMkLst>
        </pc:spChg>
      </pc:sldChg>
      <pc:sldChg chg="add">
        <pc:chgData name="Natalia Rupet (2109475)" userId="7f3c7756-f531-4ee6-b4a9-226ca739aa74" providerId="ADAL" clId="{DC632A7B-3637-470C-9E13-096D2A9A5628}" dt="2023-03-17T19:57:26.576" v="753"/>
        <pc:sldMkLst>
          <pc:docMk/>
          <pc:sldMk cId="2712936521" sldId="466"/>
        </pc:sldMkLst>
      </pc:sldChg>
      <pc:sldChg chg="addSp modSp add mod">
        <pc:chgData name="Natalia Rupet (2109475)" userId="7f3c7756-f531-4ee6-b4a9-226ca739aa74" providerId="ADAL" clId="{DC632A7B-3637-470C-9E13-096D2A9A5628}" dt="2023-03-17T21:02:05.075" v="936" actId="1076"/>
        <pc:sldMkLst>
          <pc:docMk/>
          <pc:sldMk cId="4164098364" sldId="467"/>
        </pc:sldMkLst>
        <pc:spChg chg="add mod">
          <ac:chgData name="Natalia Rupet (2109475)" userId="7f3c7756-f531-4ee6-b4a9-226ca739aa74" providerId="ADAL" clId="{DC632A7B-3637-470C-9E13-096D2A9A5628}" dt="2023-03-17T21:01:59.762" v="935" actId="1076"/>
          <ac:spMkLst>
            <pc:docMk/>
            <pc:sldMk cId="4164098364" sldId="467"/>
            <ac:spMk id="6" creationId="{315C2375-B989-12F7-BCF0-0B8F27467C06}"/>
          </ac:spMkLst>
        </pc:spChg>
        <pc:spChg chg="mod">
          <ac:chgData name="Natalia Rupet (2109475)" userId="7f3c7756-f531-4ee6-b4a9-226ca739aa74" providerId="ADAL" clId="{DC632A7B-3637-470C-9E13-096D2A9A5628}" dt="2023-03-17T21:02:05.075" v="936" actId="1076"/>
          <ac:spMkLst>
            <pc:docMk/>
            <pc:sldMk cId="4164098364" sldId="467"/>
            <ac:spMk id="16" creationId="{B3576623-0ACC-5FE7-B2FA-72FD68871E0B}"/>
          </ac:spMkLst>
        </pc:spChg>
      </pc:sldChg>
      <pc:sldChg chg="add">
        <pc:chgData name="Natalia Rupet (2109475)" userId="7f3c7756-f531-4ee6-b4a9-226ca739aa74" providerId="ADAL" clId="{DC632A7B-3637-470C-9E13-096D2A9A5628}" dt="2023-03-17T19:57:31.612" v="757"/>
        <pc:sldMkLst>
          <pc:docMk/>
          <pc:sldMk cId="1645010210" sldId="468"/>
        </pc:sldMkLst>
      </pc:sldChg>
      <pc:sldChg chg="add">
        <pc:chgData name="Natalia Rupet (2109475)" userId="7f3c7756-f531-4ee6-b4a9-226ca739aa74" providerId="ADAL" clId="{DC632A7B-3637-470C-9E13-096D2A9A5628}" dt="2023-03-17T19:57:34.178" v="759"/>
        <pc:sldMkLst>
          <pc:docMk/>
          <pc:sldMk cId="2412294028" sldId="469"/>
        </pc:sldMkLst>
      </pc:sldChg>
      <pc:sldChg chg="modSp add mod">
        <pc:chgData name="Natalia Rupet (2109475)" userId="7f3c7756-f531-4ee6-b4a9-226ca739aa74" providerId="ADAL" clId="{DC632A7B-3637-470C-9E13-096D2A9A5628}" dt="2023-03-17T19:57:36.855" v="762" actId="27636"/>
        <pc:sldMkLst>
          <pc:docMk/>
          <pc:sldMk cId="1960767841" sldId="470"/>
        </pc:sldMkLst>
        <pc:spChg chg="mod">
          <ac:chgData name="Natalia Rupet (2109475)" userId="7f3c7756-f531-4ee6-b4a9-226ca739aa74" providerId="ADAL" clId="{DC632A7B-3637-470C-9E13-096D2A9A5628}" dt="2023-03-17T19:57:36.855" v="762" actId="27636"/>
          <ac:spMkLst>
            <pc:docMk/>
            <pc:sldMk cId="1960767841" sldId="470"/>
            <ac:spMk id="3" creationId="{6D54F415-0208-5320-15F0-3520459981F4}"/>
          </ac:spMkLst>
        </pc:spChg>
      </pc:sldChg>
      <pc:sldChg chg="add">
        <pc:chgData name="Natalia Rupet (2109475)" userId="7f3c7756-f531-4ee6-b4a9-226ca739aa74" providerId="ADAL" clId="{DC632A7B-3637-470C-9E13-096D2A9A5628}" dt="2023-03-17T19:57:48.342" v="764"/>
        <pc:sldMkLst>
          <pc:docMk/>
          <pc:sldMk cId="407641761" sldId="471"/>
        </pc:sldMkLst>
      </pc:sldChg>
      <pc:sldChg chg="add">
        <pc:chgData name="Natalia Rupet (2109475)" userId="7f3c7756-f531-4ee6-b4a9-226ca739aa74" providerId="ADAL" clId="{DC632A7B-3637-470C-9E13-096D2A9A5628}" dt="2023-03-17T19:57:51.860" v="766"/>
        <pc:sldMkLst>
          <pc:docMk/>
          <pc:sldMk cId="2006734646" sldId="472"/>
        </pc:sldMkLst>
      </pc:sldChg>
      <pc:sldChg chg="addSp modSp add mod">
        <pc:chgData name="Natalia Rupet (2109475)" userId="7f3c7756-f531-4ee6-b4a9-226ca739aa74" providerId="ADAL" clId="{DC632A7B-3637-470C-9E13-096D2A9A5628}" dt="2023-03-17T20:55:48.245" v="902" actId="1076"/>
        <pc:sldMkLst>
          <pc:docMk/>
          <pc:sldMk cId="1233194943" sldId="473"/>
        </pc:sldMkLst>
        <pc:spChg chg="add mod">
          <ac:chgData name="Natalia Rupet (2109475)" userId="7f3c7756-f531-4ee6-b4a9-226ca739aa74" providerId="ADAL" clId="{DC632A7B-3637-470C-9E13-096D2A9A5628}" dt="2023-03-17T20:55:48.245" v="902" actId="1076"/>
          <ac:spMkLst>
            <pc:docMk/>
            <pc:sldMk cId="1233194943" sldId="473"/>
            <ac:spMk id="6" creationId="{972BADA4-6144-3916-BFC4-D8AD5BC99C3A}"/>
          </ac:spMkLst>
        </pc:spChg>
      </pc:sldChg>
      <pc:sldChg chg="addSp modSp add mod">
        <pc:chgData name="Natalia Rupet (2109475)" userId="7f3c7756-f531-4ee6-b4a9-226ca739aa74" providerId="ADAL" clId="{DC632A7B-3637-470C-9E13-096D2A9A5628}" dt="2023-03-17T21:12:09.968" v="982" actId="1076"/>
        <pc:sldMkLst>
          <pc:docMk/>
          <pc:sldMk cId="3369952034" sldId="474"/>
        </pc:sldMkLst>
        <pc:spChg chg="add mod">
          <ac:chgData name="Natalia Rupet (2109475)" userId="7f3c7756-f531-4ee6-b4a9-226ca739aa74" providerId="ADAL" clId="{DC632A7B-3637-470C-9E13-096D2A9A5628}" dt="2023-03-17T21:12:09.968" v="982" actId="1076"/>
          <ac:spMkLst>
            <pc:docMk/>
            <pc:sldMk cId="3369952034" sldId="474"/>
            <ac:spMk id="5" creationId="{0684DCB6-E04D-DCCC-82C3-4A2D39B916FC}"/>
          </ac:spMkLst>
        </pc:spChg>
      </pc:sldChg>
      <pc:sldChg chg="addSp modSp add mod">
        <pc:chgData name="Natalia Rupet (2109475)" userId="7f3c7756-f531-4ee6-b4a9-226ca739aa74" providerId="ADAL" clId="{DC632A7B-3637-470C-9E13-096D2A9A5628}" dt="2023-03-17T20:50:18.072" v="877" actId="1076"/>
        <pc:sldMkLst>
          <pc:docMk/>
          <pc:sldMk cId="2940495930" sldId="475"/>
        </pc:sldMkLst>
        <pc:spChg chg="add mod">
          <ac:chgData name="Natalia Rupet (2109475)" userId="7f3c7756-f531-4ee6-b4a9-226ca739aa74" providerId="ADAL" clId="{DC632A7B-3637-470C-9E13-096D2A9A5628}" dt="2023-03-17T20:50:18.072" v="877" actId="1076"/>
          <ac:spMkLst>
            <pc:docMk/>
            <pc:sldMk cId="2940495930" sldId="475"/>
            <ac:spMk id="6" creationId="{28BBCAA2-49C2-AC15-8DB1-147A387C4127}"/>
          </ac:spMkLst>
        </pc:spChg>
        <pc:picChg chg="mod modCrop">
          <ac:chgData name="Natalia Rupet (2109475)" userId="7f3c7756-f531-4ee6-b4a9-226ca739aa74" providerId="ADAL" clId="{DC632A7B-3637-470C-9E13-096D2A9A5628}" dt="2023-03-17T20:50:13.529" v="876" actId="1076"/>
          <ac:picMkLst>
            <pc:docMk/>
            <pc:sldMk cId="2940495930" sldId="475"/>
            <ac:picMk id="5" creationId="{24384F99-E554-D788-EE3B-00BE0F6926AD}"/>
          </ac:picMkLst>
        </pc:picChg>
      </pc:sldChg>
      <pc:sldChg chg="add">
        <pc:chgData name="Natalia Rupet (2109475)" userId="7f3c7756-f531-4ee6-b4a9-226ca739aa74" providerId="ADAL" clId="{DC632A7B-3637-470C-9E13-096D2A9A5628}" dt="2023-03-17T19:58:00.787" v="774"/>
        <pc:sldMkLst>
          <pc:docMk/>
          <pc:sldMk cId="1301880119" sldId="476"/>
        </pc:sldMkLst>
      </pc:sldChg>
      <pc:sldChg chg="addSp modSp add mod">
        <pc:chgData name="Natalia Rupet (2109475)" userId="7f3c7756-f531-4ee6-b4a9-226ca739aa74" providerId="ADAL" clId="{DC632A7B-3637-470C-9E13-096D2A9A5628}" dt="2023-03-17T21:26:27.662" v="1020" actId="1076"/>
        <pc:sldMkLst>
          <pc:docMk/>
          <pc:sldMk cId="1431066569" sldId="477"/>
        </pc:sldMkLst>
        <pc:spChg chg="add mod">
          <ac:chgData name="Natalia Rupet (2109475)" userId="7f3c7756-f531-4ee6-b4a9-226ca739aa74" providerId="ADAL" clId="{DC632A7B-3637-470C-9E13-096D2A9A5628}" dt="2023-03-17T21:26:27.662" v="1020" actId="1076"/>
          <ac:spMkLst>
            <pc:docMk/>
            <pc:sldMk cId="1431066569" sldId="477"/>
            <ac:spMk id="6" creationId="{C5F72373-27AB-1A5B-D21C-ABED549B79DD}"/>
          </ac:spMkLst>
        </pc:spChg>
        <pc:picChg chg="mod">
          <ac:chgData name="Natalia Rupet (2109475)" userId="7f3c7756-f531-4ee6-b4a9-226ca739aa74" providerId="ADAL" clId="{DC632A7B-3637-470C-9E13-096D2A9A5628}" dt="2023-03-17T21:25:28.442" v="984" actId="1076"/>
          <ac:picMkLst>
            <pc:docMk/>
            <pc:sldMk cId="1431066569" sldId="477"/>
            <ac:picMk id="5" creationId="{94CEE741-D86A-F740-6860-E9783EB5D72D}"/>
          </ac:picMkLst>
        </pc:picChg>
      </pc:sldChg>
      <pc:sldChg chg="addSp modSp add mod">
        <pc:chgData name="Natalia Rupet (2109475)" userId="7f3c7756-f531-4ee6-b4a9-226ca739aa74" providerId="ADAL" clId="{DC632A7B-3637-470C-9E13-096D2A9A5628}" dt="2023-03-17T21:09:27.463" v="966" actId="1076"/>
        <pc:sldMkLst>
          <pc:docMk/>
          <pc:sldMk cId="1612196666" sldId="478"/>
        </pc:sldMkLst>
        <pc:spChg chg="add mod">
          <ac:chgData name="Natalia Rupet (2109475)" userId="7f3c7756-f531-4ee6-b4a9-226ca739aa74" providerId="ADAL" clId="{DC632A7B-3637-470C-9E13-096D2A9A5628}" dt="2023-03-17T21:06:13.120" v="949" actId="1076"/>
          <ac:spMkLst>
            <pc:docMk/>
            <pc:sldMk cId="1612196666" sldId="478"/>
            <ac:spMk id="7" creationId="{6A330CDF-541E-205F-C45E-4EAE02E0FB1A}"/>
          </ac:spMkLst>
        </pc:spChg>
        <pc:spChg chg="add mod">
          <ac:chgData name="Natalia Rupet (2109475)" userId="7f3c7756-f531-4ee6-b4a9-226ca739aa74" providerId="ADAL" clId="{DC632A7B-3637-470C-9E13-096D2A9A5628}" dt="2023-03-17T21:09:27.463" v="966" actId="1076"/>
          <ac:spMkLst>
            <pc:docMk/>
            <pc:sldMk cId="1612196666" sldId="478"/>
            <ac:spMk id="9" creationId="{0BEE780F-0CC3-B53C-F58D-80C3E43A9F0A}"/>
          </ac:spMkLst>
        </pc:spChg>
      </pc:sldChg>
      <pc:sldChg chg="modSp add mod">
        <pc:chgData name="Natalia Rupet (2109475)" userId="7f3c7756-f531-4ee6-b4a9-226ca739aa74" providerId="ADAL" clId="{DC632A7B-3637-470C-9E13-096D2A9A5628}" dt="2023-03-17T21:54:58.895" v="1201" actId="255"/>
        <pc:sldMkLst>
          <pc:docMk/>
          <pc:sldMk cId="1458857071" sldId="479"/>
        </pc:sldMkLst>
        <pc:spChg chg="mod">
          <ac:chgData name="Natalia Rupet (2109475)" userId="7f3c7756-f531-4ee6-b4a9-226ca739aa74" providerId="ADAL" clId="{DC632A7B-3637-470C-9E13-096D2A9A5628}" dt="2023-03-17T21:54:58.895" v="1201" actId="255"/>
          <ac:spMkLst>
            <pc:docMk/>
            <pc:sldMk cId="1458857071" sldId="479"/>
            <ac:spMk id="3" creationId="{71D9BC5F-0C6B-872D-4E8D-C516BF148D20}"/>
          </ac:spMkLst>
        </pc:spChg>
      </pc:sldChg>
      <pc:sldChg chg="addSp delSp modSp add mod">
        <pc:chgData name="Natalia Rupet (2109475)" userId="7f3c7756-f531-4ee6-b4a9-226ca739aa74" providerId="ADAL" clId="{DC632A7B-3637-470C-9E13-096D2A9A5628}" dt="2023-03-17T22:03:05.388" v="1304" actId="1076"/>
        <pc:sldMkLst>
          <pc:docMk/>
          <pc:sldMk cId="2394598200" sldId="480"/>
        </pc:sldMkLst>
        <pc:spChg chg="mod">
          <ac:chgData name="Natalia Rupet (2109475)" userId="7f3c7756-f531-4ee6-b4a9-226ca739aa74" providerId="ADAL" clId="{DC632A7B-3637-470C-9E13-096D2A9A5628}" dt="2023-03-17T22:03:05.388" v="1304" actId="1076"/>
          <ac:spMkLst>
            <pc:docMk/>
            <pc:sldMk cId="2394598200" sldId="480"/>
            <ac:spMk id="2" creationId="{0BDCED45-CA91-495F-8329-49163D40BC0B}"/>
          </ac:spMkLst>
        </pc:spChg>
        <pc:spChg chg="add del mod">
          <ac:chgData name="Natalia Rupet (2109475)" userId="7f3c7756-f531-4ee6-b4a9-226ca739aa74" providerId="ADAL" clId="{DC632A7B-3637-470C-9E13-096D2A9A5628}" dt="2023-03-17T21:51:46.407" v="1174" actId="21"/>
          <ac:spMkLst>
            <pc:docMk/>
            <pc:sldMk cId="2394598200" sldId="480"/>
            <ac:spMk id="5" creationId="{62CE790A-07C6-9BFC-ED49-6412B6FF0200}"/>
          </ac:spMkLst>
        </pc:spChg>
      </pc:sldChg>
      <pc:sldChg chg="modSp add mod">
        <pc:chgData name="Natalia Rupet (2109475)" userId="7f3c7756-f531-4ee6-b4a9-226ca739aa74" providerId="ADAL" clId="{DC632A7B-3637-470C-9E13-096D2A9A5628}" dt="2023-03-17T21:58:50.952" v="1263" actId="113"/>
        <pc:sldMkLst>
          <pc:docMk/>
          <pc:sldMk cId="4240077947" sldId="481"/>
        </pc:sldMkLst>
        <pc:spChg chg="mod">
          <ac:chgData name="Natalia Rupet (2109475)" userId="7f3c7756-f531-4ee6-b4a9-226ca739aa74" providerId="ADAL" clId="{DC632A7B-3637-470C-9E13-096D2A9A5628}" dt="2023-03-17T21:56:51.686" v="1247" actId="14100"/>
          <ac:spMkLst>
            <pc:docMk/>
            <pc:sldMk cId="4240077947" sldId="481"/>
            <ac:spMk id="2" creationId="{57919AB0-43CE-C91C-D611-62078190783D}"/>
          </ac:spMkLst>
        </pc:spChg>
        <pc:spChg chg="mod">
          <ac:chgData name="Natalia Rupet (2109475)" userId="7f3c7756-f531-4ee6-b4a9-226ca739aa74" providerId="ADAL" clId="{DC632A7B-3637-470C-9E13-096D2A9A5628}" dt="2023-03-17T21:58:50.952" v="1263" actId="113"/>
          <ac:spMkLst>
            <pc:docMk/>
            <pc:sldMk cId="4240077947" sldId="481"/>
            <ac:spMk id="3" creationId="{2C57EA87-9ED6-A53F-8B10-7267F41FF3F8}"/>
          </ac:spMkLst>
        </pc:spChg>
      </pc:sldChg>
      <pc:sldMasterChg chg="add addSldLayout">
        <pc:chgData name="Natalia Rupet (2109475)" userId="7f3c7756-f531-4ee6-b4a9-226ca739aa74" providerId="ADAL" clId="{DC632A7B-3637-470C-9E13-096D2A9A5628}" dt="2023-03-17T19:58:10.374" v="781" actId="27028"/>
        <pc:sldMasterMkLst>
          <pc:docMk/>
          <pc:sldMasterMk cId="487587054" sldId="2147483684"/>
        </pc:sldMasterMkLst>
        <pc:sldLayoutChg chg="add">
          <pc:chgData name="Natalia Rupet (2109475)" userId="7f3c7756-f531-4ee6-b4a9-226ca739aa74" providerId="ADAL" clId="{DC632A7B-3637-470C-9E13-096D2A9A5628}" dt="2023-03-17T19:57:00.218" v="740" actId="27028"/>
          <pc:sldLayoutMkLst>
            <pc:docMk/>
            <pc:sldMasterMk cId="487587054" sldId="2147483684"/>
            <pc:sldLayoutMk cId="956400441" sldId="2147483685"/>
          </pc:sldLayoutMkLst>
        </pc:sldLayoutChg>
        <pc:sldLayoutChg chg="add">
          <pc:chgData name="Natalia Rupet (2109475)" userId="7f3c7756-f531-4ee6-b4a9-226ca739aa74" providerId="ADAL" clId="{DC632A7B-3637-470C-9E13-096D2A9A5628}" dt="2023-03-17T19:57:11.439" v="744" actId="27028"/>
          <pc:sldLayoutMkLst>
            <pc:docMk/>
            <pc:sldMasterMk cId="487587054" sldId="2147483684"/>
            <pc:sldLayoutMk cId="356888672" sldId="2147483686"/>
          </pc:sldLayoutMkLst>
        </pc:sldLayoutChg>
        <pc:sldLayoutChg chg="add">
          <pc:chgData name="Natalia Rupet (2109475)" userId="7f3c7756-f531-4ee6-b4a9-226ca739aa74" providerId="ADAL" clId="{DC632A7B-3637-470C-9E13-096D2A9A5628}" dt="2023-03-17T19:57:29.511" v="754" actId="27028"/>
          <pc:sldLayoutMkLst>
            <pc:docMk/>
            <pc:sldMasterMk cId="487587054" sldId="2147483684"/>
            <pc:sldLayoutMk cId="3281653983" sldId="2147483692"/>
          </pc:sldLayoutMkLst>
        </pc:sldLayoutChg>
        <pc:sldLayoutChg chg="add">
          <pc:chgData name="Natalia Rupet (2109475)" userId="7f3c7756-f531-4ee6-b4a9-226ca739aa74" providerId="ADAL" clId="{DC632A7B-3637-470C-9E13-096D2A9A5628}" dt="2023-03-17T19:57:34.128" v="758" actId="27028"/>
          <pc:sldLayoutMkLst>
            <pc:docMk/>
            <pc:sldMasterMk cId="487587054" sldId="2147483684"/>
            <pc:sldLayoutMk cId="2242703794" sldId="2147483696"/>
          </pc:sldLayoutMkLst>
        </pc:sldLayoutChg>
        <pc:sldLayoutChg chg="add">
          <pc:chgData name="Natalia Rupet (2109475)" userId="7f3c7756-f531-4ee6-b4a9-226ca739aa74" providerId="ADAL" clId="{DC632A7B-3637-470C-9E13-096D2A9A5628}" dt="2023-03-17T19:58:10.374" v="781" actId="27028"/>
          <pc:sldLayoutMkLst>
            <pc:docMk/>
            <pc:sldMasterMk cId="487587054" sldId="2147483684"/>
            <pc:sldLayoutMk cId="4010242303" sldId="2147483697"/>
          </pc:sldLayoutMkLst>
        </pc:sldLayoutChg>
      </pc:sldMasterChg>
      <pc:sldMasterChg chg="setBg delSldLayout">
        <pc:chgData name="Natalia Rupet (2109475)" userId="7f3c7756-f531-4ee6-b4a9-226ca739aa74" providerId="ADAL" clId="{DC632A7B-3637-470C-9E13-096D2A9A5628}" dt="2023-03-17T21:27:25.789" v="1029" actId="47"/>
        <pc:sldMasterMkLst>
          <pc:docMk/>
          <pc:sldMasterMk cId="2396604295" sldId="2147483753"/>
        </pc:sldMasterMkLst>
        <pc:sldLayoutChg chg="del">
          <pc:chgData name="Natalia Rupet (2109475)" userId="7f3c7756-f531-4ee6-b4a9-226ca739aa74" providerId="ADAL" clId="{DC632A7B-3637-470C-9E13-096D2A9A5628}" dt="2023-03-17T21:27:15.251" v="1021" actId="47"/>
          <pc:sldLayoutMkLst>
            <pc:docMk/>
            <pc:sldMasterMk cId="2396604295" sldId="2147483753"/>
            <pc:sldLayoutMk cId="4175285186" sldId="2147483771"/>
          </pc:sldLayoutMkLst>
        </pc:sldLayoutChg>
        <pc:sldLayoutChg chg="del">
          <pc:chgData name="Natalia Rupet (2109475)" userId="7f3c7756-f531-4ee6-b4a9-226ca739aa74" providerId="ADAL" clId="{DC632A7B-3637-470C-9E13-096D2A9A5628}" dt="2023-03-17T21:27:25.789" v="1029" actId="47"/>
          <pc:sldLayoutMkLst>
            <pc:docMk/>
            <pc:sldMasterMk cId="2396604295" sldId="2147483753"/>
            <pc:sldLayoutMk cId="1940154214" sldId="2147483772"/>
          </pc:sldLayoutMkLst>
        </pc:sldLayoutChg>
      </pc:sldMasterChg>
      <pc:sldMasterChg chg="replId">
        <pc:chgData name="Natalia Rupet (2109475)" userId="7f3c7756-f531-4ee6-b4a9-226ca739aa74" providerId="ADAL" clId="{DC632A7B-3637-470C-9E13-096D2A9A5628}" dt="2023-03-17T19:57:11.439" v="744" actId="27028"/>
        <pc:sldMasterMkLst>
          <pc:docMk/>
          <pc:sldMasterMk cId="2263488725" sldId="2147483774"/>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440B4-626E-4F3C-BAEA-93BE989AF4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53A5570-8E4E-4AA9-B246-5A27A383B99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4A69E4-EFBB-4687-8058-A94EE1B5781B}" type="datetimeFigureOut">
              <a:rPr lang="en-US" smtClean="0"/>
              <a:t>3/13/2023</a:t>
            </a:fld>
            <a:endParaRPr lang="en-US" dirty="0"/>
          </a:p>
        </p:txBody>
      </p:sp>
      <p:sp>
        <p:nvSpPr>
          <p:cNvPr id="4" name="Footer Placeholder 3">
            <a:extLst>
              <a:ext uri="{FF2B5EF4-FFF2-40B4-BE49-F238E27FC236}">
                <a16:creationId xmlns:a16="http://schemas.microsoft.com/office/drawing/2014/main" id="{D50D364A-9468-466A-ACCD-ABB3762BE8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9EF394-4AD6-48D1-9C4C-1B3D44BBF5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2004FE7-BA7C-4FF4-9756-C6A1F2BCA37F}" type="slidenum">
              <a:rPr lang="en-US" smtClean="0"/>
              <a:t>‹#›</a:t>
            </a:fld>
            <a:endParaRPr lang="en-US" dirty="0"/>
          </a:p>
        </p:txBody>
      </p:sp>
    </p:spTree>
    <p:extLst>
      <p:ext uri="{BB962C8B-B14F-4D97-AF65-F5344CB8AC3E}">
        <p14:creationId xmlns:p14="http://schemas.microsoft.com/office/powerpoint/2010/main" val="2097717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E546B2-EB9C-4E9C-8793-C25F32D58B9A}" type="datetimeFigureOut">
              <a:rPr lang="en-US" smtClean="0"/>
              <a:t>3/12/2023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83F1C3-4FA3-4491-97F4-43CA9C8BDFDF}" type="slidenum">
              <a:rPr lang="en-US" smtClean="0"/>
              <a:t>‹#›</a:t>
            </a:fld>
            <a:endParaRPr lang="en-US" dirty="0"/>
          </a:p>
        </p:txBody>
      </p:sp>
    </p:spTree>
    <p:extLst>
      <p:ext uri="{BB962C8B-B14F-4D97-AF65-F5344CB8AC3E}">
        <p14:creationId xmlns:p14="http://schemas.microsoft.com/office/powerpoint/2010/main" val="379634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Introduction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This research looks into the efficacy of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(headquartered in France) and Murphy Oil Corporation's HR division throughout their global merger and acquisition (located in the US). This study will examine the pre- and post-merger stages of mergers and acquisitions, focusing on the role of international human resource management (IHRM) and the significant institutional and cultural differences between the two countries (</a:t>
            </a:r>
            <a:r>
              <a:rPr lang="en-US" sz="1800" dirty="0" err="1">
                <a:effectLst/>
                <a:latin typeface="Times New Roman" panose="02020603050405020304" pitchFamily="18" charset="0"/>
                <a:ea typeface="Calibri" panose="020F0502020204030204" pitchFamily="34" charset="0"/>
              </a:rPr>
              <a:t>Atris</a:t>
            </a:r>
            <a:r>
              <a:rPr lang="en-US" sz="1800" dirty="0">
                <a:effectLst/>
                <a:latin typeface="Times New Roman" panose="02020603050405020304" pitchFamily="18" charset="0"/>
                <a:ea typeface="Calibri" panose="020F0502020204030204" pitchFamily="34" charset="0"/>
              </a:rPr>
              <a:t> and </a:t>
            </a:r>
            <a:r>
              <a:rPr lang="en-US" sz="1800" dirty="0" err="1">
                <a:effectLst/>
                <a:latin typeface="Times New Roman" panose="02020603050405020304" pitchFamily="18" charset="0"/>
                <a:ea typeface="Calibri" panose="020F0502020204030204" pitchFamily="34" charset="0"/>
              </a:rPr>
              <a:t>Goto</a:t>
            </a:r>
            <a:r>
              <a:rPr lang="en-US" sz="1800" dirty="0">
                <a:effectLst/>
                <a:latin typeface="Times New Roman" panose="02020603050405020304" pitchFamily="18" charset="0"/>
                <a:ea typeface="Calibri" panose="020F0502020204030204" pitchFamily="34" charset="0"/>
              </a:rPr>
              <a:t>., 2019).</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Because the oil and gas industry is very volatile, firms in the field must be adaptive in the face of frequent change. With the merger of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 which is now underway, there is a significant chance to build a new worldwide leader in the sector. These two enterprises, each with a strong tradition of invention and achievement in their own country, will be able to combine their capabilities to become a global powerhouse through a merger and acquisition. The oil and gas industry is divided into three main sectors: upstream, midstream, and downstream. Upstream oil and gas activities include exploration, resource recovery, and sound construction (Zhu and Hu., 2021). Downstream operations include refining and marketing, whereas midstream activities include transportation and pipelines. The oil and gas industry has two subsectors: oilfield service and equipment and integrated oil and gas.</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3</a:t>
            </a:fld>
            <a:endParaRPr lang="en-US" dirty="0"/>
          </a:p>
        </p:txBody>
      </p:sp>
    </p:spTree>
    <p:extLst>
      <p:ext uri="{BB962C8B-B14F-4D97-AF65-F5344CB8AC3E}">
        <p14:creationId xmlns:p14="http://schemas.microsoft.com/office/powerpoint/2010/main" val="1007556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i="1" dirty="0">
                <a:effectLst/>
                <a:latin typeface="Times New Roman" panose="02020603050405020304" pitchFamily="18" charset="0"/>
              </a:rPr>
              <a:t>Overview of the Companies</a:t>
            </a:r>
          </a:p>
          <a:p>
            <a:pPr marL="0" marR="0" algn="just">
              <a:lnSpc>
                <a:spcPct val="150000"/>
              </a:lnSpc>
              <a:spcBef>
                <a:spcPts val="0"/>
              </a:spcBef>
              <a:spcAft>
                <a:spcPts val="800"/>
              </a:spcAft>
            </a:pPr>
            <a:r>
              <a:rPr lang="en-US" sz="1800" b="1" i="1" dirty="0" err="1">
                <a:effectLst/>
                <a:latin typeface="Times New Roman" panose="02020603050405020304" pitchFamily="18" charset="0"/>
              </a:rPr>
              <a:t>TotalEnergies</a:t>
            </a:r>
            <a:r>
              <a:rPr lang="en-US" sz="1800" b="1" i="1" dirty="0">
                <a:effectLst/>
                <a:latin typeface="Times New Roman" panose="02020603050405020304" pitchFamily="18" charset="0"/>
              </a:rPr>
              <a:t> SE</a:t>
            </a: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 French multinational oil and gas business founded in 1924, is a member of the FTSE 100 index. The corporation employs a stunning one hundred thousand people and controls 20% of the French market. BP and Shell are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SE's key oil and gas industry rivals. The company has built upstream, midstream and downstream activities to better serve its clients in the energy, industrial, and consumer industries (</a:t>
            </a:r>
            <a:r>
              <a:rPr lang="en-US" sz="1800" dirty="0" err="1">
                <a:effectLst/>
                <a:latin typeface="Times New Roman" panose="02020603050405020304" pitchFamily="18" charset="0"/>
                <a:ea typeface="Calibri" panose="020F0502020204030204" pitchFamily="34" charset="0"/>
              </a:rPr>
              <a:t>Tarsh</a:t>
            </a:r>
            <a:r>
              <a:rPr lang="en-US" sz="1800" dirty="0">
                <a:effectLst/>
                <a:latin typeface="Times New Roman" panose="02020603050405020304" pitchFamily="18" charset="0"/>
                <a:ea typeface="Calibri" panose="020F0502020204030204" pitchFamily="34" charset="0"/>
              </a:rPr>
              <a:t> et al., 2020).</a:t>
            </a:r>
          </a:p>
          <a:p>
            <a:pPr marL="0" marR="0" algn="just">
              <a:lnSpc>
                <a:spcPct val="150000"/>
              </a:lnSpc>
              <a:spcBef>
                <a:spcPts val="0"/>
              </a:spcBef>
              <a:spcAft>
                <a:spcPts val="800"/>
              </a:spcAft>
            </a:pPr>
            <a:r>
              <a:rPr lang="en-US" sz="1800" b="1" i="1" dirty="0">
                <a:effectLst/>
                <a:latin typeface="Times New Roman" panose="02020603050405020304" pitchFamily="18" charset="0"/>
              </a:rPr>
              <a:t>Murphy Oil Corporation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Murphy Oil Firm is a worldwide oil and gas firm founded in the United States in 1950. This corporation has a significant presence in both nations, with over 1,500 offices and a 15% market share in the United States. Murphy Oil's main competitors are ExxonMobil and Chevron (Strobl et al., 2020). Most of the company's customers are in the refining and marketing sectors, although it also works with upstream clients.</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4</a:t>
            </a:fld>
            <a:endParaRPr lang="en-US" dirty="0"/>
          </a:p>
        </p:txBody>
      </p:sp>
    </p:spTree>
    <p:extLst>
      <p:ext uri="{BB962C8B-B14F-4D97-AF65-F5344CB8AC3E}">
        <p14:creationId xmlns:p14="http://schemas.microsoft.com/office/powerpoint/2010/main" val="2028189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Section 1</a:t>
            </a:r>
          </a:p>
          <a:p>
            <a:pPr marL="0" marR="0" algn="just">
              <a:lnSpc>
                <a:spcPct val="150000"/>
              </a:lnSpc>
              <a:spcBef>
                <a:spcPts val="0"/>
              </a:spcBef>
              <a:spcAft>
                <a:spcPts val="800"/>
              </a:spcAft>
            </a:pPr>
            <a:r>
              <a:rPr lang="en-US" sz="1800" b="1" i="1" dirty="0">
                <a:effectLst/>
                <a:latin typeface="Times New Roman" panose="02020603050405020304" pitchFamily="18" charset="0"/>
              </a:rPr>
              <a:t>Part 1: Cultural Analysis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Cultural differences must be carefully considered for mergers and acquisitions to succeed. This section will contrast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(representing France) with Murphy Oil Corporation (representing the United States) in order to show the disparities in the two nations' business practices (Stone et al., 2020).</a:t>
            </a:r>
          </a:p>
          <a:p>
            <a:r>
              <a:rPr lang="en-US" sz="1800" dirty="0">
                <a:effectLst/>
                <a:latin typeface="Times New Roman" panose="02020603050405020304" pitchFamily="18" charset="0"/>
                <a:ea typeface="Calibri" panose="020F0502020204030204" pitchFamily="34" charset="0"/>
              </a:rPr>
              <a:t>France is known for its strong cultural traditions and values, including a strong emphasis on individualism, collectivism, and the pursuit of equality. The French value intellectualism, aesthetics, and quality of life and have a solid national identity. </a:t>
            </a:r>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5</a:t>
            </a:fld>
            <a:endParaRPr lang="en-US" dirty="0"/>
          </a:p>
        </p:txBody>
      </p:sp>
    </p:spTree>
    <p:extLst>
      <p:ext uri="{BB962C8B-B14F-4D97-AF65-F5344CB8AC3E}">
        <p14:creationId xmlns:p14="http://schemas.microsoft.com/office/powerpoint/2010/main" val="3014251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6</a:t>
            </a:fld>
            <a:endParaRPr lang="en-US" dirty="0"/>
          </a:p>
        </p:txBody>
      </p:sp>
    </p:spTree>
    <p:extLst>
      <p:ext uri="{BB962C8B-B14F-4D97-AF65-F5344CB8AC3E}">
        <p14:creationId xmlns:p14="http://schemas.microsoft.com/office/powerpoint/2010/main" val="1147267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Cross-border mergers and acquisitions must consider cultural variations between the nations and firms concerned. Here is a comparison of the corporate cultures of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in France and Murphy Oil in the United States. Geert Hofstede's idea of cultural dimensions provides a solid framework. Hofstede's six cultural dimensions provide a valuable framework for comparing and </a:t>
            </a:r>
            <a:r>
              <a:rPr lang="en-US" sz="1800" dirty="0" err="1">
                <a:effectLst/>
                <a:latin typeface="Times New Roman" panose="02020603050405020304" pitchFamily="18" charset="0"/>
                <a:ea typeface="Calibri" panose="020F0502020204030204" pitchFamily="34" charset="0"/>
              </a:rPr>
              <a:t>analysing</a:t>
            </a:r>
            <a:r>
              <a:rPr lang="en-US" sz="1800" dirty="0">
                <a:effectLst/>
                <a:latin typeface="Times New Roman" panose="02020603050405020304" pitchFamily="18" charset="0"/>
                <a:ea typeface="Calibri" panose="020F0502020204030204" pitchFamily="34" charset="0"/>
              </a:rPr>
              <a:t> different country cultures (</a:t>
            </a:r>
            <a:r>
              <a:rPr lang="en-US" sz="1800" dirty="0" err="1">
                <a:effectLst/>
                <a:latin typeface="Times New Roman" panose="02020603050405020304" pitchFamily="18" charset="0"/>
                <a:ea typeface="Calibri" panose="020F0502020204030204" pitchFamily="34" charset="0"/>
              </a:rPr>
              <a:t>Kondalkar</a:t>
            </a:r>
            <a:r>
              <a:rPr lang="en-US" sz="1800" dirty="0">
                <a:effectLst/>
                <a:latin typeface="Times New Roman" panose="02020603050405020304" pitchFamily="18" charset="0"/>
                <a:ea typeface="Calibri" panose="020F0502020204030204" pitchFamily="34" charset="0"/>
              </a:rPr>
              <a:t>, 2020). Examples are differences in power dynamics, individuality against collectivism, masculinity versus femininity, comfort with uncertainty versus openness to new experiences, long-term versus short-term emphasis, and hedonism versus moderation. Comparing France and the United States along these dimensions may explain how cultural differences affect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Corporation's merger and acquisition process (Hofstede. 2022).</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7</a:t>
            </a:fld>
            <a:endParaRPr lang="en-US" dirty="0"/>
          </a:p>
        </p:txBody>
      </p:sp>
    </p:spTree>
    <p:extLst>
      <p:ext uri="{BB962C8B-B14F-4D97-AF65-F5344CB8AC3E}">
        <p14:creationId xmlns:p14="http://schemas.microsoft.com/office/powerpoint/2010/main" val="3796063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b="1" i="1" dirty="0">
                <a:effectLst/>
                <a:latin typeface="Times New Roman" panose="02020603050405020304" pitchFamily="18" charset="0"/>
              </a:rPr>
              <a:t>Power Distance</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rPr>
              <a:t>Hofstede. (1984) stated that the power structure in France is highly stratified, and the accompanying authority gap is generally </a:t>
            </a:r>
            <a:r>
              <a:rPr lang="en-US" sz="1200" dirty="0" err="1">
                <a:effectLst/>
                <a:latin typeface="Times New Roman" panose="02020603050405020304" pitchFamily="18" charset="0"/>
                <a:ea typeface="Calibri" panose="020F0502020204030204" pitchFamily="34" charset="0"/>
              </a:rPr>
              <a:t>recognised</a:t>
            </a:r>
            <a:r>
              <a:rPr lang="en-US" sz="1200" dirty="0">
                <a:effectLst/>
                <a:latin typeface="Times New Roman" panose="02020603050405020304" pitchFamily="18" charset="0"/>
                <a:ea typeface="Calibri" panose="020F0502020204030204" pitchFamily="34" charset="0"/>
              </a:rPr>
              <a:t>. Compared to other </a:t>
            </a:r>
            <a:r>
              <a:rPr lang="en-US" sz="1200" dirty="0" err="1">
                <a:effectLst/>
                <a:latin typeface="Times New Roman" panose="02020603050405020304" pitchFamily="18" charset="0"/>
                <a:ea typeface="Calibri" panose="020F0502020204030204" pitchFamily="34" charset="0"/>
              </a:rPr>
              <a:t>industrialised</a:t>
            </a:r>
            <a:r>
              <a:rPr lang="en-US" sz="1200" dirty="0">
                <a:effectLst/>
                <a:latin typeface="Times New Roman" panose="02020603050405020304" pitchFamily="18" charset="0"/>
                <a:ea typeface="Calibri" panose="020F0502020204030204" pitchFamily="34" charset="0"/>
              </a:rPr>
              <a:t> countries, the gap between the rich and the rest of the population in the United States is relatively modest.</a:t>
            </a:r>
          </a:p>
          <a:p>
            <a:pPr marL="0" marR="0" algn="just">
              <a:lnSpc>
                <a:spcPct val="150000"/>
              </a:lnSpc>
              <a:spcBef>
                <a:spcPts val="0"/>
              </a:spcBef>
              <a:spcAft>
                <a:spcPts val="800"/>
              </a:spcAft>
            </a:pPr>
            <a:r>
              <a:rPr lang="en-US" sz="1200" b="1" i="1" dirty="0">
                <a:effectLst/>
                <a:latin typeface="Times New Roman" panose="02020603050405020304" pitchFamily="18" charset="0"/>
              </a:rPr>
              <a:t>Individualism vs Collectivism</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rPr>
              <a:t>In many circumstances, French people </a:t>
            </a:r>
            <a:r>
              <a:rPr lang="en-US" sz="1200" dirty="0" err="1">
                <a:effectLst/>
                <a:latin typeface="Times New Roman" panose="02020603050405020304" pitchFamily="18" charset="0"/>
                <a:ea typeface="Calibri" panose="020F0502020204030204" pitchFamily="34" charset="0"/>
              </a:rPr>
              <a:t>prioritise</a:t>
            </a:r>
            <a:r>
              <a:rPr lang="en-US" sz="1200" dirty="0">
                <a:effectLst/>
                <a:latin typeface="Times New Roman" panose="02020603050405020304" pitchFamily="18" charset="0"/>
                <a:ea typeface="Calibri" panose="020F0502020204030204" pitchFamily="34" charset="0"/>
              </a:rPr>
              <a:t> their desires and needs over those of the community. On the other hand, Americans value personal freedom due to their individuality.</a:t>
            </a:r>
          </a:p>
          <a:p>
            <a:pPr marL="0" marR="0" algn="just">
              <a:lnSpc>
                <a:spcPct val="150000"/>
              </a:lnSpc>
              <a:spcBef>
                <a:spcPts val="0"/>
              </a:spcBef>
              <a:spcAft>
                <a:spcPts val="800"/>
              </a:spcAft>
            </a:pPr>
            <a:r>
              <a:rPr lang="en-US" sz="1200" b="1" i="1" dirty="0">
                <a:effectLst/>
                <a:latin typeface="Times New Roman" panose="02020603050405020304" pitchFamily="18" charset="0"/>
              </a:rPr>
              <a:t>Masculinity vs Femininity</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rPr>
              <a:t>In many circumstances, French people </a:t>
            </a:r>
            <a:r>
              <a:rPr lang="en-US" sz="1200" dirty="0" err="1">
                <a:effectLst/>
                <a:latin typeface="Times New Roman" panose="02020603050405020304" pitchFamily="18" charset="0"/>
                <a:ea typeface="Calibri" panose="020F0502020204030204" pitchFamily="34" charset="0"/>
              </a:rPr>
              <a:t>prioritise</a:t>
            </a:r>
            <a:r>
              <a:rPr lang="en-US" sz="1200" dirty="0">
                <a:effectLst/>
                <a:latin typeface="Times New Roman" panose="02020603050405020304" pitchFamily="18" charset="0"/>
                <a:ea typeface="Calibri" panose="020F0502020204030204" pitchFamily="34" charset="0"/>
              </a:rPr>
              <a:t> their desires and needs over those of the community. On the other hand, Americans value personal freedom due to their individuality. </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8</a:t>
            </a:fld>
            <a:endParaRPr lang="en-US" dirty="0"/>
          </a:p>
        </p:txBody>
      </p:sp>
    </p:spTree>
    <p:extLst>
      <p:ext uri="{BB962C8B-B14F-4D97-AF65-F5344CB8AC3E}">
        <p14:creationId xmlns:p14="http://schemas.microsoft.com/office/powerpoint/2010/main" val="1565213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i="1" dirty="0">
                <a:effectLst/>
                <a:latin typeface="Times New Roman" panose="02020603050405020304" pitchFamily="18" charset="0"/>
              </a:rPr>
              <a:t>Uncertainty Avoidance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Given the country's median degree of masculinity, one may expect French culture to be competitive and goal-oriented. Because of the focus on achievement and material prosperity, the United States is sometimes regarded as having a "masculine" culture. </a:t>
            </a:r>
          </a:p>
          <a:p>
            <a:pPr marL="0" marR="0" algn="l">
              <a:lnSpc>
                <a:spcPct val="107000"/>
              </a:lnSpc>
              <a:spcBef>
                <a:spcPts val="0"/>
              </a:spcBef>
              <a:spcAft>
                <a:spcPts val="800"/>
              </a:spcAft>
            </a:pPr>
            <a:br>
              <a:rPr lang="en-US" sz="1800" dirty="0">
                <a:effectLst/>
                <a:latin typeface="Times New Roman" panose="02020603050405020304" pitchFamily="18" charset="0"/>
                <a:ea typeface="Calibri" panose="020F0502020204030204" pitchFamily="34" charset="0"/>
              </a:rPr>
            </a:br>
            <a:r>
              <a:rPr lang="en-US" sz="1800" b="1" i="1"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800"/>
              </a:spcAft>
            </a:pPr>
            <a:r>
              <a:rPr lang="en-US" sz="1800" b="1" i="1" dirty="0">
                <a:effectLst/>
                <a:latin typeface="Times New Roman" panose="02020603050405020304" pitchFamily="18" charset="0"/>
              </a:rPr>
              <a:t>Long-Term vs Short-Term Orientation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Evidence reveals that the French exhibit modest uncertainty avoidance, implying that they are not particularly concerned about ambiguity. The United States has more significant uncertainty avoidance than other countries, implying that its citizens are less tolerant of ambiguity and may even see it as harmful (</a:t>
            </a:r>
            <a:r>
              <a:rPr lang="en-US" sz="1800" dirty="0" err="1">
                <a:effectLst/>
                <a:latin typeface="Times New Roman" panose="02020603050405020304" pitchFamily="18" charset="0"/>
                <a:ea typeface="Calibri" panose="020F0502020204030204" pitchFamily="34" charset="0"/>
              </a:rPr>
              <a:t>Haspeslagh</a:t>
            </a:r>
            <a:r>
              <a:rPr lang="en-US" sz="1800" dirty="0">
                <a:effectLst/>
                <a:latin typeface="Times New Roman" panose="02020603050405020304" pitchFamily="18" charset="0"/>
                <a:ea typeface="Calibri" panose="020F0502020204030204" pitchFamily="34" charset="0"/>
              </a:rPr>
              <a:t> and Jemison., 1991). Long-term objectives and ideals are only somewhat important to the French. In contrast, American society </a:t>
            </a:r>
            <a:r>
              <a:rPr lang="en-US" sz="1800" dirty="0" err="1">
                <a:effectLst/>
                <a:latin typeface="Times New Roman" panose="02020603050405020304" pitchFamily="18" charset="0"/>
                <a:ea typeface="Calibri" panose="020F0502020204030204" pitchFamily="34" charset="0"/>
              </a:rPr>
              <a:t>emphasises</a:t>
            </a:r>
            <a:r>
              <a:rPr lang="en-US" sz="1800" dirty="0">
                <a:effectLst/>
                <a:latin typeface="Times New Roman" panose="02020603050405020304" pitchFamily="18" charset="0"/>
                <a:ea typeface="Calibri" panose="020F0502020204030204" pitchFamily="34" charset="0"/>
              </a:rPr>
              <a:t> the now above the future.</a:t>
            </a:r>
          </a:p>
          <a:p>
            <a:pPr marL="0" marR="0" algn="just">
              <a:lnSpc>
                <a:spcPct val="150000"/>
              </a:lnSpc>
              <a:spcBef>
                <a:spcPts val="0"/>
              </a:spcBef>
              <a:spcAft>
                <a:spcPts val="800"/>
              </a:spcAft>
            </a:pPr>
            <a:r>
              <a:rPr lang="en-US" sz="1800" b="1" i="1" dirty="0">
                <a:effectLst/>
                <a:latin typeface="Times New Roman" panose="02020603050405020304" pitchFamily="18" charset="0"/>
              </a:rPr>
              <a:t>Indulgence vs Restraint</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French people are mellow hedonists, meaning they enjoy themselves but are not outraged when others occasionally go too far. On the other hand, Americans </a:t>
            </a:r>
            <a:r>
              <a:rPr lang="en-US" sz="1800" dirty="0" err="1">
                <a:effectLst/>
                <a:latin typeface="Times New Roman" panose="02020603050405020304" pitchFamily="18" charset="0"/>
                <a:ea typeface="Calibri" panose="020F0502020204030204" pitchFamily="34" charset="0"/>
              </a:rPr>
              <a:t>emphasise</a:t>
            </a:r>
            <a:r>
              <a:rPr lang="en-US" sz="1800" dirty="0">
                <a:effectLst/>
                <a:latin typeface="Times New Roman" panose="02020603050405020304" pitchFamily="18" charset="0"/>
                <a:ea typeface="Calibri" panose="020F0502020204030204" pitchFamily="34" charset="0"/>
              </a:rPr>
              <a:t> restraint and discipline more, indicating that their culture is more subdued. Finally, cultural differences between France and the United States may influence the merger and acquisition process between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 Knowing these distinctions might help plan for the difficulties and possibilities of cross-border integration (Cockcroft. 2019). </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9</a:t>
            </a:fld>
            <a:endParaRPr lang="en-US" dirty="0"/>
          </a:p>
        </p:txBody>
      </p:sp>
    </p:spTree>
    <p:extLst>
      <p:ext uri="{BB962C8B-B14F-4D97-AF65-F5344CB8AC3E}">
        <p14:creationId xmlns:p14="http://schemas.microsoft.com/office/powerpoint/2010/main" val="1569481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Section 1</a:t>
            </a:r>
          </a:p>
          <a:p>
            <a:pPr marL="0" marR="0" algn="just">
              <a:lnSpc>
                <a:spcPct val="150000"/>
              </a:lnSpc>
              <a:spcBef>
                <a:spcPts val="0"/>
              </a:spcBef>
              <a:spcAft>
                <a:spcPts val="800"/>
              </a:spcAft>
            </a:pPr>
            <a:r>
              <a:rPr lang="en-US" sz="1800" b="1" i="1" dirty="0">
                <a:effectLst/>
                <a:latin typeface="Times New Roman" panose="02020603050405020304" pitchFamily="18" charset="0"/>
              </a:rPr>
              <a:t>Part 2 Institutional Analysis of </a:t>
            </a:r>
            <a:r>
              <a:rPr lang="en-US" sz="1800" b="1" i="1" dirty="0" err="1">
                <a:effectLst/>
                <a:latin typeface="Times New Roman" panose="02020603050405020304" pitchFamily="18" charset="0"/>
              </a:rPr>
              <a:t>TotalEnergies</a:t>
            </a:r>
            <a:r>
              <a:rPr lang="en-US" sz="1800" b="1" i="1" dirty="0">
                <a:effectLst/>
                <a:latin typeface="Times New Roman" panose="02020603050405020304" pitchFamily="18" charset="0"/>
              </a:rPr>
              <a:t> SE - France and Murphy Oil Corporation - United States</a:t>
            </a:r>
          </a:p>
          <a:p>
            <a:pPr marL="0" marR="0" algn="just">
              <a:lnSpc>
                <a:spcPct val="150000"/>
              </a:lnSpc>
              <a:spcBef>
                <a:spcPts val="0"/>
              </a:spcBef>
              <a:spcAft>
                <a:spcPts val="800"/>
              </a:spcAft>
            </a:pPr>
            <a:r>
              <a:rPr lang="en-US" sz="1800" b="1" i="1" dirty="0">
                <a:effectLst/>
                <a:latin typeface="Times New Roman" panose="02020603050405020304" pitchFamily="18" charset="0"/>
              </a:rPr>
              <a:t>Institutional Approach to IHRM</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institutional approach to International Human Resource Management (IHRM) </a:t>
            </a:r>
            <a:r>
              <a:rPr lang="en-US" sz="1800" dirty="0" err="1">
                <a:effectLst/>
                <a:latin typeface="Times New Roman" panose="02020603050405020304" pitchFamily="18" charset="0"/>
                <a:ea typeface="Calibri" panose="020F0502020204030204" pitchFamily="34" charset="0"/>
              </a:rPr>
              <a:t>recognises</a:t>
            </a:r>
            <a:r>
              <a:rPr lang="en-US" sz="1800" dirty="0">
                <a:effectLst/>
                <a:latin typeface="Times New Roman" panose="02020603050405020304" pitchFamily="18" charset="0"/>
                <a:ea typeface="Calibri" panose="020F0502020204030204" pitchFamily="34" charset="0"/>
              </a:rPr>
              <a:t> the impact of country-specific institutions on HR practices. It suggests that these institutions, such as political, economic, and social structures, shape how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manage their employees in different countries. This approach highlights the need for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to adapt their HR practices to suit the cultural and institutional environment of their country.</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10</a:t>
            </a:fld>
            <a:endParaRPr lang="en-US" dirty="0"/>
          </a:p>
        </p:txBody>
      </p:sp>
    </p:spTree>
    <p:extLst>
      <p:ext uri="{BB962C8B-B14F-4D97-AF65-F5344CB8AC3E}">
        <p14:creationId xmlns:p14="http://schemas.microsoft.com/office/powerpoint/2010/main" val="1786728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i="1" dirty="0">
                <a:effectLst/>
                <a:latin typeface="Times New Roman" panose="02020603050405020304" pitchFamily="18" charset="0"/>
              </a:rPr>
              <a:t>Political, Economic, and Social Institutions of </a:t>
            </a:r>
            <a:r>
              <a:rPr lang="en-US" sz="1800" b="1" i="1" dirty="0" err="1">
                <a:effectLst/>
                <a:latin typeface="Times New Roman" panose="02020603050405020304" pitchFamily="18" charset="0"/>
              </a:rPr>
              <a:t>TotalEnergies</a:t>
            </a:r>
            <a:r>
              <a:rPr lang="en-US" sz="1800" b="1" i="1" dirty="0">
                <a:effectLst/>
                <a:latin typeface="Times New Roman" panose="02020603050405020304" pitchFamily="18" charset="0"/>
              </a:rPr>
              <a:t> SE and Murphy Oil Corporation</a:t>
            </a: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 French multinational oil and gas company, operates in a country with a highly </a:t>
            </a:r>
            <a:r>
              <a:rPr lang="en-US" sz="1800" dirty="0" err="1">
                <a:effectLst/>
                <a:latin typeface="Times New Roman" panose="02020603050405020304" pitchFamily="18" charset="0"/>
                <a:ea typeface="Calibri" panose="020F0502020204030204" pitchFamily="34" charset="0"/>
              </a:rPr>
              <a:t>centralised</a:t>
            </a:r>
            <a:r>
              <a:rPr lang="en-US" sz="1800" dirty="0">
                <a:effectLst/>
                <a:latin typeface="Times New Roman" panose="02020603050405020304" pitchFamily="18" charset="0"/>
                <a:ea typeface="Calibri" panose="020F0502020204030204" pitchFamily="34" charset="0"/>
              </a:rPr>
              <a:t> political system. The French government significantly regulates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markets, including employment protection legislation, minimum wages, and working time. The country also has a strong tradition of collective bargaining, with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unions playing a vital role in negotiating employment terms and conditions. </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11</a:t>
            </a:fld>
            <a:endParaRPr lang="en-US" dirty="0"/>
          </a:p>
        </p:txBody>
      </p:sp>
    </p:spTree>
    <p:extLst>
      <p:ext uri="{BB962C8B-B14F-4D97-AF65-F5344CB8AC3E}">
        <p14:creationId xmlns:p14="http://schemas.microsoft.com/office/powerpoint/2010/main" val="1124353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In contrast, Murphy Oil Corporation operates in a country with a more </a:t>
            </a:r>
            <a:r>
              <a:rPr lang="en-US" sz="1800" dirty="0" err="1">
                <a:effectLst/>
                <a:latin typeface="Times New Roman" panose="02020603050405020304" pitchFamily="18" charset="0"/>
                <a:ea typeface="Calibri" panose="020F0502020204030204" pitchFamily="34" charset="0"/>
              </a:rPr>
              <a:t>decentralised</a:t>
            </a:r>
            <a:r>
              <a:rPr lang="en-US" sz="1800" dirty="0">
                <a:effectLst/>
                <a:latin typeface="Times New Roman" panose="02020603050405020304" pitchFamily="18" charset="0"/>
                <a:ea typeface="Calibri" panose="020F0502020204030204" pitchFamily="34" charset="0"/>
              </a:rPr>
              <a:t> political system. The United States is a federal republic, with states having a significant degree of autonomy in regulating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markets. This means that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laws can vary significantly from state to state. The US also has a robust legal system that protects individual rights and freedoms, including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rights.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unions have a weaker presence in the US than France, with a lower </a:t>
            </a:r>
            <a:r>
              <a:rPr lang="en-US" sz="1800" dirty="0" err="1">
                <a:effectLst/>
                <a:latin typeface="Times New Roman" panose="02020603050405020304" pitchFamily="18" charset="0"/>
                <a:ea typeface="Calibri" panose="020F0502020204030204" pitchFamily="34" charset="0"/>
              </a:rPr>
              <a:t>unionisation</a:t>
            </a:r>
            <a:r>
              <a:rPr lang="en-US" sz="1800" dirty="0">
                <a:effectLst/>
                <a:latin typeface="Times New Roman" panose="02020603050405020304" pitchFamily="18" charset="0"/>
                <a:ea typeface="Calibri" panose="020F0502020204030204" pitchFamily="34" charset="0"/>
              </a:rPr>
              <a:t> rate and less collective bargaining.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SPC. (2022) reported that the economic institutions in France and the US also differ significantly. France has a highly regulated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market, with strict employment protection legislation and complex regulations that make it difficult for companies to dismiss employees. Conversely, the US has a more flexible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market, with lower levels of employment protection and more at-will employment contracts. The social institutions in both countries also vary, with France having a more generous welfare system and higher income redistribution than the US.</a:t>
            </a:r>
          </a:p>
          <a:p>
            <a:endParaRPr lang="en-GB" dirty="0"/>
          </a:p>
          <a:p>
            <a:endParaRPr lang="en-GB" dirty="0"/>
          </a:p>
          <a:p>
            <a:r>
              <a:rPr lang="en-GB" dirty="0"/>
              <a:t>Reference picture: </a:t>
            </a:r>
            <a:r>
              <a:rPr lang="en-GB" sz="1200" b="0" i="0" kern="1200" dirty="0">
                <a:solidFill>
                  <a:schemeClr val="tx1"/>
                </a:solidFill>
                <a:effectLst/>
                <a:latin typeface="+mn-lt"/>
                <a:ea typeface="+mn-ea"/>
                <a:cs typeface="+mn-cs"/>
              </a:rPr>
              <a:t>Surname, Initial. (Year) </a:t>
            </a:r>
            <a:r>
              <a:rPr lang="en-GB" sz="1200" b="0" i="1" kern="1200" dirty="0">
                <a:solidFill>
                  <a:schemeClr val="tx1"/>
                </a:solidFill>
                <a:effectLst/>
                <a:latin typeface="+mn-lt"/>
                <a:ea typeface="+mn-ea"/>
                <a:cs typeface="+mn-cs"/>
              </a:rPr>
              <a:t>Title of photograph</a:t>
            </a:r>
            <a:r>
              <a:rPr lang="en-GB" sz="1200" b="0" i="0" kern="1200" dirty="0">
                <a:solidFill>
                  <a:schemeClr val="tx1"/>
                </a:solidFill>
                <a:effectLst/>
                <a:latin typeface="+mn-lt"/>
                <a:ea typeface="+mn-ea"/>
                <a:cs typeface="+mn-cs"/>
              </a:rPr>
              <a:t>. Available at: URL (Accessed: date).</a:t>
            </a:r>
          </a:p>
          <a:p>
            <a:r>
              <a:rPr lang="en-GB" sz="1200" b="0" i="0" kern="1200" dirty="0">
                <a:solidFill>
                  <a:schemeClr val="tx1"/>
                </a:solidFill>
                <a:effectLst/>
                <a:latin typeface="+mn-lt"/>
                <a:ea typeface="+mn-ea"/>
                <a:cs typeface="+mn-cs"/>
              </a:rPr>
              <a:t>Citation  picture</a:t>
            </a:r>
            <a:r>
              <a:rPr lang="en-GB"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(surname ,Year)</a:t>
            </a:r>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12</a:t>
            </a:fld>
            <a:endParaRPr lang="en-US" dirty="0"/>
          </a:p>
        </p:txBody>
      </p:sp>
    </p:spTree>
    <p:extLst>
      <p:ext uri="{BB962C8B-B14F-4D97-AF65-F5344CB8AC3E}">
        <p14:creationId xmlns:p14="http://schemas.microsoft.com/office/powerpoint/2010/main" val="3520763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i="1" dirty="0">
                <a:effectLst/>
                <a:latin typeface="Times New Roman" panose="02020603050405020304" pitchFamily="18" charset="0"/>
              </a:rPr>
              <a:t>Impact of Political, Economic, and Social Institutions on IHRM Practices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differences in political, economic, and social institutions between France and the US significantly impact IHRM practices. For instance,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operating in France, may need to comply with strict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regulations, including collective bargaining agreements. At the same time, Murphy Oil Corporation in the US may have more flexibility in managing its workforce. Additionally,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may need to consider the impact of France's generous welfare system on employee compensation and benefits. At the same time, Murphy Oil Corporation may have less of a need to provide extensive benefits due to the US's more limited social welfare system.</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neo-institutional theory (Scott, 1995) explains how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adopt practices seen as legitimate in their institutional environment to gain acceptance and legitimacy. This means that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operating in France and the US may need to conform to the institutional norms of their respective countries to be seen as legitimate and gain stakeholder acceptance.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Furthermore, the theory of isomorphism (DiMaggio and Powell, 1991) suggests that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may adopt similar HR practices to their peers in the same industry and institutional environment to gain legitimacy and reduce uncertainty. This means that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 may adopt similar HR practices to their peers in the French and US oil and gas industries to be seen as legitimate and reduce uncertainty.</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13</a:t>
            </a:fld>
            <a:endParaRPr lang="en-US" dirty="0"/>
          </a:p>
        </p:txBody>
      </p:sp>
    </p:spTree>
    <p:extLst>
      <p:ext uri="{BB962C8B-B14F-4D97-AF65-F5344CB8AC3E}">
        <p14:creationId xmlns:p14="http://schemas.microsoft.com/office/powerpoint/2010/main" val="3570499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Section 2 </a:t>
            </a:r>
          </a:p>
          <a:p>
            <a:pPr marL="0" marR="0" algn="just">
              <a:lnSpc>
                <a:spcPct val="150000"/>
              </a:lnSpc>
              <a:spcBef>
                <a:spcPts val="0"/>
              </a:spcBef>
              <a:spcAft>
                <a:spcPts val="800"/>
              </a:spcAft>
            </a:pPr>
            <a:r>
              <a:rPr lang="en-US" sz="1800" b="1" i="1" dirty="0">
                <a:effectLst/>
                <a:latin typeface="Times New Roman" panose="02020603050405020304" pitchFamily="18" charset="0"/>
              </a:rPr>
              <a:t>Part 1: M&amp;A Rationale and Integration Strategy</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This analysis examines how a merger in France between Murphy Oil and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may benefit both firms. The reasons for considering a merger or acquisition will be presented first. The quest for global efficiency, removing superfluous capacity, discovering new information, and acquiring new skills and knowledge are all possible sources of inspiration (</a:t>
            </a:r>
            <a:r>
              <a:rPr lang="en-US" sz="1800" dirty="0" err="1">
                <a:effectLst/>
                <a:latin typeface="Times New Roman" panose="02020603050405020304" pitchFamily="18" charset="0"/>
                <a:ea typeface="Calibri" panose="020F0502020204030204" pitchFamily="34" charset="0"/>
              </a:rPr>
              <a:t>Tarsh</a:t>
            </a:r>
            <a:r>
              <a:rPr lang="en-US" sz="1800" dirty="0">
                <a:effectLst/>
                <a:latin typeface="Times New Roman" panose="02020603050405020304" pitchFamily="18" charset="0"/>
                <a:ea typeface="Calibri" panose="020F0502020204030204" pitchFamily="34" charset="0"/>
              </a:rPr>
              <a:t> et al., 2020). The following step establishes if the prospective merger or acquisition will be a merger or acquisition between equals. The integration approach used is determined by the circumstances of each merger or acquisition.</a:t>
            </a:r>
            <a:r>
              <a:rPr lang="en-US" sz="1800" dirty="0">
                <a:effectLst/>
                <a:highlight>
                  <a:srgbClr val="FFFF00"/>
                </a:highligh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14</a:t>
            </a:fld>
            <a:endParaRPr lang="en-US" dirty="0"/>
          </a:p>
        </p:txBody>
      </p:sp>
    </p:spTree>
    <p:extLst>
      <p:ext uri="{BB962C8B-B14F-4D97-AF65-F5344CB8AC3E}">
        <p14:creationId xmlns:p14="http://schemas.microsoft.com/office/powerpoint/2010/main" val="20280921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It will evaluate relevant literature and theoretical frameworks to find the most effective integration technique. One possibility is functional integration, in which the operational departments of the two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(such as HR, finance, and marketing) are joined. Alternatively, cultural integration might be sought, </a:t>
            </a:r>
            <a:r>
              <a:rPr lang="en-US" sz="1800" dirty="0" err="1">
                <a:effectLst/>
                <a:latin typeface="Times New Roman" panose="02020603050405020304" pitchFamily="18" charset="0"/>
                <a:ea typeface="Calibri" panose="020F0502020204030204" pitchFamily="34" charset="0"/>
              </a:rPr>
              <a:t>emphasising</a:t>
            </a:r>
            <a:r>
              <a:rPr lang="en-US" sz="1800" dirty="0">
                <a:effectLst/>
                <a:latin typeface="Times New Roman" panose="02020603050405020304" pitchFamily="18" charset="0"/>
                <a:ea typeface="Calibri" panose="020F0502020204030204" pitchFamily="34" charset="0"/>
              </a:rPr>
              <a:t> bringing the two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guiding ideas together (Strobl et al., 2020). Before determining the best approach to integration, the political, economic, and social structures of France and the United States and the cultural differences between the two enterprises must be extensively </a:t>
            </a:r>
            <a:r>
              <a:rPr lang="en-US" sz="1800" dirty="0" err="1">
                <a:effectLst/>
                <a:latin typeface="Times New Roman" panose="02020603050405020304" pitchFamily="18" charset="0"/>
                <a:ea typeface="Calibri" panose="020F0502020204030204" pitchFamily="34" charset="0"/>
              </a:rPr>
              <a:t>analysed</a:t>
            </a:r>
            <a:r>
              <a:rPr lang="en-US" sz="1800" dirty="0">
                <a:effectLst/>
                <a:latin typeface="Times New Roman" panose="02020603050405020304" pitchFamily="18" charset="0"/>
                <a:ea typeface="Calibri" panose="020F0502020204030204" pitchFamily="34" charset="0"/>
              </a:rPr>
              <a:t>. Using relevant references will illustrate understanding and support the case for a specific integration technique. </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15</a:t>
            </a:fld>
            <a:endParaRPr lang="en-US" dirty="0"/>
          </a:p>
        </p:txBody>
      </p:sp>
    </p:spTree>
    <p:extLst>
      <p:ext uri="{BB962C8B-B14F-4D97-AF65-F5344CB8AC3E}">
        <p14:creationId xmlns:p14="http://schemas.microsoft.com/office/powerpoint/2010/main" val="225383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Section 2</a:t>
            </a:r>
          </a:p>
          <a:p>
            <a:pPr marL="0" marR="0" algn="just">
              <a:lnSpc>
                <a:spcPct val="150000"/>
              </a:lnSpc>
              <a:spcBef>
                <a:spcPts val="0"/>
              </a:spcBef>
              <a:spcAft>
                <a:spcPts val="800"/>
              </a:spcAft>
            </a:pPr>
            <a:r>
              <a:rPr lang="en-US" sz="1800" b="1" i="1" dirty="0">
                <a:effectLst/>
                <a:latin typeface="Times New Roman" panose="02020603050405020304" pitchFamily="18" charset="0"/>
              </a:rPr>
              <a:t>Part 2: Role of IHRM in Implementing Effective M&amp;A</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In this section, we will focus on the role of IHRM in implementing effective M&amp;A and the challenges that arise during the pre and post-stages due to the cultural and institutional analysis conducted earlier. Specifically, we will explore the role of HR in M&amp;A processes and how HRM can improve the chances of M&amp;A success.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In the case of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 both companies have gone through M&amp;A processes in the past.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has engaged in several acquisitions, including the acquisition of Saft Groupe in 2016 and Direct </a:t>
            </a:r>
            <a:r>
              <a:rPr lang="en-US" sz="1800" dirty="0" err="1">
                <a:effectLst/>
                <a:latin typeface="Times New Roman" panose="02020603050405020304" pitchFamily="18" charset="0"/>
                <a:ea typeface="Calibri" panose="020F0502020204030204" pitchFamily="34" charset="0"/>
              </a:rPr>
              <a:t>Energie</a:t>
            </a:r>
            <a:r>
              <a:rPr lang="en-US" sz="1800" dirty="0">
                <a:effectLst/>
                <a:latin typeface="Times New Roman" panose="02020603050405020304" pitchFamily="18" charset="0"/>
                <a:ea typeface="Calibri" panose="020F0502020204030204" pitchFamily="34" charset="0"/>
              </a:rPr>
              <a:t> in 2018 (Schwab and </a:t>
            </a:r>
            <a:r>
              <a:rPr lang="en-US" sz="1800" dirty="0" err="1">
                <a:effectLst/>
                <a:latin typeface="Times New Roman" panose="02020603050405020304" pitchFamily="18" charset="0"/>
                <a:ea typeface="Calibri" panose="020F0502020204030204" pitchFamily="34" charset="0"/>
              </a:rPr>
              <a:t>Zahidi</a:t>
            </a:r>
            <a:r>
              <a:rPr lang="en-US" sz="1800" dirty="0">
                <a:effectLst/>
                <a:latin typeface="Times New Roman" panose="02020603050405020304" pitchFamily="18" charset="0"/>
                <a:ea typeface="Calibri" panose="020F0502020204030204" pitchFamily="34" charset="0"/>
              </a:rPr>
              <a:t>., 2020). Similarly, Murphy Oil Corporation acquired LLOG Exploration Offshore in 2019. These M&amp;As had significant implications for the HR function of these companies.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institutional and cultural analysis conducted earlier provides insights into the HR challenges that may arise during the M&amp;A process. For instance, differences in HR practices and cultures may create resistance to change, which can affect the success of the M&amp;A. HR plays a crucial role in identifying these differences and developing strategies to mitigate them (Stone et al., 2020). The strategic rationale for the M&amp;A and the proposed integration strategy should inform HR's role in the process. For example, HR should identify and retain the right talent during the pre-merger phase. In the post-merger phase, HR should ensure that integration is done in a way that aligns with the company's culture and values while at the same time ensuring that the new entity has a clear and shared identity.</a:t>
            </a:r>
          </a:p>
          <a:p>
            <a:r>
              <a:rPr lang="en-US" sz="1800" dirty="0">
                <a:effectLst/>
                <a:latin typeface="Times New Roman" panose="02020603050405020304" pitchFamily="18" charset="0"/>
                <a:ea typeface="Calibri" panose="020F0502020204030204" pitchFamily="34" charset="0"/>
              </a:rPr>
              <a:t>To effectively address these challenges, HR can draw upon various theories and frameworks, including </a:t>
            </a:r>
            <a:r>
              <a:rPr lang="en-US" sz="1800" dirty="0" err="1">
                <a:effectLst/>
                <a:latin typeface="Times New Roman" panose="02020603050405020304" pitchFamily="18" charset="0"/>
                <a:ea typeface="Calibri" panose="020F0502020204030204" pitchFamily="34" charset="0"/>
              </a:rPr>
              <a:t>Haspeslagh</a:t>
            </a:r>
            <a:r>
              <a:rPr lang="en-US" sz="1800" dirty="0">
                <a:effectLst/>
                <a:latin typeface="Times New Roman" panose="02020603050405020304" pitchFamily="18" charset="0"/>
                <a:ea typeface="Calibri" panose="020F0502020204030204" pitchFamily="34" charset="0"/>
              </a:rPr>
              <a:t> and Jemison’s integration typology and Adler and </a:t>
            </a:r>
            <a:r>
              <a:rPr lang="en-US" sz="1800" dirty="0" err="1">
                <a:effectLst/>
                <a:latin typeface="Times New Roman" panose="02020603050405020304" pitchFamily="18" charset="0"/>
                <a:ea typeface="Calibri" panose="020F0502020204030204" pitchFamily="34" charset="0"/>
              </a:rPr>
              <a:t>Ghadar’s</a:t>
            </a:r>
            <a:r>
              <a:rPr lang="en-US" sz="1800" dirty="0">
                <a:effectLst/>
                <a:latin typeface="Times New Roman" panose="02020603050405020304" pitchFamily="18" charset="0"/>
                <a:ea typeface="Calibri" panose="020F0502020204030204" pitchFamily="34" charset="0"/>
              </a:rPr>
              <a:t> model (Miller. 2020). By aligning HR practices with the strategic rationale for the M&amp;A and proposed integration strategy, HR can help ensure the success of the M&amp;A process.</a:t>
            </a:r>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16</a:t>
            </a:fld>
            <a:endParaRPr lang="en-US" dirty="0"/>
          </a:p>
        </p:txBody>
      </p:sp>
    </p:spTree>
    <p:extLst>
      <p:ext uri="{BB962C8B-B14F-4D97-AF65-F5344CB8AC3E}">
        <p14:creationId xmlns:p14="http://schemas.microsoft.com/office/powerpoint/2010/main" val="2791821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i="1" kern="0" dirty="0">
                <a:effectLst/>
                <a:latin typeface="Times New Roman" panose="02020603050405020304" pitchFamily="18" charset="0"/>
              </a:rPr>
              <a:t>Conclusion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This cultural and institutional comparison reveals significant contrasts between the French corporation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the American corporation Murphy Oil Corporation regarding corporate conventions, norms, and government supervision. During a merger or acquisition, HR may confront issues maintaining a consistent company culture while complying with the laws and conventions of the acquired or merged entity's location. The IHRM department is critical to the success of any merger or acquisition. The strategic basis for the M&amp;A and the planned integration approach should serve as a road map for IHRM's activities. IHRM must coordinate HR policies and practices for the combined businesses and address the grounds for both sides of the convergence-diversity debate.</a:t>
            </a:r>
            <a:r>
              <a:rPr lang="en-US" sz="1800" dirty="0">
                <a:effectLst/>
                <a:highlight>
                  <a:srgbClr val="FFFF00"/>
                </a:highligh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Corporation's IHRM divisions may benefit from a more country-specific approach to HR policies and practices. While doing so, various HR policies and practices will likely need to be updated to match local customs and requirements without </a:t>
            </a:r>
            <a:r>
              <a:rPr lang="en-US" sz="1800" dirty="0" err="1">
                <a:effectLst/>
                <a:latin typeface="Times New Roman" panose="02020603050405020304" pitchFamily="18" charset="0"/>
                <a:ea typeface="Calibri" panose="020F0502020204030204" pitchFamily="34" charset="0"/>
              </a:rPr>
              <a:t>jeopardising</a:t>
            </a:r>
            <a:r>
              <a:rPr lang="en-US" sz="1800" dirty="0">
                <a:effectLst/>
                <a:latin typeface="Times New Roman" panose="02020603050405020304" pitchFamily="18" charset="0"/>
                <a:ea typeface="Calibri" panose="020F0502020204030204" pitchFamily="34" charset="0"/>
              </a:rPr>
              <a:t> the harmony of the two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working cultures. Human resource management (IHRM) should </a:t>
            </a:r>
            <a:r>
              <a:rPr lang="en-US" sz="1800" dirty="0" err="1">
                <a:effectLst/>
                <a:latin typeface="Times New Roman" panose="02020603050405020304" pitchFamily="18" charset="0"/>
                <a:ea typeface="Calibri" panose="020F0502020204030204" pitchFamily="34" charset="0"/>
              </a:rPr>
              <a:t>prioritise</a:t>
            </a:r>
            <a:r>
              <a:rPr lang="en-US" sz="1800" dirty="0">
                <a:effectLst/>
                <a:latin typeface="Times New Roman" panose="02020603050405020304" pitchFamily="18" charset="0"/>
                <a:ea typeface="Calibri" panose="020F0502020204030204" pitchFamily="34" charset="0"/>
              </a:rPr>
              <a:t> cultural and institutional analysis, open communication with all stakeholders, and develop culturally responsive and conventional HR policies and procedures. With adequate planning and execution, the IHRM department may prove to be a crucial component in the merger and acquisition process of </a:t>
            </a:r>
            <a:r>
              <a:rPr lang="en-US" sz="1800" dirty="0" err="1">
                <a:effectLst/>
                <a:latin typeface="Times New Roman" panose="02020603050405020304" pitchFamily="18" charset="0"/>
                <a:ea typeface="Calibri" panose="020F0502020204030204" pitchFamily="34" charset="0"/>
              </a:rPr>
              <a:t>TotalEnergies</a:t>
            </a:r>
            <a:r>
              <a:rPr lang="en-US" sz="1800" dirty="0">
                <a:effectLst/>
                <a:latin typeface="Times New Roman" panose="02020603050405020304" pitchFamily="18" charset="0"/>
                <a:ea typeface="Calibri" panose="020F0502020204030204" pitchFamily="34" charset="0"/>
              </a:rPr>
              <a:t> SE and Murphy Oil Corporation.</a:t>
            </a:r>
          </a:p>
          <a:p>
            <a:endParaRPr lang="en-US" dirty="0"/>
          </a:p>
        </p:txBody>
      </p:sp>
      <p:sp>
        <p:nvSpPr>
          <p:cNvPr id="4" name="Slide Number Placeholder 3"/>
          <p:cNvSpPr>
            <a:spLocks noGrp="1"/>
          </p:cNvSpPr>
          <p:nvPr>
            <p:ph type="sldNum" sz="quarter" idx="5"/>
          </p:nvPr>
        </p:nvSpPr>
        <p:spPr/>
        <p:txBody>
          <a:bodyPr/>
          <a:lstStyle/>
          <a:p>
            <a:fld id="{BCF3874D-A20A-4B3E-9C12-F524953D5B76}" type="slidenum">
              <a:rPr lang="en-US" smtClean="0"/>
              <a:t>17</a:t>
            </a:fld>
            <a:endParaRPr lang="en-US" dirty="0"/>
          </a:p>
        </p:txBody>
      </p:sp>
    </p:spTree>
    <p:extLst>
      <p:ext uri="{BB962C8B-B14F-4D97-AF65-F5344CB8AC3E}">
        <p14:creationId xmlns:p14="http://schemas.microsoft.com/office/powerpoint/2010/main" val="413575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709160" y="960120"/>
            <a:ext cx="6574536" cy="5074920"/>
          </a:xfrm>
          <a:prstGeom prst="rect">
            <a:avLst/>
          </a:prstGeom>
        </p:spPr>
        <p:txBody>
          <a:bodyPr anchor="ctr"/>
          <a:lstStyle>
            <a:lvl1pPr marL="0" indent="0" algn="ctr">
              <a:buNone/>
              <a:defRPr>
                <a:solidFill>
                  <a:schemeClr val="bg1"/>
                </a:solidFill>
              </a:defRPr>
            </a:lvl1pPr>
          </a:lstStyle>
          <a:p>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71600"/>
            <a:ext cx="3619501" cy="877824"/>
          </a:xfrm>
        </p:spPr>
        <p:txBody>
          <a:bodyPr/>
          <a:lstStyle>
            <a:lvl1pPr>
              <a:lnSpc>
                <a:spcPts val="4320"/>
              </a:lnSpc>
              <a:defRPr>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0" y="495300"/>
            <a:ext cx="60579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6530703" y="495300"/>
            <a:ext cx="2931587"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8852618" y="3863713"/>
            <a:ext cx="292100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228600" y="241300"/>
            <a:ext cx="11772900"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38801" cy="1572126"/>
          </a:xfrm>
        </p:spPr>
        <p:txBody>
          <a:bodyPr anchor="t" anchorCtr="0">
            <a:noAutofit/>
          </a:bodyPr>
          <a:lstStyle>
            <a:lvl1pPr>
              <a:defRPr>
                <a:solidFill>
                  <a:schemeClr val="tx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489200"/>
            <a:ext cx="5202936"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6997700" y="914400"/>
            <a:ext cx="4334256" cy="5093208"/>
          </a:xfrm>
          <a:prstGeom prst="rect">
            <a:avLst/>
          </a:prstGeom>
          <a:solidFill>
            <a:schemeClr val="accent3"/>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6712974" y="1651000"/>
            <a:ext cx="460459"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9271000" y="0"/>
            <a:ext cx="292100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546100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228600" y="241300"/>
            <a:ext cx="11772900"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05272" cy="1572126"/>
          </a:xfrm>
        </p:spPr>
        <p:txBody>
          <a:bodyPr anchor="ctr" anchorCtr="0"/>
          <a:lstStyle>
            <a:lvl1pPr>
              <a:defRPr>
                <a:solidFill>
                  <a:schemeClr val="bg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3072384"/>
            <a:ext cx="4946904"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7178040" y="457200"/>
            <a:ext cx="4562856" cy="6400800"/>
          </a:xfrm>
          <a:prstGeom prst="rect">
            <a:avLst/>
          </a:prstGeom>
          <a:solidFill>
            <a:schemeClr val="accent5">
              <a:lumMod val="20000"/>
              <a:lumOff val="80000"/>
            </a:schemeClr>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3/17/2023</a:t>
            </a:fld>
            <a:endParaRPr lang="en-US" noProof="0" dirty="0"/>
          </a:p>
        </p:txBody>
      </p:sp>
      <p:sp>
        <p:nvSpPr>
          <p:cNvPr id="4" name="Footer Placeholder 3"/>
          <p:cNvSpPr>
            <a:spLocks noGrp="1"/>
          </p:cNvSpPr>
          <p:nvPr>
            <p:ph type="ftr" sz="quarter" idx="11"/>
          </p:nvPr>
        </p:nvSpPr>
        <p:spPr/>
        <p:txBody>
          <a:bodyPr/>
          <a:lstStyle/>
          <a:p>
            <a:r>
              <a:rPr lang="en-US" noProof="0" dirty="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3/17/2023</a:t>
            </a:fld>
            <a:endParaRPr lang="en-US" noProof="0" dirty="0"/>
          </a:p>
        </p:txBody>
      </p:sp>
      <p:sp>
        <p:nvSpPr>
          <p:cNvPr id="6" name="Footer Placeholder 5"/>
          <p:cNvSpPr>
            <a:spLocks noGrp="1"/>
          </p:cNvSpPr>
          <p:nvPr>
            <p:ph type="ftr" sz="quarter" idx="11"/>
          </p:nvPr>
        </p:nvSpPr>
        <p:spPr/>
        <p:txBody>
          <a:bodyPr/>
          <a:lstStyle/>
          <a:p>
            <a:r>
              <a:rPr lang="en-US" noProof="0" dirty="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3/17/2023</a:t>
            </a:fld>
            <a:endParaRPr lang="en-US" noProof="0" dirty="0"/>
          </a:p>
        </p:txBody>
      </p:sp>
      <p:sp>
        <p:nvSpPr>
          <p:cNvPr id="6" name="Footer Placeholder 5"/>
          <p:cNvSpPr>
            <a:spLocks noGrp="1"/>
          </p:cNvSpPr>
          <p:nvPr>
            <p:ph type="ftr" sz="quarter" idx="11"/>
          </p:nvPr>
        </p:nvSpPr>
        <p:spPr/>
        <p:txBody>
          <a:bodyPr/>
          <a:lstStyle/>
          <a:p>
            <a:r>
              <a:rPr lang="en-US" noProof="0" dirty="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2D202488-4139-4052-B998-251C9C912739}" type="datetimeFigureOut">
              <a:rPr lang="en-US" noProof="0" smtClean="0"/>
              <a:t>3/17/2023</a:t>
            </a:fld>
            <a:endParaRPr lang="en-US" noProof="0" dirty="0"/>
          </a:p>
        </p:txBody>
      </p:sp>
      <p:sp>
        <p:nvSpPr>
          <p:cNvPr id="5" name="Footer Placeholder 4"/>
          <p:cNvSpPr>
            <a:spLocks noGrp="1"/>
          </p:cNvSpPr>
          <p:nvPr>
            <p:ph type="ftr" sz="quarter" idx="11"/>
          </p:nvPr>
        </p:nvSpPr>
        <p:spPr/>
        <p:txBody>
          <a:bodyPr/>
          <a:lstStyle/>
          <a:p>
            <a:r>
              <a:rPr lang="en-US" noProof="0" dirty="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anchor="b">
            <a:normAutofit/>
          </a:bodyPr>
          <a:lstStyle>
            <a:lvl1pPr algn="l">
              <a:defRPr sz="6600"/>
            </a:lvl1pPr>
          </a:lstStyle>
          <a:p>
            <a:r>
              <a:rPr lang="en-US" noProof="0"/>
              <a:t>Click to edit Master title style</a:t>
            </a:r>
          </a:p>
        </p:txBody>
      </p:sp>
      <p:sp>
        <p:nvSpPr>
          <p:cNvPr id="3" name="Subtitle 2"/>
          <p:cNvSpPr>
            <a:spLocks noGrp="1"/>
          </p:cNvSpPr>
          <p:nvPr>
            <p:ph type="subTitle" idx="1"/>
          </p:nvPr>
        </p:nvSpPr>
        <p:spPr>
          <a:xfrm>
            <a:off x="1777464"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6913821" y="6370429"/>
            <a:ext cx="3500715" cy="309201"/>
          </a:xfrm>
        </p:spPr>
        <p:txBody>
          <a:bodyPr/>
          <a:lstStyle/>
          <a:p>
            <a:fld id="{2D202488-4139-4052-B998-251C9C912739}" type="datetimeFigureOut">
              <a:rPr lang="en-US" noProof="0" smtClean="0"/>
              <a:t>3/17/2023</a:t>
            </a:fld>
            <a:endParaRPr lang="en-US" noProof="0" dirty="0"/>
          </a:p>
        </p:txBody>
      </p:sp>
      <p:sp>
        <p:nvSpPr>
          <p:cNvPr id="5" name="Footer Placeholder 4"/>
          <p:cNvSpPr>
            <a:spLocks noGrp="1"/>
          </p:cNvSpPr>
          <p:nvPr>
            <p:ph type="ftr" sz="quarter" idx="11"/>
          </p:nvPr>
        </p:nvSpPr>
        <p:spPr>
          <a:xfrm>
            <a:off x="1777464" y="6370430"/>
            <a:ext cx="4973915" cy="309201"/>
          </a:xfrm>
        </p:spPr>
        <p:txBody>
          <a:bodyPr/>
          <a:lstStyle/>
          <a:p>
            <a:r>
              <a:rPr lang="en-US" noProof="0" dirty="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958553101"/>
      </p:ext>
    </p:extLst>
  </p:cSld>
  <p:clrMapOvr>
    <a:masterClrMapping/>
  </p:clrMapOvr>
  <p:extLst>
    <p:ext uri="{DCECCB84-F9BA-43D5-87BE-67443E8EF086}">
      <p15:sldGuideLst xmlns:p15="http://schemas.microsoft.com/office/powerpoint/2012/main">
        <p15:guide id="1" orient="horz" pos="1032">
          <p15:clr>
            <a:srgbClr val="FBAE40"/>
          </p15:clr>
        </p15:guide>
        <p15:guide id="2" pos="336">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theme" Target="../theme/theme5.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microsoft.com/office/2007/relationships/hdphoto" Target="../media/hdphoto1.wdp"/><Relationship Id="rId4" Type="http://schemas.openxmlformats.org/officeDocument/2006/relationships/slideLayout" Target="../slideLayouts/slideLayout1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3/12/2023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8" r:id="rId1"/>
    <p:sldLayoutId id="2147483700" r:id="rId2"/>
    <p:sldLayoutId id="2147483701" r:id="rId3"/>
    <p:sldLayoutId id="2147483702" r:id="rId4"/>
    <p:sldLayoutId id="2147483662" r:id="rId5"/>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3/12/2023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729" r:id="rId1"/>
    <p:sldLayoutId id="2147483711"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3/12/2023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730" r:id="rId1"/>
    <p:sldLayoutId id="214748372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3/12/2023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31" r:id="rId1"/>
    <p:sldLayoutId id="2147483704"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8"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9" cstate="screen">
            <a:extLst>
              <a:ext uri="{BEBA8EAE-BF5A-486C-A8C5-ECC9F3942E4B}">
                <a14:imgProps xmlns:a14="http://schemas.microsoft.com/office/drawing/2010/main">
                  <a14:imgLayer r:embed="rId10">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fld id="{2D202488-4139-4052-B998-251C9C912739}" type="datetimeFigureOut">
              <a:rPr lang="en-US" noProof="0" smtClean="0"/>
              <a:pPr/>
              <a:t>3/17/2023</a:t>
            </a:fld>
            <a:endParaRPr lang="en-US" noProof="0" dirty="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r>
              <a:rPr lang="en-US" noProof="0" dirty="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2" r:id="rId3"/>
    <p:sldLayoutId id="2147483686" r:id="rId4"/>
    <p:sldLayoutId id="2147483685" r:id="rId5"/>
    <p:sldLayoutId id="2147483775" r:id="rId6"/>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1.sv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77/1461355719889462" TargetMode="External"/><Relationship Id="rId2" Type="http://schemas.openxmlformats.org/officeDocument/2006/relationships/hyperlink" Target="https://www.sciencedirect.com/science/article/abs/pii/S0301420719301989" TargetMode="External"/><Relationship Id="rId1" Type="http://schemas.openxmlformats.org/officeDocument/2006/relationships/slideLayout" Target="../slideLayouts/slideLayout14.xml"/><Relationship Id="rId5" Type="http://schemas.openxmlformats.org/officeDocument/2006/relationships/hyperlink" Target="https://library.wur.nl/WebQuery/titel/1869872" TargetMode="External"/><Relationship Id="rId4" Type="http://schemas.openxmlformats.org/officeDocument/2006/relationships/hyperlink" Target="https://books.google.com.pk/books?hl=en&amp;lr=&amp;id=wciXDwAAQBAJ&amp;oi=fnd&amp;pg=PR9&amp;dq=+The+role+of+the+all-france+federation+of+trade+unions:+implications+for+Chinese+workers+today.+Working+USA&amp;ots=FCEOd627gL&amp;sig=75L1fTSlfCPmkWEN1UHPF5dBO_A&amp;redir_esc=y#v=onepage&amp;q&amp;f=false"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books.google.com.pk/books?hl=en&amp;lr=&amp;id=uCIgEAAAQBAJ&amp;oi=fnd&amp;pg=PR13&amp;dq=introduction+to+international+human+resource+management&amp;ots=PJMOSy4OG5&amp;sig=igADFIryA_7_VYOCqtgRAtf0IlQ&amp;redir_esc=y#v=onepage&amp;q=introduction%20to%20international%20human%20resource%20management&amp;f=false" TargetMode="External"/><Relationship Id="rId3" Type="http://schemas.openxmlformats.org/officeDocument/2006/relationships/hyperlink" Target="https://fintel.io/doc/sec-mur-murphy-oil-ex991-2019-may-22-18387-316" TargetMode="External"/><Relationship Id="rId7" Type="http://schemas.openxmlformats.org/officeDocument/2006/relationships/hyperlink" Target="http://spc.sinopec.com/spc/en/investor/performance_report" TargetMode="External"/><Relationship Id="rId2" Type="http://schemas.openxmlformats.org/officeDocument/2006/relationships/hyperlink" Target="https://journals.aom.org/doi/abs/10.5465/AMR.1984.4279653" TargetMode="External"/><Relationship Id="rId1" Type="http://schemas.openxmlformats.org/officeDocument/2006/relationships/slideLayout" Target="../slideLayouts/slideLayout12.xml"/><Relationship Id="rId6" Type="http://schemas.openxmlformats.org/officeDocument/2006/relationships/hyperlink" Target="https://apo.org.au/node/310804" TargetMode="External"/><Relationship Id="rId5" Type="http://schemas.openxmlformats.org/officeDocument/2006/relationships/hyperlink" Target="https://www.tandfonline.com/doi/full/10.1080/07075332.2019.1586747" TargetMode="External"/><Relationship Id="rId4" Type="http://schemas.openxmlformats.org/officeDocument/2006/relationships/hyperlink" Target="http://117.240.231.117:8081/jspui/bitstream/123456789/136/1/Organizational%20Behaviour.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lideshare.net/SomitraUpadhyay?utm_campaign=profiletracking&amp;utm_medium=sssite&amp;utm_source=ssslideview" TargetMode="External"/><Relationship Id="rId2" Type="http://schemas.openxmlformats.org/officeDocument/2006/relationships/hyperlink" Target="https://www.researchgate.net/profile/Haitham-Nobanee/publication/356190623_Financial_Statement_Analysis_of_Total_Energies_SE/links/619085763068c54fa5e19b8f/Financial-Statement-Analysis-of-Total-Energies-SE.pdf" TargetMode="External"/><Relationship Id="rId1" Type="http://schemas.openxmlformats.org/officeDocument/2006/relationships/slideLayout" Target="../slideLayouts/slideLayout12.xml"/><Relationship Id="rId4" Type="http://schemas.openxmlformats.org/officeDocument/2006/relationships/hyperlink" Target="https://iorj.hse.ru/data/2021/12/14/1775951202/1%20J.%20Zhu,%20X.%20Hu.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777463" y="802298"/>
            <a:ext cx="9223911" cy="2541431"/>
          </a:xfrm>
        </p:spPr>
        <p:txBody>
          <a:bodyPr>
            <a:normAutofit/>
          </a:bodyPr>
          <a:lstStyle/>
          <a:p>
            <a:pPr marL="0" marR="0">
              <a:lnSpc>
                <a:spcPct val="107000"/>
              </a:lnSpc>
              <a:spcBef>
                <a:spcPts val="0"/>
              </a:spcBef>
              <a:spcAft>
                <a:spcPts val="800"/>
              </a:spcAft>
            </a:pPr>
            <a:r>
              <a:rPr lang="en-US" sz="4400" b="1" dirty="0">
                <a:effectLst/>
                <a:latin typeface="Verdana" panose="020B0604030504040204" pitchFamily="34" charset="0"/>
                <a:ea typeface="Verdana" panose="020B0604030504040204" pitchFamily="34" charset="0"/>
                <a:cs typeface="Verdana" panose="020B0604030504040204" pitchFamily="34" charset="0"/>
              </a:rPr>
              <a:t>Assessment component 1 (Essay)</a:t>
            </a:r>
            <a:endParaRPr lang="en-US" sz="4400"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3" y="3779096"/>
            <a:ext cx="8637072" cy="1924488"/>
          </a:xfrm>
        </p:spPr>
        <p:txBody>
          <a:bodyPr>
            <a:noAutofit/>
          </a:bodyPr>
          <a:lstStyle/>
          <a:p>
            <a:pPr marL="0" marR="0" algn="r">
              <a:lnSpc>
                <a:spcPct val="107000"/>
              </a:lnSpc>
              <a:spcBef>
                <a:spcPts val="0"/>
              </a:spcBef>
              <a:spcAft>
                <a:spcPts val="800"/>
              </a:spcAft>
            </a:pPr>
            <a:r>
              <a:rPr lang="en-US" sz="2000" b="1" dirty="0">
                <a:effectLst/>
                <a:latin typeface="Verdana" panose="020B0604030504040204" pitchFamily="34" charset="0"/>
                <a:ea typeface="Verdana" panose="020B0604030504040204" pitchFamily="34" charset="0"/>
                <a:cs typeface="Verdana" panose="020B0604030504040204" pitchFamily="34" charset="0"/>
              </a:rPr>
              <a:t>Natalia </a:t>
            </a:r>
            <a:r>
              <a:rPr lang="en-US" sz="2000" b="1" dirty="0" err="1">
                <a:effectLst/>
                <a:latin typeface="Verdana" panose="020B0604030504040204" pitchFamily="34" charset="0"/>
                <a:ea typeface="Verdana" panose="020B0604030504040204" pitchFamily="34" charset="0"/>
                <a:cs typeface="Verdana" panose="020B0604030504040204" pitchFamily="34" charset="0"/>
              </a:rPr>
              <a:t>rupet</a:t>
            </a:r>
            <a:r>
              <a:rPr lang="en-US" sz="2000" dirty="0">
                <a:latin typeface="Verdana" panose="020B0604030504040204" pitchFamily="34" charset="0"/>
                <a:ea typeface="Verdana" panose="020B0604030504040204" pitchFamily="34" charset="0"/>
                <a:cs typeface="Verdana" panose="020B0604030504040204" pitchFamily="34" charset="0"/>
              </a:rPr>
              <a:t> (</a:t>
            </a:r>
            <a:r>
              <a:rPr lang="en-US" sz="2000" b="1" dirty="0">
                <a:latin typeface="Verdana" panose="020B0604030504040204" pitchFamily="34" charset="0"/>
                <a:ea typeface="Verdana" panose="020B0604030504040204" pitchFamily="34" charset="0"/>
                <a:cs typeface="Verdana" panose="020B0604030504040204" pitchFamily="34" charset="0"/>
              </a:rPr>
              <a:t>2109475)</a:t>
            </a:r>
            <a:endParaRPr lang="en-US" sz="2000" dirty="0">
              <a:effectLst/>
              <a:latin typeface="Verdana" panose="020B0604030504040204" pitchFamily="34" charset="0"/>
              <a:ea typeface="Verdana" panose="020B0604030504040204" pitchFamily="34" charset="0"/>
              <a:cs typeface="Verdana" panose="020B0604030504040204" pitchFamily="34" charset="0"/>
            </a:endParaRPr>
          </a:p>
          <a:p>
            <a:pPr>
              <a:lnSpc>
                <a:spcPct val="107000"/>
              </a:lnSpc>
              <a:spcBef>
                <a:spcPts val="0"/>
              </a:spcBef>
              <a:spcAft>
                <a:spcPts val="800"/>
              </a:spcAft>
            </a:pPr>
            <a:endParaRPr lang="en-US" sz="1400" b="1" dirty="0">
              <a:latin typeface="Verdana" panose="020B0604030504040204" pitchFamily="34" charset="0"/>
              <a:ea typeface="Verdana" panose="020B0604030504040204" pitchFamily="34" charset="0"/>
              <a:cs typeface="Verdana" panose="020B0604030504040204" pitchFamily="34" charset="0"/>
            </a:endParaRPr>
          </a:p>
          <a:p>
            <a:pPr>
              <a:lnSpc>
                <a:spcPct val="107000"/>
              </a:lnSpc>
              <a:spcBef>
                <a:spcPts val="0"/>
              </a:spcBef>
              <a:spcAft>
                <a:spcPts val="800"/>
              </a:spcAft>
            </a:pPr>
            <a:endParaRPr lang="en-US" sz="1400" b="1" dirty="0">
              <a:latin typeface="Verdana" panose="020B0604030504040204" pitchFamily="34" charset="0"/>
              <a:ea typeface="Verdana" panose="020B0604030504040204" pitchFamily="34" charset="0"/>
              <a:cs typeface="Verdana" panose="020B0604030504040204" pitchFamily="34" charset="0"/>
            </a:endParaRPr>
          </a:p>
          <a:p>
            <a:pPr>
              <a:lnSpc>
                <a:spcPct val="107000"/>
              </a:lnSpc>
              <a:spcBef>
                <a:spcPts val="0"/>
              </a:spcBef>
              <a:spcAft>
                <a:spcPts val="800"/>
              </a:spcAft>
            </a:pPr>
            <a:endParaRPr lang="en-US" sz="1400" b="1" dirty="0">
              <a:latin typeface="Verdana" panose="020B0604030504040204" pitchFamily="34" charset="0"/>
              <a:ea typeface="Verdana" panose="020B0604030504040204" pitchFamily="34" charset="0"/>
              <a:cs typeface="Verdana" panose="020B0604030504040204" pitchFamily="34" charset="0"/>
            </a:endParaRPr>
          </a:p>
          <a:p>
            <a:pPr>
              <a:lnSpc>
                <a:spcPct val="107000"/>
              </a:lnSpc>
              <a:spcBef>
                <a:spcPts val="0"/>
              </a:spcBef>
              <a:spcAft>
                <a:spcPts val="800"/>
              </a:spcAft>
            </a:pPr>
            <a:r>
              <a:rPr lang="en-US" sz="1400" b="1" dirty="0">
                <a:latin typeface="Verdana" panose="020B0604030504040204" pitchFamily="34" charset="0"/>
                <a:ea typeface="Verdana" panose="020B0604030504040204" pitchFamily="34" charset="0"/>
                <a:cs typeface="Verdana" panose="020B0604030504040204" pitchFamily="34" charset="0"/>
              </a:rPr>
              <a:t>Zahra </a:t>
            </a:r>
            <a:r>
              <a:rPr lang="en-US" sz="1400" b="1" dirty="0" err="1">
                <a:latin typeface="Verdana" panose="020B0604030504040204" pitchFamily="34" charset="0"/>
                <a:ea typeface="Verdana" panose="020B0604030504040204" pitchFamily="34" charset="0"/>
                <a:cs typeface="Verdana" panose="020B0604030504040204" pitchFamily="34" charset="0"/>
              </a:rPr>
              <a:t>Mohammadnazari</a:t>
            </a:r>
            <a:r>
              <a:rPr lang="en-US" sz="1400" b="1" dirty="0">
                <a:latin typeface="Verdana" panose="020B0604030504040204" pitchFamily="34" charset="0"/>
                <a:ea typeface="Verdana" panose="020B0604030504040204" pitchFamily="34" charset="0"/>
                <a:cs typeface="Verdana" panose="020B0604030504040204" pitchFamily="34" charset="0"/>
              </a:rPr>
              <a:t> </a:t>
            </a:r>
          </a:p>
          <a:p>
            <a:pPr>
              <a:lnSpc>
                <a:spcPct val="107000"/>
              </a:lnSpc>
              <a:spcBef>
                <a:spcPts val="0"/>
              </a:spcBef>
              <a:spcAft>
                <a:spcPts val="800"/>
              </a:spcAft>
            </a:pPr>
            <a:endParaRPr lang="en-US" sz="2000" b="1" dirty="0">
              <a:latin typeface="Verdana" panose="020B0604030504040204" pitchFamily="34" charset="0"/>
              <a:ea typeface="Verdana" panose="020B0604030504040204" pitchFamily="34" charset="0"/>
              <a:cs typeface="Verdana" panose="020B0604030504040204" pitchFamily="34" charset="0"/>
            </a:endParaRPr>
          </a:p>
        </p:txBody>
      </p:sp>
      <p:sp>
        <p:nvSpPr>
          <p:cNvPr id="4" name="Rectangle 3"/>
          <p:cNvSpPr/>
          <p:nvPr/>
        </p:nvSpPr>
        <p:spPr>
          <a:xfrm>
            <a:off x="8895905" y="5888250"/>
            <a:ext cx="3296095" cy="215444"/>
          </a:xfrm>
          <a:prstGeom prst="rect">
            <a:avLst/>
          </a:prstGeom>
        </p:spPr>
        <p:txBody>
          <a:bodyPr wrap="non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University of Wales Trinity Saint David Birmingham Campus</a:t>
            </a:r>
          </a:p>
        </p:txBody>
      </p:sp>
      <p:sp>
        <p:nvSpPr>
          <p:cNvPr id="5" name="Rectangle 4"/>
          <p:cNvSpPr/>
          <p:nvPr/>
        </p:nvSpPr>
        <p:spPr>
          <a:xfrm>
            <a:off x="327769" y="148723"/>
            <a:ext cx="1165704" cy="276999"/>
          </a:xfrm>
          <a:prstGeom prst="rect">
            <a:avLst/>
          </a:prstGeom>
        </p:spPr>
        <p:txBody>
          <a:bodyPr wrap="none">
            <a:spAutoFit/>
          </a:bodyPr>
          <a:lstStyle/>
          <a:p>
            <a:r>
              <a:rPr lang="en-GB" sz="1200" b="1" cap="all" dirty="0">
                <a:latin typeface="Verdana" panose="020B0604030504040204" pitchFamily="34" charset="0"/>
                <a:ea typeface="Verdana" panose="020B0604030504040204" pitchFamily="34" charset="0"/>
                <a:cs typeface="Verdana" panose="020B0604030504040204" pitchFamily="34" charset="0"/>
              </a:rPr>
              <a:t>bmsw5102</a:t>
            </a:r>
            <a:endParaRPr lang="en-GB" sz="1200" dirty="0"/>
          </a:p>
        </p:txBody>
      </p:sp>
      <p:sp>
        <p:nvSpPr>
          <p:cNvPr id="6" name="Rectangle 5"/>
          <p:cNvSpPr/>
          <p:nvPr/>
        </p:nvSpPr>
        <p:spPr>
          <a:xfrm>
            <a:off x="1493473" y="100168"/>
            <a:ext cx="8767762" cy="338554"/>
          </a:xfrm>
          <a:prstGeom prst="rect">
            <a:avLst/>
          </a:prstGeom>
        </p:spPr>
        <p:txBody>
          <a:bodyPr wrap="square">
            <a:spAutoFit/>
          </a:bodyPr>
          <a:lstStyle/>
          <a:p>
            <a:r>
              <a:rPr lang="en-GB" sz="1600" b="1" dirty="0">
                <a:latin typeface="Verdana" panose="020B0604030504040204" pitchFamily="34" charset="0"/>
                <a:ea typeface="Verdana" panose="020B0604030504040204" pitchFamily="34" charset="0"/>
                <a:cs typeface="Verdana" panose="020B0604030504040204" pitchFamily="34" charset="0"/>
              </a:rPr>
              <a:t>DEVELOPING Relationships and Workplace Achievement</a:t>
            </a:r>
            <a:endParaRPr lang="en-US" sz="1600" dirty="0"/>
          </a:p>
        </p:txBody>
      </p:sp>
      <p:sp>
        <p:nvSpPr>
          <p:cNvPr id="7" name="Rectangle 6"/>
          <p:cNvSpPr/>
          <p:nvPr/>
        </p:nvSpPr>
        <p:spPr>
          <a:xfrm>
            <a:off x="10714424" y="5518918"/>
            <a:ext cx="1364476" cy="369332"/>
          </a:xfrm>
          <a:prstGeom prst="rect">
            <a:avLst/>
          </a:prstGeom>
        </p:spPr>
        <p:txBody>
          <a:bodyPr wrap="none">
            <a:spAutoFit/>
          </a:bodyPr>
          <a:lstStyle/>
          <a:p>
            <a:r>
              <a:rPr lang="en-US" dirty="0"/>
              <a:t>[18.03.2023]</a:t>
            </a:r>
          </a:p>
        </p:txBody>
      </p:sp>
    </p:spTree>
    <p:extLst>
      <p:ext uri="{BB962C8B-B14F-4D97-AF65-F5344CB8AC3E}">
        <p14:creationId xmlns:p14="http://schemas.microsoft.com/office/powerpoint/2010/main" val="335045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113A87-08CD-3A3E-0746-13EB2B2D0F87}"/>
              </a:ext>
            </a:extLst>
          </p:cNvPr>
          <p:cNvSpPr>
            <a:spLocks noGrp="1"/>
          </p:cNvSpPr>
          <p:nvPr>
            <p:ph idx="1"/>
          </p:nvPr>
        </p:nvSpPr>
        <p:spPr>
          <a:xfrm>
            <a:off x="368307" y="1648099"/>
            <a:ext cx="9603275" cy="4026639"/>
          </a:xfrm>
        </p:spPr>
        <p:txBody>
          <a:bodyPr>
            <a:normAutofit/>
          </a:bodyPr>
          <a:lstStyle/>
          <a:p>
            <a:pPr marL="139700" indent="0">
              <a:lnSpc>
                <a:spcPct val="102000"/>
              </a:lnSpc>
              <a:spcBef>
                <a:spcPts val="0"/>
              </a:spcBef>
              <a:spcAft>
                <a:spcPts val="295"/>
              </a:spcAft>
              <a:buNone/>
            </a:pPr>
            <a:r>
              <a:rPr lang="en-US" sz="360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Oil and gas companies</a:t>
            </a:r>
          </a:p>
          <a:p>
            <a:pPr marL="0" indent="0">
              <a:lnSpc>
                <a:spcPct val="115000"/>
              </a:lnSpc>
              <a:spcBef>
                <a:spcPts val="0"/>
              </a:spcBef>
              <a:spcAft>
                <a:spcPts val="280"/>
              </a:spcAft>
              <a:buNone/>
            </a:pPr>
            <a:endParaRPr lang="en-US" sz="3600" dirty="0">
              <a:solidFill>
                <a:srgbClr val="000000"/>
              </a:solidFill>
              <a:effectLst/>
              <a:latin typeface="Verdana" panose="020B0604030504040204" pitchFamily="34" charset="0"/>
              <a:ea typeface="Verdana" panose="020B0604030504040204" pitchFamily="34" charset="0"/>
              <a:cs typeface="Verdana" panose="020B0604030504040204" pitchFamily="34" charset="0"/>
            </a:endParaRPr>
          </a:p>
          <a:p>
            <a:pPr fontAlgn="base">
              <a:lnSpc>
                <a:spcPct val="150000"/>
              </a:lnSpc>
              <a:spcBef>
                <a:spcPts val="0"/>
              </a:spcBef>
              <a:spcAft>
                <a:spcPts val="370"/>
              </a:spcAft>
              <a:buClr>
                <a:srgbClr val="000000"/>
              </a:buClr>
              <a:buSzPts val="1200"/>
              <a:buFont typeface="Wingdings" panose="05000000000000000000" pitchFamily="2" charset="2"/>
              <a:buChar char="Ø"/>
            </a:pPr>
            <a:r>
              <a:rPr lang="en-US" sz="3600" u="none" strike="noStrike" dirty="0" err="1">
                <a:solidFill>
                  <a:srgbClr val="000000"/>
                </a:solidFill>
                <a:effectLst/>
                <a:uFill>
                  <a:solidFill>
                    <a:srgbClr val="000000"/>
                  </a:solidFill>
                </a:uFill>
                <a:latin typeface="Verdana" panose="020B0604030504040204" pitchFamily="34" charset="0"/>
                <a:ea typeface="Verdana" panose="020B0604030504040204" pitchFamily="34" charset="0"/>
                <a:cs typeface="Verdana" panose="020B0604030504040204" pitchFamily="34" charset="0"/>
              </a:rPr>
              <a:t>TotalEnergies</a:t>
            </a:r>
            <a:r>
              <a:rPr lang="en-US" sz="3600" u="none" strike="noStrike" dirty="0">
                <a:solidFill>
                  <a:srgbClr val="000000"/>
                </a:solidFill>
                <a:effectLst/>
                <a:uFill>
                  <a:solidFill>
                    <a:srgbClr val="000000"/>
                  </a:solidFill>
                </a:uFill>
                <a:latin typeface="Verdana" panose="020B0604030504040204" pitchFamily="34" charset="0"/>
                <a:ea typeface="Verdana" panose="020B0604030504040204" pitchFamily="34" charset="0"/>
                <a:cs typeface="Verdana" panose="020B0604030504040204" pitchFamily="34" charset="0"/>
              </a:rPr>
              <a:t> SE – France</a:t>
            </a:r>
          </a:p>
          <a:p>
            <a:pPr fontAlgn="base">
              <a:lnSpc>
                <a:spcPct val="150000"/>
              </a:lnSpc>
              <a:spcBef>
                <a:spcPts val="0"/>
              </a:spcBef>
              <a:spcAft>
                <a:spcPts val="370"/>
              </a:spcAft>
              <a:buClr>
                <a:srgbClr val="000000"/>
              </a:buClr>
              <a:buSzPts val="1200"/>
              <a:buFont typeface="Wingdings" panose="05000000000000000000" pitchFamily="2" charset="2"/>
              <a:buChar char="Ø"/>
            </a:pPr>
            <a:endParaRPr lang="en-US" sz="3600" u="none" strike="noStrike" dirty="0">
              <a:solidFill>
                <a:srgbClr val="000000"/>
              </a:solidFill>
              <a:effectLst/>
              <a:uFill>
                <a:solidFill>
                  <a:srgbClr val="000000"/>
                </a:solidFill>
              </a:uFill>
              <a:latin typeface="Verdana" panose="020B0604030504040204" pitchFamily="34" charset="0"/>
              <a:ea typeface="Verdana" panose="020B0604030504040204" pitchFamily="34" charset="0"/>
              <a:cs typeface="Verdana" panose="020B0604030504040204" pitchFamily="34" charset="0"/>
            </a:endParaRPr>
          </a:p>
          <a:p>
            <a:pPr fontAlgn="base">
              <a:lnSpc>
                <a:spcPct val="150000"/>
              </a:lnSpc>
              <a:spcBef>
                <a:spcPts val="0"/>
              </a:spcBef>
              <a:spcAft>
                <a:spcPts val="370"/>
              </a:spcAft>
              <a:buClr>
                <a:srgbClr val="000000"/>
              </a:buClr>
              <a:buSzPts val="1200"/>
              <a:buFont typeface="Wingdings" panose="05000000000000000000" pitchFamily="2" charset="2"/>
              <a:buChar char="Ø"/>
            </a:pPr>
            <a:r>
              <a:rPr lang="en-US" sz="3600" u="none" strike="noStrike" dirty="0">
                <a:solidFill>
                  <a:srgbClr val="000000"/>
                </a:solidFill>
                <a:effectLst/>
                <a:uFill>
                  <a:solidFill>
                    <a:srgbClr val="000000"/>
                  </a:solidFill>
                </a:uFill>
                <a:latin typeface="Verdana" panose="020B0604030504040204" pitchFamily="34" charset="0"/>
                <a:ea typeface="Verdana" panose="020B0604030504040204" pitchFamily="34" charset="0"/>
                <a:cs typeface="Verdana" panose="020B0604030504040204" pitchFamily="34" charset="0"/>
              </a:rPr>
              <a:t>Murphy Oil Corporation – United States</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3" name="Title 2">
            <a:extLst>
              <a:ext uri="{FF2B5EF4-FFF2-40B4-BE49-F238E27FC236}">
                <a16:creationId xmlns:a16="http://schemas.microsoft.com/office/drawing/2014/main" id="{0454ACB6-38CC-339F-1809-A94FDD221BE7}"/>
              </a:ext>
            </a:extLst>
          </p:cNvPr>
          <p:cNvSpPr>
            <a:spLocks noGrp="1"/>
          </p:cNvSpPr>
          <p:nvPr>
            <p:ph type="title"/>
          </p:nvPr>
        </p:nvSpPr>
        <p:spPr>
          <a:xfrm>
            <a:off x="1294363" y="535259"/>
            <a:ext cx="9603275" cy="1318495"/>
          </a:xfrm>
        </p:spPr>
        <p:txBody>
          <a:bodyPr>
            <a:noAutofit/>
          </a:bodyPr>
          <a:lstStyle/>
          <a:p>
            <a:r>
              <a:rPr lang="en-US" sz="4000" b="1" dirty="0">
                <a:latin typeface="Verdana" panose="020B0604030504040204" pitchFamily="34" charset="0"/>
                <a:ea typeface="Verdana" panose="020B0604030504040204" pitchFamily="34" charset="0"/>
                <a:cs typeface="Verdana" panose="020B0604030504040204" pitchFamily="34" charset="0"/>
              </a:rPr>
              <a:t>Company Chosen </a:t>
            </a:r>
          </a:p>
        </p:txBody>
      </p:sp>
      <p:pic>
        <p:nvPicPr>
          <p:cNvPr id="5" name="Picture 4">
            <a:extLst>
              <a:ext uri="{FF2B5EF4-FFF2-40B4-BE49-F238E27FC236}">
                <a16:creationId xmlns:a16="http://schemas.microsoft.com/office/drawing/2014/main" id="{04BF0B3C-1111-5224-6026-3B57321C774E}"/>
              </a:ext>
            </a:extLst>
          </p:cNvPr>
          <p:cNvPicPr>
            <a:picLocks noChangeAspect="1"/>
          </p:cNvPicPr>
          <p:nvPr/>
        </p:nvPicPr>
        <p:blipFill>
          <a:blip r:embed="rId2"/>
          <a:stretch>
            <a:fillRect/>
          </a:stretch>
        </p:blipFill>
        <p:spPr>
          <a:xfrm>
            <a:off x="9058719" y="529615"/>
            <a:ext cx="3146474" cy="2091011"/>
          </a:xfrm>
          <a:prstGeom prst="rect">
            <a:avLst/>
          </a:prstGeom>
        </p:spPr>
      </p:pic>
      <p:sp>
        <p:nvSpPr>
          <p:cNvPr id="10" name="TextBox 9">
            <a:extLst>
              <a:ext uri="{FF2B5EF4-FFF2-40B4-BE49-F238E27FC236}">
                <a16:creationId xmlns:a16="http://schemas.microsoft.com/office/drawing/2014/main" id="{B26C4846-1E5A-8160-779C-265FC5FA16DC}"/>
              </a:ext>
            </a:extLst>
          </p:cNvPr>
          <p:cNvSpPr txBox="1"/>
          <p:nvPr/>
        </p:nvSpPr>
        <p:spPr>
          <a:xfrm>
            <a:off x="10631956" y="2620626"/>
            <a:ext cx="1655164"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a:t>
            </a:r>
            <a:r>
              <a:rPr lang="en-GB" sz="800" dirty="0" err="1">
                <a:latin typeface="Verdana" panose="020B0604030504040204" pitchFamily="34" charset="0"/>
                <a:ea typeface="Verdana" panose="020B0604030504040204" pitchFamily="34" charset="0"/>
                <a:cs typeface="Verdana" panose="020B0604030504040204" pitchFamily="34" charset="0"/>
              </a:rPr>
              <a:t>Carré</a:t>
            </a:r>
            <a:r>
              <a:rPr lang="en-GB" sz="800" dirty="0">
                <a:latin typeface="Verdana" panose="020B0604030504040204" pitchFamily="34" charset="0"/>
                <a:ea typeface="Verdana" panose="020B0604030504040204" pitchFamily="34" charset="0"/>
                <a:cs typeface="Verdana" panose="020B0604030504040204" pitchFamily="34" charset="0"/>
              </a:rPr>
              <a:t> Noir agency, 2021)</a:t>
            </a:r>
          </a:p>
        </p:txBody>
      </p:sp>
      <p:pic>
        <p:nvPicPr>
          <p:cNvPr id="11" name="Picture 10">
            <a:extLst>
              <a:ext uri="{FF2B5EF4-FFF2-40B4-BE49-F238E27FC236}">
                <a16:creationId xmlns:a16="http://schemas.microsoft.com/office/drawing/2014/main" id="{AAD2ACB5-B9F5-4958-12F2-C2B4C6F8C2F3}"/>
              </a:ext>
            </a:extLst>
          </p:cNvPr>
          <p:cNvPicPr>
            <a:picLocks noChangeAspect="1"/>
          </p:cNvPicPr>
          <p:nvPr/>
        </p:nvPicPr>
        <p:blipFill>
          <a:blip r:embed="rId3"/>
          <a:stretch>
            <a:fillRect/>
          </a:stretch>
        </p:blipFill>
        <p:spPr>
          <a:xfrm>
            <a:off x="7774456" y="2906996"/>
            <a:ext cx="2857500" cy="1714500"/>
          </a:xfrm>
          <a:prstGeom prst="rect">
            <a:avLst/>
          </a:prstGeom>
        </p:spPr>
      </p:pic>
      <p:sp>
        <p:nvSpPr>
          <p:cNvPr id="13" name="TextBox 12">
            <a:extLst>
              <a:ext uri="{FF2B5EF4-FFF2-40B4-BE49-F238E27FC236}">
                <a16:creationId xmlns:a16="http://schemas.microsoft.com/office/drawing/2014/main" id="{A9108805-0B65-C574-9BFE-CB1CB5C0FCBC}"/>
              </a:ext>
            </a:extLst>
          </p:cNvPr>
          <p:cNvSpPr txBox="1"/>
          <p:nvPr/>
        </p:nvSpPr>
        <p:spPr>
          <a:xfrm>
            <a:off x="9846765" y="4584700"/>
            <a:ext cx="910008"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(NNR, 2020)</a:t>
            </a:r>
          </a:p>
        </p:txBody>
      </p:sp>
    </p:spTree>
    <p:extLst>
      <p:ext uri="{BB962C8B-B14F-4D97-AF65-F5344CB8AC3E}">
        <p14:creationId xmlns:p14="http://schemas.microsoft.com/office/powerpoint/2010/main" val="328595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542925" y="1853754"/>
            <a:ext cx="11129963" cy="4175571"/>
          </a:xfrm>
        </p:spPr>
        <p:txBody>
          <a:bodyPr>
            <a:normAutofit fontScale="77500" lnSpcReduction="20000"/>
          </a:bodyPr>
          <a:lstStyle/>
          <a:p>
            <a:pPr>
              <a:buFont typeface="Wingdings" panose="05000000000000000000" pitchFamily="2" charset="2"/>
              <a:buChar char="q"/>
            </a:pPr>
            <a:r>
              <a:rPr lang="en-US" sz="2600" dirty="0">
                <a:effectLst/>
                <a:latin typeface="Verdana" panose="020B0604030504040204" pitchFamily="34" charset="0"/>
                <a:ea typeface="Verdana" panose="020B0604030504040204" pitchFamily="34" charset="0"/>
                <a:cs typeface="Verdana" panose="020B0604030504040204" pitchFamily="34" charset="0"/>
              </a:rPr>
              <a:t>This research looks into the efficacy of </a:t>
            </a:r>
            <a:r>
              <a:rPr lang="en-US" sz="26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600" dirty="0">
                <a:effectLst/>
                <a:latin typeface="Verdana" panose="020B0604030504040204" pitchFamily="34" charset="0"/>
                <a:ea typeface="Verdana" panose="020B0604030504040204" pitchFamily="34" charset="0"/>
                <a:cs typeface="Verdana" panose="020B0604030504040204" pitchFamily="34" charset="0"/>
              </a:rPr>
              <a:t> SE (headquartered in France) and Murphy Oil Corporation's HR division throughout their global merger and acquisition (located in the US). </a:t>
            </a:r>
          </a:p>
          <a:p>
            <a:pPr algn="r">
              <a:buFont typeface="Wingdings" panose="05000000000000000000" pitchFamily="2" charset="2"/>
              <a:buChar char="q"/>
            </a:pPr>
            <a:r>
              <a:rPr lang="en-US" sz="2600" dirty="0">
                <a:effectLst/>
                <a:latin typeface="Verdana" panose="020B0604030504040204" pitchFamily="34" charset="0"/>
                <a:ea typeface="Verdana" panose="020B0604030504040204" pitchFamily="34" charset="0"/>
                <a:cs typeface="Verdana" panose="020B0604030504040204" pitchFamily="34" charset="0"/>
              </a:rPr>
              <a:t>This study will examine the pre- and post-merger stages of mergers and acquisitions, focusing on the role of international human resource management (IHRM) and the significant institutional and cultural differences between the two countries (</a:t>
            </a:r>
            <a:r>
              <a:rPr lang="en-US" sz="2600" dirty="0" err="1">
                <a:effectLst/>
                <a:latin typeface="Verdana" panose="020B0604030504040204" pitchFamily="34" charset="0"/>
                <a:ea typeface="Verdana" panose="020B0604030504040204" pitchFamily="34" charset="0"/>
                <a:cs typeface="Verdana" panose="020B0604030504040204" pitchFamily="34" charset="0"/>
              </a:rPr>
              <a:t>Atris</a:t>
            </a:r>
            <a:r>
              <a:rPr lang="en-US" sz="2600" dirty="0">
                <a:effectLst/>
                <a:latin typeface="Verdana" panose="020B0604030504040204" pitchFamily="34" charset="0"/>
                <a:ea typeface="Verdana" panose="020B0604030504040204" pitchFamily="34" charset="0"/>
                <a:cs typeface="Verdana" panose="020B0604030504040204" pitchFamily="34" charset="0"/>
              </a:rPr>
              <a:t> and </a:t>
            </a:r>
            <a:r>
              <a:rPr lang="en-US" sz="2600" dirty="0" err="1">
                <a:effectLst/>
                <a:latin typeface="Verdana" panose="020B0604030504040204" pitchFamily="34" charset="0"/>
                <a:ea typeface="Verdana" panose="020B0604030504040204" pitchFamily="34" charset="0"/>
                <a:cs typeface="Verdana" panose="020B0604030504040204" pitchFamily="34" charset="0"/>
              </a:rPr>
              <a:t>Goto</a:t>
            </a:r>
            <a:r>
              <a:rPr lang="en-US" sz="2600" dirty="0">
                <a:effectLst/>
                <a:latin typeface="Verdana" panose="020B0604030504040204" pitchFamily="34" charset="0"/>
                <a:ea typeface="Verdana" panose="020B0604030504040204" pitchFamily="34" charset="0"/>
                <a:cs typeface="Verdana" panose="020B0604030504040204" pitchFamily="34" charset="0"/>
              </a:rPr>
              <a:t>., 2019).</a:t>
            </a:r>
            <a:endParaRPr lang="en-US" sz="2600" dirty="0">
              <a:latin typeface="Verdana" panose="020B0604030504040204" pitchFamily="34" charset="0"/>
              <a:ea typeface="Verdana" panose="020B0604030504040204" pitchFamily="34" charset="0"/>
              <a:cs typeface="Verdana" panose="020B0604030504040204" pitchFamily="34" charset="0"/>
            </a:endParaRPr>
          </a:p>
          <a:p>
            <a:pPr>
              <a:buFont typeface="Wingdings" panose="05000000000000000000" pitchFamily="2" charset="2"/>
              <a:buChar char="q"/>
            </a:pPr>
            <a:r>
              <a:rPr lang="en-US" sz="2600" dirty="0">
                <a:effectLst/>
                <a:latin typeface="Verdana" panose="020B0604030504040204" pitchFamily="34" charset="0"/>
                <a:ea typeface="Verdana" panose="020B0604030504040204" pitchFamily="34" charset="0"/>
                <a:cs typeface="Verdana" panose="020B0604030504040204" pitchFamily="34" charset="0"/>
              </a:rPr>
              <a:t>Because the oil and gas industry is very volatile, firms in the field must be adaptive in the face of frequent change. </a:t>
            </a:r>
          </a:p>
          <a:p>
            <a:pPr algn="r">
              <a:buFont typeface="Wingdings" panose="05000000000000000000" pitchFamily="2" charset="2"/>
              <a:buChar char="q"/>
            </a:pPr>
            <a:r>
              <a:rPr lang="en-US" sz="2600" dirty="0">
                <a:effectLst/>
                <a:latin typeface="Verdana" panose="020B0604030504040204" pitchFamily="34" charset="0"/>
                <a:ea typeface="Verdana" panose="020B0604030504040204" pitchFamily="34" charset="0"/>
                <a:cs typeface="Verdana" panose="020B0604030504040204" pitchFamily="34" charset="0"/>
              </a:rPr>
              <a:t>With the merger of </a:t>
            </a:r>
            <a:r>
              <a:rPr lang="en-US" sz="26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600" dirty="0">
                <a:effectLst/>
                <a:latin typeface="Verdana" panose="020B0604030504040204" pitchFamily="34" charset="0"/>
                <a:ea typeface="Verdana" panose="020B0604030504040204" pitchFamily="34" charset="0"/>
                <a:cs typeface="Verdana" panose="020B0604030504040204" pitchFamily="34" charset="0"/>
              </a:rPr>
              <a:t> SE and Murphy Oil Corporation, which is now underway, there is a significant chance to build a new worldwide leader in the sector. </a:t>
            </a:r>
            <a:endParaRPr lang="en-US" sz="2600" dirty="0">
              <a:latin typeface="Verdana" panose="020B0604030504040204" pitchFamily="34" charset="0"/>
              <a:ea typeface="Verdana" panose="020B0604030504040204" pitchFamily="34" charset="0"/>
              <a:cs typeface="Verdana" panose="020B0604030504040204" pitchFamily="34" charset="0"/>
            </a:endParaRPr>
          </a:p>
          <a:p>
            <a:endParaRPr lang="en-US" dirty="0"/>
          </a:p>
        </p:txBody>
      </p:sp>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p:txBody>
          <a:bodyPr>
            <a:normAutofit/>
          </a:bodyPr>
          <a:lstStyle/>
          <a:p>
            <a:r>
              <a:rPr lang="en-US" sz="4000" b="1" i="0" dirty="0">
                <a:effectLst/>
                <a:latin typeface="Verdana" panose="020B0604030504040204" pitchFamily="34" charset="0"/>
                <a:ea typeface="Verdana" panose="020B0604030504040204" pitchFamily="34" charset="0"/>
                <a:cs typeface="Verdana" panose="020B0604030504040204" pitchFamily="34" charset="0"/>
              </a:rPr>
              <a:t>Introduction</a:t>
            </a:r>
            <a:endParaRPr lang="en-US" sz="4000" b="1" dirty="0">
              <a:latin typeface="Verdana" panose="020B0604030504040204" pitchFamily="34" charset="0"/>
              <a:ea typeface="Verdana" panose="020B0604030504040204" pitchFamily="34" charset="0"/>
              <a:cs typeface="Verdana" panose="020B0604030504040204" pitchFamily="34" charset="0"/>
            </a:endParaRPr>
          </a:p>
        </p:txBody>
      </p:sp>
      <p:pic>
        <p:nvPicPr>
          <p:cNvPr id="4" name="Graphic 3" descr="Lightbulb icon">
            <a:extLst>
              <a:ext uri="{FF2B5EF4-FFF2-40B4-BE49-F238E27FC236}">
                <a16:creationId xmlns:a16="http://schemas.microsoft.com/office/drawing/2014/main" id="{5E124F8C-3984-4EEC-9BA8-3B255731F2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28262" y="206686"/>
            <a:ext cx="1122450" cy="1122450"/>
          </a:xfrm>
          <a:prstGeom prst="rect">
            <a:avLst/>
          </a:prstGeom>
        </p:spPr>
      </p:pic>
    </p:spTree>
    <p:extLst>
      <p:ext uri="{BB962C8B-B14F-4D97-AF65-F5344CB8AC3E}">
        <p14:creationId xmlns:p14="http://schemas.microsoft.com/office/powerpoint/2010/main" val="2094298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14E033D-F1C2-CC71-8E6D-388744DF06C8}"/>
              </a:ext>
            </a:extLst>
          </p:cNvPr>
          <p:cNvSpPr>
            <a:spLocks noGrp="1"/>
          </p:cNvSpPr>
          <p:nvPr>
            <p:ph idx="1"/>
          </p:nvPr>
        </p:nvSpPr>
        <p:spPr>
          <a:xfrm>
            <a:off x="376238" y="1796603"/>
            <a:ext cx="5381625" cy="4289871"/>
          </a:xfrm>
        </p:spPr>
        <p:txBody>
          <a:bodyPr>
            <a:normAutofit/>
          </a:bodyPr>
          <a:lstStyle/>
          <a:p>
            <a:pPr marL="0" indent="0" algn="ctr">
              <a:buNone/>
            </a:pPr>
            <a:r>
              <a:rPr lang="en-US" sz="2800" b="1" i="1"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800" b="1" i="1" dirty="0">
                <a:effectLst/>
                <a:latin typeface="Verdana" panose="020B0604030504040204" pitchFamily="34" charset="0"/>
                <a:ea typeface="Verdana" panose="020B0604030504040204" pitchFamily="34" charset="0"/>
                <a:cs typeface="Verdana" panose="020B0604030504040204" pitchFamily="34" charset="0"/>
              </a:rPr>
              <a:t> SE</a:t>
            </a:r>
          </a:p>
          <a:p>
            <a:pPr marL="0" indent="0" algn="ctr">
              <a:buNone/>
            </a:pPr>
            <a:endParaRPr lang="en-US" sz="1100" b="1" i="1" dirty="0">
              <a:effectLst/>
              <a:latin typeface="Verdana" panose="020B0604030504040204" pitchFamily="34" charset="0"/>
              <a:ea typeface="Verdana" panose="020B0604030504040204" pitchFamily="34" charset="0"/>
              <a:cs typeface="Verdana" panose="020B0604030504040204" pitchFamily="34" charset="0"/>
            </a:endParaRPr>
          </a:p>
          <a:p>
            <a:pPr algn="just">
              <a:buFont typeface="Wingdings" panose="05000000000000000000" pitchFamily="2" charset="2"/>
              <a:buChar char="q"/>
            </a:pPr>
            <a:r>
              <a:rPr lang="en-US"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dirty="0">
                <a:effectLst/>
                <a:latin typeface="Verdana" panose="020B0604030504040204" pitchFamily="34" charset="0"/>
                <a:ea typeface="Verdana" panose="020B0604030504040204" pitchFamily="34" charset="0"/>
                <a:cs typeface="Verdana" panose="020B0604030504040204" pitchFamily="34" charset="0"/>
              </a:rPr>
              <a:t> SE, a French multinational oil and gas business founded in 1924, is a member of the FTSE 100 index. </a:t>
            </a:r>
            <a:endParaRPr lang="en-US" b="1" i="1" dirty="0">
              <a:effectLst/>
              <a:latin typeface="Verdana" panose="020B0604030504040204" pitchFamily="34" charset="0"/>
              <a:ea typeface="Verdana" panose="020B0604030504040204" pitchFamily="34" charset="0"/>
              <a:cs typeface="Verdana" panose="020B0604030504040204" pitchFamily="34" charset="0"/>
            </a:endParaRPr>
          </a:p>
          <a:p>
            <a:pPr>
              <a:buFont typeface="Wingdings" panose="05000000000000000000" pitchFamily="2" charset="2"/>
              <a:buChar char="q"/>
            </a:pPr>
            <a:r>
              <a:rPr lang="en-US" dirty="0">
                <a:effectLst/>
                <a:latin typeface="Verdana" panose="020B0604030504040204" pitchFamily="34" charset="0"/>
                <a:ea typeface="Verdana" panose="020B0604030504040204" pitchFamily="34" charset="0"/>
                <a:cs typeface="Verdana" panose="020B0604030504040204" pitchFamily="34" charset="0"/>
              </a:rPr>
              <a:t>The corporation employs a stunning one hundred thousand people and controls 20% of the French market. </a:t>
            </a: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811692" y="834506"/>
            <a:ext cx="9603275" cy="1049235"/>
          </a:xfrm>
        </p:spPr>
        <p:txBody>
          <a:bodyPr>
            <a:normAutofit/>
          </a:bodyPr>
          <a:lstStyle/>
          <a:p>
            <a:r>
              <a:rPr lang="en-US" sz="4000" b="1" i="0" dirty="0">
                <a:effectLst/>
                <a:latin typeface="Verdana" panose="020B0604030504040204" pitchFamily="34" charset="0"/>
                <a:ea typeface="Verdana" panose="020B0604030504040204" pitchFamily="34" charset="0"/>
                <a:cs typeface="Verdana" panose="020B0604030504040204" pitchFamily="34" charset="0"/>
              </a:rPr>
              <a:t>Overview of the Companies</a:t>
            </a:r>
            <a:endParaRPr lang="en-US" sz="4000" b="1" dirty="0">
              <a:latin typeface="Verdana" panose="020B0604030504040204" pitchFamily="34" charset="0"/>
              <a:ea typeface="Verdana" panose="020B0604030504040204" pitchFamily="34" charset="0"/>
              <a:cs typeface="Verdana" panose="020B0604030504040204" pitchFamily="34" charset="0"/>
            </a:endParaRP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3742" y="216211"/>
            <a:ext cx="1122450" cy="1122450"/>
          </a:xfrm>
          <a:prstGeom prst="rect">
            <a:avLst/>
          </a:prstGeom>
        </p:spPr>
      </p:pic>
      <p:sp>
        <p:nvSpPr>
          <p:cNvPr id="8" name="Content Placeholder 5">
            <a:extLst>
              <a:ext uri="{FF2B5EF4-FFF2-40B4-BE49-F238E27FC236}">
                <a16:creationId xmlns:a16="http://schemas.microsoft.com/office/drawing/2014/main" id="{51C553C0-3EA0-A8A5-85FA-F83E16EE8283}"/>
              </a:ext>
            </a:extLst>
          </p:cNvPr>
          <p:cNvSpPr txBox="1">
            <a:spLocks/>
          </p:cNvSpPr>
          <p:nvPr/>
        </p:nvSpPr>
        <p:spPr>
          <a:xfrm>
            <a:off x="5757863" y="1776140"/>
            <a:ext cx="6215062" cy="3750568"/>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marR="0" indent="0" algn="ctr">
              <a:lnSpc>
                <a:spcPct val="150000"/>
              </a:lnSpc>
              <a:spcBef>
                <a:spcPts val="0"/>
              </a:spcBef>
              <a:spcAft>
                <a:spcPts val="800"/>
              </a:spcAft>
              <a:buNone/>
            </a:pPr>
            <a:r>
              <a:rPr lang="en-US" sz="2800" b="1" i="1" dirty="0">
                <a:effectLst/>
                <a:latin typeface="Verdana" panose="020B0604030504040204" pitchFamily="34" charset="0"/>
                <a:ea typeface="Verdana" panose="020B0604030504040204" pitchFamily="34" charset="0"/>
                <a:cs typeface="Verdana" panose="020B0604030504040204" pitchFamily="34" charset="0"/>
              </a:rPr>
              <a:t>Murphy Oil Corporation</a:t>
            </a:r>
          </a:p>
          <a:p>
            <a:pPr marL="0" marR="0" indent="0" algn="ctr">
              <a:lnSpc>
                <a:spcPct val="150000"/>
              </a:lnSpc>
              <a:spcBef>
                <a:spcPts val="0"/>
              </a:spcBef>
              <a:spcAft>
                <a:spcPts val="800"/>
              </a:spcAft>
              <a:buNone/>
            </a:pPr>
            <a:endParaRPr lang="en-US" sz="1100" b="1" i="1" dirty="0">
              <a:effectLst/>
              <a:latin typeface="Verdana" panose="020B0604030504040204" pitchFamily="34" charset="0"/>
              <a:ea typeface="Verdana" panose="020B0604030504040204" pitchFamily="34" charset="0"/>
              <a:cs typeface="Verdana" panose="020B0604030504040204" pitchFamily="34" charset="0"/>
            </a:endParaRPr>
          </a:p>
          <a:p>
            <a:pPr algn="just">
              <a:lnSpc>
                <a:spcPct val="100000"/>
              </a:lnSpc>
              <a:spcBef>
                <a:spcPts val="0"/>
              </a:spcBef>
              <a:spcAft>
                <a:spcPts val="800"/>
              </a:spcAft>
              <a:buFont typeface="Wingdings" panose="05000000000000000000" pitchFamily="2" charset="2"/>
              <a:buChar char="q"/>
            </a:pPr>
            <a:r>
              <a:rPr lang="en-US" dirty="0">
                <a:effectLst/>
                <a:latin typeface="Verdana" panose="020B0604030504040204" pitchFamily="34" charset="0"/>
                <a:ea typeface="Verdana" panose="020B0604030504040204" pitchFamily="34" charset="0"/>
                <a:cs typeface="Verdana" panose="020B0604030504040204" pitchFamily="34" charset="0"/>
              </a:rPr>
              <a:t>Murphy Oil Firm is a worldwide oil and gas firm founded in the United States in 1950. </a:t>
            </a:r>
            <a:endParaRPr lang="en-US" b="1" i="1" dirty="0">
              <a:latin typeface="Verdana" panose="020B0604030504040204" pitchFamily="34" charset="0"/>
              <a:ea typeface="Verdana" panose="020B0604030504040204" pitchFamily="34" charset="0"/>
              <a:cs typeface="Verdana" panose="020B0604030504040204" pitchFamily="34" charset="0"/>
            </a:endParaRPr>
          </a:p>
          <a:p>
            <a:pPr algn="just">
              <a:lnSpc>
                <a:spcPct val="100000"/>
              </a:lnSpc>
              <a:spcBef>
                <a:spcPts val="0"/>
              </a:spcBef>
              <a:spcAft>
                <a:spcPts val="800"/>
              </a:spcAft>
              <a:buFont typeface="Wingdings" panose="05000000000000000000" pitchFamily="2" charset="2"/>
              <a:buChar char="q"/>
            </a:pPr>
            <a:r>
              <a:rPr lang="en-US" dirty="0">
                <a:effectLst/>
                <a:latin typeface="Verdana" panose="020B0604030504040204" pitchFamily="34" charset="0"/>
                <a:ea typeface="Verdana" panose="020B0604030504040204" pitchFamily="34" charset="0"/>
                <a:cs typeface="Verdana" panose="020B0604030504040204" pitchFamily="34" charset="0"/>
              </a:rPr>
              <a:t>This corporation has a significant presence in both nations, with over 1,500 offices and a 15% market share in the United States. </a:t>
            </a:r>
            <a:endParaRPr lang="en-US" b="1" i="1" dirty="0">
              <a:effectLst/>
              <a:latin typeface="Verdana" panose="020B0604030504040204" pitchFamily="34" charset="0"/>
              <a:ea typeface="Verdana" panose="020B0604030504040204" pitchFamily="34" charset="0"/>
              <a:cs typeface="Verdana" panose="020B0604030504040204" pitchFamily="34" charset="0"/>
            </a:endParaRPr>
          </a:p>
          <a:p>
            <a:pPr algn="just">
              <a:lnSpc>
                <a:spcPct val="100000"/>
              </a:lnSpc>
              <a:spcBef>
                <a:spcPts val="0"/>
              </a:spcBef>
              <a:spcAft>
                <a:spcPts val="800"/>
              </a:spcAft>
              <a:buFont typeface="Wingdings" panose="05000000000000000000" pitchFamily="2" charset="2"/>
              <a:buChar char="q"/>
            </a:pPr>
            <a:r>
              <a:rPr lang="en-US" dirty="0">
                <a:effectLst/>
                <a:latin typeface="Verdana" panose="020B0604030504040204" pitchFamily="34" charset="0"/>
                <a:ea typeface="Verdana" panose="020B0604030504040204" pitchFamily="34" charset="0"/>
                <a:cs typeface="Verdana" panose="020B0604030504040204" pitchFamily="34" charset="0"/>
              </a:rPr>
              <a:t>Murphy Oil's main competitors are ExxonMobil and Chevron (Strobl et al., 2020).</a:t>
            </a:r>
            <a:endParaRPr lang="en-US" b="1" i="1" dirty="0">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449431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457201" y="1600200"/>
            <a:ext cx="11187112" cy="4257675"/>
          </a:xfrm>
        </p:spPr>
        <p:txBody>
          <a:bodyPr>
            <a:normAutofit/>
          </a:bodyPr>
          <a:lstStyle/>
          <a:p>
            <a:pPr marL="0" lvl="0" indent="0" algn="just">
              <a:buNone/>
            </a:pPr>
            <a:r>
              <a:rPr lang="en-US" dirty="0">
                <a:effectLst/>
                <a:latin typeface="Verdana" panose="020B0604030504040204" pitchFamily="34" charset="0"/>
                <a:ea typeface="Verdana" panose="020B0604030504040204" pitchFamily="34" charset="0"/>
                <a:cs typeface="Verdana" panose="020B0604030504040204" pitchFamily="34" charset="0"/>
              </a:rPr>
              <a:t>Cultural differences must be carefully considered for mergers and acquisitions to succeed. </a:t>
            </a:r>
          </a:p>
          <a:p>
            <a:pPr marL="0" indent="0" algn="r">
              <a:buNone/>
            </a:pPr>
            <a:r>
              <a:rPr lang="en-US" dirty="0">
                <a:effectLst/>
                <a:latin typeface="Verdana" panose="020B0604030504040204" pitchFamily="34" charset="0"/>
                <a:ea typeface="Verdana" panose="020B0604030504040204" pitchFamily="34" charset="0"/>
                <a:cs typeface="Verdana" panose="020B0604030504040204" pitchFamily="34" charset="0"/>
              </a:rPr>
              <a:t>This section will contrast </a:t>
            </a:r>
            <a:r>
              <a:rPr lang="en-US"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dirty="0">
                <a:effectLst/>
                <a:latin typeface="Verdana" panose="020B0604030504040204" pitchFamily="34" charset="0"/>
                <a:ea typeface="Verdana" panose="020B0604030504040204" pitchFamily="34" charset="0"/>
                <a:cs typeface="Verdana" panose="020B0604030504040204" pitchFamily="34" charset="0"/>
              </a:rPr>
              <a:t> SE (representing France) with Murphy Oil Corporation (representing the United States) in order to show the disparities in the two nations' business practices (Stone et al., 2020).</a:t>
            </a:r>
          </a:p>
          <a:p>
            <a:pPr marL="0" lvl="0" indent="0" algn="just">
              <a:buNone/>
            </a:pPr>
            <a:r>
              <a:rPr lang="en-US" dirty="0">
                <a:effectLst/>
                <a:latin typeface="Verdana" panose="020B0604030504040204" pitchFamily="34" charset="0"/>
                <a:ea typeface="Verdana" panose="020B0604030504040204" pitchFamily="34" charset="0"/>
                <a:cs typeface="Verdana" panose="020B0604030504040204" pitchFamily="34" charset="0"/>
              </a:rPr>
              <a:t>France is known for its strong cultural traditions and values, including a strong emphasis on individualism, collectivism, and the pursuit of equality. </a:t>
            </a:r>
            <a:endParaRPr lang="en-US" dirty="0">
              <a:latin typeface="Verdana" panose="020B0604030504040204" pitchFamily="34" charset="0"/>
              <a:ea typeface="Verdana" panose="020B0604030504040204" pitchFamily="34" charset="0"/>
              <a:cs typeface="Verdana" panose="020B0604030504040204" pitchFamily="34" charset="0"/>
            </a:endParaRPr>
          </a:p>
          <a:p>
            <a:pPr marL="0" lvl="0" indent="0" algn="r">
              <a:buNone/>
            </a:pPr>
            <a:r>
              <a:rPr lang="en-US" dirty="0">
                <a:effectLst/>
                <a:latin typeface="Verdana" panose="020B0604030504040204" pitchFamily="34" charset="0"/>
                <a:ea typeface="Verdana" panose="020B0604030504040204" pitchFamily="34" charset="0"/>
                <a:cs typeface="Verdana" panose="020B0604030504040204" pitchFamily="34" charset="0"/>
              </a:rPr>
              <a:t>The French value intellectualism, aesthetics, and quality of life and have a solid national identity. </a:t>
            </a:r>
            <a:endParaRPr lang="en-US" sz="2400" dirty="0">
              <a:latin typeface="Verdana" panose="020B0604030504040204" pitchFamily="34" charset="0"/>
              <a:ea typeface="Verdana" panose="020B0604030504040204" pitchFamily="34" charset="0"/>
              <a:cs typeface="Verdana" panose="020B0604030504040204" pitchFamily="34" charset="0"/>
            </a:endParaRPr>
          </a:p>
        </p:txBody>
      </p:sp>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p:txBody>
          <a:bodyPr>
            <a:normAutofit/>
          </a:bodyPr>
          <a:lstStyle/>
          <a:p>
            <a:r>
              <a:rPr lang="en-US" b="1" i="0" dirty="0">
                <a:effectLst/>
                <a:latin typeface="Verdana" panose="020B0604030504040204" pitchFamily="34" charset="0"/>
                <a:ea typeface="Verdana" panose="020B0604030504040204" pitchFamily="34" charset="0"/>
                <a:cs typeface="Verdana" panose="020B0604030504040204" pitchFamily="34" charset="0"/>
              </a:rPr>
              <a:t>Cultural Analysis - Introduction</a:t>
            </a:r>
            <a:endParaRPr lang="en-US" b="1"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12936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9E5179B7-FCFB-6AEF-6E80-79753D94173E}"/>
              </a:ext>
            </a:extLst>
          </p:cNvPr>
          <p:cNvPicPr>
            <a:picLocks noGrp="1" noChangeAspect="1"/>
          </p:cNvPicPr>
          <p:nvPr>
            <p:ph idx="1"/>
          </p:nvPr>
        </p:nvPicPr>
        <p:blipFill>
          <a:blip r:embed="rId3"/>
          <a:stretch>
            <a:fillRect/>
          </a:stretch>
        </p:blipFill>
        <p:spPr>
          <a:xfrm>
            <a:off x="6909528" y="1647589"/>
            <a:ext cx="5037321" cy="3284702"/>
          </a:xfrm>
          <a:prstGeom prst="rect">
            <a:avLst/>
          </a:prstGeom>
        </p:spPr>
      </p:pic>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a:xfrm>
            <a:off x="0" y="1528763"/>
            <a:ext cx="6909527" cy="4597020"/>
          </a:xfrm>
        </p:spPr>
        <p:txBody>
          <a:bodyPr>
            <a:noAutofit/>
          </a:bodyPr>
          <a:lstStyle/>
          <a:p>
            <a:pPr marL="342900" indent="-342900" algn="just">
              <a:buFont typeface="Wingdings" panose="05000000000000000000" pitchFamily="2" charset="2"/>
              <a:buChar char="Ø"/>
            </a:pPr>
            <a:r>
              <a:rPr lang="en-US" sz="1800" dirty="0">
                <a:effectLst/>
                <a:latin typeface="Verdana" panose="020B0604030504040204" pitchFamily="34" charset="0"/>
                <a:ea typeface="Verdana" panose="020B0604030504040204" pitchFamily="34" charset="0"/>
                <a:cs typeface="Verdana" panose="020B0604030504040204" pitchFamily="34" charset="0"/>
              </a:rPr>
              <a:t>According to Schwab and </a:t>
            </a:r>
            <a:r>
              <a:rPr lang="en-US" sz="1800" dirty="0" err="1">
                <a:effectLst/>
                <a:latin typeface="Verdana" panose="020B0604030504040204" pitchFamily="34" charset="0"/>
                <a:ea typeface="Verdana" panose="020B0604030504040204" pitchFamily="34" charset="0"/>
                <a:cs typeface="Verdana" panose="020B0604030504040204" pitchFamily="34" charset="0"/>
              </a:rPr>
              <a:t>Zahidi</a:t>
            </a:r>
            <a:r>
              <a:rPr lang="en-US" sz="1800" dirty="0">
                <a:effectLst/>
                <a:latin typeface="Verdana" panose="020B0604030504040204" pitchFamily="34" charset="0"/>
                <a:ea typeface="Verdana" panose="020B0604030504040204" pitchFamily="34" charset="0"/>
                <a:cs typeface="Verdana" panose="020B0604030504040204" pitchFamily="34" charset="0"/>
              </a:rPr>
              <a:t>., (2020), They are proud of their history and traditions and highly value art, literature, and culture. In contrast, the United States values individualism and capitalism, </a:t>
            </a:r>
            <a:r>
              <a:rPr lang="en-US" sz="1800" dirty="0" err="1">
                <a:effectLst/>
                <a:latin typeface="Verdana" panose="020B0604030504040204" pitchFamily="34" charset="0"/>
                <a:ea typeface="Verdana" panose="020B0604030504040204" pitchFamily="34" charset="0"/>
                <a:cs typeface="Verdana" panose="020B0604030504040204" pitchFamily="34" charset="0"/>
              </a:rPr>
              <a:t>emphasising</a:t>
            </a:r>
            <a:r>
              <a:rPr lang="en-US" sz="1800" dirty="0">
                <a:effectLst/>
                <a:latin typeface="Verdana" panose="020B0604030504040204" pitchFamily="34" charset="0"/>
                <a:ea typeface="Verdana" panose="020B0604030504040204" pitchFamily="34" charset="0"/>
                <a:cs typeface="Verdana" panose="020B0604030504040204" pitchFamily="34" charset="0"/>
              </a:rPr>
              <a:t> personal freedom, self-reliance, and entrepreneurship. </a:t>
            </a:r>
          </a:p>
          <a:p>
            <a:pPr marL="285750" indent="-285750" algn="just">
              <a:buFont typeface="Wingdings" panose="05000000000000000000" pitchFamily="2" charset="2"/>
              <a:buChar char="Ø"/>
            </a:pPr>
            <a:r>
              <a:rPr lang="en-US" sz="1800" dirty="0">
                <a:effectLst/>
                <a:latin typeface="Verdana" panose="020B0604030504040204" pitchFamily="34" charset="0"/>
                <a:ea typeface="Verdana" panose="020B0604030504040204" pitchFamily="34" charset="0"/>
                <a:cs typeface="Verdana" panose="020B0604030504040204" pitchFamily="34" charset="0"/>
              </a:rPr>
              <a:t>The US values innovation and is known for its "can-do" attitude. </a:t>
            </a:r>
          </a:p>
          <a:p>
            <a:pPr marL="285750" indent="-285750" algn="just">
              <a:buFont typeface="Wingdings" panose="05000000000000000000" pitchFamily="2" charset="2"/>
              <a:buChar char="Ø"/>
            </a:pPr>
            <a:r>
              <a:rPr lang="en-US" sz="1800" dirty="0">
                <a:effectLst/>
                <a:latin typeface="Verdana" panose="020B0604030504040204" pitchFamily="34" charset="0"/>
                <a:ea typeface="Verdana" panose="020B0604030504040204" pitchFamily="34" charset="0"/>
                <a:cs typeface="Verdana" panose="020B0604030504040204" pitchFamily="34" charset="0"/>
              </a:rPr>
              <a:t>The US is culturally diverse and values freedom of expression and individual rights. </a:t>
            </a:r>
          </a:p>
          <a:p>
            <a:pPr marL="285750" indent="-285750" algn="just">
              <a:buFont typeface="Wingdings" panose="05000000000000000000" pitchFamily="2" charset="2"/>
              <a:buChar char="Ø"/>
            </a:pPr>
            <a:r>
              <a:rPr lang="en-US" sz="1800" dirty="0">
                <a:effectLst/>
                <a:latin typeface="Verdana" panose="020B0604030504040204" pitchFamily="34" charset="0"/>
                <a:ea typeface="Verdana" panose="020B0604030504040204" pitchFamily="34" charset="0"/>
                <a:cs typeface="Verdana" panose="020B0604030504040204" pitchFamily="34" charset="0"/>
              </a:rPr>
              <a:t>The United States' work ethic is </a:t>
            </a:r>
            <a:r>
              <a:rPr lang="en-US" sz="1800" dirty="0" err="1">
                <a:effectLst/>
                <a:latin typeface="Verdana" panose="020B0604030504040204" pitchFamily="34" charset="0"/>
                <a:ea typeface="Verdana" panose="020B0604030504040204" pitchFamily="34" charset="0"/>
                <a:cs typeface="Verdana" panose="020B0604030504040204" pitchFamily="34" charset="0"/>
              </a:rPr>
              <a:t>characterised</a:t>
            </a:r>
            <a:r>
              <a:rPr lang="en-US" sz="1800" dirty="0">
                <a:effectLst/>
                <a:latin typeface="Verdana" panose="020B0604030504040204" pitchFamily="34" charset="0"/>
                <a:ea typeface="Verdana" panose="020B0604030504040204" pitchFamily="34" charset="0"/>
                <a:cs typeface="Verdana" panose="020B0604030504040204" pitchFamily="34" charset="0"/>
              </a:rPr>
              <a:t> by a strong focus on hard work and efficiency (Miller. 2020). </a:t>
            </a:r>
          </a:p>
          <a:p>
            <a:pPr algn="just"/>
            <a:endParaRPr lang="en-US" sz="1800" dirty="0">
              <a:effectLst/>
              <a:latin typeface="Verdana" panose="020B0604030504040204" pitchFamily="34" charset="0"/>
              <a:ea typeface="Verdana" panose="020B0604030504040204" pitchFamily="34" charset="0"/>
              <a:cs typeface="Verdana" panose="020B0604030504040204" pitchFamily="34" charset="0"/>
            </a:endParaRPr>
          </a:p>
          <a:p>
            <a:pPr algn="just"/>
            <a:endParaRPr lang="en-US" sz="1800" dirty="0">
              <a:latin typeface="Verdana" panose="020B0604030504040204" pitchFamily="34" charset="0"/>
              <a:ea typeface="Verdana" panose="020B0604030504040204" pitchFamily="34" charset="0"/>
              <a:cs typeface="Verdana" panose="020B0604030504040204" pitchFamily="34" charset="0"/>
            </a:endParaRPr>
          </a:p>
        </p:txBody>
      </p:sp>
      <p:sp>
        <p:nvSpPr>
          <p:cNvPr id="2" name="Title 1">
            <a:extLst>
              <a:ext uri="{FF2B5EF4-FFF2-40B4-BE49-F238E27FC236}">
                <a16:creationId xmlns:a16="http://schemas.microsoft.com/office/drawing/2014/main" id="{5A29E978-9605-417C-951F-53F4926CFF1A}"/>
              </a:ext>
            </a:extLst>
          </p:cNvPr>
          <p:cNvSpPr>
            <a:spLocks noGrp="1"/>
          </p:cNvSpPr>
          <p:nvPr>
            <p:ph type="title"/>
          </p:nvPr>
        </p:nvSpPr>
        <p:spPr>
          <a:xfrm>
            <a:off x="1290909" y="798974"/>
            <a:ext cx="9610182" cy="601226"/>
          </a:xfrm>
        </p:spPr>
        <p:txBody>
          <a:bodyPr/>
          <a:lstStyle/>
          <a:p>
            <a:r>
              <a:rPr lang="en-US" b="1" dirty="0">
                <a:latin typeface="Verdana" panose="020B0604030504040204" pitchFamily="34" charset="0"/>
                <a:ea typeface="Verdana" panose="020B0604030504040204" pitchFamily="34" charset="0"/>
                <a:cs typeface="Verdana" panose="020B0604030504040204" pitchFamily="34" charset="0"/>
              </a:rPr>
              <a:t>Invention design process</a:t>
            </a:r>
          </a:p>
        </p:txBody>
      </p:sp>
      <p:pic>
        <p:nvPicPr>
          <p:cNvPr id="7" name="Graphic 6" descr="Gears icon">
            <a:extLst>
              <a:ext uri="{FF2B5EF4-FFF2-40B4-BE49-F238E27FC236}">
                <a16:creationId xmlns:a16="http://schemas.microsoft.com/office/drawing/2014/main" id="{DA9595F8-50AF-4C85-9BC5-B52646E113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16904" y="243287"/>
            <a:ext cx="1122450" cy="1122450"/>
          </a:xfrm>
          <a:prstGeom prst="rect">
            <a:avLst/>
          </a:prstGeom>
        </p:spPr>
      </p:pic>
      <p:sp>
        <p:nvSpPr>
          <p:cNvPr id="5" name="Content Placeholder 4">
            <a:extLst>
              <a:ext uri="{FF2B5EF4-FFF2-40B4-BE49-F238E27FC236}">
                <a16:creationId xmlns:a16="http://schemas.microsoft.com/office/drawing/2014/main" id="{C024C14A-E496-4FF0-8939-7E31F6B95C48}"/>
              </a:ext>
            </a:extLst>
          </p:cNvPr>
          <p:cNvSpPr txBox="1">
            <a:spLocks/>
          </p:cNvSpPr>
          <p:nvPr/>
        </p:nvSpPr>
        <p:spPr>
          <a:xfrm>
            <a:off x="6723790" y="5334683"/>
            <a:ext cx="5037321" cy="120745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spcBef>
                <a:spcPts val="600"/>
              </a:spcBef>
            </a:pPr>
            <a:endParaRPr lang="en-US" sz="1400" dirty="0">
              <a:ea typeface="Tahoma" panose="020B0604030504040204" pitchFamily="34" charset="0"/>
              <a:cs typeface="Tahoma" panose="020B0604030504040204" pitchFamily="34" charset="0"/>
            </a:endParaRPr>
          </a:p>
        </p:txBody>
      </p:sp>
      <p:sp>
        <p:nvSpPr>
          <p:cNvPr id="16" name="Text Placeholder 3">
            <a:extLst>
              <a:ext uri="{FF2B5EF4-FFF2-40B4-BE49-F238E27FC236}">
                <a16:creationId xmlns:a16="http://schemas.microsoft.com/office/drawing/2014/main" id="{B3576623-0ACC-5FE7-B2FA-72FD68871E0B}"/>
              </a:ext>
            </a:extLst>
          </p:cNvPr>
          <p:cNvSpPr txBox="1">
            <a:spLocks/>
          </p:cNvSpPr>
          <p:nvPr/>
        </p:nvSpPr>
        <p:spPr>
          <a:xfrm>
            <a:off x="6909527" y="5206120"/>
            <a:ext cx="5037321" cy="432864"/>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1pPr>
            <a:lvl2pPr marL="457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400" kern="1200" cap="none"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200" kern="120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cap="none"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baseline="0">
                <a:solidFill>
                  <a:schemeClr val="tx1"/>
                </a:solidFill>
                <a:effectLst/>
                <a:latin typeface="+mn-lt"/>
                <a:ea typeface="+mn-ea"/>
                <a:cs typeface="+mn-cs"/>
              </a:defRPr>
            </a:lvl9pPr>
          </a:lstStyle>
          <a:p>
            <a:pPr marL="0" marR="0" algn="ctr">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Figure 1: Hofstede Cultural Dimension</a:t>
            </a:r>
            <a:endParaRPr lang="en-US" sz="1800" dirty="0">
              <a:effectLst/>
              <a:latin typeface="Times New Roman" panose="02020603050405020304" pitchFamily="18" charset="0"/>
              <a:ea typeface="Calibri" panose="020F0502020204030204" pitchFamily="34" charset="0"/>
            </a:endParaRPr>
          </a:p>
        </p:txBody>
      </p:sp>
      <p:sp>
        <p:nvSpPr>
          <p:cNvPr id="6" name="TextBox 5">
            <a:extLst>
              <a:ext uri="{FF2B5EF4-FFF2-40B4-BE49-F238E27FC236}">
                <a16:creationId xmlns:a16="http://schemas.microsoft.com/office/drawing/2014/main" id="{315C2375-B989-12F7-BCF0-0B8F27467C06}"/>
              </a:ext>
            </a:extLst>
          </p:cNvPr>
          <p:cNvSpPr txBox="1"/>
          <p:nvPr/>
        </p:nvSpPr>
        <p:spPr>
          <a:xfrm>
            <a:off x="10505092" y="4956213"/>
            <a:ext cx="1686908"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(Hofstede-Insights, 2022)</a:t>
            </a:r>
          </a:p>
        </p:txBody>
      </p:sp>
    </p:spTree>
    <p:extLst>
      <p:ext uri="{BB962C8B-B14F-4D97-AF65-F5344CB8AC3E}">
        <p14:creationId xmlns:p14="http://schemas.microsoft.com/office/powerpoint/2010/main" val="4164098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8BAD6A-1D13-5DE7-9D8E-9ABC30B7F830}"/>
              </a:ext>
            </a:extLst>
          </p:cNvPr>
          <p:cNvSpPr>
            <a:spLocks noGrp="1"/>
          </p:cNvSpPr>
          <p:nvPr>
            <p:ph idx="1"/>
          </p:nvPr>
        </p:nvSpPr>
        <p:spPr>
          <a:xfrm>
            <a:off x="857251" y="2200276"/>
            <a:ext cx="10168975" cy="3837570"/>
          </a:xfrm>
        </p:spPr>
        <p:txBody>
          <a:bodyPr>
            <a:normAutofit/>
          </a:bodyPr>
          <a:lstStyle/>
          <a:p>
            <a:r>
              <a:rPr lang="en-US" dirty="0">
                <a:effectLst/>
                <a:latin typeface="Verdana" panose="020B0604030504040204" pitchFamily="34" charset="0"/>
                <a:ea typeface="Verdana" panose="020B0604030504040204" pitchFamily="34" charset="0"/>
                <a:cs typeface="Verdana" panose="020B0604030504040204" pitchFamily="34" charset="0"/>
              </a:rPr>
              <a:t>Cross-border mergers and acquisitions must consider cultural variations between the nations and firms concerned.</a:t>
            </a:r>
          </a:p>
          <a:p>
            <a:r>
              <a:rPr lang="en-US" dirty="0">
                <a:effectLst/>
                <a:latin typeface="Verdana" panose="020B0604030504040204" pitchFamily="34" charset="0"/>
                <a:ea typeface="Verdana" panose="020B0604030504040204" pitchFamily="34" charset="0"/>
                <a:cs typeface="Verdana" panose="020B0604030504040204" pitchFamily="34" charset="0"/>
              </a:rPr>
              <a:t>Here is a comparison of the corporate cultures of </a:t>
            </a:r>
            <a:r>
              <a:rPr lang="en-US"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dirty="0">
                <a:effectLst/>
                <a:latin typeface="Verdana" panose="020B0604030504040204" pitchFamily="34" charset="0"/>
                <a:ea typeface="Verdana" panose="020B0604030504040204" pitchFamily="34" charset="0"/>
                <a:cs typeface="Verdana" panose="020B0604030504040204" pitchFamily="34" charset="0"/>
              </a:rPr>
              <a:t> SE in France and Murphy Oil in the United States. </a:t>
            </a:r>
            <a:endParaRPr lang="en-US" dirty="0">
              <a:latin typeface="Verdana" panose="020B0604030504040204" pitchFamily="34" charset="0"/>
              <a:ea typeface="Verdana" panose="020B0604030504040204" pitchFamily="34" charset="0"/>
              <a:cs typeface="Verdana" panose="020B0604030504040204" pitchFamily="34" charset="0"/>
            </a:endParaRPr>
          </a:p>
          <a:p>
            <a:r>
              <a:rPr lang="en-US" dirty="0">
                <a:effectLst/>
                <a:latin typeface="Verdana" panose="020B0604030504040204" pitchFamily="34" charset="0"/>
                <a:ea typeface="Verdana" panose="020B0604030504040204" pitchFamily="34" charset="0"/>
                <a:cs typeface="Verdana" panose="020B0604030504040204" pitchFamily="34" charset="0"/>
              </a:rPr>
              <a:t>Geert Hofstede's idea of cultural dimensions provides a solid framework. </a:t>
            </a:r>
          </a:p>
          <a:p>
            <a:r>
              <a:rPr lang="en-US" dirty="0">
                <a:effectLst/>
                <a:latin typeface="Verdana" panose="020B0604030504040204" pitchFamily="34" charset="0"/>
                <a:ea typeface="Verdana" panose="020B0604030504040204" pitchFamily="34" charset="0"/>
                <a:cs typeface="Verdana" panose="020B0604030504040204" pitchFamily="34" charset="0"/>
              </a:rPr>
              <a:t>Hofstede's six cultural dimensions provide a valuable framework for comparing and </a:t>
            </a:r>
            <a:r>
              <a:rPr lang="en-US" dirty="0" err="1">
                <a:effectLst/>
                <a:latin typeface="Verdana" panose="020B0604030504040204" pitchFamily="34" charset="0"/>
                <a:ea typeface="Verdana" panose="020B0604030504040204" pitchFamily="34" charset="0"/>
                <a:cs typeface="Verdana" panose="020B0604030504040204" pitchFamily="34" charset="0"/>
              </a:rPr>
              <a:t>analysing</a:t>
            </a:r>
            <a:r>
              <a:rPr lang="en-US" dirty="0">
                <a:effectLst/>
                <a:latin typeface="Verdana" panose="020B0604030504040204" pitchFamily="34" charset="0"/>
                <a:ea typeface="Verdana" panose="020B0604030504040204" pitchFamily="34" charset="0"/>
                <a:cs typeface="Verdana" panose="020B0604030504040204" pitchFamily="34" charset="0"/>
              </a:rPr>
              <a:t> different country cultures (</a:t>
            </a:r>
            <a:r>
              <a:rPr lang="en-US" dirty="0" err="1">
                <a:effectLst/>
                <a:latin typeface="Verdana" panose="020B0604030504040204" pitchFamily="34" charset="0"/>
                <a:ea typeface="Verdana" panose="020B0604030504040204" pitchFamily="34" charset="0"/>
                <a:cs typeface="Verdana" panose="020B0604030504040204" pitchFamily="34" charset="0"/>
              </a:rPr>
              <a:t>Kondalkar</a:t>
            </a:r>
            <a:r>
              <a:rPr lang="en-US" dirty="0">
                <a:effectLst/>
                <a:latin typeface="Verdana" panose="020B0604030504040204" pitchFamily="34" charset="0"/>
                <a:ea typeface="Verdana" panose="020B0604030504040204" pitchFamily="34" charset="0"/>
                <a:cs typeface="Verdana" panose="020B0604030504040204" pitchFamily="34" charset="0"/>
              </a:rPr>
              <a:t>, 2020). </a:t>
            </a: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3" name="Title 2">
            <a:extLst>
              <a:ext uri="{FF2B5EF4-FFF2-40B4-BE49-F238E27FC236}">
                <a16:creationId xmlns:a16="http://schemas.microsoft.com/office/drawing/2014/main" id="{C93016F7-A5FD-73B5-E3F6-3E351DADAE7A}"/>
              </a:ext>
            </a:extLst>
          </p:cNvPr>
          <p:cNvSpPr>
            <a:spLocks noGrp="1"/>
          </p:cNvSpPr>
          <p:nvPr>
            <p:ph type="title"/>
          </p:nvPr>
        </p:nvSpPr>
        <p:spPr>
          <a:xfrm>
            <a:off x="1294363" y="867037"/>
            <a:ext cx="9603275" cy="1049235"/>
          </a:xfrm>
        </p:spPr>
        <p:txBody>
          <a:bodyPr/>
          <a:lstStyle/>
          <a:p>
            <a:r>
              <a:rPr lang="en-US" sz="2400" b="1" dirty="0">
                <a:latin typeface="Verdana" panose="020B0604030504040204" pitchFamily="34" charset="0"/>
                <a:ea typeface="Verdana" panose="020B0604030504040204" pitchFamily="34" charset="0"/>
                <a:cs typeface="Verdana" panose="020B0604030504040204" pitchFamily="34" charset="0"/>
              </a:rPr>
              <a:t>Continue...</a:t>
            </a:r>
            <a:endParaRPr lang="en-US"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645010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196946F-82A2-4DBD-98DD-DB5D7C5DF011}"/>
              </a:ext>
            </a:extLst>
          </p:cNvPr>
          <p:cNvSpPr>
            <a:spLocks noGrp="1"/>
          </p:cNvSpPr>
          <p:nvPr>
            <p:ph type="body" sz="half" idx="2"/>
          </p:nvPr>
        </p:nvSpPr>
        <p:spPr>
          <a:xfrm>
            <a:off x="7885191" y="1557338"/>
            <a:ext cx="3842112" cy="4395047"/>
          </a:xfrm>
        </p:spPr>
        <p:txBody>
          <a:bodyPr>
            <a:normAutofit/>
          </a:bodyPr>
          <a:lstStyle/>
          <a:p>
            <a:pPr algn="ctr"/>
            <a:r>
              <a:rPr lang="en-US" sz="2000" b="1" i="0" u="sng"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rPr>
              <a:t>Masculinity vs Femininity - France vs United States</a:t>
            </a:r>
          </a:p>
          <a:p>
            <a:pPr marL="285750" indent="-285750" algn="just">
              <a:buFont typeface="Arial" panose="020B0604020202020204" pitchFamily="34" charset="0"/>
              <a:buChar char="•"/>
            </a:pPr>
            <a:r>
              <a:rPr lang="en-US" sz="2000" dirty="0">
                <a:effectLst/>
                <a:latin typeface="Verdana" panose="020B0604030504040204" pitchFamily="34" charset="0"/>
                <a:ea typeface="Verdana" panose="020B0604030504040204" pitchFamily="34" charset="0"/>
                <a:cs typeface="Verdana" panose="020B0604030504040204" pitchFamily="34" charset="0"/>
              </a:rPr>
              <a:t>In many circumstances, French people </a:t>
            </a:r>
            <a:r>
              <a:rPr lang="en-US" sz="2000" dirty="0" err="1">
                <a:effectLst/>
                <a:latin typeface="Verdana" panose="020B0604030504040204" pitchFamily="34" charset="0"/>
                <a:ea typeface="Verdana" panose="020B0604030504040204" pitchFamily="34" charset="0"/>
                <a:cs typeface="Verdana" panose="020B0604030504040204" pitchFamily="34" charset="0"/>
              </a:rPr>
              <a:t>prioritise</a:t>
            </a:r>
            <a:r>
              <a:rPr lang="en-US" sz="2000" dirty="0">
                <a:effectLst/>
                <a:latin typeface="Verdana" panose="020B0604030504040204" pitchFamily="34" charset="0"/>
                <a:ea typeface="Verdana" panose="020B0604030504040204" pitchFamily="34" charset="0"/>
                <a:cs typeface="Verdana" panose="020B0604030504040204" pitchFamily="34" charset="0"/>
              </a:rPr>
              <a:t> their desires and needs over those of the community. </a:t>
            </a:r>
            <a:endParaRPr lang="en-US" sz="2000" b="1" dirty="0">
              <a:latin typeface="Verdana" panose="020B0604030504040204" pitchFamily="34" charset="0"/>
              <a:ea typeface="Verdana" panose="020B0604030504040204" pitchFamily="34" charset="0"/>
              <a:cs typeface="Verdana" panose="020B0604030504040204" pitchFamily="34" charset="0"/>
            </a:endParaRPr>
          </a:p>
          <a:p>
            <a:pPr marL="285750" indent="-285750" algn="just">
              <a:buFont typeface="Arial" panose="020B0604020202020204" pitchFamily="34" charset="0"/>
              <a:buChar char="•"/>
            </a:pPr>
            <a:r>
              <a:rPr lang="en-US" sz="2000" dirty="0">
                <a:effectLst/>
                <a:latin typeface="Verdana" panose="020B0604030504040204" pitchFamily="34" charset="0"/>
                <a:ea typeface="Verdana" panose="020B0604030504040204" pitchFamily="34" charset="0"/>
                <a:cs typeface="Verdana" panose="020B0604030504040204" pitchFamily="34" charset="0"/>
              </a:rPr>
              <a:t>On the other hand, Americans value personal freedom due to their individuality. </a:t>
            </a:r>
            <a:endParaRPr lang="en-US" sz="2000" b="1" dirty="0">
              <a:latin typeface="Verdana" panose="020B0604030504040204" pitchFamily="34" charset="0"/>
              <a:ea typeface="Verdana" panose="020B0604030504040204" pitchFamily="34" charset="0"/>
              <a:cs typeface="Verdana" panose="020B0604030504040204" pitchFamily="34" charset="0"/>
            </a:endParaRPr>
          </a:p>
        </p:txBody>
      </p:sp>
      <p:sp>
        <p:nvSpPr>
          <p:cNvPr id="7" name="Text Placeholder 6">
            <a:extLst>
              <a:ext uri="{FF2B5EF4-FFF2-40B4-BE49-F238E27FC236}">
                <a16:creationId xmlns:a16="http://schemas.microsoft.com/office/drawing/2014/main" id="{B15ED6EF-4F9A-41A9-B336-BFC6782228DF}"/>
              </a:ext>
            </a:extLst>
          </p:cNvPr>
          <p:cNvSpPr>
            <a:spLocks noGrp="1"/>
          </p:cNvSpPr>
          <p:nvPr>
            <p:ph type="body" sz="half" idx="14"/>
          </p:nvPr>
        </p:nvSpPr>
        <p:spPr>
          <a:xfrm>
            <a:off x="4486275" y="1557338"/>
            <a:ext cx="3257550" cy="4572000"/>
          </a:xfrm>
        </p:spPr>
        <p:txBody>
          <a:bodyPr>
            <a:normAutofit fontScale="85000" lnSpcReduction="10000"/>
          </a:bodyPr>
          <a:lstStyle/>
          <a:p>
            <a:pPr marL="0" marR="0" algn="ctr">
              <a:lnSpc>
                <a:spcPct val="150000"/>
              </a:lnSpc>
              <a:spcBef>
                <a:spcPts val="0"/>
              </a:spcBef>
              <a:spcAft>
                <a:spcPts val="800"/>
              </a:spcAft>
            </a:pPr>
            <a:r>
              <a:rPr lang="en-US" sz="2000" b="1" u="sng"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rPr>
              <a:t>Individualism vs Collectivism - France vs United States</a:t>
            </a: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Verdana" panose="020B0604030504040204" pitchFamily="34" charset="0"/>
                <a:ea typeface="Verdana" panose="020B0604030504040204" pitchFamily="34" charset="0"/>
                <a:cs typeface="Verdana" panose="020B0604030504040204" pitchFamily="34" charset="0"/>
              </a:rPr>
              <a:t>In many circumstances, French people </a:t>
            </a:r>
            <a:r>
              <a:rPr lang="en-US" sz="1900" b="1" dirty="0" err="1">
                <a:effectLst/>
                <a:latin typeface="Verdana" panose="020B0604030504040204" pitchFamily="34" charset="0"/>
                <a:ea typeface="Verdana" panose="020B0604030504040204" pitchFamily="34" charset="0"/>
                <a:cs typeface="Verdana" panose="020B0604030504040204" pitchFamily="34" charset="0"/>
              </a:rPr>
              <a:t>prioritise</a:t>
            </a:r>
            <a:r>
              <a:rPr lang="en-US" sz="1900" b="1" dirty="0">
                <a:effectLst/>
                <a:latin typeface="Verdana" panose="020B0604030504040204" pitchFamily="34" charset="0"/>
                <a:ea typeface="Verdana" panose="020B0604030504040204" pitchFamily="34" charset="0"/>
                <a:cs typeface="Verdana" panose="020B0604030504040204" pitchFamily="34" charset="0"/>
              </a:rPr>
              <a:t> their desires and needs over those of the community. </a:t>
            </a:r>
            <a:endParaRPr lang="en-US" sz="1900" b="1" dirty="0">
              <a:latin typeface="Verdana" panose="020B0604030504040204" pitchFamily="34" charset="0"/>
              <a:ea typeface="Verdana" panose="020B0604030504040204" pitchFamily="34" charset="0"/>
              <a:cs typeface="Verdana" panose="020B0604030504040204" pitchFamily="34" charset="0"/>
            </a:endParaRPr>
          </a:p>
          <a:p>
            <a:pPr marL="285750" marR="0" indent="-285750" algn="just">
              <a:lnSpc>
                <a:spcPct val="150000"/>
              </a:lnSpc>
              <a:spcBef>
                <a:spcPts val="0"/>
              </a:spcBef>
              <a:spcAft>
                <a:spcPts val="800"/>
              </a:spcAft>
              <a:buFont typeface="Arial" panose="020B0604020202020204" pitchFamily="34" charset="0"/>
              <a:buChar char="•"/>
            </a:pPr>
            <a:r>
              <a:rPr lang="en-US" sz="1900" b="1" dirty="0">
                <a:effectLst/>
                <a:latin typeface="Verdana" panose="020B0604030504040204" pitchFamily="34" charset="0"/>
                <a:ea typeface="Verdana" panose="020B0604030504040204" pitchFamily="34" charset="0"/>
                <a:cs typeface="Verdana" panose="020B0604030504040204" pitchFamily="34" charset="0"/>
              </a:rPr>
              <a:t>On the other hand, Americans value personal freedom due to their individuality.</a:t>
            </a:r>
            <a:endParaRPr lang="en-US" sz="1900" b="1" dirty="0">
              <a:latin typeface="Verdana" panose="020B0604030504040204" pitchFamily="34" charset="0"/>
              <a:ea typeface="Verdana" panose="020B0604030504040204" pitchFamily="34" charset="0"/>
              <a:cs typeface="Verdana" panose="020B0604030504040204" pitchFamily="34" charset="0"/>
            </a:endParaRPr>
          </a:p>
        </p:txBody>
      </p:sp>
      <p:sp>
        <p:nvSpPr>
          <p:cNvPr id="8" name="Text Placeholder 7">
            <a:extLst>
              <a:ext uri="{FF2B5EF4-FFF2-40B4-BE49-F238E27FC236}">
                <a16:creationId xmlns:a16="http://schemas.microsoft.com/office/drawing/2014/main" id="{477A6E10-A1AB-44F7-B196-12B4EE7B21E6}"/>
              </a:ext>
            </a:extLst>
          </p:cNvPr>
          <p:cNvSpPr>
            <a:spLocks noGrp="1"/>
          </p:cNvSpPr>
          <p:nvPr>
            <p:ph type="body" sz="half" idx="15"/>
          </p:nvPr>
        </p:nvSpPr>
        <p:spPr>
          <a:xfrm>
            <a:off x="173334" y="1571626"/>
            <a:ext cx="4312941" cy="4757738"/>
          </a:xfrm>
        </p:spPr>
        <p:txBody>
          <a:bodyPr>
            <a:normAutofit fontScale="47500" lnSpcReduction="20000"/>
          </a:bodyPr>
          <a:lstStyle/>
          <a:p>
            <a:pPr algn="ctr"/>
            <a:r>
              <a:rPr lang="en-US" sz="4200" b="1" i="0" u="sng"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rPr>
              <a:t>Power Distance - France vs United States</a:t>
            </a:r>
            <a:endParaRPr lang="en-US" sz="3200" b="1" i="0" u="sng" dirty="0">
              <a:solidFill>
                <a:schemeClr val="accent3">
                  <a:lumMod val="50000"/>
                  <a:lumOff val="50000"/>
                </a:schemeClr>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4200" dirty="0">
                <a:effectLst/>
                <a:latin typeface="Verdana" panose="020B0604030504040204" pitchFamily="34" charset="0"/>
                <a:ea typeface="Verdana" panose="020B0604030504040204" pitchFamily="34" charset="0"/>
                <a:cs typeface="Verdana" panose="020B0604030504040204" pitchFamily="34" charset="0"/>
              </a:rPr>
              <a:t>Hofstede. (1984) stated that the power structure in France is highly stratified, and the accompanying authority gap is generally </a:t>
            </a:r>
            <a:r>
              <a:rPr lang="en-US" sz="4200" dirty="0" err="1">
                <a:effectLst/>
                <a:latin typeface="Verdana" panose="020B0604030504040204" pitchFamily="34" charset="0"/>
                <a:ea typeface="Verdana" panose="020B0604030504040204" pitchFamily="34" charset="0"/>
                <a:cs typeface="Verdana" panose="020B0604030504040204" pitchFamily="34" charset="0"/>
              </a:rPr>
              <a:t>recognised</a:t>
            </a:r>
            <a:r>
              <a:rPr lang="en-US" sz="4200" dirty="0">
                <a:effectLst/>
                <a:latin typeface="Verdana" panose="020B0604030504040204" pitchFamily="34" charset="0"/>
                <a:ea typeface="Verdana" panose="020B0604030504040204" pitchFamily="34" charset="0"/>
                <a:cs typeface="Verdana" panose="020B0604030504040204" pitchFamily="34" charset="0"/>
              </a:rPr>
              <a:t>. </a:t>
            </a:r>
            <a:endParaRPr lang="en-US" sz="4200" dirty="0">
              <a:latin typeface="Verdana" panose="020B0604030504040204" pitchFamily="34" charset="0"/>
              <a:ea typeface="Verdana" panose="020B0604030504040204" pitchFamily="34" charset="0"/>
              <a:cs typeface="Verdana" panose="020B0604030504040204" pitchFamily="34" charset="0"/>
            </a:endParaRPr>
          </a:p>
          <a:p>
            <a:pPr marL="285750" indent="-285750" algn="just">
              <a:buFont typeface="Arial" panose="020B0604020202020204" pitchFamily="34" charset="0"/>
              <a:buChar char="•"/>
            </a:pPr>
            <a:r>
              <a:rPr lang="en-US" sz="4200" dirty="0">
                <a:effectLst/>
                <a:latin typeface="Verdana" panose="020B0604030504040204" pitchFamily="34" charset="0"/>
                <a:ea typeface="Verdana" panose="020B0604030504040204" pitchFamily="34" charset="0"/>
                <a:cs typeface="Verdana" panose="020B0604030504040204" pitchFamily="34" charset="0"/>
              </a:rPr>
              <a:t>Compared to other </a:t>
            </a:r>
            <a:r>
              <a:rPr lang="en-US" sz="4200" dirty="0" err="1">
                <a:effectLst/>
                <a:latin typeface="Verdana" panose="020B0604030504040204" pitchFamily="34" charset="0"/>
                <a:ea typeface="Verdana" panose="020B0604030504040204" pitchFamily="34" charset="0"/>
                <a:cs typeface="Verdana" panose="020B0604030504040204" pitchFamily="34" charset="0"/>
              </a:rPr>
              <a:t>industrialised</a:t>
            </a:r>
            <a:r>
              <a:rPr lang="en-US" sz="4200" dirty="0">
                <a:effectLst/>
                <a:latin typeface="Verdana" panose="020B0604030504040204" pitchFamily="34" charset="0"/>
                <a:ea typeface="Verdana" panose="020B0604030504040204" pitchFamily="34" charset="0"/>
                <a:cs typeface="Verdana" panose="020B0604030504040204" pitchFamily="34" charset="0"/>
              </a:rPr>
              <a:t> countries, the gap between the rich and the rest of the population in the United States is relatively modest.</a:t>
            </a:r>
            <a:endParaRPr lang="en-US" sz="4200" dirty="0">
              <a:latin typeface="Verdana" panose="020B0604030504040204" pitchFamily="34" charset="0"/>
              <a:ea typeface="Verdana" panose="020B0604030504040204" pitchFamily="34" charset="0"/>
              <a:cs typeface="Verdana" panose="020B0604030504040204" pitchFamily="34" charset="0"/>
            </a:endParaRPr>
          </a:p>
        </p:txBody>
      </p:sp>
      <p:sp>
        <p:nvSpPr>
          <p:cNvPr id="2" name="Title 1">
            <a:extLst>
              <a:ext uri="{FF2B5EF4-FFF2-40B4-BE49-F238E27FC236}">
                <a16:creationId xmlns:a16="http://schemas.microsoft.com/office/drawing/2014/main" id="{4DFF222A-0050-42E6-8C3E-86E3C365C411}"/>
              </a:ext>
            </a:extLst>
          </p:cNvPr>
          <p:cNvSpPr>
            <a:spLocks noGrp="1"/>
          </p:cNvSpPr>
          <p:nvPr>
            <p:ph type="title"/>
          </p:nvPr>
        </p:nvSpPr>
        <p:spPr>
          <a:xfrm>
            <a:off x="1299894" y="841836"/>
            <a:ext cx="9610182" cy="601226"/>
          </a:xfrm>
        </p:spPr>
        <p:txBody>
          <a:bodyPr>
            <a:normAutofit fontScale="90000"/>
          </a:bodyPr>
          <a:lstStyle/>
          <a:p>
            <a:pPr marL="0" marR="0" algn="just">
              <a:lnSpc>
                <a:spcPct val="150000"/>
              </a:lnSpc>
              <a:spcBef>
                <a:spcPts val="0"/>
              </a:spcBef>
              <a:spcAft>
                <a:spcPts val="800"/>
              </a:spcAft>
            </a:pPr>
            <a:r>
              <a:rPr lang="en-US" sz="2800" b="1" dirty="0">
                <a:effectLst/>
                <a:latin typeface="Verdana" panose="020B0604030504040204" pitchFamily="34" charset="0"/>
                <a:ea typeface="Verdana" panose="020B0604030504040204" pitchFamily="34" charset="0"/>
                <a:cs typeface="Verdana" panose="020B0604030504040204" pitchFamily="34" charset="0"/>
              </a:rPr>
              <a:t>Continue…</a:t>
            </a:r>
          </a:p>
        </p:txBody>
      </p:sp>
    </p:spTree>
    <p:extLst>
      <p:ext uri="{BB962C8B-B14F-4D97-AF65-F5344CB8AC3E}">
        <p14:creationId xmlns:p14="http://schemas.microsoft.com/office/powerpoint/2010/main" val="2412294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D54F415-0208-5320-15F0-3520459981F4}"/>
              </a:ext>
            </a:extLst>
          </p:cNvPr>
          <p:cNvSpPr>
            <a:spLocks noGrp="1"/>
          </p:cNvSpPr>
          <p:nvPr>
            <p:ph type="body" sz="half" idx="2"/>
          </p:nvPr>
        </p:nvSpPr>
        <p:spPr>
          <a:xfrm>
            <a:off x="7772401" y="1457325"/>
            <a:ext cx="4086224" cy="4495061"/>
          </a:xfrm>
        </p:spPr>
        <p:txBody>
          <a:bodyPr>
            <a:normAutofit/>
          </a:bodyPr>
          <a:lstStyle/>
          <a:p>
            <a:pPr marL="0" marR="0" algn="ctr">
              <a:lnSpc>
                <a:spcPct val="150000"/>
              </a:lnSpc>
              <a:spcBef>
                <a:spcPts val="0"/>
              </a:spcBef>
              <a:spcAft>
                <a:spcPts val="800"/>
              </a:spcAft>
            </a:pPr>
            <a:r>
              <a:rPr lang="en-US" sz="1800" b="1" u="sng" dirty="0">
                <a:solidFill>
                  <a:schemeClr val="accent3">
                    <a:lumMod val="50000"/>
                    <a:lumOff val="50000"/>
                  </a:schemeClr>
                </a:solidFill>
                <a:effectLst/>
                <a:latin typeface="Arial" panose="020B0604020202020204" pitchFamily="34" charset="0"/>
                <a:cs typeface="Arial" panose="020B0604020202020204" pitchFamily="34" charset="0"/>
              </a:rPr>
              <a:t>Indulgence vs Restraint</a:t>
            </a:r>
          </a:p>
          <a:p>
            <a:pPr marL="285750" indent="-285750" algn="just">
              <a:buFont typeface="Arial" panose="020B0604020202020204" pitchFamily="34" charset="0"/>
              <a:buChar char="•"/>
            </a:pPr>
            <a:r>
              <a:rPr lang="en-US" sz="2000" dirty="0">
                <a:effectLst/>
                <a:latin typeface="Verdana" panose="020B0604030504040204" pitchFamily="34" charset="0"/>
                <a:ea typeface="Verdana" panose="020B0604030504040204" pitchFamily="34" charset="0"/>
                <a:cs typeface="Verdana" panose="020B0604030504040204" pitchFamily="34" charset="0"/>
              </a:rPr>
              <a:t>French people are mellow hedonists, meaning they enjoy themselves but are not outraged when others occasionally go too far. </a:t>
            </a:r>
          </a:p>
          <a:p>
            <a:pPr marL="285750" indent="-285750" algn="just">
              <a:buFont typeface="Arial" panose="020B0604020202020204" pitchFamily="34" charset="0"/>
              <a:buChar char="•"/>
            </a:pPr>
            <a:r>
              <a:rPr lang="en-US" sz="2000" dirty="0">
                <a:effectLst/>
                <a:latin typeface="Verdana" panose="020B0604030504040204" pitchFamily="34" charset="0"/>
                <a:ea typeface="Verdana" panose="020B0604030504040204" pitchFamily="34" charset="0"/>
                <a:cs typeface="Verdana" panose="020B0604030504040204" pitchFamily="34" charset="0"/>
              </a:rPr>
              <a:t>On the other hand, Americans </a:t>
            </a:r>
            <a:r>
              <a:rPr lang="en-US" sz="2000" dirty="0" err="1">
                <a:effectLst/>
                <a:latin typeface="Verdana" panose="020B0604030504040204" pitchFamily="34" charset="0"/>
                <a:ea typeface="Verdana" panose="020B0604030504040204" pitchFamily="34" charset="0"/>
                <a:cs typeface="Verdana" panose="020B0604030504040204" pitchFamily="34" charset="0"/>
              </a:rPr>
              <a:t>emphasise</a:t>
            </a:r>
            <a:r>
              <a:rPr lang="en-US" sz="2000" dirty="0">
                <a:effectLst/>
                <a:latin typeface="Verdana" panose="020B0604030504040204" pitchFamily="34" charset="0"/>
                <a:ea typeface="Verdana" panose="020B0604030504040204" pitchFamily="34" charset="0"/>
                <a:cs typeface="Verdana" panose="020B0604030504040204" pitchFamily="34" charset="0"/>
              </a:rPr>
              <a:t> restraint and discipline more, indicating that their culture is more subdued. </a:t>
            </a:r>
            <a:endParaRPr lang="en-US" sz="2000"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6" name="Text Placeholder 5">
            <a:extLst>
              <a:ext uri="{FF2B5EF4-FFF2-40B4-BE49-F238E27FC236}">
                <a16:creationId xmlns:a16="http://schemas.microsoft.com/office/drawing/2014/main" id="{E1182C2A-FCD4-5B77-BDF7-CA77EAF2E740}"/>
              </a:ext>
            </a:extLst>
          </p:cNvPr>
          <p:cNvSpPr>
            <a:spLocks noGrp="1"/>
          </p:cNvSpPr>
          <p:nvPr>
            <p:ph type="body" sz="half" idx="14"/>
          </p:nvPr>
        </p:nvSpPr>
        <p:spPr>
          <a:xfrm>
            <a:off x="4500563" y="1457325"/>
            <a:ext cx="3271838" cy="4800600"/>
          </a:xfrm>
        </p:spPr>
        <p:txBody>
          <a:bodyPr>
            <a:normAutofit fontScale="77500" lnSpcReduction="20000"/>
          </a:bodyPr>
          <a:lstStyle/>
          <a:p>
            <a:pPr algn="ctr"/>
            <a:r>
              <a:rPr lang="en-US" sz="2300" b="1" i="0" u="sng" dirty="0">
                <a:solidFill>
                  <a:schemeClr val="accent3">
                    <a:lumMod val="50000"/>
                    <a:lumOff val="50000"/>
                  </a:schemeClr>
                </a:solidFill>
                <a:effectLst/>
                <a:latin typeface="Arial" panose="020B0604020202020204" pitchFamily="34" charset="0"/>
                <a:cs typeface="Arial" panose="020B0604020202020204" pitchFamily="34" charset="0"/>
              </a:rPr>
              <a:t>Long-Term vs Short-Term Orientation - France vs United States</a:t>
            </a:r>
          </a:p>
          <a:p>
            <a:pPr marL="285750" indent="-285750" algn="just">
              <a:buFont typeface="Arial" panose="020B0604020202020204" pitchFamily="34" charset="0"/>
              <a:buChar char="•"/>
            </a:pPr>
            <a:r>
              <a:rPr lang="en-US" sz="2200" dirty="0">
                <a:effectLst/>
                <a:latin typeface="Times New Roman" panose="02020603050405020304" pitchFamily="18" charset="0"/>
                <a:ea typeface="Calibri" panose="020F0502020204030204" pitchFamily="34" charset="0"/>
              </a:rPr>
              <a:t>Evidence reveals that the French exhibit modest uncertainty avoidance, implying that they are not particularly concerned about ambiguity. </a:t>
            </a:r>
            <a:endParaRPr lang="en-US" sz="2200" b="1" dirty="0">
              <a:solidFill>
                <a:schemeClr val="accent3">
                  <a:lumMod val="50000"/>
                  <a:lumOff val="50000"/>
                </a:schemeClr>
              </a:solidFill>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US" sz="2200" dirty="0">
                <a:effectLst/>
                <a:latin typeface="Times New Roman" panose="02020603050405020304" pitchFamily="18" charset="0"/>
                <a:ea typeface="Calibri" panose="020F0502020204030204" pitchFamily="34" charset="0"/>
              </a:rPr>
              <a:t>The United States has more significant uncertainty avoidance than other countries, implying that its citizens are less tolerant of ambiguity and may even see it as harmful (</a:t>
            </a:r>
            <a:r>
              <a:rPr lang="en-US" sz="2200" dirty="0" err="1">
                <a:effectLst/>
                <a:latin typeface="Times New Roman" panose="02020603050405020304" pitchFamily="18" charset="0"/>
                <a:ea typeface="Calibri" panose="020F0502020204030204" pitchFamily="34" charset="0"/>
              </a:rPr>
              <a:t>Haspeslagh</a:t>
            </a:r>
            <a:r>
              <a:rPr lang="en-US" sz="2200" dirty="0">
                <a:effectLst/>
                <a:latin typeface="Times New Roman" panose="02020603050405020304" pitchFamily="18" charset="0"/>
                <a:ea typeface="Calibri" panose="020F0502020204030204" pitchFamily="34" charset="0"/>
              </a:rPr>
              <a:t> and Jemison., 1991).</a:t>
            </a:r>
            <a:endParaRPr lang="en-US" sz="2200" b="1" dirty="0">
              <a:solidFill>
                <a:schemeClr val="accent3">
                  <a:lumMod val="50000"/>
                  <a:lumOff val="50000"/>
                </a:schemeClr>
              </a:solidFill>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940933A9-53A0-6A7E-4F3C-4C5B3B123806}"/>
              </a:ext>
            </a:extLst>
          </p:cNvPr>
          <p:cNvSpPr>
            <a:spLocks noGrp="1"/>
          </p:cNvSpPr>
          <p:nvPr>
            <p:ph type="body" sz="half" idx="15"/>
          </p:nvPr>
        </p:nvSpPr>
        <p:spPr>
          <a:xfrm>
            <a:off x="171450" y="1457326"/>
            <a:ext cx="4329113" cy="5029200"/>
          </a:xfrm>
        </p:spPr>
        <p:txBody>
          <a:bodyPr>
            <a:normAutofit/>
          </a:bodyPr>
          <a:lstStyle/>
          <a:p>
            <a:pPr algn="ctr"/>
            <a:r>
              <a:rPr lang="en-US" sz="2000" b="1" i="0" u="sng" dirty="0">
                <a:solidFill>
                  <a:schemeClr val="accent3">
                    <a:lumMod val="50000"/>
                    <a:lumOff val="50000"/>
                  </a:schemeClr>
                </a:solidFill>
                <a:effectLst/>
                <a:latin typeface="Verdana" panose="020B0604030504040204" pitchFamily="34" charset="0"/>
                <a:ea typeface="Verdana" panose="020B0604030504040204" pitchFamily="34" charset="0"/>
                <a:cs typeface="Verdana" panose="020B0604030504040204" pitchFamily="34" charset="0"/>
              </a:rPr>
              <a:t>Uncertainty Avoidance - France vs United States</a:t>
            </a:r>
          </a:p>
          <a:p>
            <a:pPr marL="285750" indent="-285750" algn="just">
              <a:buFont typeface="Arial" panose="020B0604020202020204" pitchFamily="34" charset="0"/>
              <a:buChar char="•"/>
            </a:pPr>
            <a:r>
              <a:rPr lang="en-US" sz="1800" dirty="0">
                <a:effectLst/>
                <a:latin typeface="Verdana" panose="020B0604030504040204" pitchFamily="34" charset="0"/>
                <a:ea typeface="Verdana" panose="020B0604030504040204" pitchFamily="34" charset="0"/>
                <a:cs typeface="Verdana" panose="020B0604030504040204" pitchFamily="34" charset="0"/>
              </a:rPr>
              <a:t>Given the country's median degree of masculinity, one may expect French culture to be competitive and goal-oriented. </a:t>
            </a:r>
            <a:endParaRPr lang="en-US" sz="1800" b="1"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endParaRPr>
          </a:p>
          <a:p>
            <a:pPr marL="285750" indent="-285750" algn="just">
              <a:buFont typeface="Arial" panose="020B0604020202020204" pitchFamily="34" charset="0"/>
              <a:buChar char="•"/>
            </a:pPr>
            <a:r>
              <a:rPr lang="en-US" sz="1800" dirty="0">
                <a:effectLst/>
                <a:latin typeface="Verdana" panose="020B0604030504040204" pitchFamily="34" charset="0"/>
                <a:ea typeface="Verdana" panose="020B0604030504040204" pitchFamily="34" charset="0"/>
                <a:cs typeface="Verdana" panose="020B0604030504040204" pitchFamily="34" charset="0"/>
              </a:rPr>
              <a:t>Because of the focus on achievement and material prosperity, the United States is sometimes regarded as having a "masculine" culture. </a:t>
            </a:r>
            <a:endParaRPr lang="en-US" b="1"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9" name="Title 8">
            <a:extLst>
              <a:ext uri="{FF2B5EF4-FFF2-40B4-BE49-F238E27FC236}">
                <a16:creationId xmlns:a16="http://schemas.microsoft.com/office/drawing/2014/main" id="{6EFF7DD9-8136-E6D4-8D70-80C1210360D6}"/>
              </a:ext>
            </a:extLst>
          </p:cNvPr>
          <p:cNvSpPr>
            <a:spLocks noGrp="1"/>
          </p:cNvSpPr>
          <p:nvPr>
            <p:ph type="title"/>
          </p:nvPr>
        </p:nvSpPr>
        <p:spPr>
          <a:xfrm>
            <a:off x="1281924" y="905614"/>
            <a:ext cx="9603275" cy="551711"/>
          </a:xfrm>
        </p:spPr>
        <p:txBody>
          <a:bodyPr/>
          <a:lstStyle/>
          <a:p>
            <a:r>
              <a:rPr lang="en-US" b="1" dirty="0">
                <a:latin typeface="Arial" panose="020B0604020202020204" pitchFamily="34" charset="0"/>
                <a:cs typeface="Arial" panose="020B0604020202020204" pitchFamily="34" charset="0"/>
              </a:rPr>
              <a:t>Continue…</a:t>
            </a:r>
          </a:p>
        </p:txBody>
      </p:sp>
    </p:spTree>
    <p:extLst>
      <p:ext uri="{BB962C8B-B14F-4D97-AF65-F5344CB8AC3E}">
        <p14:creationId xmlns:p14="http://schemas.microsoft.com/office/powerpoint/2010/main" val="1960767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6F02662-4D4C-C01B-7FC4-C0748DFC3686}"/>
              </a:ext>
            </a:extLst>
          </p:cNvPr>
          <p:cNvSpPr>
            <a:spLocks noGrp="1"/>
          </p:cNvSpPr>
          <p:nvPr>
            <p:ph idx="1"/>
          </p:nvPr>
        </p:nvSpPr>
        <p:spPr>
          <a:xfrm>
            <a:off x="671513" y="1700213"/>
            <a:ext cx="10858499" cy="4557713"/>
          </a:xfrm>
        </p:spPr>
        <p:txBody>
          <a:bodyPr/>
          <a:lstStyle/>
          <a:p>
            <a:pPr marL="0" indent="0" algn="ctr">
              <a:buNone/>
            </a:pPr>
            <a:r>
              <a:rPr lang="en-US" sz="2400" b="1" dirty="0">
                <a:solidFill>
                  <a:schemeClr val="accent3">
                    <a:lumMod val="50000"/>
                    <a:lumOff val="50000"/>
                  </a:schemeClr>
                </a:solidFill>
                <a:effectLst/>
                <a:latin typeface="Verdana" panose="020B0604030504040204" pitchFamily="34" charset="0"/>
                <a:ea typeface="Verdana" panose="020B0604030504040204" pitchFamily="34" charset="0"/>
                <a:cs typeface="Verdana" panose="020B0604030504040204" pitchFamily="34" charset="0"/>
              </a:rPr>
              <a:t>Institutional Approach to IHRM</a:t>
            </a:r>
          </a:p>
          <a:p>
            <a:pPr marL="0" indent="0" algn="ctr">
              <a:buNone/>
            </a:pPr>
            <a:endParaRPr lang="en-US" sz="800" b="1" dirty="0">
              <a:solidFill>
                <a:schemeClr val="accent3">
                  <a:lumMod val="50000"/>
                  <a:lumOff val="50000"/>
                </a:schemeClr>
              </a:solidFill>
              <a:effectLst/>
              <a:latin typeface="Verdana" panose="020B0604030504040204" pitchFamily="34" charset="0"/>
              <a:ea typeface="Verdana" panose="020B0604030504040204" pitchFamily="34" charset="0"/>
              <a:cs typeface="Verdana" panose="020B0604030504040204" pitchFamily="34" charset="0"/>
            </a:endParaRPr>
          </a:p>
          <a:p>
            <a:r>
              <a:rPr lang="en-US" dirty="0">
                <a:effectLst/>
                <a:latin typeface="Verdana" panose="020B0604030504040204" pitchFamily="34" charset="0"/>
                <a:ea typeface="Verdana" panose="020B0604030504040204" pitchFamily="34" charset="0"/>
                <a:cs typeface="Verdana" panose="020B0604030504040204" pitchFamily="34" charset="0"/>
              </a:rPr>
              <a:t>The institutional approach to International Human Resource Management (IHRM) </a:t>
            </a:r>
            <a:r>
              <a:rPr lang="en-US" dirty="0" err="1">
                <a:effectLst/>
                <a:latin typeface="Verdana" panose="020B0604030504040204" pitchFamily="34" charset="0"/>
                <a:ea typeface="Verdana" panose="020B0604030504040204" pitchFamily="34" charset="0"/>
                <a:cs typeface="Verdana" panose="020B0604030504040204" pitchFamily="34" charset="0"/>
              </a:rPr>
              <a:t>recognises</a:t>
            </a:r>
            <a:r>
              <a:rPr lang="en-US" dirty="0">
                <a:effectLst/>
                <a:latin typeface="Verdana" panose="020B0604030504040204" pitchFamily="34" charset="0"/>
                <a:ea typeface="Verdana" panose="020B0604030504040204" pitchFamily="34" charset="0"/>
                <a:cs typeface="Verdana" panose="020B0604030504040204" pitchFamily="34" charset="0"/>
              </a:rPr>
              <a:t> the impact of country-specific institutions on HR practices. </a:t>
            </a:r>
            <a:endParaRPr lang="en-US" b="1" dirty="0">
              <a:solidFill>
                <a:schemeClr val="accent3">
                  <a:lumMod val="50000"/>
                  <a:lumOff val="50000"/>
                </a:schemeClr>
              </a:solidFill>
              <a:latin typeface="Verdana" panose="020B0604030504040204" pitchFamily="34" charset="0"/>
              <a:ea typeface="Verdana" panose="020B0604030504040204" pitchFamily="34" charset="0"/>
              <a:cs typeface="Verdana" panose="020B0604030504040204" pitchFamily="34" charset="0"/>
            </a:endParaRPr>
          </a:p>
          <a:p>
            <a:r>
              <a:rPr lang="en-US" dirty="0">
                <a:effectLst/>
                <a:latin typeface="Verdana" panose="020B0604030504040204" pitchFamily="34" charset="0"/>
                <a:ea typeface="Verdana" panose="020B0604030504040204" pitchFamily="34" charset="0"/>
                <a:cs typeface="Verdana" panose="020B0604030504040204" pitchFamily="34" charset="0"/>
              </a:rPr>
              <a:t>It suggests that these institutions, such as political, economic, and social structures, shape how </a:t>
            </a:r>
            <a:r>
              <a:rPr lang="en-US" dirty="0" err="1">
                <a:effectLst/>
                <a:latin typeface="Verdana" panose="020B0604030504040204" pitchFamily="34" charset="0"/>
                <a:ea typeface="Verdana" panose="020B0604030504040204" pitchFamily="34" charset="0"/>
                <a:cs typeface="Verdana" panose="020B0604030504040204" pitchFamily="34" charset="0"/>
              </a:rPr>
              <a:t>organisations</a:t>
            </a:r>
            <a:r>
              <a:rPr lang="en-US" dirty="0">
                <a:effectLst/>
                <a:latin typeface="Verdana" panose="020B0604030504040204" pitchFamily="34" charset="0"/>
                <a:ea typeface="Verdana" panose="020B0604030504040204" pitchFamily="34" charset="0"/>
                <a:cs typeface="Verdana" panose="020B0604030504040204" pitchFamily="34" charset="0"/>
              </a:rPr>
              <a:t> manage their employees in different countries. </a:t>
            </a:r>
            <a:endParaRPr lang="en-US" b="1" dirty="0">
              <a:solidFill>
                <a:schemeClr val="accent3">
                  <a:lumMod val="50000"/>
                  <a:lumOff val="50000"/>
                </a:schemeClr>
              </a:solidFill>
              <a:effectLst/>
              <a:latin typeface="Verdana" panose="020B0604030504040204" pitchFamily="34" charset="0"/>
              <a:ea typeface="Verdana" panose="020B0604030504040204" pitchFamily="34" charset="0"/>
              <a:cs typeface="Verdana" panose="020B0604030504040204" pitchFamily="34" charset="0"/>
            </a:endParaRPr>
          </a:p>
          <a:p>
            <a:r>
              <a:rPr lang="en-US" dirty="0">
                <a:effectLst/>
                <a:latin typeface="Verdana" panose="020B0604030504040204" pitchFamily="34" charset="0"/>
                <a:ea typeface="Verdana" panose="020B0604030504040204" pitchFamily="34" charset="0"/>
                <a:cs typeface="Verdana" panose="020B0604030504040204" pitchFamily="34" charset="0"/>
              </a:rPr>
              <a:t>This approach highlights the need for </a:t>
            </a:r>
            <a:r>
              <a:rPr lang="en-US" dirty="0" err="1">
                <a:effectLst/>
                <a:latin typeface="Verdana" panose="020B0604030504040204" pitchFamily="34" charset="0"/>
                <a:ea typeface="Verdana" panose="020B0604030504040204" pitchFamily="34" charset="0"/>
                <a:cs typeface="Verdana" panose="020B0604030504040204" pitchFamily="34" charset="0"/>
              </a:rPr>
              <a:t>organisations</a:t>
            </a:r>
            <a:r>
              <a:rPr lang="en-US" dirty="0">
                <a:effectLst/>
                <a:latin typeface="Verdana" panose="020B0604030504040204" pitchFamily="34" charset="0"/>
                <a:ea typeface="Verdana" panose="020B0604030504040204" pitchFamily="34" charset="0"/>
                <a:cs typeface="Verdana" panose="020B0604030504040204" pitchFamily="34" charset="0"/>
              </a:rPr>
              <a:t> to adapt their HR practices to suit the cultural and institutional environment of their country.</a:t>
            </a:r>
            <a:endParaRPr lang="en-US" b="1" dirty="0">
              <a:solidFill>
                <a:schemeClr val="accent3">
                  <a:lumMod val="50000"/>
                  <a:lumOff val="50000"/>
                </a:schemeClr>
              </a:solidFill>
              <a:effectLst/>
              <a:latin typeface="Verdana" panose="020B0604030504040204" pitchFamily="34" charset="0"/>
              <a:ea typeface="Verdana" panose="020B0604030504040204" pitchFamily="34" charset="0"/>
              <a:cs typeface="Verdana" panose="020B0604030504040204" pitchFamily="34" charset="0"/>
            </a:endParaRPr>
          </a:p>
          <a:p>
            <a:endParaRPr lang="en-US" dirty="0"/>
          </a:p>
        </p:txBody>
      </p:sp>
      <p:sp>
        <p:nvSpPr>
          <p:cNvPr id="3" name="Title 2">
            <a:extLst>
              <a:ext uri="{FF2B5EF4-FFF2-40B4-BE49-F238E27FC236}">
                <a16:creationId xmlns:a16="http://schemas.microsoft.com/office/drawing/2014/main" id="{6CA88CB4-BDE9-476E-42BA-D3AFFB18BE51}"/>
              </a:ext>
            </a:extLst>
          </p:cNvPr>
          <p:cNvSpPr>
            <a:spLocks noGrp="1"/>
          </p:cNvSpPr>
          <p:nvPr>
            <p:ph type="title"/>
          </p:nvPr>
        </p:nvSpPr>
        <p:spPr>
          <a:xfrm>
            <a:off x="971550" y="714376"/>
            <a:ext cx="10772775" cy="985837"/>
          </a:xfrm>
        </p:spPr>
        <p:txBody>
          <a:bodyPr>
            <a:noAutofit/>
          </a:bodyPr>
          <a:lstStyle/>
          <a:p>
            <a:pPr algn="ctr"/>
            <a:r>
              <a:rPr lang="en-US" sz="2400" b="1" dirty="0">
                <a:effectLst/>
                <a:latin typeface="Verdana" panose="020B0604030504040204" pitchFamily="34" charset="0"/>
                <a:ea typeface="Verdana" panose="020B0604030504040204" pitchFamily="34" charset="0"/>
                <a:cs typeface="Verdana" panose="020B0604030504040204" pitchFamily="34" charset="0"/>
              </a:rPr>
              <a:t>Institutional Analysis of </a:t>
            </a:r>
            <a:r>
              <a:rPr lang="en-US" sz="2400" b="1"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400" b="1" dirty="0">
                <a:effectLst/>
                <a:latin typeface="Verdana" panose="020B0604030504040204" pitchFamily="34" charset="0"/>
                <a:ea typeface="Verdana" panose="020B0604030504040204" pitchFamily="34" charset="0"/>
                <a:cs typeface="Verdana" panose="020B0604030504040204" pitchFamily="34" charset="0"/>
              </a:rPr>
              <a:t> SE - France and Murphy Oil Corporation - United States</a:t>
            </a:r>
            <a:br>
              <a:rPr lang="en-US" sz="2400" b="1" dirty="0">
                <a:effectLst/>
                <a:latin typeface="Verdana" panose="020B0604030504040204" pitchFamily="34" charset="0"/>
                <a:ea typeface="Verdana" panose="020B0604030504040204" pitchFamily="34" charset="0"/>
                <a:cs typeface="Verdana" panose="020B0604030504040204" pitchFamily="34" charset="0"/>
              </a:rPr>
            </a:br>
            <a:endParaRPr lang="en-US" sz="2400" dirty="0">
              <a:latin typeface="Verdana" panose="020B0604030504040204" pitchFamily="34" charset="0"/>
              <a:ea typeface="Verdana" panose="020B0604030504040204" pitchFamily="34" charset="0"/>
              <a:cs typeface="Verdana" panose="020B0604030504040204" pitchFamily="34" charset="0"/>
            </a:endParaRPr>
          </a:p>
        </p:txBody>
      </p:sp>
      <p:sp>
        <p:nvSpPr>
          <p:cNvPr id="4" name="Rectangle 3"/>
          <p:cNvSpPr/>
          <p:nvPr/>
        </p:nvSpPr>
        <p:spPr>
          <a:xfrm>
            <a:off x="83743" y="36792"/>
            <a:ext cx="1775614" cy="369332"/>
          </a:xfrm>
          <a:prstGeom prst="rect">
            <a:avLst/>
          </a:prstGeom>
        </p:spPr>
        <p:txBody>
          <a:bodyPr wrap="none">
            <a:spAutoFit/>
          </a:bodyPr>
          <a:lstStyle/>
          <a:p>
            <a:r>
              <a:rPr lang="en-US" dirty="0"/>
              <a:t>Section 1: Part 2 </a:t>
            </a:r>
          </a:p>
        </p:txBody>
      </p:sp>
    </p:spTree>
    <p:extLst>
      <p:ext uri="{BB962C8B-B14F-4D97-AF65-F5344CB8AC3E}">
        <p14:creationId xmlns:p14="http://schemas.microsoft.com/office/powerpoint/2010/main" val="407641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41A473B-B155-A833-9B06-F158B451BF11}"/>
              </a:ext>
            </a:extLst>
          </p:cNvPr>
          <p:cNvSpPr>
            <a:spLocks noGrp="1"/>
          </p:cNvSpPr>
          <p:nvPr>
            <p:ph type="body" sz="half" idx="2"/>
          </p:nvPr>
        </p:nvSpPr>
        <p:spPr>
          <a:xfrm>
            <a:off x="0" y="1500188"/>
            <a:ext cx="5772151" cy="5072062"/>
          </a:xfrm>
        </p:spPr>
        <p:txBody>
          <a:bodyPr>
            <a:noAutofit/>
          </a:bodyPr>
          <a:lstStyle/>
          <a:p>
            <a:pPr marL="285750" indent="-285750">
              <a:buFont typeface="Arial" panose="020B0604020202020204" pitchFamily="34" charset="0"/>
              <a:buChar char="•"/>
            </a:pPr>
            <a:r>
              <a:rPr lang="en-US" sz="2000" dirty="0" err="1">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TotalEnergies</a:t>
            </a: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 SE, a French multinational oil and gas company, operates in a country with a highly </a:t>
            </a:r>
            <a:r>
              <a:rPr lang="en-US" sz="2000" dirty="0" err="1">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centralised</a:t>
            </a: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 political system. </a:t>
            </a:r>
          </a:p>
          <a:p>
            <a:pPr marL="285750" indent="-285750">
              <a:buFont typeface="Arial" panose="020B0604020202020204" pitchFamily="34" charset="0"/>
              <a:buChar char="•"/>
            </a:pP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The French government significantly regulates </a:t>
            </a:r>
            <a:r>
              <a:rPr lang="en-US" sz="2000" dirty="0" err="1">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labour</a:t>
            </a: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 markets, including employment protection legislation, minimum wages, and working time. </a:t>
            </a:r>
          </a:p>
          <a:p>
            <a:pPr marL="285750" indent="-285750">
              <a:buFont typeface="Arial" panose="020B0604020202020204" pitchFamily="34" charset="0"/>
              <a:buChar char="•"/>
            </a:pP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The country also has a strong tradition of collective bargaining, with </a:t>
            </a:r>
            <a:r>
              <a:rPr lang="en-US" sz="2000" dirty="0" err="1">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labour</a:t>
            </a:r>
            <a:r>
              <a:rPr lang="en-US" sz="2000" dirty="0">
                <a:solidFill>
                  <a:schemeClr val="tx1">
                    <a:lumMod val="95000"/>
                    <a:lumOff val="5000"/>
                  </a:schemeClr>
                </a:solidFill>
                <a:latin typeface="Verdana" panose="020B0604030504040204" pitchFamily="34" charset="0"/>
                <a:ea typeface="Verdana" panose="020B0604030504040204" pitchFamily="34" charset="0"/>
                <a:cs typeface="Verdana" panose="020B0604030504040204" pitchFamily="34" charset="0"/>
              </a:rPr>
              <a:t> unions playing a vital role in negotiating employment terms and conditions. </a:t>
            </a:r>
          </a:p>
        </p:txBody>
      </p:sp>
      <p:sp>
        <p:nvSpPr>
          <p:cNvPr id="4" name="Title 3">
            <a:extLst>
              <a:ext uri="{FF2B5EF4-FFF2-40B4-BE49-F238E27FC236}">
                <a16:creationId xmlns:a16="http://schemas.microsoft.com/office/drawing/2014/main" id="{3A222B20-81EB-E69F-5684-6B7ED92942DD}"/>
              </a:ext>
            </a:extLst>
          </p:cNvPr>
          <p:cNvSpPr>
            <a:spLocks noGrp="1"/>
          </p:cNvSpPr>
          <p:nvPr>
            <p:ph type="title"/>
          </p:nvPr>
        </p:nvSpPr>
        <p:spPr>
          <a:xfrm>
            <a:off x="1294363" y="323557"/>
            <a:ext cx="9603275" cy="1048069"/>
          </a:xfrm>
        </p:spPr>
        <p:txBody>
          <a:bodyPr>
            <a:normAutofit fontScale="90000"/>
          </a:bodyPr>
          <a:lstStyle/>
          <a:p>
            <a:pPr algn="ctr"/>
            <a:r>
              <a:rPr lang="en-US" sz="2700" b="1" dirty="0">
                <a:effectLst/>
                <a:latin typeface="Verdana" panose="020B0604030504040204" pitchFamily="34" charset="0"/>
                <a:ea typeface="Verdana" panose="020B0604030504040204" pitchFamily="34" charset="0"/>
                <a:cs typeface="Verdana" panose="020B0604030504040204" pitchFamily="34" charset="0"/>
              </a:rPr>
              <a:t>Political, Economic, and Social Institutions of </a:t>
            </a:r>
            <a:r>
              <a:rPr lang="en-US" sz="2700" b="1"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700" b="1" dirty="0">
                <a:effectLst/>
                <a:latin typeface="Verdana" panose="020B0604030504040204" pitchFamily="34" charset="0"/>
                <a:ea typeface="Verdana" panose="020B0604030504040204" pitchFamily="34" charset="0"/>
                <a:cs typeface="Verdana" panose="020B0604030504040204" pitchFamily="34" charset="0"/>
              </a:rPr>
              <a:t> SE and Murphy Oil Corporation</a:t>
            </a:r>
            <a:endParaRPr lang="en-US" dirty="0">
              <a:latin typeface="Verdana" panose="020B0604030504040204" pitchFamily="34" charset="0"/>
              <a:ea typeface="Verdana" panose="020B0604030504040204" pitchFamily="34" charset="0"/>
              <a:cs typeface="Verdana" panose="020B0604030504040204" pitchFamily="34" charset="0"/>
            </a:endParaRPr>
          </a:p>
        </p:txBody>
      </p:sp>
      <p:pic>
        <p:nvPicPr>
          <p:cNvPr id="7" name="Picture 6">
            <a:extLst>
              <a:ext uri="{FF2B5EF4-FFF2-40B4-BE49-F238E27FC236}">
                <a16:creationId xmlns:a16="http://schemas.microsoft.com/office/drawing/2014/main" id="{BE7EFBA9-EB67-9139-B1E3-41445FCCEB31}"/>
              </a:ext>
            </a:extLst>
          </p:cNvPr>
          <p:cNvPicPr>
            <a:picLocks noChangeAspect="1"/>
          </p:cNvPicPr>
          <p:nvPr/>
        </p:nvPicPr>
        <p:blipFill>
          <a:blip r:embed="rId3"/>
          <a:stretch>
            <a:fillRect/>
          </a:stretch>
        </p:blipFill>
        <p:spPr>
          <a:xfrm>
            <a:off x="5772151" y="1645522"/>
            <a:ext cx="6257923" cy="4298078"/>
          </a:xfrm>
          <a:prstGeom prst="rect">
            <a:avLst/>
          </a:prstGeom>
        </p:spPr>
      </p:pic>
    </p:spTree>
    <p:extLst>
      <p:ext uri="{BB962C8B-B14F-4D97-AF65-F5344CB8AC3E}">
        <p14:creationId xmlns:p14="http://schemas.microsoft.com/office/powerpoint/2010/main" val="200673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C1E412-C708-7217-9359-CBC8181E0934}"/>
              </a:ext>
            </a:extLst>
          </p:cNvPr>
          <p:cNvPicPr>
            <a:picLocks noGrp="1" noChangeAspect="1"/>
          </p:cNvPicPr>
          <p:nvPr>
            <p:ph idx="1"/>
          </p:nvPr>
        </p:nvPicPr>
        <p:blipFill>
          <a:blip r:embed="rId3"/>
          <a:stretch>
            <a:fillRect/>
          </a:stretch>
        </p:blipFill>
        <p:spPr>
          <a:xfrm>
            <a:off x="5274159" y="1853754"/>
            <a:ext cx="6789254" cy="3829139"/>
          </a:xfrm>
          <a:prstGeom prst="rect">
            <a:avLst/>
          </a:prstGeom>
        </p:spPr>
      </p:pic>
      <p:sp>
        <p:nvSpPr>
          <p:cNvPr id="3" name="Text Placeholder 2">
            <a:extLst>
              <a:ext uri="{FF2B5EF4-FFF2-40B4-BE49-F238E27FC236}">
                <a16:creationId xmlns:a16="http://schemas.microsoft.com/office/drawing/2014/main" id="{8686403B-4E46-601B-726F-66CB9905043B}"/>
              </a:ext>
            </a:extLst>
          </p:cNvPr>
          <p:cNvSpPr>
            <a:spLocks noGrp="1"/>
          </p:cNvSpPr>
          <p:nvPr>
            <p:ph type="body" sz="half" idx="2"/>
          </p:nvPr>
        </p:nvSpPr>
        <p:spPr>
          <a:xfrm>
            <a:off x="128588" y="1646630"/>
            <a:ext cx="4967287" cy="4639871"/>
          </a:xfrm>
        </p:spPr>
        <p:txBody>
          <a:bodyPr>
            <a:normAutofit/>
          </a:bodyPr>
          <a:lstStyle/>
          <a:p>
            <a:pPr algn="r"/>
            <a:r>
              <a:rPr lang="en-US" sz="2000" dirty="0">
                <a:effectLst/>
                <a:latin typeface="Verdana" panose="020B0604030504040204" pitchFamily="34" charset="0"/>
                <a:ea typeface="Verdana" panose="020B0604030504040204" pitchFamily="34" charset="0"/>
                <a:cs typeface="Verdana" panose="020B0604030504040204" pitchFamily="34" charset="0"/>
              </a:rPr>
              <a:t>In contrast, Murphy Oil Corporation operates in a country with a more </a:t>
            </a:r>
            <a:r>
              <a:rPr lang="en-US" sz="2000" dirty="0" err="1">
                <a:effectLst/>
                <a:latin typeface="Verdana" panose="020B0604030504040204" pitchFamily="34" charset="0"/>
                <a:ea typeface="Verdana" panose="020B0604030504040204" pitchFamily="34" charset="0"/>
                <a:cs typeface="Verdana" panose="020B0604030504040204" pitchFamily="34" charset="0"/>
              </a:rPr>
              <a:t>decentralised</a:t>
            </a:r>
            <a:r>
              <a:rPr lang="en-US" sz="2000" dirty="0">
                <a:effectLst/>
                <a:latin typeface="Verdana" panose="020B0604030504040204" pitchFamily="34" charset="0"/>
                <a:ea typeface="Verdana" panose="020B0604030504040204" pitchFamily="34" charset="0"/>
                <a:cs typeface="Verdana" panose="020B0604030504040204" pitchFamily="34" charset="0"/>
              </a:rPr>
              <a:t> political system. </a:t>
            </a:r>
          </a:p>
          <a:p>
            <a:r>
              <a:rPr lang="en-US" sz="2000" dirty="0">
                <a:effectLst/>
                <a:latin typeface="Verdana" panose="020B0604030504040204" pitchFamily="34" charset="0"/>
                <a:ea typeface="Verdana" panose="020B0604030504040204" pitchFamily="34" charset="0"/>
                <a:cs typeface="Verdana" panose="020B0604030504040204" pitchFamily="34" charset="0"/>
              </a:rPr>
              <a:t>The United States is a federal republic, with states having a significant degree of autonomy in regulating </a:t>
            </a:r>
            <a:r>
              <a:rPr lang="en-US" sz="2000" dirty="0" err="1">
                <a:effectLst/>
                <a:latin typeface="Verdana" panose="020B0604030504040204" pitchFamily="34" charset="0"/>
                <a:ea typeface="Verdana" panose="020B0604030504040204" pitchFamily="34" charset="0"/>
                <a:cs typeface="Verdana" panose="020B0604030504040204" pitchFamily="34" charset="0"/>
              </a:rPr>
              <a:t>labour</a:t>
            </a:r>
            <a:r>
              <a:rPr lang="en-US" sz="2000" dirty="0">
                <a:effectLst/>
                <a:latin typeface="Verdana" panose="020B0604030504040204" pitchFamily="34" charset="0"/>
                <a:ea typeface="Verdana" panose="020B0604030504040204" pitchFamily="34" charset="0"/>
                <a:cs typeface="Verdana" panose="020B0604030504040204" pitchFamily="34" charset="0"/>
              </a:rPr>
              <a:t> markets. </a:t>
            </a:r>
          </a:p>
          <a:p>
            <a:pPr algn="r"/>
            <a:r>
              <a:rPr lang="en-US" sz="2000" dirty="0">
                <a:effectLst/>
                <a:latin typeface="Verdana" panose="020B0604030504040204" pitchFamily="34" charset="0"/>
                <a:ea typeface="Verdana" panose="020B0604030504040204" pitchFamily="34" charset="0"/>
                <a:cs typeface="Verdana" panose="020B0604030504040204" pitchFamily="34" charset="0"/>
              </a:rPr>
              <a:t>The US also has a robust legal system that protects individual rights and freedoms, including </a:t>
            </a:r>
            <a:r>
              <a:rPr lang="en-US" sz="2000" dirty="0" err="1">
                <a:effectLst/>
                <a:latin typeface="Verdana" panose="020B0604030504040204" pitchFamily="34" charset="0"/>
                <a:ea typeface="Verdana" panose="020B0604030504040204" pitchFamily="34" charset="0"/>
                <a:cs typeface="Verdana" panose="020B0604030504040204" pitchFamily="34" charset="0"/>
              </a:rPr>
              <a:t>labour</a:t>
            </a:r>
            <a:r>
              <a:rPr lang="en-US" sz="2000" dirty="0">
                <a:effectLst/>
                <a:latin typeface="Verdana" panose="020B0604030504040204" pitchFamily="34" charset="0"/>
                <a:ea typeface="Verdana" panose="020B0604030504040204" pitchFamily="34" charset="0"/>
                <a:cs typeface="Verdana" panose="020B0604030504040204" pitchFamily="34" charset="0"/>
              </a:rPr>
              <a:t> rights. </a:t>
            </a:r>
            <a:endParaRPr lang="en-US" sz="2000" dirty="0">
              <a:latin typeface="Verdana" panose="020B0604030504040204" pitchFamily="34" charset="0"/>
              <a:ea typeface="Verdana" panose="020B0604030504040204" pitchFamily="34" charset="0"/>
              <a:cs typeface="Verdana" panose="020B0604030504040204" pitchFamily="34" charset="0"/>
            </a:endParaRPr>
          </a:p>
          <a:p>
            <a:endParaRPr lang="en-US" dirty="0"/>
          </a:p>
        </p:txBody>
      </p:sp>
      <p:sp>
        <p:nvSpPr>
          <p:cNvPr id="4" name="Title 3">
            <a:extLst>
              <a:ext uri="{FF2B5EF4-FFF2-40B4-BE49-F238E27FC236}">
                <a16:creationId xmlns:a16="http://schemas.microsoft.com/office/drawing/2014/main" id="{E54201F0-F67F-E4FF-5717-F27EB0AF5BB6}"/>
              </a:ext>
            </a:extLst>
          </p:cNvPr>
          <p:cNvSpPr>
            <a:spLocks noGrp="1"/>
          </p:cNvSpPr>
          <p:nvPr>
            <p:ph type="title"/>
          </p:nvPr>
        </p:nvSpPr>
        <p:spPr/>
        <p:txBody>
          <a:bodyPr/>
          <a:lstStyle/>
          <a:p>
            <a:r>
              <a:rPr lang="en-US" b="1" dirty="0">
                <a:latin typeface="Verdana" panose="020B0604030504040204" pitchFamily="34" charset="0"/>
                <a:ea typeface="Verdana" panose="020B0604030504040204" pitchFamily="34" charset="0"/>
                <a:cs typeface="Verdana" panose="020B0604030504040204" pitchFamily="34" charset="0"/>
              </a:rPr>
              <a:t>Continue…</a:t>
            </a:r>
          </a:p>
        </p:txBody>
      </p:sp>
      <p:sp>
        <p:nvSpPr>
          <p:cNvPr id="6" name="TextBox 5">
            <a:extLst>
              <a:ext uri="{FF2B5EF4-FFF2-40B4-BE49-F238E27FC236}">
                <a16:creationId xmlns:a16="http://schemas.microsoft.com/office/drawing/2014/main" id="{972BADA4-6144-3916-BFC4-D8AD5BC99C3A}"/>
              </a:ext>
            </a:extLst>
          </p:cNvPr>
          <p:cNvSpPr txBox="1"/>
          <p:nvPr/>
        </p:nvSpPr>
        <p:spPr>
          <a:xfrm>
            <a:off x="10995452" y="5682893"/>
            <a:ext cx="1067960"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(Jenkins, 2019)</a:t>
            </a:r>
          </a:p>
        </p:txBody>
      </p:sp>
    </p:spTree>
    <p:extLst>
      <p:ext uri="{BB962C8B-B14F-4D97-AF65-F5344CB8AC3E}">
        <p14:creationId xmlns:p14="http://schemas.microsoft.com/office/powerpoint/2010/main" val="1233194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B5D7C83A-F517-51A1-F5F2-D36270294482}"/>
              </a:ext>
            </a:extLst>
          </p:cNvPr>
          <p:cNvPicPr>
            <a:picLocks noGrp="1" noChangeAspect="1"/>
          </p:cNvPicPr>
          <p:nvPr>
            <p:ph idx="1"/>
          </p:nvPr>
        </p:nvPicPr>
        <p:blipFill>
          <a:blip r:embed="rId3"/>
          <a:stretch>
            <a:fillRect/>
          </a:stretch>
        </p:blipFill>
        <p:spPr>
          <a:xfrm>
            <a:off x="6096000" y="1645522"/>
            <a:ext cx="5776384" cy="4332288"/>
          </a:xfrm>
          <a:prstGeom prst="rect">
            <a:avLst/>
          </a:prstGeom>
        </p:spPr>
      </p:pic>
      <p:sp>
        <p:nvSpPr>
          <p:cNvPr id="3" name="Text Placeholder 2">
            <a:extLst>
              <a:ext uri="{FF2B5EF4-FFF2-40B4-BE49-F238E27FC236}">
                <a16:creationId xmlns:a16="http://schemas.microsoft.com/office/drawing/2014/main" id="{A3C51F62-47A3-D9DD-8710-DD0893F00630}"/>
              </a:ext>
            </a:extLst>
          </p:cNvPr>
          <p:cNvSpPr>
            <a:spLocks noGrp="1"/>
          </p:cNvSpPr>
          <p:nvPr>
            <p:ph type="body" sz="half" idx="2"/>
          </p:nvPr>
        </p:nvSpPr>
        <p:spPr>
          <a:xfrm>
            <a:off x="200025" y="1645522"/>
            <a:ext cx="5643563" cy="4332288"/>
          </a:xfrm>
        </p:spPr>
        <p:txBody>
          <a:bodyPr>
            <a:noAutofit/>
          </a:bodyPr>
          <a:lstStyle/>
          <a:p>
            <a:pPr algn="r"/>
            <a:r>
              <a:rPr lang="en-US" sz="2000" dirty="0">
                <a:effectLst/>
                <a:latin typeface="Verdana" panose="020B0604030504040204" pitchFamily="34" charset="0"/>
                <a:ea typeface="Verdana" panose="020B0604030504040204" pitchFamily="34" charset="0"/>
                <a:cs typeface="Verdana" panose="020B0604030504040204" pitchFamily="34" charset="0"/>
              </a:rPr>
              <a:t>The differences in political, economic, and social institutions between France and the US significantly impact IHRM practices. </a:t>
            </a:r>
          </a:p>
          <a:p>
            <a:pPr algn="r"/>
            <a:r>
              <a:rPr lang="en-US" sz="2000" dirty="0">
                <a:effectLst/>
                <a:latin typeface="Verdana" panose="020B0604030504040204" pitchFamily="34" charset="0"/>
                <a:ea typeface="Verdana" panose="020B0604030504040204" pitchFamily="34" charset="0"/>
                <a:cs typeface="Verdana" panose="020B0604030504040204" pitchFamily="34" charset="0"/>
              </a:rPr>
              <a:t>For instance, </a:t>
            </a:r>
            <a:r>
              <a:rPr lang="en-US" sz="20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000" dirty="0">
                <a:effectLst/>
                <a:latin typeface="Verdana" panose="020B0604030504040204" pitchFamily="34" charset="0"/>
                <a:ea typeface="Verdana" panose="020B0604030504040204" pitchFamily="34" charset="0"/>
                <a:cs typeface="Verdana" panose="020B0604030504040204" pitchFamily="34" charset="0"/>
              </a:rPr>
              <a:t> SE, operating in France, may need to comply with strict </a:t>
            </a:r>
            <a:r>
              <a:rPr lang="en-US" sz="2000" dirty="0" err="1">
                <a:effectLst/>
                <a:latin typeface="Verdana" panose="020B0604030504040204" pitchFamily="34" charset="0"/>
                <a:ea typeface="Verdana" panose="020B0604030504040204" pitchFamily="34" charset="0"/>
                <a:cs typeface="Verdana" panose="020B0604030504040204" pitchFamily="34" charset="0"/>
              </a:rPr>
              <a:t>labour</a:t>
            </a:r>
            <a:r>
              <a:rPr lang="en-US" sz="2000" dirty="0">
                <a:effectLst/>
                <a:latin typeface="Verdana" panose="020B0604030504040204" pitchFamily="34" charset="0"/>
                <a:ea typeface="Verdana" panose="020B0604030504040204" pitchFamily="34" charset="0"/>
                <a:cs typeface="Verdana" panose="020B0604030504040204" pitchFamily="34" charset="0"/>
              </a:rPr>
              <a:t> regulations, including collective bargaining agreements. </a:t>
            </a:r>
            <a:endParaRPr lang="en-US" sz="2000" dirty="0">
              <a:latin typeface="Verdana" panose="020B0604030504040204" pitchFamily="34" charset="0"/>
              <a:ea typeface="Verdana" panose="020B0604030504040204" pitchFamily="34" charset="0"/>
              <a:cs typeface="Verdana" panose="020B0604030504040204" pitchFamily="34" charset="0"/>
            </a:endParaRPr>
          </a:p>
          <a:p>
            <a:pPr algn="r"/>
            <a:r>
              <a:rPr lang="en-US" sz="2000" dirty="0">
                <a:effectLst/>
                <a:latin typeface="Verdana" panose="020B0604030504040204" pitchFamily="34" charset="0"/>
                <a:ea typeface="Verdana" panose="020B0604030504040204" pitchFamily="34" charset="0"/>
                <a:cs typeface="Verdana" panose="020B0604030504040204" pitchFamily="34" charset="0"/>
              </a:rPr>
              <a:t>At the same time, Murphy Oil Corporation in the US may have more flexibility in managing its workforce. </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4" name="Title 3">
            <a:extLst>
              <a:ext uri="{FF2B5EF4-FFF2-40B4-BE49-F238E27FC236}">
                <a16:creationId xmlns:a16="http://schemas.microsoft.com/office/drawing/2014/main" id="{48167E39-5AB7-DF46-2C13-D5FFD2AB68FD}"/>
              </a:ext>
            </a:extLst>
          </p:cNvPr>
          <p:cNvSpPr>
            <a:spLocks noGrp="1"/>
          </p:cNvSpPr>
          <p:nvPr>
            <p:ph type="title"/>
          </p:nvPr>
        </p:nvSpPr>
        <p:spPr>
          <a:xfrm>
            <a:off x="1294363" y="464235"/>
            <a:ext cx="9603275" cy="907392"/>
          </a:xfrm>
        </p:spPr>
        <p:txBody>
          <a:bodyPr>
            <a:noAutofit/>
          </a:bodyPr>
          <a:lstStyle/>
          <a:p>
            <a:pPr algn="ctr"/>
            <a:r>
              <a:rPr lang="en-US" sz="2400" b="1" dirty="0">
                <a:effectLst/>
                <a:latin typeface="Arial" panose="020B0604020202020204" pitchFamily="34" charset="0"/>
                <a:cs typeface="Arial" panose="020B0604020202020204" pitchFamily="34" charset="0"/>
              </a:rPr>
              <a:t>Impact of Political, Economic, and Social Institutions on IHRM Practices</a:t>
            </a:r>
            <a:br>
              <a:rPr lang="en-US" sz="2400" b="1" dirty="0">
                <a:effectLst/>
                <a:latin typeface="Arial" panose="020B0604020202020204" pitchFamily="34" charset="0"/>
                <a:cs typeface="Arial" panose="020B0604020202020204" pitchFamily="34" charset="0"/>
              </a:rPr>
            </a:br>
            <a:endParaRPr lang="en-US"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84DCB6-E04D-DCCC-82C3-4A2D39B916FC}"/>
              </a:ext>
            </a:extLst>
          </p:cNvPr>
          <p:cNvSpPr txBox="1"/>
          <p:nvPr/>
        </p:nvSpPr>
        <p:spPr>
          <a:xfrm>
            <a:off x="10273356" y="1430078"/>
            <a:ext cx="1599028"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(Company Spotlight, 2014)</a:t>
            </a:r>
          </a:p>
        </p:txBody>
      </p:sp>
    </p:spTree>
    <p:extLst>
      <p:ext uri="{BB962C8B-B14F-4D97-AF65-F5344CB8AC3E}">
        <p14:creationId xmlns:p14="http://schemas.microsoft.com/office/powerpoint/2010/main" val="3369952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384F99-E554-D788-EE3B-00BE0F6926AD}"/>
              </a:ext>
            </a:extLst>
          </p:cNvPr>
          <p:cNvPicPr>
            <a:picLocks noGrp="1" noChangeAspect="1"/>
          </p:cNvPicPr>
          <p:nvPr>
            <p:ph idx="1"/>
          </p:nvPr>
        </p:nvPicPr>
        <p:blipFill rotWithShape="1">
          <a:blip r:embed="rId3"/>
          <a:srcRect b="4733"/>
          <a:stretch/>
        </p:blipFill>
        <p:spPr>
          <a:xfrm>
            <a:off x="5961062" y="1929072"/>
            <a:ext cx="5888038" cy="3739585"/>
          </a:xfrm>
          <a:prstGeom prst="rect">
            <a:avLst/>
          </a:prstGeom>
        </p:spPr>
      </p:pic>
      <p:sp>
        <p:nvSpPr>
          <p:cNvPr id="3" name="Text Placeholder 2">
            <a:extLst>
              <a:ext uri="{FF2B5EF4-FFF2-40B4-BE49-F238E27FC236}">
                <a16:creationId xmlns:a16="http://schemas.microsoft.com/office/drawing/2014/main" id="{84E9B510-8A33-D8EB-C20D-49B63DF5DB2A}"/>
              </a:ext>
            </a:extLst>
          </p:cNvPr>
          <p:cNvSpPr>
            <a:spLocks noGrp="1"/>
          </p:cNvSpPr>
          <p:nvPr>
            <p:ph type="body" sz="half" idx="2"/>
          </p:nvPr>
        </p:nvSpPr>
        <p:spPr>
          <a:xfrm>
            <a:off x="342900" y="1645522"/>
            <a:ext cx="5357813" cy="4326653"/>
          </a:xfrm>
        </p:spPr>
        <p:txBody>
          <a:bodyPr>
            <a:normAutofit/>
          </a:bodyPr>
          <a:lstStyle/>
          <a:p>
            <a:pPr algn="r"/>
            <a:r>
              <a:rPr lang="en-US" sz="2000" dirty="0">
                <a:effectLst/>
                <a:latin typeface="Verdana" panose="020B0604030504040204" pitchFamily="34" charset="0"/>
                <a:ea typeface="Verdana" panose="020B0604030504040204" pitchFamily="34" charset="0"/>
                <a:cs typeface="Verdana" panose="020B0604030504040204" pitchFamily="34" charset="0"/>
              </a:rPr>
              <a:t>This analysis examines how a merger in France between Murphy Oil and </a:t>
            </a:r>
            <a:r>
              <a:rPr lang="en-US" sz="20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000" dirty="0">
                <a:effectLst/>
                <a:latin typeface="Verdana" panose="020B0604030504040204" pitchFamily="34" charset="0"/>
                <a:ea typeface="Verdana" panose="020B0604030504040204" pitchFamily="34" charset="0"/>
                <a:cs typeface="Verdana" panose="020B0604030504040204" pitchFamily="34" charset="0"/>
              </a:rPr>
              <a:t> SE may benefit both firms. </a:t>
            </a:r>
          </a:p>
          <a:p>
            <a:pPr algn="r"/>
            <a:r>
              <a:rPr lang="en-US" sz="2000" dirty="0">
                <a:effectLst/>
                <a:latin typeface="Verdana" panose="020B0604030504040204" pitchFamily="34" charset="0"/>
                <a:ea typeface="Verdana" panose="020B0604030504040204" pitchFamily="34" charset="0"/>
                <a:cs typeface="Verdana" panose="020B0604030504040204" pitchFamily="34" charset="0"/>
              </a:rPr>
              <a:t>The quest for global efficiency, removing superfluous capacity, discovering new information, and acquiring new skills and knowledge are all possible sources of inspiration (</a:t>
            </a:r>
            <a:r>
              <a:rPr lang="en-US" sz="2000" dirty="0" err="1">
                <a:effectLst/>
                <a:latin typeface="Verdana" panose="020B0604030504040204" pitchFamily="34" charset="0"/>
                <a:ea typeface="Verdana" panose="020B0604030504040204" pitchFamily="34" charset="0"/>
                <a:cs typeface="Verdana" panose="020B0604030504040204" pitchFamily="34" charset="0"/>
              </a:rPr>
              <a:t>Tarsh</a:t>
            </a:r>
            <a:r>
              <a:rPr lang="en-US" sz="2000" dirty="0">
                <a:effectLst/>
                <a:latin typeface="Verdana" panose="020B0604030504040204" pitchFamily="34" charset="0"/>
                <a:ea typeface="Verdana" panose="020B0604030504040204" pitchFamily="34" charset="0"/>
                <a:cs typeface="Verdana" panose="020B0604030504040204" pitchFamily="34" charset="0"/>
              </a:rPr>
              <a:t> et al., 2020). </a:t>
            </a:r>
          </a:p>
          <a:p>
            <a:endParaRPr lang="en-US" dirty="0"/>
          </a:p>
        </p:txBody>
      </p:sp>
      <p:sp>
        <p:nvSpPr>
          <p:cNvPr id="4" name="Title 3">
            <a:extLst>
              <a:ext uri="{FF2B5EF4-FFF2-40B4-BE49-F238E27FC236}">
                <a16:creationId xmlns:a16="http://schemas.microsoft.com/office/drawing/2014/main" id="{F0560430-F60A-9F92-E731-D5C92F359D47}"/>
              </a:ext>
            </a:extLst>
          </p:cNvPr>
          <p:cNvSpPr>
            <a:spLocks noGrp="1"/>
          </p:cNvSpPr>
          <p:nvPr>
            <p:ph type="title"/>
          </p:nvPr>
        </p:nvSpPr>
        <p:spPr>
          <a:xfrm>
            <a:off x="1351513" y="790231"/>
            <a:ext cx="9603275" cy="681381"/>
          </a:xfrm>
        </p:spPr>
        <p:txBody>
          <a:bodyPr>
            <a:normAutofit fontScale="90000"/>
          </a:bodyPr>
          <a:lstStyle/>
          <a:p>
            <a:pPr algn="ctr"/>
            <a:r>
              <a:rPr lang="en-US" sz="2800" b="1" dirty="0">
                <a:effectLst/>
                <a:latin typeface="Arial" panose="020B0604020202020204" pitchFamily="34" charset="0"/>
                <a:cs typeface="Arial" panose="020B0604020202020204" pitchFamily="34" charset="0"/>
              </a:rPr>
              <a:t>M&amp;A Rationale and Integration Strategy</a:t>
            </a:r>
            <a:br>
              <a:rPr lang="en-US" sz="1800" b="1" i="1" dirty="0">
                <a:effectLst/>
                <a:latin typeface="Times New Roman" panose="02020603050405020304" pitchFamily="18" charset="0"/>
              </a:rPr>
            </a:br>
            <a:endParaRPr lang="en-US" dirty="0"/>
          </a:p>
        </p:txBody>
      </p:sp>
      <p:sp>
        <p:nvSpPr>
          <p:cNvPr id="6" name="TextBox 5">
            <a:extLst>
              <a:ext uri="{FF2B5EF4-FFF2-40B4-BE49-F238E27FC236}">
                <a16:creationId xmlns:a16="http://schemas.microsoft.com/office/drawing/2014/main" id="{28BBCAA2-49C2-AC15-8DB1-147A387C4127}"/>
              </a:ext>
            </a:extLst>
          </p:cNvPr>
          <p:cNvSpPr txBox="1"/>
          <p:nvPr/>
        </p:nvSpPr>
        <p:spPr>
          <a:xfrm>
            <a:off x="10954788" y="5625831"/>
            <a:ext cx="908111"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(Ying, 2019)</a:t>
            </a:r>
          </a:p>
        </p:txBody>
      </p:sp>
    </p:spTree>
    <p:extLst>
      <p:ext uri="{BB962C8B-B14F-4D97-AF65-F5344CB8AC3E}">
        <p14:creationId xmlns:p14="http://schemas.microsoft.com/office/powerpoint/2010/main" val="2940495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18DD12-3FEE-1679-2139-35386421D0CA}"/>
              </a:ext>
            </a:extLst>
          </p:cNvPr>
          <p:cNvPicPr>
            <a:picLocks noGrp="1" noChangeAspect="1"/>
          </p:cNvPicPr>
          <p:nvPr>
            <p:ph idx="1"/>
          </p:nvPr>
        </p:nvPicPr>
        <p:blipFill>
          <a:blip r:embed="rId3"/>
          <a:stretch>
            <a:fillRect/>
          </a:stretch>
        </p:blipFill>
        <p:spPr>
          <a:xfrm>
            <a:off x="5067301" y="1971676"/>
            <a:ext cx="7015072" cy="3740458"/>
          </a:xfrm>
          <a:prstGeom prst="rect">
            <a:avLst/>
          </a:prstGeom>
        </p:spPr>
      </p:pic>
      <p:sp>
        <p:nvSpPr>
          <p:cNvPr id="3" name="Text Placeholder 2">
            <a:extLst>
              <a:ext uri="{FF2B5EF4-FFF2-40B4-BE49-F238E27FC236}">
                <a16:creationId xmlns:a16="http://schemas.microsoft.com/office/drawing/2014/main" id="{1E407898-625A-9B25-50C3-5253E61149DD}"/>
              </a:ext>
            </a:extLst>
          </p:cNvPr>
          <p:cNvSpPr>
            <a:spLocks noGrp="1"/>
          </p:cNvSpPr>
          <p:nvPr>
            <p:ph type="body" sz="half" idx="2"/>
          </p:nvPr>
        </p:nvSpPr>
        <p:spPr>
          <a:xfrm>
            <a:off x="242888" y="1645522"/>
            <a:ext cx="4648021" cy="4326653"/>
          </a:xfrm>
        </p:spPr>
        <p:txBody>
          <a:bodyPr>
            <a:normAutofit/>
          </a:bodyPr>
          <a:lstStyle/>
          <a:p>
            <a:r>
              <a:rPr lang="en-US" sz="2000" dirty="0">
                <a:effectLst/>
                <a:latin typeface="Verdana" panose="020B0604030504040204" pitchFamily="34" charset="0"/>
                <a:ea typeface="Verdana" panose="020B0604030504040204" pitchFamily="34" charset="0"/>
                <a:cs typeface="Verdana" panose="020B0604030504040204" pitchFamily="34" charset="0"/>
              </a:rPr>
              <a:t>One possibility is functional integration, in which the operational departments of the two </a:t>
            </a:r>
            <a:r>
              <a:rPr lang="en-US" sz="2000" dirty="0" err="1">
                <a:effectLst/>
                <a:latin typeface="Verdana" panose="020B0604030504040204" pitchFamily="34" charset="0"/>
                <a:ea typeface="Verdana" panose="020B0604030504040204" pitchFamily="34" charset="0"/>
                <a:cs typeface="Verdana" panose="020B0604030504040204" pitchFamily="34" charset="0"/>
              </a:rPr>
              <a:t>organisations</a:t>
            </a:r>
            <a:r>
              <a:rPr lang="en-US" sz="2000" dirty="0">
                <a:effectLst/>
                <a:latin typeface="Verdana" panose="020B0604030504040204" pitchFamily="34" charset="0"/>
                <a:ea typeface="Verdana" panose="020B0604030504040204" pitchFamily="34" charset="0"/>
                <a:cs typeface="Verdana" panose="020B0604030504040204" pitchFamily="34" charset="0"/>
              </a:rPr>
              <a:t> (such as HR, finance, and marketing) are joined.</a:t>
            </a:r>
          </a:p>
          <a:p>
            <a:r>
              <a:rPr lang="en-US" sz="2000" dirty="0">
                <a:effectLst/>
                <a:latin typeface="Verdana" panose="020B0604030504040204" pitchFamily="34" charset="0"/>
                <a:ea typeface="Verdana" panose="020B0604030504040204" pitchFamily="34" charset="0"/>
                <a:cs typeface="Verdana" panose="020B0604030504040204" pitchFamily="34" charset="0"/>
              </a:rPr>
              <a:t>Alternatively, cultural integration might be </a:t>
            </a:r>
            <a:r>
              <a:rPr lang="en-US" sz="2000" dirty="0">
                <a:latin typeface="Verdana" panose="020B0604030504040204" pitchFamily="34" charset="0"/>
                <a:ea typeface="Verdana" panose="020B0604030504040204" pitchFamily="34" charset="0"/>
                <a:cs typeface="Verdana" panose="020B0604030504040204" pitchFamily="34" charset="0"/>
              </a:rPr>
              <a:t>pursued, </a:t>
            </a:r>
            <a:r>
              <a:rPr lang="en-US" sz="2000" dirty="0" err="1">
                <a:effectLst/>
                <a:latin typeface="Verdana" panose="020B0604030504040204" pitchFamily="34" charset="0"/>
                <a:ea typeface="Verdana" panose="020B0604030504040204" pitchFamily="34" charset="0"/>
                <a:cs typeface="Verdana" panose="020B0604030504040204" pitchFamily="34" charset="0"/>
              </a:rPr>
              <a:t>emphasising</a:t>
            </a:r>
            <a:r>
              <a:rPr lang="en-US" sz="2000" dirty="0">
                <a:effectLst/>
                <a:latin typeface="Verdana" panose="020B0604030504040204" pitchFamily="34" charset="0"/>
                <a:ea typeface="Verdana" panose="020B0604030504040204" pitchFamily="34" charset="0"/>
                <a:cs typeface="Verdana" panose="020B0604030504040204" pitchFamily="34" charset="0"/>
              </a:rPr>
              <a:t> bringing the two </a:t>
            </a:r>
            <a:r>
              <a:rPr lang="en-US" sz="2000" dirty="0" err="1">
                <a:effectLst/>
                <a:latin typeface="Verdana" panose="020B0604030504040204" pitchFamily="34" charset="0"/>
                <a:ea typeface="Verdana" panose="020B0604030504040204" pitchFamily="34" charset="0"/>
                <a:cs typeface="Verdana" panose="020B0604030504040204" pitchFamily="34" charset="0"/>
              </a:rPr>
              <a:t>organisations'</a:t>
            </a:r>
            <a:r>
              <a:rPr lang="en-US" sz="2000" dirty="0">
                <a:effectLst/>
                <a:latin typeface="Verdana" panose="020B0604030504040204" pitchFamily="34" charset="0"/>
                <a:ea typeface="Verdana" panose="020B0604030504040204" pitchFamily="34" charset="0"/>
                <a:cs typeface="Verdana" panose="020B0604030504040204" pitchFamily="34" charset="0"/>
              </a:rPr>
              <a:t> guiding ideas together (Strobl et al., 2020).</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4" name="Title 3">
            <a:extLst>
              <a:ext uri="{FF2B5EF4-FFF2-40B4-BE49-F238E27FC236}">
                <a16:creationId xmlns:a16="http://schemas.microsoft.com/office/drawing/2014/main" id="{35C32E4F-F63D-C68E-452D-9DFE368684CD}"/>
              </a:ext>
            </a:extLst>
          </p:cNvPr>
          <p:cNvSpPr>
            <a:spLocks noGrp="1"/>
          </p:cNvSpPr>
          <p:nvPr>
            <p:ph type="title"/>
          </p:nvPr>
        </p:nvSpPr>
        <p:spPr>
          <a:xfrm>
            <a:off x="1265788" y="937479"/>
            <a:ext cx="9603275" cy="872198"/>
          </a:xfrm>
        </p:spPr>
        <p:txBody>
          <a:bodyPr>
            <a:normAutofit/>
          </a:bodyPr>
          <a:lstStyle/>
          <a:p>
            <a:r>
              <a:rPr lang="en-US" b="1" dirty="0">
                <a:latin typeface="Verdana" panose="020B0604030504040204" pitchFamily="34" charset="0"/>
                <a:ea typeface="Verdana" panose="020B0604030504040204" pitchFamily="34" charset="0"/>
                <a:cs typeface="Verdana" panose="020B0604030504040204" pitchFamily="34" charset="0"/>
              </a:rPr>
              <a:t>Continue…</a:t>
            </a:r>
          </a:p>
        </p:txBody>
      </p:sp>
    </p:spTree>
    <p:extLst>
      <p:ext uri="{BB962C8B-B14F-4D97-AF65-F5344CB8AC3E}">
        <p14:creationId xmlns:p14="http://schemas.microsoft.com/office/powerpoint/2010/main" val="1301880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4CEE741-D86A-F740-6860-E9783EB5D72D}"/>
              </a:ext>
            </a:extLst>
          </p:cNvPr>
          <p:cNvPicPr>
            <a:picLocks noGrp="1" noChangeAspect="1"/>
          </p:cNvPicPr>
          <p:nvPr>
            <p:ph idx="1"/>
          </p:nvPr>
        </p:nvPicPr>
        <p:blipFill>
          <a:blip r:embed="rId3"/>
          <a:stretch>
            <a:fillRect/>
          </a:stretch>
        </p:blipFill>
        <p:spPr>
          <a:xfrm>
            <a:off x="7239097" y="2307431"/>
            <a:ext cx="4514850" cy="2886075"/>
          </a:xfrm>
          <a:prstGeom prst="rect">
            <a:avLst/>
          </a:prstGeom>
        </p:spPr>
      </p:pic>
      <p:sp>
        <p:nvSpPr>
          <p:cNvPr id="3" name="Text Placeholder 2">
            <a:extLst>
              <a:ext uri="{FF2B5EF4-FFF2-40B4-BE49-F238E27FC236}">
                <a16:creationId xmlns:a16="http://schemas.microsoft.com/office/drawing/2014/main" id="{78761096-EA77-A689-ECBE-5E7D9E21DE26}"/>
              </a:ext>
            </a:extLst>
          </p:cNvPr>
          <p:cNvSpPr>
            <a:spLocks noGrp="1"/>
          </p:cNvSpPr>
          <p:nvPr>
            <p:ph type="body" sz="half" idx="2"/>
          </p:nvPr>
        </p:nvSpPr>
        <p:spPr>
          <a:xfrm>
            <a:off x="0" y="1614488"/>
            <a:ext cx="6743700" cy="4271962"/>
          </a:xfrm>
        </p:spPr>
        <p:txBody>
          <a:bodyPr>
            <a:noAutofit/>
          </a:bodyPr>
          <a:lstStyle/>
          <a:p>
            <a:pPr marL="342900" indent="-342900" algn="just">
              <a:buFont typeface="Wingdings" panose="05000000000000000000" pitchFamily="2" charset="2"/>
              <a:buChar char="q"/>
            </a:pPr>
            <a:r>
              <a:rPr lang="en-US" sz="2000" dirty="0">
                <a:effectLst/>
                <a:latin typeface="Verdana" panose="020B0604030504040204" pitchFamily="34" charset="0"/>
                <a:ea typeface="Verdana" panose="020B0604030504040204" pitchFamily="34" charset="0"/>
                <a:cs typeface="Verdana" panose="020B0604030504040204" pitchFamily="34" charset="0"/>
              </a:rPr>
              <a:t>In the case of </a:t>
            </a:r>
            <a:r>
              <a:rPr lang="en-US" sz="20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000" dirty="0">
                <a:effectLst/>
                <a:latin typeface="Verdana" panose="020B0604030504040204" pitchFamily="34" charset="0"/>
                <a:ea typeface="Verdana" panose="020B0604030504040204" pitchFamily="34" charset="0"/>
                <a:cs typeface="Verdana" panose="020B0604030504040204" pitchFamily="34" charset="0"/>
              </a:rPr>
              <a:t> SE and Murphy Oil Corporation, both companies have gone through M&amp;A processes in the past.</a:t>
            </a:r>
          </a:p>
          <a:p>
            <a:pPr marL="342900" indent="-342900" algn="just">
              <a:buFont typeface="Wingdings" panose="05000000000000000000" pitchFamily="2" charset="2"/>
              <a:buChar char="q"/>
            </a:pPr>
            <a:r>
              <a:rPr lang="en-US" sz="20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000" dirty="0">
                <a:effectLst/>
                <a:latin typeface="Verdana" panose="020B0604030504040204" pitchFamily="34" charset="0"/>
                <a:ea typeface="Verdana" panose="020B0604030504040204" pitchFamily="34" charset="0"/>
                <a:cs typeface="Verdana" panose="020B0604030504040204" pitchFamily="34" charset="0"/>
              </a:rPr>
              <a:t> SE has engaged in several acquisitions, including the acquisition of Saft Groupe in 2016 and Direct </a:t>
            </a:r>
            <a:r>
              <a:rPr lang="en-US" sz="2000" dirty="0" err="1">
                <a:effectLst/>
                <a:latin typeface="Verdana" panose="020B0604030504040204" pitchFamily="34" charset="0"/>
                <a:ea typeface="Verdana" panose="020B0604030504040204" pitchFamily="34" charset="0"/>
                <a:cs typeface="Verdana" panose="020B0604030504040204" pitchFamily="34" charset="0"/>
              </a:rPr>
              <a:t>Energie</a:t>
            </a:r>
            <a:r>
              <a:rPr lang="en-US" sz="2000" dirty="0">
                <a:effectLst/>
                <a:latin typeface="Verdana" panose="020B0604030504040204" pitchFamily="34" charset="0"/>
                <a:ea typeface="Verdana" panose="020B0604030504040204" pitchFamily="34" charset="0"/>
                <a:cs typeface="Verdana" panose="020B0604030504040204" pitchFamily="34" charset="0"/>
              </a:rPr>
              <a:t> in 2018 (Schwab and </a:t>
            </a:r>
            <a:r>
              <a:rPr lang="en-US" sz="2000" dirty="0" err="1">
                <a:effectLst/>
                <a:latin typeface="Verdana" panose="020B0604030504040204" pitchFamily="34" charset="0"/>
                <a:ea typeface="Verdana" panose="020B0604030504040204" pitchFamily="34" charset="0"/>
                <a:cs typeface="Verdana" panose="020B0604030504040204" pitchFamily="34" charset="0"/>
              </a:rPr>
              <a:t>Zahidi</a:t>
            </a:r>
            <a:r>
              <a:rPr lang="en-US" sz="2000" dirty="0">
                <a:effectLst/>
                <a:latin typeface="Verdana" panose="020B0604030504040204" pitchFamily="34" charset="0"/>
                <a:ea typeface="Verdana" panose="020B0604030504040204" pitchFamily="34" charset="0"/>
                <a:cs typeface="Verdana" panose="020B0604030504040204" pitchFamily="34" charset="0"/>
              </a:rPr>
              <a:t>., 2020).</a:t>
            </a:r>
            <a:endParaRPr lang="en-US" sz="2000" dirty="0">
              <a:latin typeface="Verdana" panose="020B0604030504040204" pitchFamily="34" charset="0"/>
              <a:ea typeface="Verdana" panose="020B0604030504040204" pitchFamily="34" charset="0"/>
              <a:cs typeface="Verdana" panose="020B0604030504040204" pitchFamily="34" charset="0"/>
            </a:endParaRPr>
          </a:p>
          <a:p>
            <a:pPr marL="342900" indent="-342900" algn="just">
              <a:buFont typeface="Wingdings" panose="05000000000000000000" pitchFamily="2" charset="2"/>
              <a:buChar char="q"/>
            </a:pPr>
            <a:r>
              <a:rPr lang="en-US" sz="2000" dirty="0">
                <a:effectLst/>
                <a:latin typeface="Verdana" panose="020B0604030504040204" pitchFamily="34" charset="0"/>
                <a:ea typeface="Verdana" panose="020B0604030504040204" pitchFamily="34" charset="0"/>
                <a:cs typeface="Verdana" panose="020B0604030504040204" pitchFamily="34" charset="0"/>
              </a:rPr>
              <a:t>Similarly, Murphy Oil Corporation acquired LLOG Exploration Offshore in 2019. These M&amp;As had significant implications for the HR function of these companies.</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4" name="Title 3">
            <a:extLst>
              <a:ext uri="{FF2B5EF4-FFF2-40B4-BE49-F238E27FC236}">
                <a16:creationId xmlns:a16="http://schemas.microsoft.com/office/drawing/2014/main" id="{D9BD2191-AA40-F467-1475-D8A6F3D5892E}"/>
              </a:ext>
            </a:extLst>
          </p:cNvPr>
          <p:cNvSpPr>
            <a:spLocks noGrp="1"/>
          </p:cNvSpPr>
          <p:nvPr>
            <p:ph type="title"/>
          </p:nvPr>
        </p:nvSpPr>
        <p:spPr>
          <a:xfrm>
            <a:off x="962297" y="761656"/>
            <a:ext cx="10392812" cy="738532"/>
          </a:xfrm>
        </p:spPr>
        <p:txBody>
          <a:bodyPr>
            <a:normAutofit fontScale="90000"/>
          </a:bodyPr>
          <a:lstStyle/>
          <a:p>
            <a:pPr algn="ctr"/>
            <a:r>
              <a:rPr lang="en-US" sz="2700" b="1" dirty="0">
                <a:effectLst/>
                <a:latin typeface="Verdana" panose="020B0604030504040204" pitchFamily="34" charset="0"/>
                <a:ea typeface="Verdana" panose="020B0604030504040204" pitchFamily="34" charset="0"/>
                <a:cs typeface="Verdana" panose="020B0604030504040204" pitchFamily="34" charset="0"/>
              </a:rPr>
              <a:t>Role of IHRM in Implementing Effective M&amp;A</a:t>
            </a:r>
            <a:br>
              <a:rPr lang="en-US" sz="1800" b="1" i="1" dirty="0">
                <a:effectLst/>
                <a:latin typeface="Verdana" panose="020B0604030504040204" pitchFamily="34" charset="0"/>
                <a:ea typeface="Verdana" panose="020B0604030504040204" pitchFamily="34" charset="0"/>
                <a:cs typeface="Verdana" panose="020B0604030504040204" pitchFamily="34" charset="0"/>
              </a:rPr>
            </a:b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6" name="TextBox 5">
            <a:extLst>
              <a:ext uri="{FF2B5EF4-FFF2-40B4-BE49-F238E27FC236}">
                <a16:creationId xmlns:a16="http://schemas.microsoft.com/office/drawing/2014/main" id="{C5F72373-27AB-1A5B-D21C-ABED549B79DD}"/>
              </a:ext>
            </a:extLst>
          </p:cNvPr>
          <p:cNvSpPr txBox="1"/>
          <p:nvPr/>
        </p:nvSpPr>
        <p:spPr>
          <a:xfrm>
            <a:off x="10648622" y="5193506"/>
            <a:ext cx="1412974"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(no date, no author)</a:t>
            </a:r>
          </a:p>
        </p:txBody>
      </p:sp>
    </p:spTree>
    <p:extLst>
      <p:ext uri="{BB962C8B-B14F-4D97-AF65-F5344CB8AC3E}">
        <p14:creationId xmlns:p14="http://schemas.microsoft.com/office/powerpoint/2010/main" val="1431066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034C525-02E3-1CA1-3FB2-EA8A377B3673}"/>
              </a:ext>
            </a:extLst>
          </p:cNvPr>
          <p:cNvPicPr>
            <a:picLocks noGrp="1" noChangeAspect="1"/>
          </p:cNvPicPr>
          <p:nvPr>
            <p:ph idx="1"/>
          </p:nvPr>
        </p:nvPicPr>
        <p:blipFill>
          <a:blip r:embed="rId3"/>
          <a:stretch>
            <a:fillRect/>
          </a:stretch>
        </p:blipFill>
        <p:spPr>
          <a:xfrm>
            <a:off x="9941169" y="0"/>
            <a:ext cx="2250831" cy="2113334"/>
          </a:xfrm>
          <a:prstGeom prst="rect">
            <a:avLst/>
          </a:prstGeom>
        </p:spPr>
      </p:pic>
      <p:sp>
        <p:nvSpPr>
          <p:cNvPr id="3" name="Text Placeholder 2">
            <a:extLst>
              <a:ext uri="{FF2B5EF4-FFF2-40B4-BE49-F238E27FC236}">
                <a16:creationId xmlns:a16="http://schemas.microsoft.com/office/drawing/2014/main" id="{BB08D179-61FC-64F8-F7A8-678F9900F697}"/>
              </a:ext>
            </a:extLst>
          </p:cNvPr>
          <p:cNvSpPr>
            <a:spLocks noGrp="1"/>
          </p:cNvSpPr>
          <p:nvPr>
            <p:ph type="body" sz="half" idx="2"/>
          </p:nvPr>
        </p:nvSpPr>
        <p:spPr>
          <a:xfrm>
            <a:off x="5043488" y="2113334"/>
            <a:ext cx="7148512" cy="3901704"/>
          </a:xfrm>
        </p:spPr>
        <p:txBody>
          <a:bodyPr>
            <a:normAutofit fontScale="92500" lnSpcReduction="10000"/>
          </a:bodyPr>
          <a:lstStyle/>
          <a:p>
            <a:r>
              <a:rPr lang="en-US" sz="2000" dirty="0">
                <a:effectLst/>
                <a:latin typeface="Verdana" panose="020B0604030504040204" pitchFamily="34" charset="0"/>
                <a:ea typeface="Verdana" panose="020B0604030504040204" pitchFamily="34" charset="0"/>
                <a:cs typeface="Verdana" panose="020B0604030504040204" pitchFamily="34" charset="0"/>
              </a:rPr>
              <a:t>This cultural and institutional comparison reveals significant contrasts between the French corporation </a:t>
            </a:r>
            <a:r>
              <a:rPr lang="en-US" sz="2000" dirty="0" err="1">
                <a:effectLst/>
                <a:latin typeface="Verdana" panose="020B0604030504040204" pitchFamily="34" charset="0"/>
                <a:ea typeface="Verdana" panose="020B0604030504040204" pitchFamily="34" charset="0"/>
                <a:cs typeface="Verdana" panose="020B0604030504040204" pitchFamily="34" charset="0"/>
              </a:rPr>
              <a:t>TotalEnergies</a:t>
            </a:r>
            <a:r>
              <a:rPr lang="en-US" sz="2000" dirty="0">
                <a:effectLst/>
                <a:latin typeface="Verdana" panose="020B0604030504040204" pitchFamily="34" charset="0"/>
                <a:ea typeface="Verdana" panose="020B0604030504040204" pitchFamily="34" charset="0"/>
                <a:cs typeface="Verdana" panose="020B0604030504040204" pitchFamily="34" charset="0"/>
              </a:rPr>
              <a:t> SE and the American corporation Murphy Oil Corporation regarding corporate conventions, norms, and government supervision.</a:t>
            </a:r>
          </a:p>
          <a:p>
            <a:r>
              <a:rPr lang="en-US" sz="2000" dirty="0">
                <a:effectLst/>
                <a:latin typeface="Verdana" panose="020B0604030504040204" pitchFamily="34" charset="0"/>
                <a:ea typeface="Verdana" panose="020B0604030504040204" pitchFamily="34" charset="0"/>
                <a:cs typeface="Verdana" panose="020B0604030504040204" pitchFamily="34" charset="0"/>
              </a:rPr>
              <a:t>During a merger or acquisition, HR may confront issues maintaining a consistent company culture while complying with the laws and conventions of the acquired or merged entity's location.</a:t>
            </a:r>
          </a:p>
          <a:p>
            <a:r>
              <a:rPr lang="en-US" sz="2000" dirty="0">
                <a:effectLst/>
                <a:latin typeface="Verdana" panose="020B0604030504040204" pitchFamily="34" charset="0"/>
                <a:ea typeface="Verdana" panose="020B0604030504040204" pitchFamily="34" charset="0"/>
                <a:cs typeface="Verdana" panose="020B0604030504040204" pitchFamily="34" charset="0"/>
              </a:rPr>
              <a:t>The IHRM department is critical to the success of any merger or acquisition.</a:t>
            </a:r>
            <a:endParaRPr lang="en-US" sz="2000" dirty="0">
              <a:latin typeface="Verdana" panose="020B0604030504040204" pitchFamily="34" charset="0"/>
              <a:ea typeface="Verdana" panose="020B0604030504040204" pitchFamily="34" charset="0"/>
              <a:cs typeface="Verdana" panose="020B0604030504040204" pitchFamily="34" charset="0"/>
            </a:endParaRPr>
          </a:p>
        </p:txBody>
      </p:sp>
      <p:sp>
        <p:nvSpPr>
          <p:cNvPr id="4" name="Title 3">
            <a:extLst>
              <a:ext uri="{FF2B5EF4-FFF2-40B4-BE49-F238E27FC236}">
                <a16:creationId xmlns:a16="http://schemas.microsoft.com/office/drawing/2014/main" id="{D81E1B84-6018-9642-B1CD-2552C1D44445}"/>
              </a:ext>
            </a:extLst>
          </p:cNvPr>
          <p:cNvSpPr>
            <a:spLocks noGrp="1"/>
          </p:cNvSpPr>
          <p:nvPr>
            <p:ph type="title"/>
          </p:nvPr>
        </p:nvSpPr>
        <p:spPr/>
        <p:txBody>
          <a:bodyPr/>
          <a:lstStyle/>
          <a:p>
            <a:r>
              <a:rPr lang="en-US" sz="2800" b="1" kern="0" dirty="0">
                <a:effectLst/>
                <a:latin typeface="Verdana" panose="020B0604030504040204" pitchFamily="34" charset="0"/>
                <a:ea typeface="Verdana" panose="020B0604030504040204" pitchFamily="34" charset="0"/>
                <a:cs typeface="Verdana" panose="020B0604030504040204" pitchFamily="34" charset="0"/>
              </a:rPr>
              <a:t>Conclusion </a:t>
            </a:r>
            <a:br>
              <a:rPr lang="en-US" sz="1800" b="1" i="1" kern="0" dirty="0">
                <a:effectLst/>
                <a:latin typeface="Times New Roman" panose="02020603050405020304" pitchFamily="18" charset="0"/>
              </a:rPr>
            </a:br>
            <a:endParaRPr lang="en-US" dirty="0"/>
          </a:p>
        </p:txBody>
      </p:sp>
      <p:pic>
        <p:nvPicPr>
          <p:cNvPr id="6" name="Picture 5">
            <a:extLst>
              <a:ext uri="{FF2B5EF4-FFF2-40B4-BE49-F238E27FC236}">
                <a16:creationId xmlns:a16="http://schemas.microsoft.com/office/drawing/2014/main" id="{1A059F91-4AB8-C550-2D71-95A3AF1834AC}"/>
              </a:ext>
            </a:extLst>
          </p:cNvPr>
          <p:cNvPicPr>
            <a:picLocks noChangeAspect="1"/>
          </p:cNvPicPr>
          <p:nvPr/>
        </p:nvPicPr>
        <p:blipFill>
          <a:blip r:embed="rId4"/>
          <a:stretch>
            <a:fillRect/>
          </a:stretch>
        </p:blipFill>
        <p:spPr>
          <a:xfrm>
            <a:off x="353321" y="1853754"/>
            <a:ext cx="4482653" cy="3901704"/>
          </a:xfrm>
          <a:prstGeom prst="rect">
            <a:avLst/>
          </a:prstGeom>
        </p:spPr>
      </p:pic>
      <p:sp>
        <p:nvSpPr>
          <p:cNvPr id="7" name="TextBox 6">
            <a:extLst>
              <a:ext uri="{FF2B5EF4-FFF2-40B4-BE49-F238E27FC236}">
                <a16:creationId xmlns:a16="http://schemas.microsoft.com/office/drawing/2014/main" id="{6A330CDF-541E-205F-C45E-4EAE02E0FB1A}"/>
              </a:ext>
            </a:extLst>
          </p:cNvPr>
          <p:cNvSpPr txBox="1"/>
          <p:nvPr/>
        </p:nvSpPr>
        <p:spPr>
          <a:xfrm>
            <a:off x="353321" y="5540014"/>
            <a:ext cx="1181686"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(Upadhyay, 2014)</a:t>
            </a:r>
          </a:p>
        </p:txBody>
      </p:sp>
      <p:sp>
        <p:nvSpPr>
          <p:cNvPr id="9" name="TextBox 8">
            <a:extLst>
              <a:ext uri="{FF2B5EF4-FFF2-40B4-BE49-F238E27FC236}">
                <a16:creationId xmlns:a16="http://schemas.microsoft.com/office/drawing/2014/main" id="{0BEE780F-0CC3-B53C-F58D-80C3E43A9F0A}"/>
              </a:ext>
            </a:extLst>
          </p:cNvPr>
          <p:cNvSpPr txBox="1"/>
          <p:nvPr/>
        </p:nvSpPr>
        <p:spPr>
          <a:xfrm rot="16200000">
            <a:off x="8889430" y="923875"/>
            <a:ext cx="1903894" cy="215444"/>
          </a:xfrm>
          <a:prstGeom prst="rect">
            <a:avLst/>
          </a:prstGeom>
          <a:noFill/>
        </p:spPr>
        <p:txBody>
          <a:bodyPr wrap="square">
            <a:spAutoFit/>
          </a:bodyPr>
          <a:lstStyle/>
          <a:p>
            <a:r>
              <a:rPr lang="en-GB" sz="800" dirty="0">
                <a:latin typeface="Verdana" panose="020B0604030504040204" pitchFamily="34" charset="0"/>
                <a:ea typeface="Verdana" panose="020B0604030504040204" pitchFamily="34" charset="0"/>
                <a:cs typeface="Verdana" panose="020B0604030504040204" pitchFamily="34" charset="0"/>
              </a:rPr>
              <a:t>(Rea &amp; Associates, 2017 - 2023 )</a:t>
            </a:r>
          </a:p>
        </p:txBody>
      </p:sp>
    </p:spTree>
    <p:extLst>
      <p:ext uri="{BB962C8B-B14F-4D97-AF65-F5344CB8AC3E}">
        <p14:creationId xmlns:p14="http://schemas.microsoft.com/office/powerpoint/2010/main" val="1612196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8AA526-01D1-4989-85AF-317933A55255}"/>
              </a:ext>
            </a:extLst>
          </p:cNvPr>
          <p:cNvPicPr>
            <a:picLocks noChangeAspect="1"/>
          </p:cNvPicPr>
          <p:nvPr/>
        </p:nvPicPr>
        <p:blipFill>
          <a:blip r:embed="rId2"/>
          <a:stretch>
            <a:fillRect/>
          </a:stretch>
        </p:blipFill>
        <p:spPr>
          <a:xfrm>
            <a:off x="1630289" y="336285"/>
            <a:ext cx="9313482" cy="5575153"/>
          </a:xfrm>
          <a:prstGeom prst="rect">
            <a:avLst/>
          </a:prstGeom>
        </p:spPr>
      </p:pic>
    </p:spTree>
    <p:extLst>
      <p:ext uri="{BB962C8B-B14F-4D97-AF65-F5344CB8AC3E}">
        <p14:creationId xmlns:p14="http://schemas.microsoft.com/office/powerpoint/2010/main" val="624987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1D9BC5F-0C6B-872D-4E8D-C516BF148D20}"/>
              </a:ext>
            </a:extLst>
          </p:cNvPr>
          <p:cNvSpPr>
            <a:spLocks noGrp="1"/>
          </p:cNvSpPr>
          <p:nvPr>
            <p:ph type="body" sz="half" idx="2"/>
          </p:nvPr>
        </p:nvSpPr>
        <p:spPr>
          <a:xfrm>
            <a:off x="337625" y="1561514"/>
            <a:ext cx="11521440" cy="4510674"/>
          </a:xfrm>
        </p:spPr>
        <p:txBody>
          <a:bodyPr>
            <a:noAutofit/>
          </a:bodyPr>
          <a:lstStyle/>
          <a:p>
            <a:pPr marL="457200" marR="0" indent="-457200" algn="just">
              <a:lnSpc>
                <a:spcPct val="150000"/>
              </a:lnSpc>
              <a:spcBef>
                <a:spcPts val="0"/>
              </a:spcBef>
              <a:spcAft>
                <a:spcPts val="800"/>
              </a:spcAft>
            </a:pP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Atris</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A.M. and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Goto</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Vertical structure and efficiency assessment of the US oil and gas companies.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Resources Policy</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63</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p.101437.</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https://www.sciencedirect.com/science/article/abs/pii/S0301420719301989</a:t>
            </a:r>
            <a:endPar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Carré</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Noir agency. (2021) </a:t>
            </a:r>
            <a:r>
              <a:rPr lang="en-GB" sz="1100" i="1" dirty="0" err="1">
                <a:effectLst/>
                <a:latin typeface="Times New Roman" panose="02020603050405020304" pitchFamily="18" charset="0"/>
                <a:ea typeface="Calibri" panose="020F0502020204030204" pitchFamily="34" charset="0"/>
                <a:cs typeface="Times New Roman" panose="02020603050405020304" pitchFamily="18" charset="0"/>
              </a:rPr>
              <a:t>TotalEnergies's</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 new visual identity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[Photograph] Available at: https://www.grapheine.com/en/logo-news/total-new-faded-logo-becoming-totalenergies (Accessed: 17 March 2023).</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Cockcroft, T., 2019. Institutional hybridity and cultural isomorphism in contemporary policing.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police science &amp; management</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21</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pp.218-229.</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https://doi.org/10.1177/1461355719889462</a:t>
            </a:r>
            <a:endPar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100" b="0" i="0" strike="noStrike" dirty="0">
                <a:effectLst/>
                <a:latin typeface="Times New Roman" panose="02020603050405020304" pitchFamily="18" charset="0"/>
                <a:cs typeface="Times New Roman" panose="02020603050405020304" pitchFamily="18" charset="0"/>
              </a:rPr>
              <a:t>Company Spotlight. </a:t>
            </a:r>
            <a:r>
              <a:rPr lang="en-GB" sz="1100" b="0" i="0" dirty="0">
                <a:solidFill>
                  <a:srgbClr val="333333"/>
                </a:solidFill>
                <a:effectLst/>
                <a:latin typeface="Times New Roman" panose="02020603050405020304" pitchFamily="18" charset="0"/>
                <a:cs typeface="Times New Roman" panose="02020603050405020304" pitchFamily="18" charset="0"/>
              </a:rPr>
              <a:t>(2012) </a:t>
            </a:r>
            <a:r>
              <a:rPr lang="en-GB" sz="1100" b="0" i="1" dirty="0">
                <a:effectLst/>
                <a:latin typeface="Times New Roman" panose="02020603050405020304" pitchFamily="18" charset="0"/>
                <a:cs typeface="Times New Roman" panose="02020603050405020304" pitchFamily="18" charset="0"/>
              </a:rPr>
              <a:t>Murphy USAs model </a:t>
            </a:r>
            <a:r>
              <a:rPr lang="en-GB" sz="1100" b="0" i="0" dirty="0">
                <a:effectLst/>
                <a:latin typeface="Times New Roman" panose="02020603050405020304" pitchFamily="18" charset="0"/>
                <a:cs typeface="Times New Roman" panose="02020603050405020304" pitchFamily="18" charset="0"/>
              </a:rPr>
              <a:t>[Photograph] Available at: https://www.slideshare.net/Companyspotlight/murphy-oil-corporation-2012-annual-shareholders-presentation (Accessed: 17 March 2023).</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DiMaggio, P. J., &amp; Powell, W. W. (1991). The Iron Cage Revisited: Institutional Isomorphism and Collective Rationality in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Fields. American Sociological Review, 48(2), 147-160.</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Eichengreen</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2019. </a:t>
            </a:r>
            <a:r>
              <a:rPr lang="en-US" sz="11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Globalising</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capital: a history of the international monetary system</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Princeton University Press.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books.google.com.pk/books?hl=en&amp;lr=&amp;id=wciXDwAAQBAJ&amp;oi=fnd&amp;pg=PR9&amp;dq=+The+role+of+the+all-france+federation+of+trade+unions:+implications+for+Chinese+workers+today.+Working+USA&amp;ots=FCEOd627gL&amp;sig=75L1fTSlfCPmkWEN1UHPF5dBO_A&amp;redir_esc=y#v=onepage&amp;q&amp;f=fals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Haspeslagh</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P.C. and Jemison, D.B., 1991.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acquisitions: Creating value through corporate renewal</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(Vol. 416). New York: Free Press.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https://library.wur.nl/WebQuery/titel/1869872</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Hofstede Insights (2022) Country Comparison - Hofstede Insights. </a:t>
            </a:r>
            <a:r>
              <a:rPr lang="en-US" sz="1100" u="sng"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https://www.hofstede-insights.com/country-comparison/france,the-usa/</a:t>
            </a:r>
            <a:endParaRPr lang="en-US" sz="1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itle 3">
            <a:extLst>
              <a:ext uri="{FF2B5EF4-FFF2-40B4-BE49-F238E27FC236}">
                <a16:creationId xmlns:a16="http://schemas.microsoft.com/office/drawing/2014/main" id="{BCA65E1D-1B40-AA24-7864-A02839CFC68A}"/>
              </a:ext>
            </a:extLst>
          </p:cNvPr>
          <p:cNvSpPr>
            <a:spLocks noGrp="1"/>
          </p:cNvSpPr>
          <p:nvPr>
            <p:ph type="title"/>
          </p:nvPr>
        </p:nvSpPr>
        <p:spPr>
          <a:xfrm>
            <a:off x="1290909" y="951109"/>
            <a:ext cx="9603275" cy="491930"/>
          </a:xfrm>
        </p:spPr>
        <p:txBody>
          <a:bodyPr>
            <a:normAutofit/>
          </a:bodyPr>
          <a:lstStyle/>
          <a:p>
            <a:r>
              <a:rPr lang="en-US" sz="2400" b="1" kern="0" dirty="0">
                <a:effectLst/>
                <a:latin typeface="Arial" panose="020B0604020202020204" pitchFamily="34" charset="0"/>
                <a:cs typeface="Arial" panose="020B0604020202020204" pitchFamily="34" charset="0"/>
              </a:rPr>
              <a:t>References </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857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Continue…</a:t>
            </a:r>
          </a:p>
        </p:txBody>
      </p:sp>
      <p:sp>
        <p:nvSpPr>
          <p:cNvPr id="2" name="Text Placeholder 1">
            <a:extLst>
              <a:ext uri="{FF2B5EF4-FFF2-40B4-BE49-F238E27FC236}">
                <a16:creationId xmlns:a16="http://schemas.microsoft.com/office/drawing/2014/main" id="{0BDCED45-CA91-495F-8329-49163D40BC0B}"/>
              </a:ext>
            </a:extLst>
          </p:cNvPr>
          <p:cNvSpPr>
            <a:spLocks noGrp="1"/>
          </p:cNvSpPr>
          <p:nvPr>
            <p:ph type="body" sz="quarter" idx="12"/>
          </p:nvPr>
        </p:nvSpPr>
        <p:spPr>
          <a:xfrm>
            <a:off x="300111" y="1392700"/>
            <a:ext cx="11591778" cy="4797085"/>
          </a:xfrm>
        </p:spPr>
        <p:txBody>
          <a:bodyPr>
            <a:normAutofit lnSpcReduction="10000"/>
          </a:bodyPr>
          <a:lstStyle/>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Hofstede, G., 1984. The cultural relativity of the quality-of-life concept.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Academy of Management Review</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pp.389-398.</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https://journals.aom.org/doi/abs/10.5465/AMR.1984.4279653</a:t>
            </a:r>
            <a:endPar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Jenkings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Roger W. (2019)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UBS GLOBAL OIL AND GAS CONFERENCE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[Photograph] Available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hlinkClick r:id="rId3"/>
              </a:rPr>
              <a:t>https://fintel.io/doc/sec-mur-murphy-oil-ex991-2019-may-22-18387-316</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17 March 2023).</a:t>
            </a:r>
            <a:endParaRPr lang="en-US" sz="1100" i="1"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Kondalkar</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V.G., 2020. </a:t>
            </a:r>
            <a:r>
              <a:rPr lang="en-US" sz="11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New Age.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http://117.240.231.117:8081/jspui/bitstream/123456789/136/1/Organizational%20Behaviour.pdf</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Miller, N.B., 2020. Trading sovereignty and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consular network of nineteenth-century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Hawai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International History Review</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42</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pp.260-277.</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https://www.tandfonline.com/doi/full/10.1080/07075332.2019.1586747</a:t>
            </a:r>
            <a:endPar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NNR. (2020)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Murphy Oil Corporation announces changes in executive management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[Photograph] Available at: https://newsnreleases.com/2020/05/22/murphy-oil-corporation-announces-changes-in-executive-management/ (Accessed: 17 March 2023).</a:t>
            </a:r>
          </a:p>
          <a:p>
            <a:pPr marL="457200" marR="0" indent="-457200" algn="just">
              <a:lnSpc>
                <a:spcPct val="150000"/>
              </a:lnSpc>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No Author (no date) [Photograph] Available at:  https://encrypted-tbn0.gstatic.com/images?q=tbn:ANd9GcQTIdOrNKHG5W8MHczpnmKeNDar_Xw5ob_f1w&amp;usqp=CAU (Accessed: 17 March 2023)</a:t>
            </a:r>
          </a:p>
          <a:p>
            <a:pPr marL="457200" indent="-457200" algn="just">
              <a:lnSpc>
                <a:spcPct val="150000"/>
              </a:lnSpc>
              <a:spcBef>
                <a:spcPts val="0"/>
              </a:spcBef>
              <a:spcAft>
                <a:spcPts val="800"/>
              </a:spcAft>
            </a:pPr>
            <a:r>
              <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 &amp; Associates (2017 - 2023) </a:t>
            </a:r>
            <a:r>
              <a:rPr lang="en-GB" sz="1100" i="1" dirty="0">
                <a:solidFill>
                  <a:srgbClr val="333745"/>
                </a:solidFill>
                <a:effectLst/>
                <a:latin typeface="Times New Roman" panose="02020603050405020304" pitchFamily="18" charset="0"/>
                <a:cs typeface="Times New Roman" panose="02020603050405020304" pitchFamily="18" charset="0"/>
              </a:rPr>
              <a:t>Why Mergers And Acquisitions Take Place </a:t>
            </a:r>
            <a:r>
              <a:rPr lang="en-GB" sz="1100" b="0" i="0" dirty="0">
                <a:effectLst/>
                <a:latin typeface="Times New Roman" panose="02020603050405020304" pitchFamily="18" charset="0"/>
                <a:cs typeface="Times New Roman" panose="02020603050405020304" pitchFamily="18" charset="0"/>
              </a:rPr>
              <a:t>[Photograph]</a:t>
            </a:r>
            <a:r>
              <a:rPr lang="en-GB" sz="1100" b="0" i="0" dirty="0">
                <a:effectLst/>
                <a:latin typeface="Times New Roman" panose="02020603050405020304" pitchFamily="18" charset="0"/>
                <a:ea typeface="Tahoma" panose="020B0604030504040204" pitchFamily="34" charset="0"/>
                <a:cs typeface="Times New Roman" panose="02020603050405020304" pitchFamily="18" charset="0"/>
              </a:rPr>
              <a:t> Available at:  https://www.reacpa.com/why-mergers-and-acquisitions-take-place/ (Accessed: 17 March 2023).</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Schwab, K. and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Zahidi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2020, December. Global competitiveness report: special edition 2020. World Economic Forum.</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https://apo.org.au/node/310804</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SPC (2022) Reports | SPC.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http://spc.sinopec.com/spc/en/investor/performance_report</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Stone, R.J., Cox, A. and Gavin, M., 2020. </a:t>
            </a:r>
            <a:r>
              <a:rPr lang="en-US" sz="11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John Wiley &amp; Sons.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books.google.com.pk/books?hl=en&amp;lr=&amp;id=uCIgEAAAQBAJ&amp;oi=fnd&amp;pg=PR13&amp;dq=introduction+to+international+human+resource+management&amp;ots=PJMOSy4OG5&amp;sig=igADFIryA_7_VYOCqtgRAtf0IlQ&amp;redir_esc=y#v=onepage&amp;q=introduction%20to%20international%20human%20resource%20management&amp;f=fals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Scott, W. R. (1995). Institutions and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Thousand Oaks, CA: Sage Publications.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4598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9AB0-43CE-C91C-D611-62078190783D}"/>
              </a:ext>
            </a:extLst>
          </p:cNvPr>
          <p:cNvSpPr>
            <a:spLocks noGrp="1"/>
          </p:cNvSpPr>
          <p:nvPr>
            <p:ph type="title"/>
          </p:nvPr>
        </p:nvSpPr>
        <p:spPr>
          <a:xfrm>
            <a:off x="1294361" y="1012875"/>
            <a:ext cx="9603275" cy="647114"/>
          </a:xfrm>
        </p:spPr>
        <p:txBody>
          <a:bodyPr>
            <a:normAutofit/>
          </a:bodyPr>
          <a:lstStyle/>
          <a:p>
            <a:r>
              <a:rPr lang="en-US" sz="2800" b="1" dirty="0">
                <a:latin typeface="Arial" panose="020B0604020202020204" pitchFamily="34" charset="0"/>
                <a:cs typeface="Arial" panose="020B0604020202020204" pitchFamily="34" charset="0"/>
              </a:rPr>
              <a:t>Continue…</a:t>
            </a:r>
          </a:p>
        </p:txBody>
      </p:sp>
      <p:sp>
        <p:nvSpPr>
          <p:cNvPr id="3" name="Text Placeholder 2">
            <a:extLst>
              <a:ext uri="{FF2B5EF4-FFF2-40B4-BE49-F238E27FC236}">
                <a16:creationId xmlns:a16="http://schemas.microsoft.com/office/drawing/2014/main" id="{2C57EA87-9ED6-A53F-8B10-7267F41FF3F8}"/>
              </a:ext>
            </a:extLst>
          </p:cNvPr>
          <p:cNvSpPr>
            <a:spLocks noGrp="1"/>
          </p:cNvSpPr>
          <p:nvPr>
            <p:ph type="body" sz="quarter" idx="12"/>
          </p:nvPr>
        </p:nvSpPr>
        <p:spPr>
          <a:xfrm>
            <a:off x="447821" y="1659988"/>
            <a:ext cx="11296357" cy="3937888"/>
          </a:xfrm>
        </p:spPr>
        <p:txBody>
          <a:bodyPr>
            <a:normAutofit/>
          </a:bodyPr>
          <a:lstStyle/>
          <a:p>
            <a:pPr marL="457200" indent="-457200" algn="just">
              <a:lnSpc>
                <a:spcPct val="150000"/>
              </a:lnSpc>
              <a:spcBef>
                <a:spcPts val="0"/>
              </a:spcBef>
              <a:spcAft>
                <a:spcPts val="800"/>
              </a:spcAft>
            </a:pPr>
            <a:r>
              <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Tan </a:t>
            </a:r>
            <a:r>
              <a:rPr lang="en-GB"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Xue</a:t>
            </a:r>
            <a:r>
              <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Ying (2019) </a:t>
            </a:r>
            <a:r>
              <a:rPr lang="en-GB" sz="1100" i="1" dirty="0">
                <a:solidFill>
                  <a:srgbClr val="333745"/>
                </a:solidFill>
                <a:effectLst/>
                <a:latin typeface="Times New Roman" panose="02020603050405020304" pitchFamily="18" charset="0"/>
                <a:cs typeface="Times New Roman" panose="02020603050405020304" pitchFamily="18" charset="0"/>
              </a:rPr>
              <a:t>Murphy Oil exits Malaysia after two decades in US$2bil divestment deal </a:t>
            </a:r>
            <a:r>
              <a:rPr lang="en-GB" sz="1100" b="0" i="0" dirty="0">
                <a:effectLst/>
                <a:latin typeface="Times New Roman" panose="02020603050405020304" pitchFamily="18" charset="0"/>
                <a:cs typeface="Times New Roman" panose="02020603050405020304" pitchFamily="18" charset="0"/>
              </a:rPr>
              <a:t>[Photograph]</a:t>
            </a:r>
            <a:r>
              <a:rPr lang="en-GB" sz="1100" b="0" i="0" dirty="0">
                <a:effectLst/>
                <a:latin typeface="Times New Roman" panose="02020603050405020304" pitchFamily="18" charset="0"/>
                <a:ea typeface="Tahoma" panose="020B0604030504040204" pitchFamily="34" charset="0"/>
                <a:cs typeface="Times New Roman" panose="02020603050405020304" pitchFamily="18" charset="0"/>
              </a:rPr>
              <a:t> Available at:  https://www.theedgemarkets.com/article/murphy-oil-exits-malaysia-after-two-decades-us2bil-divestment-deal (Accessed: 17 March 2023).</a:t>
            </a:r>
            <a:endPar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Tarsh</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F.B.,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Alfalahi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Alshamsi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AlShamsi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Alwahedi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Almansoori</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US" sz="1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Nobanee</a:t>
            </a: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Financial Statement Analysis of Total Energies SE. 2020</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https://www.researchgate.net/profile/Haitham-Nobanee/publication/356190623_Financial_Statement_Analysis_of_Total_Energies_SE/links/619085763068c54fa5e19b8f/Financial-Statement-Analysis-of-Total-Energies-SE.pdf</a:t>
            </a:r>
            <a:endPar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100" b="0" i="0" strike="noStrike" dirty="0">
                <a:effectLst/>
                <a:latin typeface="Times New Roman" panose="02020603050405020304" pitchFamily="18" charset="0"/>
                <a:ea typeface="Tahoma" panose="020B0604030504040204" pitchFamily="34" charset="0"/>
                <a:cs typeface="Times New Roman" panose="02020603050405020304" pitchFamily="18" charset="0"/>
                <a:hlinkClick r:id="rId3" tooltip="SomitraUpadhyay">
                  <a:extLst>
                    <a:ext uri="{A12FA001-AC4F-418D-AE19-62706E023703}">
                      <ahyp:hlinkClr xmlns:ahyp="http://schemas.microsoft.com/office/drawing/2018/hyperlinkcolor" val="tx"/>
                    </a:ext>
                  </a:extLst>
                </a:hlinkClick>
              </a:rPr>
              <a:t>Upadhyay</a:t>
            </a:r>
            <a:r>
              <a:rPr lang="en-GB" sz="1100" b="0" i="0" dirty="0">
                <a:effectLst/>
                <a:latin typeface="Times New Roman" panose="02020603050405020304" pitchFamily="18" charset="0"/>
                <a:ea typeface="Tahoma" panose="020B0604030504040204" pitchFamily="34" charset="0"/>
                <a:cs typeface="Times New Roman" panose="02020603050405020304" pitchFamily="18" charset="0"/>
              </a:rPr>
              <a:t>, S. (2014) </a:t>
            </a:r>
            <a:r>
              <a:rPr lang="en-GB" sz="1100" b="0" i="1" dirty="0">
                <a:effectLst/>
                <a:latin typeface="Times New Roman" panose="02020603050405020304" pitchFamily="18" charset="0"/>
                <a:ea typeface="Tahoma" panose="020B0604030504040204" pitchFamily="34" charset="0"/>
                <a:cs typeface="Times New Roman" panose="02020603050405020304" pitchFamily="18" charset="0"/>
              </a:rPr>
              <a:t>Characteristics of IHRM</a:t>
            </a:r>
            <a:r>
              <a:rPr lang="en-GB" sz="1100" b="0" i="0" dirty="0">
                <a:effectLst/>
                <a:latin typeface="Times New Roman" panose="02020603050405020304" pitchFamily="18" charset="0"/>
                <a:ea typeface="Tahoma" panose="020B0604030504040204" pitchFamily="34" charset="0"/>
                <a:cs typeface="Times New Roman" panose="02020603050405020304" pitchFamily="18" charset="0"/>
              </a:rPr>
              <a:t> </a:t>
            </a:r>
            <a:r>
              <a:rPr lang="en-GB" sz="1100" b="0" i="0" dirty="0">
                <a:effectLst/>
                <a:latin typeface="Times New Roman" panose="02020603050405020304" pitchFamily="18" charset="0"/>
                <a:cs typeface="Times New Roman" panose="02020603050405020304" pitchFamily="18" charset="0"/>
              </a:rPr>
              <a:t>[Photograph]</a:t>
            </a:r>
            <a:r>
              <a:rPr lang="en-GB" sz="1100" b="0" i="0" dirty="0">
                <a:effectLst/>
                <a:latin typeface="Times New Roman" panose="02020603050405020304" pitchFamily="18" charset="0"/>
                <a:ea typeface="Tahoma" panose="020B0604030504040204" pitchFamily="34" charset="0"/>
                <a:cs typeface="Times New Roman" panose="02020603050405020304" pitchFamily="18" charset="0"/>
              </a:rPr>
              <a:t> Available at: https://www.slideshare.net/SomitraUpadhyay/international-hrm-41962661 (Accessed: 17 March 2023).</a:t>
            </a:r>
            <a:endParaRPr lang="en-US" sz="1100" dirty="0">
              <a:effectLst/>
              <a:latin typeface="Times New Roman" panose="02020603050405020304" pitchFamily="18" charset="0"/>
              <a:ea typeface="Tahoma" panose="020B060403050404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Zhu, J. and Hu, X., 2021. Back to the Iron Cage? Institutional Isomorphism of the AIIB1.</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https://iorj.hse.ru/data/2021/12/14/1775951202/1%20J.%20Zhu,%20X.%20Hu.pdf</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40077947"/>
      </p:ext>
    </p:extLst>
  </p:cSld>
  <p:clrMapOvr>
    <a:masterClrMapping/>
  </p:clrMapOvr>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tf66921596_win32_fixed.potx" id="{F81442EF-054B-43F2-9D42-4AC72B9AFB37}" vid="{A487745B-CFD4-4F4A-9F31-FD463ACA8A6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{145B14F0-99A9-4333-A2BD-DEE9F7994637}tf78479028_win32</Template>
  <TotalTime>8602</TotalTime>
  <Words>5023</Words>
  <Application>Microsoft Office PowerPoint</Application>
  <PresentationFormat>Widescreen</PresentationFormat>
  <Paragraphs>205</Paragraphs>
  <Slides>21</Slides>
  <Notes>15</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21</vt:i4>
      </vt:variant>
    </vt:vector>
  </HeadingPairs>
  <TitlesOfParts>
    <vt:vector size="34" baseType="lpstr">
      <vt:lpstr>Arial</vt:lpstr>
      <vt:lpstr>Calibri</vt:lpstr>
      <vt:lpstr>Gill Sans MT</vt:lpstr>
      <vt:lpstr>Segoe UI</vt:lpstr>
      <vt:lpstr>Segoe UI Light</vt:lpstr>
      <vt:lpstr>Times New Roman</vt:lpstr>
      <vt:lpstr>Verdana</vt:lpstr>
      <vt:lpstr>Wingdings</vt:lpstr>
      <vt:lpstr>Balancing Act</vt:lpstr>
      <vt:lpstr>Wellspring</vt:lpstr>
      <vt:lpstr>Star of the show</vt:lpstr>
      <vt:lpstr>Amusements</vt:lpstr>
      <vt:lpstr>Gallery</vt:lpstr>
      <vt:lpstr>Assessment component 1 (Essay)</vt:lpstr>
      <vt:lpstr>Company Chosen </vt:lpstr>
      <vt:lpstr>Introduction</vt:lpstr>
      <vt:lpstr>Overview of the Companies</vt:lpstr>
      <vt:lpstr>Cultural Analysis - Introduction</vt:lpstr>
      <vt:lpstr>Invention design process</vt:lpstr>
      <vt:lpstr>Continue...</vt:lpstr>
      <vt:lpstr>Continue…</vt:lpstr>
      <vt:lpstr>Continue…</vt:lpstr>
      <vt:lpstr>Institutional Analysis of TotalEnergies SE - France and Murphy Oil Corporation - United States </vt:lpstr>
      <vt:lpstr>Political, Economic, and Social Institutions of TotalEnergies SE and Murphy Oil Corporation</vt:lpstr>
      <vt:lpstr>Continue…</vt:lpstr>
      <vt:lpstr>Impact of Political, Economic, and Social Institutions on IHRM Practices </vt:lpstr>
      <vt:lpstr>M&amp;A Rationale and Integration Strategy </vt:lpstr>
      <vt:lpstr>Continue…</vt:lpstr>
      <vt:lpstr>Role of IHRM in Implementing Effective M&amp;A </vt:lpstr>
      <vt:lpstr>Conclusion  </vt:lpstr>
      <vt:lpstr>PowerPoint Presentation</vt:lpstr>
      <vt:lpstr>References </vt:lpstr>
      <vt:lpstr>Continue…</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Natalia Rupet (2109475)</dc:creator>
  <cp:lastModifiedBy>Natalia Rupet (2109475)</cp:lastModifiedBy>
  <cp:revision>87</cp:revision>
  <dcterms:created xsi:type="dcterms:W3CDTF">2022-02-21T09:27:34Z</dcterms:created>
  <dcterms:modified xsi:type="dcterms:W3CDTF">2023-03-17T22:03:14Z</dcterms:modified>
</cp:coreProperties>
</file>