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1" r:id="rId1"/>
    <p:sldMasterId id="2147483702" r:id="rId2"/>
  </p:sldMasterIdLst>
  <p:notesMasterIdLst>
    <p:notesMasterId r:id="rId14"/>
  </p:notesMasterIdLst>
  <p:sldIdLst>
    <p:sldId id="256" r:id="rId3"/>
    <p:sldId id="257" r:id="rId4"/>
    <p:sldId id="258" r:id="rId5"/>
    <p:sldId id="259" r:id="rId6"/>
    <p:sldId id="260" r:id="rId7"/>
    <p:sldId id="261" r:id="rId8"/>
    <p:sldId id="262" r:id="rId9"/>
    <p:sldId id="263" r:id="rId10"/>
    <p:sldId id="264" r:id="rId11"/>
    <p:sldId id="265" r:id="rId12"/>
    <p:sldId id="266" r:id="rId13"/>
  </p:sldIdLst>
  <p:sldSz cx="9144000" cy="5143500" type="screen16x9"/>
  <p:notesSz cx="6858000" cy="9144000"/>
  <p:embeddedFontLst>
    <p:embeddedFont>
      <p:font typeface="Inter" panose="020B0604020202020204" charset="0"/>
      <p:regular r:id="rId15"/>
      <p:bold r:id="rId16"/>
      <p:italic r:id="rId17"/>
      <p:boldItalic r:id="rId18"/>
    </p:embeddedFont>
    <p:embeddedFont>
      <p:font typeface="Inter Black" panose="020B0604020202020204" charset="0"/>
      <p:bold r:id="rId19"/>
      <p:boldItalic r:id="rId20"/>
    </p:embeddedFont>
    <p:embeddedFont>
      <p:font typeface="Inter Light" panose="020B0604020202020204" charset="0"/>
      <p:regular r:id="rId21"/>
      <p:bold r:id="rId22"/>
      <p:italic r:id="rId23"/>
      <p:boldItalic r:id="rId24"/>
    </p:embeddedFont>
    <p:embeddedFont>
      <p:font typeface="Inter Medium" panose="020B0604020202020204" charset="0"/>
      <p:regular r:id="rId25"/>
      <p:bold r:id="rId26"/>
      <p:italic r:id="rId27"/>
      <p:boldItalic r:id="rId28"/>
    </p:embeddedFont>
    <p:embeddedFont>
      <p:font typeface="Inter SemiBold" panose="020B0604020202020204"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8488" autoAdjust="0"/>
  </p:normalViewPr>
  <p:slideViewPr>
    <p:cSldViewPr snapToGrid="0">
      <p:cViewPr varScale="1">
        <p:scale>
          <a:sx n="100" d="100"/>
          <a:sy n="100" d="100"/>
        </p:scale>
        <p:origin x="1550" y="7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1.xml"/><Relationship Id="rId21" Type="http://schemas.openxmlformats.org/officeDocument/2006/relationships/font" Target="fonts/font7.fntdata"/><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font" Target="fonts/font15.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10.fntdata"/><Relationship Id="rId32" Type="http://schemas.openxmlformats.org/officeDocument/2006/relationships/font" Target="fonts/font18.fntdata"/><Relationship Id="rId5" Type="http://schemas.openxmlformats.org/officeDocument/2006/relationships/slide" Target="slides/slide3.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font" Target="fonts/font5.fntdata"/><Relationship Id="rId31" Type="http://schemas.openxmlformats.org/officeDocument/2006/relationships/font" Target="fonts/font17.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font" Target="fonts/font16.fntdata"/><Relationship Id="rId35" Type="http://schemas.openxmlformats.org/officeDocument/2006/relationships/theme" Target="theme/theme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398735e5986_0_4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g398735e5986_0_4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4"/>
        <p:cNvGrpSpPr/>
        <p:nvPr/>
      </p:nvGrpSpPr>
      <p:grpSpPr>
        <a:xfrm>
          <a:off x="0" y="0"/>
          <a:ext cx="0" cy="0"/>
          <a:chOff x="0" y="0"/>
          <a:chExt cx="0" cy="0"/>
        </a:xfrm>
      </p:grpSpPr>
      <p:sp>
        <p:nvSpPr>
          <p:cNvPr id="435" name="Google Shape;435;g398735e5986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6" name="Google Shape;436;g398735e5986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this slide, the author provides an illustration of how the number of the geospatial artificial intelligence in map navigation systems is rising in the current modern times. It focuses on remote sensing and AI in making greater accurate geospatial forecasts. This Australian context is also supported to provide the reasons why a more accurate navigation performance is both a technical and a social necessity particularly regarding rural or under-surveyed zones [1], [2].</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1"/>
        <p:cNvGrpSpPr/>
        <p:nvPr/>
      </p:nvGrpSpPr>
      <p:grpSpPr>
        <a:xfrm>
          <a:off x="0" y="0"/>
          <a:ext cx="0" cy="0"/>
          <a:chOff x="0" y="0"/>
          <a:chExt cx="0" cy="0"/>
        </a:xfrm>
      </p:grpSpPr>
      <p:sp>
        <p:nvSpPr>
          <p:cNvPr id="442" name="Google Shape;442;g398735e5986_0_3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3" name="Google Shape;443;g398735e5986_0_3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This is the inherent problem of the existing navigation systems that are not able to be depended upon in cases of dynamic navigation or low-signalling. Active knowledge and situational learning are not present in the existing technology. The proposed study shall be able to fill this gap of devising a model incorporating artificial intelligence and geospatial data processing to obtain a superior and dependable map [1].</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p:cNvGrpSpPr/>
        <p:nvPr/>
      </p:nvGrpSpPr>
      <p:grpSpPr>
        <a:xfrm>
          <a:off x="0" y="0"/>
          <a:ext cx="0" cy="0"/>
          <a:chOff x="0" y="0"/>
          <a:chExt cx="0" cy="0"/>
        </a:xfrm>
      </p:grpSpPr>
      <p:sp>
        <p:nvSpPr>
          <p:cNvPr id="449" name="Google Shape;449;g398735e5986_0_4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0" name="Google Shape;450;g398735e5986_0_4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The identified problem is directly connected with the aim and objectives of the research. They are combined regarding the analytical and developmental goals: to analyse the current models, develop adaptive AI systems and put them into practice. These are objectives that fall in the SMAT paradigm since the project is SMART since it is specific, measurable, achievable, relevant, and time-bound [4].</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5"/>
        <p:cNvGrpSpPr/>
        <p:nvPr/>
      </p:nvGrpSpPr>
      <p:grpSpPr>
        <a:xfrm>
          <a:off x="0" y="0"/>
          <a:ext cx="0" cy="0"/>
          <a:chOff x="0" y="0"/>
          <a:chExt cx="0" cy="0"/>
        </a:xfrm>
      </p:grpSpPr>
      <p:sp>
        <p:nvSpPr>
          <p:cNvPr id="456" name="Google Shape;456;g398735e5986_0_4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7" name="Google Shape;457;g398735e5986_0_4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The literature review shows that an academic concentration on smart navigation and flexible geospatial systems is in a stable. All these works prove that the process of moving toward the context-aware mapping and incorporating AI are trending. However, the gap that the research has is to implement the strategies of general-purpose map navigation in a broad spectrum of environments, which this project will assist in filling [1]–[6].</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1"/>
        <p:cNvGrpSpPr/>
        <p:nvPr/>
      </p:nvGrpSpPr>
      <p:grpSpPr>
        <a:xfrm>
          <a:off x="0" y="0"/>
          <a:ext cx="0" cy="0"/>
          <a:chOff x="0" y="0"/>
          <a:chExt cx="0" cy="0"/>
        </a:xfrm>
      </p:grpSpPr>
      <p:sp>
        <p:nvSpPr>
          <p:cNvPr id="462" name="Google Shape;462;g398735e5986_0_4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3" name="Google Shape;463;g398735e5986_0_4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The research is a quantitative, experimental research, and the methods used are open-source data and AI algorithm routing optimization. Reinforcement based learning is adaptable and limitless. The research, methodology, and findings meet the norms of computing research, can be replicated, founded on the data, and academically and practically applicable to the geospatial AI community [6].</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
        <p:cNvGrpSpPr/>
        <p:nvPr/>
      </p:nvGrpSpPr>
      <p:grpSpPr>
        <a:xfrm>
          <a:off x="0" y="0"/>
          <a:ext cx="0" cy="0"/>
          <a:chOff x="0" y="0"/>
          <a:chExt cx="0" cy="0"/>
        </a:xfrm>
      </p:grpSpPr>
      <p:sp>
        <p:nvSpPr>
          <p:cNvPr id="469" name="Google Shape;469;g398735e5986_0_4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0" name="Google Shape;470;g398735e5986_0_4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The software and data combinations that will be applied in the project will ensure the project becomes scalable and ethical in terms of data handling. The use of real-world data of travelling lends practical relevance. One of the evaluation criteria includes accuracy and convergence, that is, the effectiveness and power of the system to learn to such extent that sound, ethical and transparent model development occurs [2].</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5"/>
        <p:cNvGrpSpPr/>
        <p:nvPr/>
      </p:nvGrpSpPr>
      <p:grpSpPr>
        <a:xfrm>
          <a:off x="0" y="0"/>
          <a:ext cx="0" cy="0"/>
          <a:chOff x="0" y="0"/>
          <a:chExt cx="0" cy="0"/>
        </a:xfrm>
      </p:grpSpPr>
      <p:sp>
        <p:nvSpPr>
          <p:cNvPr id="476" name="Google Shape;476;g398735e5986_0_4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7" name="Google Shape;477;g398735e5986_0_4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Project planning involves six steps which have milestones. A Gantt chart will be utilised to track progress, and deadlines. Resource allocation, leading to reduction of risks, compliance with ethics are all aspects that would help to ensure professionalism and even viability in the post graduate research environment [5].</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1"/>
        <p:cNvGrpSpPr/>
        <p:nvPr/>
      </p:nvGrpSpPr>
      <p:grpSpPr>
        <a:xfrm>
          <a:off x="0" y="0"/>
          <a:ext cx="0" cy="0"/>
          <a:chOff x="0" y="0"/>
          <a:chExt cx="0" cy="0"/>
        </a:xfrm>
      </p:grpSpPr>
      <p:sp>
        <p:nvSpPr>
          <p:cNvPr id="482" name="Google Shape;482;g398735e5986_0_4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3" name="Google Shape;483;g398735e5986_0_4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The potential implication of the project is to augment the efficiency of the navigation and deliver the real-world smart mobility solutions. It provides not only to make the area of AI-GIS integration more sustainable but also increase it. The limitation issues such as data access, computation intensity are identified as being optimised in future [6].</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8"/>
        <p:cNvGrpSpPr/>
        <p:nvPr/>
      </p:nvGrpSpPr>
      <p:grpSpPr>
        <a:xfrm>
          <a:off x="0" y="0"/>
          <a:ext cx="0" cy="0"/>
          <a:chOff x="0" y="0"/>
          <a:chExt cx="0" cy="0"/>
        </a:xfrm>
      </p:grpSpPr>
      <p:sp>
        <p:nvSpPr>
          <p:cNvPr id="489" name="Google Shape;489;g398735e5986_0_4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0" name="Google Shape;490;g398735e5986_0_4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In conclusion, the proposed research fits Level 7 requirement of originality, technical knowledge and professional practise. It is also known to further develop both the scientifically and social side by AI-enhanced geospatial development of the map navigation systems. The provided sources demonstrate the utilisation of current and acceptable literature [1] -[6].</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Google Shape;495;g398735e5986_0_4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6" name="Google Shape;496;g398735e5986_0_4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Fernando, N., McMeekin, D.A. and Murray, I., 2023. Route planning methods in indoor navigation tools for vision impaired persons: a systematic review. Disability and Rehabilitation: Assistive Technology, 18(6), pp.763-782. https://www.tandfonline.com/doi/abs/10.1080/17483107.2021.1922522</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Ntakolia, C. and Iakovidis, D.K., 2021. A route planning framework for smart wearable assistive navigation systems. SN Applied Sciences, 3(1), p.104. https://link.springer.com/article/10.1007/s42452-020-04038-6</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Zhu, C., 2023. Intelligent robot path planning and navigation based on reinforcement learning and adaptive control. J. Logist. Inform. Serv. Sci, 10(3), pp.235-248. http://www.aasmr.org/liss/Vol.10/No.3%202023/Vol.10.No.3.18.pdf</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 Alt 1">
  <p:cSld name="BLANK_1">
    <p:bg>
      <p:bgPr>
        <a:solidFill>
          <a:schemeClr val="dk2"/>
        </a:solidFill>
        <a:effectLst/>
      </p:bgPr>
    </p:bg>
    <p:spTree>
      <p:nvGrpSpPr>
        <p:cNvPr id="1" name="Shape 54"/>
        <p:cNvGrpSpPr/>
        <p:nvPr/>
      </p:nvGrpSpPr>
      <p:grpSpPr>
        <a:xfrm>
          <a:off x="0" y="0"/>
          <a:ext cx="0" cy="0"/>
          <a:chOff x="0" y="0"/>
          <a:chExt cx="0" cy="0"/>
        </a:xfrm>
      </p:grpSpPr>
      <p:sp>
        <p:nvSpPr>
          <p:cNvPr id="55" name="Google Shape;55;p14"/>
          <p:cNvSpPr/>
          <p:nvPr/>
        </p:nvSpPr>
        <p:spPr>
          <a:xfrm>
            <a:off x="175" y="-2125"/>
            <a:ext cx="6913800" cy="42030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56" name="Google Shape;56;p14"/>
          <p:cNvSpPr/>
          <p:nvPr/>
        </p:nvSpPr>
        <p:spPr>
          <a:xfrm rot="10800000">
            <a:off x="175" y="4198775"/>
            <a:ext cx="6913800" cy="9405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57" name="Google Shape;57;p14"/>
          <p:cNvSpPr/>
          <p:nvPr/>
        </p:nvSpPr>
        <p:spPr>
          <a:xfrm rot="10800000">
            <a:off x="6914000" y="4198775"/>
            <a:ext cx="2232300" cy="9405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58" name="Google Shape;58;p14"/>
          <p:cNvSpPr/>
          <p:nvPr/>
        </p:nvSpPr>
        <p:spPr>
          <a:xfrm rot="10800000">
            <a:off x="6914000" y="-2225"/>
            <a:ext cx="2232300" cy="42024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59" name="Google Shape;59;p14"/>
          <p:cNvSpPr txBox="1">
            <a:spLocks noGrp="1"/>
          </p:cNvSpPr>
          <p:nvPr>
            <p:ph type="title"/>
          </p:nvPr>
        </p:nvSpPr>
        <p:spPr>
          <a:xfrm>
            <a:off x="272350" y="746550"/>
            <a:ext cx="6493800" cy="3382800"/>
          </a:xfrm>
          <a:prstGeom prst="rect">
            <a:avLst/>
          </a:prstGeom>
        </p:spPr>
        <p:txBody>
          <a:bodyPr spcFirstLastPara="1" wrap="square" lIns="0" tIns="91425" rIns="0" bIns="91425" anchor="b" anchorCtr="0">
            <a:noAutofit/>
          </a:bodyPr>
          <a:lstStyle>
            <a:lvl1pPr lvl="0">
              <a:spcBef>
                <a:spcPts val="0"/>
              </a:spcBef>
              <a:spcAft>
                <a:spcPts val="0"/>
              </a:spcAft>
              <a:buNone/>
              <a:defRPr sz="6000"/>
            </a:lvl1pPr>
            <a:lvl2pPr lvl="1">
              <a:lnSpc>
                <a:spcPct val="115000"/>
              </a:lnSpc>
              <a:spcBef>
                <a:spcPts val="0"/>
              </a:spcBef>
              <a:spcAft>
                <a:spcPts val="0"/>
              </a:spcAft>
              <a:buNone/>
              <a:defRPr sz="6000"/>
            </a:lvl2pPr>
            <a:lvl3pPr lvl="2">
              <a:lnSpc>
                <a:spcPct val="115000"/>
              </a:lnSpc>
              <a:spcBef>
                <a:spcPts val="0"/>
              </a:spcBef>
              <a:spcAft>
                <a:spcPts val="0"/>
              </a:spcAft>
              <a:buNone/>
              <a:defRPr sz="6000"/>
            </a:lvl3pPr>
            <a:lvl4pPr lvl="3">
              <a:lnSpc>
                <a:spcPct val="115000"/>
              </a:lnSpc>
              <a:spcBef>
                <a:spcPts val="0"/>
              </a:spcBef>
              <a:spcAft>
                <a:spcPts val="0"/>
              </a:spcAft>
              <a:buNone/>
              <a:defRPr sz="6000"/>
            </a:lvl4pPr>
            <a:lvl5pPr lvl="4">
              <a:lnSpc>
                <a:spcPct val="115000"/>
              </a:lnSpc>
              <a:spcBef>
                <a:spcPts val="0"/>
              </a:spcBef>
              <a:spcAft>
                <a:spcPts val="0"/>
              </a:spcAft>
              <a:buNone/>
              <a:defRPr sz="6000"/>
            </a:lvl5pPr>
            <a:lvl6pPr lvl="5">
              <a:lnSpc>
                <a:spcPct val="115000"/>
              </a:lnSpc>
              <a:spcBef>
                <a:spcPts val="0"/>
              </a:spcBef>
              <a:spcAft>
                <a:spcPts val="0"/>
              </a:spcAft>
              <a:buNone/>
              <a:defRPr sz="6000"/>
            </a:lvl6pPr>
            <a:lvl7pPr lvl="6">
              <a:lnSpc>
                <a:spcPct val="115000"/>
              </a:lnSpc>
              <a:spcBef>
                <a:spcPts val="0"/>
              </a:spcBef>
              <a:spcAft>
                <a:spcPts val="0"/>
              </a:spcAft>
              <a:buNone/>
              <a:defRPr sz="6000"/>
            </a:lvl7pPr>
            <a:lvl8pPr lvl="7">
              <a:lnSpc>
                <a:spcPct val="115000"/>
              </a:lnSpc>
              <a:spcBef>
                <a:spcPts val="0"/>
              </a:spcBef>
              <a:spcAft>
                <a:spcPts val="0"/>
              </a:spcAft>
              <a:buNone/>
              <a:defRPr sz="6000"/>
            </a:lvl8pPr>
            <a:lvl9pPr lvl="8">
              <a:lnSpc>
                <a:spcPct val="115000"/>
              </a:lnSpc>
              <a:spcBef>
                <a:spcPts val="0"/>
              </a:spcBef>
              <a:spcAft>
                <a:spcPts val="0"/>
              </a:spcAft>
              <a:buNone/>
              <a:defRPr sz="6000"/>
            </a:lvl9pPr>
          </a:lstStyle>
          <a:p>
            <a:endParaRPr/>
          </a:p>
        </p:txBody>
      </p:sp>
      <p:sp>
        <p:nvSpPr>
          <p:cNvPr id="60" name="Google Shape;60;p14"/>
          <p:cNvSpPr txBox="1">
            <a:spLocks noGrp="1"/>
          </p:cNvSpPr>
          <p:nvPr>
            <p:ph type="subTitle" idx="1"/>
          </p:nvPr>
        </p:nvSpPr>
        <p:spPr>
          <a:xfrm>
            <a:off x="272350" y="4377150"/>
            <a:ext cx="1812900" cy="107700"/>
          </a:xfrm>
          <a:prstGeom prst="rect">
            <a:avLst/>
          </a:prstGeom>
        </p:spPr>
        <p:txBody>
          <a:bodyPr spcFirstLastPara="1" wrap="square" lIns="0" tIns="0" rIns="0" bIns="0" anchor="t" anchorCtr="0">
            <a:spAutoFit/>
          </a:bodyPr>
          <a:lstStyle>
            <a:lvl1pPr lvl="0">
              <a:spcBef>
                <a:spcPts val="0"/>
              </a:spcBef>
              <a:spcAft>
                <a:spcPts val="0"/>
              </a:spcAft>
              <a:buSzPts val="700"/>
              <a:buNone/>
              <a:defRPr sz="700"/>
            </a:lvl1pPr>
            <a:lvl2pPr lvl="1">
              <a:spcBef>
                <a:spcPts val="0"/>
              </a:spcBef>
              <a:spcAft>
                <a:spcPts val="0"/>
              </a:spcAft>
              <a:buClr>
                <a:schemeClr val="dk1"/>
              </a:buClr>
              <a:buSzPts val="700"/>
              <a:buNone/>
              <a:defRPr sz="700">
                <a:solidFill>
                  <a:schemeClr val="dk1"/>
                </a:solidFill>
              </a:defRPr>
            </a:lvl2pPr>
            <a:lvl3pPr lvl="2">
              <a:spcBef>
                <a:spcPts val="0"/>
              </a:spcBef>
              <a:spcAft>
                <a:spcPts val="0"/>
              </a:spcAft>
              <a:buClr>
                <a:schemeClr val="dk1"/>
              </a:buClr>
              <a:buSzPts val="700"/>
              <a:buNone/>
              <a:defRPr sz="700">
                <a:solidFill>
                  <a:schemeClr val="dk1"/>
                </a:solidFill>
              </a:defRPr>
            </a:lvl3pPr>
            <a:lvl4pPr lvl="3">
              <a:spcBef>
                <a:spcPts val="0"/>
              </a:spcBef>
              <a:spcAft>
                <a:spcPts val="0"/>
              </a:spcAft>
              <a:buClr>
                <a:schemeClr val="dk1"/>
              </a:buClr>
              <a:buSzPts val="700"/>
              <a:buNone/>
              <a:defRPr sz="700">
                <a:solidFill>
                  <a:schemeClr val="dk1"/>
                </a:solidFill>
              </a:defRPr>
            </a:lvl4pPr>
            <a:lvl5pPr lvl="4">
              <a:spcBef>
                <a:spcPts val="0"/>
              </a:spcBef>
              <a:spcAft>
                <a:spcPts val="0"/>
              </a:spcAft>
              <a:buClr>
                <a:schemeClr val="dk1"/>
              </a:buClr>
              <a:buSzPts val="700"/>
              <a:buNone/>
              <a:defRPr sz="700">
                <a:solidFill>
                  <a:schemeClr val="dk1"/>
                </a:solidFill>
              </a:defRPr>
            </a:lvl5pPr>
            <a:lvl6pPr lvl="5">
              <a:spcBef>
                <a:spcPts val="0"/>
              </a:spcBef>
              <a:spcAft>
                <a:spcPts val="0"/>
              </a:spcAft>
              <a:buClr>
                <a:schemeClr val="dk1"/>
              </a:buClr>
              <a:buSzPts val="700"/>
              <a:buNone/>
              <a:defRPr sz="700">
                <a:solidFill>
                  <a:schemeClr val="dk1"/>
                </a:solidFill>
              </a:defRPr>
            </a:lvl6pPr>
            <a:lvl7pPr lvl="6">
              <a:spcBef>
                <a:spcPts val="0"/>
              </a:spcBef>
              <a:spcAft>
                <a:spcPts val="0"/>
              </a:spcAft>
              <a:buClr>
                <a:schemeClr val="dk1"/>
              </a:buClr>
              <a:buSzPts val="700"/>
              <a:buNone/>
              <a:defRPr sz="700">
                <a:solidFill>
                  <a:schemeClr val="dk1"/>
                </a:solidFill>
              </a:defRPr>
            </a:lvl7pPr>
            <a:lvl8pPr lvl="7">
              <a:spcBef>
                <a:spcPts val="0"/>
              </a:spcBef>
              <a:spcAft>
                <a:spcPts val="0"/>
              </a:spcAft>
              <a:buClr>
                <a:schemeClr val="dk1"/>
              </a:buClr>
              <a:buSzPts val="700"/>
              <a:buNone/>
              <a:defRPr sz="700">
                <a:solidFill>
                  <a:schemeClr val="dk1"/>
                </a:solidFill>
              </a:defRPr>
            </a:lvl8pPr>
            <a:lvl9pPr lvl="8">
              <a:spcBef>
                <a:spcPts val="0"/>
              </a:spcBef>
              <a:spcAft>
                <a:spcPts val="0"/>
              </a:spcAft>
              <a:buClr>
                <a:schemeClr val="dk1"/>
              </a:buClr>
              <a:buSzPts val="700"/>
              <a:buNone/>
              <a:defRPr sz="700">
                <a:solidFill>
                  <a:schemeClr val="dk1"/>
                </a:solidFill>
              </a:defRPr>
            </a:lvl9pPr>
          </a:lstStyle>
          <a:p>
            <a:endParaRPr/>
          </a:p>
        </p:txBody>
      </p:sp>
      <p:sp>
        <p:nvSpPr>
          <p:cNvPr id="61" name="Google Shape;61;p14"/>
          <p:cNvSpPr txBox="1">
            <a:spLocks noGrp="1"/>
          </p:cNvSpPr>
          <p:nvPr>
            <p:ph type="subTitle" idx="2"/>
          </p:nvPr>
        </p:nvSpPr>
        <p:spPr>
          <a:xfrm>
            <a:off x="7046325" y="4377150"/>
            <a:ext cx="1812900" cy="107700"/>
          </a:xfrm>
          <a:prstGeom prst="rect">
            <a:avLst/>
          </a:prstGeom>
        </p:spPr>
        <p:txBody>
          <a:bodyPr spcFirstLastPara="1" wrap="square" lIns="0" tIns="0" rIns="0" bIns="0" anchor="t" anchorCtr="0">
            <a:spAutoFit/>
          </a:bodyPr>
          <a:lstStyle>
            <a:lvl1pPr lvl="0">
              <a:spcBef>
                <a:spcPts val="0"/>
              </a:spcBef>
              <a:spcAft>
                <a:spcPts val="0"/>
              </a:spcAft>
              <a:buSzPts val="700"/>
              <a:buNone/>
              <a:defRPr sz="700"/>
            </a:lvl1pPr>
            <a:lvl2pPr lvl="1">
              <a:spcBef>
                <a:spcPts val="0"/>
              </a:spcBef>
              <a:spcAft>
                <a:spcPts val="0"/>
              </a:spcAft>
              <a:buClr>
                <a:schemeClr val="dk1"/>
              </a:buClr>
              <a:buSzPts val="700"/>
              <a:buNone/>
              <a:defRPr sz="700">
                <a:solidFill>
                  <a:schemeClr val="dk1"/>
                </a:solidFill>
              </a:defRPr>
            </a:lvl2pPr>
            <a:lvl3pPr lvl="2">
              <a:spcBef>
                <a:spcPts val="0"/>
              </a:spcBef>
              <a:spcAft>
                <a:spcPts val="0"/>
              </a:spcAft>
              <a:buClr>
                <a:schemeClr val="dk1"/>
              </a:buClr>
              <a:buSzPts val="700"/>
              <a:buNone/>
              <a:defRPr sz="700">
                <a:solidFill>
                  <a:schemeClr val="dk1"/>
                </a:solidFill>
              </a:defRPr>
            </a:lvl3pPr>
            <a:lvl4pPr lvl="3">
              <a:spcBef>
                <a:spcPts val="0"/>
              </a:spcBef>
              <a:spcAft>
                <a:spcPts val="0"/>
              </a:spcAft>
              <a:buClr>
                <a:schemeClr val="dk1"/>
              </a:buClr>
              <a:buSzPts val="700"/>
              <a:buNone/>
              <a:defRPr sz="700">
                <a:solidFill>
                  <a:schemeClr val="dk1"/>
                </a:solidFill>
              </a:defRPr>
            </a:lvl4pPr>
            <a:lvl5pPr lvl="4">
              <a:spcBef>
                <a:spcPts val="0"/>
              </a:spcBef>
              <a:spcAft>
                <a:spcPts val="0"/>
              </a:spcAft>
              <a:buClr>
                <a:schemeClr val="dk1"/>
              </a:buClr>
              <a:buSzPts val="700"/>
              <a:buNone/>
              <a:defRPr sz="700">
                <a:solidFill>
                  <a:schemeClr val="dk1"/>
                </a:solidFill>
              </a:defRPr>
            </a:lvl5pPr>
            <a:lvl6pPr lvl="5">
              <a:spcBef>
                <a:spcPts val="0"/>
              </a:spcBef>
              <a:spcAft>
                <a:spcPts val="0"/>
              </a:spcAft>
              <a:buClr>
                <a:schemeClr val="dk1"/>
              </a:buClr>
              <a:buSzPts val="700"/>
              <a:buNone/>
              <a:defRPr sz="700">
                <a:solidFill>
                  <a:schemeClr val="dk1"/>
                </a:solidFill>
              </a:defRPr>
            </a:lvl6pPr>
            <a:lvl7pPr lvl="6">
              <a:spcBef>
                <a:spcPts val="0"/>
              </a:spcBef>
              <a:spcAft>
                <a:spcPts val="0"/>
              </a:spcAft>
              <a:buClr>
                <a:schemeClr val="dk1"/>
              </a:buClr>
              <a:buSzPts val="700"/>
              <a:buNone/>
              <a:defRPr sz="700">
                <a:solidFill>
                  <a:schemeClr val="dk1"/>
                </a:solidFill>
              </a:defRPr>
            </a:lvl7pPr>
            <a:lvl8pPr lvl="7">
              <a:spcBef>
                <a:spcPts val="0"/>
              </a:spcBef>
              <a:spcAft>
                <a:spcPts val="0"/>
              </a:spcAft>
              <a:buClr>
                <a:schemeClr val="dk1"/>
              </a:buClr>
              <a:buSzPts val="700"/>
              <a:buNone/>
              <a:defRPr sz="700">
                <a:solidFill>
                  <a:schemeClr val="dk1"/>
                </a:solidFill>
              </a:defRPr>
            </a:lvl8pPr>
            <a:lvl9pPr lvl="8">
              <a:spcBef>
                <a:spcPts val="0"/>
              </a:spcBef>
              <a:spcAft>
                <a:spcPts val="0"/>
              </a:spcAft>
              <a:buClr>
                <a:schemeClr val="dk1"/>
              </a:buClr>
              <a:buSzPts val="700"/>
              <a:buNone/>
              <a:defRPr sz="700">
                <a:solidFill>
                  <a:schemeClr val="dk1"/>
                </a:solidFill>
              </a:defRPr>
            </a:lvl9pPr>
          </a:lstStyle>
          <a:p>
            <a:endParaRPr/>
          </a:p>
        </p:txBody>
      </p:sp>
      <p:sp>
        <p:nvSpPr>
          <p:cNvPr id="62" name="Google Shape;62;p14"/>
          <p:cNvSpPr txBox="1">
            <a:spLocks noGrp="1"/>
          </p:cNvSpPr>
          <p:nvPr>
            <p:ph type="subTitle" idx="3"/>
          </p:nvPr>
        </p:nvSpPr>
        <p:spPr>
          <a:xfrm>
            <a:off x="3078275" y="4377150"/>
            <a:ext cx="2874000" cy="107700"/>
          </a:xfrm>
          <a:prstGeom prst="rect">
            <a:avLst/>
          </a:prstGeom>
        </p:spPr>
        <p:txBody>
          <a:bodyPr spcFirstLastPara="1" wrap="square" lIns="0" tIns="0" rIns="0" bIns="0" anchor="t" anchorCtr="0">
            <a:spAutoFit/>
          </a:bodyPr>
          <a:lstStyle>
            <a:lvl1pPr lvl="0">
              <a:spcBef>
                <a:spcPts val="0"/>
              </a:spcBef>
              <a:spcAft>
                <a:spcPts val="0"/>
              </a:spcAft>
              <a:buSzPts val="700"/>
              <a:buNone/>
              <a:defRPr sz="700"/>
            </a:lvl1pPr>
            <a:lvl2pPr lvl="1">
              <a:spcBef>
                <a:spcPts val="0"/>
              </a:spcBef>
              <a:spcAft>
                <a:spcPts val="0"/>
              </a:spcAft>
              <a:buClr>
                <a:schemeClr val="dk1"/>
              </a:buClr>
              <a:buSzPts val="700"/>
              <a:buNone/>
              <a:defRPr sz="700">
                <a:solidFill>
                  <a:schemeClr val="dk1"/>
                </a:solidFill>
              </a:defRPr>
            </a:lvl2pPr>
            <a:lvl3pPr lvl="2">
              <a:spcBef>
                <a:spcPts val="0"/>
              </a:spcBef>
              <a:spcAft>
                <a:spcPts val="0"/>
              </a:spcAft>
              <a:buClr>
                <a:schemeClr val="dk1"/>
              </a:buClr>
              <a:buSzPts val="700"/>
              <a:buNone/>
              <a:defRPr sz="700">
                <a:solidFill>
                  <a:schemeClr val="dk1"/>
                </a:solidFill>
              </a:defRPr>
            </a:lvl3pPr>
            <a:lvl4pPr lvl="3">
              <a:spcBef>
                <a:spcPts val="0"/>
              </a:spcBef>
              <a:spcAft>
                <a:spcPts val="0"/>
              </a:spcAft>
              <a:buClr>
                <a:schemeClr val="dk1"/>
              </a:buClr>
              <a:buSzPts val="700"/>
              <a:buNone/>
              <a:defRPr sz="700">
                <a:solidFill>
                  <a:schemeClr val="dk1"/>
                </a:solidFill>
              </a:defRPr>
            </a:lvl4pPr>
            <a:lvl5pPr lvl="4">
              <a:spcBef>
                <a:spcPts val="0"/>
              </a:spcBef>
              <a:spcAft>
                <a:spcPts val="0"/>
              </a:spcAft>
              <a:buClr>
                <a:schemeClr val="dk1"/>
              </a:buClr>
              <a:buSzPts val="700"/>
              <a:buNone/>
              <a:defRPr sz="700">
                <a:solidFill>
                  <a:schemeClr val="dk1"/>
                </a:solidFill>
              </a:defRPr>
            </a:lvl5pPr>
            <a:lvl6pPr lvl="5">
              <a:spcBef>
                <a:spcPts val="0"/>
              </a:spcBef>
              <a:spcAft>
                <a:spcPts val="0"/>
              </a:spcAft>
              <a:buClr>
                <a:schemeClr val="dk1"/>
              </a:buClr>
              <a:buSzPts val="700"/>
              <a:buNone/>
              <a:defRPr sz="700">
                <a:solidFill>
                  <a:schemeClr val="dk1"/>
                </a:solidFill>
              </a:defRPr>
            </a:lvl6pPr>
            <a:lvl7pPr lvl="6">
              <a:spcBef>
                <a:spcPts val="0"/>
              </a:spcBef>
              <a:spcAft>
                <a:spcPts val="0"/>
              </a:spcAft>
              <a:buClr>
                <a:schemeClr val="dk1"/>
              </a:buClr>
              <a:buSzPts val="700"/>
              <a:buNone/>
              <a:defRPr sz="700">
                <a:solidFill>
                  <a:schemeClr val="dk1"/>
                </a:solidFill>
              </a:defRPr>
            </a:lvl7pPr>
            <a:lvl8pPr lvl="7">
              <a:spcBef>
                <a:spcPts val="0"/>
              </a:spcBef>
              <a:spcAft>
                <a:spcPts val="0"/>
              </a:spcAft>
              <a:buClr>
                <a:schemeClr val="dk1"/>
              </a:buClr>
              <a:buSzPts val="700"/>
              <a:buNone/>
              <a:defRPr sz="700">
                <a:solidFill>
                  <a:schemeClr val="dk1"/>
                </a:solidFill>
              </a:defRPr>
            </a:lvl8pPr>
            <a:lvl9pPr lvl="8">
              <a:spcBef>
                <a:spcPts val="0"/>
              </a:spcBef>
              <a:spcAft>
                <a:spcPts val="0"/>
              </a:spcAft>
              <a:buClr>
                <a:schemeClr val="dk1"/>
              </a:buClr>
              <a:buSzPts val="700"/>
              <a:buNone/>
              <a:defRPr sz="700">
                <a:solidFill>
                  <a:schemeClr val="dk1"/>
                </a:solidFill>
              </a:defRPr>
            </a:lvl9pPr>
          </a:lstStyle>
          <a:p>
            <a:endParaRPr/>
          </a:p>
        </p:txBody>
      </p:sp>
      <p:sp>
        <p:nvSpPr>
          <p:cNvPr id="63" name="Google Shape;63;p14"/>
          <p:cNvSpPr txBox="1">
            <a:spLocks noGrp="1"/>
          </p:cNvSpPr>
          <p:nvPr>
            <p:ph type="subTitle" idx="4"/>
          </p:nvPr>
        </p:nvSpPr>
        <p:spPr>
          <a:xfrm>
            <a:off x="7046325" y="244300"/>
            <a:ext cx="1812900" cy="1157400"/>
          </a:xfrm>
          <a:prstGeom prst="rect">
            <a:avLst/>
          </a:prstGeom>
        </p:spPr>
        <p:txBody>
          <a:bodyPr spcFirstLastPara="1" wrap="square" lIns="0" tIns="0" rIns="0" bIns="0" anchor="t" anchorCtr="0">
            <a:spAutoFit/>
          </a:bodyPr>
          <a:lstStyle>
            <a:lvl1pPr lvl="0">
              <a:spcBef>
                <a:spcPts val="0"/>
              </a:spcBef>
              <a:spcAft>
                <a:spcPts val="0"/>
              </a:spcAft>
              <a:buSzPts val="2600"/>
              <a:buFont typeface="Inter Light"/>
              <a:buNone/>
              <a:defRPr sz="2600">
                <a:latin typeface="Inter Light"/>
                <a:ea typeface="Inter Light"/>
                <a:cs typeface="Inter Light"/>
                <a:sym typeface="Inter Light"/>
              </a:defRPr>
            </a:lvl1pPr>
            <a:lvl2pPr lvl="1">
              <a:spcBef>
                <a:spcPts val="0"/>
              </a:spcBef>
              <a:spcAft>
                <a:spcPts val="0"/>
              </a:spcAft>
              <a:buClr>
                <a:schemeClr val="dk1"/>
              </a:buClr>
              <a:buSzPts val="2600"/>
              <a:buFont typeface="Inter Light"/>
              <a:buNone/>
              <a:defRPr sz="2600">
                <a:solidFill>
                  <a:schemeClr val="dk1"/>
                </a:solidFill>
                <a:latin typeface="Inter Light"/>
                <a:ea typeface="Inter Light"/>
                <a:cs typeface="Inter Light"/>
                <a:sym typeface="Inter Light"/>
              </a:defRPr>
            </a:lvl2pPr>
            <a:lvl3pPr lvl="2">
              <a:spcBef>
                <a:spcPts val="0"/>
              </a:spcBef>
              <a:spcAft>
                <a:spcPts val="0"/>
              </a:spcAft>
              <a:buClr>
                <a:schemeClr val="dk1"/>
              </a:buClr>
              <a:buSzPts val="2600"/>
              <a:buFont typeface="Inter Light"/>
              <a:buNone/>
              <a:defRPr sz="2600">
                <a:solidFill>
                  <a:schemeClr val="dk1"/>
                </a:solidFill>
                <a:latin typeface="Inter Light"/>
                <a:ea typeface="Inter Light"/>
                <a:cs typeface="Inter Light"/>
                <a:sym typeface="Inter Light"/>
              </a:defRPr>
            </a:lvl3pPr>
            <a:lvl4pPr lvl="3">
              <a:spcBef>
                <a:spcPts val="0"/>
              </a:spcBef>
              <a:spcAft>
                <a:spcPts val="0"/>
              </a:spcAft>
              <a:buClr>
                <a:schemeClr val="dk1"/>
              </a:buClr>
              <a:buSzPts val="2600"/>
              <a:buFont typeface="Inter Light"/>
              <a:buNone/>
              <a:defRPr sz="2600">
                <a:solidFill>
                  <a:schemeClr val="dk1"/>
                </a:solidFill>
                <a:latin typeface="Inter Light"/>
                <a:ea typeface="Inter Light"/>
                <a:cs typeface="Inter Light"/>
                <a:sym typeface="Inter Light"/>
              </a:defRPr>
            </a:lvl4pPr>
            <a:lvl5pPr lvl="4">
              <a:spcBef>
                <a:spcPts val="0"/>
              </a:spcBef>
              <a:spcAft>
                <a:spcPts val="0"/>
              </a:spcAft>
              <a:buClr>
                <a:schemeClr val="dk1"/>
              </a:buClr>
              <a:buSzPts val="2600"/>
              <a:buFont typeface="Inter Light"/>
              <a:buNone/>
              <a:defRPr sz="2600">
                <a:solidFill>
                  <a:schemeClr val="dk1"/>
                </a:solidFill>
                <a:latin typeface="Inter Light"/>
                <a:ea typeface="Inter Light"/>
                <a:cs typeface="Inter Light"/>
                <a:sym typeface="Inter Light"/>
              </a:defRPr>
            </a:lvl5pPr>
            <a:lvl6pPr lvl="5">
              <a:spcBef>
                <a:spcPts val="0"/>
              </a:spcBef>
              <a:spcAft>
                <a:spcPts val="0"/>
              </a:spcAft>
              <a:buClr>
                <a:schemeClr val="dk1"/>
              </a:buClr>
              <a:buSzPts val="2600"/>
              <a:buFont typeface="Inter Light"/>
              <a:buNone/>
              <a:defRPr sz="2600">
                <a:solidFill>
                  <a:schemeClr val="dk1"/>
                </a:solidFill>
                <a:latin typeface="Inter Light"/>
                <a:ea typeface="Inter Light"/>
                <a:cs typeface="Inter Light"/>
                <a:sym typeface="Inter Light"/>
              </a:defRPr>
            </a:lvl6pPr>
            <a:lvl7pPr lvl="6">
              <a:spcBef>
                <a:spcPts val="0"/>
              </a:spcBef>
              <a:spcAft>
                <a:spcPts val="0"/>
              </a:spcAft>
              <a:buClr>
                <a:schemeClr val="dk1"/>
              </a:buClr>
              <a:buSzPts val="2600"/>
              <a:buFont typeface="Inter Light"/>
              <a:buNone/>
              <a:defRPr sz="2600">
                <a:solidFill>
                  <a:schemeClr val="dk1"/>
                </a:solidFill>
                <a:latin typeface="Inter Light"/>
                <a:ea typeface="Inter Light"/>
                <a:cs typeface="Inter Light"/>
                <a:sym typeface="Inter Light"/>
              </a:defRPr>
            </a:lvl7pPr>
            <a:lvl8pPr lvl="7">
              <a:spcBef>
                <a:spcPts val="0"/>
              </a:spcBef>
              <a:spcAft>
                <a:spcPts val="0"/>
              </a:spcAft>
              <a:buClr>
                <a:schemeClr val="dk1"/>
              </a:buClr>
              <a:buSzPts val="2600"/>
              <a:buFont typeface="Inter Light"/>
              <a:buNone/>
              <a:defRPr sz="2600">
                <a:solidFill>
                  <a:schemeClr val="dk1"/>
                </a:solidFill>
                <a:latin typeface="Inter Light"/>
                <a:ea typeface="Inter Light"/>
                <a:cs typeface="Inter Light"/>
                <a:sym typeface="Inter Light"/>
              </a:defRPr>
            </a:lvl8pPr>
            <a:lvl9pPr lvl="8">
              <a:spcBef>
                <a:spcPts val="0"/>
              </a:spcBef>
              <a:spcAft>
                <a:spcPts val="0"/>
              </a:spcAft>
              <a:buClr>
                <a:schemeClr val="dk1"/>
              </a:buClr>
              <a:buSzPts val="2600"/>
              <a:buFont typeface="Inter Light"/>
              <a:buNone/>
              <a:defRPr sz="2600">
                <a:solidFill>
                  <a:schemeClr val="dk1"/>
                </a:solidFill>
                <a:latin typeface="Inter Light"/>
                <a:ea typeface="Inter Light"/>
                <a:cs typeface="Inter Light"/>
                <a:sym typeface="Inter Light"/>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 Alt 2">
  <p:cSld name="BLANK_1_1">
    <p:bg>
      <p:bgPr>
        <a:solidFill>
          <a:schemeClr val="dk2"/>
        </a:solidFill>
        <a:effectLst/>
      </p:bgPr>
    </p:bg>
    <p:spTree>
      <p:nvGrpSpPr>
        <p:cNvPr id="1" name="Shape 64"/>
        <p:cNvGrpSpPr/>
        <p:nvPr/>
      </p:nvGrpSpPr>
      <p:grpSpPr>
        <a:xfrm>
          <a:off x="0" y="0"/>
          <a:ext cx="0" cy="0"/>
          <a:chOff x="0" y="0"/>
          <a:chExt cx="0" cy="0"/>
        </a:xfrm>
      </p:grpSpPr>
      <p:sp>
        <p:nvSpPr>
          <p:cNvPr id="65" name="Google Shape;65;p15"/>
          <p:cNvSpPr/>
          <p:nvPr/>
        </p:nvSpPr>
        <p:spPr>
          <a:xfrm>
            <a:off x="175" y="-2125"/>
            <a:ext cx="6913800" cy="42030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66" name="Google Shape;66;p15"/>
          <p:cNvSpPr/>
          <p:nvPr/>
        </p:nvSpPr>
        <p:spPr>
          <a:xfrm rot="10800000">
            <a:off x="175" y="4198775"/>
            <a:ext cx="6913800" cy="9405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67" name="Google Shape;67;p15"/>
          <p:cNvSpPr/>
          <p:nvPr/>
        </p:nvSpPr>
        <p:spPr>
          <a:xfrm rot="10800000">
            <a:off x="6914000" y="4198775"/>
            <a:ext cx="2232300" cy="9405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68" name="Google Shape;68;p15"/>
          <p:cNvSpPr/>
          <p:nvPr/>
        </p:nvSpPr>
        <p:spPr>
          <a:xfrm rot="10800000">
            <a:off x="6914000" y="-2225"/>
            <a:ext cx="2232300" cy="42024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69" name="Google Shape;69;p15"/>
          <p:cNvSpPr txBox="1">
            <a:spLocks noGrp="1"/>
          </p:cNvSpPr>
          <p:nvPr>
            <p:ph type="title"/>
          </p:nvPr>
        </p:nvSpPr>
        <p:spPr>
          <a:xfrm>
            <a:off x="272350" y="213150"/>
            <a:ext cx="6493800" cy="3382800"/>
          </a:xfrm>
          <a:prstGeom prst="rect">
            <a:avLst/>
          </a:prstGeom>
        </p:spPr>
        <p:txBody>
          <a:bodyPr spcFirstLastPara="1" wrap="square" lIns="0" tIns="91425" rIns="0" bIns="91425" anchor="b" anchorCtr="0">
            <a:noAutofit/>
          </a:bodyPr>
          <a:lstStyle>
            <a:lvl1pPr lvl="0">
              <a:spcBef>
                <a:spcPts val="0"/>
              </a:spcBef>
              <a:spcAft>
                <a:spcPts val="0"/>
              </a:spcAft>
              <a:buNone/>
              <a:defRPr sz="6000"/>
            </a:lvl1pPr>
            <a:lvl2pPr lvl="1">
              <a:lnSpc>
                <a:spcPct val="115000"/>
              </a:lnSpc>
              <a:spcBef>
                <a:spcPts val="0"/>
              </a:spcBef>
              <a:spcAft>
                <a:spcPts val="0"/>
              </a:spcAft>
              <a:buNone/>
              <a:defRPr sz="6000"/>
            </a:lvl2pPr>
            <a:lvl3pPr lvl="2">
              <a:lnSpc>
                <a:spcPct val="115000"/>
              </a:lnSpc>
              <a:spcBef>
                <a:spcPts val="0"/>
              </a:spcBef>
              <a:spcAft>
                <a:spcPts val="0"/>
              </a:spcAft>
              <a:buNone/>
              <a:defRPr sz="6000"/>
            </a:lvl3pPr>
            <a:lvl4pPr lvl="3">
              <a:lnSpc>
                <a:spcPct val="115000"/>
              </a:lnSpc>
              <a:spcBef>
                <a:spcPts val="0"/>
              </a:spcBef>
              <a:spcAft>
                <a:spcPts val="0"/>
              </a:spcAft>
              <a:buNone/>
              <a:defRPr sz="6000"/>
            </a:lvl4pPr>
            <a:lvl5pPr lvl="4">
              <a:lnSpc>
                <a:spcPct val="115000"/>
              </a:lnSpc>
              <a:spcBef>
                <a:spcPts val="0"/>
              </a:spcBef>
              <a:spcAft>
                <a:spcPts val="0"/>
              </a:spcAft>
              <a:buNone/>
              <a:defRPr sz="6000"/>
            </a:lvl5pPr>
            <a:lvl6pPr lvl="5">
              <a:lnSpc>
                <a:spcPct val="115000"/>
              </a:lnSpc>
              <a:spcBef>
                <a:spcPts val="0"/>
              </a:spcBef>
              <a:spcAft>
                <a:spcPts val="0"/>
              </a:spcAft>
              <a:buNone/>
              <a:defRPr sz="6000"/>
            </a:lvl6pPr>
            <a:lvl7pPr lvl="6">
              <a:lnSpc>
                <a:spcPct val="115000"/>
              </a:lnSpc>
              <a:spcBef>
                <a:spcPts val="0"/>
              </a:spcBef>
              <a:spcAft>
                <a:spcPts val="0"/>
              </a:spcAft>
              <a:buNone/>
              <a:defRPr sz="6000"/>
            </a:lvl7pPr>
            <a:lvl8pPr lvl="7">
              <a:lnSpc>
                <a:spcPct val="115000"/>
              </a:lnSpc>
              <a:spcBef>
                <a:spcPts val="0"/>
              </a:spcBef>
              <a:spcAft>
                <a:spcPts val="0"/>
              </a:spcAft>
              <a:buNone/>
              <a:defRPr sz="6000"/>
            </a:lvl8pPr>
            <a:lvl9pPr lvl="8">
              <a:lnSpc>
                <a:spcPct val="115000"/>
              </a:lnSpc>
              <a:spcBef>
                <a:spcPts val="0"/>
              </a:spcBef>
              <a:spcAft>
                <a:spcPts val="0"/>
              </a:spcAft>
              <a:buNone/>
              <a:defRPr sz="6000"/>
            </a:lvl9pPr>
          </a:lstStyle>
          <a:p>
            <a:endParaRPr/>
          </a:p>
        </p:txBody>
      </p:sp>
      <p:sp>
        <p:nvSpPr>
          <p:cNvPr id="70" name="Google Shape;70;p15"/>
          <p:cNvSpPr txBox="1">
            <a:spLocks noGrp="1"/>
          </p:cNvSpPr>
          <p:nvPr>
            <p:ph type="subTitle" idx="1"/>
          </p:nvPr>
        </p:nvSpPr>
        <p:spPr>
          <a:xfrm>
            <a:off x="272350" y="3551131"/>
            <a:ext cx="4404300" cy="452700"/>
          </a:xfrm>
          <a:prstGeom prst="rect">
            <a:avLst/>
          </a:prstGeom>
        </p:spPr>
        <p:txBody>
          <a:bodyPr spcFirstLastPara="1" wrap="square" lIns="0" tIns="91425" rIns="0" bIns="91425" anchor="b" anchorCtr="0">
            <a:noAutofit/>
          </a:bodyPr>
          <a:lstStyle>
            <a:lvl1pPr lvl="0">
              <a:spcBef>
                <a:spcPts val="0"/>
              </a:spcBef>
              <a:spcAft>
                <a:spcPts val="0"/>
              </a:spcAft>
              <a:buSzPts val="1000"/>
              <a:buFont typeface="Inter Light"/>
              <a:buNone/>
              <a:defRPr sz="1000">
                <a:latin typeface="Inter Light"/>
                <a:ea typeface="Inter Light"/>
                <a:cs typeface="Inter Light"/>
                <a:sym typeface="Inter Light"/>
              </a:defRPr>
            </a:lvl1pPr>
            <a:lvl2pPr lvl="1">
              <a:spcBef>
                <a:spcPts val="0"/>
              </a:spcBef>
              <a:spcAft>
                <a:spcPts val="0"/>
              </a:spcAft>
              <a:buClr>
                <a:schemeClr val="dk1"/>
              </a:buClr>
              <a:buSzPts val="1000"/>
              <a:buFont typeface="Inter Light"/>
              <a:buNone/>
              <a:defRPr sz="1000">
                <a:solidFill>
                  <a:schemeClr val="dk1"/>
                </a:solidFill>
                <a:latin typeface="Inter Light"/>
                <a:ea typeface="Inter Light"/>
                <a:cs typeface="Inter Light"/>
                <a:sym typeface="Inter Light"/>
              </a:defRPr>
            </a:lvl2pPr>
            <a:lvl3pPr lvl="2">
              <a:spcBef>
                <a:spcPts val="0"/>
              </a:spcBef>
              <a:spcAft>
                <a:spcPts val="0"/>
              </a:spcAft>
              <a:buClr>
                <a:schemeClr val="dk1"/>
              </a:buClr>
              <a:buSzPts val="1000"/>
              <a:buFont typeface="Inter Light"/>
              <a:buNone/>
              <a:defRPr sz="1000">
                <a:solidFill>
                  <a:schemeClr val="dk1"/>
                </a:solidFill>
                <a:latin typeface="Inter Light"/>
                <a:ea typeface="Inter Light"/>
                <a:cs typeface="Inter Light"/>
                <a:sym typeface="Inter Light"/>
              </a:defRPr>
            </a:lvl3pPr>
            <a:lvl4pPr lvl="3">
              <a:spcBef>
                <a:spcPts val="0"/>
              </a:spcBef>
              <a:spcAft>
                <a:spcPts val="0"/>
              </a:spcAft>
              <a:buClr>
                <a:schemeClr val="dk1"/>
              </a:buClr>
              <a:buSzPts val="1000"/>
              <a:buFont typeface="Inter Light"/>
              <a:buNone/>
              <a:defRPr sz="1000">
                <a:solidFill>
                  <a:schemeClr val="dk1"/>
                </a:solidFill>
                <a:latin typeface="Inter Light"/>
                <a:ea typeface="Inter Light"/>
                <a:cs typeface="Inter Light"/>
                <a:sym typeface="Inter Light"/>
              </a:defRPr>
            </a:lvl4pPr>
            <a:lvl5pPr lvl="4">
              <a:spcBef>
                <a:spcPts val="0"/>
              </a:spcBef>
              <a:spcAft>
                <a:spcPts val="0"/>
              </a:spcAft>
              <a:buClr>
                <a:schemeClr val="dk1"/>
              </a:buClr>
              <a:buSzPts val="1000"/>
              <a:buFont typeface="Inter Light"/>
              <a:buNone/>
              <a:defRPr sz="1000">
                <a:solidFill>
                  <a:schemeClr val="dk1"/>
                </a:solidFill>
                <a:latin typeface="Inter Light"/>
                <a:ea typeface="Inter Light"/>
                <a:cs typeface="Inter Light"/>
                <a:sym typeface="Inter Light"/>
              </a:defRPr>
            </a:lvl5pPr>
            <a:lvl6pPr lvl="5">
              <a:spcBef>
                <a:spcPts val="0"/>
              </a:spcBef>
              <a:spcAft>
                <a:spcPts val="0"/>
              </a:spcAft>
              <a:buClr>
                <a:schemeClr val="dk1"/>
              </a:buClr>
              <a:buSzPts val="1000"/>
              <a:buFont typeface="Inter Light"/>
              <a:buNone/>
              <a:defRPr sz="1000">
                <a:solidFill>
                  <a:schemeClr val="dk1"/>
                </a:solidFill>
                <a:latin typeface="Inter Light"/>
                <a:ea typeface="Inter Light"/>
                <a:cs typeface="Inter Light"/>
                <a:sym typeface="Inter Light"/>
              </a:defRPr>
            </a:lvl6pPr>
            <a:lvl7pPr lvl="6">
              <a:spcBef>
                <a:spcPts val="0"/>
              </a:spcBef>
              <a:spcAft>
                <a:spcPts val="0"/>
              </a:spcAft>
              <a:buClr>
                <a:schemeClr val="dk1"/>
              </a:buClr>
              <a:buSzPts val="1000"/>
              <a:buFont typeface="Inter Light"/>
              <a:buNone/>
              <a:defRPr sz="1000">
                <a:solidFill>
                  <a:schemeClr val="dk1"/>
                </a:solidFill>
                <a:latin typeface="Inter Light"/>
                <a:ea typeface="Inter Light"/>
                <a:cs typeface="Inter Light"/>
                <a:sym typeface="Inter Light"/>
              </a:defRPr>
            </a:lvl7pPr>
            <a:lvl8pPr lvl="7">
              <a:spcBef>
                <a:spcPts val="0"/>
              </a:spcBef>
              <a:spcAft>
                <a:spcPts val="0"/>
              </a:spcAft>
              <a:buClr>
                <a:schemeClr val="dk1"/>
              </a:buClr>
              <a:buSzPts val="1000"/>
              <a:buFont typeface="Inter Light"/>
              <a:buNone/>
              <a:defRPr sz="1000">
                <a:solidFill>
                  <a:schemeClr val="dk1"/>
                </a:solidFill>
                <a:latin typeface="Inter Light"/>
                <a:ea typeface="Inter Light"/>
                <a:cs typeface="Inter Light"/>
                <a:sym typeface="Inter Light"/>
              </a:defRPr>
            </a:lvl8pPr>
            <a:lvl9pPr lvl="8">
              <a:spcBef>
                <a:spcPts val="0"/>
              </a:spcBef>
              <a:spcAft>
                <a:spcPts val="0"/>
              </a:spcAft>
              <a:buClr>
                <a:schemeClr val="dk1"/>
              </a:buClr>
              <a:buSzPts val="1000"/>
              <a:buFont typeface="Inter Light"/>
              <a:buNone/>
              <a:defRPr sz="1000">
                <a:solidFill>
                  <a:schemeClr val="dk1"/>
                </a:solidFill>
                <a:latin typeface="Inter Light"/>
                <a:ea typeface="Inter Light"/>
                <a:cs typeface="Inter Light"/>
                <a:sym typeface="Inter Light"/>
              </a:defRPr>
            </a:lvl9pPr>
          </a:lstStyle>
          <a:p>
            <a:endParaRPr/>
          </a:p>
        </p:txBody>
      </p:sp>
      <p:sp>
        <p:nvSpPr>
          <p:cNvPr id="71" name="Google Shape;71;p15"/>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72" name="Google Shape;72;p15"/>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 Team 1">
  <p:cSld name="CUSTOM_1_1_1">
    <p:bg>
      <p:bgPr>
        <a:gradFill>
          <a:gsLst>
            <a:gs pos="0">
              <a:schemeClr val="accent1"/>
            </a:gs>
            <a:gs pos="72000">
              <a:schemeClr val="lt1"/>
            </a:gs>
            <a:gs pos="100000">
              <a:schemeClr val="dk2"/>
            </a:gs>
          </a:gsLst>
          <a:path path="circle">
            <a:fillToRect l="100000" t="100000"/>
          </a:path>
          <a:tileRect r="-100000" b="-100000"/>
        </a:gradFill>
        <a:effectLst/>
      </p:bgPr>
    </p:bg>
    <p:spTree>
      <p:nvGrpSpPr>
        <p:cNvPr id="1" name="Shape 73"/>
        <p:cNvGrpSpPr/>
        <p:nvPr/>
      </p:nvGrpSpPr>
      <p:grpSpPr>
        <a:xfrm>
          <a:off x="0" y="0"/>
          <a:ext cx="0" cy="0"/>
          <a:chOff x="0" y="0"/>
          <a:chExt cx="0" cy="0"/>
        </a:xfrm>
      </p:grpSpPr>
      <p:sp>
        <p:nvSpPr>
          <p:cNvPr id="74" name="Google Shape;74;p16"/>
          <p:cNvSpPr>
            <a:spLocks noGrp="1"/>
          </p:cNvSpPr>
          <p:nvPr>
            <p:ph type="pic" idx="2"/>
          </p:nvPr>
        </p:nvSpPr>
        <p:spPr>
          <a:xfrm>
            <a:off x="294150" y="1381775"/>
            <a:ext cx="1258200" cy="1797900"/>
          </a:xfrm>
          <a:prstGeom prst="rect">
            <a:avLst/>
          </a:prstGeom>
          <a:noFill/>
          <a:ln>
            <a:noFill/>
          </a:ln>
        </p:spPr>
      </p:sp>
      <p:sp>
        <p:nvSpPr>
          <p:cNvPr id="75" name="Google Shape;75;p16"/>
          <p:cNvSpPr>
            <a:spLocks noGrp="1"/>
          </p:cNvSpPr>
          <p:nvPr>
            <p:ph type="pic" idx="3"/>
          </p:nvPr>
        </p:nvSpPr>
        <p:spPr>
          <a:xfrm>
            <a:off x="3650100" y="1381775"/>
            <a:ext cx="1258200" cy="1381800"/>
          </a:xfrm>
          <a:prstGeom prst="rect">
            <a:avLst/>
          </a:prstGeom>
          <a:noFill/>
          <a:ln>
            <a:noFill/>
          </a:ln>
        </p:spPr>
      </p:sp>
      <p:sp>
        <p:nvSpPr>
          <p:cNvPr id="76" name="Google Shape;76;p16"/>
          <p:cNvSpPr>
            <a:spLocks noGrp="1"/>
          </p:cNvSpPr>
          <p:nvPr>
            <p:ph type="pic" idx="4"/>
          </p:nvPr>
        </p:nvSpPr>
        <p:spPr>
          <a:xfrm>
            <a:off x="1750675" y="2340900"/>
            <a:ext cx="1457400" cy="1252800"/>
          </a:xfrm>
          <a:prstGeom prst="rect">
            <a:avLst/>
          </a:prstGeom>
          <a:noFill/>
          <a:ln>
            <a:noFill/>
          </a:ln>
        </p:spPr>
      </p:sp>
      <p:sp>
        <p:nvSpPr>
          <p:cNvPr id="77" name="Google Shape;77;p16"/>
          <p:cNvSpPr>
            <a:spLocks noGrp="1"/>
          </p:cNvSpPr>
          <p:nvPr>
            <p:ph type="pic" idx="5"/>
          </p:nvPr>
        </p:nvSpPr>
        <p:spPr>
          <a:xfrm>
            <a:off x="5242450" y="2340900"/>
            <a:ext cx="1779900" cy="1252800"/>
          </a:xfrm>
          <a:prstGeom prst="rect">
            <a:avLst/>
          </a:prstGeom>
          <a:noFill/>
          <a:ln>
            <a:noFill/>
          </a:ln>
        </p:spPr>
      </p:sp>
      <p:sp>
        <p:nvSpPr>
          <p:cNvPr id="78" name="Google Shape;78;p16"/>
          <p:cNvSpPr>
            <a:spLocks noGrp="1"/>
          </p:cNvSpPr>
          <p:nvPr>
            <p:ph type="pic" idx="6"/>
          </p:nvPr>
        </p:nvSpPr>
        <p:spPr>
          <a:xfrm>
            <a:off x="7371800" y="1740600"/>
            <a:ext cx="1258200" cy="1868100"/>
          </a:xfrm>
          <a:prstGeom prst="rect">
            <a:avLst/>
          </a:prstGeom>
          <a:noFill/>
          <a:ln>
            <a:noFill/>
          </a:ln>
        </p:spPr>
      </p:sp>
      <p:sp>
        <p:nvSpPr>
          <p:cNvPr id="79" name="Google Shape;79;p16"/>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80" name="Google Shape;80;p16"/>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
        <p:nvSpPr>
          <p:cNvPr id="81" name="Google Shape;81;p16"/>
          <p:cNvSpPr txBox="1">
            <a:spLocks noGrp="1"/>
          </p:cNvSpPr>
          <p:nvPr>
            <p:ph type="title"/>
          </p:nvPr>
        </p:nvSpPr>
        <p:spPr>
          <a:xfrm>
            <a:off x="284400" y="257451"/>
            <a:ext cx="8578800" cy="910200"/>
          </a:xfrm>
          <a:prstGeom prst="rect">
            <a:avLst/>
          </a:prstGeom>
        </p:spPr>
        <p:txBody>
          <a:bodyPr spcFirstLastPara="1" wrap="square" lIns="0" tIns="91425" rIns="0" bIns="91425" anchor="b" anchorCtr="0">
            <a:noAutofit/>
          </a:bodyPr>
          <a:lstStyle>
            <a:lvl1pPr lvl="0">
              <a:spcBef>
                <a:spcPts val="0"/>
              </a:spcBef>
              <a:spcAft>
                <a:spcPts val="0"/>
              </a:spcAft>
              <a:buNone/>
              <a:defRPr sz="4000"/>
            </a:lvl1pPr>
            <a:lvl2pPr lvl="1">
              <a:spcBef>
                <a:spcPts val="0"/>
              </a:spcBef>
              <a:spcAft>
                <a:spcPts val="0"/>
              </a:spcAft>
              <a:buNone/>
              <a:defRPr sz="4000"/>
            </a:lvl2pPr>
            <a:lvl3pPr lvl="2">
              <a:spcBef>
                <a:spcPts val="0"/>
              </a:spcBef>
              <a:spcAft>
                <a:spcPts val="0"/>
              </a:spcAft>
              <a:buNone/>
              <a:defRPr sz="4000"/>
            </a:lvl3pPr>
            <a:lvl4pPr lvl="3">
              <a:spcBef>
                <a:spcPts val="0"/>
              </a:spcBef>
              <a:spcAft>
                <a:spcPts val="0"/>
              </a:spcAft>
              <a:buNone/>
              <a:defRPr sz="4000"/>
            </a:lvl4pPr>
            <a:lvl5pPr lvl="4">
              <a:spcBef>
                <a:spcPts val="0"/>
              </a:spcBef>
              <a:spcAft>
                <a:spcPts val="0"/>
              </a:spcAft>
              <a:buNone/>
              <a:defRPr sz="4000"/>
            </a:lvl5pPr>
            <a:lvl6pPr lvl="5">
              <a:spcBef>
                <a:spcPts val="0"/>
              </a:spcBef>
              <a:spcAft>
                <a:spcPts val="0"/>
              </a:spcAft>
              <a:buNone/>
              <a:defRPr sz="4000"/>
            </a:lvl6pPr>
            <a:lvl7pPr lvl="6">
              <a:spcBef>
                <a:spcPts val="0"/>
              </a:spcBef>
              <a:spcAft>
                <a:spcPts val="0"/>
              </a:spcAft>
              <a:buNone/>
              <a:defRPr sz="4000"/>
            </a:lvl7pPr>
            <a:lvl8pPr lvl="7">
              <a:spcBef>
                <a:spcPts val="0"/>
              </a:spcBef>
              <a:spcAft>
                <a:spcPts val="0"/>
              </a:spcAft>
              <a:buNone/>
              <a:defRPr sz="4000"/>
            </a:lvl8pPr>
            <a:lvl9pPr lvl="8">
              <a:spcBef>
                <a:spcPts val="0"/>
              </a:spcBef>
              <a:spcAft>
                <a:spcPts val="0"/>
              </a:spcAft>
              <a:buNone/>
              <a:defRPr sz="4000"/>
            </a:lvl9pPr>
          </a:lstStyle>
          <a:p>
            <a:endParaRPr/>
          </a:p>
        </p:txBody>
      </p:sp>
      <p:sp>
        <p:nvSpPr>
          <p:cNvPr id="82" name="Google Shape;82;p16"/>
          <p:cNvSpPr txBox="1">
            <a:spLocks noGrp="1"/>
          </p:cNvSpPr>
          <p:nvPr>
            <p:ph type="subTitle" idx="1"/>
          </p:nvPr>
        </p:nvSpPr>
        <p:spPr>
          <a:xfrm>
            <a:off x="294150" y="3363724"/>
            <a:ext cx="1727100" cy="176400"/>
          </a:xfrm>
          <a:prstGeom prst="rect">
            <a:avLst/>
          </a:prstGeom>
        </p:spPr>
        <p:txBody>
          <a:bodyPr spcFirstLastPara="1" wrap="square" lIns="0" tIns="0" rIns="0" bIns="0" anchor="t" anchorCtr="0">
            <a:noAutofit/>
          </a:bodyPr>
          <a:lstStyle>
            <a:lvl1pPr lvl="0">
              <a:spcBef>
                <a:spcPts val="0"/>
              </a:spcBef>
              <a:spcAft>
                <a:spcPts val="0"/>
              </a:spcAft>
              <a:buSzPts val="1200"/>
              <a:buFont typeface="Inter Black"/>
              <a:buNone/>
              <a:defRPr sz="1200">
                <a:latin typeface="Inter Black"/>
                <a:ea typeface="Inter Black"/>
                <a:cs typeface="Inter Black"/>
                <a:sym typeface="Inter Black"/>
              </a:defRPr>
            </a:lvl1pPr>
            <a:lvl2pPr lvl="1">
              <a:spcBef>
                <a:spcPts val="0"/>
              </a:spcBef>
              <a:spcAft>
                <a:spcPts val="0"/>
              </a:spcAft>
              <a:buSzPts val="1200"/>
              <a:buFont typeface="Inter Black"/>
              <a:buNone/>
              <a:defRPr sz="1200">
                <a:latin typeface="Inter Black"/>
                <a:ea typeface="Inter Black"/>
                <a:cs typeface="Inter Black"/>
                <a:sym typeface="Inter Black"/>
              </a:defRPr>
            </a:lvl2pPr>
            <a:lvl3pPr lvl="2">
              <a:spcBef>
                <a:spcPts val="0"/>
              </a:spcBef>
              <a:spcAft>
                <a:spcPts val="0"/>
              </a:spcAft>
              <a:buSzPts val="1200"/>
              <a:buFont typeface="Inter Black"/>
              <a:buNone/>
              <a:defRPr sz="1200">
                <a:latin typeface="Inter Black"/>
                <a:ea typeface="Inter Black"/>
                <a:cs typeface="Inter Black"/>
                <a:sym typeface="Inter Black"/>
              </a:defRPr>
            </a:lvl3pPr>
            <a:lvl4pPr lvl="3">
              <a:spcBef>
                <a:spcPts val="0"/>
              </a:spcBef>
              <a:spcAft>
                <a:spcPts val="0"/>
              </a:spcAft>
              <a:buSzPts val="1200"/>
              <a:buFont typeface="Inter Black"/>
              <a:buNone/>
              <a:defRPr sz="1200">
                <a:latin typeface="Inter Black"/>
                <a:ea typeface="Inter Black"/>
                <a:cs typeface="Inter Black"/>
                <a:sym typeface="Inter Black"/>
              </a:defRPr>
            </a:lvl4pPr>
            <a:lvl5pPr lvl="4">
              <a:spcBef>
                <a:spcPts val="0"/>
              </a:spcBef>
              <a:spcAft>
                <a:spcPts val="0"/>
              </a:spcAft>
              <a:buSzPts val="1200"/>
              <a:buFont typeface="Inter Black"/>
              <a:buNone/>
              <a:defRPr sz="1200">
                <a:latin typeface="Inter Black"/>
                <a:ea typeface="Inter Black"/>
                <a:cs typeface="Inter Black"/>
                <a:sym typeface="Inter Black"/>
              </a:defRPr>
            </a:lvl5pPr>
            <a:lvl6pPr lvl="5">
              <a:spcBef>
                <a:spcPts val="0"/>
              </a:spcBef>
              <a:spcAft>
                <a:spcPts val="0"/>
              </a:spcAft>
              <a:buSzPts val="1200"/>
              <a:buFont typeface="Inter Black"/>
              <a:buNone/>
              <a:defRPr sz="1200">
                <a:latin typeface="Inter Black"/>
                <a:ea typeface="Inter Black"/>
                <a:cs typeface="Inter Black"/>
                <a:sym typeface="Inter Black"/>
              </a:defRPr>
            </a:lvl6pPr>
            <a:lvl7pPr lvl="6">
              <a:spcBef>
                <a:spcPts val="0"/>
              </a:spcBef>
              <a:spcAft>
                <a:spcPts val="0"/>
              </a:spcAft>
              <a:buSzPts val="1200"/>
              <a:buFont typeface="Inter Black"/>
              <a:buNone/>
              <a:defRPr sz="1200">
                <a:latin typeface="Inter Black"/>
                <a:ea typeface="Inter Black"/>
                <a:cs typeface="Inter Black"/>
                <a:sym typeface="Inter Black"/>
              </a:defRPr>
            </a:lvl7pPr>
            <a:lvl8pPr lvl="7">
              <a:spcBef>
                <a:spcPts val="0"/>
              </a:spcBef>
              <a:spcAft>
                <a:spcPts val="0"/>
              </a:spcAft>
              <a:buSzPts val="1200"/>
              <a:buFont typeface="Inter Black"/>
              <a:buNone/>
              <a:defRPr sz="1200">
                <a:latin typeface="Inter Black"/>
                <a:ea typeface="Inter Black"/>
                <a:cs typeface="Inter Black"/>
                <a:sym typeface="Inter Black"/>
              </a:defRPr>
            </a:lvl8pPr>
            <a:lvl9pPr lvl="8">
              <a:spcBef>
                <a:spcPts val="0"/>
              </a:spcBef>
              <a:spcAft>
                <a:spcPts val="0"/>
              </a:spcAft>
              <a:buSzPts val="1200"/>
              <a:buFont typeface="Inter Black"/>
              <a:buNone/>
              <a:defRPr sz="1200">
                <a:latin typeface="Inter Black"/>
                <a:ea typeface="Inter Black"/>
                <a:cs typeface="Inter Black"/>
                <a:sym typeface="Inter Black"/>
              </a:defRPr>
            </a:lvl9pPr>
          </a:lstStyle>
          <a:p>
            <a:endParaRPr/>
          </a:p>
        </p:txBody>
      </p:sp>
      <p:sp>
        <p:nvSpPr>
          <p:cNvPr id="83" name="Google Shape;83;p16"/>
          <p:cNvSpPr txBox="1">
            <a:spLocks noGrp="1"/>
          </p:cNvSpPr>
          <p:nvPr>
            <p:ph type="subTitle" idx="7"/>
          </p:nvPr>
        </p:nvSpPr>
        <p:spPr>
          <a:xfrm>
            <a:off x="277450" y="3579300"/>
            <a:ext cx="1258200" cy="781500"/>
          </a:xfrm>
          <a:prstGeom prst="rect">
            <a:avLst/>
          </a:prstGeom>
        </p:spPr>
        <p:txBody>
          <a:bodyPr spcFirstLastPara="1" wrap="square" lIns="0" tIns="0" rIns="0" bIns="0" anchor="t" anchorCtr="0">
            <a:noAutofit/>
          </a:bodyPr>
          <a:lstStyle>
            <a:lvl1pPr lvl="0">
              <a:spcBef>
                <a:spcPts val="0"/>
              </a:spcBef>
              <a:spcAft>
                <a:spcPts val="0"/>
              </a:spcAft>
              <a:buSzPts val="900"/>
              <a:buNone/>
              <a:defRPr sz="900"/>
            </a:lvl1pPr>
            <a:lvl2pPr lvl="1">
              <a:spcBef>
                <a:spcPts val="0"/>
              </a:spcBef>
              <a:spcAft>
                <a:spcPts val="0"/>
              </a:spcAft>
              <a:buSzPts val="900"/>
              <a:buNone/>
              <a:defRPr sz="900"/>
            </a:lvl2pPr>
            <a:lvl3pPr lvl="2">
              <a:spcBef>
                <a:spcPts val="0"/>
              </a:spcBef>
              <a:spcAft>
                <a:spcPts val="0"/>
              </a:spcAft>
              <a:buSzPts val="900"/>
              <a:buNone/>
              <a:defRPr sz="900"/>
            </a:lvl3pPr>
            <a:lvl4pPr lvl="3">
              <a:spcBef>
                <a:spcPts val="0"/>
              </a:spcBef>
              <a:spcAft>
                <a:spcPts val="0"/>
              </a:spcAft>
              <a:buSzPts val="900"/>
              <a:buNone/>
              <a:defRPr sz="900"/>
            </a:lvl4pPr>
            <a:lvl5pPr lvl="4">
              <a:spcBef>
                <a:spcPts val="0"/>
              </a:spcBef>
              <a:spcAft>
                <a:spcPts val="0"/>
              </a:spcAft>
              <a:buSzPts val="900"/>
              <a:buNone/>
              <a:defRPr sz="900"/>
            </a:lvl5pPr>
            <a:lvl6pPr lvl="5">
              <a:spcBef>
                <a:spcPts val="0"/>
              </a:spcBef>
              <a:spcAft>
                <a:spcPts val="0"/>
              </a:spcAft>
              <a:buSzPts val="900"/>
              <a:buNone/>
              <a:defRPr sz="900"/>
            </a:lvl6pPr>
            <a:lvl7pPr lvl="6">
              <a:spcBef>
                <a:spcPts val="0"/>
              </a:spcBef>
              <a:spcAft>
                <a:spcPts val="0"/>
              </a:spcAft>
              <a:buSzPts val="900"/>
              <a:buNone/>
              <a:defRPr sz="900"/>
            </a:lvl7pPr>
            <a:lvl8pPr lvl="7">
              <a:spcBef>
                <a:spcPts val="0"/>
              </a:spcBef>
              <a:spcAft>
                <a:spcPts val="0"/>
              </a:spcAft>
              <a:buSzPts val="900"/>
              <a:buNone/>
              <a:defRPr sz="900"/>
            </a:lvl8pPr>
            <a:lvl9pPr lvl="8">
              <a:spcBef>
                <a:spcPts val="0"/>
              </a:spcBef>
              <a:spcAft>
                <a:spcPts val="0"/>
              </a:spcAft>
              <a:buSzPts val="900"/>
              <a:buNone/>
              <a:defRPr sz="900"/>
            </a:lvl9pPr>
          </a:lstStyle>
          <a:p>
            <a:endParaRPr/>
          </a:p>
        </p:txBody>
      </p:sp>
      <p:sp>
        <p:nvSpPr>
          <p:cNvPr id="84" name="Google Shape;84;p16"/>
          <p:cNvSpPr txBox="1">
            <a:spLocks noGrp="1"/>
          </p:cNvSpPr>
          <p:nvPr>
            <p:ph type="subTitle" idx="8"/>
          </p:nvPr>
        </p:nvSpPr>
        <p:spPr>
          <a:xfrm>
            <a:off x="1764575" y="3798149"/>
            <a:ext cx="1727100" cy="176400"/>
          </a:xfrm>
          <a:prstGeom prst="rect">
            <a:avLst/>
          </a:prstGeom>
        </p:spPr>
        <p:txBody>
          <a:bodyPr spcFirstLastPara="1" wrap="square" lIns="0" tIns="0" rIns="0" bIns="0" anchor="t" anchorCtr="0">
            <a:noAutofit/>
          </a:bodyPr>
          <a:lstStyle>
            <a:lvl1pPr lvl="0">
              <a:spcBef>
                <a:spcPts val="0"/>
              </a:spcBef>
              <a:spcAft>
                <a:spcPts val="0"/>
              </a:spcAft>
              <a:buSzPts val="1200"/>
              <a:buFont typeface="Inter Black"/>
              <a:buNone/>
              <a:defRPr sz="1200">
                <a:latin typeface="Inter Black"/>
                <a:ea typeface="Inter Black"/>
                <a:cs typeface="Inter Black"/>
                <a:sym typeface="Inter Black"/>
              </a:defRPr>
            </a:lvl1pPr>
            <a:lvl2pPr lvl="1">
              <a:spcBef>
                <a:spcPts val="0"/>
              </a:spcBef>
              <a:spcAft>
                <a:spcPts val="0"/>
              </a:spcAft>
              <a:buSzPts val="1200"/>
              <a:buFont typeface="Inter Black"/>
              <a:buNone/>
              <a:defRPr sz="1200">
                <a:latin typeface="Inter Black"/>
                <a:ea typeface="Inter Black"/>
                <a:cs typeface="Inter Black"/>
                <a:sym typeface="Inter Black"/>
              </a:defRPr>
            </a:lvl2pPr>
            <a:lvl3pPr lvl="2">
              <a:spcBef>
                <a:spcPts val="0"/>
              </a:spcBef>
              <a:spcAft>
                <a:spcPts val="0"/>
              </a:spcAft>
              <a:buSzPts val="1200"/>
              <a:buFont typeface="Inter Black"/>
              <a:buNone/>
              <a:defRPr sz="1200">
                <a:latin typeface="Inter Black"/>
                <a:ea typeface="Inter Black"/>
                <a:cs typeface="Inter Black"/>
                <a:sym typeface="Inter Black"/>
              </a:defRPr>
            </a:lvl3pPr>
            <a:lvl4pPr lvl="3">
              <a:spcBef>
                <a:spcPts val="0"/>
              </a:spcBef>
              <a:spcAft>
                <a:spcPts val="0"/>
              </a:spcAft>
              <a:buSzPts val="1200"/>
              <a:buFont typeface="Inter Black"/>
              <a:buNone/>
              <a:defRPr sz="1200">
                <a:latin typeface="Inter Black"/>
                <a:ea typeface="Inter Black"/>
                <a:cs typeface="Inter Black"/>
                <a:sym typeface="Inter Black"/>
              </a:defRPr>
            </a:lvl4pPr>
            <a:lvl5pPr lvl="4">
              <a:spcBef>
                <a:spcPts val="0"/>
              </a:spcBef>
              <a:spcAft>
                <a:spcPts val="0"/>
              </a:spcAft>
              <a:buSzPts val="1200"/>
              <a:buFont typeface="Inter Black"/>
              <a:buNone/>
              <a:defRPr sz="1200">
                <a:latin typeface="Inter Black"/>
                <a:ea typeface="Inter Black"/>
                <a:cs typeface="Inter Black"/>
                <a:sym typeface="Inter Black"/>
              </a:defRPr>
            </a:lvl5pPr>
            <a:lvl6pPr lvl="5">
              <a:spcBef>
                <a:spcPts val="0"/>
              </a:spcBef>
              <a:spcAft>
                <a:spcPts val="0"/>
              </a:spcAft>
              <a:buSzPts val="1200"/>
              <a:buFont typeface="Inter Black"/>
              <a:buNone/>
              <a:defRPr sz="1200">
                <a:latin typeface="Inter Black"/>
                <a:ea typeface="Inter Black"/>
                <a:cs typeface="Inter Black"/>
                <a:sym typeface="Inter Black"/>
              </a:defRPr>
            </a:lvl6pPr>
            <a:lvl7pPr lvl="6">
              <a:spcBef>
                <a:spcPts val="0"/>
              </a:spcBef>
              <a:spcAft>
                <a:spcPts val="0"/>
              </a:spcAft>
              <a:buSzPts val="1200"/>
              <a:buFont typeface="Inter Black"/>
              <a:buNone/>
              <a:defRPr sz="1200">
                <a:latin typeface="Inter Black"/>
                <a:ea typeface="Inter Black"/>
                <a:cs typeface="Inter Black"/>
                <a:sym typeface="Inter Black"/>
              </a:defRPr>
            </a:lvl7pPr>
            <a:lvl8pPr lvl="7">
              <a:spcBef>
                <a:spcPts val="0"/>
              </a:spcBef>
              <a:spcAft>
                <a:spcPts val="0"/>
              </a:spcAft>
              <a:buSzPts val="1200"/>
              <a:buFont typeface="Inter Black"/>
              <a:buNone/>
              <a:defRPr sz="1200">
                <a:latin typeface="Inter Black"/>
                <a:ea typeface="Inter Black"/>
                <a:cs typeface="Inter Black"/>
                <a:sym typeface="Inter Black"/>
              </a:defRPr>
            </a:lvl8pPr>
            <a:lvl9pPr lvl="8">
              <a:spcBef>
                <a:spcPts val="0"/>
              </a:spcBef>
              <a:spcAft>
                <a:spcPts val="0"/>
              </a:spcAft>
              <a:buSzPts val="1200"/>
              <a:buFont typeface="Inter Black"/>
              <a:buNone/>
              <a:defRPr sz="1200">
                <a:latin typeface="Inter Black"/>
                <a:ea typeface="Inter Black"/>
                <a:cs typeface="Inter Black"/>
                <a:sym typeface="Inter Black"/>
              </a:defRPr>
            </a:lvl9pPr>
          </a:lstStyle>
          <a:p>
            <a:endParaRPr/>
          </a:p>
        </p:txBody>
      </p:sp>
      <p:sp>
        <p:nvSpPr>
          <p:cNvPr id="85" name="Google Shape;85;p16"/>
          <p:cNvSpPr txBox="1">
            <a:spLocks noGrp="1"/>
          </p:cNvSpPr>
          <p:nvPr>
            <p:ph type="subTitle" idx="9"/>
          </p:nvPr>
        </p:nvSpPr>
        <p:spPr>
          <a:xfrm>
            <a:off x="1747875" y="4013725"/>
            <a:ext cx="1258200" cy="781500"/>
          </a:xfrm>
          <a:prstGeom prst="rect">
            <a:avLst/>
          </a:prstGeom>
        </p:spPr>
        <p:txBody>
          <a:bodyPr spcFirstLastPara="1" wrap="square" lIns="0" tIns="0" rIns="0" bIns="0" anchor="t" anchorCtr="0">
            <a:noAutofit/>
          </a:bodyPr>
          <a:lstStyle>
            <a:lvl1pPr lvl="0">
              <a:spcBef>
                <a:spcPts val="0"/>
              </a:spcBef>
              <a:spcAft>
                <a:spcPts val="0"/>
              </a:spcAft>
              <a:buSzPts val="900"/>
              <a:buNone/>
              <a:defRPr sz="900"/>
            </a:lvl1pPr>
            <a:lvl2pPr lvl="1">
              <a:spcBef>
                <a:spcPts val="0"/>
              </a:spcBef>
              <a:spcAft>
                <a:spcPts val="0"/>
              </a:spcAft>
              <a:buSzPts val="900"/>
              <a:buNone/>
              <a:defRPr sz="900"/>
            </a:lvl2pPr>
            <a:lvl3pPr lvl="2">
              <a:spcBef>
                <a:spcPts val="0"/>
              </a:spcBef>
              <a:spcAft>
                <a:spcPts val="0"/>
              </a:spcAft>
              <a:buSzPts val="900"/>
              <a:buNone/>
              <a:defRPr sz="900"/>
            </a:lvl3pPr>
            <a:lvl4pPr lvl="3">
              <a:spcBef>
                <a:spcPts val="0"/>
              </a:spcBef>
              <a:spcAft>
                <a:spcPts val="0"/>
              </a:spcAft>
              <a:buSzPts val="900"/>
              <a:buNone/>
              <a:defRPr sz="900"/>
            </a:lvl4pPr>
            <a:lvl5pPr lvl="4">
              <a:spcBef>
                <a:spcPts val="0"/>
              </a:spcBef>
              <a:spcAft>
                <a:spcPts val="0"/>
              </a:spcAft>
              <a:buSzPts val="900"/>
              <a:buNone/>
              <a:defRPr sz="900"/>
            </a:lvl5pPr>
            <a:lvl6pPr lvl="5">
              <a:spcBef>
                <a:spcPts val="0"/>
              </a:spcBef>
              <a:spcAft>
                <a:spcPts val="0"/>
              </a:spcAft>
              <a:buSzPts val="900"/>
              <a:buNone/>
              <a:defRPr sz="900"/>
            </a:lvl6pPr>
            <a:lvl7pPr lvl="6">
              <a:spcBef>
                <a:spcPts val="0"/>
              </a:spcBef>
              <a:spcAft>
                <a:spcPts val="0"/>
              </a:spcAft>
              <a:buSzPts val="900"/>
              <a:buNone/>
              <a:defRPr sz="900"/>
            </a:lvl7pPr>
            <a:lvl8pPr lvl="7">
              <a:spcBef>
                <a:spcPts val="0"/>
              </a:spcBef>
              <a:spcAft>
                <a:spcPts val="0"/>
              </a:spcAft>
              <a:buSzPts val="900"/>
              <a:buNone/>
              <a:defRPr sz="900"/>
            </a:lvl8pPr>
            <a:lvl9pPr lvl="8">
              <a:spcBef>
                <a:spcPts val="0"/>
              </a:spcBef>
              <a:spcAft>
                <a:spcPts val="0"/>
              </a:spcAft>
              <a:buSzPts val="900"/>
              <a:buNone/>
              <a:defRPr sz="900"/>
            </a:lvl9pPr>
          </a:lstStyle>
          <a:p>
            <a:endParaRPr/>
          </a:p>
        </p:txBody>
      </p:sp>
      <p:sp>
        <p:nvSpPr>
          <p:cNvPr id="86" name="Google Shape;86;p16"/>
          <p:cNvSpPr txBox="1">
            <a:spLocks noGrp="1"/>
          </p:cNvSpPr>
          <p:nvPr>
            <p:ph type="subTitle" idx="13"/>
          </p:nvPr>
        </p:nvSpPr>
        <p:spPr>
          <a:xfrm>
            <a:off x="3657350" y="2946171"/>
            <a:ext cx="1727100" cy="176400"/>
          </a:xfrm>
          <a:prstGeom prst="rect">
            <a:avLst/>
          </a:prstGeom>
        </p:spPr>
        <p:txBody>
          <a:bodyPr spcFirstLastPara="1" wrap="square" lIns="0" tIns="0" rIns="0" bIns="0" anchor="t" anchorCtr="0">
            <a:noAutofit/>
          </a:bodyPr>
          <a:lstStyle>
            <a:lvl1pPr lvl="0">
              <a:spcBef>
                <a:spcPts val="0"/>
              </a:spcBef>
              <a:spcAft>
                <a:spcPts val="0"/>
              </a:spcAft>
              <a:buSzPts val="1200"/>
              <a:buFont typeface="Inter Black"/>
              <a:buNone/>
              <a:defRPr sz="1200">
                <a:latin typeface="Inter Black"/>
                <a:ea typeface="Inter Black"/>
                <a:cs typeface="Inter Black"/>
                <a:sym typeface="Inter Black"/>
              </a:defRPr>
            </a:lvl1pPr>
            <a:lvl2pPr lvl="1">
              <a:spcBef>
                <a:spcPts val="0"/>
              </a:spcBef>
              <a:spcAft>
                <a:spcPts val="0"/>
              </a:spcAft>
              <a:buSzPts val="1200"/>
              <a:buFont typeface="Inter Black"/>
              <a:buNone/>
              <a:defRPr sz="1200">
                <a:latin typeface="Inter Black"/>
                <a:ea typeface="Inter Black"/>
                <a:cs typeface="Inter Black"/>
                <a:sym typeface="Inter Black"/>
              </a:defRPr>
            </a:lvl2pPr>
            <a:lvl3pPr lvl="2">
              <a:spcBef>
                <a:spcPts val="0"/>
              </a:spcBef>
              <a:spcAft>
                <a:spcPts val="0"/>
              </a:spcAft>
              <a:buSzPts val="1200"/>
              <a:buFont typeface="Inter Black"/>
              <a:buNone/>
              <a:defRPr sz="1200">
                <a:latin typeface="Inter Black"/>
                <a:ea typeface="Inter Black"/>
                <a:cs typeface="Inter Black"/>
                <a:sym typeface="Inter Black"/>
              </a:defRPr>
            </a:lvl3pPr>
            <a:lvl4pPr lvl="3">
              <a:spcBef>
                <a:spcPts val="0"/>
              </a:spcBef>
              <a:spcAft>
                <a:spcPts val="0"/>
              </a:spcAft>
              <a:buSzPts val="1200"/>
              <a:buFont typeface="Inter Black"/>
              <a:buNone/>
              <a:defRPr sz="1200">
                <a:latin typeface="Inter Black"/>
                <a:ea typeface="Inter Black"/>
                <a:cs typeface="Inter Black"/>
                <a:sym typeface="Inter Black"/>
              </a:defRPr>
            </a:lvl4pPr>
            <a:lvl5pPr lvl="4">
              <a:spcBef>
                <a:spcPts val="0"/>
              </a:spcBef>
              <a:spcAft>
                <a:spcPts val="0"/>
              </a:spcAft>
              <a:buSzPts val="1200"/>
              <a:buFont typeface="Inter Black"/>
              <a:buNone/>
              <a:defRPr sz="1200">
                <a:latin typeface="Inter Black"/>
                <a:ea typeface="Inter Black"/>
                <a:cs typeface="Inter Black"/>
                <a:sym typeface="Inter Black"/>
              </a:defRPr>
            </a:lvl5pPr>
            <a:lvl6pPr lvl="5">
              <a:spcBef>
                <a:spcPts val="0"/>
              </a:spcBef>
              <a:spcAft>
                <a:spcPts val="0"/>
              </a:spcAft>
              <a:buSzPts val="1200"/>
              <a:buFont typeface="Inter Black"/>
              <a:buNone/>
              <a:defRPr sz="1200">
                <a:latin typeface="Inter Black"/>
                <a:ea typeface="Inter Black"/>
                <a:cs typeface="Inter Black"/>
                <a:sym typeface="Inter Black"/>
              </a:defRPr>
            </a:lvl6pPr>
            <a:lvl7pPr lvl="6">
              <a:spcBef>
                <a:spcPts val="0"/>
              </a:spcBef>
              <a:spcAft>
                <a:spcPts val="0"/>
              </a:spcAft>
              <a:buSzPts val="1200"/>
              <a:buFont typeface="Inter Black"/>
              <a:buNone/>
              <a:defRPr sz="1200">
                <a:latin typeface="Inter Black"/>
                <a:ea typeface="Inter Black"/>
                <a:cs typeface="Inter Black"/>
                <a:sym typeface="Inter Black"/>
              </a:defRPr>
            </a:lvl7pPr>
            <a:lvl8pPr lvl="7">
              <a:spcBef>
                <a:spcPts val="0"/>
              </a:spcBef>
              <a:spcAft>
                <a:spcPts val="0"/>
              </a:spcAft>
              <a:buSzPts val="1200"/>
              <a:buFont typeface="Inter Black"/>
              <a:buNone/>
              <a:defRPr sz="1200">
                <a:latin typeface="Inter Black"/>
                <a:ea typeface="Inter Black"/>
                <a:cs typeface="Inter Black"/>
                <a:sym typeface="Inter Black"/>
              </a:defRPr>
            </a:lvl8pPr>
            <a:lvl9pPr lvl="8">
              <a:spcBef>
                <a:spcPts val="0"/>
              </a:spcBef>
              <a:spcAft>
                <a:spcPts val="0"/>
              </a:spcAft>
              <a:buSzPts val="1200"/>
              <a:buFont typeface="Inter Black"/>
              <a:buNone/>
              <a:defRPr sz="1200">
                <a:latin typeface="Inter Black"/>
                <a:ea typeface="Inter Black"/>
                <a:cs typeface="Inter Black"/>
                <a:sym typeface="Inter Black"/>
              </a:defRPr>
            </a:lvl9pPr>
          </a:lstStyle>
          <a:p>
            <a:endParaRPr/>
          </a:p>
        </p:txBody>
      </p:sp>
      <p:sp>
        <p:nvSpPr>
          <p:cNvPr id="87" name="Google Shape;87;p16"/>
          <p:cNvSpPr txBox="1">
            <a:spLocks noGrp="1"/>
          </p:cNvSpPr>
          <p:nvPr>
            <p:ph type="subTitle" idx="14"/>
          </p:nvPr>
        </p:nvSpPr>
        <p:spPr>
          <a:xfrm>
            <a:off x="3640650" y="3161747"/>
            <a:ext cx="1258200" cy="781500"/>
          </a:xfrm>
          <a:prstGeom prst="rect">
            <a:avLst/>
          </a:prstGeom>
        </p:spPr>
        <p:txBody>
          <a:bodyPr spcFirstLastPara="1" wrap="square" lIns="0" tIns="0" rIns="0" bIns="0" anchor="t" anchorCtr="0">
            <a:noAutofit/>
          </a:bodyPr>
          <a:lstStyle>
            <a:lvl1pPr lvl="0">
              <a:spcBef>
                <a:spcPts val="0"/>
              </a:spcBef>
              <a:spcAft>
                <a:spcPts val="0"/>
              </a:spcAft>
              <a:buSzPts val="900"/>
              <a:buNone/>
              <a:defRPr sz="900"/>
            </a:lvl1pPr>
            <a:lvl2pPr lvl="1">
              <a:spcBef>
                <a:spcPts val="0"/>
              </a:spcBef>
              <a:spcAft>
                <a:spcPts val="0"/>
              </a:spcAft>
              <a:buSzPts val="900"/>
              <a:buNone/>
              <a:defRPr sz="900"/>
            </a:lvl2pPr>
            <a:lvl3pPr lvl="2">
              <a:spcBef>
                <a:spcPts val="0"/>
              </a:spcBef>
              <a:spcAft>
                <a:spcPts val="0"/>
              </a:spcAft>
              <a:buSzPts val="900"/>
              <a:buNone/>
              <a:defRPr sz="900"/>
            </a:lvl3pPr>
            <a:lvl4pPr lvl="3">
              <a:spcBef>
                <a:spcPts val="0"/>
              </a:spcBef>
              <a:spcAft>
                <a:spcPts val="0"/>
              </a:spcAft>
              <a:buSzPts val="900"/>
              <a:buNone/>
              <a:defRPr sz="900"/>
            </a:lvl4pPr>
            <a:lvl5pPr lvl="4">
              <a:spcBef>
                <a:spcPts val="0"/>
              </a:spcBef>
              <a:spcAft>
                <a:spcPts val="0"/>
              </a:spcAft>
              <a:buSzPts val="900"/>
              <a:buNone/>
              <a:defRPr sz="900"/>
            </a:lvl5pPr>
            <a:lvl6pPr lvl="5">
              <a:spcBef>
                <a:spcPts val="0"/>
              </a:spcBef>
              <a:spcAft>
                <a:spcPts val="0"/>
              </a:spcAft>
              <a:buSzPts val="900"/>
              <a:buNone/>
              <a:defRPr sz="900"/>
            </a:lvl6pPr>
            <a:lvl7pPr lvl="6">
              <a:spcBef>
                <a:spcPts val="0"/>
              </a:spcBef>
              <a:spcAft>
                <a:spcPts val="0"/>
              </a:spcAft>
              <a:buSzPts val="900"/>
              <a:buNone/>
              <a:defRPr sz="900"/>
            </a:lvl7pPr>
            <a:lvl8pPr lvl="7">
              <a:spcBef>
                <a:spcPts val="0"/>
              </a:spcBef>
              <a:spcAft>
                <a:spcPts val="0"/>
              </a:spcAft>
              <a:buSzPts val="900"/>
              <a:buNone/>
              <a:defRPr sz="900"/>
            </a:lvl8pPr>
            <a:lvl9pPr lvl="8">
              <a:spcBef>
                <a:spcPts val="0"/>
              </a:spcBef>
              <a:spcAft>
                <a:spcPts val="0"/>
              </a:spcAft>
              <a:buSzPts val="900"/>
              <a:buNone/>
              <a:defRPr sz="900"/>
            </a:lvl9pPr>
          </a:lstStyle>
          <a:p>
            <a:endParaRPr/>
          </a:p>
        </p:txBody>
      </p:sp>
      <p:sp>
        <p:nvSpPr>
          <p:cNvPr id="88" name="Google Shape;88;p16"/>
          <p:cNvSpPr txBox="1">
            <a:spLocks noGrp="1"/>
          </p:cNvSpPr>
          <p:nvPr>
            <p:ph type="subTitle" idx="15"/>
          </p:nvPr>
        </p:nvSpPr>
        <p:spPr>
          <a:xfrm>
            <a:off x="5259150" y="3798146"/>
            <a:ext cx="1727100" cy="176400"/>
          </a:xfrm>
          <a:prstGeom prst="rect">
            <a:avLst/>
          </a:prstGeom>
        </p:spPr>
        <p:txBody>
          <a:bodyPr spcFirstLastPara="1" wrap="square" lIns="0" tIns="0" rIns="0" bIns="0" anchor="t" anchorCtr="0">
            <a:noAutofit/>
          </a:bodyPr>
          <a:lstStyle>
            <a:lvl1pPr lvl="0">
              <a:spcBef>
                <a:spcPts val="0"/>
              </a:spcBef>
              <a:spcAft>
                <a:spcPts val="0"/>
              </a:spcAft>
              <a:buSzPts val="1200"/>
              <a:buFont typeface="Inter Black"/>
              <a:buNone/>
              <a:defRPr sz="1200">
                <a:latin typeface="Inter Black"/>
                <a:ea typeface="Inter Black"/>
                <a:cs typeface="Inter Black"/>
                <a:sym typeface="Inter Black"/>
              </a:defRPr>
            </a:lvl1pPr>
            <a:lvl2pPr lvl="1">
              <a:spcBef>
                <a:spcPts val="0"/>
              </a:spcBef>
              <a:spcAft>
                <a:spcPts val="0"/>
              </a:spcAft>
              <a:buSzPts val="1200"/>
              <a:buFont typeface="Inter Black"/>
              <a:buNone/>
              <a:defRPr sz="1200">
                <a:latin typeface="Inter Black"/>
                <a:ea typeface="Inter Black"/>
                <a:cs typeface="Inter Black"/>
                <a:sym typeface="Inter Black"/>
              </a:defRPr>
            </a:lvl2pPr>
            <a:lvl3pPr lvl="2">
              <a:spcBef>
                <a:spcPts val="0"/>
              </a:spcBef>
              <a:spcAft>
                <a:spcPts val="0"/>
              </a:spcAft>
              <a:buSzPts val="1200"/>
              <a:buFont typeface="Inter Black"/>
              <a:buNone/>
              <a:defRPr sz="1200">
                <a:latin typeface="Inter Black"/>
                <a:ea typeface="Inter Black"/>
                <a:cs typeface="Inter Black"/>
                <a:sym typeface="Inter Black"/>
              </a:defRPr>
            </a:lvl3pPr>
            <a:lvl4pPr lvl="3">
              <a:spcBef>
                <a:spcPts val="0"/>
              </a:spcBef>
              <a:spcAft>
                <a:spcPts val="0"/>
              </a:spcAft>
              <a:buSzPts val="1200"/>
              <a:buFont typeface="Inter Black"/>
              <a:buNone/>
              <a:defRPr sz="1200">
                <a:latin typeface="Inter Black"/>
                <a:ea typeface="Inter Black"/>
                <a:cs typeface="Inter Black"/>
                <a:sym typeface="Inter Black"/>
              </a:defRPr>
            </a:lvl4pPr>
            <a:lvl5pPr lvl="4">
              <a:spcBef>
                <a:spcPts val="0"/>
              </a:spcBef>
              <a:spcAft>
                <a:spcPts val="0"/>
              </a:spcAft>
              <a:buSzPts val="1200"/>
              <a:buFont typeface="Inter Black"/>
              <a:buNone/>
              <a:defRPr sz="1200">
                <a:latin typeface="Inter Black"/>
                <a:ea typeface="Inter Black"/>
                <a:cs typeface="Inter Black"/>
                <a:sym typeface="Inter Black"/>
              </a:defRPr>
            </a:lvl5pPr>
            <a:lvl6pPr lvl="5">
              <a:spcBef>
                <a:spcPts val="0"/>
              </a:spcBef>
              <a:spcAft>
                <a:spcPts val="0"/>
              </a:spcAft>
              <a:buSzPts val="1200"/>
              <a:buFont typeface="Inter Black"/>
              <a:buNone/>
              <a:defRPr sz="1200">
                <a:latin typeface="Inter Black"/>
                <a:ea typeface="Inter Black"/>
                <a:cs typeface="Inter Black"/>
                <a:sym typeface="Inter Black"/>
              </a:defRPr>
            </a:lvl6pPr>
            <a:lvl7pPr lvl="6">
              <a:spcBef>
                <a:spcPts val="0"/>
              </a:spcBef>
              <a:spcAft>
                <a:spcPts val="0"/>
              </a:spcAft>
              <a:buSzPts val="1200"/>
              <a:buFont typeface="Inter Black"/>
              <a:buNone/>
              <a:defRPr sz="1200">
                <a:latin typeface="Inter Black"/>
                <a:ea typeface="Inter Black"/>
                <a:cs typeface="Inter Black"/>
                <a:sym typeface="Inter Black"/>
              </a:defRPr>
            </a:lvl7pPr>
            <a:lvl8pPr lvl="7">
              <a:spcBef>
                <a:spcPts val="0"/>
              </a:spcBef>
              <a:spcAft>
                <a:spcPts val="0"/>
              </a:spcAft>
              <a:buSzPts val="1200"/>
              <a:buFont typeface="Inter Black"/>
              <a:buNone/>
              <a:defRPr sz="1200">
                <a:latin typeface="Inter Black"/>
                <a:ea typeface="Inter Black"/>
                <a:cs typeface="Inter Black"/>
                <a:sym typeface="Inter Black"/>
              </a:defRPr>
            </a:lvl8pPr>
            <a:lvl9pPr lvl="8">
              <a:spcBef>
                <a:spcPts val="0"/>
              </a:spcBef>
              <a:spcAft>
                <a:spcPts val="0"/>
              </a:spcAft>
              <a:buSzPts val="1200"/>
              <a:buFont typeface="Inter Black"/>
              <a:buNone/>
              <a:defRPr sz="1200">
                <a:latin typeface="Inter Black"/>
                <a:ea typeface="Inter Black"/>
                <a:cs typeface="Inter Black"/>
                <a:sym typeface="Inter Black"/>
              </a:defRPr>
            </a:lvl9pPr>
          </a:lstStyle>
          <a:p>
            <a:endParaRPr/>
          </a:p>
        </p:txBody>
      </p:sp>
      <p:sp>
        <p:nvSpPr>
          <p:cNvPr id="89" name="Google Shape;89;p16"/>
          <p:cNvSpPr txBox="1">
            <a:spLocks noGrp="1"/>
          </p:cNvSpPr>
          <p:nvPr>
            <p:ph type="subTitle" idx="16"/>
          </p:nvPr>
        </p:nvSpPr>
        <p:spPr>
          <a:xfrm>
            <a:off x="5242450" y="4013722"/>
            <a:ext cx="1258200" cy="781500"/>
          </a:xfrm>
          <a:prstGeom prst="rect">
            <a:avLst/>
          </a:prstGeom>
        </p:spPr>
        <p:txBody>
          <a:bodyPr spcFirstLastPara="1" wrap="square" lIns="0" tIns="0" rIns="0" bIns="0" anchor="t" anchorCtr="0">
            <a:noAutofit/>
          </a:bodyPr>
          <a:lstStyle>
            <a:lvl1pPr lvl="0">
              <a:spcBef>
                <a:spcPts val="0"/>
              </a:spcBef>
              <a:spcAft>
                <a:spcPts val="0"/>
              </a:spcAft>
              <a:buSzPts val="900"/>
              <a:buNone/>
              <a:defRPr sz="900"/>
            </a:lvl1pPr>
            <a:lvl2pPr lvl="1">
              <a:spcBef>
                <a:spcPts val="0"/>
              </a:spcBef>
              <a:spcAft>
                <a:spcPts val="0"/>
              </a:spcAft>
              <a:buSzPts val="900"/>
              <a:buNone/>
              <a:defRPr sz="900"/>
            </a:lvl2pPr>
            <a:lvl3pPr lvl="2">
              <a:spcBef>
                <a:spcPts val="0"/>
              </a:spcBef>
              <a:spcAft>
                <a:spcPts val="0"/>
              </a:spcAft>
              <a:buSzPts val="900"/>
              <a:buNone/>
              <a:defRPr sz="900"/>
            </a:lvl3pPr>
            <a:lvl4pPr lvl="3">
              <a:spcBef>
                <a:spcPts val="0"/>
              </a:spcBef>
              <a:spcAft>
                <a:spcPts val="0"/>
              </a:spcAft>
              <a:buSzPts val="900"/>
              <a:buNone/>
              <a:defRPr sz="900"/>
            </a:lvl4pPr>
            <a:lvl5pPr lvl="4">
              <a:spcBef>
                <a:spcPts val="0"/>
              </a:spcBef>
              <a:spcAft>
                <a:spcPts val="0"/>
              </a:spcAft>
              <a:buSzPts val="900"/>
              <a:buNone/>
              <a:defRPr sz="900"/>
            </a:lvl5pPr>
            <a:lvl6pPr lvl="5">
              <a:spcBef>
                <a:spcPts val="0"/>
              </a:spcBef>
              <a:spcAft>
                <a:spcPts val="0"/>
              </a:spcAft>
              <a:buSzPts val="900"/>
              <a:buNone/>
              <a:defRPr sz="900"/>
            </a:lvl6pPr>
            <a:lvl7pPr lvl="6">
              <a:spcBef>
                <a:spcPts val="0"/>
              </a:spcBef>
              <a:spcAft>
                <a:spcPts val="0"/>
              </a:spcAft>
              <a:buSzPts val="900"/>
              <a:buNone/>
              <a:defRPr sz="900"/>
            </a:lvl7pPr>
            <a:lvl8pPr lvl="7">
              <a:spcBef>
                <a:spcPts val="0"/>
              </a:spcBef>
              <a:spcAft>
                <a:spcPts val="0"/>
              </a:spcAft>
              <a:buSzPts val="900"/>
              <a:buNone/>
              <a:defRPr sz="900"/>
            </a:lvl8pPr>
            <a:lvl9pPr lvl="8">
              <a:spcBef>
                <a:spcPts val="0"/>
              </a:spcBef>
              <a:spcAft>
                <a:spcPts val="0"/>
              </a:spcAft>
              <a:buSzPts val="900"/>
              <a:buNone/>
              <a:defRPr sz="900"/>
            </a:lvl9pPr>
          </a:lstStyle>
          <a:p>
            <a:endParaRPr/>
          </a:p>
        </p:txBody>
      </p:sp>
      <p:sp>
        <p:nvSpPr>
          <p:cNvPr id="90" name="Google Shape;90;p16"/>
          <p:cNvSpPr txBox="1">
            <a:spLocks noGrp="1"/>
          </p:cNvSpPr>
          <p:nvPr>
            <p:ph type="subTitle" idx="17"/>
          </p:nvPr>
        </p:nvSpPr>
        <p:spPr>
          <a:xfrm>
            <a:off x="7388500" y="3798146"/>
            <a:ext cx="1727100" cy="176400"/>
          </a:xfrm>
          <a:prstGeom prst="rect">
            <a:avLst/>
          </a:prstGeom>
        </p:spPr>
        <p:txBody>
          <a:bodyPr spcFirstLastPara="1" wrap="square" lIns="0" tIns="0" rIns="0" bIns="0" anchor="t" anchorCtr="0">
            <a:noAutofit/>
          </a:bodyPr>
          <a:lstStyle>
            <a:lvl1pPr lvl="0">
              <a:spcBef>
                <a:spcPts val="0"/>
              </a:spcBef>
              <a:spcAft>
                <a:spcPts val="0"/>
              </a:spcAft>
              <a:buSzPts val="1200"/>
              <a:buFont typeface="Inter Black"/>
              <a:buNone/>
              <a:defRPr sz="1200">
                <a:latin typeface="Inter Black"/>
                <a:ea typeface="Inter Black"/>
                <a:cs typeface="Inter Black"/>
                <a:sym typeface="Inter Black"/>
              </a:defRPr>
            </a:lvl1pPr>
            <a:lvl2pPr lvl="1">
              <a:spcBef>
                <a:spcPts val="0"/>
              </a:spcBef>
              <a:spcAft>
                <a:spcPts val="0"/>
              </a:spcAft>
              <a:buSzPts val="1200"/>
              <a:buFont typeface="Inter Black"/>
              <a:buNone/>
              <a:defRPr sz="1200">
                <a:latin typeface="Inter Black"/>
                <a:ea typeface="Inter Black"/>
                <a:cs typeface="Inter Black"/>
                <a:sym typeface="Inter Black"/>
              </a:defRPr>
            </a:lvl2pPr>
            <a:lvl3pPr lvl="2">
              <a:spcBef>
                <a:spcPts val="0"/>
              </a:spcBef>
              <a:spcAft>
                <a:spcPts val="0"/>
              </a:spcAft>
              <a:buSzPts val="1200"/>
              <a:buFont typeface="Inter Black"/>
              <a:buNone/>
              <a:defRPr sz="1200">
                <a:latin typeface="Inter Black"/>
                <a:ea typeface="Inter Black"/>
                <a:cs typeface="Inter Black"/>
                <a:sym typeface="Inter Black"/>
              </a:defRPr>
            </a:lvl3pPr>
            <a:lvl4pPr lvl="3">
              <a:spcBef>
                <a:spcPts val="0"/>
              </a:spcBef>
              <a:spcAft>
                <a:spcPts val="0"/>
              </a:spcAft>
              <a:buSzPts val="1200"/>
              <a:buFont typeface="Inter Black"/>
              <a:buNone/>
              <a:defRPr sz="1200">
                <a:latin typeface="Inter Black"/>
                <a:ea typeface="Inter Black"/>
                <a:cs typeface="Inter Black"/>
                <a:sym typeface="Inter Black"/>
              </a:defRPr>
            </a:lvl4pPr>
            <a:lvl5pPr lvl="4">
              <a:spcBef>
                <a:spcPts val="0"/>
              </a:spcBef>
              <a:spcAft>
                <a:spcPts val="0"/>
              </a:spcAft>
              <a:buSzPts val="1200"/>
              <a:buFont typeface="Inter Black"/>
              <a:buNone/>
              <a:defRPr sz="1200">
                <a:latin typeface="Inter Black"/>
                <a:ea typeface="Inter Black"/>
                <a:cs typeface="Inter Black"/>
                <a:sym typeface="Inter Black"/>
              </a:defRPr>
            </a:lvl5pPr>
            <a:lvl6pPr lvl="5">
              <a:spcBef>
                <a:spcPts val="0"/>
              </a:spcBef>
              <a:spcAft>
                <a:spcPts val="0"/>
              </a:spcAft>
              <a:buSzPts val="1200"/>
              <a:buFont typeface="Inter Black"/>
              <a:buNone/>
              <a:defRPr sz="1200">
                <a:latin typeface="Inter Black"/>
                <a:ea typeface="Inter Black"/>
                <a:cs typeface="Inter Black"/>
                <a:sym typeface="Inter Black"/>
              </a:defRPr>
            </a:lvl6pPr>
            <a:lvl7pPr lvl="6">
              <a:spcBef>
                <a:spcPts val="0"/>
              </a:spcBef>
              <a:spcAft>
                <a:spcPts val="0"/>
              </a:spcAft>
              <a:buSzPts val="1200"/>
              <a:buFont typeface="Inter Black"/>
              <a:buNone/>
              <a:defRPr sz="1200">
                <a:latin typeface="Inter Black"/>
                <a:ea typeface="Inter Black"/>
                <a:cs typeface="Inter Black"/>
                <a:sym typeface="Inter Black"/>
              </a:defRPr>
            </a:lvl7pPr>
            <a:lvl8pPr lvl="7">
              <a:spcBef>
                <a:spcPts val="0"/>
              </a:spcBef>
              <a:spcAft>
                <a:spcPts val="0"/>
              </a:spcAft>
              <a:buSzPts val="1200"/>
              <a:buFont typeface="Inter Black"/>
              <a:buNone/>
              <a:defRPr sz="1200">
                <a:latin typeface="Inter Black"/>
                <a:ea typeface="Inter Black"/>
                <a:cs typeface="Inter Black"/>
                <a:sym typeface="Inter Black"/>
              </a:defRPr>
            </a:lvl8pPr>
            <a:lvl9pPr lvl="8">
              <a:spcBef>
                <a:spcPts val="0"/>
              </a:spcBef>
              <a:spcAft>
                <a:spcPts val="0"/>
              </a:spcAft>
              <a:buSzPts val="1200"/>
              <a:buFont typeface="Inter Black"/>
              <a:buNone/>
              <a:defRPr sz="1200">
                <a:latin typeface="Inter Black"/>
                <a:ea typeface="Inter Black"/>
                <a:cs typeface="Inter Black"/>
                <a:sym typeface="Inter Black"/>
              </a:defRPr>
            </a:lvl9pPr>
          </a:lstStyle>
          <a:p>
            <a:endParaRPr/>
          </a:p>
        </p:txBody>
      </p:sp>
      <p:sp>
        <p:nvSpPr>
          <p:cNvPr id="91" name="Google Shape;91;p16"/>
          <p:cNvSpPr txBox="1">
            <a:spLocks noGrp="1"/>
          </p:cNvSpPr>
          <p:nvPr>
            <p:ph type="subTitle" idx="18"/>
          </p:nvPr>
        </p:nvSpPr>
        <p:spPr>
          <a:xfrm>
            <a:off x="7371800" y="4013722"/>
            <a:ext cx="1258200" cy="781500"/>
          </a:xfrm>
          <a:prstGeom prst="rect">
            <a:avLst/>
          </a:prstGeom>
        </p:spPr>
        <p:txBody>
          <a:bodyPr spcFirstLastPara="1" wrap="square" lIns="0" tIns="0" rIns="0" bIns="0" anchor="t" anchorCtr="0">
            <a:noAutofit/>
          </a:bodyPr>
          <a:lstStyle>
            <a:lvl1pPr lvl="0">
              <a:spcBef>
                <a:spcPts val="0"/>
              </a:spcBef>
              <a:spcAft>
                <a:spcPts val="0"/>
              </a:spcAft>
              <a:buSzPts val="900"/>
              <a:buNone/>
              <a:defRPr sz="900"/>
            </a:lvl1pPr>
            <a:lvl2pPr lvl="1">
              <a:spcBef>
                <a:spcPts val="0"/>
              </a:spcBef>
              <a:spcAft>
                <a:spcPts val="0"/>
              </a:spcAft>
              <a:buSzPts val="900"/>
              <a:buNone/>
              <a:defRPr sz="900"/>
            </a:lvl2pPr>
            <a:lvl3pPr lvl="2">
              <a:spcBef>
                <a:spcPts val="0"/>
              </a:spcBef>
              <a:spcAft>
                <a:spcPts val="0"/>
              </a:spcAft>
              <a:buSzPts val="900"/>
              <a:buNone/>
              <a:defRPr sz="900"/>
            </a:lvl3pPr>
            <a:lvl4pPr lvl="3">
              <a:spcBef>
                <a:spcPts val="0"/>
              </a:spcBef>
              <a:spcAft>
                <a:spcPts val="0"/>
              </a:spcAft>
              <a:buSzPts val="900"/>
              <a:buNone/>
              <a:defRPr sz="900"/>
            </a:lvl4pPr>
            <a:lvl5pPr lvl="4">
              <a:spcBef>
                <a:spcPts val="0"/>
              </a:spcBef>
              <a:spcAft>
                <a:spcPts val="0"/>
              </a:spcAft>
              <a:buSzPts val="900"/>
              <a:buNone/>
              <a:defRPr sz="900"/>
            </a:lvl5pPr>
            <a:lvl6pPr lvl="5">
              <a:spcBef>
                <a:spcPts val="0"/>
              </a:spcBef>
              <a:spcAft>
                <a:spcPts val="0"/>
              </a:spcAft>
              <a:buSzPts val="900"/>
              <a:buNone/>
              <a:defRPr sz="900"/>
            </a:lvl6pPr>
            <a:lvl7pPr lvl="6">
              <a:spcBef>
                <a:spcPts val="0"/>
              </a:spcBef>
              <a:spcAft>
                <a:spcPts val="0"/>
              </a:spcAft>
              <a:buSzPts val="900"/>
              <a:buNone/>
              <a:defRPr sz="900"/>
            </a:lvl7pPr>
            <a:lvl8pPr lvl="7">
              <a:spcBef>
                <a:spcPts val="0"/>
              </a:spcBef>
              <a:spcAft>
                <a:spcPts val="0"/>
              </a:spcAft>
              <a:buSzPts val="900"/>
              <a:buNone/>
              <a:defRPr sz="900"/>
            </a:lvl8pPr>
            <a:lvl9pPr lvl="8">
              <a:spcBef>
                <a:spcPts val="0"/>
              </a:spcBef>
              <a:spcAft>
                <a:spcPts val="0"/>
              </a:spcAft>
              <a:buSzPts val="900"/>
              <a:buNone/>
              <a:defRPr sz="900"/>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 Alt 1 - One line title">
  <p:cSld name="CUSTOM_4">
    <p:bg>
      <p:bgPr>
        <a:gradFill>
          <a:gsLst>
            <a:gs pos="0">
              <a:schemeClr val="accent1"/>
            </a:gs>
            <a:gs pos="56000">
              <a:schemeClr val="lt1"/>
            </a:gs>
            <a:gs pos="100000">
              <a:schemeClr val="dk2"/>
            </a:gs>
          </a:gsLst>
          <a:path path="circle">
            <a:fillToRect l="50000" t="50000" r="50000" b="50000"/>
          </a:path>
          <a:tileRect/>
        </a:gradFill>
        <a:effectLst/>
      </p:bgPr>
    </p:bg>
    <p:spTree>
      <p:nvGrpSpPr>
        <p:cNvPr id="1" name="Shape 92"/>
        <p:cNvGrpSpPr/>
        <p:nvPr/>
      </p:nvGrpSpPr>
      <p:grpSpPr>
        <a:xfrm>
          <a:off x="0" y="0"/>
          <a:ext cx="0" cy="0"/>
          <a:chOff x="0" y="0"/>
          <a:chExt cx="0" cy="0"/>
        </a:xfrm>
      </p:grpSpPr>
      <p:sp>
        <p:nvSpPr>
          <p:cNvPr id="93" name="Google Shape;93;p17"/>
          <p:cNvSpPr/>
          <p:nvPr/>
        </p:nvSpPr>
        <p:spPr>
          <a:xfrm>
            <a:off x="8025" y="0"/>
            <a:ext cx="9144000" cy="1377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94" name="Google Shape;94;p17"/>
          <p:cNvSpPr txBox="1">
            <a:spLocks noGrp="1"/>
          </p:cNvSpPr>
          <p:nvPr>
            <p:ph type="title"/>
          </p:nvPr>
        </p:nvSpPr>
        <p:spPr>
          <a:xfrm>
            <a:off x="284400" y="373625"/>
            <a:ext cx="6418200" cy="910200"/>
          </a:xfrm>
          <a:prstGeom prst="rect">
            <a:avLst/>
          </a:prstGeom>
        </p:spPr>
        <p:txBody>
          <a:bodyPr spcFirstLastPara="1" wrap="square" lIns="0" tIns="91425" rIns="0" bIns="91425" anchor="b" anchorCtr="0">
            <a:noAutofit/>
          </a:bodyPr>
          <a:lstStyle>
            <a:lvl1pPr lvl="0">
              <a:spcBef>
                <a:spcPts val="0"/>
              </a:spcBef>
              <a:spcAft>
                <a:spcPts val="0"/>
              </a:spcAft>
              <a:buNone/>
              <a:defRPr>
                <a:latin typeface="Inter Light"/>
                <a:ea typeface="Inter Light"/>
                <a:cs typeface="Inter Light"/>
                <a:sym typeface="Inter Light"/>
              </a:defRPr>
            </a:lvl1pPr>
            <a:lvl2pPr lvl="1">
              <a:spcBef>
                <a:spcPts val="0"/>
              </a:spcBef>
              <a:spcAft>
                <a:spcPts val="0"/>
              </a:spcAft>
              <a:buNone/>
              <a:defRPr>
                <a:latin typeface="Inter Light"/>
                <a:ea typeface="Inter Light"/>
                <a:cs typeface="Inter Light"/>
                <a:sym typeface="Inter Light"/>
              </a:defRPr>
            </a:lvl2pPr>
            <a:lvl3pPr lvl="2">
              <a:spcBef>
                <a:spcPts val="0"/>
              </a:spcBef>
              <a:spcAft>
                <a:spcPts val="0"/>
              </a:spcAft>
              <a:buNone/>
              <a:defRPr>
                <a:latin typeface="Inter Light"/>
                <a:ea typeface="Inter Light"/>
                <a:cs typeface="Inter Light"/>
                <a:sym typeface="Inter Light"/>
              </a:defRPr>
            </a:lvl3pPr>
            <a:lvl4pPr lvl="3">
              <a:spcBef>
                <a:spcPts val="0"/>
              </a:spcBef>
              <a:spcAft>
                <a:spcPts val="0"/>
              </a:spcAft>
              <a:buNone/>
              <a:defRPr>
                <a:latin typeface="Inter Light"/>
                <a:ea typeface="Inter Light"/>
                <a:cs typeface="Inter Light"/>
                <a:sym typeface="Inter Light"/>
              </a:defRPr>
            </a:lvl4pPr>
            <a:lvl5pPr lvl="4">
              <a:spcBef>
                <a:spcPts val="0"/>
              </a:spcBef>
              <a:spcAft>
                <a:spcPts val="0"/>
              </a:spcAft>
              <a:buNone/>
              <a:defRPr>
                <a:latin typeface="Inter Light"/>
                <a:ea typeface="Inter Light"/>
                <a:cs typeface="Inter Light"/>
                <a:sym typeface="Inter Light"/>
              </a:defRPr>
            </a:lvl5pPr>
            <a:lvl6pPr lvl="5">
              <a:spcBef>
                <a:spcPts val="0"/>
              </a:spcBef>
              <a:spcAft>
                <a:spcPts val="0"/>
              </a:spcAft>
              <a:buNone/>
              <a:defRPr>
                <a:latin typeface="Inter Light"/>
                <a:ea typeface="Inter Light"/>
                <a:cs typeface="Inter Light"/>
                <a:sym typeface="Inter Light"/>
              </a:defRPr>
            </a:lvl6pPr>
            <a:lvl7pPr lvl="6">
              <a:spcBef>
                <a:spcPts val="0"/>
              </a:spcBef>
              <a:spcAft>
                <a:spcPts val="0"/>
              </a:spcAft>
              <a:buNone/>
              <a:defRPr>
                <a:latin typeface="Inter Light"/>
                <a:ea typeface="Inter Light"/>
                <a:cs typeface="Inter Light"/>
                <a:sym typeface="Inter Light"/>
              </a:defRPr>
            </a:lvl7pPr>
            <a:lvl8pPr lvl="7">
              <a:spcBef>
                <a:spcPts val="0"/>
              </a:spcBef>
              <a:spcAft>
                <a:spcPts val="0"/>
              </a:spcAft>
              <a:buNone/>
              <a:defRPr>
                <a:latin typeface="Inter Light"/>
                <a:ea typeface="Inter Light"/>
                <a:cs typeface="Inter Light"/>
                <a:sym typeface="Inter Light"/>
              </a:defRPr>
            </a:lvl8pPr>
            <a:lvl9pPr lvl="8">
              <a:spcBef>
                <a:spcPts val="0"/>
              </a:spcBef>
              <a:spcAft>
                <a:spcPts val="0"/>
              </a:spcAft>
              <a:buNone/>
              <a:defRPr>
                <a:latin typeface="Inter Light"/>
                <a:ea typeface="Inter Light"/>
                <a:cs typeface="Inter Light"/>
                <a:sym typeface="Inter Light"/>
              </a:defRPr>
            </a:lvl9pPr>
          </a:lstStyle>
          <a:p>
            <a:endParaRPr/>
          </a:p>
        </p:txBody>
      </p:sp>
      <p:sp>
        <p:nvSpPr>
          <p:cNvPr id="95" name="Google Shape;95;p17"/>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96" name="Google Shape;96;p17"/>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hree big ideas 1">
  <p:cSld name="BLANK_1_1_1_1_1_1_1_1_1_1_1_1_1_1_2">
    <p:bg>
      <p:bgPr>
        <a:solidFill>
          <a:schemeClr val="dk2"/>
        </a:solidFill>
        <a:effectLst/>
      </p:bgPr>
    </p:bg>
    <p:spTree>
      <p:nvGrpSpPr>
        <p:cNvPr id="1" name="Shape 97"/>
        <p:cNvGrpSpPr/>
        <p:nvPr/>
      </p:nvGrpSpPr>
      <p:grpSpPr>
        <a:xfrm>
          <a:off x="0" y="0"/>
          <a:ext cx="0" cy="0"/>
          <a:chOff x="0" y="0"/>
          <a:chExt cx="0" cy="0"/>
        </a:xfrm>
      </p:grpSpPr>
      <p:sp>
        <p:nvSpPr>
          <p:cNvPr id="98" name="Google Shape;98;p18"/>
          <p:cNvSpPr/>
          <p:nvPr/>
        </p:nvSpPr>
        <p:spPr>
          <a:xfrm>
            <a:off x="2175" y="-25"/>
            <a:ext cx="9144000" cy="13818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Inter"/>
              <a:ea typeface="Inter"/>
              <a:cs typeface="Inter"/>
              <a:sym typeface="Inter"/>
            </a:endParaRPr>
          </a:p>
        </p:txBody>
      </p:sp>
      <p:sp>
        <p:nvSpPr>
          <p:cNvPr id="99" name="Google Shape;99;p18"/>
          <p:cNvSpPr txBox="1">
            <a:spLocks noGrp="1"/>
          </p:cNvSpPr>
          <p:nvPr>
            <p:ph type="body" idx="1"/>
          </p:nvPr>
        </p:nvSpPr>
        <p:spPr>
          <a:xfrm>
            <a:off x="284400" y="2950425"/>
            <a:ext cx="2450700" cy="1909800"/>
          </a:xfrm>
          <a:prstGeom prst="rect">
            <a:avLst/>
          </a:prstGeom>
        </p:spPr>
        <p:txBody>
          <a:bodyPr spcFirstLastPara="1" wrap="square" lIns="0" tIns="91425" rIns="0" bIns="91425" anchor="t" anchorCtr="0">
            <a:noAutofit/>
          </a:bodyPr>
          <a:lstStyle>
            <a:lvl1pPr marL="457200" lvl="0" indent="-292100">
              <a:spcBef>
                <a:spcPts val="0"/>
              </a:spcBef>
              <a:spcAft>
                <a:spcPts val="0"/>
              </a:spcAft>
              <a:buSzPts val="1000"/>
              <a:buFont typeface="Inter Light"/>
              <a:buChar char="●"/>
              <a:defRPr sz="1000">
                <a:latin typeface="Inter Light"/>
                <a:ea typeface="Inter Light"/>
                <a:cs typeface="Inter Light"/>
                <a:sym typeface="Inter Light"/>
              </a:defRPr>
            </a:lvl1pPr>
            <a:lvl2pPr marL="914400" lvl="1" indent="-292100">
              <a:spcBef>
                <a:spcPts val="800"/>
              </a:spcBef>
              <a:spcAft>
                <a:spcPts val="0"/>
              </a:spcAft>
              <a:buSzPts val="1000"/>
              <a:buFont typeface="Inter Light"/>
              <a:buChar char="○"/>
              <a:defRPr sz="1000">
                <a:latin typeface="Inter Light"/>
                <a:ea typeface="Inter Light"/>
                <a:cs typeface="Inter Light"/>
                <a:sym typeface="Inter Light"/>
              </a:defRPr>
            </a:lvl2pPr>
            <a:lvl3pPr marL="1371600" lvl="2" indent="-292100">
              <a:spcBef>
                <a:spcPts val="800"/>
              </a:spcBef>
              <a:spcAft>
                <a:spcPts val="0"/>
              </a:spcAft>
              <a:buSzPts val="1000"/>
              <a:buFont typeface="Inter Light"/>
              <a:buChar char="■"/>
              <a:defRPr sz="1000">
                <a:latin typeface="Inter Light"/>
                <a:ea typeface="Inter Light"/>
                <a:cs typeface="Inter Light"/>
                <a:sym typeface="Inter Light"/>
              </a:defRPr>
            </a:lvl3pPr>
            <a:lvl4pPr marL="1828800" lvl="3" indent="-292100">
              <a:spcBef>
                <a:spcPts val="800"/>
              </a:spcBef>
              <a:spcAft>
                <a:spcPts val="0"/>
              </a:spcAft>
              <a:buSzPts val="1000"/>
              <a:buFont typeface="Inter Light"/>
              <a:buChar char="●"/>
              <a:defRPr sz="1000">
                <a:latin typeface="Inter Light"/>
                <a:ea typeface="Inter Light"/>
                <a:cs typeface="Inter Light"/>
                <a:sym typeface="Inter Light"/>
              </a:defRPr>
            </a:lvl4pPr>
            <a:lvl5pPr marL="2286000" lvl="4" indent="-292100">
              <a:spcBef>
                <a:spcPts val="800"/>
              </a:spcBef>
              <a:spcAft>
                <a:spcPts val="0"/>
              </a:spcAft>
              <a:buSzPts val="1000"/>
              <a:buFont typeface="Inter Light"/>
              <a:buChar char="○"/>
              <a:defRPr sz="1000">
                <a:latin typeface="Inter Light"/>
                <a:ea typeface="Inter Light"/>
                <a:cs typeface="Inter Light"/>
                <a:sym typeface="Inter Light"/>
              </a:defRPr>
            </a:lvl5pPr>
            <a:lvl6pPr marL="2743200" lvl="5" indent="-292100">
              <a:spcBef>
                <a:spcPts val="800"/>
              </a:spcBef>
              <a:spcAft>
                <a:spcPts val="0"/>
              </a:spcAft>
              <a:buSzPts val="1000"/>
              <a:buFont typeface="Inter Light"/>
              <a:buChar char="■"/>
              <a:defRPr sz="1000">
                <a:latin typeface="Inter Light"/>
                <a:ea typeface="Inter Light"/>
                <a:cs typeface="Inter Light"/>
                <a:sym typeface="Inter Light"/>
              </a:defRPr>
            </a:lvl6pPr>
            <a:lvl7pPr marL="3200400" lvl="6" indent="-292100">
              <a:spcBef>
                <a:spcPts val="800"/>
              </a:spcBef>
              <a:spcAft>
                <a:spcPts val="0"/>
              </a:spcAft>
              <a:buSzPts val="1000"/>
              <a:buFont typeface="Inter Light"/>
              <a:buChar char="●"/>
              <a:defRPr sz="1000">
                <a:latin typeface="Inter Light"/>
                <a:ea typeface="Inter Light"/>
                <a:cs typeface="Inter Light"/>
                <a:sym typeface="Inter Light"/>
              </a:defRPr>
            </a:lvl7pPr>
            <a:lvl8pPr marL="3657600" lvl="7" indent="-292100">
              <a:spcBef>
                <a:spcPts val="800"/>
              </a:spcBef>
              <a:spcAft>
                <a:spcPts val="0"/>
              </a:spcAft>
              <a:buSzPts val="1000"/>
              <a:buFont typeface="Inter Light"/>
              <a:buChar char="○"/>
              <a:defRPr sz="1000">
                <a:latin typeface="Inter Light"/>
                <a:ea typeface="Inter Light"/>
                <a:cs typeface="Inter Light"/>
                <a:sym typeface="Inter Light"/>
              </a:defRPr>
            </a:lvl8pPr>
            <a:lvl9pPr marL="4114800" lvl="8" indent="-292100">
              <a:spcBef>
                <a:spcPts val="800"/>
              </a:spcBef>
              <a:spcAft>
                <a:spcPts val="800"/>
              </a:spcAft>
              <a:buSzPts val="1000"/>
              <a:buFont typeface="Inter Light"/>
              <a:buChar char="■"/>
              <a:defRPr sz="1000">
                <a:latin typeface="Inter Light"/>
                <a:ea typeface="Inter Light"/>
                <a:cs typeface="Inter Light"/>
                <a:sym typeface="Inter Light"/>
              </a:defRPr>
            </a:lvl9pPr>
          </a:lstStyle>
          <a:p>
            <a:endParaRPr/>
          </a:p>
        </p:txBody>
      </p:sp>
      <p:sp>
        <p:nvSpPr>
          <p:cNvPr id="100" name="Google Shape;100;p18"/>
          <p:cNvSpPr txBox="1">
            <a:spLocks noGrp="1"/>
          </p:cNvSpPr>
          <p:nvPr>
            <p:ph type="subTitle" idx="2"/>
          </p:nvPr>
        </p:nvSpPr>
        <p:spPr>
          <a:xfrm>
            <a:off x="284400" y="1692116"/>
            <a:ext cx="2451300" cy="619800"/>
          </a:xfrm>
          <a:prstGeom prst="rect">
            <a:avLst/>
          </a:prstGeom>
        </p:spPr>
        <p:txBody>
          <a:bodyPr spcFirstLastPara="1" wrap="square" lIns="0" tIns="91425" rIns="0" bIns="91425" anchor="t" anchorCtr="0">
            <a:noAutofit/>
          </a:bodyPr>
          <a:lstStyle>
            <a:lvl1pPr lvl="0">
              <a:lnSpc>
                <a:spcPct val="90000"/>
              </a:lnSpc>
              <a:spcBef>
                <a:spcPts val="0"/>
              </a:spcBef>
              <a:spcAft>
                <a:spcPts val="0"/>
              </a:spcAft>
              <a:buSzPts val="1600"/>
              <a:buFont typeface="Inter"/>
              <a:buNone/>
              <a:defRPr sz="1600"/>
            </a:lvl1pPr>
            <a:lvl2pPr lvl="1">
              <a:spcBef>
                <a:spcPts val="0"/>
              </a:spcBef>
              <a:spcAft>
                <a:spcPts val="0"/>
              </a:spcAft>
              <a:buClr>
                <a:schemeClr val="dk1"/>
              </a:buClr>
              <a:buSzPts val="1600"/>
              <a:buFont typeface="Inter"/>
              <a:buNone/>
              <a:defRPr sz="1600">
                <a:solidFill>
                  <a:schemeClr val="dk1"/>
                </a:solidFill>
              </a:defRPr>
            </a:lvl2pPr>
            <a:lvl3pPr lvl="2">
              <a:spcBef>
                <a:spcPts val="0"/>
              </a:spcBef>
              <a:spcAft>
                <a:spcPts val="0"/>
              </a:spcAft>
              <a:buClr>
                <a:schemeClr val="dk1"/>
              </a:buClr>
              <a:buSzPts val="1600"/>
              <a:buFont typeface="Inter"/>
              <a:buNone/>
              <a:defRPr sz="1600">
                <a:solidFill>
                  <a:schemeClr val="dk1"/>
                </a:solidFill>
              </a:defRPr>
            </a:lvl3pPr>
            <a:lvl4pPr lvl="3">
              <a:spcBef>
                <a:spcPts val="0"/>
              </a:spcBef>
              <a:spcAft>
                <a:spcPts val="0"/>
              </a:spcAft>
              <a:buClr>
                <a:schemeClr val="dk1"/>
              </a:buClr>
              <a:buSzPts val="1600"/>
              <a:buFont typeface="Inter"/>
              <a:buNone/>
              <a:defRPr sz="1600">
                <a:solidFill>
                  <a:schemeClr val="dk1"/>
                </a:solidFill>
              </a:defRPr>
            </a:lvl4pPr>
            <a:lvl5pPr lvl="4">
              <a:spcBef>
                <a:spcPts val="0"/>
              </a:spcBef>
              <a:spcAft>
                <a:spcPts val="0"/>
              </a:spcAft>
              <a:buClr>
                <a:schemeClr val="dk1"/>
              </a:buClr>
              <a:buSzPts val="1600"/>
              <a:buFont typeface="Inter"/>
              <a:buNone/>
              <a:defRPr sz="1600">
                <a:solidFill>
                  <a:schemeClr val="dk1"/>
                </a:solidFill>
              </a:defRPr>
            </a:lvl5pPr>
            <a:lvl6pPr lvl="5">
              <a:spcBef>
                <a:spcPts val="0"/>
              </a:spcBef>
              <a:spcAft>
                <a:spcPts val="0"/>
              </a:spcAft>
              <a:buClr>
                <a:schemeClr val="dk1"/>
              </a:buClr>
              <a:buSzPts val="1600"/>
              <a:buFont typeface="Inter"/>
              <a:buNone/>
              <a:defRPr sz="1600">
                <a:solidFill>
                  <a:schemeClr val="dk1"/>
                </a:solidFill>
              </a:defRPr>
            </a:lvl6pPr>
            <a:lvl7pPr lvl="6">
              <a:spcBef>
                <a:spcPts val="0"/>
              </a:spcBef>
              <a:spcAft>
                <a:spcPts val="0"/>
              </a:spcAft>
              <a:buClr>
                <a:schemeClr val="dk1"/>
              </a:buClr>
              <a:buSzPts val="1600"/>
              <a:buFont typeface="Inter"/>
              <a:buNone/>
              <a:defRPr sz="1600">
                <a:solidFill>
                  <a:schemeClr val="dk1"/>
                </a:solidFill>
              </a:defRPr>
            </a:lvl7pPr>
            <a:lvl8pPr lvl="7">
              <a:spcBef>
                <a:spcPts val="0"/>
              </a:spcBef>
              <a:spcAft>
                <a:spcPts val="0"/>
              </a:spcAft>
              <a:buClr>
                <a:schemeClr val="dk1"/>
              </a:buClr>
              <a:buSzPts val="1600"/>
              <a:buFont typeface="Inter"/>
              <a:buNone/>
              <a:defRPr sz="1600">
                <a:solidFill>
                  <a:schemeClr val="dk1"/>
                </a:solidFill>
              </a:defRPr>
            </a:lvl8pPr>
            <a:lvl9pPr lvl="8">
              <a:spcBef>
                <a:spcPts val="0"/>
              </a:spcBef>
              <a:spcAft>
                <a:spcPts val="0"/>
              </a:spcAft>
              <a:buClr>
                <a:schemeClr val="dk1"/>
              </a:buClr>
              <a:buSzPts val="1600"/>
              <a:buFont typeface="Inter"/>
              <a:buNone/>
              <a:defRPr sz="1600">
                <a:solidFill>
                  <a:schemeClr val="dk1"/>
                </a:solidFill>
              </a:defRPr>
            </a:lvl9pPr>
          </a:lstStyle>
          <a:p>
            <a:endParaRPr/>
          </a:p>
        </p:txBody>
      </p:sp>
      <p:sp>
        <p:nvSpPr>
          <p:cNvPr id="101" name="Google Shape;101;p18"/>
          <p:cNvSpPr txBox="1">
            <a:spLocks noGrp="1"/>
          </p:cNvSpPr>
          <p:nvPr>
            <p:ph type="title"/>
          </p:nvPr>
        </p:nvSpPr>
        <p:spPr>
          <a:xfrm>
            <a:off x="284400" y="373625"/>
            <a:ext cx="6418200" cy="910200"/>
          </a:xfrm>
          <a:prstGeom prst="rect">
            <a:avLst/>
          </a:prstGeom>
        </p:spPr>
        <p:txBody>
          <a:bodyPr spcFirstLastPara="1" wrap="square" lIns="0" tIns="91425" rIns="0" bIns="91425" anchor="b" anchorCtr="0">
            <a:noAutofit/>
          </a:bodyPr>
          <a:lstStyle>
            <a:lvl1pPr lvl="0">
              <a:spcBef>
                <a:spcPts val="0"/>
              </a:spcBef>
              <a:spcAft>
                <a:spcPts val="0"/>
              </a:spcAft>
              <a:buNone/>
              <a:defRPr>
                <a:latin typeface="Inter Light"/>
                <a:ea typeface="Inter Light"/>
                <a:cs typeface="Inter Light"/>
                <a:sym typeface="Inter Light"/>
              </a:defRPr>
            </a:lvl1pPr>
            <a:lvl2pPr lvl="1">
              <a:spcBef>
                <a:spcPts val="0"/>
              </a:spcBef>
              <a:spcAft>
                <a:spcPts val="0"/>
              </a:spcAft>
              <a:buNone/>
              <a:defRPr>
                <a:latin typeface="Inter Light"/>
                <a:ea typeface="Inter Light"/>
                <a:cs typeface="Inter Light"/>
                <a:sym typeface="Inter Light"/>
              </a:defRPr>
            </a:lvl2pPr>
            <a:lvl3pPr lvl="2">
              <a:spcBef>
                <a:spcPts val="0"/>
              </a:spcBef>
              <a:spcAft>
                <a:spcPts val="0"/>
              </a:spcAft>
              <a:buNone/>
              <a:defRPr>
                <a:latin typeface="Inter Light"/>
                <a:ea typeface="Inter Light"/>
                <a:cs typeface="Inter Light"/>
                <a:sym typeface="Inter Light"/>
              </a:defRPr>
            </a:lvl3pPr>
            <a:lvl4pPr lvl="3">
              <a:spcBef>
                <a:spcPts val="0"/>
              </a:spcBef>
              <a:spcAft>
                <a:spcPts val="0"/>
              </a:spcAft>
              <a:buNone/>
              <a:defRPr>
                <a:latin typeface="Inter Light"/>
                <a:ea typeface="Inter Light"/>
                <a:cs typeface="Inter Light"/>
                <a:sym typeface="Inter Light"/>
              </a:defRPr>
            </a:lvl4pPr>
            <a:lvl5pPr lvl="4">
              <a:spcBef>
                <a:spcPts val="0"/>
              </a:spcBef>
              <a:spcAft>
                <a:spcPts val="0"/>
              </a:spcAft>
              <a:buNone/>
              <a:defRPr>
                <a:latin typeface="Inter Light"/>
                <a:ea typeface="Inter Light"/>
                <a:cs typeface="Inter Light"/>
                <a:sym typeface="Inter Light"/>
              </a:defRPr>
            </a:lvl5pPr>
            <a:lvl6pPr lvl="5">
              <a:spcBef>
                <a:spcPts val="0"/>
              </a:spcBef>
              <a:spcAft>
                <a:spcPts val="0"/>
              </a:spcAft>
              <a:buNone/>
              <a:defRPr>
                <a:latin typeface="Inter Light"/>
                <a:ea typeface="Inter Light"/>
                <a:cs typeface="Inter Light"/>
                <a:sym typeface="Inter Light"/>
              </a:defRPr>
            </a:lvl6pPr>
            <a:lvl7pPr lvl="6">
              <a:spcBef>
                <a:spcPts val="0"/>
              </a:spcBef>
              <a:spcAft>
                <a:spcPts val="0"/>
              </a:spcAft>
              <a:buNone/>
              <a:defRPr>
                <a:latin typeface="Inter Light"/>
                <a:ea typeface="Inter Light"/>
                <a:cs typeface="Inter Light"/>
                <a:sym typeface="Inter Light"/>
              </a:defRPr>
            </a:lvl7pPr>
            <a:lvl8pPr lvl="7">
              <a:spcBef>
                <a:spcPts val="0"/>
              </a:spcBef>
              <a:spcAft>
                <a:spcPts val="0"/>
              </a:spcAft>
              <a:buNone/>
              <a:defRPr>
                <a:latin typeface="Inter Light"/>
                <a:ea typeface="Inter Light"/>
                <a:cs typeface="Inter Light"/>
                <a:sym typeface="Inter Light"/>
              </a:defRPr>
            </a:lvl8pPr>
            <a:lvl9pPr lvl="8">
              <a:spcBef>
                <a:spcPts val="0"/>
              </a:spcBef>
              <a:spcAft>
                <a:spcPts val="0"/>
              </a:spcAft>
              <a:buNone/>
              <a:defRPr>
                <a:latin typeface="Inter Light"/>
                <a:ea typeface="Inter Light"/>
                <a:cs typeface="Inter Light"/>
                <a:sym typeface="Inter Light"/>
              </a:defRPr>
            </a:lvl9pPr>
          </a:lstStyle>
          <a:p>
            <a:endParaRPr/>
          </a:p>
        </p:txBody>
      </p:sp>
      <p:sp>
        <p:nvSpPr>
          <p:cNvPr id="102" name="Google Shape;102;p18"/>
          <p:cNvSpPr txBox="1">
            <a:spLocks noGrp="1"/>
          </p:cNvSpPr>
          <p:nvPr>
            <p:ph type="body" idx="3"/>
          </p:nvPr>
        </p:nvSpPr>
        <p:spPr>
          <a:xfrm>
            <a:off x="3356096" y="2950425"/>
            <a:ext cx="2450700" cy="1909800"/>
          </a:xfrm>
          <a:prstGeom prst="rect">
            <a:avLst/>
          </a:prstGeom>
          <a:noFill/>
          <a:ln>
            <a:noFill/>
          </a:ln>
        </p:spPr>
        <p:txBody>
          <a:bodyPr spcFirstLastPara="1" wrap="square" lIns="0" tIns="91425" rIns="0" bIns="91425"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103" name="Google Shape;103;p18"/>
          <p:cNvSpPr txBox="1">
            <a:spLocks noGrp="1"/>
          </p:cNvSpPr>
          <p:nvPr>
            <p:ph type="subTitle" idx="4"/>
          </p:nvPr>
        </p:nvSpPr>
        <p:spPr>
          <a:xfrm>
            <a:off x="3356100" y="1692116"/>
            <a:ext cx="2451300" cy="619800"/>
          </a:xfrm>
          <a:prstGeom prst="rect">
            <a:avLst/>
          </a:prstGeom>
        </p:spPr>
        <p:txBody>
          <a:bodyPr spcFirstLastPara="1" wrap="square" lIns="0" tIns="91425" rIns="0" bIns="91425" anchor="t" anchorCtr="0">
            <a:noAutofit/>
          </a:bodyPr>
          <a:lstStyle>
            <a:lvl1pPr lvl="0">
              <a:lnSpc>
                <a:spcPct val="90000"/>
              </a:lnSpc>
              <a:spcBef>
                <a:spcPts val="0"/>
              </a:spcBef>
              <a:spcAft>
                <a:spcPts val="0"/>
              </a:spcAft>
              <a:buSzPts val="1600"/>
              <a:buFont typeface="Inter"/>
              <a:buNone/>
              <a:defRPr sz="1600"/>
            </a:lvl1pPr>
            <a:lvl2pPr lvl="1">
              <a:spcBef>
                <a:spcPts val="0"/>
              </a:spcBef>
              <a:spcAft>
                <a:spcPts val="0"/>
              </a:spcAft>
              <a:buClr>
                <a:schemeClr val="dk1"/>
              </a:buClr>
              <a:buSzPts val="1600"/>
              <a:buFont typeface="Inter"/>
              <a:buNone/>
              <a:defRPr sz="1600">
                <a:solidFill>
                  <a:schemeClr val="dk1"/>
                </a:solidFill>
              </a:defRPr>
            </a:lvl2pPr>
            <a:lvl3pPr lvl="2">
              <a:spcBef>
                <a:spcPts val="0"/>
              </a:spcBef>
              <a:spcAft>
                <a:spcPts val="0"/>
              </a:spcAft>
              <a:buClr>
                <a:schemeClr val="dk1"/>
              </a:buClr>
              <a:buSzPts val="1600"/>
              <a:buFont typeface="Inter"/>
              <a:buNone/>
              <a:defRPr sz="1600">
                <a:solidFill>
                  <a:schemeClr val="dk1"/>
                </a:solidFill>
              </a:defRPr>
            </a:lvl3pPr>
            <a:lvl4pPr lvl="3">
              <a:spcBef>
                <a:spcPts val="0"/>
              </a:spcBef>
              <a:spcAft>
                <a:spcPts val="0"/>
              </a:spcAft>
              <a:buClr>
                <a:schemeClr val="dk1"/>
              </a:buClr>
              <a:buSzPts val="1600"/>
              <a:buFont typeface="Inter"/>
              <a:buNone/>
              <a:defRPr sz="1600">
                <a:solidFill>
                  <a:schemeClr val="dk1"/>
                </a:solidFill>
              </a:defRPr>
            </a:lvl4pPr>
            <a:lvl5pPr lvl="4">
              <a:spcBef>
                <a:spcPts val="0"/>
              </a:spcBef>
              <a:spcAft>
                <a:spcPts val="0"/>
              </a:spcAft>
              <a:buClr>
                <a:schemeClr val="dk1"/>
              </a:buClr>
              <a:buSzPts val="1600"/>
              <a:buFont typeface="Inter"/>
              <a:buNone/>
              <a:defRPr sz="1600">
                <a:solidFill>
                  <a:schemeClr val="dk1"/>
                </a:solidFill>
              </a:defRPr>
            </a:lvl5pPr>
            <a:lvl6pPr lvl="5">
              <a:spcBef>
                <a:spcPts val="0"/>
              </a:spcBef>
              <a:spcAft>
                <a:spcPts val="0"/>
              </a:spcAft>
              <a:buClr>
                <a:schemeClr val="dk1"/>
              </a:buClr>
              <a:buSzPts val="1600"/>
              <a:buFont typeface="Inter"/>
              <a:buNone/>
              <a:defRPr sz="1600">
                <a:solidFill>
                  <a:schemeClr val="dk1"/>
                </a:solidFill>
              </a:defRPr>
            </a:lvl6pPr>
            <a:lvl7pPr lvl="6">
              <a:spcBef>
                <a:spcPts val="0"/>
              </a:spcBef>
              <a:spcAft>
                <a:spcPts val="0"/>
              </a:spcAft>
              <a:buClr>
                <a:schemeClr val="dk1"/>
              </a:buClr>
              <a:buSzPts val="1600"/>
              <a:buFont typeface="Inter"/>
              <a:buNone/>
              <a:defRPr sz="1600">
                <a:solidFill>
                  <a:schemeClr val="dk1"/>
                </a:solidFill>
              </a:defRPr>
            </a:lvl7pPr>
            <a:lvl8pPr lvl="7">
              <a:spcBef>
                <a:spcPts val="0"/>
              </a:spcBef>
              <a:spcAft>
                <a:spcPts val="0"/>
              </a:spcAft>
              <a:buClr>
                <a:schemeClr val="dk1"/>
              </a:buClr>
              <a:buSzPts val="1600"/>
              <a:buFont typeface="Inter"/>
              <a:buNone/>
              <a:defRPr sz="1600">
                <a:solidFill>
                  <a:schemeClr val="dk1"/>
                </a:solidFill>
              </a:defRPr>
            </a:lvl8pPr>
            <a:lvl9pPr lvl="8">
              <a:spcBef>
                <a:spcPts val="0"/>
              </a:spcBef>
              <a:spcAft>
                <a:spcPts val="0"/>
              </a:spcAft>
              <a:buClr>
                <a:schemeClr val="dk1"/>
              </a:buClr>
              <a:buSzPts val="1600"/>
              <a:buFont typeface="Inter"/>
              <a:buNone/>
              <a:defRPr sz="1600">
                <a:solidFill>
                  <a:schemeClr val="dk1"/>
                </a:solidFill>
              </a:defRPr>
            </a:lvl9pPr>
          </a:lstStyle>
          <a:p>
            <a:endParaRPr/>
          </a:p>
        </p:txBody>
      </p:sp>
      <p:sp>
        <p:nvSpPr>
          <p:cNvPr id="104" name="Google Shape;104;p18"/>
          <p:cNvSpPr txBox="1">
            <a:spLocks noGrp="1"/>
          </p:cNvSpPr>
          <p:nvPr>
            <p:ph type="body" idx="5"/>
          </p:nvPr>
        </p:nvSpPr>
        <p:spPr>
          <a:xfrm>
            <a:off x="6413576" y="2950425"/>
            <a:ext cx="2450700" cy="1909800"/>
          </a:xfrm>
          <a:prstGeom prst="rect">
            <a:avLst/>
          </a:prstGeom>
          <a:noFill/>
          <a:ln>
            <a:noFill/>
          </a:ln>
        </p:spPr>
        <p:txBody>
          <a:bodyPr spcFirstLastPara="1" wrap="square" lIns="0" tIns="91425" rIns="0" bIns="91425"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105" name="Google Shape;105;p18"/>
          <p:cNvSpPr txBox="1">
            <a:spLocks noGrp="1"/>
          </p:cNvSpPr>
          <p:nvPr>
            <p:ph type="subTitle" idx="6"/>
          </p:nvPr>
        </p:nvSpPr>
        <p:spPr>
          <a:xfrm>
            <a:off x="6413584" y="1692116"/>
            <a:ext cx="2451300" cy="619800"/>
          </a:xfrm>
          <a:prstGeom prst="rect">
            <a:avLst/>
          </a:prstGeom>
        </p:spPr>
        <p:txBody>
          <a:bodyPr spcFirstLastPara="1" wrap="square" lIns="0" tIns="91425" rIns="0" bIns="91425" anchor="t" anchorCtr="0">
            <a:noAutofit/>
          </a:bodyPr>
          <a:lstStyle>
            <a:lvl1pPr lvl="0">
              <a:lnSpc>
                <a:spcPct val="90000"/>
              </a:lnSpc>
              <a:spcBef>
                <a:spcPts val="0"/>
              </a:spcBef>
              <a:spcAft>
                <a:spcPts val="0"/>
              </a:spcAft>
              <a:buSzPts val="1600"/>
              <a:buFont typeface="Inter"/>
              <a:buNone/>
              <a:defRPr sz="1600"/>
            </a:lvl1pPr>
            <a:lvl2pPr lvl="1">
              <a:spcBef>
                <a:spcPts val="0"/>
              </a:spcBef>
              <a:spcAft>
                <a:spcPts val="0"/>
              </a:spcAft>
              <a:buClr>
                <a:schemeClr val="dk1"/>
              </a:buClr>
              <a:buSzPts val="1600"/>
              <a:buFont typeface="Inter"/>
              <a:buNone/>
              <a:defRPr sz="1600">
                <a:solidFill>
                  <a:schemeClr val="dk1"/>
                </a:solidFill>
              </a:defRPr>
            </a:lvl2pPr>
            <a:lvl3pPr lvl="2">
              <a:spcBef>
                <a:spcPts val="0"/>
              </a:spcBef>
              <a:spcAft>
                <a:spcPts val="0"/>
              </a:spcAft>
              <a:buClr>
                <a:schemeClr val="dk1"/>
              </a:buClr>
              <a:buSzPts val="1600"/>
              <a:buFont typeface="Inter"/>
              <a:buNone/>
              <a:defRPr sz="1600">
                <a:solidFill>
                  <a:schemeClr val="dk1"/>
                </a:solidFill>
              </a:defRPr>
            </a:lvl3pPr>
            <a:lvl4pPr lvl="3">
              <a:spcBef>
                <a:spcPts val="0"/>
              </a:spcBef>
              <a:spcAft>
                <a:spcPts val="0"/>
              </a:spcAft>
              <a:buClr>
                <a:schemeClr val="dk1"/>
              </a:buClr>
              <a:buSzPts val="1600"/>
              <a:buFont typeface="Inter"/>
              <a:buNone/>
              <a:defRPr sz="1600">
                <a:solidFill>
                  <a:schemeClr val="dk1"/>
                </a:solidFill>
              </a:defRPr>
            </a:lvl4pPr>
            <a:lvl5pPr lvl="4">
              <a:spcBef>
                <a:spcPts val="0"/>
              </a:spcBef>
              <a:spcAft>
                <a:spcPts val="0"/>
              </a:spcAft>
              <a:buClr>
                <a:schemeClr val="dk1"/>
              </a:buClr>
              <a:buSzPts val="1600"/>
              <a:buFont typeface="Inter"/>
              <a:buNone/>
              <a:defRPr sz="1600">
                <a:solidFill>
                  <a:schemeClr val="dk1"/>
                </a:solidFill>
              </a:defRPr>
            </a:lvl5pPr>
            <a:lvl6pPr lvl="5">
              <a:spcBef>
                <a:spcPts val="0"/>
              </a:spcBef>
              <a:spcAft>
                <a:spcPts val="0"/>
              </a:spcAft>
              <a:buClr>
                <a:schemeClr val="dk1"/>
              </a:buClr>
              <a:buSzPts val="1600"/>
              <a:buFont typeface="Inter"/>
              <a:buNone/>
              <a:defRPr sz="1600">
                <a:solidFill>
                  <a:schemeClr val="dk1"/>
                </a:solidFill>
              </a:defRPr>
            </a:lvl6pPr>
            <a:lvl7pPr lvl="6">
              <a:spcBef>
                <a:spcPts val="0"/>
              </a:spcBef>
              <a:spcAft>
                <a:spcPts val="0"/>
              </a:spcAft>
              <a:buClr>
                <a:schemeClr val="dk1"/>
              </a:buClr>
              <a:buSzPts val="1600"/>
              <a:buFont typeface="Inter"/>
              <a:buNone/>
              <a:defRPr sz="1600">
                <a:solidFill>
                  <a:schemeClr val="dk1"/>
                </a:solidFill>
              </a:defRPr>
            </a:lvl7pPr>
            <a:lvl8pPr lvl="7">
              <a:spcBef>
                <a:spcPts val="0"/>
              </a:spcBef>
              <a:spcAft>
                <a:spcPts val="0"/>
              </a:spcAft>
              <a:buClr>
                <a:schemeClr val="dk1"/>
              </a:buClr>
              <a:buSzPts val="1600"/>
              <a:buFont typeface="Inter"/>
              <a:buNone/>
              <a:defRPr sz="1600">
                <a:solidFill>
                  <a:schemeClr val="dk1"/>
                </a:solidFill>
              </a:defRPr>
            </a:lvl8pPr>
            <a:lvl9pPr lvl="8">
              <a:spcBef>
                <a:spcPts val="0"/>
              </a:spcBef>
              <a:spcAft>
                <a:spcPts val="0"/>
              </a:spcAft>
              <a:buClr>
                <a:schemeClr val="dk1"/>
              </a:buClr>
              <a:buSzPts val="1600"/>
              <a:buFont typeface="Inter"/>
              <a:buNone/>
              <a:defRPr sz="1600">
                <a:solidFill>
                  <a:schemeClr val="dk1"/>
                </a:solidFill>
              </a:defRPr>
            </a:lvl9pPr>
          </a:lstStyle>
          <a:p>
            <a:endParaRPr/>
          </a:p>
        </p:txBody>
      </p:sp>
      <p:sp>
        <p:nvSpPr>
          <p:cNvPr id="106" name="Google Shape;106;p18"/>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107" name="Google Shape;107;p18"/>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 Alt 2 - Two lines title">
  <p:cSld name="CUSTOM_4_1">
    <p:bg>
      <p:bgPr>
        <a:gradFill>
          <a:gsLst>
            <a:gs pos="0">
              <a:schemeClr val="accent1"/>
            </a:gs>
            <a:gs pos="56000">
              <a:schemeClr val="lt1"/>
            </a:gs>
            <a:gs pos="100000">
              <a:schemeClr val="dk2"/>
            </a:gs>
          </a:gsLst>
          <a:path path="circle">
            <a:fillToRect l="50000" t="50000" r="50000" b="50000"/>
          </a:path>
          <a:tileRect/>
        </a:gradFill>
        <a:effectLst/>
      </p:bgPr>
    </p:bg>
    <p:spTree>
      <p:nvGrpSpPr>
        <p:cNvPr id="1" name="Shape 108"/>
        <p:cNvGrpSpPr/>
        <p:nvPr/>
      </p:nvGrpSpPr>
      <p:grpSpPr>
        <a:xfrm>
          <a:off x="0" y="0"/>
          <a:ext cx="0" cy="0"/>
          <a:chOff x="0" y="0"/>
          <a:chExt cx="0" cy="0"/>
        </a:xfrm>
      </p:grpSpPr>
      <p:sp>
        <p:nvSpPr>
          <p:cNvPr id="109" name="Google Shape;109;p19"/>
          <p:cNvSpPr/>
          <p:nvPr/>
        </p:nvSpPr>
        <p:spPr>
          <a:xfrm>
            <a:off x="8025" y="0"/>
            <a:ext cx="9144000" cy="1377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110" name="Google Shape;110;p19"/>
          <p:cNvSpPr txBox="1">
            <a:spLocks noGrp="1"/>
          </p:cNvSpPr>
          <p:nvPr>
            <p:ph type="title"/>
          </p:nvPr>
        </p:nvSpPr>
        <p:spPr>
          <a:xfrm>
            <a:off x="284400" y="348369"/>
            <a:ext cx="6418200" cy="910200"/>
          </a:xfrm>
          <a:prstGeom prst="rect">
            <a:avLst/>
          </a:prstGeom>
          <a:solidFill>
            <a:schemeClr val="lt1"/>
          </a:solidFill>
        </p:spPr>
        <p:txBody>
          <a:bodyPr spcFirstLastPara="1" wrap="square" lIns="0" tIns="91425" rIns="0" bIns="91425" anchor="b" anchorCtr="0">
            <a:noAutofit/>
          </a:bodyPr>
          <a:lstStyle>
            <a:lvl1pPr lvl="0">
              <a:lnSpc>
                <a:spcPct val="100000"/>
              </a:lnSpc>
              <a:spcBef>
                <a:spcPts val="0"/>
              </a:spcBef>
              <a:spcAft>
                <a:spcPts val="0"/>
              </a:spcAft>
              <a:buNone/>
              <a:defRPr sz="2000">
                <a:latin typeface="Inter Light"/>
                <a:ea typeface="Inter Light"/>
                <a:cs typeface="Inter Light"/>
                <a:sym typeface="Inter Light"/>
              </a:defRPr>
            </a:lvl1pPr>
            <a:lvl2pPr lvl="1">
              <a:lnSpc>
                <a:spcPct val="100000"/>
              </a:lnSpc>
              <a:spcBef>
                <a:spcPts val="0"/>
              </a:spcBef>
              <a:spcAft>
                <a:spcPts val="0"/>
              </a:spcAft>
              <a:buNone/>
              <a:defRPr sz="2000">
                <a:latin typeface="Inter Light"/>
                <a:ea typeface="Inter Light"/>
                <a:cs typeface="Inter Light"/>
                <a:sym typeface="Inter Light"/>
              </a:defRPr>
            </a:lvl2pPr>
            <a:lvl3pPr lvl="2">
              <a:lnSpc>
                <a:spcPct val="100000"/>
              </a:lnSpc>
              <a:spcBef>
                <a:spcPts val="0"/>
              </a:spcBef>
              <a:spcAft>
                <a:spcPts val="0"/>
              </a:spcAft>
              <a:buNone/>
              <a:defRPr sz="2000">
                <a:latin typeface="Inter Light"/>
                <a:ea typeface="Inter Light"/>
                <a:cs typeface="Inter Light"/>
                <a:sym typeface="Inter Light"/>
              </a:defRPr>
            </a:lvl3pPr>
            <a:lvl4pPr lvl="3">
              <a:lnSpc>
                <a:spcPct val="100000"/>
              </a:lnSpc>
              <a:spcBef>
                <a:spcPts val="0"/>
              </a:spcBef>
              <a:spcAft>
                <a:spcPts val="0"/>
              </a:spcAft>
              <a:buNone/>
              <a:defRPr sz="2000">
                <a:latin typeface="Inter Light"/>
                <a:ea typeface="Inter Light"/>
                <a:cs typeface="Inter Light"/>
                <a:sym typeface="Inter Light"/>
              </a:defRPr>
            </a:lvl4pPr>
            <a:lvl5pPr lvl="4">
              <a:lnSpc>
                <a:spcPct val="100000"/>
              </a:lnSpc>
              <a:spcBef>
                <a:spcPts val="0"/>
              </a:spcBef>
              <a:spcAft>
                <a:spcPts val="0"/>
              </a:spcAft>
              <a:buNone/>
              <a:defRPr sz="2000">
                <a:latin typeface="Inter Light"/>
                <a:ea typeface="Inter Light"/>
                <a:cs typeface="Inter Light"/>
                <a:sym typeface="Inter Light"/>
              </a:defRPr>
            </a:lvl5pPr>
            <a:lvl6pPr lvl="5">
              <a:lnSpc>
                <a:spcPct val="100000"/>
              </a:lnSpc>
              <a:spcBef>
                <a:spcPts val="0"/>
              </a:spcBef>
              <a:spcAft>
                <a:spcPts val="0"/>
              </a:spcAft>
              <a:buNone/>
              <a:defRPr sz="2000">
                <a:latin typeface="Inter Light"/>
                <a:ea typeface="Inter Light"/>
                <a:cs typeface="Inter Light"/>
                <a:sym typeface="Inter Light"/>
              </a:defRPr>
            </a:lvl6pPr>
            <a:lvl7pPr lvl="6">
              <a:lnSpc>
                <a:spcPct val="100000"/>
              </a:lnSpc>
              <a:spcBef>
                <a:spcPts val="0"/>
              </a:spcBef>
              <a:spcAft>
                <a:spcPts val="0"/>
              </a:spcAft>
              <a:buNone/>
              <a:defRPr sz="2000">
                <a:latin typeface="Inter Light"/>
                <a:ea typeface="Inter Light"/>
                <a:cs typeface="Inter Light"/>
                <a:sym typeface="Inter Light"/>
              </a:defRPr>
            </a:lvl7pPr>
            <a:lvl8pPr lvl="7">
              <a:lnSpc>
                <a:spcPct val="100000"/>
              </a:lnSpc>
              <a:spcBef>
                <a:spcPts val="0"/>
              </a:spcBef>
              <a:spcAft>
                <a:spcPts val="0"/>
              </a:spcAft>
              <a:buNone/>
              <a:defRPr sz="2000">
                <a:latin typeface="Inter Light"/>
                <a:ea typeface="Inter Light"/>
                <a:cs typeface="Inter Light"/>
                <a:sym typeface="Inter Light"/>
              </a:defRPr>
            </a:lvl8pPr>
            <a:lvl9pPr lvl="8">
              <a:lnSpc>
                <a:spcPct val="100000"/>
              </a:lnSpc>
              <a:spcBef>
                <a:spcPts val="0"/>
              </a:spcBef>
              <a:spcAft>
                <a:spcPts val="0"/>
              </a:spcAft>
              <a:buNone/>
              <a:defRPr sz="2000">
                <a:latin typeface="Inter Light"/>
                <a:ea typeface="Inter Light"/>
                <a:cs typeface="Inter Light"/>
                <a:sym typeface="Inter Light"/>
              </a:defRPr>
            </a:lvl9pPr>
          </a:lstStyle>
          <a:p>
            <a:endParaRPr/>
          </a:p>
        </p:txBody>
      </p:sp>
      <p:sp>
        <p:nvSpPr>
          <p:cNvPr id="111" name="Google Shape;111;p19"/>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112" name="Google Shape;112;p19"/>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 Alt 3 - One line title ">
  <p:cSld name="CUSTOM_4_1_1">
    <p:bg>
      <p:bgPr>
        <a:solidFill>
          <a:schemeClr val="dk2"/>
        </a:solidFill>
        <a:effectLst/>
      </p:bgPr>
    </p:bg>
    <p:spTree>
      <p:nvGrpSpPr>
        <p:cNvPr id="1" name="Shape 113"/>
        <p:cNvGrpSpPr/>
        <p:nvPr/>
      </p:nvGrpSpPr>
      <p:grpSpPr>
        <a:xfrm>
          <a:off x="0" y="0"/>
          <a:ext cx="0" cy="0"/>
          <a:chOff x="0" y="0"/>
          <a:chExt cx="0" cy="0"/>
        </a:xfrm>
      </p:grpSpPr>
      <p:sp>
        <p:nvSpPr>
          <p:cNvPr id="114" name="Google Shape;114;p20"/>
          <p:cNvSpPr/>
          <p:nvPr/>
        </p:nvSpPr>
        <p:spPr>
          <a:xfrm>
            <a:off x="8025" y="0"/>
            <a:ext cx="9144000" cy="1377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115" name="Google Shape;115;p20"/>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116" name="Google Shape;116;p20"/>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
        <p:nvSpPr>
          <p:cNvPr id="117" name="Google Shape;117;p20"/>
          <p:cNvSpPr txBox="1">
            <a:spLocks noGrp="1"/>
          </p:cNvSpPr>
          <p:nvPr>
            <p:ph type="title"/>
          </p:nvPr>
        </p:nvSpPr>
        <p:spPr>
          <a:xfrm>
            <a:off x="284400" y="373625"/>
            <a:ext cx="6418200" cy="910200"/>
          </a:xfrm>
          <a:prstGeom prst="rect">
            <a:avLst/>
          </a:prstGeom>
        </p:spPr>
        <p:txBody>
          <a:bodyPr spcFirstLastPara="1" wrap="square" lIns="0" tIns="91425" rIns="0" bIns="91425" anchor="b" anchorCtr="0">
            <a:noAutofit/>
          </a:bodyPr>
          <a:lstStyle>
            <a:lvl1pPr lvl="0">
              <a:spcBef>
                <a:spcPts val="0"/>
              </a:spcBef>
              <a:spcAft>
                <a:spcPts val="0"/>
              </a:spcAft>
              <a:buNone/>
              <a:defRPr>
                <a:latin typeface="Inter Light"/>
                <a:ea typeface="Inter Light"/>
                <a:cs typeface="Inter Light"/>
                <a:sym typeface="Inter Light"/>
              </a:defRPr>
            </a:lvl1pPr>
            <a:lvl2pPr lvl="1">
              <a:spcBef>
                <a:spcPts val="0"/>
              </a:spcBef>
              <a:spcAft>
                <a:spcPts val="0"/>
              </a:spcAft>
              <a:buNone/>
              <a:defRPr>
                <a:latin typeface="Inter Light"/>
                <a:ea typeface="Inter Light"/>
                <a:cs typeface="Inter Light"/>
                <a:sym typeface="Inter Light"/>
              </a:defRPr>
            </a:lvl2pPr>
            <a:lvl3pPr lvl="2">
              <a:spcBef>
                <a:spcPts val="0"/>
              </a:spcBef>
              <a:spcAft>
                <a:spcPts val="0"/>
              </a:spcAft>
              <a:buNone/>
              <a:defRPr>
                <a:latin typeface="Inter Light"/>
                <a:ea typeface="Inter Light"/>
                <a:cs typeface="Inter Light"/>
                <a:sym typeface="Inter Light"/>
              </a:defRPr>
            </a:lvl3pPr>
            <a:lvl4pPr lvl="3">
              <a:spcBef>
                <a:spcPts val="0"/>
              </a:spcBef>
              <a:spcAft>
                <a:spcPts val="0"/>
              </a:spcAft>
              <a:buNone/>
              <a:defRPr>
                <a:latin typeface="Inter Light"/>
                <a:ea typeface="Inter Light"/>
                <a:cs typeface="Inter Light"/>
                <a:sym typeface="Inter Light"/>
              </a:defRPr>
            </a:lvl4pPr>
            <a:lvl5pPr lvl="4">
              <a:spcBef>
                <a:spcPts val="0"/>
              </a:spcBef>
              <a:spcAft>
                <a:spcPts val="0"/>
              </a:spcAft>
              <a:buNone/>
              <a:defRPr>
                <a:latin typeface="Inter Light"/>
                <a:ea typeface="Inter Light"/>
                <a:cs typeface="Inter Light"/>
                <a:sym typeface="Inter Light"/>
              </a:defRPr>
            </a:lvl5pPr>
            <a:lvl6pPr lvl="5">
              <a:spcBef>
                <a:spcPts val="0"/>
              </a:spcBef>
              <a:spcAft>
                <a:spcPts val="0"/>
              </a:spcAft>
              <a:buNone/>
              <a:defRPr>
                <a:latin typeface="Inter Light"/>
                <a:ea typeface="Inter Light"/>
                <a:cs typeface="Inter Light"/>
                <a:sym typeface="Inter Light"/>
              </a:defRPr>
            </a:lvl6pPr>
            <a:lvl7pPr lvl="6">
              <a:spcBef>
                <a:spcPts val="0"/>
              </a:spcBef>
              <a:spcAft>
                <a:spcPts val="0"/>
              </a:spcAft>
              <a:buNone/>
              <a:defRPr>
                <a:latin typeface="Inter Light"/>
                <a:ea typeface="Inter Light"/>
                <a:cs typeface="Inter Light"/>
                <a:sym typeface="Inter Light"/>
              </a:defRPr>
            </a:lvl7pPr>
            <a:lvl8pPr lvl="7">
              <a:spcBef>
                <a:spcPts val="0"/>
              </a:spcBef>
              <a:spcAft>
                <a:spcPts val="0"/>
              </a:spcAft>
              <a:buNone/>
              <a:defRPr>
                <a:latin typeface="Inter Light"/>
                <a:ea typeface="Inter Light"/>
                <a:cs typeface="Inter Light"/>
                <a:sym typeface="Inter Light"/>
              </a:defRPr>
            </a:lvl8pPr>
            <a:lvl9pPr lvl="8">
              <a:spcBef>
                <a:spcPts val="0"/>
              </a:spcBef>
              <a:spcAft>
                <a:spcPts val="0"/>
              </a:spcAft>
              <a:buNone/>
              <a:defRPr>
                <a:latin typeface="Inter Light"/>
                <a:ea typeface="Inter Light"/>
                <a:cs typeface="Inter Light"/>
                <a:sym typeface="Inter Light"/>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Our Speakers">
  <p:cSld name="CUSTOM_4_1_1_1_1_2">
    <p:bg>
      <p:bgPr>
        <a:solidFill>
          <a:schemeClr val="dk2"/>
        </a:solidFill>
        <a:effectLst/>
      </p:bgPr>
    </p:bg>
    <p:spTree>
      <p:nvGrpSpPr>
        <p:cNvPr id="1" name="Shape 118"/>
        <p:cNvGrpSpPr/>
        <p:nvPr/>
      </p:nvGrpSpPr>
      <p:grpSpPr>
        <a:xfrm>
          <a:off x="0" y="0"/>
          <a:ext cx="0" cy="0"/>
          <a:chOff x="0" y="0"/>
          <a:chExt cx="0" cy="0"/>
        </a:xfrm>
      </p:grpSpPr>
      <p:sp>
        <p:nvSpPr>
          <p:cNvPr id="119" name="Google Shape;119;p21"/>
          <p:cNvSpPr/>
          <p:nvPr/>
        </p:nvSpPr>
        <p:spPr>
          <a:xfrm>
            <a:off x="6900" y="0"/>
            <a:ext cx="9137100" cy="3523200"/>
          </a:xfrm>
          <a:prstGeom prst="rect">
            <a:avLst/>
          </a:prstGeom>
          <a:gradFill>
            <a:gsLst>
              <a:gs pos="0">
                <a:schemeClr val="accent1"/>
              </a:gs>
              <a:gs pos="56000">
                <a:schemeClr val="lt1"/>
              </a:gs>
              <a:gs pos="100000">
                <a:schemeClr val="dk2"/>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120" name="Google Shape;120;p21"/>
          <p:cNvSpPr/>
          <p:nvPr/>
        </p:nvSpPr>
        <p:spPr>
          <a:xfrm>
            <a:off x="0" y="2102300"/>
            <a:ext cx="9144000" cy="30417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121" name="Google Shape;121;p21"/>
          <p:cNvSpPr>
            <a:spLocks noGrp="1"/>
          </p:cNvSpPr>
          <p:nvPr>
            <p:ph type="pic" idx="2"/>
          </p:nvPr>
        </p:nvSpPr>
        <p:spPr>
          <a:xfrm>
            <a:off x="1745738" y="2376422"/>
            <a:ext cx="1269000" cy="1269000"/>
          </a:xfrm>
          <a:prstGeom prst="rect">
            <a:avLst/>
          </a:prstGeom>
          <a:noFill/>
          <a:ln>
            <a:noFill/>
          </a:ln>
        </p:spPr>
      </p:sp>
      <p:sp>
        <p:nvSpPr>
          <p:cNvPr id="122" name="Google Shape;122;p21"/>
          <p:cNvSpPr>
            <a:spLocks noGrp="1"/>
          </p:cNvSpPr>
          <p:nvPr>
            <p:ph type="pic" idx="3"/>
          </p:nvPr>
        </p:nvSpPr>
        <p:spPr>
          <a:xfrm>
            <a:off x="3214088" y="2376422"/>
            <a:ext cx="1269000" cy="1269000"/>
          </a:xfrm>
          <a:prstGeom prst="rect">
            <a:avLst/>
          </a:prstGeom>
          <a:noFill/>
          <a:ln>
            <a:noFill/>
          </a:ln>
        </p:spPr>
      </p:sp>
      <p:sp>
        <p:nvSpPr>
          <p:cNvPr id="123" name="Google Shape;123;p21"/>
          <p:cNvSpPr>
            <a:spLocks noGrp="1"/>
          </p:cNvSpPr>
          <p:nvPr>
            <p:ph type="pic" idx="4"/>
          </p:nvPr>
        </p:nvSpPr>
        <p:spPr>
          <a:xfrm>
            <a:off x="4677100" y="2376422"/>
            <a:ext cx="1269000" cy="1269000"/>
          </a:xfrm>
          <a:prstGeom prst="rect">
            <a:avLst/>
          </a:prstGeom>
          <a:noFill/>
          <a:ln>
            <a:noFill/>
          </a:ln>
        </p:spPr>
      </p:sp>
      <p:sp>
        <p:nvSpPr>
          <p:cNvPr id="124" name="Google Shape;124;p21"/>
          <p:cNvSpPr>
            <a:spLocks noGrp="1"/>
          </p:cNvSpPr>
          <p:nvPr>
            <p:ph type="pic" idx="5"/>
          </p:nvPr>
        </p:nvSpPr>
        <p:spPr>
          <a:xfrm>
            <a:off x="6145700" y="2376422"/>
            <a:ext cx="1269000" cy="1269000"/>
          </a:xfrm>
          <a:prstGeom prst="rect">
            <a:avLst/>
          </a:prstGeom>
          <a:noFill/>
          <a:ln>
            <a:noFill/>
          </a:ln>
        </p:spPr>
      </p:sp>
      <p:sp>
        <p:nvSpPr>
          <p:cNvPr id="125" name="Google Shape;125;p21"/>
          <p:cNvSpPr>
            <a:spLocks noGrp="1"/>
          </p:cNvSpPr>
          <p:nvPr>
            <p:ph type="pic" idx="6"/>
          </p:nvPr>
        </p:nvSpPr>
        <p:spPr>
          <a:xfrm>
            <a:off x="7614300" y="2376422"/>
            <a:ext cx="1269000" cy="1269000"/>
          </a:xfrm>
          <a:prstGeom prst="rect">
            <a:avLst/>
          </a:prstGeom>
          <a:noFill/>
          <a:ln>
            <a:noFill/>
          </a:ln>
        </p:spPr>
      </p:sp>
      <p:sp>
        <p:nvSpPr>
          <p:cNvPr id="126" name="Google Shape;126;p21"/>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127" name="Google Shape;127;p21"/>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
        <p:nvSpPr>
          <p:cNvPr id="128" name="Google Shape;128;p21"/>
          <p:cNvSpPr txBox="1">
            <a:spLocks noGrp="1"/>
          </p:cNvSpPr>
          <p:nvPr>
            <p:ph type="title"/>
          </p:nvPr>
        </p:nvSpPr>
        <p:spPr>
          <a:xfrm>
            <a:off x="284400" y="668399"/>
            <a:ext cx="8578800" cy="910200"/>
          </a:xfrm>
          <a:prstGeom prst="rect">
            <a:avLst/>
          </a:prstGeom>
        </p:spPr>
        <p:txBody>
          <a:bodyPr spcFirstLastPara="1" wrap="square" lIns="0" tIns="91425" rIns="0" bIns="91425" anchor="b" anchorCtr="0">
            <a:noAutofit/>
          </a:bodyPr>
          <a:lstStyle>
            <a:lvl1pPr lvl="0">
              <a:spcBef>
                <a:spcPts val="0"/>
              </a:spcBef>
              <a:spcAft>
                <a:spcPts val="0"/>
              </a:spcAft>
              <a:buNone/>
              <a:defRPr sz="4000"/>
            </a:lvl1pPr>
            <a:lvl2pPr lvl="1">
              <a:spcBef>
                <a:spcPts val="0"/>
              </a:spcBef>
              <a:spcAft>
                <a:spcPts val="0"/>
              </a:spcAft>
              <a:buNone/>
              <a:defRPr sz="4000"/>
            </a:lvl2pPr>
            <a:lvl3pPr lvl="2">
              <a:spcBef>
                <a:spcPts val="0"/>
              </a:spcBef>
              <a:spcAft>
                <a:spcPts val="0"/>
              </a:spcAft>
              <a:buNone/>
              <a:defRPr sz="4000"/>
            </a:lvl3pPr>
            <a:lvl4pPr lvl="3">
              <a:spcBef>
                <a:spcPts val="0"/>
              </a:spcBef>
              <a:spcAft>
                <a:spcPts val="0"/>
              </a:spcAft>
              <a:buNone/>
              <a:defRPr sz="4000"/>
            </a:lvl4pPr>
            <a:lvl5pPr lvl="4">
              <a:spcBef>
                <a:spcPts val="0"/>
              </a:spcBef>
              <a:spcAft>
                <a:spcPts val="0"/>
              </a:spcAft>
              <a:buNone/>
              <a:defRPr sz="4000"/>
            </a:lvl5pPr>
            <a:lvl6pPr lvl="5">
              <a:spcBef>
                <a:spcPts val="0"/>
              </a:spcBef>
              <a:spcAft>
                <a:spcPts val="0"/>
              </a:spcAft>
              <a:buNone/>
              <a:defRPr sz="4000"/>
            </a:lvl6pPr>
            <a:lvl7pPr lvl="6">
              <a:spcBef>
                <a:spcPts val="0"/>
              </a:spcBef>
              <a:spcAft>
                <a:spcPts val="0"/>
              </a:spcAft>
              <a:buNone/>
              <a:defRPr sz="4000"/>
            </a:lvl7pPr>
            <a:lvl8pPr lvl="7">
              <a:spcBef>
                <a:spcPts val="0"/>
              </a:spcBef>
              <a:spcAft>
                <a:spcPts val="0"/>
              </a:spcAft>
              <a:buNone/>
              <a:defRPr sz="4000"/>
            </a:lvl8pPr>
            <a:lvl9pPr lvl="8">
              <a:spcBef>
                <a:spcPts val="0"/>
              </a:spcBef>
              <a:spcAft>
                <a:spcPts val="0"/>
              </a:spcAft>
              <a:buNone/>
              <a:defRPr sz="4000"/>
            </a:lvl9pPr>
          </a:lstStyle>
          <a:p>
            <a:endParaRPr/>
          </a:p>
        </p:txBody>
      </p:sp>
      <p:sp>
        <p:nvSpPr>
          <p:cNvPr id="129" name="Google Shape;129;p21"/>
          <p:cNvSpPr txBox="1">
            <a:spLocks noGrp="1"/>
          </p:cNvSpPr>
          <p:nvPr>
            <p:ph type="subTitle" idx="1"/>
          </p:nvPr>
        </p:nvSpPr>
        <p:spPr>
          <a:xfrm>
            <a:off x="284700" y="3892206"/>
            <a:ext cx="1258200" cy="175800"/>
          </a:xfrm>
          <a:prstGeom prst="rect">
            <a:avLst/>
          </a:prstGeom>
        </p:spPr>
        <p:txBody>
          <a:bodyPr spcFirstLastPara="1" wrap="square" lIns="0" tIns="0" rIns="0" bIns="0" anchor="t" anchorCtr="0">
            <a:noAutofit/>
          </a:bodyPr>
          <a:lstStyle>
            <a:lvl1pPr lvl="0">
              <a:spcBef>
                <a:spcPts val="0"/>
              </a:spcBef>
              <a:spcAft>
                <a:spcPts val="0"/>
              </a:spcAft>
              <a:buSzPts val="1200"/>
              <a:buNone/>
              <a:defRPr sz="1200" b="1"/>
            </a:lvl1pPr>
            <a:lvl2pPr lvl="1">
              <a:spcBef>
                <a:spcPts val="0"/>
              </a:spcBef>
              <a:spcAft>
                <a:spcPts val="0"/>
              </a:spcAft>
              <a:buClr>
                <a:schemeClr val="dk1"/>
              </a:buClr>
              <a:buSzPts val="1200"/>
              <a:buNone/>
              <a:defRPr sz="1200" b="1">
                <a:solidFill>
                  <a:schemeClr val="dk1"/>
                </a:solidFill>
              </a:defRPr>
            </a:lvl2pPr>
            <a:lvl3pPr lvl="2">
              <a:spcBef>
                <a:spcPts val="0"/>
              </a:spcBef>
              <a:spcAft>
                <a:spcPts val="0"/>
              </a:spcAft>
              <a:buClr>
                <a:schemeClr val="dk1"/>
              </a:buClr>
              <a:buSzPts val="1200"/>
              <a:buNone/>
              <a:defRPr sz="1200" b="1">
                <a:solidFill>
                  <a:schemeClr val="dk1"/>
                </a:solidFill>
              </a:defRPr>
            </a:lvl3pPr>
            <a:lvl4pPr lvl="3">
              <a:spcBef>
                <a:spcPts val="0"/>
              </a:spcBef>
              <a:spcAft>
                <a:spcPts val="0"/>
              </a:spcAft>
              <a:buClr>
                <a:schemeClr val="dk1"/>
              </a:buClr>
              <a:buSzPts val="1200"/>
              <a:buNone/>
              <a:defRPr sz="1200" b="1">
                <a:solidFill>
                  <a:schemeClr val="dk1"/>
                </a:solidFill>
              </a:defRPr>
            </a:lvl4pPr>
            <a:lvl5pPr lvl="4">
              <a:spcBef>
                <a:spcPts val="0"/>
              </a:spcBef>
              <a:spcAft>
                <a:spcPts val="0"/>
              </a:spcAft>
              <a:buClr>
                <a:schemeClr val="dk1"/>
              </a:buClr>
              <a:buSzPts val="1200"/>
              <a:buNone/>
              <a:defRPr sz="1200" b="1">
                <a:solidFill>
                  <a:schemeClr val="dk1"/>
                </a:solidFill>
              </a:defRPr>
            </a:lvl5pPr>
            <a:lvl6pPr lvl="5">
              <a:spcBef>
                <a:spcPts val="0"/>
              </a:spcBef>
              <a:spcAft>
                <a:spcPts val="0"/>
              </a:spcAft>
              <a:buClr>
                <a:schemeClr val="dk1"/>
              </a:buClr>
              <a:buSzPts val="1200"/>
              <a:buNone/>
              <a:defRPr sz="1200" b="1">
                <a:solidFill>
                  <a:schemeClr val="dk1"/>
                </a:solidFill>
              </a:defRPr>
            </a:lvl6pPr>
            <a:lvl7pPr lvl="6">
              <a:spcBef>
                <a:spcPts val="0"/>
              </a:spcBef>
              <a:spcAft>
                <a:spcPts val="0"/>
              </a:spcAft>
              <a:buClr>
                <a:schemeClr val="dk1"/>
              </a:buClr>
              <a:buSzPts val="1200"/>
              <a:buNone/>
              <a:defRPr sz="1200" b="1">
                <a:solidFill>
                  <a:schemeClr val="dk1"/>
                </a:solidFill>
              </a:defRPr>
            </a:lvl7pPr>
            <a:lvl8pPr lvl="7">
              <a:spcBef>
                <a:spcPts val="0"/>
              </a:spcBef>
              <a:spcAft>
                <a:spcPts val="0"/>
              </a:spcAft>
              <a:buClr>
                <a:schemeClr val="dk1"/>
              </a:buClr>
              <a:buSzPts val="1200"/>
              <a:buNone/>
              <a:defRPr sz="1200" b="1">
                <a:solidFill>
                  <a:schemeClr val="dk1"/>
                </a:solidFill>
              </a:defRPr>
            </a:lvl8pPr>
            <a:lvl9pPr lvl="8">
              <a:spcBef>
                <a:spcPts val="0"/>
              </a:spcBef>
              <a:spcAft>
                <a:spcPts val="0"/>
              </a:spcAft>
              <a:buClr>
                <a:schemeClr val="dk1"/>
              </a:buClr>
              <a:buSzPts val="1200"/>
              <a:buNone/>
              <a:defRPr sz="1200" b="1">
                <a:solidFill>
                  <a:schemeClr val="dk1"/>
                </a:solidFill>
              </a:defRPr>
            </a:lvl9pPr>
          </a:lstStyle>
          <a:p>
            <a:endParaRPr/>
          </a:p>
        </p:txBody>
      </p:sp>
      <p:sp>
        <p:nvSpPr>
          <p:cNvPr id="130" name="Google Shape;130;p21"/>
          <p:cNvSpPr>
            <a:spLocks noGrp="1"/>
          </p:cNvSpPr>
          <p:nvPr>
            <p:ph type="pic" idx="7"/>
          </p:nvPr>
        </p:nvSpPr>
        <p:spPr>
          <a:xfrm>
            <a:off x="274950" y="2376422"/>
            <a:ext cx="1269000" cy="1269000"/>
          </a:xfrm>
          <a:prstGeom prst="rect">
            <a:avLst/>
          </a:prstGeom>
          <a:noFill/>
          <a:ln>
            <a:noFill/>
          </a:ln>
        </p:spPr>
      </p:sp>
      <p:sp>
        <p:nvSpPr>
          <p:cNvPr id="131" name="Google Shape;131;p21"/>
          <p:cNvSpPr txBox="1">
            <a:spLocks noGrp="1"/>
          </p:cNvSpPr>
          <p:nvPr>
            <p:ph type="subTitle" idx="8"/>
          </p:nvPr>
        </p:nvSpPr>
        <p:spPr>
          <a:xfrm>
            <a:off x="284700" y="4087691"/>
            <a:ext cx="1258200" cy="126600"/>
          </a:xfrm>
          <a:prstGeom prst="rect">
            <a:avLst/>
          </a:prstGeom>
        </p:spPr>
        <p:txBody>
          <a:bodyPr spcFirstLastPara="1" wrap="square" lIns="0" tIns="0" rIns="0" bIns="0" anchor="t" anchorCtr="0">
            <a:noAutofit/>
          </a:bodyPr>
          <a:lstStyle>
            <a:lvl1pPr lvl="0">
              <a:spcBef>
                <a:spcPts val="0"/>
              </a:spcBef>
              <a:spcAft>
                <a:spcPts val="0"/>
              </a:spcAft>
              <a:buSzPts val="900"/>
              <a:buNone/>
              <a:defRPr sz="900"/>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
        <p:nvSpPr>
          <p:cNvPr id="132" name="Google Shape;132;p21"/>
          <p:cNvSpPr txBox="1">
            <a:spLocks noGrp="1"/>
          </p:cNvSpPr>
          <p:nvPr>
            <p:ph type="subTitle" idx="9"/>
          </p:nvPr>
        </p:nvSpPr>
        <p:spPr>
          <a:xfrm>
            <a:off x="284675" y="4322169"/>
            <a:ext cx="1258200" cy="126600"/>
          </a:xfrm>
          <a:prstGeom prst="rect">
            <a:avLst/>
          </a:prstGeom>
        </p:spPr>
        <p:txBody>
          <a:bodyPr spcFirstLastPara="1" wrap="square" lIns="0" tIns="0" rIns="0" bIns="0" anchor="t" anchorCtr="0">
            <a:noAutofit/>
          </a:bodyPr>
          <a:lstStyle>
            <a:lvl1pPr lvl="0">
              <a:spcBef>
                <a:spcPts val="0"/>
              </a:spcBef>
              <a:spcAft>
                <a:spcPts val="0"/>
              </a:spcAft>
              <a:buSzPts val="900"/>
              <a:buFont typeface="Inter Light"/>
              <a:buNone/>
              <a:defRPr sz="900">
                <a:latin typeface="Inter Light"/>
                <a:ea typeface="Inter Light"/>
                <a:cs typeface="Inter Light"/>
                <a:sym typeface="Inter Light"/>
              </a:defRPr>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
        <p:nvSpPr>
          <p:cNvPr id="133" name="Google Shape;133;p21"/>
          <p:cNvSpPr txBox="1">
            <a:spLocks noGrp="1"/>
          </p:cNvSpPr>
          <p:nvPr>
            <p:ph type="subTitle" idx="13"/>
          </p:nvPr>
        </p:nvSpPr>
        <p:spPr>
          <a:xfrm>
            <a:off x="1745775" y="3892206"/>
            <a:ext cx="1258200" cy="175800"/>
          </a:xfrm>
          <a:prstGeom prst="rect">
            <a:avLst/>
          </a:prstGeom>
        </p:spPr>
        <p:txBody>
          <a:bodyPr spcFirstLastPara="1" wrap="square" lIns="0" tIns="0" rIns="0" bIns="0" anchor="t" anchorCtr="0">
            <a:noAutofit/>
          </a:bodyPr>
          <a:lstStyle>
            <a:lvl1pPr lvl="0">
              <a:spcBef>
                <a:spcPts val="0"/>
              </a:spcBef>
              <a:spcAft>
                <a:spcPts val="0"/>
              </a:spcAft>
              <a:buSzPts val="1200"/>
              <a:buNone/>
              <a:defRPr sz="1200" b="1"/>
            </a:lvl1pPr>
            <a:lvl2pPr lvl="1">
              <a:spcBef>
                <a:spcPts val="0"/>
              </a:spcBef>
              <a:spcAft>
                <a:spcPts val="0"/>
              </a:spcAft>
              <a:buClr>
                <a:schemeClr val="dk1"/>
              </a:buClr>
              <a:buSzPts val="1200"/>
              <a:buNone/>
              <a:defRPr sz="1200" b="1">
                <a:solidFill>
                  <a:schemeClr val="dk1"/>
                </a:solidFill>
              </a:defRPr>
            </a:lvl2pPr>
            <a:lvl3pPr lvl="2">
              <a:spcBef>
                <a:spcPts val="0"/>
              </a:spcBef>
              <a:spcAft>
                <a:spcPts val="0"/>
              </a:spcAft>
              <a:buClr>
                <a:schemeClr val="dk1"/>
              </a:buClr>
              <a:buSzPts val="1200"/>
              <a:buNone/>
              <a:defRPr sz="1200" b="1">
                <a:solidFill>
                  <a:schemeClr val="dk1"/>
                </a:solidFill>
              </a:defRPr>
            </a:lvl3pPr>
            <a:lvl4pPr lvl="3">
              <a:spcBef>
                <a:spcPts val="0"/>
              </a:spcBef>
              <a:spcAft>
                <a:spcPts val="0"/>
              </a:spcAft>
              <a:buClr>
                <a:schemeClr val="dk1"/>
              </a:buClr>
              <a:buSzPts val="1200"/>
              <a:buNone/>
              <a:defRPr sz="1200" b="1">
                <a:solidFill>
                  <a:schemeClr val="dk1"/>
                </a:solidFill>
              </a:defRPr>
            </a:lvl4pPr>
            <a:lvl5pPr lvl="4">
              <a:spcBef>
                <a:spcPts val="0"/>
              </a:spcBef>
              <a:spcAft>
                <a:spcPts val="0"/>
              </a:spcAft>
              <a:buClr>
                <a:schemeClr val="dk1"/>
              </a:buClr>
              <a:buSzPts val="1200"/>
              <a:buNone/>
              <a:defRPr sz="1200" b="1">
                <a:solidFill>
                  <a:schemeClr val="dk1"/>
                </a:solidFill>
              </a:defRPr>
            </a:lvl5pPr>
            <a:lvl6pPr lvl="5">
              <a:spcBef>
                <a:spcPts val="0"/>
              </a:spcBef>
              <a:spcAft>
                <a:spcPts val="0"/>
              </a:spcAft>
              <a:buClr>
                <a:schemeClr val="dk1"/>
              </a:buClr>
              <a:buSzPts val="1200"/>
              <a:buNone/>
              <a:defRPr sz="1200" b="1">
                <a:solidFill>
                  <a:schemeClr val="dk1"/>
                </a:solidFill>
              </a:defRPr>
            </a:lvl6pPr>
            <a:lvl7pPr lvl="6">
              <a:spcBef>
                <a:spcPts val="0"/>
              </a:spcBef>
              <a:spcAft>
                <a:spcPts val="0"/>
              </a:spcAft>
              <a:buClr>
                <a:schemeClr val="dk1"/>
              </a:buClr>
              <a:buSzPts val="1200"/>
              <a:buNone/>
              <a:defRPr sz="1200" b="1">
                <a:solidFill>
                  <a:schemeClr val="dk1"/>
                </a:solidFill>
              </a:defRPr>
            </a:lvl7pPr>
            <a:lvl8pPr lvl="7">
              <a:spcBef>
                <a:spcPts val="0"/>
              </a:spcBef>
              <a:spcAft>
                <a:spcPts val="0"/>
              </a:spcAft>
              <a:buClr>
                <a:schemeClr val="dk1"/>
              </a:buClr>
              <a:buSzPts val="1200"/>
              <a:buNone/>
              <a:defRPr sz="1200" b="1">
                <a:solidFill>
                  <a:schemeClr val="dk1"/>
                </a:solidFill>
              </a:defRPr>
            </a:lvl8pPr>
            <a:lvl9pPr lvl="8">
              <a:spcBef>
                <a:spcPts val="0"/>
              </a:spcBef>
              <a:spcAft>
                <a:spcPts val="0"/>
              </a:spcAft>
              <a:buClr>
                <a:schemeClr val="dk1"/>
              </a:buClr>
              <a:buSzPts val="1200"/>
              <a:buNone/>
              <a:defRPr sz="1200" b="1">
                <a:solidFill>
                  <a:schemeClr val="dk1"/>
                </a:solidFill>
              </a:defRPr>
            </a:lvl9pPr>
          </a:lstStyle>
          <a:p>
            <a:endParaRPr/>
          </a:p>
        </p:txBody>
      </p:sp>
      <p:sp>
        <p:nvSpPr>
          <p:cNvPr id="134" name="Google Shape;134;p21"/>
          <p:cNvSpPr txBox="1">
            <a:spLocks noGrp="1"/>
          </p:cNvSpPr>
          <p:nvPr>
            <p:ph type="subTitle" idx="14"/>
          </p:nvPr>
        </p:nvSpPr>
        <p:spPr>
          <a:xfrm>
            <a:off x="1745775" y="4087691"/>
            <a:ext cx="1258200" cy="126600"/>
          </a:xfrm>
          <a:prstGeom prst="rect">
            <a:avLst/>
          </a:prstGeom>
        </p:spPr>
        <p:txBody>
          <a:bodyPr spcFirstLastPara="1" wrap="square" lIns="0" tIns="0" rIns="0" bIns="0" anchor="t" anchorCtr="0">
            <a:noAutofit/>
          </a:bodyPr>
          <a:lstStyle>
            <a:lvl1pPr lvl="0">
              <a:spcBef>
                <a:spcPts val="0"/>
              </a:spcBef>
              <a:spcAft>
                <a:spcPts val="0"/>
              </a:spcAft>
              <a:buSzPts val="900"/>
              <a:buNone/>
              <a:defRPr sz="900"/>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
        <p:nvSpPr>
          <p:cNvPr id="135" name="Google Shape;135;p21"/>
          <p:cNvSpPr txBox="1">
            <a:spLocks noGrp="1"/>
          </p:cNvSpPr>
          <p:nvPr>
            <p:ph type="subTitle" idx="15"/>
          </p:nvPr>
        </p:nvSpPr>
        <p:spPr>
          <a:xfrm>
            <a:off x="1745750" y="4322169"/>
            <a:ext cx="1258200" cy="126600"/>
          </a:xfrm>
          <a:prstGeom prst="rect">
            <a:avLst/>
          </a:prstGeom>
        </p:spPr>
        <p:txBody>
          <a:bodyPr spcFirstLastPara="1" wrap="square" lIns="0" tIns="0" rIns="0" bIns="0" anchor="t" anchorCtr="0">
            <a:noAutofit/>
          </a:bodyPr>
          <a:lstStyle>
            <a:lvl1pPr lvl="0">
              <a:spcBef>
                <a:spcPts val="0"/>
              </a:spcBef>
              <a:spcAft>
                <a:spcPts val="0"/>
              </a:spcAft>
              <a:buSzPts val="900"/>
              <a:buFont typeface="Inter Light"/>
              <a:buNone/>
              <a:defRPr sz="900">
                <a:latin typeface="Inter Light"/>
                <a:ea typeface="Inter Light"/>
                <a:cs typeface="Inter Light"/>
                <a:sym typeface="Inter Light"/>
              </a:defRPr>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
        <p:nvSpPr>
          <p:cNvPr id="136" name="Google Shape;136;p21"/>
          <p:cNvSpPr txBox="1">
            <a:spLocks noGrp="1"/>
          </p:cNvSpPr>
          <p:nvPr>
            <p:ph type="subTitle" idx="16"/>
          </p:nvPr>
        </p:nvSpPr>
        <p:spPr>
          <a:xfrm>
            <a:off x="3219513" y="3892206"/>
            <a:ext cx="1258200" cy="175800"/>
          </a:xfrm>
          <a:prstGeom prst="rect">
            <a:avLst/>
          </a:prstGeom>
        </p:spPr>
        <p:txBody>
          <a:bodyPr spcFirstLastPara="1" wrap="square" lIns="0" tIns="0" rIns="0" bIns="0" anchor="t" anchorCtr="0">
            <a:noAutofit/>
          </a:bodyPr>
          <a:lstStyle>
            <a:lvl1pPr lvl="0">
              <a:spcBef>
                <a:spcPts val="0"/>
              </a:spcBef>
              <a:spcAft>
                <a:spcPts val="0"/>
              </a:spcAft>
              <a:buSzPts val="1200"/>
              <a:buNone/>
              <a:defRPr sz="1200" b="1"/>
            </a:lvl1pPr>
            <a:lvl2pPr lvl="1">
              <a:spcBef>
                <a:spcPts val="0"/>
              </a:spcBef>
              <a:spcAft>
                <a:spcPts val="0"/>
              </a:spcAft>
              <a:buClr>
                <a:schemeClr val="dk1"/>
              </a:buClr>
              <a:buSzPts val="1200"/>
              <a:buNone/>
              <a:defRPr sz="1200" b="1">
                <a:solidFill>
                  <a:schemeClr val="dk1"/>
                </a:solidFill>
              </a:defRPr>
            </a:lvl2pPr>
            <a:lvl3pPr lvl="2">
              <a:spcBef>
                <a:spcPts val="0"/>
              </a:spcBef>
              <a:spcAft>
                <a:spcPts val="0"/>
              </a:spcAft>
              <a:buClr>
                <a:schemeClr val="dk1"/>
              </a:buClr>
              <a:buSzPts val="1200"/>
              <a:buNone/>
              <a:defRPr sz="1200" b="1">
                <a:solidFill>
                  <a:schemeClr val="dk1"/>
                </a:solidFill>
              </a:defRPr>
            </a:lvl3pPr>
            <a:lvl4pPr lvl="3">
              <a:spcBef>
                <a:spcPts val="0"/>
              </a:spcBef>
              <a:spcAft>
                <a:spcPts val="0"/>
              </a:spcAft>
              <a:buClr>
                <a:schemeClr val="dk1"/>
              </a:buClr>
              <a:buSzPts val="1200"/>
              <a:buNone/>
              <a:defRPr sz="1200" b="1">
                <a:solidFill>
                  <a:schemeClr val="dk1"/>
                </a:solidFill>
              </a:defRPr>
            </a:lvl4pPr>
            <a:lvl5pPr lvl="4">
              <a:spcBef>
                <a:spcPts val="0"/>
              </a:spcBef>
              <a:spcAft>
                <a:spcPts val="0"/>
              </a:spcAft>
              <a:buClr>
                <a:schemeClr val="dk1"/>
              </a:buClr>
              <a:buSzPts val="1200"/>
              <a:buNone/>
              <a:defRPr sz="1200" b="1">
                <a:solidFill>
                  <a:schemeClr val="dk1"/>
                </a:solidFill>
              </a:defRPr>
            </a:lvl5pPr>
            <a:lvl6pPr lvl="5">
              <a:spcBef>
                <a:spcPts val="0"/>
              </a:spcBef>
              <a:spcAft>
                <a:spcPts val="0"/>
              </a:spcAft>
              <a:buClr>
                <a:schemeClr val="dk1"/>
              </a:buClr>
              <a:buSzPts val="1200"/>
              <a:buNone/>
              <a:defRPr sz="1200" b="1">
                <a:solidFill>
                  <a:schemeClr val="dk1"/>
                </a:solidFill>
              </a:defRPr>
            </a:lvl6pPr>
            <a:lvl7pPr lvl="6">
              <a:spcBef>
                <a:spcPts val="0"/>
              </a:spcBef>
              <a:spcAft>
                <a:spcPts val="0"/>
              </a:spcAft>
              <a:buClr>
                <a:schemeClr val="dk1"/>
              </a:buClr>
              <a:buSzPts val="1200"/>
              <a:buNone/>
              <a:defRPr sz="1200" b="1">
                <a:solidFill>
                  <a:schemeClr val="dk1"/>
                </a:solidFill>
              </a:defRPr>
            </a:lvl7pPr>
            <a:lvl8pPr lvl="7">
              <a:spcBef>
                <a:spcPts val="0"/>
              </a:spcBef>
              <a:spcAft>
                <a:spcPts val="0"/>
              </a:spcAft>
              <a:buClr>
                <a:schemeClr val="dk1"/>
              </a:buClr>
              <a:buSzPts val="1200"/>
              <a:buNone/>
              <a:defRPr sz="1200" b="1">
                <a:solidFill>
                  <a:schemeClr val="dk1"/>
                </a:solidFill>
              </a:defRPr>
            </a:lvl8pPr>
            <a:lvl9pPr lvl="8">
              <a:spcBef>
                <a:spcPts val="0"/>
              </a:spcBef>
              <a:spcAft>
                <a:spcPts val="0"/>
              </a:spcAft>
              <a:buClr>
                <a:schemeClr val="dk1"/>
              </a:buClr>
              <a:buSzPts val="1200"/>
              <a:buNone/>
              <a:defRPr sz="1200" b="1">
                <a:solidFill>
                  <a:schemeClr val="dk1"/>
                </a:solidFill>
              </a:defRPr>
            </a:lvl9pPr>
          </a:lstStyle>
          <a:p>
            <a:endParaRPr/>
          </a:p>
        </p:txBody>
      </p:sp>
      <p:sp>
        <p:nvSpPr>
          <p:cNvPr id="137" name="Google Shape;137;p21"/>
          <p:cNvSpPr txBox="1">
            <a:spLocks noGrp="1"/>
          </p:cNvSpPr>
          <p:nvPr>
            <p:ph type="subTitle" idx="17"/>
          </p:nvPr>
        </p:nvSpPr>
        <p:spPr>
          <a:xfrm>
            <a:off x="3219513" y="4087691"/>
            <a:ext cx="1258200" cy="126600"/>
          </a:xfrm>
          <a:prstGeom prst="rect">
            <a:avLst/>
          </a:prstGeom>
        </p:spPr>
        <p:txBody>
          <a:bodyPr spcFirstLastPara="1" wrap="square" lIns="0" tIns="0" rIns="0" bIns="0" anchor="t" anchorCtr="0">
            <a:noAutofit/>
          </a:bodyPr>
          <a:lstStyle>
            <a:lvl1pPr lvl="0">
              <a:spcBef>
                <a:spcPts val="0"/>
              </a:spcBef>
              <a:spcAft>
                <a:spcPts val="0"/>
              </a:spcAft>
              <a:buSzPts val="900"/>
              <a:buNone/>
              <a:defRPr sz="900"/>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
        <p:nvSpPr>
          <p:cNvPr id="138" name="Google Shape;138;p21"/>
          <p:cNvSpPr txBox="1">
            <a:spLocks noGrp="1"/>
          </p:cNvSpPr>
          <p:nvPr>
            <p:ph type="subTitle" idx="18"/>
          </p:nvPr>
        </p:nvSpPr>
        <p:spPr>
          <a:xfrm>
            <a:off x="3219488" y="4322169"/>
            <a:ext cx="1258200" cy="126600"/>
          </a:xfrm>
          <a:prstGeom prst="rect">
            <a:avLst/>
          </a:prstGeom>
        </p:spPr>
        <p:txBody>
          <a:bodyPr spcFirstLastPara="1" wrap="square" lIns="0" tIns="0" rIns="0" bIns="0" anchor="t" anchorCtr="0">
            <a:noAutofit/>
          </a:bodyPr>
          <a:lstStyle>
            <a:lvl1pPr lvl="0">
              <a:spcBef>
                <a:spcPts val="0"/>
              </a:spcBef>
              <a:spcAft>
                <a:spcPts val="0"/>
              </a:spcAft>
              <a:buSzPts val="900"/>
              <a:buFont typeface="Inter Light"/>
              <a:buNone/>
              <a:defRPr sz="900">
                <a:latin typeface="Inter Light"/>
                <a:ea typeface="Inter Light"/>
                <a:cs typeface="Inter Light"/>
                <a:sym typeface="Inter Light"/>
              </a:defRPr>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
        <p:nvSpPr>
          <p:cNvPr id="139" name="Google Shape;139;p21"/>
          <p:cNvSpPr txBox="1">
            <a:spLocks noGrp="1"/>
          </p:cNvSpPr>
          <p:nvPr>
            <p:ph type="subTitle" idx="19"/>
          </p:nvPr>
        </p:nvSpPr>
        <p:spPr>
          <a:xfrm>
            <a:off x="4683950" y="3892206"/>
            <a:ext cx="1258200" cy="175800"/>
          </a:xfrm>
          <a:prstGeom prst="rect">
            <a:avLst/>
          </a:prstGeom>
        </p:spPr>
        <p:txBody>
          <a:bodyPr spcFirstLastPara="1" wrap="square" lIns="0" tIns="0" rIns="0" bIns="0" anchor="t" anchorCtr="0">
            <a:noAutofit/>
          </a:bodyPr>
          <a:lstStyle>
            <a:lvl1pPr lvl="0">
              <a:spcBef>
                <a:spcPts val="0"/>
              </a:spcBef>
              <a:spcAft>
                <a:spcPts val="0"/>
              </a:spcAft>
              <a:buSzPts val="1200"/>
              <a:buNone/>
              <a:defRPr sz="1200" b="1"/>
            </a:lvl1pPr>
            <a:lvl2pPr lvl="1">
              <a:spcBef>
                <a:spcPts val="0"/>
              </a:spcBef>
              <a:spcAft>
                <a:spcPts val="0"/>
              </a:spcAft>
              <a:buClr>
                <a:schemeClr val="dk1"/>
              </a:buClr>
              <a:buSzPts val="1200"/>
              <a:buNone/>
              <a:defRPr sz="1200" b="1">
                <a:solidFill>
                  <a:schemeClr val="dk1"/>
                </a:solidFill>
              </a:defRPr>
            </a:lvl2pPr>
            <a:lvl3pPr lvl="2">
              <a:spcBef>
                <a:spcPts val="0"/>
              </a:spcBef>
              <a:spcAft>
                <a:spcPts val="0"/>
              </a:spcAft>
              <a:buClr>
                <a:schemeClr val="dk1"/>
              </a:buClr>
              <a:buSzPts val="1200"/>
              <a:buNone/>
              <a:defRPr sz="1200" b="1">
                <a:solidFill>
                  <a:schemeClr val="dk1"/>
                </a:solidFill>
              </a:defRPr>
            </a:lvl3pPr>
            <a:lvl4pPr lvl="3">
              <a:spcBef>
                <a:spcPts val="0"/>
              </a:spcBef>
              <a:spcAft>
                <a:spcPts val="0"/>
              </a:spcAft>
              <a:buClr>
                <a:schemeClr val="dk1"/>
              </a:buClr>
              <a:buSzPts val="1200"/>
              <a:buNone/>
              <a:defRPr sz="1200" b="1">
                <a:solidFill>
                  <a:schemeClr val="dk1"/>
                </a:solidFill>
              </a:defRPr>
            </a:lvl4pPr>
            <a:lvl5pPr lvl="4">
              <a:spcBef>
                <a:spcPts val="0"/>
              </a:spcBef>
              <a:spcAft>
                <a:spcPts val="0"/>
              </a:spcAft>
              <a:buClr>
                <a:schemeClr val="dk1"/>
              </a:buClr>
              <a:buSzPts val="1200"/>
              <a:buNone/>
              <a:defRPr sz="1200" b="1">
                <a:solidFill>
                  <a:schemeClr val="dk1"/>
                </a:solidFill>
              </a:defRPr>
            </a:lvl5pPr>
            <a:lvl6pPr lvl="5">
              <a:spcBef>
                <a:spcPts val="0"/>
              </a:spcBef>
              <a:spcAft>
                <a:spcPts val="0"/>
              </a:spcAft>
              <a:buClr>
                <a:schemeClr val="dk1"/>
              </a:buClr>
              <a:buSzPts val="1200"/>
              <a:buNone/>
              <a:defRPr sz="1200" b="1">
                <a:solidFill>
                  <a:schemeClr val="dk1"/>
                </a:solidFill>
              </a:defRPr>
            </a:lvl6pPr>
            <a:lvl7pPr lvl="6">
              <a:spcBef>
                <a:spcPts val="0"/>
              </a:spcBef>
              <a:spcAft>
                <a:spcPts val="0"/>
              </a:spcAft>
              <a:buClr>
                <a:schemeClr val="dk1"/>
              </a:buClr>
              <a:buSzPts val="1200"/>
              <a:buNone/>
              <a:defRPr sz="1200" b="1">
                <a:solidFill>
                  <a:schemeClr val="dk1"/>
                </a:solidFill>
              </a:defRPr>
            </a:lvl7pPr>
            <a:lvl8pPr lvl="7">
              <a:spcBef>
                <a:spcPts val="0"/>
              </a:spcBef>
              <a:spcAft>
                <a:spcPts val="0"/>
              </a:spcAft>
              <a:buClr>
                <a:schemeClr val="dk1"/>
              </a:buClr>
              <a:buSzPts val="1200"/>
              <a:buNone/>
              <a:defRPr sz="1200" b="1">
                <a:solidFill>
                  <a:schemeClr val="dk1"/>
                </a:solidFill>
              </a:defRPr>
            </a:lvl8pPr>
            <a:lvl9pPr lvl="8">
              <a:spcBef>
                <a:spcPts val="0"/>
              </a:spcBef>
              <a:spcAft>
                <a:spcPts val="0"/>
              </a:spcAft>
              <a:buClr>
                <a:schemeClr val="dk1"/>
              </a:buClr>
              <a:buSzPts val="1200"/>
              <a:buNone/>
              <a:defRPr sz="1200" b="1">
                <a:solidFill>
                  <a:schemeClr val="dk1"/>
                </a:solidFill>
              </a:defRPr>
            </a:lvl9pPr>
          </a:lstStyle>
          <a:p>
            <a:endParaRPr/>
          </a:p>
        </p:txBody>
      </p:sp>
      <p:sp>
        <p:nvSpPr>
          <p:cNvPr id="140" name="Google Shape;140;p21"/>
          <p:cNvSpPr txBox="1">
            <a:spLocks noGrp="1"/>
          </p:cNvSpPr>
          <p:nvPr>
            <p:ph type="subTitle" idx="20"/>
          </p:nvPr>
        </p:nvSpPr>
        <p:spPr>
          <a:xfrm>
            <a:off x="4683950" y="4087691"/>
            <a:ext cx="1258200" cy="126600"/>
          </a:xfrm>
          <a:prstGeom prst="rect">
            <a:avLst/>
          </a:prstGeom>
        </p:spPr>
        <p:txBody>
          <a:bodyPr spcFirstLastPara="1" wrap="square" lIns="0" tIns="0" rIns="0" bIns="0" anchor="t" anchorCtr="0">
            <a:noAutofit/>
          </a:bodyPr>
          <a:lstStyle>
            <a:lvl1pPr lvl="0">
              <a:spcBef>
                <a:spcPts val="0"/>
              </a:spcBef>
              <a:spcAft>
                <a:spcPts val="0"/>
              </a:spcAft>
              <a:buSzPts val="900"/>
              <a:buNone/>
              <a:defRPr sz="900"/>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
        <p:nvSpPr>
          <p:cNvPr id="141" name="Google Shape;141;p21"/>
          <p:cNvSpPr txBox="1">
            <a:spLocks noGrp="1"/>
          </p:cNvSpPr>
          <p:nvPr>
            <p:ph type="subTitle" idx="21"/>
          </p:nvPr>
        </p:nvSpPr>
        <p:spPr>
          <a:xfrm>
            <a:off x="4683925" y="4322169"/>
            <a:ext cx="1258200" cy="126600"/>
          </a:xfrm>
          <a:prstGeom prst="rect">
            <a:avLst/>
          </a:prstGeom>
        </p:spPr>
        <p:txBody>
          <a:bodyPr spcFirstLastPara="1" wrap="square" lIns="0" tIns="0" rIns="0" bIns="0" anchor="t" anchorCtr="0">
            <a:noAutofit/>
          </a:bodyPr>
          <a:lstStyle>
            <a:lvl1pPr lvl="0">
              <a:spcBef>
                <a:spcPts val="0"/>
              </a:spcBef>
              <a:spcAft>
                <a:spcPts val="0"/>
              </a:spcAft>
              <a:buSzPts val="900"/>
              <a:buFont typeface="Inter Light"/>
              <a:buNone/>
              <a:defRPr sz="900">
                <a:latin typeface="Inter Light"/>
                <a:ea typeface="Inter Light"/>
                <a:cs typeface="Inter Light"/>
                <a:sym typeface="Inter Light"/>
              </a:defRPr>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
        <p:nvSpPr>
          <p:cNvPr id="142" name="Google Shape;142;p21"/>
          <p:cNvSpPr txBox="1">
            <a:spLocks noGrp="1"/>
          </p:cNvSpPr>
          <p:nvPr>
            <p:ph type="subTitle" idx="22"/>
          </p:nvPr>
        </p:nvSpPr>
        <p:spPr>
          <a:xfrm>
            <a:off x="6148375" y="3892206"/>
            <a:ext cx="1258200" cy="175800"/>
          </a:xfrm>
          <a:prstGeom prst="rect">
            <a:avLst/>
          </a:prstGeom>
        </p:spPr>
        <p:txBody>
          <a:bodyPr spcFirstLastPara="1" wrap="square" lIns="0" tIns="0" rIns="0" bIns="0" anchor="t" anchorCtr="0">
            <a:noAutofit/>
          </a:bodyPr>
          <a:lstStyle>
            <a:lvl1pPr lvl="0">
              <a:spcBef>
                <a:spcPts val="0"/>
              </a:spcBef>
              <a:spcAft>
                <a:spcPts val="0"/>
              </a:spcAft>
              <a:buSzPts val="1200"/>
              <a:buNone/>
              <a:defRPr sz="1200" b="1"/>
            </a:lvl1pPr>
            <a:lvl2pPr lvl="1">
              <a:spcBef>
                <a:spcPts val="0"/>
              </a:spcBef>
              <a:spcAft>
                <a:spcPts val="0"/>
              </a:spcAft>
              <a:buClr>
                <a:schemeClr val="dk1"/>
              </a:buClr>
              <a:buSzPts val="1200"/>
              <a:buNone/>
              <a:defRPr sz="1200" b="1">
                <a:solidFill>
                  <a:schemeClr val="dk1"/>
                </a:solidFill>
              </a:defRPr>
            </a:lvl2pPr>
            <a:lvl3pPr lvl="2">
              <a:spcBef>
                <a:spcPts val="0"/>
              </a:spcBef>
              <a:spcAft>
                <a:spcPts val="0"/>
              </a:spcAft>
              <a:buClr>
                <a:schemeClr val="dk1"/>
              </a:buClr>
              <a:buSzPts val="1200"/>
              <a:buNone/>
              <a:defRPr sz="1200" b="1">
                <a:solidFill>
                  <a:schemeClr val="dk1"/>
                </a:solidFill>
              </a:defRPr>
            </a:lvl3pPr>
            <a:lvl4pPr lvl="3">
              <a:spcBef>
                <a:spcPts val="0"/>
              </a:spcBef>
              <a:spcAft>
                <a:spcPts val="0"/>
              </a:spcAft>
              <a:buClr>
                <a:schemeClr val="dk1"/>
              </a:buClr>
              <a:buSzPts val="1200"/>
              <a:buNone/>
              <a:defRPr sz="1200" b="1">
                <a:solidFill>
                  <a:schemeClr val="dk1"/>
                </a:solidFill>
              </a:defRPr>
            </a:lvl4pPr>
            <a:lvl5pPr lvl="4">
              <a:spcBef>
                <a:spcPts val="0"/>
              </a:spcBef>
              <a:spcAft>
                <a:spcPts val="0"/>
              </a:spcAft>
              <a:buClr>
                <a:schemeClr val="dk1"/>
              </a:buClr>
              <a:buSzPts val="1200"/>
              <a:buNone/>
              <a:defRPr sz="1200" b="1">
                <a:solidFill>
                  <a:schemeClr val="dk1"/>
                </a:solidFill>
              </a:defRPr>
            </a:lvl5pPr>
            <a:lvl6pPr lvl="5">
              <a:spcBef>
                <a:spcPts val="0"/>
              </a:spcBef>
              <a:spcAft>
                <a:spcPts val="0"/>
              </a:spcAft>
              <a:buClr>
                <a:schemeClr val="dk1"/>
              </a:buClr>
              <a:buSzPts val="1200"/>
              <a:buNone/>
              <a:defRPr sz="1200" b="1">
                <a:solidFill>
                  <a:schemeClr val="dk1"/>
                </a:solidFill>
              </a:defRPr>
            </a:lvl6pPr>
            <a:lvl7pPr lvl="6">
              <a:spcBef>
                <a:spcPts val="0"/>
              </a:spcBef>
              <a:spcAft>
                <a:spcPts val="0"/>
              </a:spcAft>
              <a:buClr>
                <a:schemeClr val="dk1"/>
              </a:buClr>
              <a:buSzPts val="1200"/>
              <a:buNone/>
              <a:defRPr sz="1200" b="1">
                <a:solidFill>
                  <a:schemeClr val="dk1"/>
                </a:solidFill>
              </a:defRPr>
            </a:lvl7pPr>
            <a:lvl8pPr lvl="7">
              <a:spcBef>
                <a:spcPts val="0"/>
              </a:spcBef>
              <a:spcAft>
                <a:spcPts val="0"/>
              </a:spcAft>
              <a:buClr>
                <a:schemeClr val="dk1"/>
              </a:buClr>
              <a:buSzPts val="1200"/>
              <a:buNone/>
              <a:defRPr sz="1200" b="1">
                <a:solidFill>
                  <a:schemeClr val="dk1"/>
                </a:solidFill>
              </a:defRPr>
            </a:lvl8pPr>
            <a:lvl9pPr lvl="8">
              <a:spcBef>
                <a:spcPts val="0"/>
              </a:spcBef>
              <a:spcAft>
                <a:spcPts val="0"/>
              </a:spcAft>
              <a:buClr>
                <a:schemeClr val="dk1"/>
              </a:buClr>
              <a:buSzPts val="1200"/>
              <a:buNone/>
              <a:defRPr sz="1200" b="1">
                <a:solidFill>
                  <a:schemeClr val="dk1"/>
                </a:solidFill>
              </a:defRPr>
            </a:lvl9pPr>
          </a:lstStyle>
          <a:p>
            <a:endParaRPr/>
          </a:p>
        </p:txBody>
      </p:sp>
      <p:sp>
        <p:nvSpPr>
          <p:cNvPr id="143" name="Google Shape;143;p21"/>
          <p:cNvSpPr txBox="1">
            <a:spLocks noGrp="1"/>
          </p:cNvSpPr>
          <p:nvPr>
            <p:ph type="subTitle" idx="23"/>
          </p:nvPr>
        </p:nvSpPr>
        <p:spPr>
          <a:xfrm>
            <a:off x="6148375" y="4087691"/>
            <a:ext cx="1258200" cy="126600"/>
          </a:xfrm>
          <a:prstGeom prst="rect">
            <a:avLst/>
          </a:prstGeom>
        </p:spPr>
        <p:txBody>
          <a:bodyPr spcFirstLastPara="1" wrap="square" lIns="0" tIns="0" rIns="0" bIns="0" anchor="t" anchorCtr="0">
            <a:noAutofit/>
          </a:bodyPr>
          <a:lstStyle>
            <a:lvl1pPr lvl="0">
              <a:spcBef>
                <a:spcPts val="0"/>
              </a:spcBef>
              <a:spcAft>
                <a:spcPts val="0"/>
              </a:spcAft>
              <a:buSzPts val="900"/>
              <a:buNone/>
              <a:defRPr sz="900"/>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
        <p:nvSpPr>
          <p:cNvPr id="144" name="Google Shape;144;p21"/>
          <p:cNvSpPr txBox="1">
            <a:spLocks noGrp="1"/>
          </p:cNvSpPr>
          <p:nvPr>
            <p:ph type="subTitle" idx="24"/>
          </p:nvPr>
        </p:nvSpPr>
        <p:spPr>
          <a:xfrm>
            <a:off x="6148350" y="4322169"/>
            <a:ext cx="1258200" cy="126600"/>
          </a:xfrm>
          <a:prstGeom prst="rect">
            <a:avLst/>
          </a:prstGeom>
        </p:spPr>
        <p:txBody>
          <a:bodyPr spcFirstLastPara="1" wrap="square" lIns="0" tIns="0" rIns="0" bIns="0" anchor="t" anchorCtr="0">
            <a:noAutofit/>
          </a:bodyPr>
          <a:lstStyle>
            <a:lvl1pPr lvl="0">
              <a:spcBef>
                <a:spcPts val="0"/>
              </a:spcBef>
              <a:spcAft>
                <a:spcPts val="0"/>
              </a:spcAft>
              <a:buSzPts val="900"/>
              <a:buFont typeface="Inter Light"/>
              <a:buNone/>
              <a:defRPr sz="900">
                <a:latin typeface="Inter Light"/>
                <a:ea typeface="Inter Light"/>
                <a:cs typeface="Inter Light"/>
                <a:sym typeface="Inter Light"/>
              </a:defRPr>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
        <p:nvSpPr>
          <p:cNvPr id="145" name="Google Shape;145;p21"/>
          <p:cNvSpPr txBox="1">
            <a:spLocks noGrp="1"/>
          </p:cNvSpPr>
          <p:nvPr>
            <p:ph type="subTitle" idx="25"/>
          </p:nvPr>
        </p:nvSpPr>
        <p:spPr>
          <a:xfrm>
            <a:off x="7612800" y="3892206"/>
            <a:ext cx="1258200" cy="175800"/>
          </a:xfrm>
          <a:prstGeom prst="rect">
            <a:avLst/>
          </a:prstGeom>
        </p:spPr>
        <p:txBody>
          <a:bodyPr spcFirstLastPara="1" wrap="square" lIns="0" tIns="0" rIns="0" bIns="0" anchor="t" anchorCtr="0">
            <a:noAutofit/>
          </a:bodyPr>
          <a:lstStyle>
            <a:lvl1pPr lvl="0">
              <a:spcBef>
                <a:spcPts val="0"/>
              </a:spcBef>
              <a:spcAft>
                <a:spcPts val="0"/>
              </a:spcAft>
              <a:buSzPts val="1200"/>
              <a:buNone/>
              <a:defRPr sz="1200" b="1"/>
            </a:lvl1pPr>
            <a:lvl2pPr lvl="1">
              <a:spcBef>
                <a:spcPts val="0"/>
              </a:spcBef>
              <a:spcAft>
                <a:spcPts val="0"/>
              </a:spcAft>
              <a:buClr>
                <a:schemeClr val="dk1"/>
              </a:buClr>
              <a:buSzPts val="1200"/>
              <a:buNone/>
              <a:defRPr sz="1200" b="1">
                <a:solidFill>
                  <a:schemeClr val="dk1"/>
                </a:solidFill>
              </a:defRPr>
            </a:lvl2pPr>
            <a:lvl3pPr lvl="2">
              <a:spcBef>
                <a:spcPts val="0"/>
              </a:spcBef>
              <a:spcAft>
                <a:spcPts val="0"/>
              </a:spcAft>
              <a:buClr>
                <a:schemeClr val="dk1"/>
              </a:buClr>
              <a:buSzPts val="1200"/>
              <a:buNone/>
              <a:defRPr sz="1200" b="1">
                <a:solidFill>
                  <a:schemeClr val="dk1"/>
                </a:solidFill>
              </a:defRPr>
            </a:lvl3pPr>
            <a:lvl4pPr lvl="3">
              <a:spcBef>
                <a:spcPts val="0"/>
              </a:spcBef>
              <a:spcAft>
                <a:spcPts val="0"/>
              </a:spcAft>
              <a:buClr>
                <a:schemeClr val="dk1"/>
              </a:buClr>
              <a:buSzPts val="1200"/>
              <a:buNone/>
              <a:defRPr sz="1200" b="1">
                <a:solidFill>
                  <a:schemeClr val="dk1"/>
                </a:solidFill>
              </a:defRPr>
            </a:lvl4pPr>
            <a:lvl5pPr lvl="4">
              <a:spcBef>
                <a:spcPts val="0"/>
              </a:spcBef>
              <a:spcAft>
                <a:spcPts val="0"/>
              </a:spcAft>
              <a:buClr>
                <a:schemeClr val="dk1"/>
              </a:buClr>
              <a:buSzPts val="1200"/>
              <a:buNone/>
              <a:defRPr sz="1200" b="1">
                <a:solidFill>
                  <a:schemeClr val="dk1"/>
                </a:solidFill>
              </a:defRPr>
            </a:lvl5pPr>
            <a:lvl6pPr lvl="5">
              <a:spcBef>
                <a:spcPts val="0"/>
              </a:spcBef>
              <a:spcAft>
                <a:spcPts val="0"/>
              </a:spcAft>
              <a:buClr>
                <a:schemeClr val="dk1"/>
              </a:buClr>
              <a:buSzPts val="1200"/>
              <a:buNone/>
              <a:defRPr sz="1200" b="1">
                <a:solidFill>
                  <a:schemeClr val="dk1"/>
                </a:solidFill>
              </a:defRPr>
            </a:lvl6pPr>
            <a:lvl7pPr lvl="6">
              <a:spcBef>
                <a:spcPts val="0"/>
              </a:spcBef>
              <a:spcAft>
                <a:spcPts val="0"/>
              </a:spcAft>
              <a:buClr>
                <a:schemeClr val="dk1"/>
              </a:buClr>
              <a:buSzPts val="1200"/>
              <a:buNone/>
              <a:defRPr sz="1200" b="1">
                <a:solidFill>
                  <a:schemeClr val="dk1"/>
                </a:solidFill>
              </a:defRPr>
            </a:lvl7pPr>
            <a:lvl8pPr lvl="7">
              <a:spcBef>
                <a:spcPts val="0"/>
              </a:spcBef>
              <a:spcAft>
                <a:spcPts val="0"/>
              </a:spcAft>
              <a:buClr>
                <a:schemeClr val="dk1"/>
              </a:buClr>
              <a:buSzPts val="1200"/>
              <a:buNone/>
              <a:defRPr sz="1200" b="1">
                <a:solidFill>
                  <a:schemeClr val="dk1"/>
                </a:solidFill>
              </a:defRPr>
            </a:lvl8pPr>
            <a:lvl9pPr lvl="8">
              <a:spcBef>
                <a:spcPts val="0"/>
              </a:spcBef>
              <a:spcAft>
                <a:spcPts val="0"/>
              </a:spcAft>
              <a:buClr>
                <a:schemeClr val="dk1"/>
              </a:buClr>
              <a:buSzPts val="1200"/>
              <a:buNone/>
              <a:defRPr sz="1200" b="1">
                <a:solidFill>
                  <a:schemeClr val="dk1"/>
                </a:solidFill>
              </a:defRPr>
            </a:lvl9pPr>
          </a:lstStyle>
          <a:p>
            <a:endParaRPr/>
          </a:p>
        </p:txBody>
      </p:sp>
      <p:sp>
        <p:nvSpPr>
          <p:cNvPr id="146" name="Google Shape;146;p21"/>
          <p:cNvSpPr txBox="1">
            <a:spLocks noGrp="1"/>
          </p:cNvSpPr>
          <p:nvPr>
            <p:ph type="subTitle" idx="26"/>
          </p:nvPr>
        </p:nvSpPr>
        <p:spPr>
          <a:xfrm>
            <a:off x="7612800" y="4087691"/>
            <a:ext cx="1258200" cy="126600"/>
          </a:xfrm>
          <a:prstGeom prst="rect">
            <a:avLst/>
          </a:prstGeom>
        </p:spPr>
        <p:txBody>
          <a:bodyPr spcFirstLastPara="1" wrap="square" lIns="0" tIns="0" rIns="0" bIns="0" anchor="t" anchorCtr="0">
            <a:noAutofit/>
          </a:bodyPr>
          <a:lstStyle>
            <a:lvl1pPr lvl="0">
              <a:spcBef>
                <a:spcPts val="0"/>
              </a:spcBef>
              <a:spcAft>
                <a:spcPts val="0"/>
              </a:spcAft>
              <a:buSzPts val="900"/>
              <a:buNone/>
              <a:defRPr sz="900"/>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
        <p:nvSpPr>
          <p:cNvPr id="147" name="Google Shape;147;p21"/>
          <p:cNvSpPr txBox="1">
            <a:spLocks noGrp="1"/>
          </p:cNvSpPr>
          <p:nvPr>
            <p:ph type="subTitle" idx="27"/>
          </p:nvPr>
        </p:nvSpPr>
        <p:spPr>
          <a:xfrm>
            <a:off x="7612775" y="4322169"/>
            <a:ext cx="1258200" cy="126600"/>
          </a:xfrm>
          <a:prstGeom prst="rect">
            <a:avLst/>
          </a:prstGeom>
        </p:spPr>
        <p:txBody>
          <a:bodyPr spcFirstLastPara="1" wrap="square" lIns="0" tIns="0" rIns="0" bIns="0" anchor="t" anchorCtr="0">
            <a:noAutofit/>
          </a:bodyPr>
          <a:lstStyle>
            <a:lvl1pPr lvl="0">
              <a:spcBef>
                <a:spcPts val="0"/>
              </a:spcBef>
              <a:spcAft>
                <a:spcPts val="0"/>
              </a:spcAft>
              <a:buSzPts val="900"/>
              <a:buFont typeface="Inter Light"/>
              <a:buNone/>
              <a:defRPr sz="900">
                <a:latin typeface="Inter Light"/>
                <a:ea typeface="Inter Light"/>
                <a:cs typeface="Inter Light"/>
                <a:sym typeface="Inter Light"/>
              </a:defRPr>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 Alt 7 - One line title ">
  <p:cSld name="CUSTOM_4_1_1_1_1_1_2">
    <p:spTree>
      <p:nvGrpSpPr>
        <p:cNvPr id="1" name="Shape 148"/>
        <p:cNvGrpSpPr/>
        <p:nvPr/>
      </p:nvGrpSpPr>
      <p:grpSpPr>
        <a:xfrm>
          <a:off x="0" y="0"/>
          <a:ext cx="0" cy="0"/>
          <a:chOff x="0" y="0"/>
          <a:chExt cx="0" cy="0"/>
        </a:xfrm>
      </p:grpSpPr>
      <p:sp>
        <p:nvSpPr>
          <p:cNvPr id="149" name="Google Shape;149;p22"/>
          <p:cNvSpPr txBox="1">
            <a:spLocks noGrp="1"/>
          </p:cNvSpPr>
          <p:nvPr>
            <p:ph type="title"/>
          </p:nvPr>
        </p:nvSpPr>
        <p:spPr>
          <a:xfrm>
            <a:off x="284400" y="373625"/>
            <a:ext cx="6418200" cy="910200"/>
          </a:xfrm>
          <a:prstGeom prst="rect">
            <a:avLst/>
          </a:prstGeom>
        </p:spPr>
        <p:txBody>
          <a:bodyPr spcFirstLastPara="1" wrap="square" lIns="0" tIns="91425" rIns="0" bIns="91425" anchor="t" anchorCtr="0">
            <a:noAutofit/>
          </a:bodyPr>
          <a:lstStyle>
            <a:lvl1pPr lvl="0">
              <a:spcBef>
                <a:spcPts val="0"/>
              </a:spcBef>
              <a:spcAft>
                <a:spcPts val="0"/>
              </a:spcAft>
              <a:buNone/>
              <a:defRPr sz="2000">
                <a:latin typeface="Inter Light"/>
                <a:ea typeface="Inter Light"/>
                <a:cs typeface="Inter Light"/>
                <a:sym typeface="Inter Light"/>
              </a:defRPr>
            </a:lvl1pPr>
            <a:lvl2pPr lvl="1">
              <a:spcBef>
                <a:spcPts val="0"/>
              </a:spcBef>
              <a:spcAft>
                <a:spcPts val="0"/>
              </a:spcAft>
              <a:buNone/>
              <a:defRPr sz="2000">
                <a:latin typeface="Inter Light"/>
                <a:ea typeface="Inter Light"/>
                <a:cs typeface="Inter Light"/>
                <a:sym typeface="Inter Light"/>
              </a:defRPr>
            </a:lvl2pPr>
            <a:lvl3pPr lvl="2">
              <a:spcBef>
                <a:spcPts val="0"/>
              </a:spcBef>
              <a:spcAft>
                <a:spcPts val="0"/>
              </a:spcAft>
              <a:buNone/>
              <a:defRPr sz="2000">
                <a:latin typeface="Inter Light"/>
                <a:ea typeface="Inter Light"/>
                <a:cs typeface="Inter Light"/>
                <a:sym typeface="Inter Light"/>
              </a:defRPr>
            </a:lvl3pPr>
            <a:lvl4pPr lvl="3">
              <a:spcBef>
                <a:spcPts val="0"/>
              </a:spcBef>
              <a:spcAft>
                <a:spcPts val="0"/>
              </a:spcAft>
              <a:buNone/>
              <a:defRPr sz="2000">
                <a:latin typeface="Inter Light"/>
                <a:ea typeface="Inter Light"/>
                <a:cs typeface="Inter Light"/>
                <a:sym typeface="Inter Light"/>
              </a:defRPr>
            </a:lvl4pPr>
            <a:lvl5pPr lvl="4">
              <a:spcBef>
                <a:spcPts val="0"/>
              </a:spcBef>
              <a:spcAft>
                <a:spcPts val="0"/>
              </a:spcAft>
              <a:buNone/>
              <a:defRPr sz="2000">
                <a:latin typeface="Inter Light"/>
                <a:ea typeface="Inter Light"/>
                <a:cs typeface="Inter Light"/>
                <a:sym typeface="Inter Light"/>
              </a:defRPr>
            </a:lvl5pPr>
            <a:lvl6pPr lvl="5">
              <a:spcBef>
                <a:spcPts val="0"/>
              </a:spcBef>
              <a:spcAft>
                <a:spcPts val="0"/>
              </a:spcAft>
              <a:buNone/>
              <a:defRPr sz="2000">
                <a:latin typeface="Inter Light"/>
                <a:ea typeface="Inter Light"/>
                <a:cs typeface="Inter Light"/>
                <a:sym typeface="Inter Light"/>
              </a:defRPr>
            </a:lvl6pPr>
            <a:lvl7pPr lvl="6">
              <a:spcBef>
                <a:spcPts val="0"/>
              </a:spcBef>
              <a:spcAft>
                <a:spcPts val="0"/>
              </a:spcAft>
              <a:buNone/>
              <a:defRPr sz="2000">
                <a:latin typeface="Inter Light"/>
                <a:ea typeface="Inter Light"/>
                <a:cs typeface="Inter Light"/>
                <a:sym typeface="Inter Light"/>
              </a:defRPr>
            </a:lvl7pPr>
            <a:lvl8pPr lvl="7">
              <a:spcBef>
                <a:spcPts val="0"/>
              </a:spcBef>
              <a:spcAft>
                <a:spcPts val="0"/>
              </a:spcAft>
              <a:buNone/>
              <a:defRPr sz="2000">
                <a:latin typeface="Inter Light"/>
                <a:ea typeface="Inter Light"/>
                <a:cs typeface="Inter Light"/>
                <a:sym typeface="Inter Light"/>
              </a:defRPr>
            </a:lvl8pPr>
            <a:lvl9pPr lvl="8">
              <a:spcBef>
                <a:spcPts val="0"/>
              </a:spcBef>
              <a:spcAft>
                <a:spcPts val="0"/>
              </a:spcAft>
              <a:buNone/>
              <a:defRPr sz="2000">
                <a:latin typeface="Inter Light"/>
                <a:ea typeface="Inter Light"/>
                <a:cs typeface="Inter Light"/>
                <a:sym typeface="Inter Light"/>
              </a:defRPr>
            </a:lvl9pPr>
          </a:lstStyle>
          <a:p>
            <a:endParaRPr/>
          </a:p>
        </p:txBody>
      </p:sp>
      <p:sp>
        <p:nvSpPr>
          <p:cNvPr id="150" name="Google Shape;150;p22"/>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151" name="Google Shape;151;p22"/>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 Alt 7 - Long title">
  <p:cSld name="CUSTOM_4_1_1_1_1_1_1">
    <p:bg>
      <p:bgPr>
        <a:solidFill>
          <a:schemeClr val="dk2"/>
        </a:solidFill>
        <a:effectLst/>
      </p:bgPr>
    </p:bg>
    <p:spTree>
      <p:nvGrpSpPr>
        <p:cNvPr id="1" name="Shape 152"/>
        <p:cNvGrpSpPr/>
        <p:nvPr/>
      </p:nvGrpSpPr>
      <p:grpSpPr>
        <a:xfrm>
          <a:off x="0" y="0"/>
          <a:ext cx="0" cy="0"/>
          <a:chOff x="0" y="0"/>
          <a:chExt cx="0" cy="0"/>
        </a:xfrm>
      </p:grpSpPr>
      <p:sp>
        <p:nvSpPr>
          <p:cNvPr id="153" name="Google Shape;153;p23"/>
          <p:cNvSpPr/>
          <p:nvPr/>
        </p:nvSpPr>
        <p:spPr>
          <a:xfrm>
            <a:off x="6900" y="0"/>
            <a:ext cx="9137100" cy="5143500"/>
          </a:xfrm>
          <a:prstGeom prst="rect">
            <a:avLst/>
          </a:prstGeom>
          <a:gradFill>
            <a:gsLst>
              <a:gs pos="0">
                <a:schemeClr val="accent1"/>
              </a:gs>
              <a:gs pos="56000">
                <a:schemeClr val="lt1"/>
              </a:gs>
              <a:gs pos="100000">
                <a:schemeClr val="dk2"/>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154" name="Google Shape;154;p23"/>
          <p:cNvSpPr txBox="1"/>
          <p:nvPr/>
        </p:nvSpPr>
        <p:spPr>
          <a:xfrm>
            <a:off x="2844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155" name="Google Shape;155;p23"/>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
        <p:nvSpPr>
          <p:cNvPr id="156" name="Google Shape;156;p23"/>
          <p:cNvSpPr txBox="1">
            <a:spLocks noGrp="1"/>
          </p:cNvSpPr>
          <p:nvPr>
            <p:ph type="subTitle" idx="1"/>
          </p:nvPr>
        </p:nvSpPr>
        <p:spPr>
          <a:xfrm>
            <a:off x="284400" y="531600"/>
            <a:ext cx="4255500" cy="297600"/>
          </a:xfrm>
          <a:prstGeom prst="rect">
            <a:avLst/>
          </a:prstGeom>
        </p:spPr>
        <p:txBody>
          <a:bodyPr spcFirstLastPara="1" wrap="square" lIns="0" tIns="91425" rIns="0" bIns="91425" anchor="t" anchorCtr="0">
            <a:noAutofit/>
          </a:bodyPr>
          <a:lstStyle>
            <a:lvl1pPr lvl="0">
              <a:spcBef>
                <a:spcPts val="0"/>
              </a:spcBef>
              <a:spcAft>
                <a:spcPts val="0"/>
              </a:spcAft>
              <a:buSzPts val="900"/>
              <a:buFont typeface="Inter Medium"/>
              <a:buNone/>
              <a:defRPr sz="900">
                <a:latin typeface="Inter Medium"/>
                <a:ea typeface="Inter Medium"/>
                <a:cs typeface="Inter Medium"/>
                <a:sym typeface="Inter Medium"/>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a:endParaRPr/>
          </a:p>
        </p:txBody>
      </p:sp>
      <p:sp>
        <p:nvSpPr>
          <p:cNvPr id="157" name="Google Shape;157;p23"/>
          <p:cNvSpPr txBox="1">
            <a:spLocks noGrp="1"/>
          </p:cNvSpPr>
          <p:nvPr>
            <p:ph type="subTitle" idx="2"/>
          </p:nvPr>
        </p:nvSpPr>
        <p:spPr>
          <a:xfrm>
            <a:off x="3026399" y="4388244"/>
            <a:ext cx="1205400" cy="352500"/>
          </a:xfrm>
          <a:prstGeom prst="rect">
            <a:avLst/>
          </a:prstGeom>
        </p:spPr>
        <p:txBody>
          <a:bodyPr spcFirstLastPara="1" wrap="square" lIns="0" tIns="0" rIns="0" bIns="0" anchor="t" anchorCtr="0">
            <a:noAutofit/>
          </a:bodyPr>
          <a:lstStyle>
            <a:lvl1pPr lvl="0" algn="ctr">
              <a:spcBef>
                <a:spcPts val="0"/>
              </a:spcBef>
              <a:spcAft>
                <a:spcPts val="0"/>
              </a:spcAft>
              <a:buSzPts val="900"/>
              <a:buFont typeface="Inter Medium"/>
              <a:buNone/>
              <a:defRPr sz="900">
                <a:latin typeface="Inter Medium"/>
                <a:ea typeface="Inter Medium"/>
                <a:cs typeface="Inter Medium"/>
                <a:sym typeface="Inter Medium"/>
              </a:defRPr>
            </a:lvl1pPr>
            <a:lvl2pPr lvl="1" algn="ctr">
              <a:spcBef>
                <a:spcPts val="0"/>
              </a:spcBef>
              <a:spcAft>
                <a:spcPts val="0"/>
              </a:spcAft>
              <a:buClr>
                <a:schemeClr val="dk1"/>
              </a:buClr>
              <a:buSzPts val="900"/>
              <a:buNone/>
              <a:defRPr sz="900">
                <a:solidFill>
                  <a:schemeClr val="dk1"/>
                </a:solidFill>
              </a:defRPr>
            </a:lvl2pPr>
            <a:lvl3pPr lvl="2" algn="ctr">
              <a:spcBef>
                <a:spcPts val="0"/>
              </a:spcBef>
              <a:spcAft>
                <a:spcPts val="0"/>
              </a:spcAft>
              <a:buClr>
                <a:schemeClr val="dk1"/>
              </a:buClr>
              <a:buSzPts val="900"/>
              <a:buNone/>
              <a:defRPr sz="900">
                <a:solidFill>
                  <a:schemeClr val="dk1"/>
                </a:solidFill>
              </a:defRPr>
            </a:lvl3pPr>
            <a:lvl4pPr lvl="3" algn="ctr">
              <a:spcBef>
                <a:spcPts val="0"/>
              </a:spcBef>
              <a:spcAft>
                <a:spcPts val="0"/>
              </a:spcAft>
              <a:buClr>
                <a:schemeClr val="dk1"/>
              </a:buClr>
              <a:buSzPts val="900"/>
              <a:buNone/>
              <a:defRPr sz="900">
                <a:solidFill>
                  <a:schemeClr val="dk1"/>
                </a:solidFill>
              </a:defRPr>
            </a:lvl4pPr>
            <a:lvl5pPr lvl="4" algn="ctr">
              <a:spcBef>
                <a:spcPts val="0"/>
              </a:spcBef>
              <a:spcAft>
                <a:spcPts val="0"/>
              </a:spcAft>
              <a:buClr>
                <a:schemeClr val="dk1"/>
              </a:buClr>
              <a:buSzPts val="900"/>
              <a:buNone/>
              <a:defRPr sz="900">
                <a:solidFill>
                  <a:schemeClr val="dk1"/>
                </a:solidFill>
              </a:defRPr>
            </a:lvl5pPr>
            <a:lvl6pPr lvl="5" algn="ctr">
              <a:spcBef>
                <a:spcPts val="0"/>
              </a:spcBef>
              <a:spcAft>
                <a:spcPts val="0"/>
              </a:spcAft>
              <a:buClr>
                <a:schemeClr val="dk1"/>
              </a:buClr>
              <a:buSzPts val="900"/>
              <a:buNone/>
              <a:defRPr sz="900">
                <a:solidFill>
                  <a:schemeClr val="dk1"/>
                </a:solidFill>
              </a:defRPr>
            </a:lvl6pPr>
            <a:lvl7pPr lvl="6" algn="ctr">
              <a:spcBef>
                <a:spcPts val="0"/>
              </a:spcBef>
              <a:spcAft>
                <a:spcPts val="0"/>
              </a:spcAft>
              <a:buClr>
                <a:schemeClr val="dk1"/>
              </a:buClr>
              <a:buSzPts val="900"/>
              <a:buNone/>
              <a:defRPr sz="900">
                <a:solidFill>
                  <a:schemeClr val="dk1"/>
                </a:solidFill>
              </a:defRPr>
            </a:lvl7pPr>
            <a:lvl8pPr lvl="7" algn="ctr">
              <a:spcBef>
                <a:spcPts val="0"/>
              </a:spcBef>
              <a:spcAft>
                <a:spcPts val="0"/>
              </a:spcAft>
              <a:buClr>
                <a:schemeClr val="dk1"/>
              </a:buClr>
              <a:buSzPts val="900"/>
              <a:buNone/>
              <a:defRPr sz="900">
                <a:solidFill>
                  <a:schemeClr val="dk1"/>
                </a:solidFill>
              </a:defRPr>
            </a:lvl8pPr>
            <a:lvl9pPr lvl="8" algn="ctr">
              <a:spcBef>
                <a:spcPts val="0"/>
              </a:spcBef>
              <a:spcAft>
                <a:spcPts val="0"/>
              </a:spcAft>
              <a:buClr>
                <a:schemeClr val="dk1"/>
              </a:buClr>
              <a:buSzPts val="900"/>
              <a:buNone/>
              <a:defRPr sz="900">
                <a:solidFill>
                  <a:schemeClr val="dk1"/>
                </a:solidFill>
              </a:defRPr>
            </a:lvl9pPr>
          </a:lstStyle>
          <a:p>
            <a:endParaRPr/>
          </a:p>
        </p:txBody>
      </p:sp>
      <p:sp>
        <p:nvSpPr>
          <p:cNvPr id="158" name="Google Shape;158;p23"/>
          <p:cNvSpPr txBox="1">
            <a:spLocks noGrp="1"/>
          </p:cNvSpPr>
          <p:nvPr>
            <p:ph type="title" hasCustomPrompt="1"/>
          </p:nvPr>
        </p:nvSpPr>
        <p:spPr>
          <a:xfrm>
            <a:off x="3168497" y="3693228"/>
            <a:ext cx="1765500" cy="665100"/>
          </a:xfrm>
          <a:prstGeom prst="rect">
            <a:avLst/>
          </a:prstGeom>
        </p:spPr>
        <p:txBody>
          <a:bodyPr spcFirstLastPara="1" wrap="square" lIns="0" tIns="0" rIns="0" bIns="0" anchor="ctr" anchorCtr="0">
            <a:noAutofit/>
          </a:bodyPr>
          <a:lstStyle>
            <a:lvl1pPr lvl="0" algn="ctr">
              <a:spcBef>
                <a:spcPts val="0"/>
              </a:spcBef>
              <a:spcAft>
                <a:spcPts val="0"/>
              </a:spcAft>
              <a:buClr>
                <a:schemeClr val="dk1"/>
              </a:buClr>
              <a:buSzPts val="4800"/>
              <a:buFont typeface="Inter"/>
              <a:buChar char="●"/>
              <a:defRPr sz="4800"/>
            </a:lvl1pPr>
            <a:lvl2pPr lvl="1" algn="ctr">
              <a:spcBef>
                <a:spcPts val="0"/>
              </a:spcBef>
              <a:spcAft>
                <a:spcPts val="0"/>
              </a:spcAft>
              <a:buClr>
                <a:schemeClr val="dk1"/>
              </a:buClr>
              <a:buSzPts val="4800"/>
              <a:buFont typeface="Inter"/>
              <a:buChar char="○"/>
              <a:defRPr sz="4800"/>
            </a:lvl2pPr>
            <a:lvl3pPr lvl="2" algn="ctr">
              <a:spcBef>
                <a:spcPts val="0"/>
              </a:spcBef>
              <a:spcAft>
                <a:spcPts val="0"/>
              </a:spcAft>
              <a:buClr>
                <a:schemeClr val="dk1"/>
              </a:buClr>
              <a:buSzPts val="4800"/>
              <a:buFont typeface="Inter"/>
              <a:buChar char="■"/>
              <a:defRPr sz="4800"/>
            </a:lvl3pPr>
            <a:lvl4pPr lvl="3" algn="ctr">
              <a:spcBef>
                <a:spcPts val="0"/>
              </a:spcBef>
              <a:spcAft>
                <a:spcPts val="0"/>
              </a:spcAft>
              <a:buClr>
                <a:schemeClr val="dk1"/>
              </a:buClr>
              <a:buSzPts val="4800"/>
              <a:buFont typeface="Inter"/>
              <a:buChar char="●"/>
              <a:defRPr sz="4800"/>
            </a:lvl4pPr>
            <a:lvl5pPr lvl="4" algn="ctr">
              <a:spcBef>
                <a:spcPts val="0"/>
              </a:spcBef>
              <a:spcAft>
                <a:spcPts val="0"/>
              </a:spcAft>
              <a:buClr>
                <a:schemeClr val="dk1"/>
              </a:buClr>
              <a:buSzPts val="4800"/>
              <a:buFont typeface="Inter"/>
              <a:buChar char="○"/>
              <a:defRPr sz="4800"/>
            </a:lvl5pPr>
            <a:lvl6pPr lvl="5" algn="ctr">
              <a:spcBef>
                <a:spcPts val="0"/>
              </a:spcBef>
              <a:spcAft>
                <a:spcPts val="0"/>
              </a:spcAft>
              <a:buClr>
                <a:schemeClr val="dk1"/>
              </a:buClr>
              <a:buSzPts val="4800"/>
              <a:buFont typeface="Inter"/>
              <a:buChar char="■"/>
              <a:defRPr sz="4800"/>
            </a:lvl6pPr>
            <a:lvl7pPr lvl="6" algn="ctr">
              <a:spcBef>
                <a:spcPts val="0"/>
              </a:spcBef>
              <a:spcAft>
                <a:spcPts val="0"/>
              </a:spcAft>
              <a:buClr>
                <a:schemeClr val="dk1"/>
              </a:buClr>
              <a:buSzPts val="4800"/>
              <a:buFont typeface="Inter"/>
              <a:buChar char="●"/>
              <a:defRPr sz="4800"/>
            </a:lvl7pPr>
            <a:lvl8pPr lvl="7" algn="ctr">
              <a:spcBef>
                <a:spcPts val="0"/>
              </a:spcBef>
              <a:spcAft>
                <a:spcPts val="0"/>
              </a:spcAft>
              <a:buClr>
                <a:schemeClr val="dk1"/>
              </a:buClr>
              <a:buSzPts val="4800"/>
              <a:buFont typeface="Inter"/>
              <a:buChar char="○"/>
              <a:defRPr sz="4800"/>
            </a:lvl8pPr>
            <a:lvl9pPr lvl="8" algn="ctr">
              <a:spcBef>
                <a:spcPts val="0"/>
              </a:spcBef>
              <a:spcAft>
                <a:spcPts val="0"/>
              </a:spcAft>
              <a:buClr>
                <a:schemeClr val="dk1"/>
              </a:buClr>
              <a:buSzPts val="4800"/>
              <a:buFont typeface="Inter"/>
              <a:buChar char="■"/>
              <a:defRPr sz="4800"/>
            </a:lvl9pPr>
          </a:lstStyle>
          <a:p>
            <a:r>
              <a:t>xx%</a:t>
            </a:r>
          </a:p>
        </p:txBody>
      </p:sp>
      <p:sp>
        <p:nvSpPr>
          <p:cNvPr id="159" name="Google Shape;159;p23"/>
          <p:cNvSpPr txBox="1">
            <a:spLocks noGrp="1"/>
          </p:cNvSpPr>
          <p:nvPr>
            <p:ph type="title" idx="3"/>
          </p:nvPr>
        </p:nvSpPr>
        <p:spPr>
          <a:xfrm>
            <a:off x="276528" y="832767"/>
            <a:ext cx="6417900" cy="1738800"/>
          </a:xfrm>
          <a:prstGeom prst="rect">
            <a:avLst/>
          </a:prstGeom>
        </p:spPr>
        <p:txBody>
          <a:bodyPr spcFirstLastPara="1" wrap="square" lIns="0" tIns="91425" rIns="0" bIns="91425" anchor="t" anchorCtr="0">
            <a:noAutofit/>
          </a:bodyPr>
          <a:lstStyle>
            <a:lvl1pPr lvl="0">
              <a:spcBef>
                <a:spcPts val="0"/>
              </a:spcBef>
              <a:spcAft>
                <a:spcPts val="0"/>
              </a:spcAft>
              <a:buClr>
                <a:schemeClr val="dk1"/>
              </a:buClr>
              <a:buSzPts val="2000"/>
              <a:buFont typeface="Inter"/>
              <a:buNone/>
              <a:defRPr sz="2000" b="1"/>
            </a:lvl1pPr>
            <a:lvl2pPr lvl="1">
              <a:spcBef>
                <a:spcPts val="0"/>
              </a:spcBef>
              <a:spcAft>
                <a:spcPts val="0"/>
              </a:spcAft>
              <a:buClr>
                <a:schemeClr val="dk1"/>
              </a:buClr>
              <a:buSzPts val="1400"/>
              <a:buFont typeface="Inter"/>
              <a:buNone/>
              <a:defRPr b="1"/>
            </a:lvl2pPr>
            <a:lvl3pPr lvl="2">
              <a:spcBef>
                <a:spcPts val="0"/>
              </a:spcBef>
              <a:spcAft>
                <a:spcPts val="0"/>
              </a:spcAft>
              <a:buClr>
                <a:schemeClr val="dk1"/>
              </a:buClr>
              <a:buSzPts val="1400"/>
              <a:buFont typeface="Inter"/>
              <a:buNone/>
              <a:defRPr b="1"/>
            </a:lvl3pPr>
            <a:lvl4pPr lvl="3">
              <a:spcBef>
                <a:spcPts val="0"/>
              </a:spcBef>
              <a:spcAft>
                <a:spcPts val="0"/>
              </a:spcAft>
              <a:buClr>
                <a:schemeClr val="dk1"/>
              </a:buClr>
              <a:buSzPts val="1400"/>
              <a:buFont typeface="Inter"/>
              <a:buNone/>
              <a:defRPr b="1"/>
            </a:lvl4pPr>
            <a:lvl5pPr lvl="4">
              <a:spcBef>
                <a:spcPts val="0"/>
              </a:spcBef>
              <a:spcAft>
                <a:spcPts val="0"/>
              </a:spcAft>
              <a:buClr>
                <a:schemeClr val="dk1"/>
              </a:buClr>
              <a:buSzPts val="1400"/>
              <a:buFont typeface="Inter"/>
              <a:buNone/>
              <a:defRPr b="1"/>
            </a:lvl5pPr>
            <a:lvl6pPr lvl="5">
              <a:spcBef>
                <a:spcPts val="0"/>
              </a:spcBef>
              <a:spcAft>
                <a:spcPts val="0"/>
              </a:spcAft>
              <a:buClr>
                <a:schemeClr val="dk1"/>
              </a:buClr>
              <a:buSzPts val="1400"/>
              <a:buFont typeface="Inter"/>
              <a:buNone/>
              <a:defRPr b="1"/>
            </a:lvl6pPr>
            <a:lvl7pPr lvl="6">
              <a:spcBef>
                <a:spcPts val="0"/>
              </a:spcBef>
              <a:spcAft>
                <a:spcPts val="0"/>
              </a:spcAft>
              <a:buClr>
                <a:schemeClr val="dk1"/>
              </a:buClr>
              <a:buSzPts val="1400"/>
              <a:buFont typeface="Inter"/>
              <a:buNone/>
              <a:defRPr b="1"/>
            </a:lvl7pPr>
            <a:lvl8pPr lvl="7">
              <a:spcBef>
                <a:spcPts val="0"/>
              </a:spcBef>
              <a:spcAft>
                <a:spcPts val="0"/>
              </a:spcAft>
              <a:buClr>
                <a:schemeClr val="dk1"/>
              </a:buClr>
              <a:buSzPts val="1400"/>
              <a:buFont typeface="Inter"/>
              <a:buNone/>
              <a:defRPr b="1"/>
            </a:lvl8pPr>
            <a:lvl9pPr lvl="8">
              <a:spcBef>
                <a:spcPts val="0"/>
              </a:spcBef>
              <a:spcAft>
                <a:spcPts val="0"/>
              </a:spcAft>
              <a:buClr>
                <a:schemeClr val="dk1"/>
              </a:buClr>
              <a:buSzPts val="1400"/>
              <a:buFont typeface="Inter"/>
              <a:buNone/>
              <a:defRPr b="1"/>
            </a:lvl9pPr>
          </a:lstStyle>
          <a:p>
            <a:endParaRPr/>
          </a:p>
        </p:txBody>
      </p:sp>
      <p:sp>
        <p:nvSpPr>
          <p:cNvPr id="160" name="Google Shape;160;p23"/>
          <p:cNvSpPr txBox="1">
            <a:spLocks noGrp="1"/>
          </p:cNvSpPr>
          <p:nvPr>
            <p:ph type="title" idx="4" hasCustomPrompt="1"/>
          </p:nvPr>
        </p:nvSpPr>
        <p:spPr>
          <a:xfrm>
            <a:off x="4822300" y="3693225"/>
            <a:ext cx="1880400" cy="665100"/>
          </a:xfrm>
          <a:prstGeom prst="rect">
            <a:avLst/>
          </a:prstGeom>
        </p:spPr>
        <p:txBody>
          <a:bodyPr spcFirstLastPara="1" wrap="square" lIns="0" tIns="0" rIns="0" bIns="0" anchor="ctr" anchorCtr="0">
            <a:noAutofit/>
          </a:bodyPr>
          <a:lstStyle>
            <a:lvl1pPr lvl="0" algn="ctr">
              <a:spcBef>
                <a:spcPts val="0"/>
              </a:spcBef>
              <a:spcAft>
                <a:spcPts val="0"/>
              </a:spcAft>
              <a:buClr>
                <a:schemeClr val="dk1"/>
              </a:buClr>
              <a:buSzPts val="4800"/>
              <a:buFont typeface="Inter"/>
              <a:buChar char="●"/>
              <a:defRPr sz="4800"/>
            </a:lvl1pPr>
            <a:lvl2pPr lvl="1" algn="ctr">
              <a:spcBef>
                <a:spcPts val="0"/>
              </a:spcBef>
              <a:spcAft>
                <a:spcPts val="0"/>
              </a:spcAft>
              <a:buClr>
                <a:schemeClr val="dk1"/>
              </a:buClr>
              <a:buSzPts val="4800"/>
              <a:buFont typeface="Inter"/>
              <a:buChar char="○"/>
              <a:defRPr sz="4800"/>
            </a:lvl2pPr>
            <a:lvl3pPr lvl="2" algn="ctr">
              <a:spcBef>
                <a:spcPts val="0"/>
              </a:spcBef>
              <a:spcAft>
                <a:spcPts val="0"/>
              </a:spcAft>
              <a:buClr>
                <a:schemeClr val="dk1"/>
              </a:buClr>
              <a:buSzPts val="4800"/>
              <a:buFont typeface="Inter"/>
              <a:buChar char="■"/>
              <a:defRPr sz="4800"/>
            </a:lvl3pPr>
            <a:lvl4pPr lvl="3" algn="ctr">
              <a:spcBef>
                <a:spcPts val="0"/>
              </a:spcBef>
              <a:spcAft>
                <a:spcPts val="0"/>
              </a:spcAft>
              <a:buClr>
                <a:schemeClr val="dk1"/>
              </a:buClr>
              <a:buSzPts val="4800"/>
              <a:buFont typeface="Inter"/>
              <a:buChar char="●"/>
              <a:defRPr sz="4800"/>
            </a:lvl4pPr>
            <a:lvl5pPr lvl="4" algn="ctr">
              <a:spcBef>
                <a:spcPts val="0"/>
              </a:spcBef>
              <a:spcAft>
                <a:spcPts val="0"/>
              </a:spcAft>
              <a:buClr>
                <a:schemeClr val="dk1"/>
              </a:buClr>
              <a:buSzPts val="4800"/>
              <a:buFont typeface="Inter"/>
              <a:buChar char="○"/>
              <a:defRPr sz="4800"/>
            </a:lvl5pPr>
            <a:lvl6pPr lvl="5" algn="ctr">
              <a:spcBef>
                <a:spcPts val="0"/>
              </a:spcBef>
              <a:spcAft>
                <a:spcPts val="0"/>
              </a:spcAft>
              <a:buClr>
                <a:schemeClr val="dk1"/>
              </a:buClr>
              <a:buSzPts val="4800"/>
              <a:buFont typeface="Inter"/>
              <a:buChar char="■"/>
              <a:defRPr sz="4800"/>
            </a:lvl6pPr>
            <a:lvl7pPr lvl="6" algn="ctr">
              <a:spcBef>
                <a:spcPts val="0"/>
              </a:spcBef>
              <a:spcAft>
                <a:spcPts val="0"/>
              </a:spcAft>
              <a:buClr>
                <a:schemeClr val="dk1"/>
              </a:buClr>
              <a:buSzPts val="4800"/>
              <a:buFont typeface="Inter"/>
              <a:buChar char="●"/>
              <a:defRPr sz="4800"/>
            </a:lvl7pPr>
            <a:lvl8pPr lvl="7" algn="ctr">
              <a:spcBef>
                <a:spcPts val="0"/>
              </a:spcBef>
              <a:spcAft>
                <a:spcPts val="0"/>
              </a:spcAft>
              <a:buClr>
                <a:schemeClr val="dk1"/>
              </a:buClr>
              <a:buSzPts val="4800"/>
              <a:buFont typeface="Inter"/>
              <a:buChar char="○"/>
              <a:defRPr sz="4800"/>
            </a:lvl8pPr>
            <a:lvl9pPr lvl="8" algn="ctr">
              <a:spcBef>
                <a:spcPts val="0"/>
              </a:spcBef>
              <a:spcAft>
                <a:spcPts val="0"/>
              </a:spcAft>
              <a:buClr>
                <a:schemeClr val="dk1"/>
              </a:buClr>
              <a:buSzPts val="4800"/>
              <a:buFont typeface="Inter"/>
              <a:buChar char="■"/>
              <a:defRPr sz="4800"/>
            </a:lvl9pPr>
          </a:lstStyle>
          <a:p>
            <a:r>
              <a:t>xx%</a:t>
            </a:r>
          </a:p>
        </p:txBody>
      </p:sp>
      <p:sp>
        <p:nvSpPr>
          <p:cNvPr id="161" name="Google Shape;161;p23"/>
          <p:cNvSpPr txBox="1">
            <a:spLocks noGrp="1"/>
          </p:cNvSpPr>
          <p:nvPr>
            <p:ph type="subTitle" idx="5"/>
          </p:nvPr>
        </p:nvSpPr>
        <p:spPr>
          <a:xfrm>
            <a:off x="4880113" y="4388244"/>
            <a:ext cx="1205400" cy="352500"/>
          </a:xfrm>
          <a:prstGeom prst="rect">
            <a:avLst/>
          </a:prstGeom>
        </p:spPr>
        <p:txBody>
          <a:bodyPr spcFirstLastPara="1" wrap="square" lIns="0" tIns="0" rIns="0" bIns="0" anchor="t" anchorCtr="0">
            <a:noAutofit/>
          </a:bodyPr>
          <a:lstStyle>
            <a:lvl1pPr lvl="0" algn="ctr">
              <a:spcBef>
                <a:spcPts val="0"/>
              </a:spcBef>
              <a:spcAft>
                <a:spcPts val="0"/>
              </a:spcAft>
              <a:buSzPts val="900"/>
              <a:buFont typeface="Inter Medium"/>
              <a:buNone/>
              <a:defRPr sz="900">
                <a:latin typeface="Inter Medium"/>
                <a:ea typeface="Inter Medium"/>
                <a:cs typeface="Inter Medium"/>
                <a:sym typeface="Inter Medium"/>
              </a:defRPr>
            </a:lvl1pPr>
            <a:lvl2pPr lvl="1" algn="ctr">
              <a:spcBef>
                <a:spcPts val="0"/>
              </a:spcBef>
              <a:spcAft>
                <a:spcPts val="0"/>
              </a:spcAft>
              <a:buClr>
                <a:schemeClr val="dk1"/>
              </a:buClr>
              <a:buSzPts val="900"/>
              <a:buNone/>
              <a:defRPr sz="900">
                <a:solidFill>
                  <a:schemeClr val="dk1"/>
                </a:solidFill>
              </a:defRPr>
            </a:lvl2pPr>
            <a:lvl3pPr lvl="2" algn="ctr">
              <a:spcBef>
                <a:spcPts val="0"/>
              </a:spcBef>
              <a:spcAft>
                <a:spcPts val="0"/>
              </a:spcAft>
              <a:buClr>
                <a:schemeClr val="dk1"/>
              </a:buClr>
              <a:buSzPts val="900"/>
              <a:buNone/>
              <a:defRPr sz="900">
                <a:solidFill>
                  <a:schemeClr val="dk1"/>
                </a:solidFill>
              </a:defRPr>
            </a:lvl3pPr>
            <a:lvl4pPr lvl="3" algn="ctr">
              <a:spcBef>
                <a:spcPts val="0"/>
              </a:spcBef>
              <a:spcAft>
                <a:spcPts val="0"/>
              </a:spcAft>
              <a:buClr>
                <a:schemeClr val="dk1"/>
              </a:buClr>
              <a:buSzPts val="900"/>
              <a:buNone/>
              <a:defRPr sz="900">
                <a:solidFill>
                  <a:schemeClr val="dk1"/>
                </a:solidFill>
              </a:defRPr>
            </a:lvl4pPr>
            <a:lvl5pPr lvl="4" algn="ctr">
              <a:spcBef>
                <a:spcPts val="0"/>
              </a:spcBef>
              <a:spcAft>
                <a:spcPts val="0"/>
              </a:spcAft>
              <a:buClr>
                <a:schemeClr val="dk1"/>
              </a:buClr>
              <a:buSzPts val="900"/>
              <a:buNone/>
              <a:defRPr sz="900">
                <a:solidFill>
                  <a:schemeClr val="dk1"/>
                </a:solidFill>
              </a:defRPr>
            </a:lvl5pPr>
            <a:lvl6pPr lvl="5" algn="ctr">
              <a:spcBef>
                <a:spcPts val="0"/>
              </a:spcBef>
              <a:spcAft>
                <a:spcPts val="0"/>
              </a:spcAft>
              <a:buClr>
                <a:schemeClr val="dk1"/>
              </a:buClr>
              <a:buSzPts val="900"/>
              <a:buNone/>
              <a:defRPr sz="900">
                <a:solidFill>
                  <a:schemeClr val="dk1"/>
                </a:solidFill>
              </a:defRPr>
            </a:lvl6pPr>
            <a:lvl7pPr lvl="6" algn="ctr">
              <a:spcBef>
                <a:spcPts val="0"/>
              </a:spcBef>
              <a:spcAft>
                <a:spcPts val="0"/>
              </a:spcAft>
              <a:buClr>
                <a:schemeClr val="dk1"/>
              </a:buClr>
              <a:buSzPts val="900"/>
              <a:buNone/>
              <a:defRPr sz="900">
                <a:solidFill>
                  <a:schemeClr val="dk1"/>
                </a:solidFill>
              </a:defRPr>
            </a:lvl7pPr>
            <a:lvl8pPr lvl="7" algn="ctr">
              <a:spcBef>
                <a:spcPts val="0"/>
              </a:spcBef>
              <a:spcAft>
                <a:spcPts val="0"/>
              </a:spcAft>
              <a:buClr>
                <a:schemeClr val="dk1"/>
              </a:buClr>
              <a:buSzPts val="900"/>
              <a:buNone/>
              <a:defRPr sz="900">
                <a:solidFill>
                  <a:schemeClr val="dk1"/>
                </a:solidFill>
              </a:defRPr>
            </a:lvl8pPr>
            <a:lvl9pPr lvl="8" algn="ctr">
              <a:spcBef>
                <a:spcPts val="0"/>
              </a:spcBef>
              <a:spcAft>
                <a:spcPts val="0"/>
              </a:spcAft>
              <a:buClr>
                <a:schemeClr val="dk1"/>
              </a:buClr>
              <a:buSzPts val="900"/>
              <a:buNone/>
              <a:defRPr sz="900">
                <a:solidFill>
                  <a:schemeClr val="dk1"/>
                </a:solidFill>
              </a:defRPr>
            </a:lvl9pPr>
          </a:lstStyle>
          <a:p>
            <a:endParaRPr/>
          </a:p>
        </p:txBody>
      </p:sp>
      <p:sp>
        <p:nvSpPr>
          <p:cNvPr id="162" name="Google Shape;162;p23"/>
          <p:cNvSpPr txBox="1">
            <a:spLocks noGrp="1"/>
          </p:cNvSpPr>
          <p:nvPr>
            <p:ph type="subTitle" idx="6"/>
          </p:nvPr>
        </p:nvSpPr>
        <p:spPr>
          <a:xfrm>
            <a:off x="176425" y="3754475"/>
            <a:ext cx="1994700" cy="9846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a:endParaRPr/>
          </a:p>
        </p:txBody>
      </p:sp>
      <p:sp>
        <p:nvSpPr>
          <p:cNvPr id="163" name="Google Shape;163;p23"/>
          <p:cNvSpPr txBox="1">
            <a:spLocks noGrp="1"/>
          </p:cNvSpPr>
          <p:nvPr>
            <p:ph type="subTitle" idx="7"/>
          </p:nvPr>
        </p:nvSpPr>
        <p:spPr>
          <a:xfrm>
            <a:off x="6641100" y="3863375"/>
            <a:ext cx="2502900" cy="303600"/>
          </a:xfrm>
          <a:prstGeom prst="rect">
            <a:avLst/>
          </a:prstGeom>
        </p:spPr>
        <p:txBody>
          <a:bodyPr spcFirstLastPara="1" wrap="square" lIns="91425" tIns="91425" rIns="91425" bIns="91425" anchor="t" anchorCtr="0">
            <a:noAutofit/>
          </a:bodyPr>
          <a:lstStyle>
            <a:lvl1pPr lvl="0">
              <a:spcBef>
                <a:spcPts val="0"/>
              </a:spcBef>
              <a:spcAft>
                <a:spcPts val="0"/>
              </a:spcAft>
              <a:buSzPts val="1000"/>
              <a:buFont typeface="Inter Medium"/>
              <a:buNone/>
              <a:defRPr sz="1000">
                <a:latin typeface="Inter Medium"/>
                <a:ea typeface="Inter Medium"/>
                <a:cs typeface="Inter Medium"/>
                <a:sym typeface="Inter Medium"/>
              </a:defRPr>
            </a:lvl1pPr>
            <a:lvl2pPr lvl="1">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2pPr>
            <a:lvl3pPr lvl="2">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3pPr>
            <a:lvl4pPr lvl="3">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4pPr>
            <a:lvl5pPr lvl="4">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5pPr>
            <a:lvl6pPr lvl="5">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6pPr>
            <a:lvl7pPr lvl="6">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7pPr>
            <a:lvl8pPr lvl="7">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8pPr>
            <a:lvl9pPr lvl="8">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9pPr>
          </a:lstStyle>
          <a:p>
            <a:endParaRPr/>
          </a:p>
        </p:txBody>
      </p:sp>
      <p:sp>
        <p:nvSpPr>
          <p:cNvPr id="164" name="Google Shape;164;p23"/>
          <p:cNvSpPr txBox="1">
            <a:spLocks noGrp="1"/>
          </p:cNvSpPr>
          <p:nvPr>
            <p:ph type="subTitle" idx="8"/>
          </p:nvPr>
        </p:nvSpPr>
        <p:spPr>
          <a:xfrm>
            <a:off x="7728975" y="3863375"/>
            <a:ext cx="1415100" cy="303600"/>
          </a:xfrm>
          <a:prstGeom prst="rect">
            <a:avLst/>
          </a:prstGeom>
        </p:spPr>
        <p:txBody>
          <a:bodyPr spcFirstLastPara="1" wrap="square" lIns="91425" tIns="91425" rIns="91425" bIns="91425" anchor="t" anchorCtr="0">
            <a:noAutofit/>
          </a:bodyPr>
          <a:lstStyle>
            <a:lvl1pPr lvl="0">
              <a:spcBef>
                <a:spcPts val="0"/>
              </a:spcBef>
              <a:spcAft>
                <a:spcPts val="0"/>
              </a:spcAft>
              <a:buSzPts val="1000"/>
              <a:buFont typeface="Inter Medium"/>
              <a:buNone/>
              <a:defRPr sz="1000">
                <a:latin typeface="Inter Medium"/>
                <a:ea typeface="Inter Medium"/>
                <a:cs typeface="Inter Medium"/>
                <a:sym typeface="Inter Medium"/>
              </a:defRPr>
            </a:lvl1pPr>
            <a:lvl2pPr lvl="1">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2pPr>
            <a:lvl3pPr lvl="2">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3pPr>
            <a:lvl4pPr lvl="3">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4pPr>
            <a:lvl5pPr lvl="4">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5pPr>
            <a:lvl6pPr lvl="5">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6pPr>
            <a:lvl7pPr lvl="6">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7pPr>
            <a:lvl8pPr lvl="7">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8pPr>
            <a:lvl9pPr lvl="8">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9pPr>
          </a:lstStyle>
          <a:p>
            <a:endParaRPr/>
          </a:p>
        </p:txBody>
      </p:sp>
      <p:sp>
        <p:nvSpPr>
          <p:cNvPr id="165" name="Google Shape;165;p23"/>
          <p:cNvSpPr txBox="1">
            <a:spLocks noGrp="1"/>
          </p:cNvSpPr>
          <p:nvPr>
            <p:ph type="subTitle" idx="9"/>
          </p:nvPr>
        </p:nvSpPr>
        <p:spPr>
          <a:xfrm>
            <a:off x="7067246" y="4307825"/>
            <a:ext cx="2076900" cy="303600"/>
          </a:xfrm>
          <a:prstGeom prst="rect">
            <a:avLst/>
          </a:prstGeom>
        </p:spPr>
        <p:txBody>
          <a:bodyPr spcFirstLastPara="1" wrap="square" lIns="91425" tIns="91425" rIns="91425" bIns="91425" anchor="t" anchorCtr="0">
            <a:noAutofit/>
          </a:bodyPr>
          <a:lstStyle>
            <a:lvl1pPr lvl="0">
              <a:spcBef>
                <a:spcPts val="0"/>
              </a:spcBef>
              <a:spcAft>
                <a:spcPts val="0"/>
              </a:spcAft>
              <a:buSzPts val="1000"/>
              <a:buFont typeface="Inter Medium"/>
              <a:buNone/>
              <a:defRPr sz="1000">
                <a:latin typeface="Inter Medium"/>
                <a:ea typeface="Inter Medium"/>
                <a:cs typeface="Inter Medium"/>
                <a:sym typeface="Inter Medium"/>
              </a:defRPr>
            </a:lvl1pPr>
            <a:lvl2pPr lvl="1">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2pPr>
            <a:lvl3pPr lvl="2">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3pPr>
            <a:lvl4pPr lvl="3">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4pPr>
            <a:lvl5pPr lvl="4">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5pPr>
            <a:lvl6pPr lvl="5">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6pPr>
            <a:lvl7pPr lvl="6">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7pPr>
            <a:lvl8pPr lvl="7">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8pPr>
            <a:lvl9pPr lvl="8">
              <a:spcBef>
                <a:spcPts val="0"/>
              </a:spcBef>
              <a:spcAft>
                <a:spcPts val="0"/>
              </a:spcAft>
              <a:buClr>
                <a:schemeClr val="dk1"/>
              </a:buClr>
              <a:buSzPts val="1000"/>
              <a:buFont typeface="Inter Medium"/>
              <a:buNone/>
              <a:defRPr sz="1000">
                <a:solidFill>
                  <a:schemeClr val="dk1"/>
                </a:solidFill>
                <a:latin typeface="Inter Medium"/>
                <a:ea typeface="Inter Medium"/>
                <a:cs typeface="Inter Medium"/>
                <a:sym typeface="Inter Medium"/>
              </a:defRPr>
            </a:lvl9pPr>
          </a:lstStyle>
          <a:p>
            <a:endParaRPr/>
          </a:p>
        </p:txBody>
      </p:sp>
      <p:sp>
        <p:nvSpPr>
          <p:cNvPr id="166" name="Google Shape;166;p23"/>
          <p:cNvSpPr txBox="1">
            <a:spLocks noGrp="1"/>
          </p:cNvSpPr>
          <p:nvPr>
            <p:ph type="subTitle" idx="13"/>
          </p:nvPr>
        </p:nvSpPr>
        <p:spPr>
          <a:xfrm>
            <a:off x="4933999" y="747975"/>
            <a:ext cx="3986400" cy="3036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b="1"/>
            </a:lvl1pPr>
            <a:lvl2pPr lvl="1">
              <a:spcBef>
                <a:spcPts val="0"/>
              </a:spcBef>
              <a:spcAft>
                <a:spcPts val="0"/>
              </a:spcAft>
              <a:buClr>
                <a:schemeClr val="dk1"/>
              </a:buClr>
              <a:buSzPts val="1400"/>
              <a:buNone/>
              <a:defRPr b="1">
                <a:solidFill>
                  <a:schemeClr val="dk1"/>
                </a:solidFill>
              </a:defRPr>
            </a:lvl2pPr>
            <a:lvl3pPr lvl="2">
              <a:spcBef>
                <a:spcPts val="0"/>
              </a:spcBef>
              <a:spcAft>
                <a:spcPts val="0"/>
              </a:spcAft>
              <a:buClr>
                <a:schemeClr val="dk1"/>
              </a:buClr>
              <a:buSzPts val="1400"/>
              <a:buNone/>
              <a:defRPr b="1">
                <a:solidFill>
                  <a:schemeClr val="dk1"/>
                </a:solidFill>
              </a:defRPr>
            </a:lvl3pPr>
            <a:lvl4pPr lvl="3">
              <a:spcBef>
                <a:spcPts val="0"/>
              </a:spcBef>
              <a:spcAft>
                <a:spcPts val="0"/>
              </a:spcAft>
              <a:buClr>
                <a:schemeClr val="dk1"/>
              </a:buClr>
              <a:buSzPts val="1400"/>
              <a:buNone/>
              <a:defRPr b="1">
                <a:solidFill>
                  <a:schemeClr val="dk1"/>
                </a:solidFill>
              </a:defRPr>
            </a:lvl4pPr>
            <a:lvl5pPr lvl="4">
              <a:spcBef>
                <a:spcPts val="0"/>
              </a:spcBef>
              <a:spcAft>
                <a:spcPts val="0"/>
              </a:spcAft>
              <a:buClr>
                <a:schemeClr val="dk1"/>
              </a:buClr>
              <a:buSzPts val="1400"/>
              <a:buNone/>
              <a:defRPr b="1">
                <a:solidFill>
                  <a:schemeClr val="dk1"/>
                </a:solidFill>
              </a:defRPr>
            </a:lvl5pPr>
            <a:lvl6pPr lvl="5">
              <a:spcBef>
                <a:spcPts val="0"/>
              </a:spcBef>
              <a:spcAft>
                <a:spcPts val="0"/>
              </a:spcAft>
              <a:buClr>
                <a:schemeClr val="dk1"/>
              </a:buClr>
              <a:buSzPts val="1400"/>
              <a:buNone/>
              <a:defRPr b="1">
                <a:solidFill>
                  <a:schemeClr val="dk1"/>
                </a:solidFill>
              </a:defRPr>
            </a:lvl6pPr>
            <a:lvl7pPr lvl="6">
              <a:spcBef>
                <a:spcPts val="0"/>
              </a:spcBef>
              <a:spcAft>
                <a:spcPts val="0"/>
              </a:spcAft>
              <a:buClr>
                <a:schemeClr val="dk1"/>
              </a:buClr>
              <a:buSzPts val="1400"/>
              <a:buNone/>
              <a:defRPr b="1">
                <a:solidFill>
                  <a:schemeClr val="dk1"/>
                </a:solidFill>
              </a:defRPr>
            </a:lvl7pPr>
            <a:lvl8pPr lvl="7">
              <a:spcBef>
                <a:spcPts val="0"/>
              </a:spcBef>
              <a:spcAft>
                <a:spcPts val="0"/>
              </a:spcAft>
              <a:buClr>
                <a:schemeClr val="dk1"/>
              </a:buClr>
              <a:buSzPts val="1400"/>
              <a:buNone/>
              <a:defRPr b="1">
                <a:solidFill>
                  <a:schemeClr val="dk1"/>
                </a:solidFill>
              </a:defRPr>
            </a:lvl8pPr>
            <a:lvl9pPr lvl="8">
              <a:spcBef>
                <a:spcPts val="0"/>
              </a:spcBef>
              <a:spcAft>
                <a:spcPts val="0"/>
              </a:spcAft>
              <a:buClr>
                <a:schemeClr val="dk1"/>
              </a:buClr>
              <a:buSzPts val="1400"/>
              <a:buNone/>
              <a:defRPr b="1">
                <a:solidFill>
                  <a:schemeClr val="dk1"/>
                </a:solidFill>
              </a:defRPr>
            </a:lvl9pPr>
          </a:lstStyle>
          <a:p>
            <a:endParaRPr/>
          </a:p>
        </p:txBody>
      </p:sp>
      <p:sp>
        <p:nvSpPr>
          <p:cNvPr id="167" name="Google Shape;167;p23"/>
          <p:cNvSpPr txBox="1">
            <a:spLocks noGrp="1"/>
          </p:cNvSpPr>
          <p:nvPr>
            <p:ph type="subTitle" idx="14"/>
          </p:nvPr>
        </p:nvSpPr>
        <p:spPr>
          <a:xfrm>
            <a:off x="5157668" y="1229975"/>
            <a:ext cx="3986400" cy="303600"/>
          </a:xfrm>
          <a:prstGeom prst="rect">
            <a:avLst/>
          </a:prstGeom>
        </p:spPr>
        <p:txBody>
          <a:bodyPr spcFirstLastPara="1" wrap="square" lIns="91425" tIns="91425" rIns="91425" bIns="91425" anchor="t" anchorCtr="0">
            <a:noAutofit/>
          </a:bodyPr>
          <a:lstStyle>
            <a:lvl1pPr lvl="0">
              <a:spcBef>
                <a:spcPts val="0"/>
              </a:spcBef>
              <a:spcAft>
                <a:spcPts val="0"/>
              </a:spcAft>
              <a:buSzPts val="1200"/>
              <a:buFont typeface="Inter Light"/>
              <a:buNone/>
              <a:defRPr sz="1200">
                <a:latin typeface="Inter Light"/>
                <a:ea typeface="Inter Light"/>
                <a:cs typeface="Inter Light"/>
                <a:sym typeface="Inter Light"/>
              </a:defRPr>
            </a:lvl1pPr>
            <a:lvl2pPr lvl="1">
              <a:spcBef>
                <a:spcPts val="0"/>
              </a:spcBef>
              <a:spcAft>
                <a:spcPts val="0"/>
              </a:spcAft>
              <a:buClr>
                <a:schemeClr val="dk1"/>
              </a:buClr>
              <a:buSzPts val="1200"/>
              <a:buNone/>
              <a:defRPr sz="1200" b="1">
                <a:solidFill>
                  <a:schemeClr val="dk1"/>
                </a:solidFill>
              </a:defRPr>
            </a:lvl2pPr>
            <a:lvl3pPr lvl="2">
              <a:spcBef>
                <a:spcPts val="0"/>
              </a:spcBef>
              <a:spcAft>
                <a:spcPts val="0"/>
              </a:spcAft>
              <a:buClr>
                <a:schemeClr val="dk1"/>
              </a:buClr>
              <a:buSzPts val="1200"/>
              <a:buNone/>
              <a:defRPr sz="1200" b="1">
                <a:solidFill>
                  <a:schemeClr val="dk1"/>
                </a:solidFill>
              </a:defRPr>
            </a:lvl3pPr>
            <a:lvl4pPr lvl="3">
              <a:spcBef>
                <a:spcPts val="0"/>
              </a:spcBef>
              <a:spcAft>
                <a:spcPts val="0"/>
              </a:spcAft>
              <a:buClr>
                <a:schemeClr val="dk1"/>
              </a:buClr>
              <a:buSzPts val="1200"/>
              <a:buNone/>
              <a:defRPr sz="1200" b="1">
                <a:solidFill>
                  <a:schemeClr val="dk1"/>
                </a:solidFill>
              </a:defRPr>
            </a:lvl4pPr>
            <a:lvl5pPr lvl="4">
              <a:spcBef>
                <a:spcPts val="0"/>
              </a:spcBef>
              <a:spcAft>
                <a:spcPts val="0"/>
              </a:spcAft>
              <a:buClr>
                <a:schemeClr val="dk1"/>
              </a:buClr>
              <a:buSzPts val="1200"/>
              <a:buNone/>
              <a:defRPr sz="1200" b="1">
                <a:solidFill>
                  <a:schemeClr val="dk1"/>
                </a:solidFill>
              </a:defRPr>
            </a:lvl5pPr>
            <a:lvl6pPr lvl="5">
              <a:spcBef>
                <a:spcPts val="0"/>
              </a:spcBef>
              <a:spcAft>
                <a:spcPts val="0"/>
              </a:spcAft>
              <a:buClr>
                <a:schemeClr val="dk1"/>
              </a:buClr>
              <a:buSzPts val="1200"/>
              <a:buNone/>
              <a:defRPr sz="1200" b="1">
                <a:solidFill>
                  <a:schemeClr val="dk1"/>
                </a:solidFill>
              </a:defRPr>
            </a:lvl6pPr>
            <a:lvl7pPr lvl="6">
              <a:spcBef>
                <a:spcPts val="0"/>
              </a:spcBef>
              <a:spcAft>
                <a:spcPts val="0"/>
              </a:spcAft>
              <a:buClr>
                <a:schemeClr val="dk1"/>
              </a:buClr>
              <a:buSzPts val="1200"/>
              <a:buNone/>
              <a:defRPr sz="1200" b="1">
                <a:solidFill>
                  <a:schemeClr val="dk1"/>
                </a:solidFill>
              </a:defRPr>
            </a:lvl7pPr>
            <a:lvl8pPr lvl="7">
              <a:spcBef>
                <a:spcPts val="0"/>
              </a:spcBef>
              <a:spcAft>
                <a:spcPts val="0"/>
              </a:spcAft>
              <a:buClr>
                <a:schemeClr val="dk1"/>
              </a:buClr>
              <a:buSzPts val="1200"/>
              <a:buNone/>
              <a:defRPr sz="1200" b="1">
                <a:solidFill>
                  <a:schemeClr val="dk1"/>
                </a:solidFill>
              </a:defRPr>
            </a:lvl8pPr>
            <a:lvl9pPr lvl="8">
              <a:spcBef>
                <a:spcPts val="0"/>
              </a:spcBef>
              <a:spcAft>
                <a:spcPts val="0"/>
              </a:spcAft>
              <a:buClr>
                <a:schemeClr val="dk1"/>
              </a:buClr>
              <a:buSzPts val="1200"/>
              <a:buNone/>
              <a:defRPr sz="1200" b="1">
                <a:solidFill>
                  <a:schemeClr val="dk1"/>
                </a:solidFill>
              </a:defRPr>
            </a:lvl9pPr>
          </a:lstStyle>
          <a:p>
            <a:endParaRPr/>
          </a:p>
        </p:txBody>
      </p:sp>
      <p:sp>
        <p:nvSpPr>
          <p:cNvPr id="168" name="Google Shape;168;p23"/>
          <p:cNvSpPr txBox="1">
            <a:spLocks noGrp="1"/>
          </p:cNvSpPr>
          <p:nvPr>
            <p:ph type="subTitle" idx="15"/>
          </p:nvPr>
        </p:nvSpPr>
        <p:spPr>
          <a:xfrm>
            <a:off x="4934004" y="1229970"/>
            <a:ext cx="3986400" cy="3036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sz="1200" b="1"/>
            </a:lvl1pPr>
            <a:lvl2pPr lvl="1">
              <a:spcBef>
                <a:spcPts val="0"/>
              </a:spcBef>
              <a:spcAft>
                <a:spcPts val="0"/>
              </a:spcAft>
              <a:buClr>
                <a:schemeClr val="dk1"/>
              </a:buClr>
              <a:buSzPts val="1200"/>
              <a:buNone/>
              <a:defRPr sz="1200" b="1">
                <a:solidFill>
                  <a:schemeClr val="dk1"/>
                </a:solidFill>
              </a:defRPr>
            </a:lvl2pPr>
            <a:lvl3pPr lvl="2">
              <a:spcBef>
                <a:spcPts val="0"/>
              </a:spcBef>
              <a:spcAft>
                <a:spcPts val="0"/>
              </a:spcAft>
              <a:buClr>
                <a:schemeClr val="dk1"/>
              </a:buClr>
              <a:buSzPts val="1200"/>
              <a:buNone/>
              <a:defRPr sz="1200" b="1">
                <a:solidFill>
                  <a:schemeClr val="dk1"/>
                </a:solidFill>
              </a:defRPr>
            </a:lvl3pPr>
            <a:lvl4pPr lvl="3">
              <a:spcBef>
                <a:spcPts val="0"/>
              </a:spcBef>
              <a:spcAft>
                <a:spcPts val="0"/>
              </a:spcAft>
              <a:buClr>
                <a:schemeClr val="dk1"/>
              </a:buClr>
              <a:buSzPts val="1200"/>
              <a:buNone/>
              <a:defRPr sz="1200" b="1">
                <a:solidFill>
                  <a:schemeClr val="dk1"/>
                </a:solidFill>
              </a:defRPr>
            </a:lvl4pPr>
            <a:lvl5pPr lvl="4">
              <a:spcBef>
                <a:spcPts val="0"/>
              </a:spcBef>
              <a:spcAft>
                <a:spcPts val="0"/>
              </a:spcAft>
              <a:buClr>
                <a:schemeClr val="dk1"/>
              </a:buClr>
              <a:buSzPts val="1200"/>
              <a:buNone/>
              <a:defRPr sz="1200" b="1">
                <a:solidFill>
                  <a:schemeClr val="dk1"/>
                </a:solidFill>
              </a:defRPr>
            </a:lvl5pPr>
            <a:lvl6pPr lvl="5">
              <a:spcBef>
                <a:spcPts val="0"/>
              </a:spcBef>
              <a:spcAft>
                <a:spcPts val="0"/>
              </a:spcAft>
              <a:buClr>
                <a:schemeClr val="dk1"/>
              </a:buClr>
              <a:buSzPts val="1200"/>
              <a:buNone/>
              <a:defRPr sz="1200" b="1">
                <a:solidFill>
                  <a:schemeClr val="dk1"/>
                </a:solidFill>
              </a:defRPr>
            </a:lvl6pPr>
            <a:lvl7pPr lvl="6">
              <a:spcBef>
                <a:spcPts val="0"/>
              </a:spcBef>
              <a:spcAft>
                <a:spcPts val="0"/>
              </a:spcAft>
              <a:buClr>
                <a:schemeClr val="dk1"/>
              </a:buClr>
              <a:buSzPts val="1200"/>
              <a:buNone/>
              <a:defRPr sz="1200" b="1">
                <a:solidFill>
                  <a:schemeClr val="dk1"/>
                </a:solidFill>
              </a:defRPr>
            </a:lvl7pPr>
            <a:lvl8pPr lvl="7">
              <a:spcBef>
                <a:spcPts val="0"/>
              </a:spcBef>
              <a:spcAft>
                <a:spcPts val="0"/>
              </a:spcAft>
              <a:buClr>
                <a:schemeClr val="dk1"/>
              </a:buClr>
              <a:buSzPts val="1200"/>
              <a:buNone/>
              <a:defRPr sz="1200" b="1">
                <a:solidFill>
                  <a:schemeClr val="dk1"/>
                </a:solidFill>
              </a:defRPr>
            </a:lvl8pPr>
            <a:lvl9pPr lvl="8">
              <a:spcBef>
                <a:spcPts val="0"/>
              </a:spcBef>
              <a:spcAft>
                <a:spcPts val="0"/>
              </a:spcAft>
              <a:buClr>
                <a:schemeClr val="dk1"/>
              </a:buClr>
              <a:buSzPts val="1200"/>
              <a:buNone/>
              <a:defRPr sz="1200" b="1">
                <a:solidFill>
                  <a:schemeClr val="dk1"/>
                </a:solidFill>
              </a:defRPr>
            </a:lvl9pPr>
          </a:lstStyle>
          <a:p>
            <a:endParaRPr/>
          </a:p>
        </p:txBody>
      </p:sp>
      <p:sp>
        <p:nvSpPr>
          <p:cNvPr id="169" name="Google Shape;169;p23"/>
          <p:cNvSpPr txBox="1">
            <a:spLocks noGrp="1"/>
          </p:cNvSpPr>
          <p:nvPr>
            <p:ph type="subTitle" idx="16"/>
          </p:nvPr>
        </p:nvSpPr>
        <p:spPr>
          <a:xfrm>
            <a:off x="5157668" y="1527600"/>
            <a:ext cx="3986400" cy="303600"/>
          </a:xfrm>
          <a:prstGeom prst="rect">
            <a:avLst/>
          </a:prstGeom>
        </p:spPr>
        <p:txBody>
          <a:bodyPr spcFirstLastPara="1" wrap="square" lIns="91425" tIns="91425" rIns="91425" bIns="91425" anchor="t" anchorCtr="0">
            <a:noAutofit/>
          </a:bodyPr>
          <a:lstStyle>
            <a:lvl1pPr lvl="0">
              <a:spcBef>
                <a:spcPts val="0"/>
              </a:spcBef>
              <a:spcAft>
                <a:spcPts val="0"/>
              </a:spcAft>
              <a:buSzPts val="1200"/>
              <a:buFont typeface="Inter Light"/>
              <a:buNone/>
              <a:defRPr sz="1200">
                <a:latin typeface="Inter Light"/>
                <a:ea typeface="Inter Light"/>
                <a:cs typeface="Inter Light"/>
                <a:sym typeface="Inter Light"/>
              </a:defRPr>
            </a:lvl1pPr>
            <a:lvl2pPr lvl="1">
              <a:spcBef>
                <a:spcPts val="0"/>
              </a:spcBef>
              <a:spcAft>
                <a:spcPts val="0"/>
              </a:spcAft>
              <a:buClr>
                <a:schemeClr val="dk1"/>
              </a:buClr>
              <a:buSzPts val="1200"/>
              <a:buNone/>
              <a:defRPr sz="1200" b="1">
                <a:solidFill>
                  <a:schemeClr val="dk1"/>
                </a:solidFill>
              </a:defRPr>
            </a:lvl2pPr>
            <a:lvl3pPr lvl="2">
              <a:spcBef>
                <a:spcPts val="0"/>
              </a:spcBef>
              <a:spcAft>
                <a:spcPts val="0"/>
              </a:spcAft>
              <a:buClr>
                <a:schemeClr val="dk1"/>
              </a:buClr>
              <a:buSzPts val="1200"/>
              <a:buNone/>
              <a:defRPr sz="1200" b="1">
                <a:solidFill>
                  <a:schemeClr val="dk1"/>
                </a:solidFill>
              </a:defRPr>
            </a:lvl3pPr>
            <a:lvl4pPr lvl="3">
              <a:spcBef>
                <a:spcPts val="0"/>
              </a:spcBef>
              <a:spcAft>
                <a:spcPts val="0"/>
              </a:spcAft>
              <a:buClr>
                <a:schemeClr val="dk1"/>
              </a:buClr>
              <a:buSzPts val="1200"/>
              <a:buNone/>
              <a:defRPr sz="1200" b="1">
                <a:solidFill>
                  <a:schemeClr val="dk1"/>
                </a:solidFill>
              </a:defRPr>
            </a:lvl4pPr>
            <a:lvl5pPr lvl="4">
              <a:spcBef>
                <a:spcPts val="0"/>
              </a:spcBef>
              <a:spcAft>
                <a:spcPts val="0"/>
              </a:spcAft>
              <a:buClr>
                <a:schemeClr val="dk1"/>
              </a:buClr>
              <a:buSzPts val="1200"/>
              <a:buNone/>
              <a:defRPr sz="1200" b="1">
                <a:solidFill>
                  <a:schemeClr val="dk1"/>
                </a:solidFill>
              </a:defRPr>
            </a:lvl5pPr>
            <a:lvl6pPr lvl="5">
              <a:spcBef>
                <a:spcPts val="0"/>
              </a:spcBef>
              <a:spcAft>
                <a:spcPts val="0"/>
              </a:spcAft>
              <a:buClr>
                <a:schemeClr val="dk1"/>
              </a:buClr>
              <a:buSzPts val="1200"/>
              <a:buNone/>
              <a:defRPr sz="1200" b="1">
                <a:solidFill>
                  <a:schemeClr val="dk1"/>
                </a:solidFill>
              </a:defRPr>
            </a:lvl6pPr>
            <a:lvl7pPr lvl="6">
              <a:spcBef>
                <a:spcPts val="0"/>
              </a:spcBef>
              <a:spcAft>
                <a:spcPts val="0"/>
              </a:spcAft>
              <a:buClr>
                <a:schemeClr val="dk1"/>
              </a:buClr>
              <a:buSzPts val="1200"/>
              <a:buNone/>
              <a:defRPr sz="1200" b="1">
                <a:solidFill>
                  <a:schemeClr val="dk1"/>
                </a:solidFill>
              </a:defRPr>
            </a:lvl7pPr>
            <a:lvl8pPr lvl="7">
              <a:spcBef>
                <a:spcPts val="0"/>
              </a:spcBef>
              <a:spcAft>
                <a:spcPts val="0"/>
              </a:spcAft>
              <a:buClr>
                <a:schemeClr val="dk1"/>
              </a:buClr>
              <a:buSzPts val="1200"/>
              <a:buNone/>
              <a:defRPr sz="1200" b="1">
                <a:solidFill>
                  <a:schemeClr val="dk1"/>
                </a:solidFill>
              </a:defRPr>
            </a:lvl8pPr>
            <a:lvl9pPr lvl="8">
              <a:spcBef>
                <a:spcPts val="0"/>
              </a:spcBef>
              <a:spcAft>
                <a:spcPts val="0"/>
              </a:spcAft>
              <a:buClr>
                <a:schemeClr val="dk1"/>
              </a:buClr>
              <a:buSzPts val="1200"/>
              <a:buNone/>
              <a:defRPr sz="1200" b="1">
                <a:solidFill>
                  <a:schemeClr val="dk1"/>
                </a:solidFill>
              </a:defRPr>
            </a:lvl9pPr>
          </a:lstStyle>
          <a:p>
            <a:endParaRPr/>
          </a:p>
        </p:txBody>
      </p:sp>
      <p:sp>
        <p:nvSpPr>
          <p:cNvPr id="170" name="Google Shape;170;p23"/>
          <p:cNvSpPr txBox="1">
            <a:spLocks noGrp="1"/>
          </p:cNvSpPr>
          <p:nvPr>
            <p:ph type="subTitle" idx="17"/>
          </p:nvPr>
        </p:nvSpPr>
        <p:spPr>
          <a:xfrm>
            <a:off x="4933999" y="1527600"/>
            <a:ext cx="3986400" cy="3036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sz="1200" b="1"/>
            </a:lvl1pPr>
            <a:lvl2pPr lvl="1">
              <a:spcBef>
                <a:spcPts val="0"/>
              </a:spcBef>
              <a:spcAft>
                <a:spcPts val="0"/>
              </a:spcAft>
              <a:buClr>
                <a:schemeClr val="dk1"/>
              </a:buClr>
              <a:buSzPts val="1200"/>
              <a:buNone/>
              <a:defRPr sz="1200" b="1">
                <a:solidFill>
                  <a:schemeClr val="dk1"/>
                </a:solidFill>
              </a:defRPr>
            </a:lvl2pPr>
            <a:lvl3pPr lvl="2">
              <a:spcBef>
                <a:spcPts val="0"/>
              </a:spcBef>
              <a:spcAft>
                <a:spcPts val="0"/>
              </a:spcAft>
              <a:buClr>
                <a:schemeClr val="dk1"/>
              </a:buClr>
              <a:buSzPts val="1200"/>
              <a:buNone/>
              <a:defRPr sz="1200" b="1">
                <a:solidFill>
                  <a:schemeClr val="dk1"/>
                </a:solidFill>
              </a:defRPr>
            </a:lvl3pPr>
            <a:lvl4pPr lvl="3">
              <a:spcBef>
                <a:spcPts val="0"/>
              </a:spcBef>
              <a:spcAft>
                <a:spcPts val="0"/>
              </a:spcAft>
              <a:buClr>
                <a:schemeClr val="dk1"/>
              </a:buClr>
              <a:buSzPts val="1200"/>
              <a:buNone/>
              <a:defRPr sz="1200" b="1">
                <a:solidFill>
                  <a:schemeClr val="dk1"/>
                </a:solidFill>
              </a:defRPr>
            </a:lvl4pPr>
            <a:lvl5pPr lvl="4">
              <a:spcBef>
                <a:spcPts val="0"/>
              </a:spcBef>
              <a:spcAft>
                <a:spcPts val="0"/>
              </a:spcAft>
              <a:buClr>
                <a:schemeClr val="dk1"/>
              </a:buClr>
              <a:buSzPts val="1200"/>
              <a:buNone/>
              <a:defRPr sz="1200" b="1">
                <a:solidFill>
                  <a:schemeClr val="dk1"/>
                </a:solidFill>
              </a:defRPr>
            </a:lvl5pPr>
            <a:lvl6pPr lvl="5">
              <a:spcBef>
                <a:spcPts val="0"/>
              </a:spcBef>
              <a:spcAft>
                <a:spcPts val="0"/>
              </a:spcAft>
              <a:buClr>
                <a:schemeClr val="dk1"/>
              </a:buClr>
              <a:buSzPts val="1200"/>
              <a:buNone/>
              <a:defRPr sz="1200" b="1">
                <a:solidFill>
                  <a:schemeClr val="dk1"/>
                </a:solidFill>
              </a:defRPr>
            </a:lvl6pPr>
            <a:lvl7pPr lvl="6">
              <a:spcBef>
                <a:spcPts val="0"/>
              </a:spcBef>
              <a:spcAft>
                <a:spcPts val="0"/>
              </a:spcAft>
              <a:buClr>
                <a:schemeClr val="dk1"/>
              </a:buClr>
              <a:buSzPts val="1200"/>
              <a:buNone/>
              <a:defRPr sz="1200" b="1">
                <a:solidFill>
                  <a:schemeClr val="dk1"/>
                </a:solidFill>
              </a:defRPr>
            </a:lvl7pPr>
            <a:lvl8pPr lvl="7">
              <a:spcBef>
                <a:spcPts val="0"/>
              </a:spcBef>
              <a:spcAft>
                <a:spcPts val="0"/>
              </a:spcAft>
              <a:buClr>
                <a:schemeClr val="dk1"/>
              </a:buClr>
              <a:buSzPts val="1200"/>
              <a:buNone/>
              <a:defRPr sz="1200" b="1">
                <a:solidFill>
                  <a:schemeClr val="dk1"/>
                </a:solidFill>
              </a:defRPr>
            </a:lvl8pPr>
            <a:lvl9pPr lvl="8">
              <a:spcBef>
                <a:spcPts val="0"/>
              </a:spcBef>
              <a:spcAft>
                <a:spcPts val="0"/>
              </a:spcAft>
              <a:buClr>
                <a:schemeClr val="dk1"/>
              </a:buClr>
              <a:buSzPts val="1200"/>
              <a:buNone/>
              <a:defRPr sz="1200" b="1">
                <a:solidFill>
                  <a:schemeClr val="dk1"/>
                </a:solidFill>
              </a:defRPr>
            </a:lvl9pPr>
          </a:lstStyle>
          <a:p>
            <a:endParaRPr/>
          </a:p>
        </p:txBody>
      </p:sp>
      <p:sp>
        <p:nvSpPr>
          <p:cNvPr id="171" name="Google Shape;171;p23"/>
          <p:cNvSpPr txBox="1">
            <a:spLocks noGrp="1"/>
          </p:cNvSpPr>
          <p:nvPr>
            <p:ph type="subTitle" idx="18"/>
          </p:nvPr>
        </p:nvSpPr>
        <p:spPr>
          <a:xfrm>
            <a:off x="5157668" y="1831200"/>
            <a:ext cx="3986400" cy="303600"/>
          </a:xfrm>
          <a:prstGeom prst="rect">
            <a:avLst/>
          </a:prstGeom>
        </p:spPr>
        <p:txBody>
          <a:bodyPr spcFirstLastPara="1" wrap="square" lIns="91425" tIns="91425" rIns="91425" bIns="91425" anchor="t" anchorCtr="0">
            <a:noAutofit/>
          </a:bodyPr>
          <a:lstStyle>
            <a:lvl1pPr lvl="0">
              <a:spcBef>
                <a:spcPts val="0"/>
              </a:spcBef>
              <a:spcAft>
                <a:spcPts val="0"/>
              </a:spcAft>
              <a:buSzPts val="1200"/>
              <a:buFont typeface="Inter Light"/>
              <a:buNone/>
              <a:defRPr sz="1200">
                <a:latin typeface="Inter Light"/>
                <a:ea typeface="Inter Light"/>
                <a:cs typeface="Inter Light"/>
                <a:sym typeface="Inter Light"/>
              </a:defRPr>
            </a:lvl1pPr>
            <a:lvl2pPr lvl="1">
              <a:spcBef>
                <a:spcPts val="0"/>
              </a:spcBef>
              <a:spcAft>
                <a:spcPts val="0"/>
              </a:spcAft>
              <a:buClr>
                <a:schemeClr val="dk1"/>
              </a:buClr>
              <a:buSzPts val="1200"/>
              <a:buNone/>
              <a:defRPr sz="1200" b="1">
                <a:solidFill>
                  <a:schemeClr val="dk1"/>
                </a:solidFill>
              </a:defRPr>
            </a:lvl2pPr>
            <a:lvl3pPr lvl="2">
              <a:spcBef>
                <a:spcPts val="0"/>
              </a:spcBef>
              <a:spcAft>
                <a:spcPts val="0"/>
              </a:spcAft>
              <a:buClr>
                <a:schemeClr val="dk1"/>
              </a:buClr>
              <a:buSzPts val="1200"/>
              <a:buNone/>
              <a:defRPr sz="1200" b="1">
                <a:solidFill>
                  <a:schemeClr val="dk1"/>
                </a:solidFill>
              </a:defRPr>
            </a:lvl3pPr>
            <a:lvl4pPr lvl="3">
              <a:spcBef>
                <a:spcPts val="0"/>
              </a:spcBef>
              <a:spcAft>
                <a:spcPts val="0"/>
              </a:spcAft>
              <a:buClr>
                <a:schemeClr val="dk1"/>
              </a:buClr>
              <a:buSzPts val="1200"/>
              <a:buNone/>
              <a:defRPr sz="1200" b="1">
                <a:solidFill>
                  <a:schemeClr val="dk1"/>
                </a:solidFill>
              </a:defRPr>
            </a:lvl4pPr>
            <a:lvl5pPr lvl="4">
              <a:spcBef>
                <a:spcPts val="0"/>
              </a:spcBef>
              <a:spcAft>
                <a:spcPts val="0"/>
              </a:spcAft>
              <a:buClr>
                <a:schemeClr val="dk1"/>
              </a:buClr>
              <a:buSzPts val="1200"/>
              <a:buNone/>
              <a:defRPr sz="1200" b="1">
                <a:solidFill>
                  <a:schemeClr val="dk1"/>
                </a:solidFill>
              </a:defRPr>
            </a:lvl5pPr>
            <a:lvl6pPr lvl="5">
              <a:spcBef>
                <a:spcPts val="0"/>
              </a:spcBef>
              <a:spcAft>
                <a:spcPts val="0"/>
              </a:spcAft>
              <a:buClr>
                <a:schemeClr val="dk1"/>
              </a:buClr>
              <a:buSzPts val="1200"/>
              <a:buNone/>
              <a:defRPr sz="1200" b="1">
                <a:solidFill>
                  <a:schemeClr val="dk1"/>
                </a:solidFill>
              </a:defRPr>
            </a:lvl6pPr>
            <a:lvl7pPr lvl="6">
              <a:spcBef>
                <a:spcPts val="0"/>
              </a:spcBef>
              <a:spcAft>
                <a:spcPts val="0"/>
              </a:spcAft>
              <a:buClr>
                <a:schemeClr val="dk1"/>
              </a:buClr>
              <a:buSzPts val="1200"/>
              <a:buNone/>
              <a:defRPr sz="1200" b="1">
                <a:solidFill>
                  <a:schemeClr val="dk1"/>
                </a:solidFill>
              </a:defRPr>
            </a:lvl7pPr>
            <a:lvl8pPr lvl="7">
              <a:spcBef>
                <a:spcPts val="0"/>
              </a:spcBef>
              <a:spcAft>
                <a:spcPts val="0"/>
              </a:spcAft>
              <a:buClr>
                <a:schemeClr val="dk1"/>
              </a:buClr>
              <a:buSzPts val="1200"/>
              <a:buNone/>
              <a:defRPr sz="1200" b="1">
                <a:solidFill>
                  <a:schemeClr val="dk1"/>
                </a:solidFill>
              </a:defRPr>
            </a:lvl8pPr>
            <a:lvl9pPr lvl="8">
              <a:spcBef>
                <a:spcPts val="0"/>
              </a:spcBef>
              <a:spcAft>
                <a:spcPts val="0"/>
              </a:spcAft>
              <a:buClr>
                <a:schemeClr val="dk1"/>
              </a:buClr>
              <a:buSzPts val="1200"/>
              <a:buNone/>
              <a:defRPr sz="1200" b="1">
                <a:solidFill>
                  <a:schemeClr val="dk1"/>
                </a:solidFill>
              </a:defRPr>
            </a:lvl9pPr>
          </a:lstStyle>
          <a:p>
            <a:endParaRPr/>
          </a:p>
        </p:txBody>
      </p:sp>
      <p:sp>
        <p:nvSpPr>
          <p:cNvPr id="172" name="Google Shape;172;p23"/>
          <p:cNvSpPr txBox="1">
            <a:spLocks noGrp="1"/>
          </p:cNvSpPr>
          <p:nvPr>
            <p:ph type="subTitle" idx="19"/>
          </p:nvPr>
        </p:nvSpPr>
        <p:spPr>
          <a:xfrm>
            <a:off x="4933999" y="1831200"/>
            <a:ext cx="3986400" cy="3036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sz="1200" b="1"/>
            </a:lvl1pPr>
            <a:lvl2pPr lvl="1">
              <a:spcBef>
                <a:spcPts val="0"/>
              </a:spcBef>
              <a:spcAft>
                <a:spcPts val="0"/>
              </a:spcAft>
              <a:buClr>
                <a:schemeClr val="dk1"/>
              </a:buClr>
              <a:buSzPts val="1200"/>
              <a:buNone/>
              <a:defRPr sz="1200" b="1">
                <a:solidFill>
                  <a:schemeClr val="dk1"/>
                </a:solidFill>
              </a:defRPr>
            </a:lvl2pPr>
            <a:lvl3pPr lvl="2">
              <a:spcBef>
                <a:spcPts val="0"/>
              </a:spcBef>
              <a:spcAft>
                <a:spcPts val="0"/>
              </a:spcAft>
              <a:buClr>
                <a:schemeClr val="dk1"/>
              </a:buClr>
              <a:buSzPts val="1200"/>
              <a:buNone/>
              <a:defRPr sz="1200" b="1">
                <a:solidFill>
                  <a:schemeClr val="dk1"/>
                </a:solidFill>
              </a:defRPr>
            </a:lvl3pPr>
            <a:lvl4pPr lvl="3">
              <a:spcBef>
                <a:spcPts val="0"/>
              </a:spcBef>
              <a:spcAft>
                <a:spcPts val="0"/>
              </a:spcAft>
              <a:buClr>
                <a:schemeClr val="dk1"/>
              </a:buClr>
              <a:buSzPts val="1200"/>
              <a:buNone/>
              <a:defRPr sz="1200" b="1">
                <a:solidFill>
                  <a:schemeClr val="dk1"/>
                </a:solidFill>
              </a:defRPr>
            </a:lvl4pPr>
            <a:lvl5pPr lvl="4">
              <a:spcBef>
                <a:spcPts val="0"/>
              </a:spcBef>
              <a:spcAft>
                <a:spcPts val="0"/>
              </a:spcAft>
              <a:buClr>
                <a:schemeClr val="dk1"/>
              </a:buClr>
              <a:buSzPts val="1200"/>
              <a:buNone/>
              <a:defRPr sz="1200" b="1">
                <a:solidFill>
                  <a:schemeClr val="dk1"/>
                </a:solidFill>
              </a:defRPr>
            </a:lvl5pPr>
            <a:lvl6pPr lvl="5">
              <a:spcBef>
                <a:spcPts val="0"/>
              </a:spcBef>
              <a:spcAft>
                <a:spcPts val="0"/>
              </a:spcAft>
              <a:buClr>
                <a:schemeClr val="dk1"/>
              </a:buClr>
              <a:buSzPts val="1200"/>
              <a:buNone/>
              <a:defRPr sz="1200" b="1">
                <a:solidFill>
                  <a:schemeClr val="dk1"/>
                </a:solidFill>
              </a:defRPr>
            </a:lvl6pPr>
            <a:lvl7pPr lvl="6">
              <a:spcBef>
                <a:spcPts val="0"/>
              </a:spcBef>
              <a:spcAft>
                <a:spcPts val="0"/>
              </a:spcAft>
              <a:buClr>
                <a:schemeClr val="dk1"/>
              </a:buClr>
              <a:buSzPts val="1200"/>
              <a:buNone/>
              <a:defRPr sz="1200" b="1">
                <a:solidFill>
                  <a:schemeClr val="dk1"/>
                </a:solidFill>
              </a:defRPr>
            </a:lvl7pPr>
            <a:lvl8pPr lvl="7">
              <a:spcBef>
                <a:spcPts val="0"/>
              </a:spcBef>
              <a:spcAft>
                <a:spcPts val="0"/>
              </a:spcAft>
              <a:buClr>
                <a:schemeClr val="dk1"/>
              </a:buClr>
              <a:buSzPts val="1200"/>
              <a:buNone/>
              <a:defRPr sz="1200" b="1">
                <a:solidFill>
                  <a:schemeClr val="dk1"/>
                </a:solidFill>
              </a:defRPr>
            </a:lvl8pPr>
            <a:lvl9pPr lvl="8">
              <a:spcBef>
                <a:spcPts val="0"/>
              </a:spcBef>
              <a:spcAft>
                <a:spcPts val="0"/>
              </a:spcAft>
              <a:buClr>
                <a:schemeClr val="dk1"/>
              </a:buClr>
              <a:buSzPts val="1200"/>
              <a:buNone/>
              <a:defRPr sz="1200" b="1">
                <a:solidFill>
                  <a:schemeClr val="dk1"/>
                </a:solidFill>
              </a:defRPr>
            </a:lvl9pPr>
          </a:lstStyle>
          <a:p>
            <a:endParaRPr/>
          </a:p>
        </p:txBody>
      </p:sp>
      <p:sp>
        <p:nvSpPr>
          <p:cNvPr id="173" name="Google Shape;173;p23"/>
          <p:cNvSpPr txBox="1">
            <a:spLocks noGrp="1"/>
          </p:cNvSpPr>
          <p:nvPr>
            <p:ph type="title" idx="20"/>
          </p:nvPr>
        </p:nvSpPr>
        <p:spPr>
          <a:xfrm>
            <a:off x="276528" y="1138207"/>
            <a:ext cx="6417900" cy="1738800"/>
          </a:xfrm>
          <a:prstGeom prst="rect">
            <a:avLst/>
          </a:prstGeom>
        </p:spPr>
        <p:txBody>
          <a:bodyPr spcFirstLastPara="1" wrap="square" lIns="0" tIns="91425" rIns="0" bIns="91425" anchor="t" anchorCtr="0">
            <a:noAutofit/>
          </a:bodyPr>
          <a:lstStyle>
            <a:lvl1pPr lvl="0">
              <a:spcBef>
                <a:spcPts val="0"/>
              </a:spcBef>
              <a:spcAft>
                <a:spcPts val="0"/>
              </a:spcAft>
              <a:buClr>
                <a:schemeClr val="dk1"/>
              </a:buClr>
              <a:buSzPts val="2000"/>
              <a:buFont typeface="Inter Light"/>
              <a:buNone/>
              <a:defRPr sz="2000">
                <a:latin typeface="Inter Light"/>
                <a:ea typeface="Inter Light"/>
                <a:cs typeface="Inter Light"/>
                <a:sym typeface="Inter Light"/>
              </a:defRPr>
            </a:lvl1pPr>
            <a:lvl2pPr lvl="1">
              <a:spcBef>
                <a:spcPts val="0"/>
              </a:spcBef>
              <a:spcAft>
                <a:spcPts val="0"/>
              </a:spcAft>
              <a:buClr>
                <a:schemeClr val="dk1"/>
              </a:buClr>
              <a:buSzPts val="1400"/>
              <a:buFont typeface="Inter Light"/>
              <a:buNone/>
              <a:defRPr>
                <a:latin typeface="Inter Light"/>
                <a:ea typeface="Inter Light"/>
                <a:cs typeface="Inter Light"/>
                <a:sym typeface="Inter Light"/>
              </a:defRPr>
            </a:lvl2pPr>
            <a:lvl3pPr lvl="2">
              <a:spcBef>
                <a:spcPts val="0"/>
              </a:spcBef>
              <a:spcAft>
                <a:spcPts val="0"/>
              </a:spcAft>
              <a:buClr>
                <a:schemeClr val="dk1"/>
              </a:buClr>
              <a:buSzPts val="1400"/>
              <a:buFont typeface="Inter Light"/>
              <a:buNone/>
              <a:defRPr>
                <a:latin typeface="Inter Light"/>
                <a:ea typeface="Inter Light"/>
                <a:cs typeface="Inter Light"/>
                <a:sym typeface="Inter Light"/>
              </a:defRPr>
            </a:lvl3pPr>
            <a:lvl4pPr lvl="3">
              <a:spcBef>
                <a:spcPts val="0"/>
              </a:spcBef>
              <a:spcAft>
                <a:spcPts val="0"/>
              </a:spcAft>
              <a:buClr>
                <a:schemeClr val="dk1"/>
              </a:buClr>
              <a:buSzPts val="1400"/>
              <a:buFont typeface="Inter Light"/>
              <a:buNone/>
              <a:defRPr>
                <a:latin typeface="Inter Light"/>
                <a:ea typeface="Inter Light"/>
                <a:cs typeface="Inter Light"/>
                <a:sym typeface="Inter Light"/>
              </a:defRPr>
            </a:lvl4pPr>
            <a:lvl5pPr lvl="4">
              <a:spcBef>
                <a:spcPts val="0"/>
              </a:spcBef>
              <a:spcAft>
                <a:spcPts val="0"/>
              </a:spcAft>
              <a:buClr>
                <a:schemeClr val="dk1"/>
              </a:buClr>
              <a:buSzPts val="1400"/>
              <a:buFont typeface="Inter Light"/>
              <a:buNone/>
              <a:defRPr>
                <a:latin typeface="Inter Light"/>
                <a:ea typeface="Inter Light"/>
                <a:cs typeface="Inter Light"/>
                <a:sym typeface="Inter Light"/>
              </a:defRPr>
            </a:lvl5pPr>
            <a:lvl6pPr lvl="5">
              <a:spcBef>
                <a:spcPts val="0"/>
              </a:spcBef>
              <a:spcAft>
                <a:spcPts val="0"/>
              </a:spcAft>
              <a:buClr>
                <a:schemeClr val="dk1"/>
              </a:buClr>
              <a:buSzPts val="1400"/>
              <a:buFont typeface="Inter Light"/>
              <a:buNone/>
              <a:defRPr>
                <a:latin typeface="Inter Light"/>
                <a:ea typeface="Inter Light"/>
                <a:cs typeface="Inter Light"/>
                <a:sym typeface="Inter Light"/>
              </a:defRPr>
            </a:lvl6pPr>
            <a:lvl7pPr lvl="6">
              <a:spcBef>
                <a:spcPts val="0"/>
              </a:spcBef>
              <a:spcAft>
                <a:spcPts val="0"/>
              </a:spcAft>
              <a:buClr>
                <a:schemeClr val="dk1"/>
              </a:buClr>
              <a:buSzPts val="1400"/>
              <a:buFont typeface="Inter Light"/>
              <a:buNone/>
              <a:defRPr>
                <a:latin typeface="Inter Light"/>
                <a:ea typeface="Inter Light"/>
                <a:cs typeface="Inter Light"/>
                <a:sym typeface="Inter Light"/>
              </a:defRPr>
            </a:lvl7pPr>
            <a:lvl8pPr lvl="7">
              <a:spcBef>
                <a:spcPts val="0"/>
              </a:spcBef>
              <a:spcAft>
                <a:spcPts val="0"/>
              </a:spcAft>
              <a:buClr>
                <a:schemeClr val="dk1"/>
              </a:buClr>
              <a:buSzPts val="1400"/>
              <a:buFont typeface="Inter Light"/>
              <a:buNone/>
              <a:defRPr>
                <a:latin typeface="Inter Light"/>
                <a:ea typeface="Inter Light"/>
                <a:cs typeface="Inter Light"/>
                <a:sym typeface="Inter Light"/>
              </a:defRPr>
            </a:lvl8pPr>
            <a:lvl9pPr lvl="8">
              <a:spcBef>
                <a:spcPts val="0"/>
              </a:spcBef>
              <a:spcAft>
                <a:spcPts val="0"/>
              </a:spcAft>
              <a:buClr>
                <a:schemeClr val="dk1"/>
              </a:buClr>
              <a:buSzPts val="1400"/>
              <a:buFont typeface="Inter Light"/>
              <a:buNone/>
              <a:defRPr>
                <a:latin typeface="Inter Light"/>
                <a:ea typeface="Inter Light"/>
                <a:cs typeface="Inter Light"/>
                <a:sym typeface="Inter Light"/>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Main point - Alt 1">
  <p:cSld name="CUSTOM_6_1">
    <p:bg>
      <p:bgPr>
        <a:gradFill>
          <a:gsLst>
            <a:gs pos="0">
              <a:schemeClr val="accent1"/>
            </a:gs>
            <a:gs pos="56000">
              <a:schemeClr val="lt1"/>
            </a:gs>
            <a:gs pos="100000">
              <a:schemeClr val="dk2"/>
            </a:gs>
          </a:gsLst>
          <a:path path="circle">
            <a:fillToRect l="50000" t="50000" r="50000" b="50000"/>
          </a:path>
          <a:tileRect/>
        </a:gradFill>
        <a:effectLst/>
      </p:bgPr>
    </p:bg>
    <p:spTree>
      <p:nvGrpSpPr>
        <p:cNvPr id="1" name="Shape 174"/>
        <p:cNvGrpSpPr/>
        <p:nvPr/>
      </p:nvGrpSpPr>
      <p:grpSpPr>
        <a:xfrm>
          <a:off x="0" y="0"/>
          <a:ext cx="0" cy="0"/>
          <a:chOff x="0" y="0"/>
          <a:chExt cx="0" cy="0"/>
        </a:xfrm>
      </p:grpSpPr>
      <p:sp>
        <p:nvSpPr>
          <p:cNvPr id="175" name="Google Shape;175;p24"/>
          <p:cNvSpPr/>
          <p:nvPr/>
        </p:nvSpPr>
        <p:spPr>
          <a:xfrm>
            <a:off x="0" y="2074125"/>
            <a:ext cx="9144000" cy="30696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176" name="Google Shape;176;p24"/>
          <p:cNvSpPr txBox="1">
            <a:spLocks noGrp="1"/>
          </p:cNvSpPr>
          <p:nvPr>
            <p:ph type="title"/>
          </p:nvPr>
        </p:nvSpPr>
        <p:spPr>
          <a:xfrm>
            <a:off x="288150" y="2601375"/>
            <a:ext cx="6417900" cy="2417100"/>
          </a:xfrm>
          <a:prstGeom prst="rect">
            <a:avLst/>
          </a:prstGeom>
        </p:spPr>
        <p:txBody>
          <a:bodyPr spcFirstLastPara="1" wrap="square" lIns="0" tIns="91425" rIns="0" bIns="91425" anchor="b" anchorCtr="0">
            <a:noAutofit/>
          </a:bodyPr>
          <a:lstStyle>
            <a:lvl1pPr lvl="0">
              <a:spcBef>
                <a:spcPts val="0"/>
              </a:spcBef>
              <a:spcAft>
                <a:spcPts val="0"/>
              </a:spcAft>
              <a:buClr>
                <a:schemeClr val="dk1"/>
              </a:buClr>
              <a:buSzPts val="2000"/>
              <a:buFont typeface="Inter Light"/>
              <a:buNone/>
              <a:defRPr sz="2000">
                <a:latin typeface="Inter Light"/>
                <a:ea typeface="Inter Light"/>
                <a:cs typeface="Inter Light"/>
                <a:sym typeface="Inter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7" name="Google Shape;177;p24"/>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178" name="Google Shape;178;p24"/>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Key Findings">
  <p:cSld name="CUSTOM_7_1_1_1">
    <p:bg>
      <p:bgPr>
        <a:solidFill>
          <a:schemeClr val="dk2"/>
        </a:solidFill>
        <a:effectLst/>
      </p:bgPr>
    </p:bg>
    <p:spTree>
      <p:nvGrpSpPr>
        <p:cNvPr id="1" name="Shape 179"/>
        <p:cNvGrpSpPr/>
        <p:nvPr/>
      </p:nvGrpSpPr>
      <p:grpSpPr>
        <a:xfrm>
          <a:off x="0" y="0"/>
          <a:ext cx="0" cy="0"/>
          <a:chOff x="0" y="0"/>
          <a:chExt cx="0" cy="0"/>
        </a:xfrm>
      </p:grpSpPr>
      <p:sp>
        <p:nvSpPr>
          <p:cNvPr id="180" name="Google Shape;180;p25"/>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181" name="Google Shape;181;p25"/>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
        <p:nvSpPr>
          <p:cNvPr id="182" name="Google Shape;182;p25"/>
          <p:cNvSpPr/>
          <p:nvPr/>
        </p:nvSpPr>
        <p:spPr>
          <a:xfrm>
            <a:off x="-6550" y="-1100"/>
            <a:ext cx="37149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183" name="Google Shape;183;p25"/>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184" name="Google Shape;184;p25"/>
          <p:cNvSpPr txBox="1">
            <a:spLocks noGrp="1"/>
          </p:cNvSpPr>
          <p:nvPr>
            <p:ph type="title"/>
          </p:nvPr>
        </p:nvSpPr>
        <p:spPr>
          <a:xfrm>
            <a:off x="277450" y="923825"/>
            <a:ext cx="2987700" cy="593700"/>
          </a:xfrm>
          <a:prstGeom prst="rect">
            <a:avLst/>
          </a:prstGeom>
        </p:spPr>
        <p:txBody>
          <a:bodyPr spcFirstLastPara="1" wrap="square" lIns="0" tIns="0" rIns="0" bIns="0" anchor="t" anchorCtr="0">
            <a:spAutoFit/>
          </a:bodyPr>
          <a:lstStyle>
            <a:lvl1pPr lvl="0">
              <a:spcBef>
                <a:spcPts val="0"/>
              </a:spcBef>
              <a:spcAft>
                <a:spcPts val="0"/>
              </a:spcAft>
              <a:buSzPts val="2000"/>
              <a:buFont typeface="Inter"/>
              <a:buNone/>
              <a:defRPr sz="2000" b="1"/>
            </a:lvl1pPr>
            <a:lvl2pPr lvl="1">
              <a:spcBef>
                <a:spcPts val="0"/>
              </a:spcBef>
              <a:spcAft>
                <a:spcPts val="0"/>
              </a:spcAft>
              <a:buSzPts val="2000"/>
              <a:buFont typeface="Inter"/>
              <a:buNone/>
              <a:defRPr sz="2000" b="1"/>
            </a:lvl2pPr>
            <a:lvl3pPr lvl="2">
              <a:spcBef>
                <a:spcPts val="0"/>
              </a:spcBef>
              <a:spcAft>
                <a:spcPts val="0"/>
              </a:spcAft>
              <a:buSzPts val="2000"/>
              <a:buFont typeface="Inter"/>
              <a:buNone/>
              <a:defRPr sz="2000" b="1"/>
            </a:lvl3pPr>
            <a:lvl4pPr lvl="3">
              <a:spcBef>
                <a:spcPts val="0"/>
              </a:spcBef>
              <a:spcAft>
                <a:spcPts val="0"/>
              </a:spcAft>
              <a:buSzPts val="2000"/>
              <a:buFont typeface="Inter"/>
              <a:buNone/>
              <a:defRPr sz="2000" b="1"/>
            </a:lvl4pPr>
            <a:lvl5pPr lvl="4">
              <a:spcBef>
                <a:spcPts val="0"/>
              </a:spcBef>
              <a:spcAft>
                <a:spcPts val="0"/>
              </a:spcAft>
              <a:buSzPts val="2000"/>
              <a:buFont typeface="Inter"/>
              <a:buNone/>
              <a:defRPr sz="2000" b="1"/>
            </a:lvl5pPr>
            <a:lvl6pPr lvl="5">
              <a:spcBef>
                <a:spcPts val="0"/>
              </a:spcBef>
              <a:spcAft>
                <a:spcPts val="0"/>
              </a:spcAft>
              <a:buSzPts val="2000"/>
              <a:buFont typeface="Inter"/>
              <a:buNone/>
              <a:defRPr sz="2000" b="1"/>
            </a:lvl6pPr>
            <a:lvl7pPr lvl="6">
              <a:spcBef>
                <a:spcPts val="0"/>
              </a:spcBef>
              <a:spcAft>
                <a:spcPts val="0"/>
              </a:spcAft>
              <a:buSzPts val="2000"/>
              <a:buFont typeface="Inter"/>
              <a:buNone/>
              <a:defRPr sz="2000" b="1"/>
            </a:lvl7pPr>
            <a:lvl8pPr lvl="7">
              <a:spcBef>
                <a:spcPts val="0"/>
              </a:spcBef>
              <a:spcAft>
                <a:spcPts val="0"/>
              </a:spcAft>
              <a:buSzPts val="2000"/>
              <a:buFont typeface="Inter"/>
              <a:buNone/>
              <a:defRPr sz="2000" b="1"/>
            </a:lvl8pPr>
            <a:lvl9pPr lvl="8">
              <a:spcBef>
                <a:spcPts val="0"/>
              </a:spcBef>
              <a:spcAft>
                <a:spcPts val="0"/>
              </a:spcAft>
              <a:buSzPts val="2000"/>
              <a:buFont typeface="Inter"/>
              <a:buNone/>
              <a:defRPr sz="2000" b="1"/>
            </a:lvl9pPr>
          </a:lstStyle>
          <a:p>
            <a:endParaRPr/>
          </a:p>
        </p:txBody>
      </p:sp>
      <p:sp>
        <p:nvSpPr>
          <p:cNvPr id="185" name="Google Shape;185;p25"/>
          <p:cNvSpPr txBox="1">
            <a:spLocks noGrp="1"/>
          </p:cNvSpPr>
          <p:nvPr>
            <p:ph type="subTitle" idx="1"/>
          </p:nvPr>
        </p:nvSpPr>
        <p:spPr>
          <a:xfrm>
            <a:off x="277450" y="615150"/>
            <a:ext cx="2987700" cy="130500"/>
          </a:xfrm>
          <a:prstGeom prst="rect">
            <a:avLst/>
          </a:prstGeom>
        </p:spPr>
        <p:txBody>
          <a:bodyPr spcFirstLastPara="1" wrap="square" lIns="0" tIns="0" rIns="0" bIns="0" anchor="t" anchorCtr="0">
            <a:noAutofit/>
          </a:bodyPr>
          <a:lstStyle>
            <a:lvl1pPr lvl="0">
              <a:spcBef>
                <a:spcPts val="0"/>
              </a:spcBef>
              <a:spcAft>
                <a:spcPts val="0"/>
              </a:spcAft>
              <a:buSzPts val="900"/>
              <a:buFont typeface="Inter Medium"/>
              <a:buNone/>
              <a:defRPr sz="900">
                <a:latin typeface="Inter Medium"/>
                <a:ea typeface="Inter Medium"/>
                <a:cs typeface="Inter Medium"/>
                <a:sym typeface="Inter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6" name="Google Shape;186;p25"/>
          <p:cNvSpPr txBox="1">
            <a:spLocks noGrp="1"/>
          </p:cNvSpPr>
          <p:nvPr>
            <p:ph type="subTitle" idx="2"/>
          </p:nvPr>
        </p:nvSpPr>
        <p:spPr>
          <a:xfrm>
            <a:off x="4013550" y="561373"/>
            <a:ext cx="2987700" cy="242400"/>
          </a:xfrm>
          <a:prstGeom prst="rect">
            <a:avLst/>
          </a:prstGeom>
        </p:spPr>
        <p:txBody>
          <a:bodyPr spcFirstLastPara="1" wrap="square" lIns="0" tIns="0" rIns="0" bIns="0" anchor="t" anchorCtr="0">
            <a:noAutofit/>
          </a:bodyPr>
          <a:lstStyle>
            <a:lvl1pPr lvl="0">
              <a:spcBef>
                <a:spcPts val="0"/>
              </a:spcBef>
              <a:spcAft>
                <a:spcPts val="0"/>
              </a:spcAft>
              <a:buSzPts val="1400"/>
              <a:buNone/>
              <a:defRPr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7" name="Google Shape;187;p25"/>
          <p:cNvSpPr txBox="1">
            <a:spLocks noGrp="1"/>
          </p:cNvSpPr>
          <p:nvPr>
            <p:ph type="subTitle" idx="3"/>
          </p:nvPr>
        </p:nvSpPr>
        <p:spPr>
          <a:xfrm>
            <a:off x="4341300" y="1082075"/>
            <a:ext cx="4849500" cy="1002600"/>
          </a:xfrm>
          <a:prstGeom prst="rect">
            <a:avLst/>
          </a:prstGeom>
        </p:spPr>
        <p:txBody>
          <a:bodyPr spcFirstLastPara="1" wrap="square" lIns="0" tIns="0" rIns="0" bIns="0" anchor="t" anchorCtr="0">
            <a:noAutofit/>
          </a:bodyPr>
          <a:lstStyle>
            <a:lvl1pPr lvl="0">
              <a:spcBef>
                <a:spcPts val="0"/>
              </a:spcBef>
              <a:spcAft>
                <a:spcPts val="0"/>
              </a:spcAft>
              <a:buSzPts val="1200"/>
              <a:buFont typeface="Inter Light"/>
              <a:buNone/>
              <a:defRPr sz="1200">
                <a:latin typeface="Inter Light"/>
                <a:ea typeface="Inter Light"/>
                <a:cs typeface="Inter Light"/>
                <a:sym typeface="Inter Light"/>
              </a:defRPr>
            </a:lvl1pPr>
            <a:lvl2pPr lvl="1">
              <a:spcBef>
                <a:spcPts val="0"/>
              </a:spcBef>
              <a:spcAft>
                <a:spcPts val="0"/>
              </a:spcAft>
              <a:buSzPts val="1200"/>
              <a:buFont typeface="Inter Light"/>
              <a:buNone/>
              <a:defRPr sz="1200">
                <a:latin typeface="Inter Light"/>
                <a:ea typeface="Inter Light"/>
                <a:cs typeface="Inter Light"/>
                <a:sym typeface="Inter Light"/>
              </a:defRPr>
            </a:lvl2pPr>
            <a:lvl3pPr lvl="2">
              <a:spcBef>
                <a:spcPts val="0"/>
              </a:spcBef>
              <a:spcAft>
                <a:spcPts val="0"/>
              </a:spcAft>
              <a:buSzPts val="1200"/>
              <a:buFont typeface="Inter Light"/>
              <a:buNone/>
              <a:defRPr sz="1200">
                <a:latin typeface="Inter Light"/>
                <a:ea typeface="Inter Light"/>
                <a:cs typeface="Inter Light"/>
                <a:sym typeface="Inter Light"/>
              </a:defRPr>
            </a:lvl3pPr>
            <a:lvl4pPr lvl="3">
              <a:spcBef>
                <a:spcPts val="0"/>
              </a:spcBef>
              <a:spcAft>
                <a:spcPts val="0"/>
              </a:spcAft>
              <a:buSzPts val="1200"/>
              <a:buFont typeface="Inter Light"/>
              <a:buNone/>
              <a:defRPr sz="1200">
                <a:latin typeface="Inter Light"/>
                <a:ea typeface="Inter Light"/>
                <a:cs typeface="Inter Light"/>
                <a:sym typeface="Inter Light"/>
              </a:defRPr>
            </a:lvl4pPr>
            <a:lvl5pPr lvl="4">
              <a:spcBef>
                <a:spcPts val="0"/>
              </a:spcBef>
              <a:spcAft>
                <a:spcPts val="0"/>
              </a:spcAft>
              <a:buSzPts val="1200"/>
              <a:buFont typeface="Inter Light"/>
              <a:buNone/>
              <a:defRPr sz="1200">
                <a:latin typeface="Inter Light"/>
                <a:ea typeface="Inter Light"/>
                <a:cs typeface="Inter Light"/>
                <a:sym typeface="Inter Light"/>
              </a:defRPr>
            </a:lvl5pPr>
            <a:lvl6pPr lvl="5">
              <a:spcBef>
                <a:spcPts val="0"/>
              </a:spcBef>
              <a:spcAft>
                <a:spcPts val="0"/>
              </a:spcAft>
              <a:buSzPts val="1200"/>
              <a:buFont typeface="Inter Light"/>
              <a:buNone/>
              <a:defRPr sz="1200">
                <a:latin typeface="Inter Light"/>
                <a:ea typeface="Inter Light"/>
                <a:cs typeface="Inter Light"/>
                <a:sym typeface="Inter Light"/>
              </a:defRPr>
            </a:lvl6pPr>
            <a:lvl7pPr lvl="6">
              <a:spcBef>
                <a:spcPts val="0"/>
              </a:spcBef>
              <a:spcAft>
                <a:spcPts val="0"/>
              </a:spcAft>
              <a:buSzPts val="1200"/>
              <a:buFont typeface="Inter Light"/>
              <a:buNone/>
              <a:defRPr sz="1200">
                <a:latin typeface="Inter Light"/>
                <a:ea typeface="Inter Light"/>
                <a:cs typeface="Inter Light"/>
                <a:sym typeface="Inter Light"/>
              </a:defRPr>
            </a:lvl7pPr>
            <a:lvl8pPr lvl="7">
              <a:spcBef>
                <a:spcPts val="0"/>
              </a:spcBef>
              <a:spcAft>
                <a:spcPts val="0"/>
              </a:spcAft>
              <a:buSzPts val="1200"/>
              <a:buFont typeface="Inter Light"/>
              <a:buNone/>
              <a:defRPr sz="1200">
                <a:latin typeface="Inter Light"/>
                <a:ea typeface="Inter Light"/>
                <a:cs typeface="Inter Light"/>
                <a:sym typeface="Inter Light"/>
              </a:defRPr>
            </a:lvl8pPr>
            <a:lvl9pPr lvl="8">
              <a:spcBef>
                <a:spcPts val="0"/>
              </a:spcBef>
              <a:spcAft>
                <a:spcPts val="0"/>
              </a:spcAft>
              <a:buSzPts val="1200"/>
              <a:buFont typeface="Inter Light"/>
              <a:buNone/>
              <a:defRPr sz="1200">
                <a:latin typeface="Inter Light"/>
                <a:ea typeface="Inter Light"/>
                <a:cs typeface="Inter Light"/>
                <a:sym typeface="Inter Light"/>
              </a:defRPr>
            </a:lvl9pPr>
          </a:lstStyle>
          <a:p>
            <a:endParaRPr/>
          </a:p>
        </p:txBody>
      </p:sp>
      <p:sp>
        <p:nvSpPr>
          <p:cNvPr id="188" name="Google Shape;188;p25"/>
          <p:cNvSpPr txBox="1">
            <a:spLocks noGrp="1"/>
          </p:cNvSpPr>
          <p:nvPr>
            <p:ph type="title" idx="4" hasCustomPrompt="1"/>
          </p:nvPr>
        </p:nvSpPr>
        <p:spPr>
          <a:xfrm>
            <a:off x="6797450" y="2617100"/>
            <a:ext cx="1765500" cy="665100"/>
          </a:xfrm>
          <a:prstGeom prst="rect">
            <a:avLst/>
          </a:prstGeom>
        </p:spPr>
        <p:txBody>
          <a:bodyPr spcFirstLastPara="1" wrap="square" lIns="0" tIns="0" rIns="0" bIns="0" anchor="ctr" anchorCtr="0">
            <a:noAutofit/>
          </a:bodyPr>
          <a:lstStyle>
            <a:lvl1pPr lvl="0" algn="ctr">
              <a:spcBef>
                <a:spcPts val="0"/>
              </a:spcBef>
              <a:spcAft>
                <a:spcPts val="0"/>
              </a:spcAft>
              <a:buClr>
                <a:schemeClr val="dk1"/>
              </a:buClr>
              <a:buSzPts val="4800"/>
              <a:buFont typeface="Inter"/>
              <a:buChar char="●"/>
              <a:defRPr sz="4800"/>
            </a:lvl1pPr>
            <a:lvl2pPr lvl="1" algn="ctr">
              <a:spcBef>
                <a:spcPts val="0"/>
              </a:spcBef>
              <a:spcAft>
                <a:spcPts val="0"/>
              </a:spcAft>
              <a:buClr>
                <a:schemeClr val="dk1"/>
              </a:buClr>
              <a:buSzPts val="4800"/>
              <a:buFont typeface="Inter"/>
              <a:buChar char="○"/>
              <a:defRPr sz="4800"/>
            </a:lvl2pPr>
            <a:lvl3pPr lvl="2" algn="ctr">
              <a:spcBef>
                <a:spcPts val="0"/>
              </a:spcBef>
              <a:spcAft>
                <a:spcPts val="0"/>
              </a:spcAft>
              <a:buClr>
                <a:schemeClr val="dk1"/>
              </a:buClr>
              <a:buSzPts val="4800"/>
              <a:buFont typeface="Inter"/>
              <a:buChar char="■"/>
              <a:defRPr sz="4800"/>
            </a:lvl3pPr>
            <a:lvl4pPr lvl="3" algn="ctr">
              <a:spcBef>
                <a:spcPts val="0"/>
              </a:spcBef>
              <a:spcAft>
                <a:spcPts val="0"/>
              </a:spcAft>
              <a:buClr>
                <a:schemeClr val="dk1"/>
              </a:buClr>
              <a:buSzPts val="4800"/>
              <a:buFont typeface="Inter"/>
              <a:buChar char="●"/>
              <a:defRPr sz="4800"/>
            </a:lvl4pPr>
            <a:lvl5pPr lvl="4" algn="ctr">
              <a:spcBef>
                <a:spcPts val="0"/>
              </a:spcBef>
              <a:spcAft>
                <a:spcPts val="0"/>
              </a:spcAft>
              <a:buClr>
                <a:schemeClr val="dk1"/>
              </a:buClr>
              <a:buSzPts val="4800"/>
              <a:buFont typeface="Inter"/>
              <a:buChar char="○"/>
              <a:defRPr sz="4800"/>
            </a:lvl5pPr>
            <a:lvl6pPr lvl="5" algn="ctr">
              <a:spcBef>
                <a:spcPts val="0"/>
              </a:spcBef>
              <a:spcAft>
                <a:spcPts val="0"/>
              </a:spcAft>
              <a:buClr>
                <a:schemeClr val="dk1"/>
              </a:buClr>
              <a:buSzPts val="4800"/>
              <a:buFont typeface="Inter"/>
              <a:buChar char="■"/>
              <a:defRPr sz="4800"/>
            </a:lvl6pPr>
            <a:lvl7pPr lvl="6" algn="ctr">
              <a:spcBef>
                <a:spcPts val="0"/>
              </a:spcBef>
              <a:spcAft>
                <a:spcPts val="0"/>
              </a:spcAft>
              <a:buClr>
                <a:schemeClr val="dk1"/>
              </a:buClr>
              <a:buSzPts val="4800"/>
              <a:buFont typeface="Inter"/>
              <a:buChar char="●"/>
              <a:defRPr sz="4800"/>
            </a:lvl7pPr>
            <a:lvl8pPr lvl="7" algn="ctr">
              <a:spcBef>
                <a:spcPts val="0"/>
              </a:spcBef>
              <a:spcAft>
                <a:spcPts val="0"/>
              </a:spcAft>
              <a:buClr>
                <a:schemeClr val="dk1"/>
              </a:buClr>
              <a:buSzPts val="4800"/>
              <a:buFont typeface="Inter"/>
              <a:buChar char="○"/>
              <a:defRPr sz="4800"/>
            </a:lvl8pPr>
            <a:lvl9pPr lvl="8" algn="ctr">
              <a:spcBef>
                <a:spcPts val="0"/>
              </a:spcBef>
              <a:spcAft>
                <a:spcPts val="0"/>
              </a:spcAft>
              <a:buClr>
                <a:schemeClr val="dk1"/>
              </a:buClr>
              <a:buSzPts val="4800"/>
              <a:buFont typeface="Inter"/>
              <a:buChar char="■"/>
              <a:defRPr sz="4800"/>
            </a:lvl9pPr>
          </a:lstStyle>
          <a:p>
            <a:r>
              <a:t>xx%</a:t>
            </a:r>
          </a:p>
        </p:txBody>
      </p:sp>
      <p:sp>
        <p:nvSpPr>
          <p:cNvPr id="189" name="Google Shape;189;p25"/>
          <p:cNvSpPr txBox="1">
            <a:spLocks noGrp="1"/>
          </p:cNvSpPr>
          <p:nvPr>
            <p:ph type="title" idx="5" hasCustomPrompt="1"/>
          </p:nvPr>
        </p:nvSpPr>
        <p:spPr>
          <a:xfrm>
            <a:off x="4189575" y="2617100"/>
            <a:ext cx="1765500" cy="665100"/>
          </a:xfrm>
          <a:prstGeom prst="rect">
            <a:avLst/>
          </a:prstGeom>
        </p:spPr>
        <p:txBody>
          <a:bodyPr spcFirstLastPara="1" wrap="square" lIns="0" tIns="0" rIns="0" bIns="0" anchor="ctr" anchorCtr="0">
            <a:noAutofit/>
          </a:bodyPr>
          <a:lstStyle>
            <a:lvl1pPr lvl="0" algn="ctr">
              <a:spcBef>
                <a:spcPts val="0"/>
              </a:spcBef>
              <a:spcAft>
                <a:spcPts val="0"/>
              </a:spcAft>
              <a:buClr>
                <a:schemeClr val="dk1"/>
              </a:buClr>
              <a:buSzPts val="4800"/>
              <a:buFont typeface="Inter"/>
              <a:buChar char="●"/>
              <a:defRPr sz="4800"/>
            </a:lvl1pPr>
            <a:lvl2pPr lvl="1" algn="ctr">
              <a:spcBef>
                <a:spcPts val="0"/>
              </a:spcBef>
              <a:spcAft>
                <a:spcPts val="0"/>
              </a:spcAft>
              <a:buClr>
                <a:schemeClr val="dk1"/>
              </a:buClr>
              <a:buSzPts val="4800"/>
              <a:buFont typeface="Inter"/>
              <a:buChar char="○"/>
              <a:defRPr sz="4800"/>
            </a:lvl2pPr>
            <a:lvl3pPr lvl="2" algn="ctr">
              <a:spcBef>
                <a:spcPts val="0"/>
              </a:spcBef>
              <a:spcAft>
                <a:spcPts val="0"/>
              </a:spcAft>
              <a:buClr>
                <a:schemeClr val="dk1"/>
              </a:buClr>
              <a:buSzPts val="4800"/>
              <a:buFont typeface="Inter"/>
              <a:buChar char="■"/>
              <a:defRPr sz="4800"/>
            </a:lvl3pPr>
            <a:lvl4pPr lvl="3" algn="ctr">
              <a:spcBef>
                <a:spcPts val="0"/>
              </a:spcBef>
              <a:spcAft>
                <a:spcPts val="0"/>
              </a:spcAft>
              <a:buClr>
                <a:schemeClr val="dk1"/>
              </a:buClr>
              <a:buSzPts val="4800"/>
              <a:buFont typeface="Inter"/>
              <a:buChar char="●"/>
              <a:defRPr sz="4800"/>
            </a:lvl4pPr>
            <a:lvl5pPr lvl="4" algn="ctr">
              <a:spcBef>
                <a:spcPts val="0"/>
              </a:spcBef>
              <a:spcAft>
                <a:spcPts val="0"/>
              </a:spcAft>
              <a:buClr>
                <a:schemeClr val="dk1"/>
              </a:buClr>
              <a:buSzPts val="4800"/>
              <a:buFont typeface="Inter"/>
              <a:buChar char="○"/>
              <a:defRPr sz="4800"/>
            </a:lvl5pPr>
            <a:lvl6pPr lvl="5" algn="ctr">
              <a:spcBef>
                <a:spcPts val="0"/>
              </a:spcBef>
              <a:spcAft>
                <a:spcPts val="0"/>
              </a:spcAft>
              <a:buClr>
                <a:schemeClr val="dk1"/>
              </a:buClr>
              <a:buSzPts val="4800"/>
              <a:buFont typeface="Inter"/>
              <a:buChar char="■"/>
              <a:defRPr sz="4800"/>
            </a:lvl6pPr>
            <a:lvl7pPr lvl="6" algn="ctr">
              <a:spcBef>
                <a:spcPts val="0"/>
              </a:spcBef>
              <a:spcAft>
                <a:spcPts val="0"/>
              </a:spcAft>
              <a:buClr>
                <a:schemeClr val="dk1"/>
              </a:buClr>
              <a:buSzPts val="4800"/>
              <a:buFont typeface="Inter"/>
              <a:buChar char="●"/>
              <a:defRPr sz="4800"/>
            </a:lvl7pPr>
            <a:lvl8pPr lvl="7" algn="ctr">
              <a:spcBef>
                <a:spcPts val="0"/>
              </a:spcBef>
              <a:spcAft>
                <a:spcPts val="0"/>
              </a:spcAft>
              <a:buClr>
                <a:schemeClr val="dk1"/>
              </a:buClr>
              <a:buSzPts val="4800"/>
              <a:buFont typeface="Inter"/>
              <a:buChar char="○"/>
              <a:defRPr sz="4800"/>
            </a:lvl8pPr>
            <a:lvl9pPr lvl="8" algn="ctr">
              <a:spcBef>
                <a:spcPts val="0"/>
              </a:spcBef>
              <a:spcAft>
                <a:spcPts val="0"/>
              </a:spcAft>
              <a:buClr>
                <a:schemeClr val="dk1"/>
              </a:buClr>
              <a:buSzPts val="4800"/>
              <a:buFont typeface="Inter"/>
              <a:buChar char="■"/>
              <a:defRPr sz="4800"/>
            </a:lvl9pPr>
          </a:lstStyle>
          <a:p>
            <a:r>
              <a:t>xx%</a:t>
            </a:r>
          </a:p>
        </p:txBody>
      </p:sp>
      <p:sp>
        <p:nvSpPr>
          <p:cNvPr id="190" name="Google Shape;190;p25"/>
          <p:cNvSpPr txBox="1">
            <a:spLocks noGrp="1"/>
          </p:cNvSpPr>
          <p:nvPr>
            <p:ph type="subTitle" idx="6"/>
          </p:nvPr>
        </p:nvSpPr>
        <p:spPr>
          <a:xfrm>
            <a:off x="3999850" y="4176775"/>
            <a:ext cx="2138100" cy="683400"/>
          </a:xfrm>
          <a:prstGeom prst="rect">
            <a:avLst/>
          </a:prstGeom>
        </p:spPr>
        <p:txBody>
          <a:bodyPr spcFirstLastPara="1" wrap="square" lIns="0" tIns="0" rIns="0" bIns="0" anchor="t" anchorCtr="0">
            <a:noAutofit/>
          </a:bodyPr>
          <a:lstStyle>
            <a:lvl1pPr lvl="0">
              <a:spcBef>
                <a:spcPts val="0"/>
              </a:spcBef>
              <a:spcAft>
                <a:spcPts val="0"/>
              </a:spcAft>
              <a:buSzPts val="1200"/>
              <a:buNone/>
              <a:defRPr sz="12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191" name="Google Shape;191;p25"/>
          <p:cNvSpPr txBox="1">
            <a:spLocks noGrp="1"/>
          </p:cNvSpPr>
          <p:nvPr>
            <p:ph type="subTitle" idx="7"/>
          </p:nvPr>
        </p:nvSpPr>
        <p:spPr>
          <a:xfrm>
            <a:off x="4189575" y="3348875"/>
            <a:ext cx="1765500" cy="155700"/>
          </a:xfrm>
          <a:prstGeom prst="rect">
            <a:avLst/>
          </a:prstGeom>
        </p:spPr>
        <p:txBody>
          <a:bodyPr spcFirstLastPara="1" wrap="square" lIns="0" tIns="0" rIns="0" bIns="0" anchor="t" anchorCtr="0">
            <a:noAutofit/>
          </a:bodyPr>
          <a:lstStyle>
            <a:lvl1pPr lvl="0" algn="ctr">
              <a:spcBef>
                <a:spcPts val="0"/>
              </a:spcBef>
              <a:spcAft>
                <a:spcPts val="0"/>
              </a:spcAft>
              <a:buSzPts val="900"/>
              <a:buFont typeface="Inter Medium"/>
              <a:buNone/>
              <a:defRPr sz="900">
                <a:latin typeface="Inter Medium"/>
                <a:ea typeface="Inter Medium"/>
                <a:cs typeface="Inter Medium"/>
                <a:sym typeface="Inter Medium"/>
              </a:defRPr>
            </a:lvl1pPr>
            <a:lvl2pPr lvl="1" algn="ctr">
              <a:spcBef>
                <a:spcPts val="0"/>
              </a:spcBef>
              <a:spcAft>
                <a:spcPts val="0"/>
              </a:spcAft>
              <a:buSzPts val="900"/>
              <a:buNone/>
              <a:defRPr sz="900"/>
            </a:lvl2pPr>
            <a:lvl3pPr lvl="2" algn="ctr">
              <a:spcBef>
                <a:spcPts val="0"/>
              </a:spcBef>
              <a:spcAft>
                <a:spcPts val="0"/>
              </a:spcAft>
              <a:buSzPts val="900"/>
              <a:buNone/>
              <a:defRPr sz="900"/>
            </a:lvl3pPr>
            <a:lvl4pPr lvl="3" algn="ctr">
              <a:spcBef>
                <a:spcPts val="0"/>
              </a:spcBef>
              <a:spcAft>
                <a:spcPts val="0"/>
              </a:spcAft>
              <a:buSzPts val="900"/>
              <a:buNone/>
              <a:defRPr sz="900"/>
            </a:lvl4pPr>
            <a:lvl5pPr lvl="4" algn="ctr">
              <a:spcBef>
                <a:spcPts val="0"/>
              </a:spcBef>
              <a:spcAft>
                <a:spcPts val="0"/>
              </a:spcAft>
              <a:buSzPts val="900"/>
              <a:buNone/>
              <a:defRPr sz="900"/>
            </a:lvl5pPr>
            <a:lvl6pPr lvl="5" algn="ctr">
              <a:spcBef>
                <a:spcPts val="0"/>
              </a:spcBef>
              <a:spcAft>
                <a:spcPts val="0"/>
              </a:spcAft>
              <a:buSzPts val="900"/>
              <a:buNone/>
              <a:defRPr sz="900"/>
            </a:lvl6pPr>
            <a:lvl7pPr lvl="6" algn="ctr">
              <a:spcBef>
                <a:spcPts val="0"/>
              </a:spcBef>
              <a:spcAft>
                <a:spcPts val="0"/>
              </a:spcAft>
              <a:buSzPts val="900"/>
              <a:buNone/>
              <a:defRPr sz="900"/>
            </a:lvl7pPr>
            <a:lvl8pPr lvl="7" algn="ctr">
              <a:spcBef>
                <a:spcPts val="0"/>
              </a:spcBef>
              <a:spcAft>
                <a:spcPts val="0"/>
              </a:spcAft>
              <a:buSzPts val="900"/>
              <a:buNone/>
              <a:defRPr sz="900"/>
            </a:lvl8pPr>
            <a:lvl9pPr lvl="8" algn="ctr">
              <a:spcBef>
                <a:spcPts val="0"/>
              </a:spcBef>
              <a:spcAft>
                <a:spcPts val="0"/>
              </a:spcAft>
              <a:buSzPts val="900"/>
              <a:buNone/>
              <a:defRPr sz="900"/>
            </a:lvl9pPr>
          </a:lstStyle>
          <a:p>
            <a:endParaRPr/>
          </a:p>
        </p:txBody>
      </p:sp>
      <p:sp>
        <p:nvSpPr>
          <p:cNvPr id="192" name="Google Shape;192;p25"/>
          <p:cNvSpPr txBox="1">
            <a:spLocks noGrp="1"/>
          </p:cNvSpPr>
          <p:nvPr>
            <p:ph type="subTitle" idx="8"/>
          </p:nvPr>
        </p:nvSpPr>
        <p:spPr>
          <a:xfrm>
            <a:off x="6797450" y="3348875"/>
            <a:ext cx="1765500" cy="155700"/>
          </a:xfrm>
          <a:prstGeom prst="rect">
            <a:avLst/>
          </a:prstGeom>
        </p:spPr>
        <p:txBody>
          <a:bodyPr spcFirstLastPara="1" wrap="square" lIns="0" tIns="0" rIns="0" bIns="0" anchor="t" anchorCtr="0">
            <a:noAutofit/>
          </a:bodyPr>
          <a:lstStyle>
            <a:lvl1pPr lvl="0" algn="ctr">
              <a:spcBef>
                <a:spcPts val="0"/>
              </a:spcBef>
              <a:spcAft>
                <a:spcPts val="0"/>
              </a:spcAft>
              <a:buSzPts val="900"/>
              <a:buFont typeface="Inter Medium"/>
              <a:buNone/>
              <a:defRPr sz="900">
                <a:latin typeface="Inter Medium"/>
                <a:ea typeface="Inter Medium"/>
                <a:cs typeface="Inter Medium"/>
                <a:sym typeface="Inter Medium"/>
              </a:defRPr>
            </a:lvl1pPr>
            <a:lvl2pPr lvl="1" algn="ctr">
              <a:spcBef>
                <a:spcPts val="0"/>
              </a:spcBef>
              <a:spcAft>
                <a:spcPts val="0"/>
              </a:spcAft>
              <a:buSzPts val="900"/>
              <a:buNone/>
              <a:defRPr sz="900"/>
            </a:lvl2pPr>
            <a:lvl3pPr lvl="2" algn="ctr">
              <a:spcBef>
                <a:spcPts val="0"/>
              </a:spcBef>
              <a:spcAft>
                <a:spcPts val="0"/>
              </a:spcAft>
              <a:buSzPts val="900"/>
              <a:buNone/>
              <a:defRPr sz="900"/>
            </a:lvl3pPr>
            <a:lvl4pPr lvl="3" algn="ctr">
              <a:spcBef>
                <a:spcPts val="0"/>
              </a:spcBef>
              <a:spcAft>
                <a:spcPts val="0"/>
              </a:spcAft>
              <a:buSzPts val="900"/>
              <a:buNone/>
              <a:defRPr sz="900"/>
            </a:lvl4pPr>
            <a:lvl5pPr lvl="4" algn="ctr">
              <a:spcBef>
                <a:spcPts val="0"/>
              </a:spcBef>
              <a:spcAft>
                <a:spcPts val="0"/>
              </a:spcAft>
              <a:buSzPts val="900"/>
              <a:buNone/>
              <a:defRPr sz="900"/>
            </a:lvl5pPr>
            <a:lvl6pPr lvl="5" algn="ctr">
              <a:spcBef>
                <a:spcPts val="0"/>
              </a:spcBef>
              <a:spcAft>
                <a:spcPts val="0"/>
              </a:spcAft>
              <a:buSzPts val="900"/>
              <a:buNone/>
              <a:defRPr sz="900"/>
            </a:lvl6pPr>
            <a:lvl7pPr lvl="6" algn="ctr">
              <a:spcBef>
                <a:spcPts val="0"/>
              </a:spcBef>
              <a:spcAft>
                <a:spcPts val="0"/>
              </a:spcAft>
              <a:buSzPts val="900"/>
              <a:buNone/>
              <a:defRPr sz="900"/>
            </a:lvl7pPr>
            <a:lvl8pPr lvl="7" algn="ctr">
              <a:spcBef>
                <a:spcPts val="0"/>
              </a:spcBef>
              <a:spcAft>
                <a:spcPts val="0"/>
              </a:spcAft>
              <a:buSzPts val="900"/>
              <a:buNone/>
              <a:defRPr sz="900"/>
            </a:lvl8pPr>
            <a:lvl9pPr lvl="8" algn="ctr">
              <a:spcBef>
                <a:spcPts val="0"/>
              </a:spcBef>
              <a:spcAft>
                <a:spcPts val="0"/>
              </a:spcAft>
              <a:buSzPts val="900"/>
              <a:buNone/>
              <a:defRPr sz="900"/>
            </a:lvl9pPr>
          </a:lstStyle>
          <a:p>
            <a:endParaRPr/>
          </a:p>
        </p:txBody>
      </p:sp>
      <p:sp>
        <p:nvSpPr>
          <p:cNvPr id="193" name="Google Shape;193;p25"/>
          <p:cNvSpPr txBox="1">
            <a:spLocks noGrp="1"/>
          </p:cNvSpPr>
          <p:nvPr>
            <p:ph type="subTitle" idx="9"/>
          </p:nvPr>
        </p:nvSpPr>
        <p:spPr>
          <a:xfrm>
            <a:off x="4053900" y="1082075"/>
            <a:ext cx="486000" cy="1002600"/>
          </a:xfrm>
          <a:prstGeom prst="rect">
            <a:avLst/>
          </a:prstGeom>
        </p:spPr>
        <p:txBody>
          <a:bodyPr spcFirstLastPara="1" wrap="square" lIns="0" tIns="0" rIns="0" bIns="0" anchor="t" anchorCtr="0">
            <a:noAutofit/>
          </a:bodyPr>
          <a:lstStyle>
            <a:lvl1pPr lvl="0">
              <a:spcBef>
                <a:spcPts val="0"/>
              </a:spcBef>
              <a:spcAft>
                <a:spcPts val="0"/>
              </a:spcAft>
              <a:buSzPts val="1200"/>
              <a:buNone/>
              <a:defRPr sz="1200" b="1"/>
            </a:lvl1pPr>
            <a:lvl2pPr lvl="1">
              <a:spcBef>
                <a:spcPts val="0"/>
              </a:spcBef>
              <a:spcAft>
                <a:spcPts val="0"/>
              </a:spcAft>
              <a:buSzPts val="1200"/>
              <a:buNone/>
              <a:defRPr sz="1200" b="1"/>
            </a:lvl2pPr>
            <a:lvl3pPr lvl="2">
              <a:spcBef>
                <a:spcPts val="0"/>
              </a:spcBef>
              <a:spcAft>
                <a:spcPts val="0"/>
              </a:spcAft>
              <a:buSzPts val="1200"/>
              <a:buNone/>
              <a:defRPr sz="1200" b="1"/>
            </a:lvl3pPr>
            <a:lvl4pPr lvl="3">
              <a:spcBef>
                <a:spcPts val="0"/>
              </a:spcBef>
              <a:spcAft>
                <a:spcPts val="0"/>
              </a:spcAft>
              <a:buSzPts val="1200"/>
              <a:buNone/>
              <a:defRPr sz="1200" b="1"/>
            </a:lvl4pPr>
            <a:lvl5pPr lvl="4">
              <a:spcBef>
                <a:spcPts val="0"/>
              </a:spcBef>
              <a:spcAft>
                <a:spcPts val="0"/>
              </a:spcAft>
              <a:buSzPts val="1200"/>
              <a:buNone/>
              <a:defRPr sz="1200" b="1"/>
            </a:lvl5pPr>
            <a:lvl6pPr lvl="5">
              <a:spcBef>
                <a:spcPts val="0"/>
              </a:spcBef>
              <a:spcAft>
                <a:spcPts val="0"/>
              </a:spcAft>
              <a:buSzPts val="1200"/>
              <a:buNone/>
              <a:defRPr sz="1200" b="1"/>
            </a:lvl6pPr>
            <a:lvl7pPr lvl="6">
              <a:spcBef>
                <a:spcPts val="0"/>
              </a:spcBef>
              <a:spcAft>
                <a:spcPts val="0"/>
              </a:spcAft>
              <a:buSzPts val="1200"/>
              <a:buNone/>
              <a:defRPr sz="1200" b="1"/>
            </a:lvl7pPr>
            <a:lvl8pPr lvl="7">
              <a:spcBef>
                <a:spcPts val="0"/>
              </a:spcBef>
              <a:spcAft>
                <a:spcPts val="0"/>
              </a:spcAft>
              <a:buSzPts val="1200"/>
              <a:buNone/>
              <a:defRPr sz="1200" b="1"/>
            </a:lvl8pPr>
            <a:lvl9pPr lvl="8">
              <a:spcBef>
                <a:spcPts val="0"/>
              </a:spcBef>
              <a:spcAft>
                <a:spcPts val="0"/>
              </a:spcAft>
              <a:buSzPts val="1200"/>
              <a:buNone/>
              <a:defRPr sz="1200" b="1"/>
            </a:lvl9pPr>
          </a:lstStyle>
          <a:p>
            <a:endParaRPr/>
          </a:p>
        </p:txBody>
      </p:sp>
      <p:sp>
        <p:nvSpPr>
          <p:cNvPr id="194" name="Google Shape;194;p25"/>
          <p:cNvSpPr txBox="1">
            <a:spLocks noGrp="1"/>
          </p:cNvSpPr>
          <p:nvPr>
            <p:ph type="subTitle" idx="13"/>
          </p:nvPr>
        </p:nvSpPr>
        <p:spPr>
          <a:xfrm>
            <a:off x="4341300" y="1460445"/>
            <a:ext cx="4849500" cy="1002600"/>
          </a:xfrm>
          <a:prstGeom prst="rect">
            <a:avLst/>
          </a:prstGeom>
        </p:spPr>
        <p:txBody>
          <a:bodyPr spcFirstLastPara="1" wrap="square" lIns="0" tIns="0" rIns="0" bIns="0" anchor="t" anchorCtr="0">
            <a:noAutofit/>
          </a:bodyPr>
          <a:lstStyle>
            <a:lvl1pPr lvl="0">
              <a:spcBef>
                <a:spcPts val="0"/>
              </a:spcBef>
              <a:spcAft>
                <a:spcPts val="0"/>
              </a:spcAft>
              <a:buSzPts val="1200"/>
              <a:buFont typeface="Inter Light"/>
              <a:buNone/>
              <a:defRPr sz="1200">
                <a:latin typeface="Inter Light"/>
                <a:ea typeface="Inter Light"/>
                <a:cs typeface="Inter Light"/>
                <a:sym typeface="Inter Light"/>
              </a:defRPr>
            </a:lvl1pPr>
            <a:lvl2pPr lvl="1">
              <a:spcBef>
                <a:spcPts val="0"/>
              </a:spcBef>
              <a:spcAft>
                <a:spcPts val="0"/>
              </a:spcAft>
              <a:buSzPts val="1200"/>
              <a:buFont typeface="Inter Light"/>
              <a:buNone/>
              <a:defRPr sz="1200">
                <a:latin typeface="Inter Light"/>
                <a:ea typeface="Inter Light"/>
                <a:cs typeface="Inter Light"/>
                <a:sym typeface="Inter Light"/>
              </a:defRPr>
            </a:lvl2pPr>
            <a:lvl3pPr lvl="2">
              <a:spcBef>
                <a:spcPts val="0"/>
              </a:spcBef>
              <a:spcAft>
                <a:spcPts val="0"/>
              </a:spcAft>
              <a:buSzPts val="1200"/>
              <a:buFont typeface="Inter Light"/>
              <a:buNone/>
              <a:defRPr sz="1200">
                <a:latin typeface="Inter Light"/>
                <a:ea typeface="Inter Light"/>
                <a:cs typeface="Inter Light"/>
                <a:sym typeface="Inter Light"/>
              </a:defRPr>
            </a:lvl3pPr>
            <a:lvl4pPr lvl="3">
              <a:spcBef>
                <a:spcPts val="0"/>
              </a:spcBef>
              <a:spcAft>
                <a:spcPts val="0"/>
              </a:spcAft>
              <a:buSzPts val="1200"/>
              <a:buFont typeface="Inter Light"/>
              <a:buNone/>
              <a:defRPr sz="1200">
                <a:latin typeface="Inter Light"/>
                <a:ea typeface="Inter Light"/>
                <a:cs typeface="Inter Light"/>
                <a:sym typeface="Inter Light"/>
              </a:defRPr>
            </a:lvl4pPr>
            <a:lvl5pPr lvl="4">
              <a:spcBef>
                <a:spcPts val="0"/>
              </a:spcBef>
              <a:spcAft>
                <a:spcPts val="0"/>
              </a:spcAft>
              <a:buSzPts val="1200"/>
              <a:buFont typeface="Inter Light"/>
              <a:buNone/>
              <a:defRPr sz="1200">
                <a:latin typeface="Inter Light"/>
                <a:ea typeface="Inter Light"/>
                <a:cs typeface="Inter Light"/>
                <a:sym typeface="Inter Light"/>
              </a:defRPr>
            </a:lvl5pPr>
            <a:lvl6pPr lvl="5">
              <a:spcBef>
                <a:spcPts val="0"/>
              </a:spcBef>
              <a:spcAft>
                <a:spcPts val="0"/>
              </a:spcAft>
              <a:buSzPts val="1200"/>
              <a:buFont typeface="Inter Light"/>
              <a:buNone/>
              <a:defRPr sz="1200">
                <a:latin typeface="Inter Light"/>
                <a:ea typeface="Inter Light"/>
                <a:cs typeface="Inter Light"/>
                <a:sym typeface="Inter Light"/>
              </a:defRPr>
            </a:lvl6pPr>
            <a:lvl7pPr lvl="6">
              <a:spcBef>
                <a:spcPts val="0"/>
              </a:spcBef>
              <a:spcAft>
                <a:spcPts val="0"/>
              </a:spcAft>
              <a:buSzPts val="1200"/>
              <a:buFont typeface="Inter Light"/>
              <a:buNone/>
              <a:defRPr sz="1200">
                <a:latin typeface="Inter Light"/>
                <a:ea typeface="Inter Light"/>
                <a:cs typeface="Inter Light"/>
                <a:sym typeface="Inter Light"/>
              </a:defRPr>
            </a:lvl7pPr>
            <a:lvl8pPr lvl="7">
              <a:spcBef>
                <a:spcPts val="0"/>
              </a:spcBef>
              <a:spcAft>
                <a:spcPts val="0"/>
              </a:spcAft>
              <a:buSzPts val="1200"/>
              <a:buFont typeface="Inter Light"/>
              <a:buNone/>
              <a:defRPr sz="1200">
                <a:latin typeface="Inter Light"/>
                <a:ea typeface="Inter Light"/>
                <a:cs typeface="Inter Light"/>
                <a:sym typeface="Inter Light"/>
              </a:defRPr>
            </a:lvl8pPr>
            <a:lvl9pPr lvl="8">
              <a:spcBef>
                <a:spcPts val="0"/>
              </a:spcBef>
              <a:spcAft>
                <a:spcPts val="0"/>
              </a:spcAft>
              <a:buSzPts val="1200"/>
              <a:buFont typeface="Inter Light"/>
              <a:buNone/>
              <a:defRPr sz="1200">
                <a:latin typeface="Inter Light"/>
                <a:ea typeface="Inter Light"/>
                <a:cs typeface="Inter Light"/>
                <a:sym typeface="Inter Light"/>
              </a:defRPr>
            </a:lvl9pPr>
          </a:lstStyle>
          <a:p>
            <a:endParaRPr/>
          </a:p>
        </p:txBody>
      </p:sp>
      <p:sp>
        <p:nvSpPr>
          <p:cNvPr id="195" name="Google Shape;195;p25"/>
          <p:cNvSpPr txBox="1">
            <a:spLocks noGrp="1"/>
          </p:cNvSpPr>
          <p:nvPr>
            <p:ph type="subTitle" idx="14"/>
          </p:nvPr>
        </p:nvSpPr>
        <p:spPr>
          <a:xfrm>
            <a:off x="4053900" y="1460445"/>
            <a:ext cx="486000" cy="1002600"/>
          </a:xfrm>
          <a:prstGeom prst="rect">
            <a:avLst/>
          </a:prstGeom>
        </p:spPr>
        <p:txBody>
          <a:bodyPr spcFirstLastPara="1" wrap="square" lIns="0" tIns="0" rIns="0" bIns="0" anchor="t" anchorCtr="0">
            <a:noAutofit/>
          </a:bodyPr>
          <a:lstStyle>
            <a:lvl1pPr lvl="0">
              <a:spcBef>
                <a:spcPts val="0"/>
              </a:spcBef>
              <a:spcAft>
                <a:spcPts val="0"/>
              </a:spcAft>
              <a:buSzPts val="1200"/>
              <a:buNone/>
              <a:defRPr sz="1200" b="1"/>
            </a:lvl1pPr>
            <a:lvl2pPr lvl="1">
              <a:spcBef>
                <a:spcPts val="0"/>
              </a:spcBef>
              <a:spcAft>
                <a:spcPts val="0"/>
              </a:spcAft>
              <a:buSzPts val="1200"/>
              <a:buNone/>
              <a:defRPr sz="1200" b="1"/>
            </a:lvl2pPr>
            <a:lvl3pPr lvl="2">
              <a:spcBef>
                <a:spcPts val="0"/>
              </a:spcBef>
              <a:spcAft>
                <a:spcPts val="0"/>
              </a:spcAft>
              <a:buSzPts val="1200"/>
              <a:buNone/>
              <a:defRPr sz="1200" b="1"/>
            </a:lvl3pPr>
            <a:lvl4pPr lvl="3">
              <a:spcBef>
                <a:spcPts val="0"/>
              </a:spcBef>
              <a:spcAft>
                <a:spcPts val="0"/>
              </a:spcAft>
              <a:buSzPts val="1200"/>
              <a:buNone/>
              <a:defRPr sz="1200" b="1"/>
            </a:lvl4pPr>
            <a:lvl5pPr lvl="4">
              <a:spcBef>
                <a:spcPts val="0"/>
              </a:spcBef>
              <a:spcAft>
                <a:spcPts val="0"/>
              </a:spcAft>
              <a:buSzPts val="1200"/>
              <a:buNone/>
              <a:defRPr sz="1200" b="1"/>
            </a:lvl5pPr>
            <a:lvl6pPr lvl="5">
              <a:spcBef>
                <a:spcPts val="0"/>
              </a:spcBef>
              <a:spcAft>
                <a:spcPts val="0"/>
              </a:spcAft>
              <a:buSzPts val="1200"/>
              <a:buNone/>
              <a:defRPr sz="1200" b="1"/>
            </a:lvl6pPr>
            <a:lvl7pPr lvl="6">
              <a:spcBef>
                <a:spcPts val="0"/>
              </a:spcBef>
              <a:spcAft>
                <a:spcPts val="0"/>
              </a:spcAft>
              <a:buSzPts val="1200"/>
              <a:buNone/>
              <a:defRPr sz="1200" b="1"/>
            </a:lvl7pPr>
            <a:lvl8pPr lvl="7">
              <a:spcBef>
                <a:spcPts val="0"/>
              </a:spcBef>
              <a:spcAft>
                <a:spcPts val="0"/>
              </a:spcAft>
              <a:buSzPts val="1200"/>
              <a:buNone/>
              <a:defRPr sz="1200" b="1"/>
            </a:lvl8pPr>
            <a:lvl9pPr lvl="8">
              <a:spcBef>
                <a:spcPts val="0"/>
              </a:spcBef>
              <a:spcAft>
                <a:spcPts val="0"/>
              </a:spcAft>
              <a:buSzPts val="1200"/>
              <a:buNone/>
              <a:defRPr sz="1200" b="1"/>
            </a:lvl9pPr>
          </a:lstStyle>
          <a:p>
            <a:endParaRPr/>
          </a:p>
        </p:txBody>
      </p:sp>
      <p:sp>
        <p:nvSpPr>
          <p:cNvPr id="196" name="Google Shape;196;p25"/>
          <p:cNvSpPr txBox="1">
            <a:spLocks noGrp="1"/>
          </p:cNvSpPr>
          <p:nvPr>
            <p:ph type="subTitle" idx="15"/>
          </p:nvPr>
        </p:nvSpPr>
        <p:spPr>
          <a:xfrm>
            <a:off x="4341300" y="1840801"/>
            <a:ext cx="4849500" cy="1002600"/>
          </a:xfrm>
          <a:prstGeom prst="rect">
            <a:avLst/>
          </a:prstGeom>
        </p:spPr>
        <p:txBody>
          <a:bodyPr spcFirstLastPara="1" wrap="square" lIns="0" tIns="0" rIns="0" bIns="0" anchor="t" anchorCtr="0">
            <a:noAutofit/>
          </a:bodyPr>
          <a:lstStyle>
            <a:lvl1pPr lvl="0">
              <a:spcBef>
                <a:spcPts val="0"/>
              </a:spcBef>
              <a:spcAft>
                <a:spcPts val="0"/>
              </a:spcAft>
              <a:buSzPts val="1200"/>
              <a:buFont typeface="Inter Light"/>
              <a:buNone/>
              <a:defRPr sz="1200">
                <a:latin typeface="Inter Light"/>
                <a:ea typeface="Inter Light"/>
                <a:cs typeface="Inter Light"/>
                <a:sym typeface="Inter Light"/>
              </a:defRPr>
            </a:lvl1pPr>
            <a:lvl2pPr lvl="1">
              <a:spcBef>
                <a:spcPts val="0"/>
              </a:spcBef>
              <a:spcAft>
                <a:spcPts val="0"/>
              </a:spcAft>
              <a:buSzPts val="1200"/>
              <a:buFont typeface="Inter Light"/>
              <a:buNone/>
              <a:defRPr sz="1200">
                <a:latin typeface="Inter Light"/>
                <a:ea typeface="Inter Light"/>
                <a:cs typeface="Inter Light"/>
                <a:sym typeface="Inter Light"/>
              </a:defRPr>
            </a:lvl2pPr>
            <a:lvl3pPr lvl="2">
              <a:spcBef>
                <a:spcPts val="0"/>
              </a:spcBef>
              <a:spcAft>
                <a:spcPts val="0"/>
              </a:spcAft>
              <a:buSzPts val="1200"/>
              <a:buFont typeface="Inter Light"/>
              <a:buNone/>
              <a:defRPr sz="1200">
                <a:latin typeface="Inter Light"/>
                <a:ea typeface="Inter Light"/>
                <a:cs typeface="Inter Light"/>
                <a:sym typeface="Inter Light"/>
              </a:defRPr>
            </a:lvl3pPr>
            <a:lvl4pPr lvl="3">
              <a:spcBef>
                <a:spcPts val="0"/>
              </a:spcBef>
              <a:spcAft>
                <a:spcPts val="0"/>
              </a:spcAft>
              <a:buSzPts val="1200"/>
              <a:buFont typeface="Inter Light"/>
              <a:buNone/>
              <a:defRPr sz="1200">
                <a:latin typeface="Inter Light"/>
                <a:ea typeface="Inter Light"/>
                <a:cs typeface="Inter Light"/>
                <a:sym typeface="Inter Light"/>
              </a:defRPr>
            </a:lvl4pPr>
            <a:lvl5pPr lvl="4">
              <a:spcBef>
                <a:spcPts val="0"/>
              </a:spcBef>
              <a:spcAft>
                <a:spcPts val="0"/>
              </a:spcAft>
              <a:buSzPts val="1200"/>
              <a:buFont typeface="Inter Light"/>
              <a:buNone/>
              <a:defRPr sz="1200">
                <a:latin typeface="Inter Light"/>
                <a:ea typeface="Inter Light"/>
                <a:cs typeface="Inter Light"/>
                <a:sym typeface="Inter Light"/>
              </a:defRPr>
            </a:lvl5pPr>
            <a:lvl6pPr lvl="5">
              <a:spcBef>
                <a:spcPts val="0"/>
              </a:spcBef>
              <a:spcAft>
                <a:spcPts val="0"/>
              </a:spcAft>
              <a:buSzPts val="1200"/>
              <a:buFont typeface="Inter Light"/>
              <a:buNone/>
              <a:defRPr sz="1200">
                <a:latin typeface="Inter Light"/>
                <a:ea typeface="Inter Light"/>
                <a:cs typeface="Inter Light"/>
                <a:sym typeface="Inter Light"/>
              </a:defRPr>
            </a:lvl6pPr>
            <a:lvl7pPr lvl="6">
              <a:spcBef>
                <a:spcPts val="0"/>
              </a:spcBef>
              <a:spcAft>
                <a:spcPts val="0"/>
              </a:spcAft>
              <a:buSzPts val="1200"/>
              <a:buFont typeface="Inter Light"/>
              <a:buNone/>
              <a:defRPr sz="1200">
                <a:latin typeface="Inter Light"/>
                <a:ea typeface="Inter Light"/>
                <a:cs typeface="Inter Light"/>
                <a:sym typeface="Inter Light"/>
              </a:defRPr>
            </a:lvl7pPr>
            <a:lvl8pPr lvl="7">
              <a:spcBef>
                <a:spcPts val="0"/>
              </a:spcBef>
              <a:spcAft>
                <a:spcPts val="0"/>
              </a:spcAft>
              <a:buSzPts val="1200"/>
              <a:buFont typeface="Inter Light"/>
              <a:buNone/>
              <a:defRPr sz="1200">
                <a:latin typeface="Inter Light"/>
                <a:ea typeface="Inter Light"/>
                <a:cs typeface="Inter Light"/>
                <a:sym typeface="Inter Light"/>
              </a:defRPr>
            </a:lvl8pPr>
            <a:lvl9pPr lvl="8">
              <a:spcBef>
                <a:spcPts val="0"/>
              </a:spcBef>
              <a:spcAft>
                <a:spcPts val="0"/>
              </a:spcAft>
              <a:buSzPts val="1200"/>
              <a:buFont typeface="Inter Light"/>
              <a:buNone/>
              <a:defRPr sz="1200">
                <a:latin typeface="Inter Light"/>
                <a:ea typeface="Inter Light"/>
                <a:cs typeface="Inter Light"/>
                <a:sym typeface="Inter Light"/>
              </a:defRPr>
            </a:lvl9pPr>
          </a:lstStyle>
          <a:p>
            <a:endParaRPr/>
          </a:p>
        </p:txBody>
      </p:sp>
      <p:sp>
        <p:nvSpPr>
          <p:cNvPr id="197" name="Google Shape;197;p25"/>
          <p:cNvSpPr txBox="1">
            <a:spLocks noGrp="1"/>
          </p:cNvSpPr>
          <p:nvPr>
            <p:ph type="subTitle" idx="16"/>
          </p:nvPr>
        </p:nvSpPr>
        <p:spPr>
          <a:xfrm>
            <a:off x="4053900" y="1840801"/>
            <a:ext cx="486000" cy="1002600"/>
          </a:xfrm>
          <a:prstGeom prst="rect">
            <a:avLst/>
          </a:prstGeom>
        </p:spPr>
        <p:txBody>
          <a:bodyPr spcFirstLastPara="1" wrap="square" lIns="0" tIns="0" rIns="0" bIns="0" anchor="t" anchorCtr="0">
            <a:noAutofit/>
          </a:bodyPr>
          <a:lstStyle>
            <a:lvl1pPr lvl="0">
              <a:spcBef>
                <a:spcPts val="0"/>
              </a:spcBef>
              <a:spcAft>
                <a:spcPts val="0"/>
              </a:spcAft>
              <a:buSzPts val="1200"/>
              <a:buNone/>
              <a:defRPr sz="1200" b="1"/>
            </a:lvl1pPr>
            <a:lvl2pPr lvl="1">
              <a:spcBef>
                <a:spcPts val="0"/>
              </a:spcBef>
              <a:spcAft>
                <a:spcPts val="0"/>
              </a:spcAft>
              <a:buSzPts val="1200"/>
              <a:buNone/>
              <a:defRPr sz="1200" b="1"/>
            </a:lvl2pPr>
            <a:lvl3pPr lvl="2">
              <a:spcBef>
                <a:spcPts val="0"/>
              </a:spcBef>
              <a:spcAft>
                <a:spcPts val="0"/>
              </a:spcAft>
              <a:buSzPts val="1200"/>
              <a:buNone/>
              <a:defRPr sz="1200" b="1"/>
            </a:lvl3pPr>
            <a:lvl4pPr lvl="3">
              <a:spcBef>
                <a:spcPts val="0"/>
              </a:spcBef>
              <a:spcAft>
                <a:spcPts val="0"/>
              </a:spcAft>
              <a:buSzPts val="1200"/>
              <a:buNone/>
              <a:defRPr sz="1200" b="1"/>
            </a:lvl4pPr>
            <a:lvl5pPr lvl="4">
              <a:spcBef>
                <a:spcPts val="0"/>
              </a:spcBef>
              <a:spcAft>
                <a:spcPts val="0"/>
              </a:spcAft>
              <a:buSzPts val="1200"/>
              <a:buNone/>
              <a:defRPr sz="1200" b="1"/>
            </a:lvl5pPr>
            <a:lvl6pPr lvl="5">
              <a:spcBef>
                <a:spcPts val="0"/>
              </a:spcBef>
              <a:spcAft>
                <a:spcPts val="0"/>
              </a:spcAft>
              <a:buSzPts val="1200"/>
              <a:buNone/>
              <a:defRPr sz="1200" b="1"/>
            </a:lvl6pPr>
            <a:lvl7pPr lvl="6">
              <a:spcBef>
                <a:spcPts val="0"/>
              </a:spcBef>
              <a:spcAft>
                <a:spcPts val="0"/>
              </a:spcAft>
              <a:buSzPts val="1200"/>
              <a:buNone/>
              <a:defRPr sz="1200" b="1"/>
            </a:lvl7pPr>
            <a:lvl8pPr lvl="7">
              <a:spcBef>
                <a:spcPts val="0"/>
              </a:spcBef>
              <a:spcAft>
                <a:spcPts val="0"/>
              </a:spcAft>
              <a:buSzPts val="1200"/>
              <a:buNone/>
              <a:defRPr sz="1200" b="1"/>
            </a:lvl8pPr>
            <a:lvl9pPr lvl="8">
              <a:spcBef>
                <a:spcPts val="0"/>
              </a:spcBef>
              <a:spcAft>
                <a:spcPts val="0"/>
              </a:spcAft>
              <a:buSzPts val="1200"/>
              <a:buNone/>
              <a:defRPr sz="1200" b="1"/>
            </a:lvl9pPr>
          </a:lstStyle>
          <a:p>
            <a:endParaRPr/>
          </a:p>
        </p:txBody>
      </p:sp>
      <p:sp>
        <p:nvSpPr>
          <p:cNvPr id="198" name="Google Shape;198;p25"/>
          <p:cNvSpPr txBox="1">
            <a:spLocks noGrp="1"/>
          </p:cNvSpPr>
          <p:nvPr>
            <p:ph type="subTitle" idx="17"/>
          </p:nvPr>
        </p:nvSpPr>
        <p:spPr>
          <a:xfrm>
            <a:off x="6539262" y="3947400"/>
            <a:ext cx="1257600" cy="452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000"/>
              <a:buFont typeface="Inter Medium"/>
              <a:buNone/>
              <a:defRPr sz="1000">
                <a:latin typeface="Inter Medium"/>
                <a:ea typeface="Inter Medium"/>
                <a:cs typeface="Inter Medium"/>
                <a:sym typeface="Inter Medium"/>
              </a:defRPr>
            </a:lvl1pPr>
            <a:lvl2pPr lvl="1" algn="ctr">
              <a:spcBef>
                <a:spcPts val="0"/>
              </a:spcBef>
              <a:spcAft>
                <a:spcPts val="0"/>
              </a:spcAft>
              <a:buSzPts val="1000"/>
              <a:buFont typeface="Inter Medium"/>
              <a:buNone/>
              <a:defRPr sz="1000">
                <a:latin typeface="Inter Medium"/>
                <a:ea typeface="Inter Medium"/>
                <a:cs typeface="Inter Medium"/>
                <a:sym typeface="Inter Medium"/>
              </a:defRPr>
            </a:lvl2pPr>
            <a:lvl3pPr lvl="2" algn="ctr">
              <a:spcBef>
                <a:spcPts val="0"/>
              </a:spcBef>
              <a:spcAft>
                <a:spcPts val="0"/>
              </a:spcAft>
              <a:buSzPts val="1000"/>
              <a:buFont typeface="Inter Medium"/>
              <a:buNone/>
              <a:defRPr sz="1000">
                <a:latin typeface="Inter Medium"/>
                <a:ea typeface="Inter Medium"/>
                <a:cs typeface="Inter Medium"/>
                <a:sym typeface="Inter Medium"/>
              </a:defRPr>
            </a:lvl3pPr>
            <a:lvl4pPr lvl="3" algn="ctr">
              <a:spcBef>
                <a:spcPts val="0"/>
              </a:spcBef>
              <a:spcAft>
                <a:spcPts val="0"/>
              </a:spcAft>
              <a:buSzPts val="1000"/>
              <a:buFont typeface="Inter Medium"/>
              <a:buNone/>
              <a:defRPr sz="1000">
                <a:latin typeface="Inter Medium"/>
                <a:ea typeface="Inter Medium"/>
                <a:cs typeface="Inter Medium"/>
                <a:sym typeface="Inter Medium"/>
              </a:defRPr>
            </a:lvl4pPr>
            <a:lvl5pPr lvl="4" algn="ctr">
              <a:spcBef>
                <a:spcPts val="0"/>
              </a:spcBef>
              <a:spcAft>
                <a:spcPts val="0"/>
              </a:spcAft>
              <a:buSzPts val="1000"/>
              <a:buFont typeface="Inter Medium"/>
              <a:buNone/>
              <a:defRPr sz="1000">
                <a:latin typeface="Inter Medium"/>
                <a:ea typeface="Inter Medium"/>
                <a:cs typeface="Inter Medium"/>
                <a:sym typeface="Inter Medium"/>
              </a:defRPr>
            </a:lvl5pPr>
            <a:lvl6pPr lvl="5" algn="ctr">
              <a:spcBef>
                <a:spcPts val="0"/>
              </a:spcBef>
              <a:spcAft>
                <a:spcPts val="0"/>
              </a:spcAft>
              <a:buSzPts val="1000"/>
              <a:buFont typeface="Inter Medium"/>
              <a:buNone/>
              <a:defRPr sz="1000">
                <a:latin typeface="Inter Medium"/>
                <a:ea typeface="Inter Medium"/>
                <a:cs typeface="Inter Medium"/>
                <a:sym typeface="Inter Medium"/>
              </a:defRPr>
            </a:lvl6pPr>
            <a:lvl7pPr lvl="6" algn="ctr">
              <a:spcBef>
                <a:spcPts val="0"/>
              </a:spcBef>
              <a:spcAft>
                <a:spcPts val="0"/>
              </a:spcAft>
              <a:buSzPts val="1000"/>
              <a:buFont typeface="Inter Medium"/>
              <a:buNone/>
              <a:defRPr sz="1000">
                <a:latin typeface="Inter Medium"/>
                <a:ea typeface="Inter Medium"/>
                <a:cs typeface="Inter Medium"/>
                <a:sym typeface="Inter Medium"/>
              </a:defRPr>
            </a:lvl7pPr>
            <a:lvl8pPr lvl="7" algn="ctr">
              <a:spcBef>
                <a:spcPts val="0"/>
              </a:spcBef>
              <a:spcAft>
                <a:spcPts val="0"/>
              </a:spcAft>
              <a:buSzPts val="1000"/>
              <a:buFont typeface="Inter Medium"/>
              <a:buNone/>
              <a:defRPr sz="1000">
                <a:latin typeface="Inter Medium"/>
                <a:ea typeface="Inter Medium"/>
                <a:cs typeface="Inter Medium"/>
                <a:sym typeface="Inter Medium"/>
              </a:defRPr>
            </a:lvl8pPr>
            <a:lvl9pPr lvl="8" algn="ctr">
              <a:spcBef>
                <a:spcPts val="0"/>
              </a:spcBef>
              <a:spcAft>
                <a:spcPts val="0"/>
              </a:spcAft>
              <a:buSzPts val="1000"/>
              <a:buFont typeface="Inter Medium"/>
              <a:buNone/>
              <a:defRPr sz="1000">
                <a:latin typeface="Inter Medium"/>
                <a:ea typeface="Inter Medium"/>
                <a:cs typeface="Inter Medium"/>
                <a:sym typeface="Inter Medium"/>
              </a:defRPr>
            </a:lvl9pPr>
          </a:lstStyle>
          <a:p>
            <a:endParaRPr/>
          </a:p>
        </p:txBody>
      </p:sp>
      <p:sp>
        <p:nvSpPr>
          <p:cNvPr id="199" name="Google Shape;199;p25"/>
          <p:cNvSpPr txBox="1">
            <a:spLocks noGrp="1"/>
          </p:cNvSpPr>
          <p:nvPr>
            <p:ph type="subTitle" idx="18"/>
          </p:nvPr>
        </p:nvSpPr>
        <p:spPr>
          <a:xfrm>
            <a:off x="7801698" y="3947400"/>
            <a:ext cx="1257600" cy="452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000"/>
              <a:buFont typeface="Inter Medium"/>
              <a:buNone/>
              <a:defRPr sz="1000">
                <a:latin typeface="Inter Medium"/>
                <a:ea typeface="Inter Medium"/>
                <a:cs typeface="Inter Medium"/>
                <a:sym typeface="Inter Medium"/>
              </a:defRPr>
            </a:lvl1pPr>
            <a:lvl2pPr lvl="1" algn="ctr">
              <a:spcBef>
                <a:spcPts val="0"/>
              </a:spcBef>
              <a:spcAft>
                <a:spcPts val="0"/>
              </a:spcAft>
              <a:buSzPts val="1000"/>
              <a:buFont typeface="Inter Medium"/>
              <a:buNone/>
              <a:defRPr sz="1000">
                <a:latin typeface="Inter Medium"/>
                <a:ea typeface="Inter Medium"/>
                <a:cs typeface="Inter Medium"/>
                <a:sym typeface="Inter Medium"/>
              </a:defRPr>
            </a:lvl2pPr>
            <a:lvl3pPr lvl="2" algn="ctr">
              <a:spcBef>
                <a:spcPts val="0"/>
              </a:spcBef>
              <a:spcAft>
                <a:spcPts val="0"/>
              </a:spcAft>
              <a:buSzPts val="1000"/>
              <a:buFont typeface="Inter Medium"/>
              <a:buNone/>
              <a:defRPr sz="1000">
                <a:latin typeface="Inter Medium"/>
                <a:ea typeface="Inter Medium"/>
                <a:cs typeface="Inter Medium"/>
                <a:sym typeface="Inter Medium"/>
              </a:defRPr>
            </a:lvl3pPr>
            <a:lvl4pPr lvl="3" algn="ctr">
              <a:spcBef>
                <a:spcPts val="0"/>
              </a:spcBef>
              <a:spcAft>
                <a:spcPts val="0"/>
              </a:spcAft>
              <a:buSzPts val="1000"/>
              <a:buFont typeface="Inter Medium"/>
              <a:buNone/>
              <a:defRPr sz="1000">
                <a:latin typeface="Inter Medium"/>
                <a:ea typeface="Inter Medium"/>
                <a:cs typeface="Inter Medium"/>
                <a:sym typeface="Inter Medium"/>
              </a:defRPr>
            </a:lvl4pPr>
            <a:lvl5pPr lvl="4" algn="ctr">
              <a:spcBef>
                <a:spcPts val="0"/>
              </a:spcBef>
              <a:spcAft>
                <a:spcPts val="0"/>
              </a:spcAft>
              <a:buSzPts val="1000"/>
              <a:buFont typeface="Inter Medium"/>
              <a:buNone/>
              <a:defRPr sz="1000">
                <a:latin typeface="Inter Medium"/>
                <a:ea typeface="Inter Medium"/>
                <a:cs typeface="Inter Medium"/>
                <a:sym typeface="Inter Medium"/>
              </a:defRPr>
            </a:lvl5pPr>
            <a:lvl6pPr lvl="5" algn="ctr">
              <a:spcBef>
                <a:spcPts val="0"/>
              </a:spcBef>
              <a:spcAft>
                <a:spcPts val="0"/>
              </a:spcAft>
              <a:buSzPts val="1000"/>
              <a:buFont typeface="Inter Medium"/>
              <a:buNone/>
              <a:defRPr sz="1000">
                <a:latin typeface="Inter Medium"/>
                <a:ea typeface="Inter Medium"/>
                <a:cs typeface="Inter Medium"/>
                <a:sym typeface="Inter Medium"/>
              </a:defRPr>
            </a:lvl6pPr>
            <a:lvl7pPr lvl="6" algn="ctr">
              <a:spcBef>
                <a:spcPts val="0"/>
              </a:spcBef>
              <a:spcAft>
                <a:spcPts val="0"/>
              </a:spcAft>
              <a:buSzPts val="1000"/>
              <a:buFont typeface="Inter Medium"/>
              <a:buNone/>
              <a:defRPr sz="1000">
                <a:latin typeface="Inter Medium"/>
                <a:ea typeface="Inter Medium"/>
                <a:cs typeface="Inter Medium"/>
                <a:sym typeface="Inter Medium"/>
              </a:defRPr>
            </a:lvl7pPr>
            <a:lvl8pPr lvl="7" algn="ctr">
              <a:spcBef>
                <a:spcPts val="0"/>
              </a:spcBef>
              <a:spcAft>
                <a:spcPts val="0"/>
              </a:spcAft>
              <a:buSzPts val="1000"/>
              <a:buFont typeface="Inter Medium"/>
              <a:buNone/>
              <a:defRPr sz="1000">
                <a:latin typeface="Inter Medium"/>
                <a:ea typeface="Inter Medium"/>
                <a:cs typeface="Inter Medium"/>
                <a:sym typeface="Inter Medium"/>
              </a:defRPr>
            </a:lvl8pPr>
            <a:lvl9pPr lvl="8" algn="ctr">
              <a:spcBef>
                <a:spcPts val="0"/>
              </a:spcBef>
              <a:spcAft>
                <a:spcPts val="0"/>
              </a:spcAft>
              <a:buSzPts val="1000"/>
              <a:buFont typeface="Inter Medium"/>
              <a:buNone/>
              <a:defRPr sz="1000">
                <a:latin typeface="Inter Medium"/>
                <a:ea typeface="Inter Medium"/>
                <a:cs typeface="Inter Medium"/>
                <a:sym typeface="Inter Medium"/>
              </a:defRPr>
            </a:lvl9pPr>
          </a:lstStyle>
          <a:p>
            <a:endParaRPr/>
          </a:p>
        </p:txBody>
      </p:sp>
      <p:sp>
        <p:nvSpPr>
          <p:cNvPr id="200" name="Google Shape;200;p25"/>
          <p:cNvSpPr txBox="1">
            <a:spLocks noGrp="1"/>
          </p:cNvSpPr>
          <p:nvPr>
            <p:ph type="subTitle" idx="19"/>
          </p:nvPr>
        </p:nvSpPr>
        <p:spPr>
          <a:xfrm>
            <a:off x="6533000" y="4482875"/>
            <a:ext cx="2520000" cy="593700"/>
          </a:xfrm>
          <a:prstGeom prst="rect">
            <a:avLst/>
          </a:prstGeom>
        </p:spPr>
        <p:txBody>
          <a:bodyPr spcFirstLastPara="1" wrap="square" lIns="91425" tIns="91425" rIns="91425" bIns="91425" anchor="t" anchorCtr="0">
            <a:noAutofit/>
          </a:bodyPr>
          <a:lstStyle>
            <a:lvl1pPr lvl="0" algn="ctr">
              <a:spcBef>
                <a:spcPts val="0"/>
              </a:spcBef>
              <a:spcAft>
                <a:spcPts val="0"/>
              </a:spcAft>
              <a:buSzPts val="1000"/>
              <a:buFont typeface="Inter Medium"/>
              <a:buNone/>
              <a:defRPr sz="1000">
                <a:latin typeface="Inter Medium"/>
                <a:ea typeface="Inter Medium"/>
                <a:cs typeface="Inter Medium"/>
                <a:sym typeface="Inter Medium"/>
              </a:defRPr>
            </a:lvl1pPr>
            <a:lvl2pPr lvl="1" algn="ctr">
              <a:spcBef>
                <a:spcPts val="0"/>
              </a:spcBef>
              <a:spcAft>
                <a:spcPts val="0"/>
              </a:spcAft>
              <a:buSzPts val="1000"/>
              <a:buFont typeface="Inter Medium"/>
              <a:buNone/>
              <a:defRPr sz="1000">
                <a:latin typeface="Inter Medium"/>
                <a:ea typeface="Inter Medium"/>
                <a:cs typeface="Inter Medium"/>
                <a:sym typeface="Inter Medium"/>
              </a:defRPr>
            </a:lvl2pPr>
            <a:lvl3pPr lvl="2" algn="ctr">
              <a:spcBef>
                <a:spcPts val="0"/>
              </a:spcBef>
              <a:spcAft>
                <a:spcPts val="0"/>
              </a:spcAft>
              <a:buSzPts val="1000"/>
              <a:buFont typeface="Inter Medium"/>
              <a:buNone/>
              <a:defRPr sz="1000">
                <a:latin typeface="Inter Medium"/>
                <a:ea typeface="Inter Medium"/>
                <a:cs typeface="Inter Medium"/>
                <a:sym typeface="Inter Medium"/>
              </a:defRPr>
            </a:lvl3pPr>
            <a:lvl4pPr lvl="3" algn="ctr">
              <a:spcBef>
                <a:spcPts val="0"/>
              </a:spcBef>
              <a:spcAft>
                <a:spcPts val="0"/>
              </a:spcAft>
              <a:buSzPts val="1000"/>
              <a:buFont typeface="Inter Medium"/>
              <a:buNone/>
              <a:defRPr sz="1000">
                <a:latin typeface="Inter Medium"/>
                <a:ea typeface="Inter Medium"/>
                <a:cs typeface="Inter Medium"/>
                <a:sym typeface="Inter Medium"/>
              </a:defRPr>
            </a:lvl4pPr>
            <a:lvl5pPr lvl="4" algn="ctr">
              <a:spcBef>
                <a:spcPts val="0"/>
              </a:spcBef>
              <a:spcAft>
                <a:spcPts val="0"/>
              </a:spcAft>
              <a:buSzPts val="1000"/>
              <a:buFont typeface="Inter Medium"/>
              <a:buNone/>
              <a:defRPr sz="1000">
                <a:latin typeface="Inter Medium"/>
                <a:ea typeface="Inter Medium"/>
                <a:cs typeface="Inter Medium"/>
                <a:sym typeface="Inter Medium"/>
              </a:defRPr>
            </a:lvl5pPr>
            <a:lvl6pPr lvl="5" algn="ctr">
              <a:spcBef>
                <a:spcPts val="0"/>
              </a:spcBef>
              <a:spcAft>
                <a:spcPts val="0"/>
              </a:spcAft>
              <a:buSzPts val="1000"/>
              <a:buFont typeface="Inter Medium"/>
              <a:buNone/>
              <a:defRPr sz="1000">
                <a:latin typeface="Inter Medium"/>
                <a:ea typeface="Inter Medium"/>
                <a:cs typeface="Inter Medium"/>
                <a:sym typeface="Inter Medium"/>
              </a:defRPr>
            </a:lvl6pPr>
            <a:lvl7pPr lvl="6" algn="ctr">
              <a:spcBef>
                <a:spcPts val="0"/>
              </a:spcBef>
              <a:spcAft>
                <a:spcPts val="0"/>
              </a:spcAft>
              <a:buSzPts val="1000"/>
              <a:buFont typeface="Inter Medium"/>
              <a:buNone/>
              <a:defRPr sz="1000">
                <a:latin typeface="Inter Medium"/>
                <a:ea typeface="Inter Medium"/>
                <a:cs typeface="Inter Medium"/>
                <a:sym typeface="Inter Medium"/>
              </a:defRPr>
            </a:lvl7pPr>
            <a:lvl8pPr lvl="7" algn="ctr">
              <a:spcBef>
                <a:spcPts val="0"/>
              </a:spcBef>
              <a:spcAft>
                <a:spcPts val="0"/>
              </a:spcAft>
              <a:buSzPts val="1000"/>
              <a:buFont typeface="Inter Medium"/>
              <a:buNone/>
              <a:defRPr sz="1000">
                <a:latin typeface="Inter Medium"/>
                <a:ea typeface="Inter Medium"/>
                <a:cs typeface="Inter Medium"/>
                <a:sym typeface="Inter Medium"/>
              </a:defRPr>
            </a:lvl8pPr>
            <a:lvl9pPr lvl="8" algn="ctr">
              <a:spcBef>
                <a:spcPts val="0"/>
              </a:spcBef>
              <a:spcAft>
                <a:spcPts val="0"/>
              </a:spcAft>
              <a:buSzPts val="1000"/>
              <a:buFont typeface="Inter Medium"/>
              <a:buNone/>
              <a:defRPr sz="1000">
                <a:latin typeface="Inter Medium"/>
                <a:ea typeface="Inter Medium"/>
                <a:cs typeface="Inter Medium"/>
                <a:sym typeface="Inter Medium"/>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lank Header">
  <p:cSld name="CUSTOM_21">
    <p:spTree>
      <p:nvGrpSpPr>
        <p:cNvPr id="1" name="Shape 201"/>
        <p:cNvGrpSpPr/>
        <p:nvPr/>
      </p:nvGrpSpPr>
      <p:grpSpPr>
        <a:xfrm>
          <a:off x="0" y="0"/>
          <a:ext cx="0" cy="0"/>
          <a:chOff x="0" y="0"/>
          <a:chExt cx="0" cy="0"/>
        </a:xfrm>
      </p:grpSpPr>
      <p:sp>
        <p:nvSpPr>
          <p:cNvPr id="202" name="Google Shape;202;p26"/>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203" name="Google Shape;203;p26"/>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
        <p:nvSpPr>
          <p:cNvPr id="204" name="Google Shape;204;p26"/>
          <p:cNvSpPr txBox="1">
            <a:spLocks noGrp="1"/>
          </p:cNvSpPr>
          <p:nvPr>
            <p:ph type="subTitle" idx="1"/>
          </p:nvPr>
        </p:nvSpPr>
        <p:spPr>
          <a:xfrm>
            <a:off x="194920" y="2643283"/>
            <a:ext cx="4983600" cy="3036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b="1"/>
            </a:lvl1pPr>
            <a:lvl2pPr lvl="1">
              <a:spcBef>
                <a:spcPts val="0"/>
              </a:spcBef>
              <a:spcAft>
                <a:spcPts val="0"/>
              </a:spcAft>
              <a:buSzPts val="1400"/>
              <a:buNone/>
              <a:defRPr b="1"/>
            </a:lvl2pPr>
            <a:lvl3pPr lvl="2">
              <a:spcBef>
                <a:spcPts val="0"/>
              </a:spcBef>
              <a:spcAft>
                <a:spcPts val="0"/>
              </a:spcAft>
              <a:buSzPts val="1400"/>
              <a:buNone/>
              <a:defRPr b="1"/>
            </a:lvl3pPr>
            <a:lvl4pPr lvl="3">
              <a:spcBef>
                <a:spcPts val="0"/>
              </a:spcBef>
              <a:spcAft>
                <a:spcPts val="0"/>
              </a:spcAft>
              <a:buSzPts val="1400"/>
              <a:buNone/>
              <a:defRPr b="1"/>
            </a:lvl4pPr>
            <a:lvl5pPr lvl="4">
              <a:spcBef>
                <a:spcPts val="0"/>
              </a:spcBef>
              <a:spcAft>
                <a:spcPts val="0"/>
              </a:spcAft>
              <a:buSzPts val="1400"/>
              <a:buNone/>
              <a:defRPr b="1"/>
            </a:lvl5pPr>
            <a:lvl6pPr lvl="5">
              <a:spcBef>
                <a:spcPts val="0"/>
              </a:spcBef>
              <a:spcAft>
                <a:spcPts val="0"/>
              </a:spcAft>
              <a:buSzPts val="1400"/>
              <a:buNone/>
              <a:defRPr b="1"/>
            </a:lvl6pPr>
            <a:lvl7pPr lvl="6">
              <a:spcBef>
                <a:spcPts val="0"/>
              </a:spcBef>
              <a:spcAft>
                <a:spcPts val="0"/>
              </a:spcAft>
              <a:buSzPts val="1400"/>
              <a:buNone/>
              <a:defRPr b="1"/>
            </a:lvl7pPr>
            <a:lvl8pPr lvl="7">
              <a:spcBef>
                <a:spcPts val="0"/>
              </a:spcBef>
              <a:spcAft>
                <a:spcPts val="0"/>
              </a:spcAft>
              <a:buSzPts val="1400"/>
              <a:buNone/>
              <a:defRPr b="1"/>
            </a:lvl8pPr>
            <a:lvl9pPr lvl="8">
              <a:spcBef>
                <a:spcPts val="0"/>
              </a:spcBef>
              <a:spcAft>
                <a:spcPts val="0"/>
              </a:spcAft>
              <a:buSzPts val="1400"/>
              <a:buNone/>
              <a:defRPr b="1"/>
            </a:lvl9pPr>
          </a:lstStyle>
          <a:p>
            <a:endParaRPr/>
          </a:p>
        </p:txBody>
      </p:sp>
      <p:sp>
        <p:nvSpPr>
          <p:cNvPr id="205" name="Google Shape;205;p26"/>
          <p:cNvSpPr txBox="1">
            <a:spLocks noGrp="1"/>
          </p:cNvSpPr>
          <p:nvPr>
            <p:ph type="subTitle" idx="2"/>
          </p:nvPr>
        </p:nvSpPr>
        <p:spPr>
          <a:xfrm>
            <a:off x="474545" y="3125283"/>
            <a:ext cx="4983600" cy="303600"/>
          </a:xfrm>
          <a:prstGeom prst="rect">
            <a:avLst/>
          </a:prstGeom>
        </p:spPr>
        <p:txBody>
          <a:bodyPr spcFirstLastPara="1" wrap="square" lIns="91425" tIns="91425" rIns="91425" bIns="91425" anchor="t" anchorCtr="0">
            <a:noAutofit/>
          </a:bodyPr>
          <a:lstStyle>
            <a:lvl1pPr lvl="0">
              <a:spcBef>
                <a:spcPts val="0"/>
              </a:spcBef>
              <a:spcAft>
                <a:spcPts val="0"/>
              </a:spcAft>
              <a:buSzPts val="1200"/>
              <a:buFont typeface="Inter Light"/>
              <a:buNone/>
              <a:defRPr sz="1200">
                <a:latin typeface="Inter Light"/>
                <a:ea typeface="Inter Light"/>
                <a:cs typeface="Inter Light"/>
                <a:sym typeface="Inter Light"/>
              </a:defRPr>
            </a:lvl1pPr>
            <a:lvl2pPr lvl="1">
              <a:spcBef>
                <a:spcPts val="0"/>
              </a:spcBef>
              <a:spcAft>
                <a:spcPts val="0"/>
              </a:spcAft>
              <a:buSzPts val="1200"/>
              <a:buNone/>
              <a:defRPr sz="1200" b="1"/>
            </a:lvl2pPr>
            <a:lvl3pPr lvl="2">
              <a:spcBef>
                <a:spcPts val="0"/>
              </a:spcBef>
              <a:spcAft>
                <a:spcPts val="0"/>
              </a:spcAft>
              <a:buSzPts val="1200"/>
              <a:buNone/>
              <a:defRPr sz="1200" b="1"/>
            </a:lvl3pPr>
            <a:lvl4pPr lvl="3">
              <a:spcBef>
                <a:spcPts val="0"/>
              </a:spcBef>
              <a:spcAft>
                <a:spcPts val="0"/>
              </a:spcAft>
              <a:buSzPts val="1200"/>
              <a:buNone/>
              <a:defRPr sz="1200" b="1"/>
            </a:lvl4pPr>
            <a:lvl5pPr lvl="4">
              <a:spcBef>
                <a:spcPts val="0"/>
              </a:spcBef>
              <a:spcAft>
                <a:spcPts val="0"/>
              </a:spcAft>
              <a:buSzPts val="1200"/>
              <a:buNone/>
              <a:defRPr sz="1200" b="1"/>
            </a:lvl5pPr>
            <a:lvl6pPr lvl="5">
              <a:spcBef>
                <a:spcPts val="0"/>
              </a:spcBef>
              <a:spcAft>
                <a:spcPts val="0"/>
              </a:spcAft>
              <a:buSzPts val="1200"/>
              <a:buNone/>
              <a:defRPr sz="1200" b="1"/>
            </a:lvl6pPr>
            <a:lvl7pPr lvl="6">
              <a:spcBef>
                <a:spcPts val="0"/>
              </a:spcBef>
              <a:spcAft>
                <a:spcPts val="0"/>
              </a:spcAft>
              <a:buSzPts val="1200"/>
              <a:buNone/>
              <a:defRPr sz="1200" b="1"/>
            </a:lvl7pPr>
            <a:lvl8pPr lvl="7">
              <a:spcBef>
                <a:spcPts val="0"/>
              </a:spcBef>
              <a:spcAft>
                <a:spcPts val="0"/>
              </a:spcAft>
              <a:buSzPts val="1200"/>
              <a:buNone/>
              <a:defRPr sz="1200" b="1"/>
            </a:lvl8pPr>
            <a:lvl9pPr lvl="8">
              <a:spcBef>
                <a:spcPts val="0"/>
              </a:spcBef>
              <a:spcAft>
                <a:spcPts val="0"/>
              </a:spcAft>
              <a:buSzPts val="1200"/>
              <a:buNone/>
              <a:defRPr sz="1200" b="1"/>
            </a:lvl9pPr>
          </a:lstStyle>
          <a:p>
            <a:endParaRPr/>
          </a:p>
        </p:txBody>
      </p:sp>
      <p:sp>
        <p:nvSpPr>
          <p:cNvPr id="206" name="Google Shape;206;p26"/>
          <p:cNvSpPr txBox="1">
            <a:spLocks noGrp="1"/>
          </p:cNvSpPr>
          <p:nvPr>
            <p:ph type="subTitle" idx="3"/>
          </p:nvPr>
        </p:nvSpPr>
        <p:spPr>
          <a:xfrm>
            <a:off x="194920" y="3125283"/>
            <a:ext cx="4983600" cy="3036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sz="1200" b="1"/>
            </a:lvl1pPr>
            <a:lvl2pPr lvl="1">
              <a:spcBef>
                <a:spcPts val="0"/>
              </a:spcBef>
              <a:spcAft>
                <a:spcPts val="0"/>
              </a:spcAft>
              <a:buSzPts val="1200"/>
              <a:buNone/>
              <a:defRPr sz="1200" b="1"/>
            </a:lvl2pPr>
            <a:lvl3pPr lvl="2">
              <a:spcBef>
                <a:spcPts val="0"/>
              </a:spcBef>
              <a:spcAft>
                <a:spcPts val="0"/>
              </a:spcAft>
              <a:buSzPts val="1200"/>
              <a:buNone/>
              <a:defRPr sz="1200" b="1"/>
            </a:lvl3pPr>
            <a:lvl4pPr lvl="3">
              <a:spcBef>
                <a:spcPts val="0"/>
              </a:spcBef>
              <a:spcAft>
                <a:spcPts val="0"/>
              </a:spcAft>
              <a:buSzPts val="1200"/>
              <a:buNone/>
              <a:defRPr sz="1200" b="1"/>
            </a:lvl4pPr>
            <a:lvl5pPr lvl="4">
              <a:spcBef>
                <a:spcPts val="0"/>
              </a:spcBef>
              <a:spcAft>
                <a:spcPts val="0"/>
              </a:spcAft>
              <a:buSzPts val="1200"/>
              <a:buNone/>
              <a:defRPr sz="1200" b="1"/>
            </a:lvl5pPr>
            <a:lvl6pPr lvl="5">
              <a:spcBef>
                <a:spcPts val="0"/>
              </a:spcBef>
              <a:spcAft>
                <a:spcPts val="0"/>
              </a:spcAft>
              <a:buSzPts val="1200"/>
              <a:buNone/>
              <a:defRPr sz="1200" b="1"/>
            </a:lvl6pPr>
            <a:lvl7pPr lvl="6">
              <a:spcBef>
                <a:spcPts val="0"/>
              </a:spcBef>
              <a:spcAft>
                <a:spcPts val="0"/>
              </a:spcAft>
              <a:buSzPts val="1200"/>
              <a:buNone/>
              <a:defRPr sz="1200" b="1"/>
            </a:lvl7pPr>
            <a:lvl8pPr lvl="7">
              <a:spcBef>
                <a:spcPts val="0"/>
              </a:spcBef>
              <a:spcAft>
                <a:spcPts val="0"/>
              </a:spcAft>
              <a:buSzPts val="1200"/>
              <a:buNone/>
              <a:defRPr sz="1200" b="1"/>
            </a:lvl8pPr>
            <a:lvl9pPr lvl="8">
              <a:spcBef>
                <a:spcPts val="0"/>
              </a:spcBef>
              <a:spcAft>
                <a:spcPts val="0"/>
              </a:spcAft>
              <a:buSzPts val="1200"/>
              <a:buNone/>
              <a:defRPr sz="1200" b="1"/>
            </a:lvl9pPr>
          </a:lstStyle>
          <a:p>
            <a:endParaRPr/>
          </a:p>
        </p:txBody>
      </p:sp>
      <p:sp>
        <p:nvSpPr>
          <p:cNvPr id="207" name="Google Shape;207;p26"/>
          <p:cNvSpPr txBox="1">
            <a:spLocks noGrp="1"/>
          </p:cNvSpPr>
          <p:nvPr>
            <p:ph type="subTitle" idx="4"/>
          </p:nvPr>
        </p:nvSpPr>
        <p:spPr>
          <a:xfrm>
            <a:off x="474545" y="3422908"/>
            <a:ext cx="4983600" cy="303600"/>
          </a:xfrm>
          <a:prstGeom prst="rect">
            <a:avLst/>
          </a:prstGeom>
        </p:spPr>
        <p:txBody>
          <a:bodyPr spcFirstLastPara="1" wrap="square" lIns="91425" tIns="91425" rIns="91425" bIns="91425" anchor="t" anchorCtr="0">
            <a:noAutofit/>
          </a:bodyPr>
          <a:lstStyle>
            <a:lvl1pPr lvl="0">
              <a:spcBef>
                <a:spcPts val="0"/>
              </a:spcBef>
              <a:spcAft>
                <a:spcPts val="0"/>
              </a:spcAft>
              <a:buSzPts val="1200"/>
              <a:buFont typeface="Inter Light"/>
              <a:buNone/>
              <a:defRPr sz="1200">
                <a:latin typeface="Inter Light"/>
                <a:ea typeface="Inter Light"/>
                <a:cs typeface="Inter Light"/>
                <a:sym typeface="Inter Light"/>
              </a:defRPr>
            </a:lvl1pPr>
            <a:lvl2pPr lvl="1">
              <a:spcBef>
                <a:spcPts val="0"/>
              </a:spcBef>
              <a:spcAft>
                <a:spcPts val="0"/>
              </a:spcAft>
              <a:buSzPts val="1200"/>
              <a:buNone/>
              <a:defRPr sz="1200" b="1"/>
            </a:lvl2pPr>
            <a:lvl3pPr lvl="2">
              <a:spcBef>
                <a:spcPts val="0"/>
              </a:spcBef>
              <a:spcAft>
                <a:spcPts val="0"/>
              </a:spcAft>
              <a:buSzPts val="1200"/>
              <a:buNone/>
              <a:defRPr sz="1200" b="1"/>
            </a:lvl3pPr>
            <a:lvl4pPr lvl="3">
              <a:spcBef>
                <a:spcPts val="0"/>
              </a:spcBef>
              <a:spcAft>
                <a:spcPts val="0"/>
              </a:spcAft>
              <a:buSzPts val="1200"/>
              <a:buNone/>
              <a:defRPr sz="1200" b="1"/>
            </a:lvl4pPr>
            <a:lvl5pPr lvl="4">
              <a:spcBef>
                <a:spcPts val="0"/>
              </a:spcBef>
              <a:spcAft>
                <a:spcPts val="0"/>
              </a:spcAft>
              <a:buSzPts val="1200"/>
              <a:buNone/>
              <a:defRPr sz="1200" b="1"/>
            </a:lvl5pPr>
            <a:lvl6pPr lvl="5">
              <a:spcBef>
                <a:spcPts val="0"/>
              </a:spcBef>
              <a:spcAft>
                <a:spcPts val="0"/>
              </a:spcAft>
              <a:buSzPts val="1200"/>
              <a:buNone/>
              <a:defRPr sz="1200" b="1"/>
            </a:lvl6pPr>
            <a:lvl7pPr lvl="6">
              <a:spcBef>
                <a:spcPts val="0"/>
              </a:spcBef>
              <a:spcAft>
                <a:spcPts val="0"/>
              </a:spcAft>
              <a:buSzPts val="1200"/>
              <a:buNone/>
              <a:defRPr sz="1200" b="1"/>
            </a:lvl7pPr>
            <a:lvl8pPr lvl="7">
              <a:spcBef>
                <a:spcPts val="0"/>
              </a:spcBef>
              <a:spcAft>
                <a:spcPts val="0"/>
              </a:spcAft>
              <a:buSzPts val="1200"/>
              <a:buNone/>
              <a:defRPr sz="1200" b="1"/>
            </a:lvl8pPr>
            <a:lvl9pPr lvl="8">
              <a:spcBef>
                <a:spcPts val="0"/>
              </a:spcBef>
              <a:spcAft>
                <a:spcPts val="0"/>
              </a:spcAft>
              <a:buSzPts val="1200"/>
              <a:buNone/>
              <a:defRPr sz="1200" b="1"/>
            </a:lvl9pPr>
          </a:lstStyle>
          <a:p>
            <a:endParaRPr/>
          </a:p>
        </p:txBody>
      </p:sp>
      <p:sp>
        <p:nvSpPr>
          <p:cNvPr id="208" name="Google Shape;208;p26"/>
          <p:cNvSpPr txBox="1">
            <a:spLocks noGrp="1"/>
          </p:cNvSpPr>
          <p:nvPr>
            <p:ph type="subTitle" idx="5"/>
          </p:nvPr>
        </p:nvSpPr>
        <p:spPr>
          <a:xfrm>
            <a:off x="194920" y="3422908"/>
            <a:ext cx="4983600" cy="3036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sz="1200" b="1"/>
            </a:lvl1pPr>
            <a:lvl2pPr lvl="1">
              <a:spcBef>
                <a:spcPts val="0"/>
              </a:spcBef>
              <a:spcAft>
                <a:spcPts val="0"/>
              </a:spcAft>
              <a:buSzPts val="1200"/>
              <a:buNone/>
              <a:defRPr sz="1200" b="1"/>
            </a:lvl2pPr>
            <a:lvl3pPr lvl="2">
              <a:spcBef>
                <a:spcPts val="0"/>
              </a:spcBef>
              <a:spcAft>
                <a:spcPts val="0"/>
              </a:spcAft>
              <a:buSzPts val="1200"/>
              <a:buNone/>
              <a:defRPr sz="1200" b="1"/>
            </a:lvl3pPr>
            <a:lvl4pPr lvl="3">
              <a:spcBef>
                <a:spcPts val="0"/>
              </a:spcBef>
              <a:spcAft>
                <a:spcPts val="0"/>
              </a:spcAft>
              <a:buSzPts val="1200"/>
              <a:buNone/>
              <a:defRPr sz="1200" b="1"/>
            </a:lvl4pPr>
            <a:lvl5pPr lvl="4">
              <a:spcBef>
                <a:spcPts val="0"/>
              </a:spcBef>
              <a:spcAft>
                <a:spcPts val="0"/>
              </a:spcAft>
              <a:buSzPts val="1200"/>
              <a:buNone/>
              <a:defRPr sz="1200" b="1"/>
            </a:lvl5pPr>
            <a:lvl6pPr lvl="5">
              <a:spcBef>
                <a:spcPts val="0"/>
              </a:spcBef>
              <a:spcAft>
                <a:spcPts val="0"/>
              </a:spcAft>
              <a:buSzPts val="1200"/>
              <a:buNone/>
              <a:defRPr sz="1200" b="1"/>
            </a:lvl6pPr>
            <a:lvl7pPr lvl="6">
              <a:spcBef>
                <a:spcPts val="0"/>
              </a:spcBef>
              <a:spcAft>
                <a:spcPts val="0"/>
              </a:spcAft>
              <a:buSzPts val="1200"/>
              <a:buNone/>
              <a:defRPr sz="1200" b="1"/>
            </a:lvl7pPr>
            <a:lvl8pPr lvl="7">
              <a:spcBef>
                <a:spcPts val="0"/>
              </a:spcBef>
              <a:spcAft>
                <a:spcPts val="0"/>
              </a:spcAft>
              <a:buSzPts val="1200"/>
              <a:buNone/>
              <a:defRPr sz="1200" b="1"/>
            </a:lvl8pPr>
            <a:lvl9pPr lvl="8">
              <a:spcBef>
                <a:spcPts val="0"/>
              </a:spcBef>
              <a:spcAft>
                <a:spcPts val="0"/>
              </a:spcAft>
              <a:buSzPts val="1200"/>
              <a:buNone/>
              <a:defRPr sz="1200" b="1"/>
            </a:lvl9pPr>
          </a:lstStyle>
          <a:p>
            <a:endParaRPr/>
          </a:p>
        </p:txBody>
      </p:sp>
      <p:sp>
        <p:nvSpPr>
          <p:cNvPr id="209" name="Google Shape;209;p26"/>
          <p:cNvSpPr txBox="1">
            <a:spLocks noGrp="1"/>
          </p:cNvSpPr>
          <p:nvPr>
            <p:ph type="subTitle" idx="6"/>
          </p:nvPr>
        </p:nvSpPr>
        <p:spPr>
          <a:xfrm>
            <a:off x="474545" y="3726508"/>
            <a:ext cx="4983600" cy="303600"/>
          </a:xfrm>
          <a:prstGeom prst="rect">
            <a:avLst/>
          </a:prstGeom>
        </p:spPr>
        <p:txBody>
          <a:bodyPr spcFirstLastPara="1" wrap="square" lIns="91425" tIns="91425" rIns="91425" bIns="91425" anchor="t" anchorCtr="0">
            <a:noAutofit/>
          </a:bodyPr>
          <a:lstStyle>
            <a:lvl1pPr lvl="0">
              <a:spcBef>
                <a:spcPts val="0"/>
              </a:spcBef>
              <a:spcAft>
                <a:spcPts val="0"/>
              </a:spcAft>
              <a:buSzPts val="1200"/>
              <a:buFont typeface="Inter Light"/>
              <a:buNone/>
              <a:defRPr sz="1200">
                <a:latin typeface="Inter Light"/>
                <a:ea typeface="Inter Light"/>
                <a:cs typeface="Inter Light"/>
                <a:sym typeface="Inter Light"/>
              </a:defRPr>
            </a:lvl1pPr>
            <a:lvl2pPr lvl="1">
              <a:spcBef>
                <a:spcPts val="0"/>
              </a:spcBef>
              <a:spcAft>
                <a:spcPts val="0"/>
              </a:spcAft>
              <a:buSzPts val="1200"/>
              <a:buNone/>
              <a:defRPr sz="1200" b="1"/>
            </a:lvl2pPr>
            <a:lvl3pPr lvl="2">
              <a:spcBef>
                <a:spcPts val="0"/>
              </a:spcBef>
              <a:spcAft>
                <a:spcPts val="0"/>
              </a:spcAft>
              <a:buSzPts val="1200"/>
              <a:buNone/>
              <a:defRPr sz="1200" b="1"/>
            </a:lvl3pPr>
            <a:lvl4pPr lvl="3">
              <a:spcBef>
                <a:spcPts val="0"/>
              </a:spcBef>
              <a:spcAft>
                <a:spcPts val="0"/>
              </a:spcAft>
              <a:buSzPts val="1200"/>
              <a:buNone/>
              <a:defRPr sz="1200" b="1"/>
            </a:lvl4pPr>
            <a:lvl5pPr lvl="4">
              <a:spcBef>
                <a:spcPts val="0"/>
              </a:spcBef>
              <a:spcAft>
                <a:spcPts val="0"/>
              </a:spcAft>
              <a:buSzPts val="1200"/>
              <a:buNone/>
              <a:defRPr sz="1200" b="1"/>
            </a:lvl5pPr>
            <a:lvl6pPr lvl="5">
              <a:spcBef>
                <a:spcPts val="0"/>
              </a:spcBef>
              <a:spcAft>
                <a:spcPts val="0"/>
              </a:spcAft>
              <a:buSzPts val="1200"/>
              <a:buNone/>
              <a:defRPr sz="1200" b="1"/>
            </a:lvl6pPr>
            <a:lvl7pPr lvl="6">
              <a:spcBef>
                <a:spcPts val="0"/>
              </a:spcBef>
              <a:spcAft>
                <a:spcPts val="0"/>
              </a:spcAft>
              <a:buSzPts val="1200"/>
              <a:buNone/>
              <a:defRPr sz="1200" b="1"/>
            </a:lvl7pPr>
            <a:lvl8pPr lvl="7">
              <a:spcBef>
                <a:spcPts val="0"/>
              </a:spcBef>
              <a:spcAft>
                <a:spcPts val="0"/>
              </a:spcAft>
              <a:buSzPts val="1200"/>
              <a:buNone/>
              <a:defRPr sz="1200" b="1"/>
            </a:lvl8pPr>
            <a:lvl9pPr lvl="8">
              <a:spcBef>
                <a:spcPts val="0"/>
              </a:spcBef>
              <a:spcAft>
                <a:spcPts val="0"/>
              </a:spcAft>
              <a:buSzPts val="1200"/>
              <a:buNone/>
              <a:defRPr sz="1200" b="1"/>
            </a:lvl9pPr>
          </a:lstStyle>
          <a:p>
            <a:endParaRPr/>
          </a:p>
        </p:txBody>
      </p:sp>
      <p:sp>
        <p:nvSpPr>
          <p:cNvPr id="210" name="Google Shape;210;p26"/>
          <p:cNvSpPr txBox="1">
            <a:spLocks noGrp="1"/>
          </p:cNvSpPr>
          <p:nvPr>
            <p:ph type="subTitle" idx="7"/>
          </p:nvPr>
        </p:nvSpPr>
        <p:spPr>
          <a:xfrm>
            <a:off x="194920" y="3726508"/>
            <a:ext cx="4983600" cy="3036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sz="1200" b="1"/>
            </a:lvl1pPr>
            <a:lvl2pPr lvl="1">
              <a:spcBef>
                <a:spcPts val="0"/>
              </a:spcBef>
              <a:spcAft>
                <a:spcPts val="0"/>
              </a:spcAft>
              <a:buSzPts val="1200"/>
              <a:buNone/>
              <a:defRPr sz="1200" b="1"/>
            </a:lvl2pPr>
            <a:lvl3pPr lvl="2">
              <a:spcBef>
                <a:spcPts val="0"/>
              </a:spcBef>
              <a:spcAft>
                <a:spcPts val="0"/>
              </a:spcAft>
              <a:buSzPts val="1200"/>
              <a:buNone/>
              <a:defRPr sz="1200" b="1"/>
            </a:lvl3pPr>
            <a:lvl4pPr lvl="3">
              <a:spcBef>
                <a:spcPts val="0"/>
              </a:spcBef>
              <a:spcAft>
                <a:spcPts val="0"/>
              </a:spcAft>
              <a:buSzPts val="1200"/>
              <a:buNone/>
              <a:defRPr sz="1200" b="1"/>
            </a:lvl4pPr>
            <a:lvl5pPr lvl="4">
              <a:spcBef>
                <a:spcPts val="0"/>
              </a:spcBef>
              <a:spcAft>
                <a:spcPts val="0"/>
              </a:spcAft>
              <a:buSzPts val="1200"/>
              <a:buNone/>
              <a:defRPr sz="1200" b="1"/>
            </a:lvl5pPr>
            <a:lvl6pPr lvl="5">
              <a:spcBef>
                <a:spcPts val="0"/>
              </a:spcBef>
              <a:spcAft>
                <a:spcPts val="0"/>
              </a:spcAft>
              <a:buSzPts val="1200"/>
              <a:buNone/>
              <a:defRPr sz="1200" b="1"/>
            </a:lvl6pPr>
            <a:lvl7pPr lvl="6">
              <a:spcBef>
                <a:spcPts val="0"/>
              </a:spcBef>
              <a:spcAft>
                <a:spcPts val="0"/>
              </a:spcAft>
              <a:buSzPts val="1200"/>
              <a:buNone/>
              <a:defRPr sz="1200" b="1"/>
            </a:lvl7pPr>
            <a:lvl8pPr lvl="7">
              <a:spcBef>
                <a:spcPts val="0"/>
              </a:spcBef>
              <a:spcAft>
                <a:spcPts val="0"/>
              </a:spcAft>
              <a:buSzPts val="1200"/>
              <a:buNone/>
              <a:defRPr sz="1200" b="1"/>
            </a:lvl8pPr>
            <a:lvl9pPr lvl="8">
              <a:spcBef>
                <a:spcPts val="0"/>
              </a:spcBef>
              <a:spcAft>
                <a:spcPts val="0"/>
              </a:spcAft>
              <a:buSzPts val="1200"/>
              <a:buNone/>
              <a:defRPr sz="1200" b="1"/>
            </a:lvl9pPr>
          </a:lstStyle>
          <a:p>
            <a:endParaRPr/>
          </a:p>
        </p:txBody>
      </p:sp>
      <p:sp>
        <p:nvSpPr>
          <p:cNvPr id="211" name="Google Shape;211;p26"/>
          <p:cNvSpPr txBox="1">
            <a:spLocks noGrp="1"/>
          </p:cNvSpPr>
          <p:nvPr>
            <p:ph type="subTitle" idx="8"/>
          </p:nvPr>
        </p:nvSpPr>
        <p:spPr>
          <a:xfrm>
            <a:off x="284400" y="531600"/>
            <a:ext cx="4255500" cy="297600"/>
          </a:xfrm>
          <a:prstGeom prst="rect">
            <a:avLst/>
          </a:prstGeom>
        </p:spPr>
        <p:txBody>
          <a:bodyPr spcFirstLastPara="1" wrap="square" lIns="0" tIns="91425" rIns="0" bIns="91425" anchor="t" anchorCtr="0">
            <a:noAutofit/>
          </a:bodyPr>
          <a:lstStyle>
            <a:lvl1pPr lvl="0">
              <a:spcBef>
                <a:spcPts val="0"/>
              </a:spcBef>
              <a:spcAft>
                <a:spcPts val="0"/>
              </a:spcAft>
              <a:buSzPts val="900"/>
              <a:buFont typeface="Inter Medium"/>
              <a:buNone/>
              <a:defRPr sz="900">
                <a:latin typeface="Inter Medium"/>
                <a:ea typeface="Inter Medium"/>
                <a:cs typeface="Inter Medium"/>
                <a:sym typeface="Inter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2" name="Google Shape;212;p26"/>
          <p:cNvSpPr txBox="1">
            <a:spLocks noGrp="1"/>
          </p:cNvSpPr>
          <p:nvPr>
            <p:ph type="title"/>
          </p:nvPr>
        </p:nvSpPr>
        <p:spPr>
          <a:xfrm>
            <a:off x="276526" y="832771"/>
            <a:ext cx="4206900" cy="771600"/>
          </a:xfrm>
          <a:prstGeom prst="rect">
            <a:avLst/>
          </a:prstGeom>
        </p:spPr>
        <p:txBody>
          <a:bodyPr spcFirstLastPara="1" wrap="square" lIns="0" tIns="91425" rIns="0" bIns="91425" anchor="t" anchorCtr="0">
            <a:noAutofit/>
          </a:bodyPr>
          <a:lstStyle>
            <a:lvl1pPr lvl="0">
              <a:spcBef>
                <a:spcPts val="0"/>
              </a:spcBef>
              <a:spcAft>
                <a:spcPts val="0"/>
              </a:spcAft>
              <a:buClr>
                <a:schemeClr val="dk1"/>
              </a:buClr>
              <a:buSzPts val="2000"/>
              <a:buFont typeface="Inter"/>
              <a:buNone/>
              <a:defRPr sz="2000" b="1"/>
            </a:lvl1pPr>
            <a:lvl2pPr lvl="1">
              <a:spcBef>
                <a:spcPts val="0"/>
              </a:spcBef>
              <a:spcAft>
                <a:spcPts val="0"/>
              </a:spcAft>
              <a:buSzPts val="1400"/>
              <a:buFont typeface="Inter"/>
              <a:buNone/>
              <a:defRPr b="1"/>
            </a:lvl2pPr>
            <a:lvl3pPr lvl="2">
              <a:spcBef>
                <a:spcPts val="0"/>
              </a:spcBef>
              <a:spcAft>
                <a:spcPts val="0"/>
              </a:spcAft>
              <a:buSzPts val="1400"/>
              <a:buFont typeface="Inter"/>
              <a:buNone/>
              <a:defRPr b="1"/>
            </a:lvl3pPr>
            <a:lvl4pPr lvl="3">
              <a:spcBef>
                <a:spcPts val="0"/>
              </a:spcBef>
              <a:spcAft>
                <a:spcPts val="0"/>
              </a:spcAft>
              <a:buSzPts val="1400"/>
              <a:buFont typeface="Inter"/>
              <a:buNone/>
              <a:defRPr b="1"/>
            </a:lvl4pPr>
            <a:lvl5pPr lvl="4">
              <a:spcBef>
                <a:spcPts val="0"/>
              </a:spcBef>
              <a:spcAft>
                <a:spcPts val="0"/>
              </a:spcAft>
              <a:buSzPts val="1400"/>
              <a:buFont typeface="Inter"/>
              <a:buNone/>
              <a:defRPr b="1"/>
            </a:lvl5pPr>
            <a:lvl6pPr lvl="5">
              <a:spcBef>
                <a:spcPts val="0"/>
              </a:spcBef>
              <a:spcAft>
                <a:spcPts val="0"/>
              </a:spcAft>
              <a:buSzPts val="1400"/>
              <a:buFont typeface="Inter"/>
              <a:buNone/>
              <a:defRPr b="1"/>
            </a:lvl6pPr>
            <a:lvl7pPr lvl="6">
              <a:spcBef>
                <a:spcPts val="0"/>
              </a:spcBef>
              <a:spcAft>
                <a:spcPts val="0"/>
              </a:spcAft>
              <a:buSzPts val="1400"/>
              <a:buFont typeface="Inter"/>
              <a:buNone/>
              <a:defRPr b="1"/>
            </a:lvl7pPr>
            <a:lvl8pPr lvl="7">
              <a:spcBef>
                <a:spcPts val="0"/>
              </a:spcBef>
              <a:spcAft>
                <a:spcPts val="0"/>
              </a:spcAft>
              <a:buSzPts val="1400"/>
              <a:buFont typeface="Inter"/>
              <a:buNone/>
              <a:defRPr b="1"/>
            </a:lvl8pPr>
            <a:lvl9pPr lvl="8">
              <a:spcBef>
                <a:spcPts val="0"/>
              </a:spcBef>
              <a:spcAft>
                <a:spcPts val="0"/>
              </a:spcAft>
              <a:buSzPts val="1400"/>
              <a:buFont typeface="Inter"/>
              <a:buNone/>
              <a:defRPr b="1"/>
            </a:lvl9pPr>
          </a:lstStyle>
          <a:p>
            <a:endParaRPr/>
          </a:p>
        </p:txBody>
      </p:sp>
      <p:sp>
        <p:nvSpPr>
          <p:cNvPr id="213" name="Google Shape;213;p26"/>
          <p:cNvSpPr txBox="1">
            <a:spLocks noGrp="1"/>
          </p:cNvSpPr>
          <p:nvPr>
            <p:ph type="title" idx="9"/>
          </p:nvPr>
        </p:nvSpPr>
        <p:spPr>
          <a:xfrm>
            <a:off x="276525" y="1138205"/>
            <a:ext cx="6013200" cy="573000"/>
          </a:xfrm>
          <a:prstGeom prst="rect">
            <a:avLst/>
          </a:prstGeom>
        </p:spPr>
        <p:txBody>
          <a:bodyPr spcFirstLastPara="1" wrap="square" lIns="0" tIns="91425" rIns="0" bIns="91425" anchor="t" anchorCtr="0">
            <a:noAutofit/>
          </a:bodyPr>
          <a:lstStyle>
            <a:lvl1pPr lvl="0">
              <a:spcBef>
                <a:spcPts val="0"/>
              </a:spcBef>
              <a:spcAft>
                <a:spcPts val="0"/>
              </a:spcAft>
              <a:buClr>
                <a:schemeClr val="dk1"/>
              </a:buClr>
              <a:buSzPts val="2000"/>
              <a:buFont typeface="Inter Light"/>
              <a:buNone/>
              <a:defRPr sz="2000">
                <a:latin typeface="Inter Light"/>
                <a:ea typeface="Inter Light"/>
                <a:cs typeface="Inter Light"/>
                <a:sym typeface="Inter Light"/>
              </a:defRPr>
            </a:lvl1pPr>
            <a:lvl2pPr lvl="1">
              <a:spcBef>
                <a:spcPts val="0"/>
              </a:spcBef>
              <a:spcAft>
                <a:spcPts val="0"/>
              </a:spcAft>
              <a:buSzPts val="1400"/>
              <a:buFont typeface="Inter Light"/>
              <a:buNone/>
              <a:defRPr>
                <a:latin typeface="Inter Light"/>
                <a:ea typeface="Inter Light"/>
                <a:cs typeface="Inter Light"/>
                <a:sym typeface="Inter Light"/>
              </a:defRPr>
            </a:lvl2pPr>
            <a:lvl3pPr lvl="2">
              <a:spcBef>
                <a:spcPts val="0"/>
              </a:spcBef>
              <a:spcAft>
                <a:spcPts val="0"/>
              </a:spcAft>
              <a:buSzPts val="1400"/>
              <a:buFont typeface="Inter Light"/>
              <a:buNone/>
              <a:defRPr>
                <a:latin typeface="Inter Light"/>
                <a:ea typeface="Inter Light"/>
                <a:cs typeface="Inter Light"/>
                <a:sym typeface="Inter Light"/>
              </a:defRPr>
            </a:lvl3pPr>
            <a:lvl4pPr lvl="3">
              <a:spcBef>
                <a:spcPts val="0"/>
              </a:spcBef>
              <a:spcAft>
                <a:spcPts val="0"/>
              </a:spcAft>
              <a:buSzPts val="1400"/>
              <a:buFont typeface="Inter Light"/>
              <a:buNone/>
              <a:defRPr>
                <a:latin typeface="Inter Light"/>
                <a:ea typeface="Inter Light"/>
                <a:cs typeface="Inter Light"/>
                <a:sym typeface="Inter Light"/>
              </a:defRPr>
            </a:lvl4pPr>
            <a:lvl5pPr lvl="4">
              <a:spcBef>
                <a:spcPts val="0"/>
              </a:spcBef>
              <a:spcAft>
                <a:spcPts val="0"/>
              </a:spcAft>
              <a:buSzPts val="1400"/>
              <a:buFont typeface="Inter Light"/>
              <a:buNone/>
              <a:defRPr>
                <a:latin typeface="Inter Light"/>
                <a:ea typeface="Inter Light"/>
                <a:cs typeface="Inter Light"/>
                <a:sym typeface="Inter Light"/>
              </a:defRPr>
            </a:lvl5pPr>
            <a:lvl6pPr lvl="5">
              <a:spcBef>
                <a:spcPts val="0"/>
              </a:spcBef>
              <a:spcAft>
                <a:spcPts val="0"/>
              </a:spcAft>
              <a:buSzPts val="1400"/>
              <a:buFont typeface="Inter Light"/>
              <a:buNone/>
              <a:defRPr>
                <a:latin typeface="Inter Light"/>
                <a:ea typeface="Inter Light"/>
                <a:cs typeface="Inter Light"/>
                <a:sym typeface="Inter Light"/>
              </a:defRPr>
            </a:lvl6pPr>
            <a:lvl7pPr lvl="6">
              <a:spcBef>
                <a:spcPts val="0"/>
              </a:spcBef>
              <a:spcAft>
                <a:spcPts val="0"/>
              </a:spcAft>
              <a:buSzPts val="1400"/>
              <a:buFont typeface="Inter Light"/>
              <a:buNone/>
              <a:defRPr>
                <a:latin typeface="Inter Light"/>
                <a:ea typeface="Inter Light"/>
                <a:cs typeface="Inter Light"/>
                <a:sym typeface="Inter Light"/>
              </a:defRPr>
            </a:lvl7pPr>
            <a:lvl8pPr lvl="7">
              <a:spcBef>
                <a:spcPts val="0"/>
              </a:spcBef>
              <a:spcAft>
                <a:spcPts val="0"/>
              </a:spcAft>
              <a:buSzPts val="1400"/>
              <a:buFont typeface="Inter Light"/>
              <a:buNone/>
              <a:defRPr>
                <a:latin typeface="Inter Light"/>
                <a:ea typeface="Inter Light"/>
                <a:cs typeface="Inter Light"/>
                <a:sym typeface="Inter Light"/>
              </a:defRPr>
            </a:lvl8pPr>
            <a:lvl9pPr lvl="8">
              <a:spcBef>
                <a:spcPts val="0"/>
              </a:spcBef>
              <a:spcAft>
                <a:spcPts val="0"/>
              </a:spcAft>
              <a:buSzPts val="1400"/>
              <a:buFont typeface="Inter Light"/>
              <a:buNone/>
              <a:defRPr>
                <a:latin typeface="Inter Light"/>
                <a:ea typeface="Inter Light"/>
                <a:cs typeface="Inter Light"/>
                <a:sym typeface="Inter Light"/>
              </a:defRPr>
            </a:lvl9pPr>
          </a:lstStyle>
          <a:p>
            <a:endParaRPr/>
          </a:p>
        </p:txBody>
      </p:sp>
      <p:sp>
        <p:nvSpPr>
          <p:cNvPr id="214" name="Google Shape;214;p26"/>
          <p:cNvSpPr txBox="1">
            <a:spLocks noGrp="1"/>
          </p:cNvSpPr>
          <p:nvPr>
            <p:ph type="subTitle" idx="13"/>
          </p:nvPr>
        </p:nvSpPr>
        <p:spPr>
          <a:xfrm>
            <a:off x="6289775" y="3863375"/>
            <a:ext cx="4983600" cy="303600"/>
          </a:xfrm>
          <a:prstGeom prst="rect">
            <a:avLst/>
          </a:prstGeom>
        </p:spPr>
        <p:txBody>
          <a:bodyPr spcFirstLastPara="1" wrap="square" lIns="91425" tIns="91425" rIns="91425" bIns="91425" anchor="t" anchorCtr="0">
            <a:noAutofit/>
          </a:bodyPr>
          <a:lstStyle>
            <a:lvl1pPr lvl="0">
              <a:spcBef>
                <a:spcPts val="0"/>
              </a:spcBef>
              <a:spcAft>
                <a:spcPts val="0"/>
              </a:spcAft>
              <a:buSzPts val="1000"/>
              <a:buFont typeface="Inter Medium"/>
              <a:buNone/>
              <a:defRPr sz="1000">
                <a:latin typeface="Inter Medium"/>
                <a:ea typeface="Inter Medium"/>
                <a:cs typeface="Inter Medium"/>
                <a:sym typeface="Inter Medium"/>
              </a:defRPr>
            </a:lvl1pPr>
            <a:lvl2pPr lvl="1">
              <a:spcBef>
                <a:spcPts val="0"/>
              </a:spcBef>
              <a:spcAft>
                <a:spcPts val="0"/>
              </a:spcAft>
              <a:buSzPts val="1000"/>
              <a:buFont typeface="Inter Medium"/>
              <a:buNone/>
              <a:defRPr sz="1000">
                <a:latin typeface="Inter Medium"/>
                <a:ea typeface="Inter Medium"/>
                <a:cs typeface="Inter Medium"/>
                <a:sym typeface="Inter Medium"/>
              </a:defRPr>
            </a:lvl2pPr>
            <a:lvl3pPr lvl="2">
              <a:spcBef>
                <a:spcPts val="0"/>
              </a:spcBef>
              <a:spcAft>
                <a:spcPts val="0"/>
              </a:spcAft>
              <a:buSzPts val="1000"/>
              <a:buFont typeface="Inter Medium"/>
              <a:buNone/>
              <a:defRPr sz="1000">
                <a:latin typeface="Inter Medium"/>
                <a:ea typeface="Inter Medium"/>
                <a:cs typeface="Inter Medium"/>
                <a:sym typeface="Inter Medium"/>
              </a:defRPr>
            </a:lvl3pPr>
            <a:lvl4pPr lvl="3">
              <a:spcBef>
                <a:spcPts val="0"/>
              </a:spcBef>
              <a:spcAft>
                <a:spcPts val="0"/>
              </a:spcAft>
              <a:buSzPts val="1000"/>
              <a:buFont typeface="Inter Medium"/>
              <a:buNone/>
              <a:defRPr sz="1000">
                <a:latin typeface="Inter Medium"/>
                <a:ea typeface="Inter Medium"/>
                <a:cs typeface="Inter Medium"/>
                <a:sym typeface="Inter Medium"/>
              </a:defRPr>
            </a:lvl4pPr>
            <a:lvl5pPr lvl="4">
              <a:spcBef>
                <a:spcPts val="0"/>
              </a:spcBef>
              <a:spcAft>
                <a:spcPts val="0"/>
              </a:spcAft>
              <a:buSzPts val="1000"/>
              <a:buFont typeface="Inter Medium"/>
              <a:buNone/>
              <a:defRPr sz="1000">
                <a:latin typeface="Inter Medium"/>
                <a:ea typeface="Inter Medium"/>
                <a:cs typeface="Inter Medium"/>
                <a:sym typeface="Inter Medium"/>
              </a:defRPr>
            </a:lvl5pPr>
            <a:lvl6pPr lvl="5">
              <a:spcBef>
                <a:spcPts val="0"/>
              </a:spcBef>
              <a:spcAft>
                <a:spcPts val="0"/>
              </a:spcAft>
              <a:buSzPts val="1000"/>
              <a:buFont typeface="Inter Medium"/>
              <a:buNone/>
              <a:defRPr sz="1000">
                <a:latin typeface="Inter Medium"/>
                <a:ea typeface="Inter Medium"/>
                <a:cs typeface="Inter Medium"/>
                <a:sym typeface="Inter Medium"/>
              </a:defRPr>
            </a:lvl6pPr>
            <a:lvl7pPr lvl="6">
              <a:spcBef>
                <a:spcPts val="0"/>
              </a:spcBef>
              <a:spcAft>
                <a:spcPts val="0"/>
              </a:spcAft>
              <a:buSzPts val="1000"/>
              <a:buFont typeface="Inter Medium"/>
              <a:buNone/>
              <a:defRPr sz="1000">
                <a:latin typeface="Inter Medium"/>
                <a:ea typeface="Inter Medium"/>
                <a:cs typeface="Inter Medium"/>
                <a:sym typeface="Inter Medium"/>
              </a:defRPr>
            </a:lvl7pPr>
            <a:lvl8pPr lvl="7">
              <a:spcBef>
                <a:spcPts val="0"/>
              </a:spcBef>
              <a:spcAft>
                <a:spcPts val="0"/>
              </a:spcAft>
              <a:buSzPts val="1000"/>
              <a:buFont typeface="Inter Medium"/>
              <a:buNone/>
              <a:defRPr sz="1000">
                <a:latin typeface="Inter Medium"/>
                <a:ea typeface="Inter Medium"/>
                <a:cs typeface="Inter Medium"/>
                <a:sym typeface="Inter Medium"/>
              </a:defRPr>
            </a:lvl8pPr>
            <a:lvl9pPr lvl="8">
              <a:spcBef>
                <a:spcPts val="0"/>
              </a:spcBef>
              <a:spcAft>
                <a:spcPts val="0"/>
              </a:spcAft>
              <a:buSzPts val="1000"/>
              <a:buFont typeface="Inter Medium"/>
              <a:buNone/>
              <a:defRPr sz="1000">
                <a:latin typeface="Inter Medium"/>
                <a:ea typeface="Inter Medium"/>
                <a:cs typeface="Inter Medium"/>
                <a:sym typeface="Inter Medium"/>
              </a:defRPr>
            </a:lvl9pPr>
          </a:lstStyle>
          <a:p>
            <a:endParaRPr/>
          </a:p>
        </p:txBody>
      </p:sp>
      <p:sp>
        <p:nvSpPr>
          <p:cNvPr id="215" name="Google Shape;215;p26"/>
          <p:cNvSpPr txBox="1">
            <a:spLocks noGrp="1"/>
          </p:cNvSpPr>
          <p:nvPr>
            <p:ph type="subTitle" idx="14"/>
          </p:nvPr>
        </p:nvSpPr>
        <p:spPr>
          <a:xfrm>
            <a:off x="7377650" y="3863375"/>
            <a:ext cx="4983600" cy="303600"/>
          </a:xfrm>
          <a:prstGeom prst="rect">
            <a:avLst/>
          </a:prstGeom>
        </p:spPr>
        <p:txBody>
          <a:bodyPr spcFirstLastPara="1" wrap="square" lIns="91425" tIns="91425" rIns="91425" bIns="91425" anchor="t" anchorCtr="0">
            <a:noAutofit/>
          </a:bodyPr>
          <a:lstStyle>
            <a:lvl1pPr lvl="0">
              <a:spcBef>
                <a:spcPts val="0"/>
              </a:spcBef>
              <a:spcAft>
                <a:spcPts val="0"/>
              </a:spcAft>
              <a:buSzPts val="1000"/>
              <a:buFont typeface="Inter Medium"/>
              <a:buNone/>
              <a:defRPr sz="1000">
                <a:latin typeface="Inter Medium"/>
                <a:ea typeface="Inter Medium"/>
                <a:cs typeface="Inter Medium"/>
                <a:sym typeface="Inter Medium"/>
              </a:defRPr>
            </a:lvl1pPr>
            <a:lvl2pPr lvl="1">
              <a:spcBef>
                <a:spcPts val="0"/>
              </a:spcBef>
              <a:spcAft>
                <a:spcPts val="0"/>
              </a:spcAft>
              <a:buSzPts val="1000"/>
              <a:buFont typeface="Inter Medium"/>
              <a:buNone/>
              <a:defRPr sz="1000">
                <a:latin typeface="Inter Medium"/>
                <a:ea typeface="Inter Medium"/>
                <a:cs typeface="Inter Medium"/>
                <a:sym typeface="Inter Medium"/>
              </a:defRPr>
            </a:lvl2pPr>
            <a:lvl3pPr lvl="2">
              <a:spcBef>
                <a:spcPts val="0"/>
              </a:spcBef>
              <a:spcAft>
                <a:spcPts val="0"/>
              </a:spcAft>
              <a:buSzPts val="1000"/>
              <a:buFont typeface="Inter Medium"/>
              <a:buNone/>
              <a:defRPr sz="1000">
                <a:latin typeface="Inter Medium"/>
                <a:ea typeface="Inter Medium"/>
                <a:cs typeface="Inter Medium"/>
                <a:sym typeface="Inter Medium"/>
              </a:defRPr>
            </a:lvl3pPr>
            <a:lvl4pPr lvl="3">
              <a:spcBef>
                <a:spcPts val="0"/>
              </a:spcBef>
              <a:spcAft>
                <a:spcPts val="0"/>
              </a:spcAft>
              <a:buSzPts val="1000"/>
              <a:buFont typeface="Inter Medium"/>
              <a:buNone/>
              <a:defRPr sz="1000">
                <a:latin typeface="Inter Medium"/>
                <a:ea typeface="Inter Medium"/>
                <a:cs typeface="Inter Medium"/>
                <a:sym typeface="Inter Medium"/>
              </a:defRPr>
            </a:lvl4pPr>
            <a:lvl5pPr lvl="4">
              <a:spcBef>
                <a:spcPts val="0"/>
              </a:spcBef>
              <a:spcAft>
                <a:spcPts val="0"/>
              </a:spcAft>
              <a:buSzPts val="1000"/>
              <a:buFont typeface="Inter Medium"/>
              <a:buNone/>
              <a:defRPr sz="1000">
                <a:latin typeface="Inter Medium"/>
                <a:ea typeface="Inter Medium"/>
                <a:cs typeface="Inter Medium"/>
                <a:sym typeface="Inter Medium"/>
              </a:defRPr>
            </a:lvl5pPr>
            <a:lvl6pPr lvl="5">
              <a:spcBef>
                <a:spcPts val="0"/>
              </a:spcBef>
              <a:spcAft>
                <a:spcPts val="0"/>
              </a:spcAft>
              <a:buSzPts val="1000"/>
              <a:buFont typeface="Inter Medium"/>
              <a:buNone/>
              <a:defRPr sz="1000">
                <a:latin typeface="Inter Medium"/>
                <a:ea typeface="Inter Medium"/>
                <a:cs typeface="Inter Medium"/>
                <a:sym typeface="Inter Medium"/>
              </a:defRPr>
            </a:lvl6pPr>
            <a:lvl7pPr lvl="6">
              <a:spcBef>
                <a:spcPts val="0"/>
              </a:spcBef>
              <a:spcAft>
                <a:spcPts val="0"/>
              </a:spcAft>
              <a:buSzPts val="1000"/>
              <a:buFont typeface="Inter Medium"/>
              <a:buNone/>
              <a:defRPr sz="1000">
                <a:latin typeface="Inter Medium"/>
                <a:ea typeface="Inter Medium"/>
                <a:cs typeface="Inter Medium"/>
                <a:sym typeface="Inter Medium"/>
              </a:defRPr>
            </a:lvl7pPr>
            <a:lvl8pPr lvl="7">
              <a:spcBef>
                <a:spcPts val="0"/>
              </a:spcBef>
              <a:spcAft>
                <a:spcPts val="0"/>
              </a:spcAft>
              <a:buSzPts val="1000"/>
              <a:buFont typeface="Inter Medium"/>
              <a:buNone/>
              <a:defRPr sz="1000">
                <a:latin typeface="Inter Medium"/>
                <a:ea typeface="Inter Medium"/>
                <a:cs typeface="Inter Medium"/>
                <a:sym typeface="Inter Medium"/>
              </a:defRPr>
            </a:lvl8pPr>
            <a:lvl9pPr lvl="8">
              <a:spcBef>
                <a:spcPts val="0"/>
              </a:spcBef>
              <a:spcAft>
                <a:spcPts val="0"/>
              </a:spcAft>
              <a:buSzPts val="1000"/>
              <a:buFont typeface="Inter Medium"/>
              <a:buNone/>
              <a:defRPr sz="1000">
                <a:latin typeface="Inter Medium"/>
                <a:ea typeface="Inter Medium"/>
                <a:cs typeface="Inter Medium"/>
                <a:sym typeface="Inter Medium"/>
              </a:defRPr>
            </a:lvl9pPr>
          </a:lstStyle>
          <a:p>
            <a:endParaRPr/>
          </a:p>
        </p:txBody>
      </p:sp>
      <p:sp>
        <p:nvSpPr>
          <p:cNvPr id="216" name="Google Shape;216;p26"/>
          <p:cNvSpPr txBox="1">
            <a:spLocks noGrp="1"/>
          </p:cNvSpPr>
          <p:nvPr>
            <p:ph type="subTitle" idx="15"/>
          </p:nvPr>
        </p:nvSpPr>
        <p:spPr>
          <a:xfrm>
            <a:off x="6715919" y="4307825"/>
            <a:ext cx="4983600" cy="303600"/>
          </a:xfrm>
          <a:prstGeom prst="rect">
            <a:avLst/>
          </a:prstGeom>
        </p:spPr>
        <p:txBody>
          <a:bodyPr spcFirstLastPara="1" wrap="square" lIns="91425" tIns="91425" rIns="91425" bIns="91425" anchor="t" anchorCtr="0">
            <a:noAutofit/>
          </a:bodyPr>
          <a:lstStyle>
            <a:lvl1pPr lvl="0">
              <a:spcBef>
                <a:spcPts val="0"/>
              </a:spcBef>
              <a:spcAft>
                <a:spcPts val="0"/>
              </a:spcAft>
              <a:buSzPts val="1000"/>
              <a:buFont typeface="Inter Medium"/>
              <a:buNone/>
              <a:defRPr sz="1000">
                <a:latin typeface="Inter Medium"/>
                <a:ea typeface="Inter Medium"/>
                <a:cs typeface="Inter Medium"/>
                <a:sym typeface="Inter Medium"/>
              </a:defRPr>
            </a:lvl1pPr>
            <a:lvl2pPr lvl="1">
              <a:spcBef>
                <a:spcPts val="0"/>
              </a:spcBef>
              <a:spcAft>
                <a:spcPts val="0"/>
              </a:spcAft>
              <a:buSzPts val="1000"/>
              <a:buFont typeface="Inter Medium"/>
              <a:buNone/>
              <a:defRPr sz="1000">
                <a:latin typeface="Inter Medium"/>
                <a:ea typeface="Inter Medium"/>
                <a:cs typeface="Inter Medium"/>
                <a:sym typeface="Inter Medium"/>
              </a:defRPr>
            </a:lvl2pPr>
            <a:lvl3pPr lvl="2">
              <a:spcBef>
                <a:spcPts val="0"/>
              </a:spcBef>
              <a:spcAft>
                <a:spcPts val="0"/>
              </a:spcAft>
              <a:buSzPts val="1000"/>
              <a:buFont typeface="Inter Medium"/>
              <a:buNone/>
              <a:defRPr sz="1000">
                <a:latin typeface="Inter Medium"/>
                <a:ea typeface="Inter Medium"/>
                <a:cs typeface="Inter Medium"/>
                <a:sym typeface="Inter Medium"/>
              </a:defRPr>
            </a:lvl3pPr>
            <a:lvl4pPr lvl="3">
              <a:spcBef>
                <a:spcPts val="0"/>
              </a:spcBef>
              <a:spcAft>
                <a:spcPts val="0"/>
              </a:spcAft>
              <a:buSzPts val="1000"/>
              <a:buFont typeface="Inter Medium"/>
              <a:buNone/>
              <a:defRPr sz="1000">
                <a:latin typeface="Inter Medium"/>
                <a:ea typeface="Inter Medium"/>
                <a:cs typeface="Inter Medium"/>
                <a:sym typeface="Inter Medium"/>
              </a:defRPr>
            </a:lvl4pPr>
            <a:lvl5pPr lvl="4">
              <a:spcBef>
                <a:spcPts val="0"/>
              </a:spcBef>
              <a:spcAft>
                <a:spcPts val="0"/>
              </a:spcAft>
              <a:buSzPts val="1000"/>
              <a:buFont typeface="Inter Medium"/>
              <a:buNone/>
              <a:defRPr sz="1000">
                <a:latin typeface="Inter Medium"/>
                <a:ea typeface="Inter Medium"/>
                <a:cs typeface="Inter Medium"/>
                <a:sym typeface="Inter Medium"/>
              </a:defRPr>
            </a:lvl5pPr>
            <a:lvl6pPr lvl="5">
              <a:spcBef>
                <a:spcPts val="0"/>
              </a:spcBef>
              <a:spcAft>
                <a:spcPts val="0"/>
              </a:spcAft>
              <a:buSzPts val="1000"/>
              <a:buFont typeface="Inter Medium"/>
              <a:buNone/>
              <a:defRPr sz="1000">
                <a:latin typeface="Inter Medium"/>
                <a:ea typeface="Inter Medium"/>
                <a:cs typeface="Inter Medium"/>
                <a:sym typeface="Inter Medium"/>
              </a:defRPr>
            </a:lvl6pPr>
            <a:lvl7pPr lvl="6">
              <a:spcBef>
                <a:spcPts val="0"/>
              </a:spcBef>
              <a:spcAft>
                <a:spcPts val="0"/>
              </a:spcAft>
              <a:buSzPts val="1000"/>
              <a:buFont typeface="Inter Medium"/>
              <a:buNone/>
              <a:defRPr sz="1000">
                <a:latin typeface="Inter Medium"/>
                <a:ea typeface="Inter Medium"/>
                <a:cs typeface="Inter Medium"/>
                <a:sym typeface="Inter Medium"/>
              </a:defRPr>
            </a:lvl7pPr>
            <a:lvl8pPr lvl="7">
              <a:spcBef>
                <a:spcPts val="0"/>
              </a:spcBef>
              <a:spcAft>
                <a:spcPts val="0"/>
              </a:spcAft>
              <a:buSzPts val="1000"/>
              <a:buFont typeface="Inter Medium"/>
              <a:buNone/>
              <a:defRPr sz="1000">
                <a:latin typeface="Inter Medium"/>
                <a:ea typeface="Inter Medium"/>
                <a:cs typeface="Inter Medium"/>
                <a:sym typeface="Inter Medium"/>
              </a:defRPr>
            </a:lvl8pPr>
            <a:lvl9pPr lvl="8">
              <a:spcBef>
                <a:spcPts val="0"/>
              </a:spcBef>
              <a:spcAft>
                <a:spcPts val="0"/>
              </a:spcAft>
              <a:buSzPts val="1000"/>
              <a:buFont typeface="Inter Medium"/>
              <a:buNone/>
              <a:defRPr sz="1000">
                <a:latin typeface="Inter Medium"/>
                <a:ea typeface="Inter Medium"/>
                <a:cs typeface="Inter Medium"/>
                <a:sym typeface="Inter Medium"/>
              </a:defRPr>
            </a:lvl9pPr>
          </a:lstStyle>
          <a:p>
            <a:endParaRPr/>
          </a:p>
        </p:txBody>
      </p:sp>
      <p:sp>
        <p:nvSpPr>
          <p:cNvPr id="217" name="Google Shape;217;p26"/>
          <p:cNvSpPr txBox="1">
            <a:spLocks noGrp="1"/>
          </p:cNvSpPr>
          <p:nvPr>
            <p:ph type="subTitle" idx="16"/>
          </p:nvPr>
        </p:nvSpPr>
        <p:spPr>
          <a:xfrm>
            <a:off x="4209333" y="4565962"/>
            <a:ext cx="1205400" cy="352500"/>
          </a:xfrm>
          <a:prstGeom prst="rect">
            <a:avLst/>
          </a:prstGeom>
        </p:spPr>
        <p:txBody>
          <a:bodyPr spcFirstLastPara="1" wrap="square" lIns="0" tIns="0" rIns="0" bIns="0" anchor="t" anchorCtr="0">
            <a:noAutofit/>
          </a:bodyPr>
          <a:lstStyle>
            <a:lvl1pPr lvl="0" algn="ctr">
              <a:spcBef>
                <a:spcPts val="0"/>
              </a:spcBef>
              <a:spcAft>
                <a:spcPts val="0"/>
              </a:spcAft>
              <a:buSzPts val="900"/>
              <a:buFont typeface="Inter Medium"/>
              <a:buNone/>
              <a:defRPr sz="900">
                <a:latin typeface="Inter Medium"/>
                <a:ea typeface="Inter Medium"/>
                <a:cs typeface="Inter Medium"/>
                <a:sym typeface="Inter Medium"/>
              </a:defRPr>
            </a:lvl1pPr>
            <a:lvl2pPr lvl="1" algn="ctr">
              <a:spcBef>
                <a:spcPts val="0"/>
              </a:spcBef>
              <a:spcAft>
                <a:spcPts val="0"/>
              </a:spcAft>
              <a:buSzPts val="900"/>
              <a:buNone/>
              <a:defRPr sz="900"/>
            </a:lvl2pPr>
            <a:lvl3pPr lvl="2" algn="ctr">
              <a:spcBef>
                <a:spcPts val="0"/>
              </a:spcBef>
              <a:spcAft>
                <a:spcPts val="0"/>
              </a:spcAft>
              <a:buSzPts val="900"/>
              <a:buNone/>
              <a:defRPr sz="900"/>
            </a:lvl3pPr>
            <a:lvl4pPr lvl="3" algn="ctr">
              <a:spcBef>
                <a:spcPts val="0"/>
              </a:spcBef>
              <a:spcAft>
                <a:spcPts val="0"/>
              </a:spcAft>
              <a:buSzPts val="900"/>
              <a:buNone/>
              <a:defRPr sz="900"/>
            </a:lvl4pPr>
            <a:lvl5pPr lvl="4" algn="ctr">
              <a:spcBef>
                <a:spcPts val="0"/>
              </a:spcBef>
              <a:spcAft>
                <a:spcPts val="0"/>
              </a:spcAft>
              <a:buSzPts val="900"/>
              <a:buNone/>
              <a:defRPr sz="900"/>
            </a:lvl5pPr>
            <a:lvl6pPr lvl="5" algn="ctr">
              <a:spcBef>
                <a:spcPts val="0"/>
              </a:spcBef>
              <a:spcAft>
                <a:spcPts val="0"/>
              </a:spcAft>
              <a:buSzPts val="900"/>
              <a:buNone/>
              <a:defRPr sz="900"/>
            </a:lvl6pPr>
            <a:lvl7pPr lvl="6" algn="ctr">
              <a:spcBef>
                <a:spcPts val="0"/>
              </a:spcBef>
              <a:spcAft>
                <a:spcPts val="0"/>
              </a:spcAft>
              <a:buSzPts val="900"/>
              <a:buNone/>
              <a:defRPr sz="900"/>
            </a:lvl7pPr>
            <a:lvl8pPr lvl="7" algn="ctr">
              <a:spcBef>
                <a:spcPts val="0"/>
              </a:spcBef>
              <a:spcAft>
                <a:spcPts val="0"/>
              </a:spcAft>
              <a:buSzPts val="900"/>
              <a:buNone/>
              <a:defRPr sz="900"/>
            </a:lvl8pPr>
            <a:lvl9pPr lvl="8" algn="ctr">
              <a:spcBef>
                <a:spcPts val="0"/>
              </a:spcBef>
              <a:spcAft>
                <a:spcPts val="0"/>
              </a:spcAft>
              <a:buSzPts val="900"/>
              <a:buNone/>
              <a:defRPr sz="900"/>
            </a:lvl9pPr>
          </a:lstStyle>
          <a:p>
            <a:endParaRPr/>
          </a:p>
        </p:txBody>
      </p:sp>
      <p:sp>
        <p:nvSpPr>
          <p:cNvPr id="218" name="Google Shape;218;p26"/>
          <p:cNvSpPr txBox="1">
            <a:spLocks noGrp="1"/>
          </p:cNvSpPr>
          <p:nvPr>
            <p:ph type="title" idx="17" hasCustomPrompt="1"/>
          </p:nvPr>
        </p:nvSpPr>
        <p:spPr>
          <a:xfrm>
            <a:off x="4168502" y="3828450"/>
            <a:ext cx="1765500" cy="665100"/>
          </a:xfrm>
          <a:prstGeom prst="rect">
            <a:avLst/>
          </a:prstGeom>
        </p:spPr>
        <p:txBody>
          <a:bodyPr spcFirstLastPara="1" wrap="square" lIns="0" tIns="0" rIns="0" bIns="0" anchor="ctr" anchorCtr="0">
            <a:noAutofit/>
          </a:bodyPr>
          <a:lstStyle>
            <a:lvl1pPr lvl="0" algn="ctr">
              <a:spcBef>
                <a:spcPts val="0"/>
              </a:spcBef>
              <a:spcAft>
                <a:spcPts val="0"/>
              </a:spcAft>
              <a:buClr>
                <a:schemeClr val="dk1"/>
              </a:buClr>
              <a:buSzPts val="4800"/>
              <a:buFont typeface="Inter"/>
              <a:buChar char="●"/>
              <a:defRPr sz="4800"/>
            </a:lvl1pPr>
            <a:lvl2pPr lvl="1" algn="ctr">
              <a:spcBef>
                <a:spcPts val="0"/>
              </a:spcBef>
              <a:spcAft>
                <a:spcPts val="0"/>
              </a:spcAft>
              <a:buClr>
                <a:schemeClr val="dk1"/>
              </a:buClr>
              <a:buSzPts val="4800"/>
              <a:buFont typeface="Inter"/>
              <a:buChar char="○"/>
              <a:defRPr sz="4800"/>
            </a:lvl2pPr>
            <a:lvl3pPr lvl="2" algn="ctr">
              <a:spcBef>
                <a:spcPts val="0"/>
              </a:spcBef>
              <a:spcAft>
                <a:spcPts val="0"/>
              </a:spcAft>
              <a:buClr>
                <a:schemeClr val="dk1"/>
              </a:buClr>
              <a:buSzPts val="4800"/>
              <a:buFont typeface="Inter"/>
              <a:buChar char="■"/>
              <a:defRPr sz="4800"/>
            </a:lvl3pPr>
            <a:lvl4pPr lvl="3" algn="ctr">
              <a:spcBef>
                <a:spcPts val="0"/>
              </a:spcBef>
              <a:spcAft>
                <a:spcPts val="0"/>
              </a:spcAft>
              <a:buClr>
                <a:schemeClr val="dk1"/>
              </a:buClr>
              <a:buSzPts val="4800"/>
              <a:buFont typeface="Inter"/>
              <a:buChar char="●"/>
              <a:defRPr sz="4800"/>
            </a:lvl4pPr>
            <a:lvl5pPr lvl="4" algn="ctr">
              <a:spcBef>
                <a:spcPts val="0"/>
              </a:spcBef>
              <a:spcAft>
                <a:spcPts val="0"/>
              </a:spcAft>
              <a:buClr>
                <a:schemeClr val="dk1"/>
              </a:buClr>
              <a:buSzPts val="4800"/>
              <a:buFont typeface="Inter"/>
              <a:buChar char="○"/>
              <a:defRPr sz="4800"/>
            </a:lvl5pPr>
            <a:lvl6pPr lvl="5" algn="ctr">
              <a:spcBef>
                <a:spcPts val="0"/>
              </a:spcBef>
              <a:spcAft>
                <a:spcPts val="0"/>
              </a:spcAft>
              <a:buClr>
                <a:schemeClr val="dk1"/>
              </a:buClr>
              <a:buSzPts val="4800"/>
              <a:buFont typeface="Inter"/>
              <a:buChar char="■"/>
              <a:defRPr sz="4800"/>
            </a:lvl6pPr>
            <a:lvl7pPr lvl="6" algn="ctr">
              <a:spcBef>
                <a:spcPts val="0"/>
              </a:spcBef>
              <a:spcAft>
                <a:spcPts val="0"/>
              </a:spcAft>
              <a:buClr>
                <a:schemeClr val="dk1"/>
              </a:buClr>
              <a:buSzPts val="4800"/>
              <a:buFont typeface="Inter"/>
              <a:buChar char="●"/>
              <a:defRPr sz="4800"/>
            </a:lvl7pPr>
            <a:lvl8pPr lvl="7" algn="ctr">
              <a:spcBef>
                <a:spcPts val="0"/>
              </a:spcBef>
              <a:spcAft>
                <a:spcPts val="0"/>
              </a:spcAft>
              <a:buClr>
                <a:schemeClr val="dk1"/>
              </a:buClr>
              <a:buSzPts val="4800"/>
              <a:buFont typeface="Inter"/>
              <a:buChar char="○"/>
              <a:defRPr sz="4800"/>
            </a:lvl8pPr>
            <a:lvl9pPr lvl="8" algn="ctr">
              <a:spcBef>
                <a:spcPts val="0"/>
              </a:spcBef>
              <a:spcAft>
                <a:spcPts val="0"/>
              </a:spcAft>
              <a:buClr>
                <a:schemeClr val="dk1"/>
              </a:buClr>
              <a:buSzPts val="4800"/>
              <a:buFont typeface="Inter"/>
              <a:buChar char="■"/>
              <a:defRPr sz="4800"/>
            </a:lvl9pPr>
          </a:lstStyle>
          <a:p>
            <a:r>
              <a:t>xx%</a:t>
            </a:r>
          </a:p>
        </p:txBody>
      </p:sp>
      <p:sp>
        <p:nvSpPr>
          <p:cNvPr id="219" name="Google Shape;219;p26"/>
          <p:cNvSpPr txBox="1">
            <a:spLocks noGrp="1"/>
          </p:cNvSpPr>
          <p:nvPr>
            <p:ph type="subTitle" idx="18"/>
          </p:nvPr>
        </p:nvSpPr>
        <p:spPr>
          <a:xfrm>
            <a:off x="4122034" y="2405891"/>
            <a:ext cx="1551900" cy="665100"/>
          </a:xfrm>
          <a:prstGeom prst="rect">
            <a:avLst/>
          </a:prstGeom>
        </p:spPr>
        <p:txBody>
          <a:bodyPr spcFirstLastPara="1" wrap="square" lIns="91425" tIns="91425" rIns="91425" bIns="91425" anchor="t" anchorCtr="0">
            <a:noAutofit/>
          </a:bodyPr>
          <a:lstStyle>
            <a:lvl1pPr lvl="0">
              <a:spcBef>
                <a:spcPts val="0"/>
              </a:spcBef>
              <a:spcAft>
                <a:spcPts val="0"/>
              </a:spcAft>
              <a:buSzPts val="1000"/>
              <a:buFont typeface="Inter Medium"/>
              <a:buNone/>
              <a:defRPr sz="1000">
                <a:latin typeface="Inter Medium"/>
                <a:ea typeface="Inter Medium"/>
                <a:cs typeface="Inter Medium"/>
                <a:sym typeface="Inter Medium"/>
              </a:defRPr>
            </a:lvl1pPr>
            <a:lvl2pPr lvl="1">
              <a:spcBef>
                <a:spcPts val="0"/>
              </a:spcBef>
              <a:spcAft>
                <a:spcPts val="0"/>
              </a:spcAft>
              <a:buSzPts val="1000"/>
              <a:buFont typeface="Inter Medium"/>
              <a:buNone/>
              <a:defRPr sz="1000">
                <a:latin typeface="Inter Medium"/>
                <a:ea typeface="Inter Medium"/>
                <a:cs typeface="Inter Medium"/>
                <a:sym typeface="Inter Medium"/>
              </a:defRPr>
            </a:lvl2pPr>
            <a:lvl3pPr lvl="2">
              <a:spcBef>
                <a:spcPts val="0"/>
              </a:spcBef>
              <a:spcAft>
                <a:spcPts val="0"/>
              </a:spcAft>
              <a:buSzPts val="1000"/>
              <a:buFont typeface="Inter Medium"/>
              <a:buNone/>
              <a:defRPr sz="1000">
                <a:latin typeface="Inter Medium"/>
                <a:ea typeface="Inter Medium"/>
                <a:cs typeface="Inter Medium"/>
                <a:sym typeface="Inter Medium"/>
              </a:defRPr>
            </a:lvl3pPr>
            <a:lvl4pPr lvl="3">
              <a:spcBef>
                <a:spcPts val="0"/>
              </a:spcBef>
              <a:spcAft>
                <a:spcPts val="0"/>
              </a:spcAft>
              <a:buSzPts val="1000"/>
              <a:buFont typeface="Inter Medium"/>
              <a:buNone/>
              <a:defRPr sz="1000">
                <a:latin typeface="Inter Medium"/>
                <a:ea typeface="Inter Medium"/>
                <a:cs typeface="Inter Medium"/>
                <a:sym typeface="Inter Medium"/>
              </a:defRPr>
            </a:lvl4pPr>
            <a:lvl5pPr lvl="4">
              <a:spcBef>
                <a:spcPts val="0"/>
              </a:spcBef>
              <a:spcAft>
                <a:spcPts val="0"/>
              </a:spcAft>
              <a:buSzPts val="1000"/>
              <a:buFont typeface="Inter Medium"/>
              <a:buNone/>
              <a:defRPr sz="1000">
                <a:latin typeface="Inter Medium"/>
                <a:ea typeface="Inter Medium"/>
                <a:cs typeface="Inter Medium"/>
                <a:sym typeface="Inter Medium"/>
              </a:defRPr>
            </a:lvl5pPr>
            <a:lvl6pPr lvl="5">
              <a:spcBef>
                <a:spcPts val="0"/>
              </a:spcBef>
              <a:spcAft>
                <a:spcPts val="0"/>
              </a:spcAft>
              <a:buSzPts val="1000"/>
              <a:buFont typeface="Inter Medium"/>
              <a:buNone/>
              <a:defRPr sz="1000">
                <a:latin typeface="Inter Medium"/>
                <a:ea typeface="Inter Medium"/>
                <a:cs typeface="Inter Medium"/>
                <a:sym typeface="Inter Medium"/>
              </a:defRPr>
            </a:lvl6pPr>
            <a:lvl7pPr lvl="6">
              <a:spcBef>
                <a:spcPts val="0"/>
              </a:spcBef>
              <a:spcAft>
                <a:spcPts val="0"/>
              </a:spcAft>
              <a:buSzPts val="1000"/>
              <a:buFont typeface="Inter Medium"/>
              <a:buNone/>
              <a:defRPr sz="1000">
                <a:latin typeface="Inter Medium"/>
                <a:ea typeface="Inter Medium"/>
                <a:cs typeface="Inter Medium"/>
                <a:sym typeface="Inter Medium"/>
              </a:defRPr>
            </a:lvl7pPr>
            <a:lvl8pPr lvl="7">
              <a:spcBef>
                <a:spcPts val="0"/>
              </a:spcBef>
              <a:spcAft>
                <a:spcPts val="0"/>
              </a:spcAft>
              <a:buSzPts val="1000"/>
              <a:buFont typeface="Inter Medium"/>
              <a:buNone/>
              <a:defRPr sz="1000">
                <a:latin typeface="Inter Medium"/>
                <a:ea typeface="Inter Medium"/>
                <a:cs typeface="Inter Medium"/>
                <a:sym typeface="Inter Medium"/>
              </a:defRPr>
            </a:lvl8pPr>
            <a:lvl9pPr lvl="8">
              <a:spcBef>
                <a:spcPts val="0"/>
              </a:spcBef>
              <a:spcAft>
                <a:spcPts val="0"/>
              </a:spcAft>
              <a:buSzPts val="1000"/>
              <a:buFont typeface="Inter Medium"/>
              <a:buNone/>
              <a:defRPr sz="1000">
                <a:latin typeface="Inter Medium"/>
                <a:ea typeface="Inter Medium"/>
                <a:cs typeface="Inter Medium"/>
                <a:sym typeface="Inter Medium"/>
              </a:defRPr>
            </a:lvl9pPr>
          </a:lstStyle>
          <a:p>
            <a:endParaRPr/>
          </a:p>
        </p:txBody>
      </p:sp>
      <p:sp>
        <p:nvSpPr>
          <p:cNvPr id="220" name="Google Shape;220;p26"/>
          <p:cNvSpPr txBox="1">
            <a:spLocks noGrp="1"/>
          </p:cNvSpPr>
          <p:nvPr>
            <p:ph type="subTitle" idx="19"/>
          </p:nvPr>
        </p:nvSpPr>
        <p:spPr>
          <a:xfrm>
            <a:off x="6766059" y="2140666"/>
            <a:ext cx="1994700" cy="9846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atin typeface="Inter SemiBold"/>
                <a:ea typeface="Inter SemiBold"/>
                <a:cs typeface="Inter SemiBold"/>
                <a:sym typeface="Inter SemiBold"/>
              </a:defRPr>
            </a:lvl1pPr>
            <a:lvl2pPr lvl="1">
              <a:spcBef>
                <a:spcPts val="0"/>
              </a:spcBef>
              <a:spcAft>
                <a:spcPts val="0"/>
              </a:spcAft>
              <a:buSzPts val="1400"/>
              <a:buFont typeface="Inter SemiBold"/>
              <a:buNone/>
              <a:defRPr>
                <a:latin typeface="Inter SemiBold"/>
                <a:ea typeface="Inter SemiBold"/>
                <a:cs typeface="Inter SemiBold"/>
                <a:sym typeface="Inter SemiBold"/>
              </a:defRPr>
            </a:lvl2pPr>
            <a:lvl3pPr lvl="2">
              <a:spcBef>
                <a:spcPts val="0"/>
              </a:spcBef>
              <a:spcAft>
                <a:spcPts val="0"/>
              </a:spcAft>
              <a:buSzPts val="1400"/>
              <a:buFont typeface="Inter SemiBold"/>
              <a:buNone/>
              <a:defRPr>
                <a:latin typeface="Inter SemiBold"/>
                <a:ea typeface="Inter SemiBold"/>
                <a:cs typeface="Inter SemiBold"/>
                <a:sym typeface="Inter SemiBold"/>
              </a:defRPr>
            </a:lvl3pPr>
            <a:lvl4pPr lvl="3">
              <a:spcBef>
                <a:spcPts val="0"/>
              </a:spcBef>
              <a:spcAft>
                <a:spcPts val="0"/>
              </a:spcAft>
              <a:buSzPts val="1400"/>
              <a:buFont typeface="Inter SemiBold"/>
              <a:buNone/>
              <a:defRPr>
                <a:latin typeface="Inter SemiBold"/>
                <a:ea typeface="Inter SemiBold"/>
                <a:cs typeface="Inter SemiBold"/>
                <a:sym typeface="Inter SemiBold"/>
              </a:defRPr>
            </a:lvl4pPr>
            <a:lvl5pPr lvl="4">
              <a:spcBef>
                <a:spcPts val="0"/>
              </a:spcBef>
              <a:spcAft>
                <a:spcPts val="0"/>
              </a:spcAft>
              <a:buSzPts val="1400"/>
              <a:buFont typeface="Inter SemiBold"/>
              <a:buNone/>
              <a:defRPr>
                <a:latin typeface="Inter SemiBold"/>
                <a:ea typeface="Inter SemiBold"/>
                <a:cs typeface="Inter SemiBold"/>
                <a:sym typeface="Inter SemiBold"/>
              </a:defRPr>
            </a:lvl5pPr>
            <a:lvl6pPr lvl="5">
              <a:spcBef>
                <a:spcPts val="0"/>
              </a:spcBef>
              <a:spcAft>
                <a:spcPts val="0"/>
              </a:spcAft>
              <a:buSzPts val="1400"/>
              <a:buFont typeface="Inter SemiBold"/>
              <a:buNone/>
              <a:defRPr>
                <a:latin typeface="Inter SemiBold"/>
                <a:ea typeface="Inter SemiBold"/>
                <a:cs typeface="Inter SemiBold"/>
                <a:sym typeface="Inter SemiBold"/>
              </a:defRPr>
            </a:lvl6pPr>
            <a:lvl7pPr lvl="6">
              <a:spcBef>
                <a:spcPts val="0"/>
              </a:spcBef>
              <a:spcAft>
                <a:spcPts val="0"/>
              </a:spcAft>
              <a:buSzPts val="1400"/>
              <a:buFont typeface="Inter SemiBold"/>
              <a:buNone/>
              <a:defRPr>
                <a:latin typeface="Inter SemiBold"/>
                <a:ea typeface="Inter SemiBold"/>
                <a:cs typeface="Inter SemiBold"/>
                <a:sym typeface="Inter SemiBold"/>
              </a:defRPr>
            </a:lvl7pPr>
            <a:lvl8pPr lvl="7">
              <a:spcBef>
                <a:spcPts val="0"/>
              </a:spcBef>
              <a:spcAft>
                <a:spcPts val="0"/>
              </a:spcAft>
              <a:buSzPts val="1400"/>
              <a:buFont typeface="Inter SemiBold"/>
              <a:buNone/>
              <a:defRPr>
                <a:latin typeface="Inter SemiBold"/>
                <a:ea typeface="Inter SemiBold"/>
                <a:cs typeface="Inter SemiBold"/>
                <a:sym typeface="Inter SemiBold"/>
              </a:defRPr>
            </a:lvl8pPr>
            <a:lvl9pPr lvl="8">
              <a:spcBef>
                <a:spcPts val="0"/>
              </a:spcBef>
              <a:spcAft>
                <a:spcPts val="0"/>
              </a:spcAft>
              <a:buSzPts val="1400"/>
              <a:buFont typeface="Inter SemiBold"/>
              <a:buNone/>
              <a:defRPr>
                <a:latin typeface="Inter SemiBold"/>
                <a:ea typeface="Inter SemiBold"/>
                <a:cs typeface="Inter SemiBold"/>
                <a:sym typeface="Inter SemiBold"/>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Agenda - Alt 1">
  <p:cSld name="CUSTOM_10_1">
    <p:spTree>
      <p:nvGrpSpPr>
        <p:cNvPr id="1" name="Shape 221"/>
        <p:cNvGrpSpPr/>
        <p:nvPr/>
      </p:nvGrpSpPr>
      <p:grpSpPr>
        <a:xfrm>
          <a:off x="0" y="0"/>
          <a:ext cx="0" cy="0"/>
          <a:chOff x="0" y="0"/>
          <a:chExt cx="0" cy="0"/>
        </a:xfrm>
      </p:grpSpPr>
      <p:sp>
        <p:nvSpPr>
          <p:cNvPr id="222" name="Google Shape;222;p27"/>
          <p:cNvSpPr/>
          <p:nvPr/>
        </p:nvSpPr>
        <p:spPr>
          <a:xfrm rot="10800000" flipH="1">
            <a:off x="-28650" y="0"/>
            <a:ext cx="3019200" cy="51564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223" name="Google Shape;223;p27"/>
          <p:cNvSpPr txBox="1">
            <a:spLocks noGrp="1"/>
          </p:cNvSpPr>
          <p:nvPr>
            <p:ph type="title"/>
          </p:nvPr>
        </p:nvSpPr>
        <p:spPr>
          <a:xfrm>
            <a:off x="296550" y="850675"/>
            <a:ext cx="2279700" cy="1726500"/>
          </a:xfrm>
          <a:prstGeom prst="rect">
            <a:avLst/>
          </a:prstGeom>
        </p:spPr>
        <p:txBody>
          <a:bodyPr spcFirstLastPara="1" wrap="square" lIns="0" tIns="91425" rIns="0" bIns="91425" anchor="t" anchorCtr="0">
            <a:noAutofit/>
          </a:bodyPr>
          <a:lstStyle>
            <a:lvl1pPr lvl="0">
              <a:spcBef>
                <a:spcPts val="0"/>
              </a:spcBef>
              <a:spcAft>
                <a:spcPts val="0"/>
              </a:spcAft>
              <a:buNone/>
              <a:defRPr sz="4000"/>
            </a:lvl1pPr>
            <a:lvl2pPr lvl="1">
              <a:spcBef>
                <a:spcPts val="0"/>
              </a:spcBef>
              <a:spcAft>
                <a:spcPts val="0"/>
              </a:spcAft>
              <a:buNone/>
              <a:defRPr sz="4000"/>
            </a:lvl2pPr>
            <a:lvl3pPr lvl="2">
              <a:spcBef>
                <a:spcPts val="0"/>
              </a:spcBef>
              <a:spcAft>
                <a:spcPts val="0"/>
              </a:spcAft>
              <a:buNone/>
              <a:defRPr sz="4000"/>
            </a:lvl3pPr>
            <a:lvl4pPr lvl="3">
              <a:spcBef>
                <a:spcPts val="0"/>
              </a:spcBef>
              <a:spcAft>
                <a:spcPts val="0"/>
              </a:spcAft>
              <a:buNone/>
              <a:defRPr sz="4000"/>
            </a:lvl4pPr>
            <a:lvl5pPr lvl="4">
              <a:spcBef>
                <a:spcPts val="0"/>
              </a:spcBef>
              <a:spcAft>
                <a:spcPts val="0"/>
              </a:spcAft>
              <a:buNone/>
              <a:defRPr sz="4000"/>
            </a:lvl5pPr>
            <a:lvl6pPr lvl="5">
              <a:spcBef>
                <a:spcPts val="0"/>
              </a:spcBef>
              <a:spcAft>
                <a:spcPts val="0"/>
              </a:spcAft>
              <a:buNone/>
              <a:defRPr sz="4000"/>
            </a:lvl6pPr>
            <a:lvl7pPr lvl="6">
              <a:spcBef>
                <a:spcPts val="0"/>
              </a:spcBef>
              <a:spcAft>
                <a:spcPts val="0"/>
              </a:spcAft>
              <a:buNone/>
              <a:defRPr sz="4000"/>
            </a:lvl7pPr>
            <a:lvl8pPr lvl="7">
              <a:spcBef>
                <a:spcPts val="0"/>
              </a:spcBef>
              <a:spcAft>
                <a:spcPts val="0"/>
              </a:spcAft>
              <a:buNone/>
              <a:defRPr sz="4000"/>
            </a:lvl8pPr>
            <a:lvl9pPr lvl="8">
              <a:spcBef>
                <a:spcPts val="0"/>
              </a:spcBef>
              <a:spcAft>
                <a:spcPts val="0"/>
              </a:spcAft>
              <a:buNone/>
              <a:defRPr sz="4000"/>
            </a:lvl9pPr>
          </a:lstStyle>
          <a:p>
            <a:endParaRPr/>
          </a:p>
        </p:txBody>
      </p:sp>
      <p:sp>
        <p:nvSpPr>
          <p:cNvPr id="224" name="Google Shape;224;p27"/>
          <p:cNvSpPr txBox="1">
            <a:spLocks noGrp="1"/>
          </p:cNvSpPr>
          <p:nvPr>
            <p:ph type="subTitle" idx="1"/>
          </p:nvPr>
        </p:nvSpPr>
        <p:spPr>
          <a:xfrm>
            <a:off x="3851725" y="850675"/>
            <a:ext cx="5013900" cy="4067100"/>
          </a:xfrm>
          <a:prstGeom prst="rect">
            <a:avLst/>
          </a:prstGeom>
        </p:spPr>
        <p:txBody>
          <a:bodyPr spcFirstLastPara="1" wrap="square" lIns="0" tIns="91425" rIns="0" bIns="91425" anchor="t" anchorCtr="0">
            <a:spAutoFit/>
          </a:bodyPr>
          <a:lstStyle>
            <a:lvl1pPr lvl="0">
              <a:spcBef>
                <a:spcPts val="0"/>
              </a:spcBef>
              <a:spcAft>
                <a:spcPts val="0"/>
              </a:spcAft>
              <a:buSzPts val="2200"/>
              <a:buFont typeface="Inter Light"/>
              <a:buNone/>
              <a:defRPr sz="2200">
                <a:latin typeface="Inter Light"/>
                <a:ea typeface="Inter Light"/>
                <a:cs typeface="Inter Light"/>
                <a:sym typeface="Inter Light"/>
              </a:defRPr>
            </a:lvl1pPr>
            <a:lvl2pPr lvl="1">
              <a:spcBef>
                <a:spcPts val="0"/>
              </a:spcBef>
              <a:spcAft>
                <a:spcPts val="0"/>
              </a:spcAft>
              <a:buClr>
                <a:schemeClr val="dk1"/>
              </a:buClr>
              <a:buSzPts val="2200"/>
              <a:buFont typeface="Inter Light"/>
              <a:buNone/>
              <a:defRPr sz="2200">
                <a:solidFill>
                  <a:schemeClr val="dk1"/>
                </a:solidFill>
                <a:latin typeface="Inter Light"/>
                <a:ea typeface="Inter Light"/>
                <a:cs typeface="Inter Light"/>
                <a:sym typeface="Inter Light"/>
              </a:defRPr>
            </a:lvl2pPr>
            <a:lvl3pPr lvl="2">
              <a:spcBef>
                <a:spcPts val="0"/>
              </a:spcBef>
              <a:spcAft>
                <a:spcPts val="0"/>
              </a:spcAft>
              <a:buClr>
                <a:schemeClr val="dk1"/>
              </a:buClr>
              <a:buSzPts val="2200"/>
              <a:buFont typeface="Inter Light"/>
              <a:buNone/>
              <a:defRPr sz="2200">
                <a:solidFill>
                  <a:schemeClr val="dk1"/>
                </a:solidFill>
                <a:latin typeface="Inter Light"/>
                <a:ea typeface="Inter Light"/>
                <a:cs typeface="Inter Light"/>
                <a:sym typeface="Inter Light"/>
              </a:defRPr>
            </a:lvl3pPr>
            <a:lvl4pPr lvl="3">
              <a:spcBef>
                <a:spcPts val="0"/>
              </a:spcBef>
              <a:spcAft>
                <a:spcPts val="0"/>
              </a:spcAft>
              <a:buClr>
                <a:schemeClr val="dk1"/>
              </a:buClr>
              <a:buSzPts val="2200"/>
              <a:buFont typeface="Inter Light"/>
              <a:buNone/>
              <a:defRPr sz="2200">
                <a:solidFill>
                  <a:schemeClr val="dk1"/>
                </a:solidFill>
                <a:latin typeface="Inter Light"/>
                <a:ea typeface="Inter Light"/>
                <a:cs typeface="Inter Light"/>
                <a:sym typeface="Inter Light"/>
              </a:defRPr>
            </a:lvl4pPr>
            <a:lvl5pPr lvl="4">
              <a:spcBef>
                <a:spcPts val="0"/>
              </a:spcBef>
              <a:spcAft>
                <a:spcPts val="0"/>
              </a:spcAft>
              <a:buClr>
                <a:schemeClr val="dk1"/>
              </a:buClr>
              <a:buSzPts val="2200"/>
              <a:buFont typeface="Inter Light"/>
              <a:buNone/>
              <a:defRPr sz="2200">
                <a:solidFill>
                  <a:schemeClr val="dk1"/>
                </a:solidFill>
                <a:latin typeface="Inter Light"/>
                <a:ea typeface="Inter Light"/>
                <a:cs typeface="Inter Light"/>
                <a:sym typeface="Inter Light"/>
              </a:defRPr>
            </a:lvl5pPr>
            <a:lvl6pPr lvl="5">
              <a:spcBef>
                <a:spcPts val="0"/>
              </a:spcBef>
              <a:spcAft>
                <a:spcPts val="0"/>
              </a:spcAft>
              <a:buClr>
                <a:schemeClr val="dk1"/>
              </a:buClr>
              <a:buSzPts val="2200"/>
              <a:buFont typeface="Inter Light"/>
              <a:buNone/>
              <a:defRPr sz="2200">
                <a:solidFill>
                  <a:schemeClr val="dk1"/>
                </a:solidFill>
                <a:latin typeface="Inter Light"/>
                <a:ea typeface="Inter Light"/>
                <a:cs typeface="Inter Light"/>
                <a:sym typeface="Inter Light"/>
              </a:defRPr>
            </a:lvl6pPr>
            <a:lvl7pPr lvl="6">
              <a:spcBef>
                <a:spcPts val="0"/>
              </a:spcBef>
              <a:spcAft>
                <a:spcPts val="0"/>
              </a:spcAft>
              <a:buClr>
                <a:schemeClr val="dk1"/>
              </a:buClr>
              <a:buSzPts val="2200"/>
              <a:buFont typeface="Inter Light"/>
              <a:buNone/>
              <a:defRPr sz="2200">
                <a:solidFill>
                  <a:schemeClr val="dk1"/>
                </a:solidFill>
                <a:latin typeface="Inter Light"/>
                <a:ea typeface="Inter Light"/>
                <a:cs typeface="Inter Light"/>
                <a:sym typeface="Inter Light"/>
              </a:defRPr>
            </a:lvl7pPr>
            <a:lvl8pPr lvl="7">
              <a:spcBef>
                <a:spcPts val="0"/>
              </a:spcBef>
              <a:spcAft>
                <a:spcPts val="0"/>
              </a:spcAft>
              <a:buClr>
                <a:schemeClr val="dk1"/>
              </a:buClr>
              <a:buSzPts val="2200"/>
              <a:buFont typeface="Inter Light"/>
              <a:buNone/>
              <a:defRPr sz="2200">
                <a:solidFill>
                  <a:schemeClr val="dk1"/>
                </a:solidFill>
                <a:latin typeface="Inter Light"/>
                <a:ea typeface="Inter Light"/>
                <a:cs typeface="Inter Light"/>
                <a:sym typeface="Inter Light"/>
              </a:defRPr>
            </a:lvl8pPr>
            <a:lvl9pPr lvl="8">
              <a:spcBef>
                <a:spcPts val="0"/>
              </a:spcBef>
              <a:spcAft>
                <a:spcPts val="0"/>
              </a:spcAft>
              <a:buClr>
                <a:schemeClr val="dk1"/>
              </a:buClr>
              <a:buSzPts val="2200"/>
              <a:buFont typeface="Inter Light"/>
              <a:buNone/>
              <a:defRPr sz="2200">
                <a:solidFill>
                  <a:schemeClr val="dk1"/>
                </a:solidFill>
                <a:latin typeface="Inter Light"/>
                <a:ea typeface="Inter Light"/>
                <a:cs typeface="Inter Light"/>
                <a:sym typeface="Inter Light"/>
              </a:defRPr>
            </a:lvl9pPr>
          </a:lstStyle>
          <a:p>
            <a:endParaRPr/>
          </a:p>
        </p:txBody>
      </p:sp>
      <p:sp>
        <p:nvSpPr>
          <p:cNvPr id="225" name="Google Shape;225;p27"/>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226" name="Google Shape;226;p27"/>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hree big ideas - Alt 1">
  <p:cSld name="BLANK_1_1_1_1_1_1_1_1_1_1_1_1_1_1_1">
    <p:bg>
      <p:bgPr>
        <a:solidFill>
          <a:schemeClr val="dk2"/>
        </a:solidFill>
        <a:effectLst/>
      </p:bgPr>
    </p:bg>
    <p:spTree>
      <p:nvGrpSpPr>
        <p:cNvPr id="1" name="Shape 227"/>
        <p:cNvGrpSpPr/>
        <p:nvPr/>
      </p:nvGrpSpPr>
      <p:grpSpPr>
        <a:xfrm>
          <a:off x="0" y="0"/>
          <a:ext cx="0" cy="0"/>
          <a:chOff x="0" y="0"/>
          <a:chExt cx="0" cy="0"/>
        </a:xfrm>
      </p:grpSpPr>
      <p:sp>
        <p:nvSpPr>
          <p:cNvPr id="228" name="Google Shape;228;p28"/>
          <p:cNvSpPr txBox="1">
            <a:spLocks noGrp="1"/>
          </p:cNvSpPr>
          <p:nvPr>
            <p:ph type="subTitle" idx="1"/>
          </p:nvPr>
        </p:nvSpPr>
        <p:spPr>
          <a:xfrm>
            <a:off x="284400" y="2149316"/>
            <a:ext cx="2451300" cy="619800"/>
          </a:xfrm>
          <a:prstGeom prst="rect">
            <a:avLst/>
          </a:prstGeom>
        </p:spPr>
        <p:txBody>
          <a:bodyPr spcFirstLastPara="1" wrap="square" lIns="0" tIns="91425" rIns="0" bIns="91425" anchor="t" anchorCtr="0">
            <a:noAutofit/>
          </a:bodyPr>
          <a:lstStyle>
            <a:lvl1pPr lvl="0">
              <a:lnSpc>
                <a:spcPct val="90000"/>
              </a:lnSpc>
              <a:spcBef>
                <a:spcPts val="0"/>
              </a:spcBef>
              <a:spcAft>
                <a:spcPts val="0"/>
              </a:spcAft>
              <a:buSzPts val="1600"/>
              <a:buFont typeface="Inter"/>
              <a:buNone/>
              <a:defRPr sz="1600"/>
            </a:lvl1pPr>
            <a:lvl2pPr lvl="1">
              <a:spcBef>
                <a:spcPts val="0"/>
              </a:spcBef>
              <a:spcAft>
                <a:spcPts val="0"/>
              </a:spcAft>
              <a:buClr>
                <a:schemeClr val="dk1"/>
              </a:buClr>
              <a:buSzPts val="1600"/>
              <a:buFont typeface="Inter"/>
              <a:buNone/>
              <a:defRPr sz="1600">
                <a:solidFill>
                  <a:schemeClr val="dk1"/>
                </a:solidFill>
              </a:defRPr>
            </a:lvl2pPr>
            <a:lvl3pPr lvl="2">
              <a:spcBef>
                <a:spcPts val="0"/>
              </a:spcBef>
              <a:spcAft>
                <a:spcPts val="0"/>
              </a:spcAft>
              <a:buClr>
                <a:schemeClr val="dk1"/>
              </a:buClr>
              <a:buSzPts val="1600"/>
              <a:buFont typeface="Inter"/>
              <a:buNone/>
              <a:defRPr sz="1600">
                <a:solidFill>
                  <a:schemeClr val="dk1"/>
                </a:solidFill>
              </a:defRPr>
            </a:lvl3pPr>
            <a:lvl4pPr lvl="3">
              <a:spcBef>
                <a:spcPts val="0"/>
              </a:spcBef>
              <a:spcAft>
                <a:spcPts val="0"/>
              </a:spcAft>
              <a:buClr>
                <a:schemeClr val="dk1"/>
              </a:buClr>
              <a:buSzPts val="1600"/>
              <a:buFont typeface="Inter"/>
              <a:buNone/>
              <a:defRPr sz="1600">
                <a:solidFill>
                  <a:schemeClr val="dk1"/>
                </a:solidFill>
              </a:defRPr>
            </a:lvl4pPr>
            <a:lvl5pPr lvl="4">
              <a:spcBef>
                <a:spcPts val="0"/>
              </a:spcBef>
              <a:spcAft>
                <a:spcPts val="0"/>
              </a:spcAft>
              <a:buClr>
                <a:schemeClr val="dk1"/>
              </a:buClr>
              <a:buSzPts val="1600"/>
              <a:buFont typeface="Inter"/>
              <a:buNone/>
              <a:defRPr sz="1600">
                <a:solidFill>
                  <a:schemeClr val="dk1"/>
                </a:solidFill>
              </a:defRPr>
            </a:lvl5pPr>
            <a:lvl6pPr lvl="5">
              <a:spcBef>
                <a:spcPts val="0"/>
              </a:spcBef>
              <a:spcAft>
                <a:spcPts val="0"/>
              </a:spcAft>
              <a:buClr>
                <a:schemeClr val="dk1"/>
              </a:buClr>
              <a:buSzPts val="1600"/>
              <a:buFont typeface="Inter"/>
              <a:buNone/>
              <a:defRPr sz="1600">
                <a:solidFill>
                  <a:schemeClr val="dk1"/>
                </a:solidFill>
              </a:defRPr>
            </a:lvl6pPr>
            <a:lvl7pPr lvl="6">
              <a:spcBef>
                <a:spcPts val="0"/>
              </a:spcBef>
              <a:spcAft>
                <a:spcPts val="0"/>
              </a:spcAft>
              <a:buClr>
                <a:schemeClr val="dk1"/>
              </a:buClr>
              <a:buSzPts val="1600"/>
              <a:buFont typeface="Inter"/>
              <a:buNone/>
              <a:defRPr sz="1600">
                <a:solidFill>
                  <a:schemeClr val="dk1"/>
                </a:solidFill>
              </a:defRPr>
            </a:lvl7pPr>
            <a:lvl8pPr lvl="7">
              <a:spcBef>
                <a:spcPts val="0"/>
              </a:spcBef>
              <a:spcAft>
                <a:spcPts val="0"/>
              </a:spcAft>
              <a:buClr>
                <a:schemeClr val="dk1"/>
              </a:buClr>
              <a:buSzPts val="1600"/>
              <a:buFont typeface="Inter"/>
              <a:buNone/>
              <a:defRPr sz="1600">
                <a:solidFill>
                  <a:schemeClr val="dk1"/>
                </a:solidFill>
              </a:defRPr>
            </a:lvl8pPr>
            <a:lvl9pPr lvl="8">
              <a:spcBef>
                <a:spcPts val="0"/>
              </a:spcBef>
              <a:spcAft>
                <a:spcPts val="0"/>
              </a:spcAft>
              <a:buClr>
                <a:schemeClr val="dk1"/>
              </a:buClr>
              <a:buSzPts val="1600"/>
              <a:buFont typeface="Inter"/>
              <a:buNone/>
              <a:defRPr sz="1600">
                <a:solidFill>
                  <a:schemeClr val="dk1"/>
                </a:solidFill>
              </a:defRPr>
            </a:lvl9pPr>
          </a:lstStyle>
          <a:p>
            <a:endParaRPr/>
          </a:p>
        </p:txBody>
      </p:sp>
      <p:sp>
        <p:nvSpPr>
          <p:cNvPr id="229" name="Google Shape;229;p28"/>
          <p:cNvSpPr txBox="1">
            <a:spLocks noGrp="1"/>
          </p:cNvSpPr>
          <p:nvPr>
            <p:ph type="subTitle" idx="2"/>
          </p:nvPr>
        </p:nvSpPr>
        <p:spPr>
          <a:xfrm>
            <a:off x="3356100" y="2149316"/>
            <a:ext cx="2451300" cy="619800"/>
          </a:xfrm>
          <a:prstGeom prst="rect">
            <a:avLst/>
          </a:prstGeom>
        </p:spPr>
        <p:txBody>
          <a:bodyPr spcFirstLastPara="1" wrap="square" lIns="0" tIns="91425" rIns="0" bIns="91425" anchor="t" anchorCtr="0">
            <a:noAutofit/>
          </a:bodyPr>
          <a:lstStyle>
            <a:lvl1pPr lvl="0">
              <a:lnSpc>
                <a:spcPct val="90000"/>
              </a:lnSpc>
              <a:spcBef>
                <a:spcPts val="0"/>
              </a:spcBef>
              <a:spcAft>
                <a:spcPts val="0"/>
              </a:spcAft>
              <a:buSzPts val="1600"/>
              <a:buFont typeface="Inter"/>
              <a:buNone/>
              <a:defRPr sz="1600"/>
            </a:lvl1pPr>
            <a:lvl2pPr lvl="1">
              <a:spcBef>
                <a:spcPts val="0"/>
              </a:spcBef>
              <a:spcAft>
                <a:spcPts val="0"/>
              </a:spcAft>
              <a:buClr>
                <a:schemeClr val="dk1"/>
              </a:buClr>
              <a:buSzPts val="1600"/>
              <a:buFont typeface="Inter"/>
              <a:buNone/>
              <a:defRPr sz="1600">
                <a:solidFill>
                  <a:schemeClr val="dk1"/>
                </a:solidFill>
              </a:defRPr>
            </a:lvl2pPr>
            <a:lvl3pPr lvl="2">
              <a:spcBef>
                <a:spcPts val="0"/>
              </a:spcBef>
              <a:spcAft>
                <a:spcPts val="0"/>
              </a:spcAft>
              <a:buClr>
                <a:schemeClr val="dk1"/>
              </a:buClr>
              <a:buSzPts val="1600"/>
              <a:buFont typeface="Inter"/>
              <a:buNone/>
              <a:defRPr sz="1600">
                <a:solidFill>
                  <a:schemeClr val="dk1"/>
                </a:solidFill>
              </a:defRPr>
            </a:lvl3pPr>
            <a:lvl4pPr lvl="3">
              <a:spcBef>
                <a:spcPts val="0"/>
              </a:spcBef>
              <a:spcAft>
                <a:spcPts val="0"/>
              </a:spcAft>
              <a:buClr>
                <a:schemeClr val="dk1"/>
              </a:buClr>
              <a:buSzPts val="1600"/>
              <a:buFont typeface="Inter"/>
              <a:buNone/>
              <a:defRPr sz="1600">
                <a:solidFill>
                  <a:schemeClr val="dk1"/>
                </a:solidFill>
              </a:defRPr>
            </a:lvl4pPr>
            <a:lvl5pPr lvl="4">
              <a:spcBef>
                <a:spcPts val="0"/>
              </a:spcBef>
              <a:spcAft>
                <a:spcPts val="0"/>
              </a:spcAft>
              <a:buClr>
                <a:schemeClr val="dk1"/>
              </a:buClr>
              <a:buSzPts val="1600"/>
              <a:buFont typeface="Inter"/>
              <a:buNone/>
              <a:defRPr sz="1600">
                <a:solidFill>
                  <a:schemeClr val="dk1"/>
                </a:solidFill>
              </a:defRPr>
            </a:lvl5pPr>
            <a:lvl6pPr lvl="5">
              <a:spcBef>
                <a:spcPts val="0"/>
              </a:spcBef>
              <a:spcAft>
                <a:spcPts val="0"/>
              </a:spcAft>
              <a:buClr>
                <a:schemeClr val="dk1"/>
              </a:buClr>
              <a:buSzPts val="1600"/>
              <a:buFont typeface="Inter"/>
              <a:buNone/>
              <a:defRPr sz="1600">
                <a:solidFill>
                  <a:schemeClr val="dk1"/>
                </a:solidFill>
              </a:defRPr>
            </a:lvl6pPr>
            <a:lvl7pPr lvl="6">
              <a:spcBef>
                <a:spcPts val="0"/>
              </a:spcBef>
              <a:spcAft>
                <a:spcPts val="0"/>
              </a:spcAft>
              <a:buClr>
                <a:schemeClr val="dk1"/>
              </a:buClr>
              <a:buSzPts val="1600"/>
              <a:buFont typeface="Inter"/>
              <a:buNone/>
              <a:defRPr sz="1600">
                <a:solidFill>
                  <a:schemeClr val="dk1"/>
                </a:solidFill>
              </a:defRPr>
            </a:lvl7pPr>
            <a:lvl8pPr lvl="7">
              <a:spcBef>
                <a:spcPts val="0"/>
              </a:spcBef>
              <a:spcAft>
                <a:spcPts val="0"/>
              </a:spcAft>
              <a:buClr>
                <a:schemeClr val="dk1"/>
              </a:buClr>
              <a:buSzPts val="1600"/>
              <a:buFont typeface="Inter"/>
              <a:buNone/>
              <a:defRPr sz="1600">
                <a:solidFill>
                  <a:schemeClr val="dk1"/>
                </a:solidFill>
              </a:defRPr>
            </a:lvl8pPr>
            <a:lvl9pPr lvl="8">
              <a:spcBef>
                <a:spcPts val="0"/>
              </a:spcBef>
              <a:spcAft>
                <a:spcPts val="0"/>
              </a:spcAft>
              <a:buClr>
                <a:schemeClr val="dk1"/>
              </a:buClr>
              <a:buSzPts val="1600"/>
              <a:buFont typeface="Inter"/>
              <a:buNone/>
              <a:defRPr sz="1600">
                <a:solidFill>
                  <a:schemeClr val="dk1"/>
                </a:solidFill>
              </a:defRPr>
            </a:lvl9pPr>
          </a:lstStyle>
          <a:p>
            <a:endParaRPr/>
          </a:p>
        </p:txBody>
      </p:sp>
      <p:sp>
        <p:nvSpPr>
          <p:cNvPr id="230" name="Google Shape;230;p28"/>
          <p:cNvSpPr txBox="1">
            <a:spLocks noGrp="1"/>
          </p:cNvSpPr>
          <p:nvPr>
            <p:ph type="subTitle" idx="3"/>
          </p:nvPr>
        </p:nvSpPr>
        <p:spPr>
          <a:xfrm>
            <a:off x="6413584" y="2149316"/>
            <a:ext cx="2451300" cy="619800"/>
          </a:xfrm>
          <a:prstGeom prst="rect">
            <a:avLst/>
          </a:prstGeom>
        </p:spPr>
        <p:txBody>
          <a:bodyPr spcFirstLastPara="1" wrap="square" lIns="0" tIns="91425" rIns="0" bIns="91425" anchor="t" anchorCtr="0">
            <a:noAutofit/>
          </a:bodyPr>
          <a:lstStyle>
            <a:lvl1pPr lvl="0">
              <a:lnSpc>
                <a:spcPct val="90000"/>
              </a:lnSpc>
              <a:spcBef>
                <a:spcPts val="0"/>
              </a:spcBef>
              <a:spcAft>
                <a:spcPts val="0"/>
              </a:spcAft>
              <a:buSzPts val="1600"/>
              <a:buFont typeface="Inter"/>
              <a:buNone/>
              <a:defRPr sz="1600"/>
            </a:lvl1pPr>
            <a:lvl2pPr lvl="1">
              <a:spcBef>
                <a:spcPts val="0"/>
              </a:spcBef>
              <a:spcAft>
                <a:spcPts val="0"/>
              </a:spcAft>
              <a:buClr>
                <a:schemeClr val="dk1"/>
              </a:buClr>
              <a:buSzPts val="1600"/>
              <a:buFont typeface="Inter"/>
              <a:buNone/>
              <a:defRPr sz="1600">
                <a:solidFill>
                  <a:schemeClr val="dk1"/>
                </a:solidFill>
              </a:defRPr>
            </a:lvl2pPr>
            <a:lvl3pPr lvl="2">
              <a:spcBef>
                <a:spcPts val="0"/>
              </a:spcBef>
              <a:spcAft>
                <a:spcPts val="0"/>
              </a:spcAft>
              <a:buClr>
                <a:schemeClr val="dk1"/>
              </a:buClr>
              <a:buSzPts val="1600"/>
              <a:buFont typeface="Inter"/>
              <a:buNone/>
              <a:defRPr sz="1600">
                <a:solidFill>
                  <a:schemeClr val="dk1"/>
                </a:solidFill>
              </a:defRPr>
            </a:lvl3pPr>
            <a:lvl4pPr lvl="3">
              <a:spcBef>
                <a:spcPts val="0"/>
              </a:spcBef>
              <a:spcAft>
                <a:spcPts val="0"/>
              </a:spcAft>
              <a:buClr>
                <a:schemeClr val="dk1"/>
              </a:buClr>
              <a:buSzPts val="1600"/>
              <a:buFont typeface="Inter"/>
              <a:buNone/>
              <a:defRPr sz="1600">
                <a:solidFill>
                  <a:schemeClr val="dk1"/>
                </a:solidFill>
              </a:defRPr>
            </a:lvl4pPr>
            <a:lvl5pPr lvl="4">
              <a:spcBef>
                <a:spcPts val="0"/>
              </a:spcBef>
              <a:spcAft>
                <a:spcPts val="0"/>
              </a:spcAft>
              <a:buClr>
                <a:schemeClr val="dk1"/>
              </a:buClr>
              <a:buSzPts val="1600"/>
              <a:buFont typeface="Inter"/>
              <a:buNone/>
              <a:defRPr sz="1600">
                <a:solidFill>
                  <a:schemeClr val="dk1"/>
                </a:solidFill>
              </a:defRPr>
            </a:lvl5pPr>
            <a:lvl6pPr lvl="5">
              <a:spcBef>
                <a:spcPts val="0"/>
              </a:spcBef>
              <a:spcAft>
                <a:spcPts val="0"/>
              </a:spcAft>
              <a:buClr>
                <a:schemeClr val="dk1"/>
              </a:buClr>
              <a:buSzPts val="1600"/>
              <a:buFont typeface="Inter"/>
              <a:buNone/>
              <a:defRPr sz="1600">
                <a:solidFill>
                  <a:schemeClr val="dk1"/>
                </a:solidFill>
              </a:defRPr>
            </a:lvl6pPr>
            <a:lvl7pPr lvl="6">
              <a:spcBef>
                <a:spcPts val="0"/>
              </a:spcBef>
              <a:spcAft>
                <a:spcPts val="0"/>
              </a:spcAft>
              <a:buClr>
                <a:schemeClr val="dk1"/>
              </a:buClr>
              <a:buSzPts val="1600"/>
              <a:buFont typeface="Inter"/>
              <a:buNone/>
              <a:defRPr sz="1600">
                <a:solidFill>
                  <a:schemeClr val="dk1"/>
                </a:solidFill>
              </a:defRPr>
            </a:lvl7pPr>
            <a:lvl8pPr lvl="7">
              <a:spcBef>
                <a:spcPts val="0"/>
              </a:spcBef>
              <a:spcAft>
                <a:spcPts val="0"/>
              </a:spcAft>
              <a:buClr>
                <a:schemeClr val="dk1"/>
              </a:buClr>
              <a:buSzPts val="1600"/>
              <a:buFont typeface="Inter"/>
              <a:buNone/>
              <a:defRPr sz="1600">
                <a:solidFill>
                  <a:schemeClr val="dk1"/>
                </a:solidFill>
              </a:defRPr>
            </a:lvl8pPr>
            <a:lvl9pPr lvl="8">
              <a:spcBef>
                <a:spcPts val="0"/>
              </a:spcBef>
              <a:spcAft>
                <a:spcPts val="0"/>
              </a:spcAft>
              <a:buClr>
                <a:schemeClr val="dk1"/>
              </a:buClr>
              <a:buSzPts val="1600"/>
              <a:buFont typeface="Inter"/>
              <a:buNone/>
              <a:defRPr sz="1600">
                <a:solidFill>
                  <a:schemeClr val="dk1"/>
                </a:solidFill>
              </a:defRPr>
            </a:lvl9pPr>
          </a:lstStyle>
          <a:p>
            <a:endParaRPr/>
          </a:p>
        </p:txBody>
      </p:sp>
      <p:sp>
        <p:nvSpPr>
          <p:cNvPr id="231" name="Google Shape;231;p28"/>
          <p:cNvSpPr txBox="1">
            <a:spLocks noGrp="1"/>
          </p:cNvSpPr>
          <p:nvPr>
            <p:ph type="body" idx="4"/>
          </p:nvPr>
        </p:nvSpPr>
        <p:spPr>
          <a:xfrm>
            <a:off x="284400" y="2950425"/>
            <a:ext cx="2450700" cy="1909800"/>
          </a:xfrm>
          <a:prstGeom prst="rect">
            <a:avLst/>
          </a:prstGeom>
        </p:spPr>
        <p:txBody>
          <a:bodyPr spcFirstLastPara="1" wrap="square" lIns="0" tIns="91425" rIns="0" bIns="91425" anchor="t" anchorCtr="0">
            <a:noAutofit/>
          </a:bodyPr>
          <a:lstStyle>
            <a:lvl1pPr marL="457200" lvl="0" indent="-292100">
              <a:spcBef>
                <a:spcPts val="0"/>
              </a:spcBef>
              <a:spcAft>
                <a:spcPts val="0"/>
              </a:spcAft>
              <a:buSzPts val="1000"/>
              <a:buFont typeface="Inter Light"/>
              <a:buChar char="●"/>
              <a:defRPr sz="1000">
                <a:latin typeface="Inter Light"/>
                <a:ea typeface="Inter Light"/>
                <a:cs typeface="Inter Light"/>
                <a:sym typeface="Inter Light"/>
              </a:defRPr>
            </a:lvl1pPr>
            <a:lvl2pPr marL="914400" lvl="1" indent="-292100">
              <a:spcBef>
                <a:spcPts val="800"/>
              </a:spcBef>
              <a:spcAft>
                <a:spcPts val="0"/>
              </a:spcAft>
              <a:buSzPts val="1000"/>
              <a:buFont typeface="Inter Light"/>
              <a:buChar char="○"/>
              <a:defRPr sz="1000">
                <a:latin typeface="Inter Light"/>
                <a:ea typeface="Inter Light"/>
                <a:cs typeface="Inter Light"/>
                <a:sym typeface="Inter Light"/>
              </a:defRPr>
            </a:lvl2pPr>
            <a:lvl3pPr marL="1371600" lvl="2" indent="-292100">
              <a:spcBef>
                <a:spcPts val="800"/>
              </a:spcBef>
              <a:spcAft>
                <a:spcPts val="0"/>
              </a:spcAft>
              <a:buSzPts val="1000"/>
              <a:buFont typeface="Inter Light"/>
              <a:buChar char="■"/>
              <a:defRPr sz="1000">
                <a:latin typeface="Inter Light"/>
                <a:ea typeface="Inter Light"/>
                <a:cs typeface="Inter Light"/>
                <a:sym typeface="Inter Light"/>
              </a:defRPr>
            </a:lvl3pPr>
            <a:lvl4pPr marL="1828800" lvl="3" indent="-292100">
              <a:spcBef>
                <a:spcPts val="800"/>
              </a:spcBef>
              <a:spcAft>
                <a:spcPts val="0"/>
              </a:spcAft>
              <a:buSzPts val="1000"/>
              <a:buFont typeface="Inter Light"/>
              <a:buChar char="●"/>
              <a:defRPr sz="1000">
                <a:latin typeface="Inter Light"/>
                <a:ea typeface="Inter Light"/>
                <a:cs typeface="Inter Light"/>
                <a:sym typeface="Inter Light"/>
              </a:defRPr>
            </a:lvl4pPr>
            <a:lvl5pPr marL="2286000" lvl="4" indent="-292100">
              <a:spcBef>
                <a:spcPts val="800"/>
              </a:spcBef>
              <a:spcAft>
                <a:spcPts val="0"/>
              </a:spcAft>
              <a:buSzPts val="1000"/>
              <a:buFont typeface="Inter Light"/>
              <a:buChar char="○"/>
              <a:defRPr sz="1000">
                <a:latin typeface="Inter Light"/>
                <a:ea typeface="Inter Light"/>
                <a:cs typeface="Inter Light"/>
                <a:sym typeface="Inter Light"/>
              </a:defRPr>
            </a:lvl5pPr>
            <a:lvl6pPr marL="2743200" lvl="5" indent="-292100">
              <a:spcBef>
                <a:spcPts val="800"/>
              </a:spcBef>
              <a:spcAft>
                <a:spcPts val="0"/>
              </a:spcAft>
              <a:buSzPts val="1000"/>
              <a:buFont typeface="Inter Light"/>
              <a:buChar char="■"/>
              <a:defRPr sz="1000">
                <a:latin typeface="Inter Light"/>
                <a:ea typeface="Inter Light"/>
                <a:cs typeface="Inter Light"/>
                <a:sym typeface="Inter Light"/>
              </a:defRPr>
            </a:lvl6pPr>
            <a:lvl7pPr marL="3200400" lvl="6" indent="-292100">
              <a:spcBef>
                <a:spcPts val="800"/>
              </a:spcBef>
              <a:spcAft>
                <a:spcPts val="0"/>
              </a:spcAft>
              <a:buSzPts val="1000"/>
              <a:buFont typeface="Inter Light"/>
              <a:buChar char="●"/>
              <a:defRPr sz="1000">
                <a:latin typeface="Inter Light"/>
                <a:ea typeface="Inter Light"/>
                <a:cs typeface="Inter Light"/>
                <a:sym typeface="Inter Light"/>
              </a:defRPr>
            </a:lvl7pPr>
            <a:lvl8pPr marL="3657600" lvl="7" indent="-292100">
              <a:spcBef>
                <a:spcPts val="800"/>
              </a:spcBef>
              <a:spcAft>
                <a:spcPts val="0"/>
              </a:spcAft>
              <a:buSzPts val="1000"/>
              <a:buFont typeface="Inter Light"/>
              <a:buChar char="○"/>
              <a:defRPr sz="1000">
                <a:latin typeface="Inter Light"/>
                <a:ea typeface="Inter Light"/>
                <a:cs typeface="Inter Light"/>
                <a:sym typeface="Inter Light"/>
              </a:defRPr>
            </a:lvl8pPr>
            <a:lvl9pPr marL="4114800" lvl="8" indent="-292100">
              <a:spcBef>
                <a:spcPts val="800"/>
              </a:spcBef>
              <a:spcAft>
                <a:spcPts val="800"/>
              </a:spcAft>
              <a:buSzPts val="1000"/>
              <a:buFont typeface="Inter Light"/>
              <a:buChar char="■"/>
              <a:defRPr sz="1000">
                <a:latin typeface="Inter Light"/>
                <a:ea typeface="Inter Light"/>
                <a:cs typeface="Inter Light"/>
                <a:sym typeface="Inter Light"/>
              </a:defRPr>
            </a:lvl9pPr>
          </a:lstStyle>
          <a:p>
            <a:endParaRPr/>
          </a:p>
        </p:txBody>
      </p:sp>
      <p:sp>
        <p:nvSpPr>
          <p:cNvPr id="232" name="Google Shape;232;p28"/>
          <p:cNvSpPr txBox="1">
            <a:spLocks noGrp="1"/>
          </p:cNvSpPr>
          <p:nvPr>
            <p:ph type="body" idx="5"/>
          </p:nvPr>
        </p:nvSpPr>
        <p:spPr>
          <a:xfrm>
            <a:off x="3356096" y="2950425"/>
            <a:ext cx="2450700" cy="1909800"/>
          </a:xfrm>
          <a:prstGeom prst="rect">
            <a:avLst/>
          </a:prstGeom>
          <a:noFill/>
          <a:ln>
            <a:noFill/>
          </a:ln>
        </p:spPr>
        <p:txBody>
          <a:bodyPr spcFirstLastPara="1" wrap="square" lIns="0" tIns="91425" rIns="0" bIns="91425"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233" name="Google Shape;233;p28"/>
          <p:cNvSpPr txBox="1">
            <a:spLocks noGrp="1"/>
          </p:cNvSpPr>
          <p:nvPr>
            <p:ph type="body" idx="6"/>
          </p:nvPr>
        </p:nvSpPr>
        <p:spPr>
          <a:xfrm>
            <a:off x="6413576" y="2950425"/>
            <a:ext cx="2450700" cy="1909800"/>
          </a:xfrm>
          <a:prstGeom prst="rect">
            <a:avLst/>
          </a:prstGeom>
          <a:noFill/>
          <a:ln>
            <a:noFill/>
          </a:ln>
        </p:spPr>
        <p:txBody>
          <a:bodyPr spcFirstLastPara="1" wrap="square" lIns="0" tIns="91425" rIns="0" bIns="91425"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234" name="Google Shape;234;p28"/>
          <p:cNvSpPr/>
          <p:nvPr/>
        </p:nvSpPr>
        <p:spPr>
          <a:xfrm>
            <a:off x="2175" y="-25"/>
            <a:ext cx="9144000" cy="17481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Inter"/>
              <a:ea typeface="Inter"/>
              <a:cs typeface="Inter"/>
              <a:sym typeface="Inter"/>
            </a:endParaRPr>
          </a:p>
        </p:txBody>
      </p:sp>
      <p:sp>
        <p:nvSpPr>
          <p:cNvPr id="235" name="Google Shape;235;p28"/>
          <p:cNvSpPr txBox="1">
            <a:spLocks noGrp="1"/>
          </p:cNvSpPr>
          <p:nvPr>
            <p:ph type="title"/>
          </p:nvPr>
        </p:nvSpPr>
        <p:spPr>
          <a:xfrm>
            <a:off x="284400" y="828727"/>
            <a:ext cx="6418200" cy="713700"/>
          </a:xfrm>
          <a:prstGeom prst="rect">
            <a:avLst/>
          </a:prstGeom>
        </p:spPr>
        <p:txBody>
          <a:bodyPr spcFirstLastPara="1" wrap="square" lIns="0" tIns="91425" rIns="0" bIns="91425" anchor="b" anchorCtr="0">
            <a:noAutofit/>
          </a:bodyPr>
          <a:lstStyle>
            <a:lvl1pPr lvl="0">
              <a:lnSpc>
                <a:spcPct val="100000"/>
              </a:lnSpc>
              <a:spcBef>
                <a:spcPts val="0"/>
              </a:spcBef>
              <a:spcAft>
                <a:spcPts val="0"/>
              </a:spcAft>
              <a:buNone/>
              <a:defRPr sz="2000">
                <a:latin typeface="Inter Light"/>
                <a:ea typeface="Inter Light"/>
                <a:cs typeface="Inter Light"/>
                <a:sym typeface="Inter Light"/>
              </a:defRPr>
            </a:lvl1pPr>
            <a:lvl2pPr lvl="1">
              <a:lnSpc>
                <a:spcPct val="100000"/>
              </a:lnSpc>
              <a:spcBef>
                <a:spcPts val="0"/>
              </a:spcBef>
              <a:spcAft>
                <a:spcPts val="0"/>
              </a:spcAft>
              <a:buNone/>
              <a:defRPr>
                <a:latin typeface="Inter Light"/>
                <a:ea typeface="Inter Light"/>
                <a:cs typeface="Inter Light"/>
                <a:sym typeface="Inter Light"/>
              </a:defRPr>
            </a:lvl2pPr>
            <a:lvl3pPr lvl="2">
              <a:lnSpc>
                <a:spcPct val="100000"/>
              </a:lnSpc>
              <a:spcBef>
                <a:spcPts val="0"/>
              </a:spcBef>
              <a:spcAft>
                <a:spcPts val="0"/>
              </a:spcAft>
              <a:buNone/>
              <a:defRPr>
                <a:latin typeface="Inter Light"/>
                <a:ea typeface="Inter Light"/>
                <a:cs typeface="Inter Light"/>
                <a:sym typeface="Inter Light"/>
              </a:defRPr>
            </a:lvl3pPr>
            <a:lvl4pPr lvl="3">
              <a:lnSpc>
                <a:spcPct val="100000"/>
              </a:lnSpc>
              <a:spcBef>
                <a:spcPts val="0"/>
              </a:spcBef>
              <a:spcAft>
                <a:spcPts val="0"/>
              </a:spcAft>
              <a:buNone/>
              <a:defRPr>
                <a:latin typeface="Inter Light"/>
                <a:ea typeface="Inter Light"/>
                <a:cs typeface="Inter Light"/>
                <a:sym typeface="Inter Light"/>
              </a:defRPr>
            </a:lvl4pPr>
            <a:lvl5pPr lvl="4">
              <a:lnSpc>
                <a:spcPct val="100000"/>
              </a:lnSpc>
              <a:spcBef>
                <a:spcPts val="0"/>
              </a:spcBef>
              <a:spcAft>
                <a:spcPts val="0"/>
              </a:spcAft>
              <a:buNone/>
              <a:defRPr>
                <a:latin typeface="Inter Light"/>
                <a:ea typeface="Inter Light"/>
                <a:cs typeface="Inter Light"/>
                <a:sym typeface="Inter Light"/>
              </a:defRPr>
            </a:lvl5pPr>
            <a:lvl6pPr lvl="5">
              <a:lnSpc>
                <a:spcPct val="100000"/>
              </a:lnSpc>
              <a:spcBef>
                <a:spcPts val="0"/>
              </a:spcBef>
              <a:spcAft>
                <a:spcPts val="0"/>
              </a:spcAft>
              <a:buNone/>
              <a:defRPr>
                <a:latin typeface="Inter Light"/>
                <a:ea typeface="Inter Light"/>
                <a:cs typeface="Inter Light"/>
                <a:sym typeface="Inter Light"/>
              </a:defRPr>
            </a:lvl6pPr>
            <a:lvl7pPr lvl="6">
              <a:lnSpc>
                <a:spcPct val="100000"/>
              </a:lnSpc>
              <a:spcBef>
                <a:spcPts val="0"/>
              </a:spcBef>
              <a:spcAft>
                <a:spcPts val="0"/>
              </a:spcAft>
              <a:buNone/>
              <a:defRPr>
                <a:latin typeface="Inter Light"/>
                <a:ea typeface="Inter Light"/>
                <a:cs typeface="Inter Light"/>
                <a:sym typeface="Inter Light"/>
              </a:defRPr>
            </a:lvl7pPr>
            <a:lvl8pPr lvl="7">
              <a:lnSpc>
                <a:spcPct val="100000"/>
              </a:lnSpc>
              <a:spcBef>
                <a:spcPts val="0"/>
              </a:spcBef>
              <a:spcAft>
                <a:spcPts val="0"/>
              </a:spcAft>
              <a:buNone/>
              <a:defRPr>
                <a:latin typeface="Inter Light"/>
                <a:ea typeface="Inter Light"/>
                <a:cs typeface="Inter Light"/>
                <a:sym typeface="Inter Light"/>
              </a:defRPr>
            </a:lvl8pPr>
            <a:lvl9pPr lvl="8">
              <a:lnSpc>
                <a:spcPct val="100000"/>
              </a:lnSpc>
              <a:spcBef>
                <a:spcPts val="0"/>
              </a:spcBef>
              <a:spcAft>
                <a:spcPts val="0"/>
              </a:spcAft>
              <a:buNone/>
              <a:defRPr>
                <a:latin typeface="Inter Light"/>
                <a:ea typeface="Inter Light"/>
                <a:cs typeface="Inter Light"/>
                <a:sym typeface="Inter Light"/>
              </a:defRPr>
            </a:lvl9pPr>
          </a:lstStyle>
          <a:p>
            <a:endParaRPr/>
          </a:p>
        </p:txBody>
      </p:sp>
      <p:sp>
        <p:nvSpPr>
          <p:cNvPr id="236" name="Google Shape;236;p28"/>
          <p:cNvSpPr txBox="1">
            <a:spLocks noGrp="1"/>
          </p:cNvSpPr>
          <p:nvPr>
            <p:ph type="subTitle" idx="7"/>
          </p:nvPr>
        </p:nvSpPr>
        <p:spPr>
          <a:xfrm>
            <a:off x="284400" y="531600"/>
            <a:ext cx="4255500" cy="297600"/>
          </a:xfrm>
          <a:prstGeom prst="rect">
            <a:avLst/>
          </a:prstGeom>
        </p:spPr>
        <p:txBody>
          <a:bodyPr spcFirstLastPara="1" wrap="square" lIns="0" tIns="91425" rIns="0" bIns="91425" anchor="t" anchorCtr="0">
            <a:noAutofit/>
          </a:bodyPr>
          <a:lstStyle>
            <a:lvl1pPr lvl="0">
              <a:spcBef>
                <a:spcPts val="0"/>
              </a:spcBef>
              <a:spcAft>
                <a:spcPts val="0"/>
              </a:spcAft>
              <a:buSzPts val="900"/>
              <a:buFont typeface="Inter Medium"/>
              <a:buNone/>
              <a:defRPr sz="900">
                <a:latin typeface="Inter Medium"/>
                <a:ea typeface="Inter Medium"/>
                <a:cs typeface="Inter Medium"/>
                <a:sym typeface="Inter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7" name="Google Shape;237;p28"/>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238" name="Google Shape;238;p28"/>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hree big ideas - Alt 4">
  <p:cSld name="CUSTOM_20_1_1">
    <p:bg>
      <p:bgPr>
        <a:solidFill>
          <a:schemeClr val="dk2"/>
        </a:solidFill>
        <a:effectLst/>
      </p:bgPr>
    </p:bg>
    <p:spTree>
      <p:nvGrpSpPr>
        <p:cNvPr id="1" name="Shape 239"/>
        <p:cNvGrpSpPr/>
        <p:nvPr/>
      </p:nvGrpSpPr>
      <p:grpSpPr>
        <a:xfrm>
          <a:off x="0" y="0"/>
          <a:ext cx="0" cy="0"/>
          <a:chOff x="0" y="0"/>
          <a:chExt cx="0" cy="0"/>
        </a:xfrm>
      </p:grpSpPr>
      <p:sp>
        <p:nvSpPr>
          <p:cNvPr id="240" name="Google Shape;240;p29"/>
          <p:cNvSpPr/>
          <p:nvPr/>
        </p:nvSpPr>
        <p:spPr>
          <a:xfrm>
            <a:off x="2175" y="-25"/>
            <a:ext cx="9144000" cy="17481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241" name="Google Shape;241;p29"/>
          <p:cNvSpPr txBox="1">
            <a:spLocks noGrp="1"/>
          </p:cNvSpPr>
          <p:nvPr>
            <p:ph type="subTitle" idx="1"/>
          </p:nvPr>
        </p:nvSpPr>
        <p:spPr>
          <a:xfrm>
            <a:off x="284400" y="2149316"/>
            <a:ext cx="2451300" cy="619800"/>
          </a:xfrm>
          <a:prstGeom prst="rect">
            <a:avLst/>
          </a:prstGeom>
        </p:spPr>
        <p:txBody>
          <a:bodyPr spcFirstLastPara="1" wrap="square" lIns="0" tIns="91425" rIns="0" bIns="91425" anchor="t" anchorCtr="0">
            <a:noAutofit/>
          </a:bodyPr>
          <a:lstStyle>
            <a:lvl1pPr lvl="0">
              <a:lnSpc>
                <a:spcPct val="115000"/>
              </a:lnSpc>
              <a:spcBef>
                <a:spcPts val="0"/>
              </a:spcBef>
              <a:spcAft>
                <a:spcPts val="0"/>
              </a:spcAft>
              <a:buSzPts val="1600"/>
              <a:buFont typeface="Inter"/>
              <a:buNone/>
              <a:defRPr sz="1600"/>
            </a:lvl1pPr>
            <a:lvl2pPr lvl="1">
              <a:lnSpc>
                <a:spcPct val="115000"/>
              </a:lnSpc>
              <a:spcBef>
                <a:spcPts val="0"/>
              </a:spcBef>
              <a:spcAft>
                <a:spcPts val="0"/>
              </a:spcAft>
              <a:buClr>
                <a:schemeClr val="dk1"/>
              </a:buClr>
              <a:buSzPts val="1600"/>
              <a:buFont typeface="Inter"/>
              <a:buNone/>
              <a:defRPr sz="1600">
                <a:solidFill>
                  <a:schemeClr val="dk1"/>
                </a:solidFill>
              </a:defRPr>
            </a:lvl2pPr>
            <a:lvl3pPr lvl="2">
              <a:lnSpc>
                <a:spcPct val="115000"/>
              </a:lnSpc>
              <a:spcBef>
                <a:spcPts val="0"/>
              </a:spcBef>
              <a:spcAft>
                <a:spcPts val="0"/>
              </a:spcAft>
              <a:buClr>
                <a:schemeClr val="dk1"/>
              </a:buClr>
              <a:buSzPts val="1600"/>
              <a:buFont typeface="Inter"/>
              <a:buNone/>
              <a:defRPr sz="1600">
                <a:solidFill>
                  <a:schemeClr val="dk1"/>
                </a:solidFill>
              </a:defRPr>
            </a:lvl3pPr>
            <a:lvl4pPr lvl="3">
              <a:lnSpc>
                <a:spcPct val="115000"/>
              </a:lnSpc>
              <a:spcBef>
                <a:spcPts val="0"/>
              </a:spcBef>
              <a:spcAft>
                <a:spcPts val="0"/>
              </a:spcAft>
              <a:buClr>
                <a:schemeClr val="dk1"/>
              </a:buClr>
              <a:buSzPts val="1600"/>
              <a:buFont typeface="Inter"/>
              <a:buNone/>
              <a:defRPr sz="1600">
                <a:solidFill>
                  <a:schemeClr val="dk1"/>
                </a:solidFill>
              </a:defRPr>
            </a:lvl4pPr>
            <a:lvl5pPr lvl="4">
              <a:lnSpc>
                <a:spcPct val="115000"/>
              </a:lnSpc>
              <a:spcBef>
                <a:spcPts val="0"/>
              </a:spcBef>
              <a:spcAft>
                <a:spcPts val="0"/>
              </a:spcAft>
              <a:buClr>
                <a:schemeClr val="dk1"/>
              </a:buClr>
              <a:buSzPts val="1600"/>
              <a:buFont typeface="Inter"/>
              <a:buNone/>
              <a:defRPr sz="1600">
                <a:solidFill>
                  <a:schemeClr val="dk1"/>
                </a:solidFill>
              </a:defRPr>
            </a:lvl5pPr>
            <a:lvl6pPr lvl="5">
              <a:lnSpc>
                <a:spcPct val="115000"/>
              </a:lnSpc>
              <a:spcBef>
                <a:spcPts val="0"/>
              </a:spcBef>
              <a:spcAft>
                <a:spcPts val="0"/>
              </a:spcAft>
              <a:buClr>
                <a:schemeClr val="dk1"/>
              </a:buClr>
              <a:buSzPts val="1600"/>
              <a:buFont typeface="Inter"/>
              <a:buNone/>
              <a:defRPr sz="1600">
                <a:solidFill>
                  <a:schemeClr val="dk1"/>
                </a:solidFill>
              </a:defRPr>
            </a:lvl6pPr>
            <a:lvl7pPr lvl="6">
              <a:lnSpc>
                <a:spcPct val="115000"/>
              </a:lnSpc>
              <a:spcBef>
                <a:spcPts val="0"/>
              </a:spcBef>
              <a:spcAft>
                <a:spcPts val="0"/>
              </a:spcAft>
              <a:buClr>
                <a:schemeClr val="dk1"/>
              </a:buClr>
              <a:buSzPts val="1600"/>
              <a:buFont typeface="Inter"/>
              <a:buNone/>
              <a:defRPr sz="1600">
                <a:solidFill>
                  <a:schemeClr val="dk1"/>
                </a:solidFill>
              </a:defRPr>
            </a:lvl7pPr>
            <a:lvl8pPr lvl="7">
              <a:lnSpc>
                <a:spcPct val="115000"/>
              </a:lnSpc>
              <a:spcBef>
                <a:spcPts val="0"/>
              </a:spcBef>
              <a:spcAft>
                <a:spcPts val="0"/>
              </a:spcAft>
              <a:buClr>
                <a:schemeClr val="dk1"/>
              </a:buClr>
              <a:buSzPts val="1600"/>
              <a:buFont typeface="Inter"/>
              <a:buNone/>
              <a:defRPr sz="1600">
                <a:solidFill>
                  <a:schemeClr val="dk1"/>
                </a:solidFill>
              </a:defRPr>
            </a:lvl8pPr>
            <a:lvl9pPr lvl="8">
              <a:lnSpc>
                <a:spcPct val="115000"/>
              </a:lnSpc>
              <a:spcBef>
                <a:spcPts val="0"/>
              </a:spcBef>
              <a:spcAft>
                <a:spcPts val="0"/>
              </a:spcAft>
              <a:buClr>
                <a:schemeClr val="dk1"/>
              </a:buClr>
              <a:buSzPts val="1600"/>
              <a:buFont typeface="Inter"/>
              <a:buNone/>
              <a:defRPr sz="1600">
                <a:solidFill>
                  <a:schemeClr val="dk1"/>
                </a:solidFill>
              </a:defRPr>
            </a:lvl9pPr>
          </a:lstStyle>
          <a:p>
            <a:endParaRPr/>
          </a:p>
        </p:txBody>
      </p:sp>
      <p:sp>
        <p:nvSpPr>
          <p:cNvPr id="242" name="Google Shape;242;p29"/>
          <p:cNvSpPr txBox="1">
            <a:spLocks noGrp="1"/>
          </p:cNvSpPr>
          <p:nvPr>
            <p:ph type="subTitle" idx="2"/>
          </p:nvPr>
        </p:nvSpPr>
        <p:spPr>
          <a:xfrm>
            <a:off x="3356100" y="2149316"/>
            <a:ext cx="2451300" cy="619800"/>
          </a:xfrm>
          <a:prstGeom prst="rect">
            <a:avLst/>
          </a:prstGeom>
        </p:spPr>
        <p:txBody>
          <a:bodyPr spcFirstLastPara="1" wrap="square" lIns="0" tIns="91425" rIns="0" bIns="91425" anchor="t" anchorCtr="0">
            <a:noAutofit/>
          </a:bodyPr>
          <a:lstStyle>
            <a:lvl1pPr lvl="0">
              <a:lnSpc>
                <a:spcPct val="115000"/>
              </a:lnSpc>
              <a:spcBef>
                <a:spcPts val="0"/>
              </a:spcBef>
              <a:spcAft>
                <a:spcPts val="0"/>
              </a:spcAft>
              <a:buSzPts val="1600"/>
              <a:buFont typeface="Inter"/>
              <a:buNone/>
              <a:defRPr sz="1600"/>
            </a:lvl1pPr>
            <a:lvl2pPr lvl="1">
              <a:lnSpc>
                <a:spcPct val="115000"/>
              </a:lnSpc>
              <a:spcBef>
                <a:spcPts val="0"/>
              </a:spcBef>
              <a:spcAft>
                <a:spcPts val="0"/>
              </a:spcAft>
              <a:buClr>
                <a:schemeClr val="dk1"/>
              </a:buClr>
              <a:buSzPts val="1600"/>
              <a:buFont typeface="Inter"/>
              <a:buNone/>
              <a:defRPr sz="1600">
                <a:solidFill>
                  <a:schemeClr val="dk1"/>
                </a:solidFill>
              </a:defRPr>
            </a:lvl2pPr>
            <a:lvl3pPr lvl="2">
              <a:lnSpc>
                <a:spcPct val="115000"/>
              </a:lnSpc>
              <a:spcBef>
                <a:spcPts val="0"/>
              </a:spcBef>
              <a:spcAft>
                <a:spcPts val="0"/>
              </a:spcAft>
              <a:buClr>
                <a:schemeClr val="dk1"/>
              </a:buClr>
              <a:buSzPts val="1600"/>
              <a:buFont typeface="Inter"/>
              <a:buNone/>
              <a:defRPr sz="1600">
                <a:solidFill>
                  <a:schemeClr val="dk1"/>
                </a:solidFill>
              </a:defRPr>
            </a:lvl3pPr>
            <a:lvl4pPr lvl="3">
              <a:lnSpc>
                <a:spcPct val="115000"/>
              </a:lnSpc>
              <a:spcBef>
                <a:spcPts val="0"/>
              </a:spcBef>
              <a:spcAft>
                <a:spcPts val="0"/>
              </a:spcAft>
              <a:buClr>
                <a:schemeClr val="dk1"/>
              </a:buClr>
              <a:buSzPts val="1600"/>
              <a:buFont typeface="Inter"/>
              <a:buNone/>
              <a:defRPr sz="1600">
                <a:solidFill>
                  <a:schemeClr val="dk1"/>
                </a:solidFill>
              </a:defRPr>
            </a:lvl4pPr>
            <a:lvl5pPr lvl="4">
              <a:lnSpc>
                <a:spcPct val="115000"/>
              </a:lnSpc>
              <a:spcBef>
                <a:spcPts val="0"/>
              </a:spcBef>
              <a:spcAft>
                <a:spcPts val="0"/>
              </a:spcAft>
              <a:buClr>
                <a:schemeClr val="dk1"/>
              </a:buClr>
              <a:buSzPts val="1600"/>
              <a:buFont typeface="Inter"/>
              <a:buNone/>
              <a:defRPr sz="1600">
                <a:solidFill>
                  <a:schemeClr val="dk1"/>
                </a:solidFill>
              </a:defRPr>
            </a:lvl5pPr>
            <a:lvl6pPr lvl="5">
              <a:lnSpc>
                <a:spcPct val="115000"/>
              </a:lnSpc>
              <a:spcBef>
                <a:spcPts val="0"/>
              </a:spcBef>
              <a:spcAft>
                <a:spcPts val="0"/>
              </a:spcAft>
              <a:buClr>
                <a:schemeClr val="dk1"/>
              </a:buClr>
              <a:buSzPts val="1600"/>
              <a:buFont typeface="Inter"/>
              <a:buNone/>
              <a:defRPr sz="1600">
                <a:solidFill>
                  <a:schemeClr val="dk1"/>
                </a:solidFill>
              </a:defRPr>
            </a:lvl6pPr>
            <a:lvl7pPr lvl="6">
              <a:lnSpc>
                <a:spcPct val="115000"/>
              </a:lnSpc>
              <a:spcBef>
                <a:spcPts val="0"/>
              </a:spcBef>
              <a:spcAft>
                <a:spcPts val="0"/>
              </a:spcAft>
              <a:buClr>
                <a:schemeClr val="dk1"/>
              </a:buClr>
              <a:buSzPts val="1600"/>
              <a:buFont typeface="Inter"/>
              <a:buNone/>
              <a:defRPr sz="1600">
                <a:solidFill>
                  <a:schemeClr val="dk1"/>
                </a:solidFill>
              </a:defRPr>
            </a:lvl7pPr>
            <a:lvl8pPr lvl="7">
              <a:lnSpc>
                <a:spcPct val="115000"/>
              </a:lnSpc>
              <a:spcBef>
                <a:spcPts val="0"/>
              </a:spcBef>
              <a:spcAft>
                <a:spcPts val="0"/>
              </a:spcAft>
              <a:buClr>
                <a:schemeClr val="dk1"/>
              </a:buClr>
              <a:buSzPts val="1600"/>
              <a:buFont typeface="Inter"/>
              <a:buNone/>
              <a:defRPr sz="1600">
                <a:solidFill>
                  <a:schemeClr val="dk1"/>
                </a:solidFill>
              </a:defRPr>
            </a:lvl8pPr>
            <a:lvl9pPr lvl="8">
              <a:lnSpc>
                <a:spcPct val="115000"/>
              </a:lnSpc>
              <a:spcBef>
                <a:spcPts val="0"/>
              </a:spcBef>
              <a:spcAft>
                <a:spcPts val="0"/>
              </a:spcAft>
              <a:buClr>
                <a:schemeClr val="dk1"/>
              </a:buClr>
              <a:buSzPts val="1600"/>
              <a:buFont typeface="Inter"/>
              <a:buNone/>
              <a:defRPr sz="1600">
                <a:solidFill>
                  <a:schemeClr val="dk1"/>
                </a:solidFill>
              </a:defRPr>
            </a:lvl9pPr>
          </a:lstStyle>
          <a:p>
            <a:endParaRPr/>
          </a:p>
        </p:txBody>
      </p:sp>
      <p:sp>
        <p:nvSpPr>
          <p:cNvPr id="243" name="Google Shape;243;p29"/>
          <p:cNvSpPr txBox="1">
            <a:spLocks noGrp="1"/>
          </p:cNvSpPr>
          <p:nvPr>
            <p:ph type="subTitle" idx="3"/>
          </p:nvPr>
        </p:nvSpPr>
        <p:spPr>
          <a:xfrm>
            <a:off x="6413575" y="2149325"/>
            <a:ext cx="2451300" cy="619800"/>
          </a:xfrm>
          <a:prstGeom prst="rect">
            <a:avLst/>
          </a:prstGeom>
        </p:spPr>
        <p:txBody>
          <a:bodyPr spcFirstLastPara="1" wrap="square" lIns="0" tIns="91425" rIns="0" bIns="91425" anchor="t" anchorCtr="0">
            <a:noAutofit/>
          </a:bodyPr>
          <a:lstStyle>
            <a:lvl1pPr lvl="0">
              <a:lnSpc>
                <a:spcPct val="115000"/>
              </a:lnSpc>
              <a:spcBef>
                <a:spcPts val="0"/>
              </a:spcBef>
              <a:spcAft>
                <a:spcPts val="0"/>
              </a:spcAft>
              <a:buSzPts val="1600"/>
              <a:buFont typeface="Inter"/>
              <a:buNone/>
              <a:defRPr sz="1600"/>
            </a:lvl1pPr>
            <a:lvl2pPr lvl="1">
              <a:lnSpc>
                <a:spcPct val="115000"/>
              </a:lnSpc>
              <a:spcBef>
                <a:spcPts val="0"/>
              </a:spcBef>
              <a:spcAft>
                <a:spcPts val="0"/>
              </a:spcAft>
              <a:buClr>
                <a:schemeClr val="dk1"/>
              </a:buClr>
              <a:buSzPts val="1600"/>
              <a:buFont typeface="Inter"/>
              <a:buNone/>
              <a:defRPr sz="1600">
                <a:solidFill>
                  <a:schemeClr val="dk1"/>
                </a:solidFill>
              </a:defRPr>
            </a:lvl2pPr>
            <a:lvl3pPr lvl="2">
              <a:lnSpc>
                <a:spcPct val="115000"/>
              </a:lnSpc>
              <a:spcBef>
                <a:spcPts val="0"/>
              </a:spcBef>
              <a:spcAft>
                <a:spcPts val="0"/>
              </a:spcAft>
              <a:buClr>
                <a:schemeClr val="dk1"/>
              </a:buClr>
              <a:buSzPts val="1600"/>
              <a:buFont typeface="Inter"/>
              <a:buNone/>
              <a:defRPr sz="1600">
                <a:solidFill>
                  <a:schemeClr val="dk1"/>
                </a:solidFill>
              </a:defRPr>
            </a:lvl3pPr>
            <a:lvl4pPr lvl="3">
              <a:lnSpc>
                <a:spcPct val="115000"/>
              </a:lnSpc>
              <a:spcBef>
                <a:spcPts val="0"/>
              </a:spcBef>
              <a:spcAft>
                <a:spcPts val="0"/>
              </a:spcAft>
              <a:buClr>
                <a:schemeClr val="dk1"/>
              </a:buClr>
              <a:buSzPts val="1600"/>
              <a:buFont typeface="Inter"/>
              <a:buNone/>
              <a:defRPr sz="1600">
                <a:solidFill>
                  <a:schemeClr val="dk1"/>
                </a:solidFill>
              </a:defRPr>
            </a:lvl4pPr>
            <a:lvl5pPr lvl="4">
              <a:lnSpc>
                <a:spcPct val="115000"/>
              </a:lnSpc>
              <a:spcBef>
                <a:spcPts val="0"/>
              </a:spcBef>
              <a:spcAft>
                <a:spcPts val="0"/>
              </a:spcAft>
              <a:buClr>
                <a:schemeClr val="dk1"/>
              </a:buClr>
              <a:buSzPts val="1600"/>
              <a:buFont typeface="Inter"/>
              <a:buNone/>
              <a:defRPr sz="1600">
                <a:solidFill>
                  <a:schemeClr val="dk1"/>
                </a:solidFill>
              </a:defRPr>
            </a:lvl5pPr>
            <a:lvl6pPr lvl="5">
              <a:lnSpc>
                <a:spcPct val="115000"/>
              </a:lnSpc>
              <a:spcBef>
                <a:spcPts val="0"/>
              </a:spcBef>
              <a:spcAft>
                <a:spcPts val="0"/>
              </a:spcAft>
              <a:buClr>
                <a:schemeClr val="dk1"/>
              </a:buClr>
              <a:buSzPts val="1600"/>
              <a:buFont typeface="Inter"/>
              <a:buNone/>
              <a:defRPr sz="1600">
                <a:solidFill>
                  <a:schemeClr val="dk1"/>
                </a:solidFill>
              </a:defRPr>
            </a:lvl6pPr>
            <a:lvl7pPr lvl="6">
              <a:lnSpc>
                <a:spcPct val="115000"/>
              </a:lnSpc>
              <a:spcBef>
                <a:spcPts val="0"/>
              </a:spcBef>
              <a:spcAft>
                <a:spcPts val="0"/>
              </a:spcAft>
              <a:buClr>
                <a:schemeClr val="dk1"/>
              </a:buClr>
              <a:buSzPts val="1600"/>
              <a:buFont typeface="Inter"/>
              <a:buNone/>
              <a:defRPr sz="1600">
                <a:solidFill>
                  <a:schemeClr val="dk1"/>
                </a:solidFill>
              </a:defRPr>
            </a:lvl7pPr>
            <a:lvl8pPr lvl="7">
              <a:lnSpc>
                <a:spcPct val="115000"/>
              </a:lnSpc>
              <a:spcBef>
                <a:spcPts val="0"/>
              </a:spcBef>
              <a:spcAft>
                <a:spcPts val="0"/>
              </a:spcAft>
              <a:buClr>
                <a:schemeClr val="dk1"/>
              </a:buClr>
              <a:buSzPts val="1600"/>
              <a:buFont typeface="Inter"/>
              <a:buNone/>
              <a:defRPr sz="1600">
                <a:solidFill>
                  <a:schemeClr val="dk1"/>
                </a:solidFill>
              </a:defRPr>
            </a:lvl8pPr>
            <a:lvl9pPr lvl="8">
              <a:lnSpc>
                <a:spcPct val="115000"/>
              </a:lnSpc>
              <a:spcBef>
                <a:spcPts val="0"/>
              </a:spcBef>
              <a:spcAft>
                <a:spcPts val="0"/>
              </a:spcAft>
              <a:buClr>
                <a:schemeClr val="dk1"/>
              </a:buClr>
              <a:buSzPts val="1600"/>
              <a:buFont typeface="Inter"/>
              <a:buNone/>
              <a:defRPr sz="1600">
                <a:solidFill>
                  <a:schemeClr val="dk1"/>
                </a:solidFill>
              </a:defRPr>
            </a:lvl9pPr>
          </a:lstStyle>
          <a:p>
            <a:endParaRPr/>
          </a:p>
        </p:txBody>
      </p:sp>
      <p:sp>
        <p:nvSpPr>
          <p:cNvPr id="244" name="Google Shape;244;p29"/>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245" name="Google Shape;245;p29"/>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
        <p:nvSpPr>
          <p:cNvPr id="246" name="Google Shape;246;p29"/>
          <p:cNvSpPr txBox="1">
            <a:spLocks noGrp="1"/>
          </p:cNvSpPr>
          <p:nvPr>
            <p:ph type="title"/>
          </p:nvPr>
        </p:nvSpPr>
        <p:spPr>
          <a:xfrm>
            <a:off x="284400" y="828727"/>
            <a:ext cx="6418200" cy="713700"/>
          </a:xfrm>
          <a:prstGeom prst="rect">
            <a:avLst/>
          </a:prstGeom>
        </p:spPr>
        <p:txBody>
          <a:bodyPr spcFirstLastPara="1" wrap="square" lIns="0" tIns="91425" rIns="0" bIns="91425" anchor="b" anchorCtr="0">
            <a:noAutofit/>
          </a:bodyPr>
          <a:lstStyle>
            <a:lvl1pPr lvl="0">
              <a:spcBef>
                <a:spcPts val="0"/>
              </a:spcBef>
              <a:spcAft>
                <a:spcPts val="0"/>
              </a:spcAft>
              <a:buNone/>
              <a:defRPr sz="2000">
                <a:latin typeface="Inter Light"/>
                <a:ea typeface="Inter Light"/>
                <a:cs typeface="Inter Light"/>
                <a:sym typeface="Inter Light"/>
              </a:defRPr>
            </a:lvl1pPr>
            <a:lvl2pPr lvl="1">
              <a:spcBef>
                <a:spcPts val="0"/>
              </a:spcBef>
              <a:spcAft>
                <a:spcPts val="0"/>
              </a:spcAft>
              <a:buNone/>
              <a:defRPr>
                <a:latin typeface="Inter Light"/>
                <a:ea typeface="Inter Light"/>
                <a:cs typeface="Inter Light"/>
                <a:sym typeface="Inter Light"/>
              </a:defRPr>
            </a:lvl2pPr>
            <a:lvl3pPr lvl="2">
              <a:spcBef>
                <a:spcPts val="0"/>
              </a:spcBef>
              <a:spcAft>
                <a:spcPts val="0"/>
              </a:spcAft>
              <a:buNone/>
              <a:defRPr>
                <a:latin typeface="Inter Light"/>
                <a:ea typeface="Inter Light"/>
                <a:cs typeface="Inter Light"/>
                <a:sym typeface="Inter Light"/>
              </a:defRPr>
            </a:lvl3pPr>
            <a:lvl4pPr lvl="3">
              <a:spcBef>
                <a:spcPts val="0"/>
              </a:spcBef>
              <a:spcAft>
                <a:spcPts val="0"/>
              </a:spcAft>
              <a:buNone/>
              <a:defRPr>
                <a:latin typeface="Inter Light"/>
                <a:ea typeface="Inter Light"/>
                <a:cs typeface="Inter Light"/>
                <a:sym typeface="Inter Light"/>
              </a:defRPr>
            </a:lvl4pPr>
            <a:lvl5pPr lvl="4">
              <a:spcBef>
                <a:spcPts val="0"/>
              </a:spcBef>
              <a:spcAft>
                <a:spcPts val="0"/>
              </a:spcAft>
              <a:buNone/>
              <a:defRPr>
                <a:latin typeface="Inter Light"/>
                <a:ea typeface="Inter Light"/>
                <a:cs typeface="Inter Light"/>
                <a:sym typeface="Inter Light"/>
              </a:defRPr>
            </a:lvl5pPr>
            <a:lvl6pPr lvl="5">
              <a:spcBef>
                <a:spcPts val="0"/>
              </a:spcBef>
              <a:spcAft>
                <a:spcPts val="0"/>
              </a:spcAft>
              <a:buNone/>
              <a:defRPr>
                <a:latin typeface="Inter Light"/>
                <a:ea typeface="Inter Light"/>
                <a:cs typeface="Inter Light"/>
                <a:sym typeface="Inter Light"/>
              </a:defRPr>
            </a:lvl6pPr>
            <a:lvl7pPr lvl="6">
              <a:spcBef>
                <a:spcPts val="0"/>
              </a:spcBef>
              <a:spcAft>
                <a:spcPts val="0"/>
              </a:spcAft>
              <a:buNone/>
              <a:defRPr>
                <a:latin typeface="Inter Light"/>
                <a:ea typeface="Inter Light"/>
                <a:cs typeface="Inter Light"/>
                <a:sym typeface="Inter Light"/>
              </a:defRPr>
            </a:lvl7pPr>
            <a:lvl8pPr lvl="7">
              <a:spcBef>
                <a:spcPts val="0"/>
              </a:spcBef>
              <a:spcAft>
                <a:spcPts val="0"/>
              </a:spcAft>
              <a:buNone/>
              <a:defRPr>
                <a:latin typeface="Inter Light"/>
                <a:ea typeface="Inter Light"/>
                <a:cs typeface="Inter Light"/>
                <a:sym typeface="Inter Light"/>
              </a:defRPr>
            </a:lvl8pPr>
            <a:lvl9pPr lvl="8">
              <a:spcBef>
                <a:spcPts val="0"/>
              </a:spcBef>
              <a:spcAft>
                <a:spcPts val="0"/>
              </a:spcAft>
              <a:buNone/>
              <a:defRPr>
                <a:latin typeface="Inter Light"/>
                <a:ea typeface="Inter Light"/>
                <a:cs typeface="Inter Light"/>
                <a:sym typeface="Inter Light"/>
              </a:defRPr>
            </a:lvl9pPr>
          </a:lstStyle>
          <a:p>
            <a:endParaRPr/>
          </a:p>
        </p:txBody>
      </p:sp>
      <p:sp>
        <p:nvSpPr>
          <p:cNvPr id="247" name="Google Shape;247;p29"/>
          <p:cNvSpPr txBox="1">
            <a:spLocks noGrp="1"/>
          </p:cNvSpPr>
          <p:nvPr>
            <p:ph type="subTitle" idx="4"/>
          </p:nvPr>
        </p:nvSpPr>
        <p:spPr>
          <a:xfrm>
            <a:off x="284400" y="531600"/>
            <a:ext cx="4255500" cy="297600"/>
          </a:xfrm>
          <a:prstGeom prst="rect">
            <a:avLst/>
          </a:prstGeom>
        </p:spPr>
        <p:txBody>
          <a:bodyPr spcFirstLastPara="1" wrap="square" lIns="0" tIns="91425" rIns="0" bIns="91425" anchor="t" anchorCtr="0">
            <a:noAutofit/>
          </a:bodyPr>
          <a:lstStyle>
            <a:lvl1pPr lvl="0">
              <a:spcBef>
                <a:spcPts val="0"/>
              </a:spcBef>
              <a:spcAft>
                <a:spcPts val="0"/>
              </a:spcAft>
              <a:buSzPts val="900"/>
              <a:buFont typeface="Inter Medium"/>
              <a:buNone/>
              <a:defRPr sz="900">
                <a:latin typeface="Inter Medium"/>
                <a:ea typeface="Inter Medium"/>
                <a:cs typeface="Inter Medium"/>
                <a:sym typeface="Inter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48" name="Google Shape;248;p29"/>
          <p:cNvSpPr txBox="1">
            <a:spLocks noGrp="1"/>
          </p:cNvSpPr>
          <p:nvPr>
            <p:ph type="body" idx="5"/>
          </p:nvPr>
        </p:nvSpPr>
        <p:spPr>
          <a:xfrm>
            <a:off x="277450" y="4432425"/>
            <a:ext cx="2451300" cy="4716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accent6"/>
              </a:buClr>
              <a:buSzPts val="900"/>
              <a:buChar char="●"/>
              <a:defRPr sz="900">
                <a:solidFill>
                  <a:schemeClr val="accent6"/>
                </a:solidFill>
              </a:defRPr>
            </a:lvl1pPr>
            <a:lvl2pPr marL="914400" lvl="1" indent="-285750">
              <a:spcBef>
                <a:spcPts val="800"/>
              </a:spcBef>
              <a:spcAft>
                <a:spcPts val="0"/>
              </a:spcAft>
              <a:buClr>
                <a:schemeClr val="accent6"/>
              </a:buClr>
              <a:buSzPts val="900"/>
              <a:buChar char="○"/>
              <a:defRPr sz="900">
                <a:solidFill>
                  <a:schemeClr val="accent6"/>
                </a:solidFill>
              </a:defRPr>
            </a:lvl2pPr>
            <a:lvl3pPr marL="1371600" lvl="2" indent="-285750">
              <a:spcBef>
                <a:spcPts val="800"/>
              </a:spcBef>
              <a:spcAft>
                <a:spcPts val="0"/>
              </a:spcAft>
              <a:buClr>
                <a:schemeClr val="accent6"/>
              </a:buClr>
              <a:buSzPts val="900"/>
              <a:buChar char="■"/>
              <a:defRPr sz="900">
                <a:solidFill>
                  <a:schemeClr val="accent6"/>
                </a:solidFill>
              </a:defRPr>
            </a:lvl3pPr>
            <a:lvl4pPr marL="1828800" lvl="3" indent="-285750">
              <a:spcBef>
                <a:spcPts val="800"/>
              </a:spcBef>
              <a:spcAft>
                <a:spcPts val="0"/>
              </a:spcAft>
              <a:buClr>
                <a:schemeClr val="accent6"/>
              </a:buClr>
              <a:buSzPts val="900"/>
              <a:buChar char="●"/>
              <a:defRPr sz="900">
                <a:solidFill>
                  <a:schemeClr val="accent6"/>
                </a:solidFill>
              </a:defRPr>
            </a:lvl4pPr>
            <a:lvl5pPr marL="2286000" lvl="4" indent="-285750">
              <a:spcBef>
                <a:spcPts val="800"/>
              </a:spcBef>
              <a:spcAft>
                <a:spcPts val="0"/>
              </a:spcAft>
              <a:buClr>
                <a:schemeClr val="accent6"/>
              </a:buClr>
              <a:buSzPts val="900"/>
              <a:buChar char="○"/>
              <a:defRPr sz="900">
                <a:solidFill>
                  <a:schemeClr val="accent6"/>
                </a:solidFill>
              </a:defRPr>
            </a:lvl5pPr>
            <a:lvl6pPr marL="2743200" lvl="5" indent="-285750">
              <a:spcBef>
                <a:spcPts val="800"/>
              </a:spcBef>
              <a:spcAft>
                <a:spcPts val="0"/>
              </a:spcAft>
              <a:buClr>
                <a:schemeClr val="accent6"/>
              </a:buClr>
              <a:buSzPts val="900"/>
              <a:buChar char="■"/>
              <a:defRPr sz="900">
                <a:solidFill>
                  <a:schemeClr val="accent6"/>
                </a:solidFill>
              </a:defRPr>
            </a:lvl6pPr>
            <a:lvl7pPr marL="3200400" lvl="6" indent="-285750">
              <a:spcBef>
                <a:spcPts val="800"/>
              </a:spcBef>
              <a:spcAft>
                <a:spcPts val="0"/>
              </a:spcAft>
              <a:buClr>
                <a:schemeClr val="accent6"/>
              </a:buClr>
              <a:buSzPts val="900"/>
              <a:buChar char="●"/>
              <a:defRPr sz="900">
                <a:solidFill>
                  <a:schemeClr val="accent6"/>
                </a:solidFill>
              </a:defRPr>
            </a:lvl7pPr>
            <a:lvl8pPr marL="3657600" lvl="7" indent="-285750">
              <a:spcBef>
                <a:spcPts val="800"/>
              </a:spcBef>
              <a:spcAft>
                <a:spcPts val="0"/>
              </a:spcAft>
              <a:buClr>
                <a:schemeClr val="accent6"/>
              </a:buClr>
              <a:buSzPts val="900"/>
              <a:buChar char="○"/>
              <a:defRPr sz="900">
                <a:solidFill>
                  <a:schemeClr val="accent6"/>
                </a:solidFill>
              </a:defRPr>
            </a:lvl8pPr>
            <a:lvl9pPr marL="4114800" lvl="8" indent="-285750">
              <a:spcBef>
                <a:spcPts val="800"/>
              </a:spcBef>
              <a:spcAft>
                <a:spcPts val="800"/>
              </a:spcAft>
              <a:buClr>
                <a:schemeClr val="accent6"/>
              </a:buClr>
              <a:buSzPts val="900"/>
              <a:buChar char="■"/>
              <a:defRPr sz="900">
                <a:solidFill>
                  <a:schemeClr val="accent6"/>
                </a:solidFill>
              </a:defRPr>
            </a:lvl9pPr>
          </a:lstStyle>
          <a:p>
            <a:endParaRPr/>
          </a:p>
        </p:txBody>
      </p:sp>
      <p:sp>
        <p:nvSpPr>
          <p:cNvPr id="249" name="Google Shape;249;p29"/>
          <p:cNvSpPr txBox="1">
            <a:spLocks noGrp="1"/>
          </p:cNvSpPr>
          <p:nvPr>
            <p:ph type="subTitle" idx="6"/>
          </p:nvPr>
        </p:nvSpPr>
        <p:spPr>
          <a:xfrm>
            <a:off x="277450" y="3941600"/>
            <a:ext cx="2392500" cy="188400"/>
          </a:xfrm>
          <a:prstGeom prst="rect">
            <a:avLst/>
          </a:prstGeom>
        </p:spPr>
        <p:txBody>
          <a:bodyPr spcFirstLastPara="1" wrap="square" lIns="0" tIns="91425" rIns="0" bIns="91425" anchor="ctr" anchorCtr="0">
            <a:noAutofit/>
          </a:bodyPr>
          <a:lstStyle>
            <a:lvl1pPr lvl="0">
              <a:lnSpc>
                <a:spcPct val="90000"/>
              </a:lnSpc>
              <a:spcBef>
                <a:spcPts val="0"/>
              </a:spcBef>
              <a:spcAft>
                <a:spcPts val="0"/>
              </a:spcAft>
              <a:buSzPts val="1200"/>
              <a:buFont typeface="Inter Medium"/>
              <a:buNone/>
              <a:defRPr sz="1200">
                <a:latin typeface="Inter Medium"/>
                <a:ea typeface="Inter Medium"/>
                <a:cs typeface="Inter Medium"/>
                <a:sym typeface="Inter Medium"/>
              </a:defRPr>
            </a:lvl1pPr>
            <a:lvl2pPr lvl="1">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2pPr>
            <a:lvl3pPr lvl="2">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3pPr>
            <a:lvl4pPr lvl="3">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4pPr>
            <a:lvl5pPr lvl="4">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5pPr>
            <a:lvl6pPr lvl="5">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6pPr>
            <a:lvl7pPr lvl="6">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7pPr>
            <a:lvl8pPr lvl="7">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8pPr>
            <a:lvl9pPr lvl="8">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9pPr>
          </a:lstStyle>
          <a:p>
            <a:endParaRPr/>
          </a:p>
        </p:txBody>
      </p:sp>
      <p:sp>
        <p:nvSpPr>
          <p:cNvPr id="250" name="Google Shape;250;p29"/>
          <p:cNvSpPr txBox="1">
            <a:spLocks noGrp="1"/>
          </p:cNvSpPr>
          <p:nvPr>
            <p:ph type="subTitle" idx="7"/>
          </p:nvPr>
        </p:nvSpPr>
        <p:spPr>
          <a:xfrm>
            <a:off x="284700" y="3798725"/>
            <a:ext cx="2392500" cy="105600"/>
          </a:xfrm>
          <a:prstGeom prst="rect">
            <a:avLst/>
          </a:prstGeom>
        </p:spPr>
        <p:txBody>
          <a:bodyPr spcFirstLastPara="1" wrap="square" lIns="0" tIns="91425" rIns="0" bIns="91425" anchor="ctr" anchorCtr="0">
            <a:noAutofit/>
          </a:bodyPr>
          <a:lstStyle>
            <a:lvl1pPr lvl="0">
              <a:lnSpc>
                <a:spcPct val="90000"/>
              </a:lnSpc>
              <a:spcBef>
                <a:spcPts val="0"/>
              </a:spcBef>
              <a:spcAft>
                <a:spcPts val="0"/>
              </a:spcAft>
              <a:buSzPts val="900"/>
              <a:buNone/>
              <a:defRPr sz="900"/>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
        <p:nvSpPr>
          <p:cNvPr id="251" name="Google Shape;251;p29"/>
          <p:cNvSpPr txBox="1">
            <a:spLocks noGrp="1"/>
          </p:cNvSpPr>
          <p:nvPr>
            <p:ph type="body" idx="8"/>
          </p:nvPr>
        </p:nvSpPr>
        <p:spPr>
          <a:xfrm>
            <a:off x="3348563" y="4432425"/>
            <a:ext cx="2451300" cy="471600"/>
          </a:xfrm>
          <a:prstGeom prst="rect">
            <a:avLst/>
          </a:prstGeom>
          <a:noFill/>
          <a:ln>
            <a:noFill/>
          </a:ln>
        </p:spPr>
        <p:txBody>
          <a:bodyPr spcFirstLastPara="1" wrap="square" lIns="0" tIns="0" rIns="0" bIns="0" anchor="t" anchorCtr="0">
            <a:spAutoFit/>
          </a:bodyPr>
          <a:lstStyle>
            <a:lvl1pPr marL="457200" lvl="0" indent="-285750">
              <a:lnSpc>
                <a:spcPct val="115000"/>
              </a:lnSpc>
              <a:spcBef>
                <a:spcPts val="0"/>
              </a:spcBef>
              <a:spcAft>
                <a:spcPts val="0"/>
              </a:spcAft>
              <a:buClr>
                <a:schemeClr val="accent6"/>
              </a:buClr>
              <a:buSzPts val="900"/>
              <a:buChar char="●"/>
              <a:defRPr sz="900">
                <a:solidFill>
                  <a:schemeClr val="accent6"/>
                </a:solidFill>
              </a:defRPr>
            </a:lvl1pPr>
            <a:lvl2pPr marL="914400" lvl="1" indent="-285750">
              <a:lnSpc>
                <a:spcPct val="115000"/>
              </a:lnSpc>
              <a:spcBef>
                <a:spcPts val="800"/>
              </a:spcBef>
              <a:spcAft>
                <a:spcPts val="0"/>
              </a:spcAft>
              <a:buClr>
                <a:schemeClr val="accent6"/>
              </a:buClr>
              <a:buSzPts val="900"/>
              <a:buChar char="○"/>
              <a:defRPr sz="900">
                <a:solidFill>
                  <a:schemeClr val="accent6"/>
                </a:solidFill>
              </a:defRPr>
            </a:lvl2pPr>
            <a:lvl3pPr marL="1371600" lvl="2" indent="-285750">
              <a:lnSpc>
                <a:spcPct val="115000"/>
              </a:lnSpc>
              <a:spcBef>
                <a:spcPts val="800"/>
              </a:spcBef>
              <a:spcAft>
                <a:spcPts val="0"/>
              </a:spcAft>
              <a:buClr>
                <a:schemeClr val="accent6"/>
              </a:buClr>
              <a:buSzPts val="900"/>
              <a:buChar char="■"/>
              <a:defRPr sz="900">
                <a:solidFill>
                  <a:schemeClr val="accent6"/>
                </a:solidFill>
              </a:defRPr>
            </a:lvl3pPr>
            <a:lvl4pPr marL="1828800" lvl="3" indent="-285750">
              <a:lnSpc>
                <a:spcPct val="115000"/>
              </a:lnSpc>
              <a:spcBef>
                <a:spcPts val="800"/>
              </a:spcBef>
              <a:spcAft>
                <a:spcPts val="0"/>
              </a:spcAft>
              <a:buClr>
                <a:schemeClr val="accent6"/>
              </a:buClr>
              <a:buSzPts val="900"/>
              <a:buChar char="●"/>
              <a:defRPr sz="900">
                <a:solidFill>
                  <a:schemeClr val="accent6"/>
                </a:solidFill>
              </a:defRPr>
            </a:lvl4pPr>
            <a:lvl5pPr marL="2286000" lvl="4" indent="-285750">
              <a:lnSpc>
                <a:spcPct val="115000"/>
              </a:lnSpc>
              <a:spcBef>
                <a:spcPts val="800"/>
              </a:spcBef>
              <a:spcAft>
                <a:spcPts val="0"/>
              </a:spcAft>
              <a:buClr>
                <a:schemeClr val="accent6"/>
              </a:buClr>
              <a:buSzPts val="900"/>
              <a:buChar char="○"/>
              <a:defRPr sz="900">
                <a:solidFill>
                  <a:schemeClr val="accent6"/>
                </a:solidFill>
              </a:defRPr>
            </a:lvl5pPr>
            <a:lvl6pPr marL="2743200" lvl="5" indent="-285750">
              <a:lnSpc>
                <a:spcPct val="115000"/>
              </a:lnSpc>
              <a:spcBef>
                <a:spcPts val="800"/>
              </a:spcBef>
              <a:spcAft>
                <a:spcPts val="0"/>
              </a:spcAft>
              <a:buClr>
                <a:schemeClr val="accent6"/>
              </a:buClr>
              <a:buSzPts val="900"/>
              <a:buChar char="■"/>
              <a:defRPr sz="900">
                <a:solidFill>
                  <a:schemeClr val="accent6"/>
                </a:solidFill>
              </a:defRPr>
            </a:lvl6pPr>
            <a:lvl7pPr marL="3200400" lvl="6" indent="-285750">
              <a:lnSpc>
                <a:spcPct val="115000"/>
              </a:lnSpc>
              <a:spcBef>
                <a:spcPts val="800"/>
              </a:spcBef>
              <a:spcAft>
                <a:spcPts val="0"/>
              </a:spcAft>
              <a:buClr>
                <a:schemeClr val="accent6"/>
              </a:buClr>
              <a:buSzPts val="900"/>
              <a:buChar char="●"/>
              <a:defRPr sz="900">
                <a:solidFill>
                  <a:schemeClr val="accent6"/>
                </a:solidFill>
              </a:defRPr>
            </a:lvl7pPr>
            <a:lvl8pPr marL="3657600" lvl="7" indent="-285750">
              <a:lnSpc>
                <a:spcPct val="115000"/>
              </a:lnSpc>
              <a:spcBef>
                <a:spcPts val="800"/>
              </a:spcBef>
              <a:spcAft>
                <a:spcPts val="0"/>
              </a:spcAft>
              <a:buClr>
                <a:schemeClr val="accent6"/>
              </a:buClr>
              <a:buSzPts val="900"/>
              <a:buChar char="○"/>
              <a:defRPr sz="900">
                <a:solidFill>
                  <a:schemeClr val="accent6"/>
                </a:solidFill>
              </a:defRPr>
            </a:lvl8pPr>
            <a:lvl9pPr marL="4114800" lvl="8" indent="-285750">
              <a:lnSpc>
                <a:spcPct val="115000"/>
              </a:lnSpc>
              <a:spcBef>
                <a:spcPts val="800"/>
              </a:spcBef>
              <a:spcAft>
                <a:spcPts val="800"/>
              </a:spcAft>
              <a:buClr>
                <a:schemeClr val="accent6"/>
              </a:buClr>
              <a:buSzPts val="900"/>
              <a:buChar char="■"/>
              <a:defRPr sz="900">
                <a:solidFill>
                  <a:schemeClr val="accent6"/>
                </a:solidFill>
              </a:defRPr>
            </a:lvl9pPr>
          </a:lstStyle>
          <a:p>
            <a:endParaRPr/>
          </a:p>
        </p:txBody>
      </p:sp>
      <p:sp>
        <p:nvSpPr>
          <p:cNvPr id="252" name="Google Shape;252;p29"/>
          <p:cNvSpPr txBox="1">
            <a:spLocks noGrp="1"/>
          </p:cNvSpPr>
          <p:nvPr>
            <p:ph type="subTitle" idx="9"/>
          </p:nvPr>
        </p:nvSpPr>
        <p:spPr>
          <a:xfrm>
            <a:off x="3348563" y="3941600"/>
            <a:ext cx="2392500" cy="188400"/>
          </a:xfrm>
          <a:prstGeom prst="rect">
            <a:avLst/>
          </a:prstGeom>
        </p:spPr>
        <p:txBody>
          <a:bodyPr spcFirstLastPara="1" wrap="square" lIns="0" tIns="91425" rIns="0" bIns="91425" anchor="ctr" anchorCtr="0">
            <a:noAutofit/>
          </a:bodyPr>
          <a:lstStyle>
            <a:lvl1pPr lvl="0">
              <a:lnSpc>
                <a:spcPct val="90000"/>
              </a:lnSpc>
              <a:spcBef>
                <a:spcPts val="0"/>
              </a:spcBef>
              <a:spcAft>
                <a:spcPts val="0"/>
              </a:spcAft>
              <a:buSzPts val="1200"/>
              <a:buFont typeface="Inter Medium"/>
              <a:buNone/>
              <a:defRPr sz="1200">
                <a:latin typeface="Inter Medium"/>
                <a:ea typeface="Inter Medium"/>
                <a:cs typeface="Inter Medium"/>
                <a:sym typeface="Inter Medium"/>
              </a:defRPr>
            </a:lvl1pPr>
            <a:lvl2pPr lvl="1">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2pPr>
            <a:lvl3pPr lvl="2">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3pPr>
            <a:lvl4pPr lvl="3">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4pPr>
            <a:lvl5pPr lvl="4">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5pPr>
            <a:lvl6pPr lvl="5">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6pPr>
            <a:lvl7pPr lvl="6">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7pPr>
            <a:lvl8pPr lvl="7">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8pPr>
            <a:lvl9pPr lvl="8">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9pPr>
          </a:lstStyle>
          <a:p>
            <a:endParaRPr/>
          </a:p>
        </p:txBody>
      </p:sp>
      <p:sp>
        <p:nvSpPr>
          <p:cNvPr id="253" name="Google Shape;253;p29"/>
          <p:cNvSpPr txBox="1">
            <a:spLocks noGrp="1"/>
          </p:cNvSpPr>
          <p:nvPr>
            <p:ph type="subTitle" idx="13"/>
          </p:nvPr>
        </p:nvSpPr>
        <p:spPr>
          <a:xfrm>
            <a:off x="3355813" y="3798725"/>
            <a:ext cx="2392500" cy="105600"/>
          </a:xfrm>
          <a:prstGeom prst="rect">
            <a:avLst/>
          </a:prstGeom>
        </p:spPr>
        <p:txBody>
          <a:bodyPr spcFirstLastPara="1" wrap="square" lIns="0" tIns="91425" rIns="0" bIns="91425" anchor="ctr" anchorCtr="0">
            <a:noAutofit/>
          </a:bodyPr>
          <a:lstStyle>
            <a:lvl1pPr lvl="0">
              <a:lnSpc>
                <a:spcPct val="90000"/>
              </a:lnSpc>
              <a:spcBef>
                <a:spcPts val="0"/>
              </a:spcBef>
              <a:spcAft>
                <a:spcPts val="0"/>
              </a:spcAft>
              <a:buSzPts val="900"/>
              <a:buNone/>
              <a:defRPr sz="900"/>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
        <p:nvSpPr>
          <p:cNvPr id="254" name="Google Shape;254;p29"/>
          <p:cNvSpPr txBox="1">
            <a:spLocks noGrp="1"/>
          </p:cNvSpPr>
          <p:nvPr>
            <p:ph type="body" idx="14"/>
          </p:nvPr>
        </p:nvSpPr>
        <p:spPr>
          <a:xfrm>
            <a:off x="6434538" y="4432425"/>
            <a:ext cx="2451300" cy="471600"/>
          </a:xfrm>
          <a:prstGeom prst="rect">
            <a:avLst/>
          </a:prstGeom>
          <a:noFill/>
          <a:ln>
            <a:noFill/>
          </a:ln>
        </p:spPr>
        <p:txBody>
          <a:bodyPr spcFirstLastPara="1" wrap="square" lIns="0" tIns="0" rIns="0" bIns="0" anchor="t" anchorCtr="0">
            <a:spAutoFit/>
          </a:bodyPr>
          <a:lstStyle>
            <a:lvl1pPr marL="457200" lvl="0" indent="-285750">
              <a:lnSpc>
                <a:spcPct val="115000"/>
              </a:lnSpc>
              <a:spcBef>
                <a:spcPts val="0"/>
              </a:spcBef>
              <a:spcAft>
                <a:spcPts val="0"/>
              </a:spcAft>
              <a:buClr>
                <a:schemeClr val="accent6"/>
              </a:buClr>
              <a:buSzPts val="900"/>
              <a:buChar char="●"/>
              <a:defRPr sz="900">
                <a:solidFill>
                  <a:schemeClr val="accent6"/>
                </a:solidFill>
              </a:defRPr>
            </a:lvl1pPr>
            <a:lvl2pPr marL="914400" lvl="1" indent="-285750">
              <a:lnSpc>
                <a:spcPct val="115000"/>
              </a:lnSpc>
              <a:spcBef>
                <a:spcPts val="800"/>
              </a:spcBef>
              <a:spcAft>
                <a:spcPts val="0"/>
              </a:spcAft>
              <a:buClr>
                <a:schemeClr val="accent6"/>
              </a:buClr>
              <a:buSzPts val="900"/>
              <a:buChar char="○"/>
              <a:defRPr sz="900">
                <a:solidFill>
                  <a:schemeClr val="accent6"/>
                </a:solidFill>
              </a:defRPr>
            </a:lvl2pPr>
            <a:lvl3pPr marL="1371600" lvl="2" indent="-285750">
              <a:lnSpc>
                <a:spcPct val="115000"/>
              </a:lnSpc>
              <a:spcBef>
                <a:spcPts val="800"/>
              </a:spcBef>
              <a:spcAft>
                <a:spcPts val="0"/>
              </a:spcAft>
              <a:buClr>
                <a:schemeClr val="accent6"/>
              </a:buClr>
              <a:buSzPts val="900"/>
              <a:buChar char="■"/>
              <a:defRPr sz="900">
                <a:solidFill>
                  <a:schemeClr val="accent6"/>
                </a:solidFill>
              </a:defRPr>
            </a:lvl3pPr>
            <a:lvl4pPr marL="1828800" lvl="3" indent="-285750">
              <a:lnSpc>
                <a:spcPct val="115000"/>
              </a:lnSpc>
              <a:spcBef>
                <a:spcPts val="800"/>
              </a:spcBef>
              <a:spcAft>
                <a:spcPts val="0"/>
              </a:spcAft>
              <a:buClr>
                <a:schemeClr val="accent6"/>
              </a:buClr>
              <a:buSzPts val="900"/>
              <a:buChar char="●"/>
              <a:defRPr sz="900">
                <a:solidFill>
                  <a:schemeClr val="accent6"/>
                </a:solidFill>
              </a:defRPr>
            </a:lvl4pPr>
            <a:lvl5pPr marL="2286000" lvl="4" indent="-285750">
              <a:lnSpc>
                <a:spcPct val="115000"/>
              </a:lnSpc>
              <a:spcBef>
                <a:spcPts val="800"/>
              </a:spcBef>
              <a:spcAft>
                <a:spcPts val="0"/>
              </a:spcAft>
              <a:buClr>
                <a:schemeClr val="accent6"/>
              </a:buClr>
              <a:buSzPts val="900"/>
              <a:buChar char="○"/>
              <a:defRPr sz="900">
                <a:solidFill>
                  <a:schemeClr val="accent6"/>
                </a:solidFill>
              </a:defRPr>
            </a:lvl5pPr>
            <a:lvl6pPr marL="2743200" lvl="5" indent="-285750">
              <a:lnSpc>
                <a:spcPct val="115000"/>
              </a:lnSpc>
              <a:spcBef>
                <a:spcPts val="800"/>
              </a:spcBef>
              <a:spcAft>
                <a:spcPts val="0"/>
              </a:spcAft>
              <a:buClr>
                <a:schemeClr val="accent6"/>
              </a:buClr>
              <a:buSzPts val="900"/>
              <a:buChar char="■"/>
              <a:defRPr sz="900">
                <a:solidFill>
                  <a:schemeClr val="accent6"/>
                </a:solidFill>
              </a:defRPr>
            </a:lvl6pPr>
            <a:lvl7pPr marL="3200400" lvl="6" indent="-285750">
              <a:lnSpc>
                <a:spcPct val="115000"/>
              </a:lnSpc>
              <a:spcBef>
                <a:spcPts val="800"/>
              </a:spcBef>
              <a:spcAft>
                <a:spcPts val="0"/>
              </a:spcAft>
              <a:buClr>
                <a:schemeClr val="accent6"/>
              </a:buClr>
              <a:buSzPts val="900"/>
              <a:buChar char="●"/>
              <a:defRPr sz="900">
                <a:solidFill>
                  <a:schemeClr val="accent6"/>
                </a:solidFill>
              </a:defRPr>
            </a:lvl7pPr>
            <a:lvl8pPr marL="3657600" lvl="7" indent="-285750">
              <a:lnSpc>
                <a:spcPct val="115000"/>
              </a:lnSpc>
              <a:spcBef>
                <a:spcPts val="800"/>
              </a:spcBef>
              <a:spcAft>
                <a:spcPts val="0"/>
              </a:spcAft>
              <a:buClr>
                <a:schemeClr val="accent6"/>
              </a:buClr>
              <a:buSzPts val="900"/>
              <a:buChar char="○"/>
              <a:defRPr sz="900">
                <a:solidFill>
                  <a:schemeClr val="accent6"/>
                </a:solidFill>
              </a:defRPr>
            </a:lvl8pPr>
            <a:lvl9pPr marL="4114800" lvl="8" indent="-285750">
              <a:lnSpc>
                <a:spcPct val="115000"/>
              </a:lnSpc>
              <a:spcBef>
                <a:spcPts val="800"/>
              </a:spcBef>
              <a:spcAft>
                <a:spcPts val="800"/>
              </a:spcAft>
              <a:buClr>
                <a:schemeClr val="accent6"/>
              </a:buClr>
              <a:buSzPts val="900"/>
              <a:buChar char="■"/>
              <a:defRPr sz="900">
                <a:solidFill>
                  <a:schemeClr val="accent6"/>
                </a:solidFill>
              </a:defRPr>
            </a:lvl9pPr>
          </a:lstStyle>
          <a:p>
            <a:endParaRPr/>
          </a:p>
        </p:txBody>
      </p:sp>
      <p:sp>
        <p:nvSpPr>
          <p:cNvPr id="255" name="Google Shape;255;p29"/>
          <p:cNvSpPr txBox="1">
            <a:spLocks noGrp="1"/>
          </p:cNvSpPr>
          <p:nvPr>
            <p:ph type="subTitle" idx="15"/>
          </p:nvPr>
        </p:nvSpPr>
        <p:spPr>
          <a:xfrm>
            <a:off x="6434538" y="3941600"/>
            <a:ext cx="2392500" cy="188400"/>
          </a:xfrm>
          <a:prstGeom prst="rect">
            <a:avLst/>
          </a:prstGeom>
        </p:spPr>
        <p:txBody>
          <a:bodyPr spcFirstLastPara="1" wrap="square" lIns="0" tIns="91425" rIns="0" bIns="91425" anchor="ctr" anchorCtr="0">
            <a:noAutofit/>
          </a:bodyPr>
          <a:lstStyle>
            <a:lvl1pPr lvl="0">
              <a:lnSpc>
                <a:spcPct val="90000"/>
              </a:lnSpc>
              <a:spcBef>
                <a:spcPts val="0"/>
              </a:spcBef>
              <a:spcAft>
                <a:spcPts val="0"/>
              </a:spcAft>
              <a:buSzPts val="1200"/>
              <a:buFont typeface="Inter Medium"/>
              <a:buNone/>
              <a:defRPr sz="1200">
                <a:latin typeface="Inter Medium"/>
                <a:ea typeface="Inter Medium"/>
                <a:cs typeface="Inter Medium"/>
                <a:sym typeface="Inter Medium"/>
              </a:defRPr>
            </a:lvl1pPr>
            <a:lvl2pPr lvl="1">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2pPr>
            <a:lvl3pPr lvl="2">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3pPr>
            <a:lvl4pPr lvl="3">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4pPr>
            <a:lvl5pPr lvl="4">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5pPr>
            <a:lvl6pPr lvl="5">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6pPr>
            <a:lvl7pPr lvl="6">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7pPr>
            <a:lvl8pPr lvl="7">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8pPr>
            <a:lvl9pPr lvl="8">
              <a:spcBef>
                <a:spcPts val="0"/>
              </a:spcBef>
              <a:spcAft>
                <a:spcPts val="0"/>
              </a:spcAft>
              <a:buClr>
                <a:schemeClr val="dk1"/>
              </a:buClr>
              <a:buSzPts val="1200"/>
              <a:buFont typeface="Inter Medium"/>
              <a:buNone/>
              <a:defRPr sz="1200">
                <a:solidFill>
                  <a:schemeClr val="dk1"/>
                </a:solidFill>
                <a:latin typeface="Inter Medium"/>
                <a:ea typeface="Inter Medium"/>
                <a:cs typeface="Inter Medium"/>
                <a:sym typeface="Inter Medium"/>
              </a:defRPr>
            </a:lvl9pPr>
          </a:lstStyle>
          <a:p>
            <a:endParaRPr/>
          </a:p>
        </p:txBody>
      </p:sp>
      <p:sp>
        <p:nvSpPr>
          <p:cNvPr id="256" name="Google Shape;256;p29"/>
          <p:cNvSpPr txBox="1">
            <a:spLocks noGrp="1"/>
          </p:cNvSpPr>
          <p:nvPr>
            <p:ph type="subTitle" idx="16"/>
          </p:nvPr>
        </p:nvSpPr>
        <p:spPr>
          <a:xfrm>
            <a:off x="6441788" y="3798725"/>
            <a:ext cx="2392500" cy="105600"/>
          </a:xfrm>
          <a:prstGeom prst="rect">
            <a:avLst/>
          </a:prstGeom>
        </p:spPr>
        <p:txBody>
          <a:bodyPr spcFirstLastPara="1" wrap="square" lIns="0" tIns="91425" rIns="0" bIns="91425" anchor="ctr" anchorCtr="0">
            <a:noAutofit/>
          </a:bodyPr>
          <a:lstStyle>
            <a:lvl1pPr lvl="0">
              <a:lnSpc>
                <a:spcPct val="90000"/>
              </a:lnSpc>
              <a:spcBef>
                <a:spcPts val="0"/>
              </a:spcBef>
              <a:spcAft>
                <a:spcPts val="0"/>
              </a:spcAft>
              <a:buSzPts val="900"/>
              <a:buNone/>
              <a:defRPr sz="900"/>
            </a:lvl1pPr>
            <a:lvl2pPr lvl="1">
              <a:spcBef>
                <a:spcPts val="0"/>
              </a:spcBef>
              <a:spcAft>
                <a:spcPts val="0"/>
              </a:spcAft>
              <a:buClr>
                <a:schemeClr val="dk1"/>
              </a:buClr>
              <a:buSzPts val="900"/>
              <a:buNone/>
              <a:defRPr sz="900">
                <a:solidFill>
                  <a:schemeClr val="dk1"/>
                </a:solidFill>
              </a:defRPr>
            </a:lvl2pPr>
            <a:lvl3pPr lvl="2">
              <a:spcBef>
                <a:spcPts val="0"/>
              </a:spcBef>
              <a:spcAft>
                <a:spcPts val="0"/>
              </a:spcAft>
              <a:buClr>
                <a:schemeClr val="dk1"/>
              </a:buClr>
              <a:buSzPts val="900"/>
              <a:buNone/>
              <a:defRPr sz="900">
                <a:solidFill>
                  <a:schemeClr val="dk1"/>
                </a:solidFill>
              </a:defRPr>
            </a:lvl3pPr>
            <a:lvl4pPr lvl="3">
              <a:spcBef>
                <a:spcPts val="0"/>
              </a:spcBef>
              <a:spcAft>
                <a:spcPts val="0"/>
              </a:spcAft>
              <a:buClr>
                <a:schemeClr val="dk1"/>
              </a:buClr>
              <a:buSzPts val="900"/>
              <a:buNone/>
              <a:defRPr sz="900">
                <a:solidFill>
                  <a:schemeClr val="dk1"/>
                </a:solidFill>
              </a:defRPr>
            </a:lvl4pPr>
            <a:lvl5pPr lvl="4">
              <a:spcBef>
                <a:spcPts val="0"/>
              </a:spcBef>
              <a:spcAft>
                <a:spcPts val="0"/>
              </a:spcAft>
              <a:buClr>
                <a:schemeClr val="dk1"/>
              </a:buClr>
              <a:buSzPts val="900"/>
              <a:buNone/>
              <a:defRPr sz="900">
                <a:solidFill>
                  <a:schemeClr val="dk1"/>
                </a:solidFill>
              </a:defRPr>
            </a:lvl5pPr>
            <a:lvl6pPr lvl="5">
              <a:spcBef>
                <a:spcPts val="0"/>
              </a:spcBef>
              <a:spcAft>
                <a:spcPts val="0"/>
              </a:spcAft>
              <a:buClr>
                <a:schemeClr val="dk1"/>
              </a:buClr>
              <a:buSzPts val="900"/>
              <a:buNone/>
              <a:defRPr sz="900">
                <a:solidFill>
                  <a:schemeClr val="dk1"/>
                </a:solidFill>
              </a:defRPr>
            </a:lvl6pPr>
            <a:lvl7pPr lvl="6">
              <a:spcBef>
                <a:spcPts val="0"/>
              </a:spcBef>
              <a:spcAft>
                <a:spcPts val="0"/>
              </a:spcAft>
              <a:buClr>
                <a:schemeClr val="dk1"/>
              </a:buClr>
              <a:buSzPts val="900"/>
              <a:buNone/>
              <a:defRPr sz="900">
                <a:solidFill>
                  <a:schemeClr val="dk1"/>
                </a:solidFill>
              </a:defRPr>
            </a:lvl7pPr>
            <a:lvl8pPr lvl="7">
              <a:spcBef>
                <a:spcPts val="0"/>
              </a:spcBef>
              <a:spcAft>
                <a:spcPts val="0"/>
              </a:spcAft>
              <a:buClr>
                <a:schemeClr val="dk1"/>
              </a:buClr>
              <a:buSzPts val="900"/>
              <a:buNone/>
              <a:defRPr sz="900">
                <a:solidFill>
                  <a:schemeClr val="dk1"/>
                </a:solidFill>
              </a:defRPr>
            </a:lvl8pPr>
            <a:lvl9pPr lvl="8">
              <a:spcBef>
                <a:spcPts val="0"/>
              </a:spcBef>
              <a:spcAft>
                <a:spcPts val="0"/>
              </a:spcAft>
              <a:buClr>
                <a:schemeClr val="dk1"/>
              </a:buClr>
              <a:buSzPts val="900"/>
              <a:buNone/>
              <a:defRPr sz="900">
                <a:solidFill>
                  <a:schemeClr val="dk1"/>
                </a:solidFill>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Split screen - Alt 1">
  <p:cSld name="CUSTOM_19_1">
    <p:spTree>
      <p:nvGrpSpPr>
        <p:cNvPr id="1" name="Shape 257"/>
        <p:cNvGrpSpPr/>
        <p:nvPr/>
      </p:nvGrpSpPr>
      <p:grpSpPr>
        <a:xfrm>
          <a:off x="0" y="0"/>
          <a:ext cx="0" cy="0"/>
          <a:chOff x="0" y="0"/>
          <a:chExt cx="0" cy="0"/>
        </a:xfrm>
      </p:grpSpPr>
      <p:sp>
        <p:nvSpPr>
          <p:cNvPr id="258" name="Google Shape;258;p30"/>
          <p:cNvSpPr/>
          <p:nvPr/>
        </p:nvSpPr>
        <p:spPr>
          <a:xfrm rot="10800000">
            <a:off x="2994200" y="-1500"/>
            <a:ext cx="3078000" cy="25770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259" name="Google Shape;259;p30"/>
          <p:cNvSpPr/>
          <p:nvPr/>
        </p:nvSpPr>
        <p:spPr>
          <a:xfrm>
            <a:off x="6073500" y="2574000"/>
            <a:ext cx="3074700" cy="25695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260" name="Google Shape;260;p30"/>
          <p:cNvSpPr/>
          <p:nvPr/>
        </p:nvSpPr>
        <p:spPr>
          <a:xfrm rot="5400000">
            <a:off x="6324925" y="-250900"/>
            <a:ext cx="2569500" cy="30747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261" name="Google Shape;261;p30"/>
          <p:cNvSpPr/>
          <p:nvPr/>
        </p:nvSpPr>
        <p:spPr>
          <a:xfrm rot="-5400000">
            <a:off x="3253050" y="2320675"/>
            <a:ext cx="2568600" cy="30741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262" name="Google Shape;262;p30"/>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263" name="Google Shape;263;p30"/>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
        <p:nvSpPr>
          <p:cNvPr id="264" name="Google Shape;264;p30"/>
          <p:cNvSpPr txBox="1">
            <a:spLocks noGrp="1"/>
          </p:cNvSpPr>
          <p:nvPr>
            <p:ph type="title"/>
          </p:nvPr>
        </p:nvSpPr>
        <p:spPr>
          <a:xfrm>
            <a:off x="284400" y="1253833"/>
            <a:ext cx="2373000" cy="979200"/>
          </a:xfrm>
          <a:prstGeom prst="rect">
            <a:avLst/>
          </a:prstGeom>
        </p:spPr>
        <p:txBody>
          <a:bodyPr spcFirstLastPara="1" wrap="square" lIns="0" tIns="91425" rIns="0" bIns="91425" anchor="t" anchorCtr="0">
            <a:noAutofit/>
          </a:bodyPr>
          <a:lstStyle>
            <a:lvl1pPr lvl="0">
              <a:lnSpc>
                <a:spcPct val="100000"/>
              </a:lnSpc>
              <a:spcBef>
                <a:spcPts val="0"/>
              </a:spcBef>
              <a:spcAft>
                <a:spcPts val="0"/>
              </a:spcAft>
              <a:buNone/>
              <a:defRPr sz="1800">
                <a:latin typeface="Inter Light"/>
                <a:ea typeface="Inter Light"/>
                <a:cs typeface="Inter Light"/>
                <a:sym typeface="Inter Light"/>
              </a:defRPr>
            </a:lvl1pPr>
            <a:lvl2pPr lvl="1">
              <a:spcBef>
                <a:spcPts val="0"/>
              </a:spcBef>
              <a:spcAft>
                <a:spcPts val="0"/>
              </a:spcAft>
              <a:buNone/>
              <a:defRPr sz="2000">
                <a:latin typeface="Inter Light"/>
                <a:ea typeface="Inter Light"/>
                <a:cs typeface="Inter Light"/>
                <a:sym typeface="Inter Light"/>
              </a:defRPr>
            </a:lvl2pPr>
            <a:lvl3pPr lvl="2">
              <a:spcBef>
                <a:spcPts val="0"/>
              </a:spcBef>
              <a:spcAft>
                <a:spcPts val="0"/>
              </a:spcAft>
              <a:buNone/>
              <a:defRPr sz="2000">
                <a:latin typeface="Inter Light"/>
                <a:ea typeface="Inter Light"/>
                <a:cs typeface="Inter Light"/>
                <a:sym typeface="Inter Light"/>
              </a:defRPr>
            </a:lvl3pPr>
            <a:lvl4pPr lvl="3">
              <a:spcBef>
                <a:spcPts val="0"/>
              </a:spcBef>
              <a:spcAft>
                <a:spcPts val="0"/>
              </a:spcAft>
              <a:buNone/>
              <a:defRPr sz="2000">
                <a:latin typeface="Inter Light"/>
                <a:ea typeface="Inter Light"/>
                <a:cs typeface="Inter Light"/>
                <a:sym typeface="Inter Light"/>
              </a:defRPr>
            </a:lvl4pPr>
            <a:lvl5pPr lvl="4">
              <a:spcBef>
                <a:spcPts val="0"/>
              </a:spcBef>
              <a:spcAft>
                <a:spcPts val="0"/>
              </a:spcAft>
              <a:buNone/>
              <a:defRPr sz="2000">
                <a:latin typeface="Inter Light"/>
                <a:ea typeface="Inter Light"/>
                <a:cs typeface="Inter Light"/>
                <a:sym typeface="Inter Light"/>
              </a:defRPr>
            </a:lvl5pPr>
            <a:lvl6pPr lvl="5">
              <a:spcBef>
                <a:spcPts val="0"/>
              </a:spcBef>
              <a:spcAft>
                <a:spcPts val="0"/>
              </a:spcAft>
              <a:buNone/>
              <a:defRPr sz="2000">
                <a:latin typeface="Inter Light"/>
                <a:ea typeface="Inter Light"/>
                <a:cs typeface="Inter Light"/>
                <a:sym typeface="Inter Light"/>
              </a:defRPr>
            </a:lvl6pPr>
            <a:lvl7pPr lvl="6">
              <a:spcBef>
                <a:spcPts val="0"/>
              </a:spcBef>
              <a:spcAft>
                <a:spcPts val="0"/>
              </a:spcAft>
              <a:buNone/>
              <a:defRPr sz="2000">
                <a:latin typeface="Inter Light"/>
                <a:ea typeface="Inter Light"/>
                <a:cs typeface="Inter Light"/>
                <a:sym typeface="Inter Light"/>
              </a:defRPr>
            </a:lvl7pPr>
            <a:lvl8pPr lvl="7">
              <a:spcBef>
                <a:spcPts val="0"/>
              </a:spcBef>
              <a:spcAft>
                <a:spcPts val="0"/>
              </a:spcAft>
              <a:buNone/>
              <a:defRPr sz="2000">
                <a:latin typeface="Inter Light"/>
                <a:ea typeface="Inter Light"/>
                <a:cs typeface="Inter Light"/>
                <a:sym typeface="Inter Light"/>
              </a:defRPr>
            </a:lvl8pPr>
            <a:lvl9pPr lvl="8">
              <a:spcBef>
                <a:spcPts val="0"/>
              </a:spcBef>
              <a:spcAft>
                <a:spcPts val="0"/>
              </a:spcAft>
              <a:buNone/>
              <a:defRPr sz="2000">
                <a:latin typeface="Inter Light"/>
                <a:ea typeface="Inter Light"/>
                <a:cs typeface="Inter Light"/>
                <a:sym typeface="Inter Light"/>
              </a:defRPr>
            </a:lvl9pPr>
          </a:lstStyle>
          <a:p>
            <a:endParaRPr/>
          </a:p>
        </p:txBody>
      </p:sp>
      <p:sp>
        <p:nvSpPr>
          <p:cNvPr id="265" name="Google Shape;265;p30"/>
          <p:cNvSpPr txBox="1">
            <a:spLocks noGrp="1"/>
          </p:cNvSpPr>
          <p:nvPr>
            <p:ph type="subTitle" idx="1"/>
          </p:nvPr>
        </p:nvSpPr>
        <p:spPr>
          <a:xfrm>
            <a:off x="284400" y="877725"/>
            <a:ext cx="2373000" cy="297600"/>
          </a:xfrm>
          <a:prstGeom prst="rect">
            <a:avLst/>
          </a:prstGeom>
        </p:spPr>
        <p:txBody>
          <a:bodyPr spcFirstLastPara="1" wrap="square" lIns="0" tIns="91425" rIns="0" bIns="91425" anchor="b" anchorCtr="0">
            <a:noAutofit/>
          </a:bodyPr>
          <a:lstStyle>
            <a:lvl1pPr lvl="0">
              <a:spcBef>
                <a:spcPts val="0"/>
              </a:spcBef>
              <a:spcAft>
                <a:spcPts val="0"/>
              </a:spcAft>
              <a:buSzPts val="900"/>
              <a:buFont typeface="Inter Medium"/>
              <a:buNone/>
              <a:defRPr sz="900">
                <a:latin typeface="Inter Medium"/>
                <a:ea typeface="Inter Medium"/>
                <a:cs typeface="Inter Medium"/>
                <a:sym typeface="Inter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Split screen - Alt 3">
  <p:cSld name="CUSTOM_19_1_1_2">
    <p:spTree>
      <p:nvGrpSpPr>
        <p:cNvPr id="1" name="Shape 266"/>
        <p:cNvGrpSpPr/>
        <p:nvPr/>
      </p:nvGrpSpPr>
      <p:grpSpPr>
        <a:xfrm>
          <a:off x="0" y="0"/>
          <a:ext cx="0" cy="0"/>
          <a:chOff x="0" y="0"/>
          <a:chExt cx="0" cy="0"/>
        </a:xfrm>
      </p:grpSpPr>
      <p:sp>
        <p:nvSpPr>
          <p:cNvPr id="267" name="Google Shape;267;p31"/>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268" name="Google Shape;268;p31"/>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
        <p:nvSpPr>
          <p:cNvPr id="269" name="Google Shape;269;p31"/>
          <p:cNvSpPr txBox="1">
            <a:spLocks noGrp="1"/>
          </p:cNvSpPr>
          <p:nvPr>
            <p:ph type="subTitle" idx="1"/>
          </p:nvPr>
        </p:nvSpPr>
        <p:spPr>
          <a:xfrm>
            <a:off x="284400" y="531600"/>
            <a:ext cx="4255500" cy="297600"/>
          </a:xfrm>
          <a:prstGeom prst="rect">
            <a:avLst/>
          </a:prstGeom>
        </p:spPr>
        <p:txBody>
          <a:bodyPr spcFirstLastPara="1" wrap="square" lIns="0" tIns="91425" rIns="0" bIns="91425" anchor="t" anchorCtr="0">
            <a:noAutofit/>
          </a:bodyPr>
          <a:lstStyle>
            <a:lvl1pPr lvl="0">
              <a:spcBef>
                <a:spcPts val="0"/>
              </a:spcBef>
              <a:spcAft>
                <a:spcPts val="0"/>
              </a:spcAft>
              <a:buSzPts val="900"/>
              <a:buFont typeface="Inter Medium"/>
              <a:buNone/>
              <a:defRPr sz="900">
                <a:latin typeface="Inter Medium"/>
                <a:ea typeface="Inter Medium"/>
                <a:cs typeface="Inter Medium"/>
                <a:sym typeface="Inter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0" name="Google Shape;270;p31"/>
          <p:cNvSpPr txBox="1">
            <a:spLocks noGrp="1"/>
          </p:cNvSpPr>
          <p:nvPr>
            <p:ph type="title"/>
          </p:nvPr>
        </p:nvSpPr>
        <p:spPr>
          <a:xfrm>
            <a:off x="284400" y="828725"/>
            <a:ext cx="4255500" cy="713700"/>
          </a:xfrm>
          <a:prstGeom prst="rect">
            <a:avLst/>
          </a:prstGeom>
        </p:spPr>
        <p:txBody>
          <a:bodyPr spcFirstLastPara="1" wrap="square" lIns="0" tIns="91425" rIns="0" bIns="91425" anchor="b" anchorCtr="0">
            <a:noAutofit/>
          </a:bodyPr>
          <a:lstStyle>
            <a:lvl1pPr lvl="0">
              <a:spcBef>
                <a:spcPts val="0"/>
              </a:spcBef>
              <a:spcAft>
                <a:spcPts val="0"/>
              </a:spcAft>
              <a:buNone/>
              <a:defRPr sz="2000"/>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271" name="Google Shape;271;p31"/>
          <p:cNvSpPr txBox="1">
            <a:spLocks noGrp="1"/>
          </p:cNvSpPr>
          <p:nvPr>
            <p:ph type="body" idx="2"/>
          </p:nvPr>
        </p:nvSpPr>
        <p:spPr>
          <a:xfrm>
            <a:off x="284700" y="3003739"/>
            <a:ext cx="3929700" cy="466800"/>
          </a:xfrm>
          <a:prstGeom prst="rect">
            <a:avLst/>
          </a:prstGeom>
          <a:noFill/>
          <a:ln>
            <a:noFill/>
          </a:ln>
        </p:spPr>
        <p:txBody>
          <a:bodyPr spcFirstLastPara="1" wrap="square" lIns="0" tIns="0" rIns="0" bIns="0"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272" name="Google Shape;272;p31"/>
          <p:cNvSpPr txBox="1">
            <a:spLocks noGrp="1"/>
          </p:cNvSpPr>
          <p:nvPr>
            <p:ph type="body" idx="3"/>
          </p:nvPr>
        </p:nvSpPr>
        <p:spPr>
          <a:xfrm>
            <a:off x="284700" y="1702121"/>
            <a:ext cx="3929700" cy="466800"/>
          </a:xfrm>
          <a:prstGeom prst="rect">
            <a:avLst/>
          </a:prstGeom>
          <a:noFill/>
          <a:ln>
            <a:noFill/>
          </a:ln>
        </p:spPr>
        <p:txBody>
          <a:bodyPr spcFirstLastPara="1" wrap="square" lIns="0" tIns="0" rIns="0" bIns="0"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273" name="Google Shape;273;p31"/>
          <p:cNvSpPr txBox="1">
            <a:spLocks noGrp="1"/>
          </p:cNvSpPr>
          <p:nvPr>
            <p:ph type="body" idx="4"/>
          </p:nvPr>
        </p:nvSpPr>
        <p:spPr>
          <a:xfrm>
            <a:off x="6461050" y="3446400"/>
            <a:ext cx="2395800" cy="4668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Font typeface="Inter Light"/>
              <a:buChar char="●"/>
              <a:defRPr sz="1000">
                <a:latin typeface="Inter Light"/>
                <a:ea typeface="Inter Light"/>
                <a:cs typeface="Inter Light"/>
                <a:sym typeface="Inter Light"/>
              </a:defRPr>
            </a:lvl1pPr>
            <a:lvl2pPr marL="914400" lvl="1" indent="-292100">
              <a:spcBef>
                <a:spcPts val="800"/>
              </a:spcBef>
              <a:spcAft>
                <a:spcPts val="0"/>
              </a:spcAft>
              <a:buSzPts val="1000"/>
              <a:buFont typeface="Inter Light"/>
              <a:buChar char="○"/>
              <a:defRPr sz="1000">
                <a:latin typeface="Inter Light"/>
                <a:ea typeface="Inter Light"/>
                <a:cs typeface="Inter Light"/>
                <a:sym typeface="Inter Light"/>
              </a:defRPr>
            </a:lvl2pPr>
            <a:lvl3pPr marL="1371600" lvl="2" indent="-292100">
              <a:spcBef>
                <a:spcPts val="800"/>
              </a:spcBef>
              <a:spcAft>
                <a:spcPts val="0"/>
              </a:spcAft>
              <a:buSzPts val="1000"/>
              <a:buFont typeface="Inter Light"/>
              <a:buChar char="■"/>
              <a:defRPr sz="1000">
                <a:latin typeface="Inter Light"/>
                <a:ea typeface="Inter Light"/>
                <a:cs typeface="Inter Light"/>
                <a:sym typeface="Inter Light"/>
              </a:defRPr>
            </a:lvl3pPr>
            <a:lvl4pPr marL="1828800" lvl="3" indent="-292100">
              <a:spcBef>
                <a:spcPts val="800"/>
              </a:spcBef>
              <a:spcAft>
                <a:spcPts val="0"/>
              </a:spcAft>
              <a:buSzPts val="1000"/>
              <a:buFont typeface="Inter Light"/>
              <a:buChar char="●"/>
              <a:defRPr sz="1000">
                <a:latin typeface="Inter Light"/>
                <a:ea typeface="Inter Light"/>
                <a:cs typeface="Inter Light"/>
                <a:sym typeface="Inter Light"/>
              </a:defRPr>
            </a:lvl4pPr>
            <a:lvl5pPr marL="2286000" lvl="4" indent="-292100">
              <a:spcBef>
                <a:spcPts val="800"/>
              </a:spcBef>
              <a:spcAft>
                <a:spcPts val="0"/>
              </a:spcAft>
              <a:buSzPts val="1000"/>
              <a:buFont typeface="Inter Light"/>
              <a:buChar char="○"/>
              <a:defRPr sz="1000">
                <a:latin typeface="Inter Light"/>
                <a:ea typeface="Inter Light"/>
                <a:cs typeface="Inter Light"/>
                <a:sym typeface="Inter Light"/>
              </a:defRPr>
            </a:lvl5pPr>
            <a:lvl6pPr marL="2743200" lvl="5" indent="-292100">
              <a:spcBef>
                <a:spcPts val="800"/>
              </a:spcBef>
              <a:spcAft>
                <a:spcPts val="0"/>
              </a:spcAft>
              <a:buSzPts val="1000"/>
              <a:buFont typeface="Inter Light"/>
              <a:buChar char="■"/>
              <a:defRPr sz="1000">
                <a:latin typeface="Inter Light"/>
                <a:ea typeface="Inter Light"/>
                <a:cs typeface="Inter Light"/>
                <a:sym typeface="Inter Light"/>
              </a:defRPr>
            </a:lvl6pPr>
            <a:lvl7pPr marL="3200400" lvl="6" indent="-292100">
              <a:spcBef>
                <a:spcPts val="800"/>
              </a:spcBef>
              <a:spcAft>
                <a:spcPts val="0"/>
              </a:spcAft>
              <a:buSzPts val="1000"/>
              <a:buFont typeface="Inter Light"/>
              <a:buChar char="●"/>
              <a:defRPr sz="1000">
                <a:latin typeface="Inter Light"/>
                <a:ea typeface="Inter Light"/>
                <a:cs typeface="Inter Light"/>
                <a:sym typeface="Inter Light"/>
              </a:defRPr>
            </a:lvl7pPr>
            <a:lvl8pPr marL="3657600" lvl="7" indent="-292100">
              <a:spcBef>
                <a:spcPts val="800"/>
              </a:spcBef>
              <a:spcAft>
                <a:spcPts val="0"/>
              </a:spcAft>
              <a:buSzPts val="1000"/>
              <a:buFont typeface="Inter Light"/>
              <a:buChar char="○"/>
              <a:defRPr sz="1000">
                <a:latin typeface="Inter Light"/>
                <a:ea typeface="Inter Light"/>
                <a:cs typeface="Inter Light"/>
                <a:sym typeface="Inter Light"/>
              </a:defRPr>
            </a:lvl8pPr>
            <a:lvl9pPr marL="4114800" lvl="8" indent="-292100">
              <a:spcBef>
                <a:spcPts val="800"/>
              </a:spcBef>
              <a:spcAft>
                <a:spcPts val="800"/>
              </a:spcAft>
              <a:buSzPts val="1000"/>
              <a:buFont typeface="Inter Light"/>
              <a:buChar char="■"/>
              <a:defRPr sz="1000">
                <a:latin typeface="Inter Light"/>
                <a:ea typeface="Inter Light"/>
                <a:cs typeface="Inter Light"/>
                <a:sym typeface="Inter Light"/>
              </a:defRPr>
            </a:lvl9pPr>
          </a:lstStyle>
          <a:p>
            <a:endParaRPr/>
          </a:p>
        </p:txBody>
      </p:sp>
      <p:sp>
        <p:nvSpPr>
          <p:cNvPr id="274" name="Google Shape;274;p31"/>
          <p:cNvSpPr txBox="1">
            <a:spLocks noGrp="1"/>
          </p:cNvSpPr>
          <p:nvPr>
            <p:ph type="subTitle" idx="5"/>
          </p:nvPr>
        </p:nvSpPr>
        <p:spPr>
          <a:xfrm>
            <a:off x="6458825" y="3045908"/>
            <a:ext cx="2395800" cy="211200"/>
          </a:xfrm>
          <a:prstGeom prst="rect">
            <a:avLst/>
          </a:prstGeom>
        </p:spPr>
        <p:txBody>
          <a:bodyPr spcFirstLastPara="1" wrap="square" lIns="0" tIns="91425" rIns="0" bIns="91425" anchor="ctr" anchorCtr="0">
            <a:noAutofit/>
          </a:bodyPr>
          <a:lstStyle>
            <a:lvl1pPr lvl="0">
              <a:spcBef>
                <a:spcPts val="0"/>
              </a:spcBef>
              <a:spcAft>
                <a:spcPts val="0"/>
              </a:spcAft>
              <a:buSzPts val="1200"/>
              <a:buFont typeface="Inter SemiBold"/>
              <a:buNone/>
              <a:defRPr sz="1200">
                <a:latin typeface="Inter SemiBold"/>
                <a:ea typeface="Inter SemiBold"/>
                <a:cs typeface="Inter SemiBold"/>
                <a:sym typeface="Inter SemiBold"/>
              </a:defRPr>
            </a:lvl1pPr>
            <a:lvl2pPr lvl="1">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9pPr>
          </a:lstStyle>
          <a:p>
            <a:endParaRPr/>
          </a:p>
        </p:txBody>
      </p:sp>
      <p:sp>
        <p:nvSpPr>
          <p:cNvPr id="275" name="Google Shape;275;p31"/>
          <p:cNvSpPr txBox="1">
            <a:spLocks noGrp="1"/>
          </p:cNvSpPr>
          <p:nvPr>
            <p:ph type="body" idx="6"/>
          </p:nvPr>
        </p:nvSpPr>
        <p:spPr>
          <a:xfrm>
            <a:off x="6459638" y="1001054"/>
            <a:ext cx="2395800" cy="466800"/>
          </a:xfrm>
          <a:prstGeom prst="rect">
            <a:avLst/>
          </a:prstGeom>
          <a:noFill/>
          <a:ln>
            <a:noFill/>
          </a:ln>
        </p:spPr>
        <p:txBody>
          <a:bodyPr spcFirstLastPara="1" wrap="square" lIns="0" tIns="0" rIns="0" bIns="0"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276" name="Google Shape;276;p31"/>
          <p:cNvSpPr txBox="1">
            <a:spLocks noGrp="1"/>
          </p:cNvSpPr>
          <p:nvPr>
            <p:ph type="subTitle" idx="7"/>
          </p:nvPr>
        </p:nvSpPr>
        <p:spPr>
          <a:xfrm>
            <a:off x="6457413" y="600561"/>
            <a:ext cx="2395800" cy="211200"/>
          </a:xfrm>
          <a:prstGeom prst="rect">
            <a:avLst/>
          </a:prstGeom>
        </p:spPr>
        <p:txBody>
          <a:bodyPr spcFirstLastPara="1" wrap="square" lIns="0" tIns="91425" rIns="0" bIns="91425" anchor="ctr" anchorCtr="0">
            <a:noAutofit/>
          </a:bodyPr>
          <a:lstStyle>
            <a:lvl1pPr lvl="0">
              <a:spcBef>
                <a:spcPts val="0"/>
              </a:spcBef>
              <a:spcAft>
                <a:spcPts val="0"/>
              </a:spcAft>
              <a:buSzPts val="1200"/>
              <a:buFont typeface="Inter SemiBold"/>
              <a:buNone/>
              <a:defRPr sz="1200">
                <a:latin typeface="Inter SemiBold"/>
                <a:ea typeface="Inter SemiBold"/>
                <a:cs typeface="Inter SemiBold"/>
                <a:sym typeface="Inter SemiBold"/>
              </a:defRPr>
            </a:lvl1pPr>
            <a:lvl2pPr lvl="1">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9pPr>
          </a:lstStyle>
          <a:p>
            <a:endParaRPr/>
          </a:p>
        </p:txBody>
      </p:sp>
      <p:sp>
        <p:nvSpPr>
          <p:cNvPr id="277" name="Google Shape;277;p31"/>
          <p:cNvSpPr txBox="1">
            <a:spLocks noGrp="1"/>
          </p:cNvSpPr>
          <p:nvPr>
            <p:ph type="subTitle" idx="8"/>
          </p:nvPr>
        </p:nvSpPr>
        <p:spPr>
          <a:xfrm>
            <a:off x="2436894" y="3751933"/>
            <a:ext cx="2092500" cy="1329900"/>
          </a:xfrm>
          <a:prstGeom prst="rect">
            <a:avLst/>
          </a:prstGeom>
        </p:spPr>
        <p:txBody>
          <a:bodyPr spcFirstLastPara="1" wrap="square" lIns="0" tIns="91425" rIns="0" bIns="91425" anchor="ctr" anchorCtr="0">
            <a:noAutofit/>
          </a:bodyPr>
          <a:lstStyle>
            <a:lvl1pPr lvl="0">
              <a:spcBef>
                <a:spcPts val="0"/>
              </a:spcBef>
              <a:spcAft>
                <a:spcPts val="0"/>
              </a:spcAft>
              <a:buSzPts val="9600"/>
              <a:buNone/>
              <a:defRPr sz="96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endParaRPr/>
          </a:p>
        </p:txBody>
      </p:sp>
      <p:sp>
        <p:nvSpPr>
          <p:cNvPr id="278" name="Google Shape;278;p31"/>
          <p:cNvSpPr txBox="1">
            <a:spLocks noGrp="1"/>
          </p:cNvSpPr>
          <p:nvPr>
            <p:ph type="subTitle" idx="9"/>
          </p:nvPr>
        </p:nvSpPr>
        <p:spPr>
          <a:xfrm>
            <a:off x="268019" y="3751933"/>
            <a:ext cx="1729500" cy="1329900"/>
          </a:xfrm>
          <a:prstGeom prst="rect">
            <a:avLst/>
          </a:prstGeom>
        </p:spPr>
        <p:txBody>
          <a:bodyPr spcFirstLastPara="1" wrap="square" lIns="0" tIns="91425" rIns="0" bIns="91425" anchor="ctr" anchorCtr="0">
            <a:noAutofit/>
          </a:bodyPr>
          <a:lstStyle>
            <a:lvl1pPr lvl="0">
              <a:spcBef>
                <a:spcPts val="0"/>
              </a:spcBef>
              <a:spcAft>
                <a:spcPts val="0"/>
              </a:spcAft>
              <a:buSzPts val="9600"/>
              <a:buNone/>
              <a:defRPr sz="96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endParaRPr/>
          </a:p>
        </p:txBody>
      </p:sp>
      <p:sp>
        <p:nvSpPr>
          <p:cNvPr id="279" name="Google Shape;279;p31"/>
          <p:cNvSpPr txBox="1">
            <a:spLocks noGrp="1"/>
          </p:cNvSpPr>
          <p:nvPr>
            <p:ph type="subTitle" idx="13"/>
          </p:nvPr>
        </p:nvSpPr>
        <p:spPr>
          <a:xfrm>
            <a:off x="284400" y="3514525"/>
            <a:ext cx="1775100" cy="297600"/>
          </a:xfrm>
          <a:prstGeom prst="rect">
            <a:avLst/>
          </a:prstGeom>
        </p:spPr>
        <p:txBody>
          <a:bodyPr spcFirstLastPara="1" wrap="square" lIns="0" tIns="91425" rIns="0" bIns="91425" anchor="t" anchorCtr="0">
            <a:noAutofit/>
          </a:bodyPr>
          <a:lstStyle>
            <a:lvl1pPr lvl="0">
              <a:spcBef>
                <a:spcPts val="0"/>
              </a:spcBef>
              <a:spcAft>
                <a:spcPts val="0"/>
              </a:spcAft>
              <a:buSzPts val="900"/>
              <a:buFont typeface="Inter Medium"/>
              <a:buNone/>
              <a:defRPr sz="900">
                <a:latin typeface="Inter Medium"/>
                <a:ea typeface="Inter Medium"/>
                <a:cs typeface="Inter Medium"/>
                <a:sym typeface="Inter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0" name="Google Shape;280;p31"/>
          <p:cNvSpPr txBox="1">
            <a:spLocks noGrp="1"/>
          </p:cNvSpPr>
          <p:nvPr>
            <p:ph type="subTitle" idx="14"/>
          </p:nvPr>
        </p:nvSpPr>
        <p:spPr>
          <a:xfrm>
            <a:off x="2446325" y="3514525"/>
            <a:ext cx="1775100" cy="297600"/>
          </a:xfrm>
          <a:prstGeom prst="rect">
            <a:avLst/>
          </a:prstGeom>
        </p:spPr>
        <p:txBody>
          <a:bodyPr spcFirstLastPara="1" wrap="square" lIns="0" tIns="91425" rIns="0" bIns="91425" anchor="t" anchorCtr="0">
            <a:noAutofit/>
          </a:bodyPr>
          <a:lstStyle>
            <a:lvl1pPr lvl="0">
              <a:spcBef>
                <a:spcPts val="0"/>
              </a:spcBef>
              <a:spcAft>
                <a:spcPts val="0"/>
              </a:spcAft>
              <a:buSzPts val="900"/>
              <a:buFont typeface="Inter Medium"/>
              <a:buNone/>
              <a:defRPr sz="900">
                <a:latin typeface="Inter Medium"/>
                <a:ea typeface="Inter Medium"/>
                <a:cs typeface="Inter Medium"/>
                <a:sym typeface="Inter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Action items">
  <p:cSld name="CUSTOM_19_1_1_1_2">
    <p:spTree>
      <p:nvGrpSpPr>
        <p:cNvPr id="1" name="Shape 281"/>
        <p:cNvGrpSpPr/>
        <p:nvPr/>
      </p:nvGrpSpPr>
      <p:grpSpPr>
        <a:xfrm>
          <a:off x="0" y="0"/>
          <a:ext cx="0" cy="0"/>
          <a:chOff x="0" y="0"/>
          <a:chExt cx="0" cy="0"/>
        </a:xfrm>
      </p:grpSpPr>
      <p:sp>
        <p:nvSpPr>
          <p:cNvPr id="282" name="Google Shape;282;p32"/>
          <p:cNvSpPr/>
          <p:nvPr/>
        </p:nvSpPr>
        <p:spPr>
          <a:xfrm rot="10800000" flipH="1">
            <a:off x="-28650" y="0"/>
            <a:ext cx="3019200" cy="5156400"/>
          </a:xfrm>
          <a:prstGeom prst="rect">
            <a:avLst/>
          </a:prstGeom>
          <a:gradFill>
            <a:gsLst>
              <a:gs pos="0">
                <a:schemeClr val="accent1"/>
              </a:gs>
              <a:gs pos="72000">
                <a:schemeClr val="lt1"/>
              </a:gs>
              <a:gs pos="100000">
                <a:schemeClr val="dk2"/>
              </a:gs>
            </a:gsLst>
            <a:path path="circle">
              <a:fillToRect l="100000" t="100000"/>
            </a:path>
            <a:tileRect r="-100000" b="-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Inter"/>
              <a:ea typeface="Inter"/>
              <a:cs typeface="Inter"/>
              <a:sym typeface="Inter"/>
            </a:endParaRPr>
          </a:p>
        </p:txBody>
      </p:sp>
      <p:sp>
        <p:nvSpPr>
          <p:cNvPr id="283" name="Google Shape;283;p32"/>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284" name="Google Shape;284;p32"/>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
        <p:nvSpPr>
          <p:cNvPr id="285" name="Google Shape;285;p32"/>
          <p:cNvSpPr txBox="1">
            <a:spLocks noGrp="1"/>
          </p:cNvSpPr>
          <p:nvPr>
            <p:ph type="title"/>
          </p:nvPr>
        </p:nvSpPr>
        <p:spPr>
          <a:xfrm>
            <a:off x="284400" y="1253833"/>
            <a:ext cx="2373000" cy="979200"/>
          </a:xfrm>
          <a:prstGeom prst="rect">
            <a:avLst/>
          </a:prstGeom>
        </p:spPr>
        <p:txBody>
          <a:bodyPr spcFirstLastPara="1" wrap="square" lIns="0" tIns="91425" rIns="0" bIns="91425" anchor="t" anchorCtr="0">
            <a:noAutofit/>
          </a:bodyPr>
          <a:lstStyle>
            <a:lvl1pPr lvl="0">
              <a:lnSpc>
                <a:spcPct val="100000"/>
              </a:lnSpc>
              <a:spcBef>
                <a:spcPts val="0"/>
              </a:spcBef>
              <a:spcAft>
                <a:spcPts val="0"/>
              </a:spcAft>
              <a:buNone/>
              <a:defRPr sz="1800"/>
            </a:lvl1pPr>
            <a:lvl2pPr lvl="1">
              <a:spcBef>
                <a:spcPts val="0"/>
              </a:spcBef>
              <a:spcAft>
                <a:spcPts val="0"/>
              </a:spcAft>
              <a:buNone/>
              <a:defRPr sz="2000"/>
            </a:lvl2pPr>
            <a:lvl3pPr lvl="2">
              <a:spcBef>
                <a:spcPts val="0"/>
              </a:spcBef>
              <a:spcAft>
                <a:spcPts val="0"/>
              </a:spcAft>
              <a:buNone/>
              <a:defRPr sz="2000"/>
            </a:lvl3pPr>
            <a:lvl4pPr lvl="3">
              <a:spcBef>
                <a:spcPts val="0"/>
              </a:spcBef>
              <a:spcAft>
                <a:spcPts val="0"/>
              </a:spcAft>
              <a:buNone/>
              <a:defRPr sz="2000"/>
            </a:lvl4pPr>
            <a:lvl5pPr lvl="4">
              <a:spcBef>
                <a:spcPts val="0"/>
              </a:spcBef>
              <a:spcAft>
                <a:spcPts val="0"/>
              </a:spcAft>
              <a:buNone/>
              <a:defRPr sz="2000"/>
            </a:lvl5pPr>
            <a:lvl6pPr lvl="5">
              <a:spcBef>
                <a:spcPts val="0"/>
              </a:spcBef>
              <a:spcAft>
                <a:spcPts val="0"/>
              </a:spcAft>
              <a:buNone/>
              <a:defRPr sz="2000"/>
            </a:lvl6pPr>
            <a:lvl7pPr lvl="6">
              <a:spcBef>
                <a:spcPts val="0"/>
              </a:spcBef>
              <a:spcAft>
                <a:spcPts val="0"/>
              </a:spcAft>
              <a:buNone/>
              <a:defRPr sz="2000"/>
            </a:lvl7pPr>
            <a:lvl8pPr lvl="7">
              <a:spcBef>
                <a:spcPts val="0"/>
              </a:spcBef>
              <a:spcAft>
                <a:spcPts val="0"/>
              </a:spcAft>
              <a:buNone/>
              <a:defRPr sz="2000"/>
            </a:lvl8pPr>
            <a:lvl9pPr lvl="8">
              <a:spcBef>
                <a:spcPts val="0"/>
              </a:spcBef>
              <a:spcAft>
                <a:spcPts val="0"/>
              </a:spcAft>
              <a:buNone/>
              <a:defRPr sz="2000"/>
            </a:lvl9pPr>
          </a:lstStyle>
          <a:p>
            <a:endParaRPr/>
          </a:p>
        </p:txBody>
      </p:sp>
      <p:sp>
        <p:nvSpPr>
          <p:cNvPr id="286" name="Google Shape;286;p32"/>
          <p:cNvSpPr txBox="1">
            <a:spLocks noGrp="1"/>
          </p:cNvSpPr>
          <p:nvPr>
            <p:ph type="subTitle" idx="1"/>
          </p:nvPr>
        </p:nvSpPr>
        <p:spPr>
          <a:xfrm>
            <a:off x="284400" y="877725"/>
            <a:ext cx="2373000" cy="297600"/>
          </a:xfrm>
          <a:prstGeom prst="rect">
            <a:avLst/>
          </a:prstGeom>
        </p:spPr>
        <p:txBody>
          <a:bodyPr spcFirstLastPara="1" wrap="square" lIns="0" tIns="91425" rIns="0" bIns="91425" anchor="b" anchorCtr="0">
            <a:noAutofit/>
          </a:bodyPr>
          <a:lstStyle>
            <a:lvl1pPr lvl="0">
              <a:spcBef>
                <a:spcPts val="0"/>
              </a:spcBef>
              <a:spcAft>
                <a:spcPts val="0"/>
              </a:spcAft>
              <a:buSzPts val="900"/>
              <a:buFont typeface="Inter Medium"/>
              <a:buNone/>
              <a:defRPr sz="900">
                <a:latin typeface="Inter Medium"/>
                <a:ea typeface="Inter Medium"/>
                <a:cs typeface="Inter Medium"/>
                <a:sym typeface="Inter Medium"/>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a:endParaRPr/>
          </a:p>
        </p:txBody>
      </p:sp>
      <p:sp>
        <p:nvSpPr>
          <p:cNvPr id="287" name="Google Shape;287;p32"/>
          <p:cNvSpPr txBox="1">
            <a:spLocks noGrp="1"/>
          </p:cNvSpPr>
          <p:nvPr>
            <p:ph type="body" idx="2"/>
          </p:nvPr>
        </p:nvSpPr>
        <p:spPr>
          <a:xfrm>
            <a:off x="5759125" y="3838034"/>
            <a:ext cx="2691000" cy="466800"/>
          </a:xfrm>
          <a:prstGeom prst="rect">
            <a:avLst/>
          </a:prstGeom>
        </p:spPr>
        <p:txBody>
          <a:bodyPr spcFirstLastPara="1" wrap="square" lIns="0" tIns="0" rIns="0" bIns="0" anchor="t" anchorCtr="0">
            <a:noAutofit/>
          </a:bodyPr>
          <a:lstStyle>
            <a:lvl1pPr marL="457200" lvl="0" indent="-292100">
              <a:lnSpc>
                <a:spcPct val="100000"/>
              </a:lnSpc>
              <a:spcBef>
                <a:spcPts val="0"/>
              </a:spcBef>
              <a:spcAft>
                <a:spcPts val="0"/>
              </a:spcAft>
              <a:buSzPts val="1000"/>
              <a:buFont typeface="Inter Light"/>
              <a:buChar char="●"/>
              <a:defRPr sz="1000">
                <a:latin typeface="Inter Light"/>
                <a:ea typeface="Inter Light"/>
                <a:cs typeface="Inter Light"/>
                <a:sym typeface="Inter Light"/>
              </a:defRPr>
            </a:lvl1pPr>
            <a:lvl2pPr marL="914400" lvl="1" indent="-292100">
              <a:lnSpc>
                <a:spcPct val="100000"/>
              </a:lnSpc>
              <a:spcBef>
                <a:spcPts val="800"/>
              </a:spcBef>
              <a:spcAft>
                <a:spcPts val="0"/>
              </a:spcAft>
              <a:buSzPts val="1000"/>
              <a:buFont typeface="Inter Light"/>
              <a:buChar char="○"/>
              <a:defRPr sz="1000">
                <a:latin typeface="Inter Light"/>
                <a:ea typeface="Inter Light"/>
                <a:cs typeface="Inter Light"/>
                <a:sym typeface="Inter Light"/>
              </a:defRPr>
            </a:lvl2pPr>
            <a:lvl3pPr marL="1371600" lvl="2" indent="-292100">
              <a:lnSpc>
                <a:spcPct val="100000"/>
              </a:lnSpc>
              <a:spcBef>
                <a:spcPts val="800"/>
              </a:spcBef>
              <a:spcAft>
                <a:spcPts val="0"/>
              </a:spcAft>
              <a:buSzPts val="1000"/>
              <a:buFont typeface="Inter Light"/>
              <a:buChar char="■"/>
              <a:defRPr sz="1000">
                <a:latin typeface="Inter Light"/>
                <a:ea typeface="Inter Light"/>
                <a:cs typeface="Inter Light"/>
                <a:sym typeface="Inter Light"/>
              </a:defRPr>
            </a:lvl3pPr>
            <a:lvl4pPr marL="1828800" lvl="3" indent="-292100">
              <a:lnSpc>
                <a:spcPct val="100000"/>
              </a:lnSpc>
              <a:spcBef>
                <a:spcPts val="800"/>
              </a:spcBef>
              <a:spcAft>
                <a:spcPts val="0"/>
              </a:spcAft>
              <a:buSzPts val="1000"/>
              <a:buFont typeface="Inter Light"/>
              <a:buChar char="●"/>
              <a:defRPr sz="1000">
                <a:latin typeface="Inter Light"/>
                <a:ea typeface="Inter Light"/>
                <a:cs typeface="Inter Light"/>
                <a:sym typeface="Inter Light"/>
              </a:defRPr>
            </a:lvl4pPr>
            <a:lvl5pPr marL="2286000" lvl="4" indent="-292100">
              <a:lnSpc>
                <a:spcPct val="100000"/>
              </a:lnSpc>
              <a:spcBef>
                <a:spcPts val="800"/>
              </a:spcBef>
              <a:spcAft>
                <a:spcPts val="0"/>
              </a:spcAft>
              <a:buSzPts val="1000"/>
              <a:buFont typeface="Inter Light"/>
              <a:buChar char="○"/>
              <a:defRPr sz="1000">
                <a:latin typeface="Inter Light"/>
                <a:ea typeface="Inter Light"/>
                <a:cs typeface="Inter Light"/>
                <a:sym typeface="Inter Light"/>
              </a:defRPr>
            </a:lvl5pPr>
            <a:lvl6pPr marL="2743200" lvl="5" indent="-292100">
              <a:lnSpc>
                <a:spcPct val="100000"/>
              </a:lnSpc>
              <a:spcBef>
                <a:spcPts val="800"/>
              </a:spcBef>
              <a:spcAft>
                <a:spcPts val="0"/>
              </a:spcAft>
              <a:buSzPts val="1000"/>
              <a:buFont typeface="Inter Light"/>
              <a:buChar char="■"/>
              <a:defRPr sz="1000">
                <a:latin typeface="Inter Light"/>
                <a:ea typeface="Inter Light"/>
                <a:cs typeface="Inter Light"/>
                <a:sym typeface="Inter Light"/>
              </a:defRPr>
            </a:lvl6pPr>
            <a:lvl7pPr marL="3200400" lvl="6" indent="-292100">
              <a:lnSpc>
                <a:spcPct val="100000"/>
              </a:lnSpc>
              <a:spcBef>
                <a:spcPts val="800"/>
              </a:spcBef>
              <a:spcAft>
                <a:spcPts val="0"/>
              </a:spcAft>
              <a:buSzPts val="1000"/>
              <a:buFont typeface="Inter Light"/>
              <a:buChar char="●"/>
              <a:defRPr sz="1000">
                <a:latin typeface="Inter Light"/>
                <a:ea typeface="Inter Light"/>
                <a:cs typeface="Inter Light"/>
                <a:sym typeface="Inter Light"/>
              </a:defRPr>
            </a:lvl7pPr>
            <a:lvl8pPr marL="3657600" lvl="7" indent="-292100">
              <a:lnSpc>
                <a:spcPct val="100000"/>
              </a:lnSpc>
              <a:spcBef>
                <a:spcPts val="800"/>
              </a:spcBef>
              <a:spcAft>
                <a:spcPts val="0"/>
              </a:spcAft>
              <a:buSzPts val="1000"/>
              <a:buFont typeface="Inter Light"/>
              <a:buChar char="○"/>
              <a:defRPr sz="1000">
                <a:latin typeface="Inter Light"/>
                <a:ea typeface="Inter Light"/>
                <a:cs typeface="Inter Light"/>
                <a:sym typeface="Inter Light"/>
              </a:defRPr>
            </a:lvl8pPr>
            <a:lvl9pPr marL="4114800" lvl="8" indent="-292100">
              <a:lnSpc>
                <a:spcPct val="100000"/>
              </a:lnSpc>
              <a:spcBef>
                <a:spcPts val="800"/>
              </a:spcBef>
              <a:spcAft>
                <a:spcPts val="800"/>
              </a:spcAft>
              <a:buSzPts val="1000"/>
              <a:buFont typeface="Inter Light"/>
              <a:buChar char="■"/>
              <a:defRPr sz="1000">
                <a:latin typeface="Inter Light"/>
                <a:ea typeface="Inter Light"/>
                <a:cs typeface="Inter Light"/>
                <a:sym typeface="Inter Light"/>
              </a:defRPr>
            </a:lvl9pPr>
          </a:lstStyle>
          <a:p>
            <a:endParaRPr/>
          </a:p>
        </p:txBody>
      </p:sp>
      <p:sp>
        <p:nvSpPr>
          <p:cNvPr id="288" name="Google Shape;288;p32"/>
          <p:cNvSpPr txBox="1">
            <a:spLocks noGrp="1"/>
          </p:cNvSpPr>
          <p:nvPr>
            <p:ph type="body" idx="3"/>
          </p:nvPr>
        </p:nvSpPr>
        <p:spPr>
          <a:xfrm>
            <a:off x="5759125" y="2881253"/>
            <a:ext cx="2691000" cy="466800"/>
          </a:xfrm>
          <a:prstGeom prst="rect">
            <a:avLst/>
          </a:prstGeom>
          <a:noFill/>
          <a:ln>
            <a:noFill/>
          </a:ln>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289" name="Google Shape;289;p32"/>
          <p:cNvSpPr txBox="1">
            <a:spLocks noGrp="1"/>
          </p:cNvSpPr>
          <p:nvPr>
            <p:ph type="body" idx="4"/>
          </p:nvPr>
        </p:nvSpPr>
        <p:spPr>
          <a:xfrm>
            <a:off x="5759125" y="1924478"/>
            <a:ext cx="2691000" cy="466800"/>
          </a:xfrm>
          <a:prstGeom prst="rect">
            <a:avLst/>
          </a:prstGeom>
          <a:noFill/>
          <a:ln>
            <a:noFill/>
          </a:ln>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290" name="Google Shape;290;p32"/>
          <p:cNvSpPr txBox="1">
            <a:spLocks noGrp="1"/>
          </p:cNvSpPr>
          <p:nvPr>
            <p:ph type="body" idx="5"/>
          </p:nvPr>
        </p:nvSpPr>
        <p:spPr>
          <a:xfrm>
            <a:off x="5759125" y="967703"/>
            <a:ext cx="2691000" cy="466800"/>
          </a:xfrm>
          <a:prstGeom prst="rect">
            <a:avLst/>
          </a:prstGeom>
          <a:noFill/>
          <a:ln>
            <a:noFill/>
          </a:ln>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291" name="Google Shape;291;p32"/>
          <p:cNvSpPr txBox="1">
            <a:spLocks noGrp="1"/>
          </p:cNvSpPr>
          <p:nvPr>
            <p:ph type="subTitle" idx="6"/>
          </p:nvPr>
        </p:nvSpPr>
        <p:spPr>
          <a:xfrm>
            <a:off x="3562875" y="967700"/>
            <a:ext cx="1428600" cy="414000"/>
          </a:xfrm>
          <a:prstGeom prst="rect">
            <a:avLst/>
          </a:prstGeom>
        </p:spPr>
        <p:txBody>
          <a:bodyPr spcFirstLastPara="1" wrap="square" lIns="0" tIns="0" rIns="0" bIns="0" anchor="t" anchorCtr="0">
            <a:noAutofit/>
          </a:bodyPr>
          <a:lstStyle>
            <a:lvl1pPr lvl="0">
              <a:spcBef>
                <a:spcPts val="0"/>
              </a:spcBef>
              <a:spcAft>
                <a:spcPts val="0"/>
              </a:spcAft>
              <a:buSzPts val="1200"/>
              <a:buFont typeface="Inter Medium"/>
              <a:buNone/>
              <a:defRPr sz="1200">
                <a:latin typeface="Inter Medium"/>
                <a:ea typeface="Inter Medium"/>
                <a:cs typeface="Inter Medium"/>
                <a:sym typeface="Inter Medium"/>
              </a:defRPr>
            </a:lvl1pPr>
            <a:lvl2pPr lvl="1">
              <a:spcBef>
                <a:spcPts val="0"/>
              </a:spcBef>
              <a:spcAft>
                <a:spcPts val="0"/>
              </a:spcAft>
              <a:buClr>
                <a:schemeClr val="dk1"/>
              </a:buClr>
              <a:buSzPts val="1200"/>
              <a:buNone/>
              <a:defRPr sz="1200">
                <a:solidFill>
                  <a:schemeClr val="dk1"/>
                </a:solidFill>
              </a:defRPr>
            </a:lvl2pPr>
            <a:lvl3pPr lvl="2">
              <a:spcBef>
                <a:spcPts val="0"/>
              </a:spcBef>
              <a:spcAft>
                <a:spcPts val="0"/>
              </a:spcAft>
              <a:buClr>
                <a:schemeClr val="dk1"/>
              </a:buClr>
              <a:buSzPts val="1200"/>
              <a:buNone/>
              <a:defRPr sz="1200">
                <a:solidFill>
                  <a:schemeClr val="dk1"/>
                </a:solidFill>
              </a:defRPr>
            </a:lvl3pPr>
            <a:lvl4pPr lvl="3">
              <a:spcBef>
                <a:spcPts val="0"/>
              </a:spcBef>
              <a:spcAft>
                <a:spcPts val="0"/>
              </a:spcAft>
              <a:buClr>
                <a:schemeClr val="dk1"/>
              </a:buClr>
              <a:buSzPts val="1200"/>
              <a:buNone/>
              <a:defRPr sz="1200">
                <a:solidFill>
                  <a:schemeClr val="dk1"/>
                </a:solidFill>
              </a:defRPr>
            </a:lvl4pPr>
            <a:lvl5pPr lvl="4">
              <a:spcBef>
                <a:spcPts val="0"/>
              </a:spcBef>
              <a:spcAft>
                <a:spcPts val="0"/>
              </a:spcAft>
              <a:buClr>
                <a:schemeClr val="dk1"/>
              </a:buClr>
              <a:buSzPts val="1200"/>
              <a:buNone/>
              <a:defRPr sz="1200">
                <a:solidFill>
                  <a:schemeClr val="dk1"/>
                </a:solidFill>
              </a:defRPr>
            </a:lvl5pPr>
            <a:lvl6pPr lvl="5">
              <a:spcBef>
                <a:spcPts val="0"/>
              </a:spcBef>
              <a:spcAft>
                <a:spcPts val="0"/>
              </a:spcAft>
              <a:buClr>
                <a:schemeClr val="dk1"/>
              </a:buClr>
              <a:buSzPts val="1200"/>
              <a:buNone/>
              <a:defRPr sz="1200">
                <a:solidFill>
                  <a:schemeClr val="dk1"/>
                </a:solidFill>
              </a:defRPr>
            </a:lvl6pPr>
            <a:lvl7pPr lvl="6">
              <a:spcBef>
                <a:spcPts val="0"/>
              </a:spcBef>
              <a:spcAft>
                <a:spcPts val="0"/>
              </a:spcAft>
              <a:buClr>
                <a:schemeClr val="dk1"/>
              </a:buClr>
              <a:buSzPts val="1200"/>
              <a:buNone/>
              <a:defRPr sz="1200">
                <a:solidFill>
                  <a:schemeClr val="dk1"/>
                </a:solidFill>
              </a:defRPr>
            </a:lvl7pPr>
            <a:lvl8pPr lvl="7">
              <a:spcBef>
                <a:spcPts val="0"/>
              </a:spcBef>
              <a:spcAft>
                <a:spcPts val="0"/>
              </a:spcAft>
              <a:buClr>
                <a:schemeClr val="dk1"/>
              </a:buClr>
              <a:buSzPts val="1200"/>
              <a:buNone/>
              <a:defRPr sz="1200">
                <a:solidFill>
                  <a:schemeClr val="dk1"/>
                </a:solidFill>
              </a:defRPr>
            </a:lvl8pPr>
            <a:lvl9pPr lvl="8">
              <a:spcBef>
                <a:spcPts val="0"/>
              </a:spcBef>
              <a:spcAft>
                <a:spcPts val="0"/>
              </a:spcAft>
              <a:buClr>
                <a:schemeClr val="dk1"/>
              </a:buClr>
              <a:buSzPts val="1200"/>
              <a:buNone/>
              <a:defRPr sz="1200">
                <a:solidFill>
                  <a:schemeClr val="dk1"/>
                </a:solidFill>
              </a:defRPr>
            </a:lvl9pPr>
          </a:lstStyle>
          <a:p>
            <a:endParaRPr/>
          </a:p>
        </p:txBody>
      </p:sp>
      <p:sp>
        <p:nvSpPr>
          <p:cNvPr id="292" name="Google Shape;292;p32"/>
          <p:cNvSpPr txBox="1">
            <a:spLocks noGrp="1"/>
          </p:cNvSpPr>
          <p:nvPr>
            <p:ph type="subTitle" idx="7"/>
          </p:nvPr>
        </p:nvSpPr>
        <p:spPr>
          <a:xfrm>
            <a:off x="3562875" y="1924475"/>
            <a:ext cx="1428600" cy="414000"/>
          </a:xfrm>
          <a:prstGeom prst="rect">
            <a:avLst/>
          </a:prstGeom>
        </p:spPr>
        <p:txBody>
          <a:bodyPr spcFirstLastPara="1" wrap="square" lIns="0" tIns="0" rIns="0" bIns="0" anchor="t" anchorCtr="0">
            <a:noAutofit/>
          </a:bodyPr>
          <a:lstStyle>
            <a:lvl1pPr lvl="0">
              <a:spcBef>
                <a:spcPts val="0"/>
              </a:spcBef>
              <a:spcAft>
                <a:spcPts val="0"/>
              </a:spcAft>
              <a:buSzPts val="1200"/>
              <a:buFont typeface="Inter Medium"/>
              <a:buNone/>
              <a:defRPr sz="1200">
                <a:latin typeface="Inter Medium"/>
                <a:ea typeface="Inter Medium"/>
                <a:cs typeface="Inter Medium"/>
                <a:sym typeface="Inter Medium"/>
              </a:defRPr>
            </a:lvl1pPr>
            <a:lvl2pPr lvl="1">
              <a:spcBef>
                <a:spcPts val="0"/>
              </a:spcBef>
              <a:spcAft>
                <a:spcPts val="0"/>
              </a:spcAft>
              <a:buClr>
                <a:schemeClr val="dk1"/>
              </a:buClr>
              <a:buSzPts val="1200"/>
              <a:buNone/>
              <a:defRPr sz="1200">
                <a:solidFill>
                  <a:schemeClr val="dk1"/>
                </a:solidFill>
              </a:defRPr>
            </a:lvl2pPr>
            <a:lvl3pPr lvl="2">
              <a:spcBef>
                <a:spcPts val="0"/>
              </a:spcBef>
              <a:spcAft>
                <a:spcPts val="0"/>
              </a:spcAft>
              <a:buClr>
                <a:schemeClr val="dk1"/>
              </a:buClr>
              <a:buSzPts val="1200"/>
              <a:buNone/>
              <a:defRPr sz="1200">
                <a:solidFill>
                  <a:schemeClr val="dk1"/>
                </a:solidFill>
              </a:defRPr>
            </a:lvl3pPr>
            <a:lvl4pPr lvl="3">
              <a:spcBef>
                <a:spcPts val="0"/>
              </a:spcBef>
              <a:spcAft>
                <a:spcPts val="0"/>
              </a:spcAft>
              <a:buClr>
                <a:schemeClr val="dk1"/>
              </a:buClr>
              <a:buSzPts val="1200"/>
              <a:buNone/>
              <a:defRPr sz="1200">
                <a:solidFill>
                  <a:schemeClr val="dk1"/>
                </a:solidFill>
              </a:defRPr>
            </a:lvl4pPr>
            <a:lvl5pPr lvl="4">
              <a:spcBef>
                <a:spcPts val="0"/>
              </a:spcBef>
              <a:spcAft>
                <a:spcPts val="0"/>
              </a:spcAft>
              <a:buClr>
                <a:schemeClr val="dk1"/>
              </a:buClr>
              <a:buSzPts val="1200"/>
              <a:buNone/>
              <a:defRPr sz="1200">
                <a:solidFill>
                  <a:schemeClr val="dk1"/>
                </a:solidFill>
              </a:defRPr>
            </a:lvl5pPr>
            <a:lvl6pPr lvl="5">
              <a:spcBef>
                <a:spcPts val="0"/>
              </a:spcBef>
              <a:spcAft>
                <a:spcPts val="0"/>
              </a:spcAft>
              <a:buClr>
                <a:schemeClr val="dk1"/>
              </a:buClr>
              <a:buSzPts val="1200"/>
              <a:buNone/>
              <a:defRPr sz="1200">
                <a:solidFill>
                  <a:schemeClr val="dk1"/>
                </a:solidFill>
              </a:defRPr>
            </a:lvl6pPr>
            <a:lvl7pPr lvl="6">
              <a:spcBef>
                <a:spcPts val="0"/>
              </a:spcBef>
              <a:spcAft>
                <a:spcPts val="0"/>
              </a:spcAft>
              <a:buClr>
                <a:schemeClr val="dk1"/>
              </a:buClr>
              <a:buSzPts val="1200"/>
              <a:buNone/>
              <a:defRPr sz="1200">
                <a:solidFill>
                  <a:schemeClr val="dk1"/>
                </a:solidFill>
              </a:defRPr>
            </a:lvl7pPr>
            <a:lvl8pPr lvl="7">
              <a:spcBef>
                <a:spcPts val="0"/>
              </a:spcBef>
              <a:spcAft>
                <a:spcPts val="0"/>
              </a:spcAft>
              <a:buClr>
                <a:schemeClr val="dk1"/>
              </a:buClr>
              <a:buSzPts val="1200"/>
              <a:buNone/>
              <a:defRPr sz="1200">
                <a:solidFill>
                  <a:schemeClr val="dk1"/>
                </a:solidFill>
              </a:defRPr>
            </a:lvl8pPr>
            <a:lvl9pPr lvl="8">
              <a:spcBef>
                <a:spcPts val="0"/>
              </a:spcBef>
              <a:spcAft>
                <a:spcPts val="0"/>
              </a:spcAft>
              <a:buClr>
                <a:schemeClr val="dk1"/>
              </a:buClr>
              <a:buSzPts val="1200"/>
              <a:buNone/>
              <a:defRPr sz="1200">
                <a:solidFill>
                  <a:schemeClr val="dk1"/>
                </a:solidFill>
              </a:defRPr>
            </a:lvl9pPr>
          </a:lstStyle>
          <a:p>
            <a:endParaRPr/>
          </a:p>
        </p:txBody>
      </p:sp>
      <p:sp>
        <p:nvSpPr>
          <p:cNvPr id="293" name="Google Shape;293;p32"/>
          <p:cNvSpPr txBox="1">
            <a:spLocks noGrp="1"/>
          </p:cNvSpPr>
          <p:nvPr>
            <p:ph type="subTitle" idx="8"/>
          </p:nvPr>
        </p:nvSpPr>
        <p:spPr>
          <a:xfrm>
            <a:off x="3562875" y="2881250"/>
            <a:ext cx="1428600" cy="414000"/>
          </a:xfrm>
          <a:prstGeom prst="rect">
            <a:avLst/>
          </a:prstGeom>
        </p:spPr>
        <p:txBody>
          <a:bodyPr spcFirstLastPara="1" wrap="square" lIns="0" tIns="0" rIns="0" bIns="0" anchor="t" anchorCtr="0">
            <a:noAutofit/>
          </a:bodyPr>
          <a:lstStyle>
            <a:lvl1pPr lvl="0">
              <a:spcBef>
                <a:spcPts val="0"/>
              </a:spcBef>
              <a:spcAft>
                <a:spcPts val="0"/>
              </a:spcAft>
              <a:buSzPts val="1200"/>
              <a:buFont typeface="Inter Medium"/>
              <a:buNone/>
              <a:defRPr sz="1200">
                <a:latin typeface="Inter Medium"/>
                <a:ea typeface="Inter Medium"/>
                <a:cs typeface="Inter Medium"/>
                <a:sym typeface="Inter Medium"/>
              </a:defRPr>
            </a:lvl1pPr>
            <a:lvl2pPr lvl="1">
              <a:spcBef>
                <a:spcPts val="0"/>
              </a:spcBef>
              <a:spcAft>
                <a:spcPts val="0"/>
              </a:spcAft>
              <a:buClr>
                <a:schemeClr val="dk1"/>
              </a:buClr>
              <a:buSzPts val="1200"/>
              <a:buNone/>
              <a:defRPr sz="1200">
                <a:solidFill>
                  <a:schemeClr val="dk1"/>
                </a:solidFill>
              </a:defRPr>
            </a:lvl2pPr>
            <a:lvl3pPr lvl="2">
              <a:spcBef>
                <a:spcPts val="0"/>
              </a:spcBef>
              <a:spcAft>
                <a:spcPts val="0"/>
              </a:spcAft>
              <a:buClr>
                <a:schemeClr val="dk1"/>
              </a:buClr>
              <a:buSzPts val="1200"/>
              <a:buNone/>
              <a:defRPr sz="1200">
                <a:solidFill>
                  <a:schemeClr val="dk1"/>
                </a:solidFill>
              </a:defRPr>
            </a:lvl3pPr>
            <a:lvl4pPr lvl="3">
              <a:spcBef>
                <a:spcPts val="0"/>
              </a:spcBef>
              <a:spcAft>
                <a:spcPts val="0"/>
              </a:spcAft>
              <a:buClr>
                <a:schemeClr val="dk1"/>
              </a:buClr>
              <a:buSzPts val="1200"/>
              <a:buNone/>
              <a:defRPr sz="1200">
                <a:solidFill>
                  <a:schemeClr val="dk1"/>
                </a:solidFill>
              </a:defRPr>
            </a:lvl4pPr>
            <a:lvl5pPr lvl="4">
              <a:spcBef>
                <a:spcPts val="0"/>
              </a:spcBef>
              <a:spcAft>
                <a:spcPts val="0"/>
              </a:spcAft>
              <a:buClr>
                <a:schemeClr val="dk1"/>
              </a:buClr>
              <a:buSzPts val="1200"/>
              <a:buNone/>
              <a:defRPr sz="1200">
                <a:solidFill>
                  <a:schemeClr val="dk1"/>
                </a:solidFill>
              </a:defRPr>
            </a:lvl5pPr>
            <a:lvl6pPr lvl="5">
              <a:spcBef>
                <a:spcPts val="0"/>
              </a:spcBef>
              <a:spcAft>
                <a:spcPts val="0"/>
              </a:spcAft>
              <a:buClr>
                <a:schemeClr val="dk1"/>
              </a:buClr>
              <a:buSzPts val="1200"/>
              <a:buNone/>
              <a:defRPr sz="1200">
                <a:solidFill>
                  <a:schemeClr val="dk1"/>
                </a:solidFill>
              </a:defRPr>
            </a:lvl6pPr>
            <a:lvl7pPr lvl="6">
              <a:spcBef>
                <a:spcPts val="0"/>
              </a:spcBef>
              <a:spcAft>
                <a:spcPts val="0"/>
              </a:spcAft>
              <a:buClr>
                <a:schemeClr val="dk1"/>
              </a:buClr>
              <a:buSzPts val="1200"/>
              <a:buNone/>
              <a:defRPr sz="1200">
                <a:solidFill>
                  <a:schemeClr val="dk1"/>
                </a:solidFill>
              </a:defRPr>
            </a:lvl7pPr>
            <a:lvl8pPr lvl="7">
              <a:spcBef>
                <a:spcPts val="0"/>
              </a:spcBef>
              <a:spcAft>
                <a:spcPts val="0"/>
              </a:spcAft>
              <a:buClr>
                <a:schemeClr val="dk1"/>
              </a:buClr>
              <a:buSzPts val="1200"/>
              <a:buNone/>
              <a:defRPr sz="1200">
                <a:solidFill>
                  <a:schemeClr val="dk1"/>
                </a:solidFill>
              </a:defRPr>
            </a:lvl8pPr>
            <a:lvl9pPr lvl="8">
              <a:spcBef>
                <a:spcPts val="0"/>
              </a:spcBef>
              <a:spcAft>
                <a:spcPts val="0"/>
              </a:spcAft>
              <a:buClr>
                <a:schemeClr val="dk1"/>
              </a:buClr>
              <a:buSzPts val="1200"/>
              <a:buNone/>
              <a:defRPr sz="1200">
                <a:solidFill>
                  <a:schemeClr val="dk1"/>
                </a:solidFill>
              </a:defRPr>
            </a:lvl9pPr>
          </a:lstStyle>
          <a:p>
            <a:endParaRPr/>
          </a:p>
        </p:txBody>
      </p:sp>
      <p:sp>
        <p:nvSpPr>
          <p:cNvPr id="294" name="Google Shape;294;p32"/>
          <p:cNvSpPr txBox="1">
            <a:spLocks noGrp="1"/>
          </p:cNvSpPr>
          <p:nvPr>
            <p:ph type="subTitle" idx="9"/>
          </p:nvPr>
        </p:nvSpPr>
        <p:spPr>
          <a:xfrm>
            <a:off x="3562875" y="3838025"/>
            <a:ext cx="1428600" cy="414000"/>
          </a:xfrm>
          <a:prstGeom prst="rect">
            <a:avLst/>
          </a:prstGeom>
        </p:spPr>
        <p:txBody>
          <a:bodyPr spcFirstLastPara="1" wrap="square" lIns="0" tIns="0" rIns="0" bIns="0" anchor="t" anchorCtr="0">
            <a:noAutofit/>
          </a:bodyPr>
          <a:lstStyle>
            <a:lvl1pPr lvl="0">
              <a:spcBef>
                <a:spcPts val="0"/>
              </a:spcBef>
              <a:spcAft>
                <a:spcPts val="0"/>
              </a:spcAft>
              <a:buSzPts val="1200"/>
              <a:buFont typeface="Inter Medium"/>
              <a:buNone/>
              <a:defRPr sz="1200">
                <a:latin typeface="Inter Medium"/>
                <a:ea typeface="Inter Medium"/>
                <a:cs typeface="Inter Medium"/>
                <a:sym typeface="Inter Medium"/>
              </a:defRPr>
            </a:lvl1pPr>
            <a:lvl2pPr lvl="1">
              <a:spcBef>
                <a:spcPts val="0"/>
              </a:spcBef>
              <a:spcAft>
                <a:spcPts val="0"/>
              </a:spcAft>
              <a:buClr>
                <a:schemeClr val="dk1"/>
              </a:buClr>
              <a:buSzPts val="1200"/>
              <a:buNone/>
              <a:defRPr sz="1200">
                <a:solidFill>
                  <a:schemeClr val="dk1"/>
                </a:solidFill>
              </a:defRPr>
            </a:lvl2pPr>
            <a:lvl3pPr lvl="2">
              <a:spcBef>
                <a:spcPts val="0"/>
              </a:spcBef>
              <a:spcAft>
                <a:spcPts val="0"/>
              </a:spcAft>
              <a:buClr>
                <a:schemeClr val="dk1"/>
              </a:buClr>
              <a:buSzPts val="1200"/>
              <a:buNone/>
              <a:defRPr sz="1200">
                <a:solidFill>
                  <a:schemeClr val="dk1"/>
                </a:solidFill>
              </a:defRPr>
            </a:lvl3pPr>
            <a:lvl4pPr lvl="3">
              <a:spcBef>
                <a:spcPts val="0"/>
              </a:spcBef>
              <a:spcAft>
                <a:spcPts val="0"/>
              </a:spcAft>
              <a:buClr>
                <a:schemeClr val="dk1"/>
              </a:buClr>
              <a:buSzPts val="1200"/>
              <a:buNone/>
              <a:defRPr sz="1200">
                <a:solidFill>
                  <a:schemeClr val="dk1"/>
                </a:solidFill>
              </a:defRPr>
            </a:lvl4pPr>
            <a:lvl5pPr lvl="4">
              <a:spcBef>
                <a:spcPts val="0"/>
              </a:spcBef>
              <a:spcAft>
                <a:spcPts val="0"/>
              </a:spcAft>
              <a:buClr>
                <a:schemeClr val="dk1"/>
              </a:buClr>
              <a:buSzPts val="1200"/>
              <a:buNone/>
              <a:defRPr sz="1200">
                <a:solidFill>
                  <a:schemeClr val="dk1"/>
                </a:solidFill>
              </a:defRPr>
            </a:lvl5pPr>
            <a:lvl6pPr lvl="5">
              <a:spcBef>
                <a:spcPts val="0"/>
              </a:spcBef>
              <a:spcAft>
                <a:spcPts val="0"/>
              </a:spcAft>
              <a:buClr>
                <a:schemeClr val="dk1"/>
              </a:buClr>
              <a:buSzPts val="1200"/>
              <a:buNone/>
              <a:defRPr sz="1200">
                <a:solidFill>
                  <a:schemeClr val="dk1"/>
                </a:solidFill>
              </a:defRPr>
            </a:lvl6pPr>
            <a:lvl7pPr lvl="6">
              <a:spcBef>
                <a:spcPts val="0"/>
              </a:spcBef>
              <a:spcAft>
                <a:spcPts val="0"/>
              </a:spcAft>
              <a:buClr>
                <a:schemeClr val="dk1"/>
              </a:buClr>
              <a:buSzPts val="1200"/>
              <a:buNone/>
              <a:defRPr sz="1200">
                <a:solidFill>
                  <a:schemeClr val="dk1"/>
                </a:solidFill>
              </a:defRPr>
            </a:lvl7pPr>
            <a:lvl8pPr lvl="7">
              <a:spcBef>
                <a:spcPts val="0"/>
              </a:spcBef>
              <a:spcAft>
                <a:spcPts val="0"/>
              </a:spcAft>
              <a:buClr>
                <a:schemeClr val="dk1"/>
              </a:buClr>
              <a:buSzPts val="1200"/>
              <a:buNone/>
              <a:defRPr sz="1200">
                <a:solidFill>
                  <a:schemeClr val="dk1"/>
                </a:solidFill>
              </a:defRPr>
            </a:lvl8pPr>
            <a:lvl9pPr lvl="8">
              <a:spcBef>
                <a:spcPts val="0"/>
              </a:spcBef>
              <a:spcAft>
                <a:spcPts val="0"/>
              </a:spcAft>
              <a:buClr>
                <a:schemeClr val="dk1"/>
              </a:buClr>
              <a:buSzPts val="1200"/>
              <a:buNone/>
              <a:defRPr sz="1200">
                <a:solidFill>
                  <a:schemeClr val="dk1"/>
                </a:solidFill>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plit screen - Alt 6">
  <p:cSld name="CUSTOM_19_1_1_1_1_1_2">
    <p:spTree>
      <p:nvGrpSpPr>
        <p:cNvPr id="1" name="Shape 295"/>
        <p:cNvGrpSpPr/>
        <p:nvPr/>
      </p:nvGrpSpPr>
      <p:grpSpPr>
        <a:xfrm>
          <a:off x="0" y="0"/>
          <a:ext cx="0" cy="0"/>
          <a:chOff x="0" y="0"/>
          <a:chExt cx="0" cy="0"/>
        </a:xfrm>
      </p:grpSpPr>
      <p:sp>
        <p:nvSpPr>
          <p:cNvPr id="296" name="Google Shape;296;p33"/>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297" name="Google Shape;297;p33"/>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
        <p:nvSpPr>
          <p:cNvPr id="298" name="Google Shape;298;p33"/>
          <p:cNvSpPr txBox="1">
            <a:spLocks noGrp="1"/>
          </p:cNvSpPr>
          <p:nvPr>
            <p:ph type="subTitle" idx="1"/>
          </p:nvPr>
        </p:nvSpPr>
        <p:spPr>
          <a:xfrm>
            <a:off x="284400" y="531600"/>
            <a:ext cx="4255500" cy="297600"/>
          </a:xfrm>
          <a:prstGeom prst="rect">
            <a:avLst/>
          </a:prstGeom>
        </p:spPr>
        <p:txBody>
          <a:bodyPr spcFirstLastPara="1" wrap="square" lIns="0" tIns="91425" rIns="0" bIns="91425" anchor="t" anchorCtr="0">
            <a:noAutofit/>
          </a:bodyPr>
          <a:lstStyle>
            <a:lvl1pPr lvl="0">
              <a:spcBef>
                <a:spcPts val="0"/>
              </a:spcBef>
              <a:spcAft>
                <a:spcPts val="0"/>
              </a:spcAft>
              <a:buSzPts val="900"/>
              <a:buFont typeface="Inter Medium"/>
              <a:buNone/>
              <a:defRPr sz="900">
                <a:latin typeface="Inter Medium"/>
                <a:ea typeface="Inter Medium"/>
                <a:cs typeface="Inter Medium"/>
                <a:sym typeface="Inter Medium"/>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a:endParaRPr/>
          </a:p>
        </p:txBody>
      </p:sp>
      <p:sp>
        <p:nvSpPr>
          <p:cNvPr id="299" name="Google Shape;299;p33"/>
          <p:cNvSpPr txBox="1">
            <a:spLocks noGrp="1"/>
          </p:cNvSpPr>
          <p:nvPr>
            <p:ph type="title"/>
          </p:nvPr>
        </p:nvSpPr>
        <p:spPr>
          <a:xfrm>
            <a:off x="284400" y="828725"/>
            <a:ext cx="4255500" cy="713700"/>
          </a:xfrm>
          <a:prstGeom prst="rect">
            <a:avLst/>
          </a:prstGeom>
        </p:spPr>
        <p:txBody>
          <a:bodyPr spcFirstLastPara="1" wrap="square" lIns="0" tIns="91425" rIns="0" bIns="91425" anchor="b" anchorCtr="0">
            <a:noAutofit/>
          </a:bodyPr>
          <a:lstStyle>
            <a:lvl1pPr lvl="0">
              <a:spcBef>
                <a:spcPts val="0"/>
              </a:spcBef>
              <a:spcAft>
                <a:spcPts val="0"/>
              </a:spcAft>
              <a:buNone/>
              <a:defRPr sz="2000"/>
            </a:lvl1pPr>
            <a:lvl2pPr lvl="1">
              <a:lnSpc>
                <a:spcPct val="100000"/>
              </a:lnSpc>
              <a:spcBef>
                <a:spcPts val="0"/>
              </a:spcBef>
              <a:spcAft>
                <a:spcPts val="0"/>
              </a:spcAft>
              <a:buNone/>
              <a:defRPr/>
            </a:lvl2pPr>
            <a:lvl3pPr lvl="2">
              <a:lnSpc>
                <a:spcPct val="100000"/>
              </a:lnSpc>
              <a:spcBef>
                <a:spcPts val="0"/>
              </a:spcBef>
              <a:spcAft>
                <a:spcPts val="0"/>
              </a:spcAft>
              <a:buNone/>
              <a:defRPr/>
            </a:lvl3pPr>
            <a:lvl4pPr lvl="3">
              <a:lnSpc>
                <a:spcPct val="100000"/>
              </a:lnSpc>
              <a:spcBef>
                <a:spcPts val="0"/>
              </a:spcBef>
              <a:spcAft>
                <a:spcPts val="0"/>
              </a:spcAft>
              <a:buNone/>
              <a:defRPr/>
            </a:lvl4pPr>
            <a:lvl5pPr lvl="4">
              <a:lnSpc>
                <a:spcPct val="100000"/>
              </a:lnSpc>
              <a:spcBef>
                <a:spcPts val="0"/>
              </a:spcBef>
              <a:spcAft>
                <a:spcPts val="0"/>
              </a:spcAft>
              <a:buNone/>
              <a:defRPr/>
            </a:lvl5pPr>
            <a:lvl6pPr lvl="5">
              <a:lnSpc>
                <a:spcPct val="100000"/>
              </a:lnSpc>
              <a:spcBef>
                <a:spcPts val="0"/>
              </a:spcBef>
              <a:spcAft>
                <a:spcPts val="0"/>
              </a:spcAft>
              <a:buNone/>
              <a:defRPr/>
            </a:lvl6pPr>
            <a:lvl7pPr lvl="6">
              <a:lnSpc>
                <a:spcPct val="100000"/>
              </a:lnSpc>
              <a:spcBef>
                <a:spcPts val="0"/>
              </a:spcBef>
              <a:spcAft>
                <a:spcPts val="0"/>
              </a:spcAft>
              <a:buNone/>
              <a:defRPr/>
            </a:lvl7pPr>
            <a:lvl8pPr lvl="7">
              <a:lnSpc>
                <a:spcPct val="100000"/>
              </a:lnSpc>
              <a:spcBef>
                <a:spcPts val="0"/>
              </a:spcBef>
              <a:spcAft>
                <a:spcPts val="0"/>
              </a:spcAft>
              <a:buNone/>
              <a:defRPr/>
            </a:lvl8pPr>
            <a:lvl9pPr lvl="8">
              <a:lnSpc>
                <a:spcPct val="100000"/>
              </a:lnSpc>
              <a:spcBef>
                <a:spcPts val="0"/>
              </a:spcBef>
              <a:spcAft>
                <a:spcPts val="0"/>
              </a:spcAft>
              <a:buNone/>
              <a:defRPr/>
            </a:lvl9pPr>
          </a:lstStyle>
          <a:p>
            <a:endParaRPr/>
          </a:p>
        </p:txBody>
      </p:sp>
      <p:sp>
        <p:nvSpPr>
          <p:cNvPr id="300" name="Google Shape;300;p33"/>
          <p:cNvSpPr txBox="1">
            <a:spLocks noGrp="1"/>
          </p:cNvSpPr>
          <p:nvPr>
            <p:ph type="body" idx="2"/>
          </p:nvPr>
        </p:nvSpPr>
        <p:spPr>
          <a:xfrm>
            <a:off x="279675" y="3500203"/>
            <a:ext cx="2395800" cy="713700"/>
          </a:xfrm>
          <a:prstGeom prst="rect">
            <a:avLst/>
          </a:prstGeom>
          <a:noFill/>
          <a:ln>
            <a:noFill/>
          </a:ln>
        </p:spPr>
        <p:txBody>
          <a:bodyPr spcFirstLastPara="1" wrap="square" lIns="0" tIns="0" rIns="0" bIns="0"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301" name="Google Shape;301;p33"/>
          <p:cNvSpPr txBox="1">
            <a:spLocks noGrp="1"/>
          </p:cNvSpPr>
          <p:nvPr>
            <p:ph type="subTitle" idx="3"/>
          </p:nvPr>
        </p:nvSpPr>
        <p:spPr>
          <a:xfrm>
            <a:off x="277438" y="3118564"/>
            <a:ext cx="2395800" cy="211200"/>
          </a:xfrm>
          <a:prstGeom prst="rect">
            <a:avLst/>
          </a:prstGeom>
        </p:spPr>
        <p:txBody>
          <a:bodyPr spcFirstLastPara="1" wrap="square" lIns="0" tIns="91425" rIns="0" bIns="91425" anchor="ctr" anchorCtr="0">
            <a:noAutofit/>
          </a:bodyPr>
          <a:lstStyle>
            <a:lvl1pPr lvl="0">
              <a:spcBef>
                <a:spcPts val="0"/>
              </a:spcBef>
              <a:spcAft>
                <a:spcPts val="0"/>
              </a:spcAft>
              <a:buSzPts val="1000"/>
              <a:buFont typeface="Inter SemiBold"/>
              <a:buNone/>
              <a:defRPr sz="1000">
                <a:latin typeface="Inter SemiBold"/>
                <a:ea typeface="Inter SemiBold"/>
                <a:cs typeface="Inter SemiBold"/>
                <a:sym typeface="Inter SemiBold"/>
              </a:defRPr>
            </a:lvl1pPr>
            <a:lvl2pPr lvl="1">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9pPr>
          </a:lstStyle>
          <a:p>
            <a:endParaRPr/>
          </a:p>
        </p:txBody>
      </p:sp>
      <p:sp>
        <p:nvSpPr>
          <p:cNvPr id="302" name="Google Shape;302;p33"/>
          <p:cNvSpPr txBox="1">
            <a:spLocks noGrp="1"/>
          </p:cNvSpPr>
          <p:nvPr>
            <p:ph type="body" idx="4"/>
          </p:nvPr>
        </p:nvSpPr>
        <p:spPr>
          <a:xfrm>
            <a:off x="3345250" y="3500203"/>
            <a:ext cx="2395800" cy="713700"/>
          </a:xfrm>
          <a:prstGeom prst="rect">
            <a:avLst/>
          </a:prstGeom>
          <a:noFill/>
          <a:ln>
            <a:noFill/>
          </a:ln>
        </p:spPr>
        <p:txBody>
          <a:bodyPr spcFirstLastPara="1" wrap="square" lIns="0" tIns="0" rIns="0" bIns="0"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303" name="Google Shape;303;p33"/>
          <p:cNvSpPr txBox="1">
            <a:spLocks noGrp="1"/>
          </p:cNvSpPr>
          <p:nvPr>
            <p:ph type="subTitle" idx="5"/>
          </p:nvPr>
        </p:nvSpPr>
        <p:spPr>
          <a:xfrm>
            <a:off x="3343013" y="3118564"/>
            <a:ext cx="2395800" cy="211200"/>
          </a:xfrm>
          <a:prstGeom prst="rect">
            <a:avLst/>
          </a:prstGeom>
        </p:spPr>
        <p:txBody>
          <a:bodyPr spcFirstLastPara="1" wrap="square" lIns="0" tIns="91425" rIns="0" bIns="91425" anchor="ctr" anchorCtr="0">
            <a:noAutofit/>
          </a:bodyPr>
          <a:lstStyle>
            <a:lvl1pPr lvl="0">
              <a:spcBef>
                <a:spcPts val="0"/>
              </a:spcBef>
              <a:spcAft>
                <a:spcPts val="0"/>
              </a:spcAft>
              <a:buSzPts val="1000"/>
              <a:buFont typeface="Inter SemiBold"/>
              <a:buNone/>
              <a:defRPr sz="1000">
                <a:latin typeface="Inter SemiBold"/>
                <a:ea typeface="Inter SemiBold"/>
                <a:cs typeface="Inter SemiBold"/>
                <a:sym typeface="Inter SemiBold"/>
              </a:defRPr>
            </a:lvl1pPr>
            <a:lvl2pPr lvl="1">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9pPr>
          </a:lstStyle>
          <a:p>
            <a:endParaRPr/>
          </a:p>
        </p:txBody>
      </p:sp>
      <p:sp>
        <p:nvSpPr>
          <p:cNvPr id="304" name="Google Shape;304;p33"/>
          <p:cNvSpPr txBox="1">
            <a:spLocks noGrp="1"/>
          </p:cNvSpPr>
          <p:nvPr>
            <p:ph type="body" idx="6"/>
          </p:nvPr>
        </p:nvSpPr>
        <p:spPr>
          <a:xfrm>
            <a:off x="6413050" y="3500203"/>
            <a:ext cx="2395800" cy="713700"/>
          </a:xfrm>
          <a:prstGeom prst="rect">
            <a:avLst/>
          </a:prstGeom>
          <a:noFill/>
          <a:ln>
            <a:noFill/>
          </a:ln>
        </p:spPr>
        <p:txBody>
          <a:bodyPr spcFirstLastPara="1" wrap="square" lIns="0" tIns="0" rIns="0" bIns="0"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305" name="Google Shape;305;p33"/>
          <p:cNvSpPr txBox="1">
            <a:spLocks noGrp="1"/>
          </p:cNvSpPr>
          <p:nvPr>
            <p:ph type="subTitle" idx="7"/>
          </p:nvPr>
        </p:nvSpPr>
        <p:spPr>
          <a:xfrm>
            <a:off x="6410813" y="3118564"/>
            <a:ext cx="2395800" cy="211200"/>
          </a:xfrm>
          <a:prstGeom prst="rect">
            <a:avLst/>
          </a:prstGeom>
        </p:spPr>
        <p:txBody>
          <a:bodyPr spcFirstLastPara="1" wrap="square" lIns="0" tIns="91425" rIns="0" bIns="91425" anchor="ctr" anchorCtr="0">
            <a:noAutofit/>
          </a:bodyPr>
          <a:lstStyle>
            <a:lvl1pPr lvl="0">
              <a:spcBef>
                <a:spcPts val="0"/>
              </a:spcBef>
              <a:spcAft>
                <a:spcPts val="0"/>
              </a:spcAft>
              <a:buSzPts val="1000"/>
              <a:buFont typeface="Inter SemiBold"/>
              <a:buNone/>
              <a:defRPr sz="1000">
                <a:latin typeface="Inter SemiBold"/>
                <a:ea typeface="Inter SemiBold"/>
                <a:cs typeface="Inter SemiBold"/>
                <a:sym typeface="Inter SemiBold"/>
              </a:defRPr>
            </a:lvl1pPr>
            <a:lvl2pPr lvl="1">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9pPr>
          </a:lstStyle>
          <a:p>
            <a:endParaRPr/>
          </a:p>
        </p:txBody>
      </p:sp>
      <p:sp>
        <p:nvSpPr>
          <p:cNvPr id="306" name="Google Shape;306;p33"/>
          <p:cNvSpPr txBox="1">
            <a:spLocks noGrp="1"/>
          </p:cNvSpPr>
          <p:nvPr>
            <p:ph type="body" idx="8"/>
          </p:nvPr>
        </p:nvSpPr>
        <p:spPr>
          <a:xfrm>
            <a:off x="284700" y="1702121"/>
            <a:ext cx="3929700" cy="466800"/>
          </a:xfrm>
          <a:prstGeom prst="rect">
            <a:avLst/>
          </a:prstGeom>
          <a:noFill/>
          <a:ln>
            <a:noFill/>
          </a:ln>
        </p:spPr>
        <p:txBody>
          <a:bodyPr spcFirstLastPara="1" wrap="square" lIns="0" tIns="0" rIns="0" bIns="0"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307" name="Google Shape;307;p33"/>
          <p:cNvSpPr txBox="1">
            <a:spLocks noGrp="1"/>
          </p:cNvSpPr>
          <p:nvPr>
            <p:ph type="body" idx="9"/>
          </p:nvPr>
        </p:nvSpPr>
        <p:spPr>
          <a:xfrm>
            <a:off x="4936000" y="927350"/>
            <a:ext cx="3929700" cy="364800"/>
          </a:xfrm>
          <a:prstGeom prst="rect">
            <a:avLst/>
          </a:prstGeom>
          <a:noFill/>
          <a:ln>
            <a:noFill/>
          </a:ln>
        </p:spPr>
        <p:txBody>
          <a:bodyPr spcFirstLastPara="1" wrap="square" lIns="0" tIns="0" rIns="0" bIns="0"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308" name="Google Shape;308;p33"/>
          <p:cNvSpPr txBox="1">
            <a:spLocks noGrp="1"/>
          </p:cNvSpPr>
          <p:nvPr>
            <p:ph type="subTitle" idx="13"/>
          </p:nvPr>
        </p:nvSpPr>
        <p:spPr>
          <a:xfrm>
            <a:off x="4936000" y="1486039"/>
            <a:ext cx="1646700" cy="211200"/>
          </a:xfrm>
          <a:prstGeom prst="rect">
            <a:avLst/>
          </a:prstGeom>
        </p:spPr>
        <p:txBody>
          <a:bodyPr spcFirstLastPara="1" wrap="square" lIns="0" tIns="91425" rIns="0" bIns="91425" anchor="ctr" anchorCtr="0">
            <a:noAutofit/>
          </a:bodyPr>
          <a:lstStyle>
            <a:lvl1pPr lvl="0">
              <a:spcBef>
                <a:spcPts val="0"/>
              </a:spcBef>
              <a:spcAft>
                <a:spcPts val="0"/>
              </a:spcAft>
              <a:buSzPts val="1000"/>
              <a:buFont typeface="Inter SemiBold"/>
              <a:buNone/>
              <a:defRPr sz="1000">
                <a:latin typeface="Inter SemiBold"/>
                <a:ea typeface="Inter SemiBold"/>
                <a:cs typeface="Inter SemiBold"/>
                <a:sym typeface="Inter SemiBold"/>
              </a:defRPr>
            </a:lvl1pPr>
            <a:lvl2pPr lvl="1">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9pPr>
          </a:lstStyle>
          <a:p>
            <a:endParaRPr/>
          </a:p>
        </p:txBody>
      </p:sp>
      <p:sp>
        <p:nvSpPr>
          <p:cNvPr id="309" name="Google Shape;309;p33"/>
          <p:cNvSpPr txBox="1">
            <a:spLocks noGrp="1"/>
          </p:cNvSpPr>
          <p:nvPr>
            <p:ph type="subTitle" idx="14"/>
          </p:nvPr>
        </p:nvSpPr>
        <p:spPr>
          <a:xfrm>
            <a:off x="4926575" y="1612925"/>
            <a:ext cx="1392000" cy="775800"/>
          </a:xfrm>
          <a:prstGeom prst="rect">
            <a:avLst/>
          </a:prstGeom>
        </p:spPr>
        <p:txBody>
          <a:bodyPr spcFirstLastPara="1" wrap="square" lIns="0" tIns="91425" rIns="0" bIns="91425" anchor="ctr" anchorCtr="0">
            <a:noAutofit/>
          </a:bodyPr>
          <a:lstStyle>
            <a:lvl1pPr lvl="0">
              <a:spcBef>
                <a:spcPts val="0"/>
              </a:spcBef>
              <a:spcAft>
                <a:spcPts val="0"/>
              </a:spcAft>
              <a:buSzPts val="4800"/>
              <a:buNone/>
              <a:defRPr sz="4800"/>
            </a:lvl1pPr>
            <a:lvl2pPr lvl="1">
              <a:spcBef>
                <a:spcPts val="0"/>
              </a:spcBef>
              <a:spcAft>
                <a:spcPts val="0"/>
              </a:spcAft>
              <a:buClr>
                <a:schemeClr val="dk1"/>
              </a:buClr>
              <a:buSzPts val="4800"/>
              <a:buNone/>
              <a:defRPr sz="4800">
                <a:solidFill>
                  <a:schemeClr val="dk1"/>
                </a:solidFill>
              </a:defRPr>
            </a:lvl2pPr>
            <a:lvl3pPr lvl="2">
              <a:spcBef>
                <a:spcPts val="0"/>
              </a:spcBef>
              <a:spcAft>
                <a:spcPts val="0"/>
              </a:spcAft>
              <a:buClr>
                <a:schemeClr val="dk1"/>
              </a:buClr>
              <a:buSzPts val="4800"/>
              <a:buNone/>
              <a:defRPr sz="4800">
                <a:solidFill>
                  <a:schemeClr val="dk1"/>
                </a:solidFill>
              </a:defRPr>
            </a:lvl3pPr>
            <a:lvl4pPr lvl="3">
              <a:spcBef>
                <a:spcPts val="0"/>
              </a:spcBef>
              <a:spcAft>
                <a:spcPts val="0"/>
              </a:spcAft>
              <a:buClr>
                <a:schemeClr val="dk1"/>
              </a:buClr>
              <a:buSzPts val="4800"/>
              <a:buNone/>
              <a:defRPr sz="4800">
                <a:solidFill>
                  <a:schemeClr val="dk1"/>
                </a:solidFill>
              </a:defRPr>
            </a:lvl4pPr>
            <a:lvl5pPr lvl="4">
              <a:spcBef>
                <a:spcPts val="0"/>
              </a:spcBef>
              <a:spcAft>
                <a:spcPts val="0"/>
              </a:spcAft>
              <a:buClr>
                <a:schemeClr val="dk1"/>
              </a:buClr>
              <a:buSzPts val="4800"/>
              <a:buNone/>
              <a:defRPr sz="4800">
                <a:solidFill>
                  <a:schemeClr val="dk1"/>
                </a:solidFill>
              </a:defRPr>
            </a:lvl5pPr>
            <a:lvl6pPr lvl="5">
              <a:spcBef>
                <a:spcPts val="0"/>
              </a:spcBef>
              <a:spcAft>
                <a:spcPts val="0"/>
              </a:spcAft>
              <a:buClr>
                <a:schemeClr val="dk1"/>
              </a:buClr>
              <a:buSzPts val="4800"/>
              <a:buNone/>
              <a:defRPr sz="4800">
                <a:solidFill>
                  <a:schemeClr val="dk1"/>
                </a:solidFill>
              </a:defRPr>
            </a:lvl6pPr>
            <a:lvl7pPr lvl="6">
              <a:spcBef>
                <a:spcPts val="0"/>
              </a:spcBef>
              <a:spcAft>
                <a:spcPts val="0"/>
              </a:spcAft>
              <a:buClr>
                <a:schemeClr val="dk1"/>
              </a:buClr>
              <a:buSzPts val="4800"/>
              <a:buNone/>
              <a:defRPr sz="4800">
                <a:solidFill>
                  <a:schemeClr val="dk1"/>
                </a:solidFill>
              </a:defRPr>
            </a:lvl7pPr>
            <a:lvl8pPr lvl="7">
              <a:spcBef>
                <a:spcPts val="0"/>
              </a:spcBef>
              <a:spcAft>
                <a:spcPts val="0"/>
              </a:spcAft>
              <a:buClr>
                <a:schemeClr val="dk1"/>
              </a:buClr>
              <a:buSzPts val="4800"/>
              <a:buNone/>
              <a:defRPr sz="4800">
                <a:solidFill>
                  <a:schemeClr val="dk1"/>
                </a:solidFill>
              </a:defRPr>
            </a:lvl8pPr>
            <a:lvl9pPr lvl="8">
              <a:spcBef>
                <a:spcPts val="0"/>
              </a:spcBef>
              <a:spcAft>
                <a:spcPts val="0"/>
              </a:spcAft>
              <a:buClr>
                <a:schemeClr val="dk1"/>
              </a:buClr>
              <a:buSzPts val="4800"/>
              <a:buNone/>
              <a:defRPr sz="4800">
                <a:solidFill>
                  <a:schemeClr val="dk1"/>
                </a:solidFill>
              </a:defRPr>
            </a:lvl9pPr>
          </a:lstStyle>
          <a:p>
            <a:endParaRPr/>
          </a:p>
        </p:txBody>
      </p:sp>
      <p:sp>
        <p:nvSpPr>
          <p:cNvPr id="310" name="Google Shape;310;p33"/>
          <p:cNvSpPr txBox="1">
            <a:spLocks noGrp="1"/>
          </p:cNvSpPr>
          <p:nvPr>
            <p:ph type="subTitle" idx="15"/>
          </p:nvPr>
        </p:nvSpPr>
        <p:spPr>
          <a:xfrm>
            <a:off x="6537700" y="1486039"/>
            <a:ext cx="1646700" cy="211200"/>
          </a:xfrm>
          <a:prstGeom prst="rect">
            <a:avLst/>
          </a:prstGeom>
        </p:spPr>
        <p:txBody>
          <a:bodyPr spcFirstLastPara="1" wrap="square" lIns="0" tIns="91425" rIns="0" bIns="91425" anchor="ctr" anchorCtr="0">
            <a:noAutofit/>
          </a:bodyPr>
          <a:lstStyle>
            <a:lvl1pPr lvl="0">
              <a:spcBef>
                <a:spcPts val="0"/>
              </a:spcBef>
              <a:spcAft>
                <a:spcPts val="0"/>
              </a:spcAft>
              <a:buSzPts val="1000"/>
              <a:buFont typeface="Inter SemiBold"/>
              <a:buNone/>
              <a:defRPr sz="1000">
                <a:latin typeface="Inter SemiBold"/>
                <a:ea typeface="Inter SemiBold"/>
                <a:cs typeface="Inter SemiBold"/>
                <a:sym typeface="Inter SemiBold"/>
              </a:defRPr>
            </a:lvl1pPr>
            <a:lvl2pPr lvl="1">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9pPr>
          </a:lstStyle>
          <a:p>
            <a:endParaRPr/>
          </a:p>
        </p:txBody>
      </p:sp>
      <p:sp>
        <p:nvSpPr>
          <p:cNvPr id="311" name="Google Shape;311;p33"/>
          <p:cNvSpPr txBox="1">
            <a:spLocks noGrp="1"/>
          </p:cNvSpPr>
          <p:nvPr>
            <p:ph type="subTitle" idx="16"/>
          </p:nvPr>
        </p:nvSpPr>
        <p:spPr>
          <a:xfrm>
            <a:off x="6528275" y="1612925"/>
            <a:ext cx="1392000" cy="775800"/>
          </a:xfrm>
          <a:prstGeom prst="rect">
            <a:avLst/>
          </a:prstGeom>
        </p:spPr>
        <p:txBody>
          <a:bodyPr spcFirstLastPara="1" wrap="square" lIns="0" tIns="91425" rIns="0" bIns="91425" anchor="ctr" anchorCtr="0">
            <a:noAutofit/>
          </a:bodyPr>
          <a:lstStyle>
            <a:lvl1pPr lvl="0">
              <a:spcBef>
                <a:spcPts val="0"/>
              </a:spcBef>
              <a:spcAft>
                <a:spcPts val="0"/>
              </a:spcAft>
              <a:buSzPts val="4800"/>
              <a:buNone/>
              <a:defRPr sz="4800"/>
            </a:lvl1pPr>
            <a:lvl2pPr lvl="1">
              <a:spcBef>
                <a:spcPts val="0"/>
              </a:spcBef>
              <a:spcAft>
                <a:spcPts val="0"/>
              </a:spcAft>
              <a:buClr>
                <a:schemeClr val="dk1"/>
              </a:buClr>
              <a:buSzPts val="4800"/>
              <a:buNone/>
              <a:defRPr sz="4800">
                <a:solidFill>
                  <a:schemeClr val="dk1"/>
                </a:solidFill>
              </a:defRPr>
            </a:lvl2pPr>
            <a:lvl3pPr lvl="2">
              <a:spcBef>
                <a:spcPts val="0"/>
              </a:spcBef>
              <a:spcAft>
                <a:spcPts val="0"/>
              </a:spcAft>
              <a:buClr>
                <a:schemeClr val="dk1"/>
              </a:buClr>
              <a:buSzPts val="4800"/>
              <a:buNone/>
              <a:defRPr sz="4800">
                <a:solidFill>
                  <a:schemeClr val="dk1"/>
                </a:solidFill>
              </a:defRPr>
            </a:lvl3pPr>
            <a:lvl4pPr lvl="3">
              <a:spcBef>
                <a:spcPts val="0"/>
              </a:spcBef>
              <a:spcAft>
                <a:spcPts val="0"/>
              </a:spcAft>
              <a:buClr>
                <a:schemeClr val="dk1"/>
              </a:buClr>
              <a:buSzPts val="4800"/>
              <a:buNone/>
              <a:defRPr sz="4800">
                <a:solidFill>
                  <a:schemeClr val="dk1"/>
                </a:solidFill>
              </a:defRPr>
            </a:lvl4pPr>
            <a:lvl5pPr lvl="4">
              <a:spcBef>
                <a:spcPts val="0"/>
              </a:spcBef>
              <a:spcAft>
                <a:spcPts val="0"/>
              </a:spcAft>
              <a:buClr>
                <a:schemeClr val="dk1"/>
              </a:buClr>
              <a:buSzPts val="4800"/>
              <a:buNone/>
              <a:defRPr sz="4800">
                <a:solidFill>
                  <a:schemeClr val="dk1"/>
                </a:solidFill>
              </a:defRPr>
            </a:lvl5pPr>
            <a:lvl6pPr lvl="5">
              <a:spcBef>
                <a:spcPts val="0"/>
              </a:spcBef>
              <a:spcAft>
                <a:spcPts val="0"/>
              </a:spcAft>
              <a:buClr>
                <a:schemeClr val="dk1"/>
              </a:buClr>
              <a:buSzPts val="4800"/>
              <a:buNone/>
              <a:defRPr sz="4800">
                <a:solidFill>
                  <a:schemeClr val="dk1"/>
                </a:solidFill>
              </a:defRPr>
            </a:lvl6pPr>
            <a:lvl7pPr lvl="6">
              <a:spcBef>
                <a:spcPts val="0"/>
              </a:spcBef>
              <a:spcAft>
                <a:spcPts val="0"/>
              </a:spcAft>
              <a:buClr>
                <a:schemeClr val="dk1"/>
              </a:buClr>
              <a:buSzPts val="4800"/>
              <a:buNone/>
              <a:defRPr sz="4800">
                <a:solidFill>
                  <a:schemeClr val="dk1"/>
                </a:solidFill>
              </a:defRPr>
            </a:lvl7pPr>
            <a:lvl8pPr lvl="7">
              <a:spcBef>
                <a:spcPts val="0"/>
              </a:spcBef>
              <a:spcAft>
                <a:spcPts val="0"/>
              </a:spcAft>
              <a:buClr>
                <a:schemeClr val="dk1"/>
              </a:buClr>
              <a:buSzPts val="4800"/>
              <a:buNone/>
              <a:defRPr sz="4800">
                <a:solidFill>
                  <a:schemeClr val="dk1"/>
                </a:solidFill>
              </a:defRPr>
            </a:lvl8pPr>
            <a:lvl9pPr lvl="8">
              <a:spcBef>
                <a:spcPts val="0"/>
              </a:spcBef>
              <a:spcAft>
                <a:spcPts val="0"/>
              </a:spcAft>
              <a:buClr>
                <a:schemeClr val="dk1"/>
              </a:buClr>
              <a:buSzPts val="4800"/>
              <a:buNone/>
              <a:defRPr sz="4800">
                <a:solidFill>
                  <a:schemeClr val="dk1"/>
                </a:solidFill>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Split screen - Alt 8">
  <p:cSld name="CUSTOM_19_1_1_1_1_1_1_1_1_1">
    <p:spTree>
      <p:nvGrpSpPr>
        <p:cNvPr id="1" name="Shape 312"/>
        <p:cNvGrpSpPr/>
        <p:nvPr/>
      </p:nvGrpSpPr>
      <p:grpSpPr>
        <a:xfrm>
          <a:off x="0" y="0"/>
          <a:ext cx="0" cy="0"/>
          <a:chOff x="0" y="0"/>
          <a:chExt cx="0" cy="0"/>
        </a:xfrm>
      </p:grpSpPr>
      <p:sp>
        <p:nvSpPr>
          <p:cNvPr id="313" name="Google Shape;313;p34"/>
          <p:cNvSpPr txBox="1"/>
          <p:nvPr/>
        </p:nvSpPr>
        <p:spPr>
          <a:xfrm>
            <a:off x="284700" y="64031"/>
            <a:ext cx="903300" cy="2925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700">
                <a:solidFill>
                  <a:schemeClr val="dk1"/>
                </a:solidFill>
                <a:latin typeface="Inter"/>
                <a:ea typeface="Inter"/>
                <a:cs typeface="Inter"/>
                <a:sym typeface="Inter"/>
              </a:rPr>
              <a:t>Confidential </a:t>
            </a:r>
            <a:endParaRPr sz="700">
              <a:solidFill>
                <a:schemeClr val="dk1"/>
              </a:solidFill>
              <a:latin typeface="Inter"/>
              <a:ea typeface="Inter"/>
              <a:cs typeface="Inter"/>
              <a:sym typeface="Inter"/>
            </a:endParaRPr>
          </a:p>
        </p:txBody>
      </p:sp>
      <p:sp>
        <p:nvSpPr>
          <p:cNvPr id="314" name="Google Shape;314;p34"/>
          <p:cNvSpPr txBox="1">
            <a:spLocks noGrp="1"/>
          </p:cNvSpPr>
          <p:nvPr>
            <p:ph type="sldNum" idx="12"/>
          </p:nvPr>
        </p:nvSpPr>
        <p:spPr>
          <a:xfrm>
            <a:off x="8314451" y="64031"/>
            <a:ext cx="548700" cy="292500"/>
          </a:xfrm>
          <a:prstGeom prst="rect">
            <a:avLst/>
          </a:prstGeom>
        </p:spPr>
        <p:txBody>
          <a:bodyPr spcFirstLastPara="1" wrap="square" lIns="0" tIns="91425" rIns="0" bIns="91425" anchor="t" anchorCtr="0">
            <a:spAutoFit/>
          </a:bodyPr>
          <a:lstStyle>
            <a:lvl1pPr lvl="0">
              <a:buNone/>
              <a:defRPr sz="700">
                <a:solidFill>
                  <a:schemeClr val="dk1"/>
                </a:solidFill>
                <a:latin typeface="Inter"/>
                <a:ea typeface="Inter"/>
                <a:cs typeface="Inter"/>
                <a:sym typeface="Inter"/>
              </a:defRPr>
            </a:lvl1pPr>
            <a:lvl2pPr lvl="1">
              <a:buNone/>
              <a:defRPr sz="700">
                <a:solidFill>
                  <a:schemeClr val="dk1"/>
                </a:solidFill>
                <a:latin typeface="Inter"/>
                <a:ea typeface="Inter"/>
                <a:cs typeface="Inter"/>
                <a:sym typeface="Inter"/>
              </a:defRPr>
            </a:lvl2pPr>
            <a:lvl3pPr lvl="2">
              <a:buNone/>
              <a:defRPr sz="700">
                <a:solidFill>
                  <a:schemeClr val="dk1"/>
                </a:solidFill>
                <a:latin typeface="Inter"/>
                <a:ea typeface="Inter"/>
                <a:cs typeface="Inter"/>
                <a:sym typeface="Inter"/>
              </a:defRPr>
            </a:lvl3pPr>
            <a:lvl4pPr lvl="3">
              <a:buNone/>
              <a:defRPr sz="700">
                <a:solidFill>
                  <a:schemeClr val="dk1"/>
                </a:solidFill>
                <a:latin typeface="Inter"/>
                <a:ea typeface="Inter"/>
                <a:cs typeface="Inter"/>
                <a:sym typeface="Inter"/>
              </a:defRPr>
            </a:lvl4pPr>
            <a:lvl5pPr lvl="4">
              <a:buNone/>
              <a:defRPr sz="700">
                <a:solidFill>
                  <a:schemeClr val="dk1"/>
                </a:solidFill>
                <a:latin typeface="Inter"/>
                <a:ea typeface="Inter"/>
                <a:cs typeface="Inter"/>
                <a:sym typeface="Inter"/>
              </a:defRPr>
            </a:lvl5pPr>
            <a:lvl6pPr lvl="5">
              <a:buNone/>
              <a:defRPr sz="700">
                <a:solidFill>
                  <a:schemeClr val="dk1"/>
                </a:solidFill>
                <a:latin typeface="Inter"/>
                <a:ea typeface="Inter"/>
                <a:cs typeface="Inter"/>
                <a:sym typeface="Inter"/>
              </a:defRPr>
            </a:lvl6pPr>
            <a:lvl7pPr lvl="6">
              <a:buNone/>
              <a:defRPr sz="700">
                <a:solidFill>
                  <a:schemeClr val="dk1"/>
                </a:solidFill>
                <a:latin typeface="Inter"/>
                <a:ea typeface="Inter"/>
                <a:cs typeface="Inter"/>
                <a:sym typeface="Inter"/>
              </a:defRPr>
            </a:lvl7pPr>
            <a:lvl8pPr lvl="7">
              <a:buNone/>
              <a:defRPr sz="700">
                <a:solidFill>
                  <a:schemeClr val="dk1"/>
                </a:solidFill>
                <a:latin typeface="Inter"/>
                <a:ea typeface="Inter"/>
                <a:cs typeface="Inter"/>
                <a:sym typeface="Inter"/>
              </a:defRPr>
            </a:lvl8pPr>
            <a:lvl9pPr lvl="8">
              <a:buNone/>
              <a:defRPr sz="700">
                <a:solidFill>
                  <a:schemeClr val="dk1"/>
                </a:solidFill>
                <a:latin typeface="Inter"/>
                <a:ea typeface="Inter"/>
                <a:cs typeface="Inter"/>
                <a:sym typeface="Inter"/>
              </a:defRPr>
            </a:lvl9pPr>
          </a:lstStyle>
          <a:p>
            <a:pPr marL="0" lvl="0" indent="0" algn="r" rtl="0">
              <a:spcBef>
                <a:spcPts val="0"/>
              </a:spcBef>
              <a:spcAft>
                <a:spcPts val="0"/>
              </a:spcAft>
              <a:buNone/>
            </a:pPr>
            <a:fld id="{00000000-1234-1234-1234-123412341234}" type="slidenum">
              <a:rPr lang="en"/>
              <a:t>‹#›</a:t>
            </a:fld>
            <a:endParaRPr/>
          </a:p>
        </p:txBody>
      </p:sp>
      <p:sp>
        <p:nvSpPr>
          <p:cNvPr id="315" name="Google Shape;315;p34"/>
          <p:cNvSpPr txBox="1">
            <a:spLocks noGrp="1"/>
          </p:cNvSpPr>
          <p:nvPr>
            <p:ph type="subTitle" idx="1"/>
          </p:nvPr>
        </p:nvSpPr>
        <p:spPr>
          <a:xfrm>
            <a:off x="284400" y="531600"/>
            <a:ext cx="4255500" cy="297600"/>
          </a:xfrm>
          <a:prstGeom prst="rect">
            <a:avLst/>
          </a:prstGeom>
        </p:spPr>
        <p:txBody>
          <a:bodyPr spcFirstLastPara="1" wrap="square" lIns="0" tIns="91425" rIns="0" bIns="91425" anchor="t" anchorCtr="0">
            <a:noAutofit/>
          </a:bodyPr>
          <a:lstStyle>
            <a:lvl1pPr lvl="0">
              <a:spcBef>
                <a:spcPts val="0"/>
              </a:spcBef>
              <a:spcAft>
                <a:spcPts val="0"/>
              </a:spcAft>
              <a:buSzPts val="900"/>
              <a:buFont typeface="Inter Medium"/>
              <a:buNone/>
              <a:defRPr sz="900">
                <a:latin typeface="Inter Medium"/>
                <a:ea typeface="Inter Medium"/>
                <a:cs typeface="Inter Medium"/>
                <a:sym typeface="Inter Medium"/>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a:endParaRPr/>
          </a:p>
        </p:txBody>
      </p:sp>
      <p:sp>
        <p:nvSpPr>
          <p:cNvPr id="316" name="Google Shape;316;p34"/>
          <p:cNvSpPr txBox="1">
            <a:spLocks noGrp="1"/>
          </p:cNvSpPr>
          <p:nvPr>
            <p:ph type="title"/>
          </p:nvPr>
        </p:nvSpPr>
        <p:spPr>
          <a:xfrm>
            <a:off x="284400" y="828725"/>
            <a:ext cx="4255500" cy="713700"/>
          </a:xfrm>
          <a:prstGeom prst="rect">
            <a:avLst/>
          </a:prstGeom>
        </p:spPr>
        <p:txBody>
          <a:bodyPr spcFirstLastPara="1" wrap="square" lIns="0" tIns="91425" rIns="0" bIns="91425" anchor="b" anchorCtr="0">
            <a:noAutofit/>
          </a:bodyPr>
          <a:lstStyle>
            <a:lvl1pPr lvl="0">
              <a:spcBef>
                <a:spcPts val="0"/>
              </a:spcBef>
              <a:spcAft>
                <a:spcPts val="0"/>
              </a:spcAft>
              <a:buNone/>
              <a:defRPr sz="2000"/>
            </a:lvl1pPr>
            <a:lvl2pPr lvl="1">
              <a:lnSpc>
                <a:spcPct val="100000"/>
              </a:lnSpc>
              <a:spcBef>
                <a:spcPts val="0"/>
              </a:spcBef>
              <a:spcAft>
                <a:spcPts val="0"/>
              </a:spcAft>
              <a:buNone/>
              <a:defRPr/>
            </a:lvl2pPr>
            <a:lvl3pPr lvl="2">
              <a:lnSpc>
                <a:spcPct val="100000"/>
              </a:lnSpc>
              <a:spcBef>
                <a:spcPts val="0"/>
              </a:spcBef>
              <a:spcAft>
                <a:spcPts val="0"/>
              </a:spcAft>
              <a:buNone/>
              <a:defRPr/>
            </a:lvl3pPr>
            <a:lvl4pPr lvl="3">
              <a:lnSpc>
                <a:spcPct val="100000"/>
              </a:lnSpc>
              <a:spcBef>
                <a:spcPts val="0"/>
              </a:spcBef>
              <a:spcAft>
                <a:spcPts val="0"/>
              </a:spcAft>
              <a:buNone/>
              <a:defRPr/>
            </a:lvl4pPr>
            <a:lvl5pPr lvl="4">
              <a:lnSpc>
                <a:spcPct val="100000"/>
              </a:lnSpc>
              <a:spcBef>
                <a:spcPts val="0"/>
              </a:spcBef>
              <a:spcAft>
                <a:spcPts val="0"/>
              </a:spcAft>
              <a:buNone/>
              <a:defRPr/>
            </a:lvl5pPr>
            <a:lvl6pPr lvl="5">
              <a:lnSpc>
                <a:spcPct val="100000"/>
              </a:lnSpc>
              <a:spcBef>
                <a:spcPts val="0"/>
              </a:spcBef>
              <a:spcAft>
                <a:spcPts val="0"/>
              </a:spcAft>
              <a:buNone/>
              <a:defRPr/>
            </a:lvl6pPr>
            <a:lvl7pPr lvl="6">
              <a:lnSpc>
                <a:spcPct val="100000"/>
              </a:lnSpc>
              <a:spcBef>
                <a:spcPts val="0"/>
              </a:spcBef>
              <a:spcAft>
                <a:spcPts val="0"/>
              </a:spcAft>
              <a:buNone/>
              <a:defRPr/>
            </a:lvl7pPr>
            <a:lvl8pPr lvl="7">
              <a:lnSpc>
                <a:spcPct val="100000"/>
              </a:lnSpc>
              <a:spcBef>
                <a:spcPts val="0"/>
              </a:spcBef>
              <a:spcAft>
                <a:spcPts val="0"/>
              </a:spcAft>
              <a:buNone/>
              <a:defRPr/>
            </a:lvl8pPr>
            <a:lvl9pPr lvl="8">
              <a:lnSpc>
                <a:spcPct val="100000"/>
              </a:lnSpc>
              <a:spcBef>
                <a:spcPts val="0"/>
              </a:spcBef>
              <a:spcAft>
                <a:spcPts val="0"/>
              </a:spcAft>
              <a:buNone/>
              <a:defRPr/>
            </a:lvl9pPr>
          </a:lstStyle>
          <a:p>
            <a:endParaRPr/>
          </a:p>
        </p:txBody>
      </p:sp>
      <p:sp>
        <p:nvSpPr>
          <p:cNvPr id="317" name="Google Shape;317;p34"/>
          <p:cNvSpPr txBox="1">
            <a:spLocks noGrp="1"/>
          </p:cNvSpPr>
          <p:nvPr>
            <p:ph type="body" idx="2"/>
          </p:nvPr>
        </p:nvSpPr>
        <p:spPr>
          <a:xfrm>
            <a:off x="284700" y="1702121"/>
            <a:ext cx="3929700" cy="466800"/>
          </a:xfrm>
          <a:prstGeom prst="rect">
            <a:avLst/>
          </a:prstGeom>
          <a:noFill/>
          <a:ln>
            <a:noFill/>
          </a:ln>
        </p:spPr>
        <p:txBody>
          <a:bodyPr spcFirstLastPara="1" wrap="square" lIns="0" tIns="0" rIns="0" bIns="0"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318" name="Google Shape;318;p34"/>
          <p:cNvSpPr txBox="1">
            <a:spLocks noGrp="1"/>
          </p:cNvSpPr>
          <p:nvPr>
            <p:ph type="body" idx="3"/>
          </p:nvPr>
        </p:nvSpPr>
        <p:spPr>
          <a:xfrm>
            <a:off x="279675" y="3500203"/>
            <a:ext cx="2395800" cy="713700"/>
          </a:xfrm>
          <a:prstGeom prst="rect">
            <a:avLst/>
          </a:prstGeom>
          <a:noFill/>
          <a:ln>
            <a:noFill/>
          </a:ln>
        </p:spPr>
        <p:txBody>
          <a:bodyPr spcFirstLastPara="1" wrap="square" lIns="0" tIns="0" rIns="0" bIns="0"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319" name="Google Shape;319;p34"/>
          <p:cNvSpPr txBox="1">
            <a:spLocks noGrp="1"/>
          </p:cNvSpPr>
          <p:nvPr>
            <p:ph type="subTitle" idx="4"/>
          </p:nvPr>
        </p:nvSpPr>
        <p:spPr>
          <a:xfrm>
            <a:off x="277438" y="3118564"/>
            <a:ext cx="2395800" cy="211200"/>
          </a:xfrm>
          <a:prstGeom prst="rect">
            <a:avLst/>
          </a:prstGeom>
        </p:spPr>
        <p:txBody>
          <a:bodyPr spcFirstLastPara="1" wrap="square" lIns="0" tIns="91425" rIns="0" bIns="91425" anchor="ctr" anchorCtr="0">
            <a:noAutofit/>
          </a:bodyPr>
          <a:lstStyle>
            <a:lvl1pPr lvl="0">
              <a:spcBef>
                <a:spcPts val="0"/>
              </a:spcBef>
              <a:spcAft>
                <a:spcPts val="0"/>
              </a:spcAft>
              <a:buSzPts val="1000"/>
              <a:buFont typeface="Inter SemiBold"/>
              <a:buNone/>
              <a:defRPr sz="1000">
                <a:latin typeface="Inter SemiBold"/>
                <a:ea typeface="Inter SemiBold"/>
                <a:cs typeface="Inter SemiBold"/>
                <a:sym typeface="Inter SemiBold"/>
              </a:defRPr>
            </a:lvl1pPr>
            <a:lvl2pPr lvl="1">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9pPr>
          </a:lstStyle>
          <a:p>
            <a:endParaRPr/>
          </a:p>
        </p:txBody>
      </p:sp>
      <p:sp>
        <p:nvSpPr>
          <p:cNvPr id="320" name="Google Shape;320;p34"/>
          <p:cNvSpPr txBox="1">
            <a:spLocks noGrp="1"/>
          </p:cNvSpPr>
          <p:nvPr>
            <p:ph type="body" idx="5"/>
          </p:nvPr>
        </p:nvSpPr>
        <p:spPr>
          <a:xfrm>
            <a:off x="3345250" y="3500203"/>
            <a:ext cx="2395800" cy="713700"/>
          </a:xfrm>
          <a:prstGeom prst="rect">
            <a:avLst/>
          </a:prstGeom>
          <a:noFill/>
          <a:ln>
            <a:noFill/>
          </a:ln>
        </p:spPr>
        <p:txBody>
          <a:bodyPr spcFirstLastPara="1" wrap="square" lIns="0" tIns="0" rIns="0" bIns="0"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
        <p:nvSpPr>
          <p:cNvPr id="321" name="Google Shape;321;p34"/>
          <p:cNvSpPr txBox="1">
            <a:spLocks noGrp="1"/>
          </p:cNvSpPr>
          <p:nvPr>
            <p:ph type="subTitle" idx="6"/>
          </p:nvPr>
        </p:nvSpPr>
        <p:spPr>
          <a:xfrm>
            <a:off x="3343013" y="3118564"/>
            <a:ext cx="2395800" cy="211200"/>
          </a:xfrm>
          <a:prstGeom prst="rect">
            <a:avLst/>
          </a:prstGeom>
        </p:spPr>
        <p:txBody>
          <a:bodyPr spcFirstLastPara="1" wrap="square" lIns="0" tIns="91425" rIns="0" bIns="91425" anchor="ctr" anchorCtr="0">
            <a:noAutofit/>
          </a:bodyPr>
          <a:lstStyle>
            <a:lvl1pPr lvl="0">
              <a:spcBef>
                <a:spcPts val="0"/>
              </a:spcBef>
              <a:spcAft>
                <a:spcPts val="0"/>
              </a:spcAft>
              <a:buSzPts val="1000"/>
              <a:buFont typeface="Inter SemiBold"/>
              <a:buNone/>
              <a:defRPr sz="1000">
                <a:latin typeface="Inter SemiBold"/>
                <a:ea typeface="Inter SemiBold"/>
                <a:cs typeface="Inter SemiBold"/>
                <a:sym typeface="Inter SemiBold"/>
              </a:defRPr>
            </a:lvl1pPr>
            <a:lvl2pPr lvl="1">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9pPr>
          </a:lstStyle>
          <a:p>
            <a:endParaRPr/>
          </a:p>
        </p:txBody>
      </p:sp>
      <p:sp>
        <p:nvSpPr>
          <p:cNvPr id="322" name="Google Shape;322;p34"/>
          <p:cNvSpPr txBox="1">
            <a:spLocks noGrp="1"/>
          </p:cNvSpPr>
          <p:nvPr>
            <p:ph type="subTitle" idx="7"/>
          </p:nvPr>
        </p:nvSpPr>
        <p:spPr>
          <a:xfrm>
            <a:off x="6465150" y="3948989"/>
            <a:ext cx="1646700" cy="211200"/>
          </a:xfrm>
          <a:prstGeom prst="rect">
            <a:avLst/>
          </a:prstGeom>
        </p:spPr>
        <p:txBody>
          <a:bodyPr spcFirstLastPara="1" wrap="square" lIns="0" tIns="91425" rIns="0" bIns="91425" anchor="ctr" anchorCtr="0">
            <a:noAutofit/>
          </a:bodyPr>
          <a:lstStyle>
            <a:lvl1pPr lvl="0">
              <a:spcBef>
                <a:spcPts val="0"/>
              </a:spcBef>
              <a:spcAft>
                <a:spcPts val="0"/>
              </a:spcAft>
              <a:buSzPts val="1000"/>
              <a:buFont typeface="Inter SemiBold"/>
              <a:buNone/>
              <a:defRPr sz="1000">
                <a:latin typeface="Inter SemiBold"/>
                <a:ea typeface="Inter SemiBold"/>
                <a:cs typeface="Inter SemiBold"/>
                <a:sym typeface="Inter SemiBold"/>
              </a:defRPr>
            </a:lvl1pPr>
            <a:lvl2pPr lvl="1">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9pPr>
          </a:lstStyle>
          <a:p>
            <a:endParaRPr/>
          </a:p>
        </p:txBody>
      </p:sp>
      <p:sp>
        <p:nvSpPr>
          <p:cNvPr id="323" name="Google Shape;323;p34"/>
          <p:cNvSpPr txBox="1">
            <a:spLocks noGrp="1"/>
          </p:cNvSpPr>
          <p:nvPr>
            <p:ph type="subTitle" idx="8"/>
          </p:nvPr>
        </p:nvSpPr>
        <p:spPr>
          <a:xfrm>
            <a:off x="6455725" y="4075875"/>
            <a:ext cx="1392000" cy="775800"/>
          </a:xfrm>
          <a:prstGeom prst="rect">
            <a:avLst/>
          </a:prstGeom>
        </p:spPr>
        <p:txBody>
          <a:bodyPr spcFirstLastPara="1" wrap="square" lIns="0" tIns="91425" rIns="0" bIns="91425" anchor="ctr" anchorCtr="0">
            <a:noAutofit/>
          </a:bodyPr>
          <a:lstStyle>
            <a:lvl1pPr lvl="0">
              <a:spcBef>
                <a:spcPts val="0"/>
              </a:spcBef>
              <a:spcAft>
                <a:spcPts val="0"/>
              </a:spcAft>
              <a:buSzPts val="4800"/>
              <a:buNone/>
              <a:defRPr sz="4800"/>
            </a:lvl1pPr>
            <a:lvl2pPr lvl="1">
              <a:spcBef>
                <a:spcPts val="0"/>
              </a:spcBef>
              <a:spcAft>
                <a:spcPts val="0"/>
              </a:spcAft>
              <a:buClr>
                <a:schemeClr val="dk1"/>
              </a:buClr>
              <a:buSzPts val="4800"/>
              <a:buNone/>
              <a:defRPr sz="4800">
                <a:solidFill>
                  <a:schemeClr val="dk1"/>
                </a:solidFill>
              </a:defRPr>
            </a:lvl2pPr>
            <a:lvl3pPr lvl="2">
              <a:spcBef>
                <a:spcPts val="0"/>
              </a:spcBef>
              <a:spcAft>
                <a:spcPts val="0"/>
              </a:spcAft>
              <a:buClr>
                <a:schemeClr val="dk1"/>
              </a:buClr>
              <a:buSzPts val="4800"/>
              <a:buNone/>
              <a:defRPr sz="4800">
                <a:solidFill>
                  <a:schemeClr val="dk1"/>
                </a:solidFill>
              </a:defRPr>
            </a:lvl3pPr>
            <a:lvl4pPr lvl="3">
              <a:spcBef>
                <a:spcPts val="0"/>
              </a:spcBef>
              <a:spcAft>
                <a:spcPts val="0"/>
              </a:spcAft>
              <a:buClr>
                <a:schemeClr val="dk1"/>
              </a:buClr>
              <a:buSzPts val="4800"/>
              <a:buNone/>
              <a:defRPr sz="4800">
                <a:solidFill>
                  <a:schemeClr val="dk1"/>
                </a:solidFill>
              </a:defRPr>
            </a:lvl4pPr>
            <a:lvl5pPr lvl="4">
              <a:spcBef>
                <a:spcPts val="0"/>
              </a:spcBef>
              <a:spcAft>
                <a:spcPts val="0"/>
              </a:spcAft>
              <a:buClr>
                <a:schemeClr val="dk1"/>
              </a:buClr>
              <a:buSzPts val="4800"/>
              <a:buNone/>
              <a:defRPr sz="4800">
                <a:solidFill>
                  <a:schemeClr val="dk1"/>
                </a:solidFill>
              </a:defRPr>
            </a:lvl5pPr>
            <a:lvl6pPr lvl="5">
              <a:spcBef>
                <a:spcPts val="0"/>
              </a:spcBef>
              <a:spcAft>
                <a:spcPts val="0"/>
              </a:spcAft>
              <a:buClr>
                <a:schemeClr val="dk1"/>
              </a:buClr>
              <a:buSzPts val="4800"/>
              <a:buNone/>
              <a:defRPr sz="4800">
                <a:solidFill>
                  <a:schemeClr val="dk1"/>
                </a:solidFill>
              </a:defRPr>
            </a:lvl6pPr>
            <a:lvl7pPr lvl="6">
              <a:spcBef>
                <a:spcPts val="0"/>
              </a:spcBef>
              <a:spcAft>
                <a:spcPts val="0"/>
              </a:spcAft>
              <a:buClr>
                <a:schemeClr val="dk1"/>
              </a:buClr>
              <a:buSzPts val="4800"/>
              <a:buNone/>
              <a:defRPr sz="4800">
                <a:solidFill>
                  <a:schemeClr val="dk1"/>
                </a:solidFill>
              </a:defRPr>
            </a:lvl7pPr>
            <a:lvl8pPr lvl="7">
              <a:spcBef>
                <a:spcPts val="0"/>
              </a:spcBef>
              <a:spcAft>
                <a:spcPts val="0"/>
              </a:spcAft>
              <a:buClr>
                <a:schemeClr val="dk1"/>
              </a:buClr>
              <a:buSzPts val="4800"/>
              <a:buNone/>
              <a:defRPr sz="4800">
                <a:solidFill>
                  <a:schemeClr val="dk1"/>
                </a:solidFill>
              </a:defRPr>
            </a:lvl8pPr>
            <a:lvl9pPr lvl="8">
              <a:spcBef>
                <a:spcPts val="0"/>
              </a:spcBef>
              <a:spcAft>
                <a:spcPts val="0"/>
              </a:spcAft>
              <a:buClr>
                <a:schemeClr val="dk1"/>
              </a:buClr>
              <a:buSzPts val="4800"/>
              <a:buNone/>
              <a:defRPr sz="4800">
                <a:solidFill>
                  <a:schemeClr val="dk1"/>
                </a:solidFill>
              </a:defRPr>
            </a:lvl9pPr>
          </a:lstStyle>
          <a:p>
            <a:endParaRPr/>
          </a:p>
        </p:txBody>
      </p:sp>
      <p:sp>
        <p:nvSpPr>
          <p:cNvPr id="324" name="Google Shape;324;p34"/>
          <p:cNvSpPr txBox="1">
            <a:spLocks noGrp="1"/>
          </p:cNvSpPr>
          <p:nvPr>
            <p:ph type="subTitle" idx="9"/>
          </p:nvPr>
        </p:nvSpPr>
        <p:spPr>
          <a:xfrm>
            <a:off x="6474575" y="2749851"/>
            <a:ext cx="1646700" cy="211200"/>
          </a:xfrm>
          <a:prstGeom prst="rect">
            <a:avLst/>
          </a:prstGeom>
        </p:spPr>
        <p:txBody>
          <a:bodyPr spcFirstLastPara="1" wrap="square" lIns="0" tIns="91425" rIns="0" bIns="91425" anchor="ctr" anchorCtr="0">
            <a:noAutofit/>
          </a:bodyPr>
          <a:lstStyle>
            <a:lvl1pPr lvl="0">
              <a:spcBef>
                <a:spcPts val="0"/>
              </a:spcBef>
              <a:spcAft>
                <a:spcPts val="0"/>
              </a:spcAft>
              <a:buSzPts val="1000"/>
              <a:buFont typeface="Inter SemiBold"/>
              <a:buNone/>
              <a:defRPr sz="1000">
                <a:latin typeface="Inter SemiBold"/>
                <a:ea typeface="Inter SemiBold"/>
                <a:cs typeface="Inter SemiBold"/>
                <a:sym typeface="Inter SemiBold"/>
              </a:defRPr>
            </a:lvl1pPr>
            <a:lvl2pPr lvl="1">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9pPr>
          </a:lstStyle>
          <a:p>
            <a:endParaRPr/>
          </a:p>
        </p:txBody>
      </p:sp>
      <p:sp>
        <p:nvSpPr>
          <p:cNvPr id="325" name="Google Shape;325;p34"/>
          <p:cNvSpPr txBox="1">
            <a:spLocks noGrp="1"/>
          </p:cNvSpPr>
          <p:nvPr>
            <p:ph type="subTitle" idx="13"/>
          </p:nvPr>
        </p:nvSpPr>
        <p:spPr>
          <a:xfrm>
            <a:off x="6465150" y="2876738"/>
            <a:ext cx="1392000" cy="775800"/>
          </a:xfrm>
          <a:prstGeom prst="rect">
            <a:avLst/>
          </a:prstGeom>
        </p:spPr>
        <p:txBody>
          <a:bodyPr spcFirstLastPara="1" wrap="square" lIns="0" tIns="91425" rIns="0" bIns="91425" anchor="ctr" anchorCtr="0">
            <a:noAutofit/>
          </a:bodyPr>
          <a:lstStyle>
            <a:lvl1pPr lvl="0">
              <a:spcBef>
                <a:spcPts val="0"/>
              </a:spcBef>
              <a:spcAft>
                <a:spcPts val="0"/>
              </a:spcAft>
              <a:buSzPts val="4800"/>
              <a:buNone/>
              <a:defRPr sz="4800"/>
            </a:lvl1pPr>
            <a:lvl2pPr lvl="1">
              <a:spcBef>
                <a:spcPts val="0"/>
              </a:spcBef>
              <a:spcAft>
                <a:spcPts val="0"/>
              </a:spcAft>
              <a:buClr>
                <a:schemeClr val="dk1"/>
              </a:buClr>
              <a:buSzPts val="4800"/>
              <a:buNone/>
              <a:defRPr sz="4800">
                <a:solidFill>
                  <a:schemeClr val="dk1"/>
                </a:solidFill>
              </a:defRPr>
            </a:lvl2pPr>
            <a:lvl3pPr lvl="2">
              <a:spcBef>
                <a:spcPts val="0"/>
              </a:spcBef>
              <a:spcAft>
                <a:spcPts val="0"/>
              </a:spcAft>
              <a:buClr>
                <a:schemeClr val="dk1"/>
              </a:buClr>
              <a:buSzPts val="4800"/>
              <a:buNone/>
              <a:defRPr sz="4800">
                <a:solidFill>
                  <a:schemeClr val="dk1"/>
                </a:solidFill>
              </a:defRPr>
            </a:lvl3pPr>
            <a:lvl4pPr lvl="3">
              <a:spcBef>
                <a:spcPts val="0"/>
              </a:spcBef>
              <a:spcAft>
                <a:spcPts val="0"/>
              </a:spcAft>
              <a:buClr>
                <a:schemeClr val="dk1"/>
              </a:buClr>
              <a:buSzPts val="4800"/>
              <a:buNone/>
              <a:defRPr sz="4800">
                <a:solidFill>
                  <a:schemeClr val="dk1"/>
                </a:solidFill>
              </a:defRPr>
            </a:lvl4pPr>
            <a:lvl5pPr lvl="4">
              <a:spcBef>
                <a:spcPts val="0"/>
              </a:spcBef>
              <a:spcAft>
                <a:spcPts val="0"/>
              </a:spcAft>
              <a:buClr>
                <a:schemeClr val="dk1"/>
              </a:buClr>
              <a:buSzPts val="4800"/>
              <a:buNone/>
              <a:defRPr sz="4800">
                <a:solidFill>
                  <a:schemeClr val="dk1"/>
                </a:solidFill>
              </a:defRPr>
            </a:lvl5pPr>
            <a:lvl6pPr lvl="5">
              <a:spcBef>
                <a:spcPts val="0"/>
              </a:spcBef>
              <a:spcAft>
                <a:spcPts val="0"/>
              </a:spcAft>
              <a:buClr>
                <a:schemeClr val="dk1"/>
              </a:buClr>
              <a:buSzPts val="4800"/>
              <a:buNone/>
              <a:defRPr sz="4800">
                <a:solidFill>
                  <a:schemeClr val="dk1"/>
                </a:solidFill>
              </a:defRPr>
            </a:lvl6pPr>
            <a:lvl7pPr lvl="6">
              <a:spcBef>
                <a:spcPts val="0"/>
              </a:spcBef>
              <a:spcAft>
                <a:spcPts val="0"/>
              </a:spcAft>
              <a:buClr>
                <a:schemeClr val="dk1"/>
              </a:buClr>
              <a:buSzPts val="4800"/>
              <a:buNone/>
              <a:defRPr sz="4800">
                <a:solidFill>
                  <a:schemeClr val="dk1"/>
                </a:solidFill>
              </a:defRPr>
            </a:lvl7pPr>
            <a:lvl8pPr lvl="7">
              <a:spcBef>
                <a:spcPts val="0"/>
              </a:spcBef>
              <a:spcAft>
                <a:spcPts val="0"/>
              </a:spcAft>
              <a:buClr>
                <a:schemeClr val="dk1"/>
              </a:buClr>
              <a:buSzPts val="4800"/>
              <a:buNone/>
              <a:defRPr sz="4800">
                <a:solidFill>
                  <a:schemeClr val="dk1"/>
                </a:solidFill>
              </a:defRPr>
            </a:lvl8pPr>
            <a:lvl9pPr lvl="8">
              <a:spcBef>
                <a:spcPts val="0"/>
              </a:spcBef>
              <a:spcAft>
                <a:spcPts val="0"/>
              </a:spcAft>
              <a:buClr>
                <a:schemeClr val="dk1"/>
              </a:buClr>
              <a:buSzPts val="4800"/>
              <a:buNone/>
              <a:defRPr sz="4800">
                <a:solidFill>
                  <a:schemeClr val="dk1"/>
                </a:solidFill>
              </a:defRPr>
            </a:lvl9pPr>
          </a:lstStyle>
          <a:p>
            <a:endParaRPr/>
          </a:p>
        </p:txBody>
      </p:sp>
      <p:sp>
        <p:nvSpPr>
          <p:cNvPr id="326" name="Google Shape;326;p34"/>
          <p:cNvSpPr txBox="1">
            <a:spLocks noGrp="1"/>
          </p:cNvSpPr>
          <p:nvPr>
            <p:ph type="subTitle" idx="14"/>
          </p:nvPr>
        </p:nvSpPr>
        <p:spPr>
          <a:xfrm>
            <a:off x="6469863" y="1550714"/>
            <a:ext cx="1646700" cy="211200"/>
          </a:xfrm>
          <a:prstGeom prst="rect">
            <a:avLst/>
          </a:prstGeom>
        </p:spPr>
        <p:txBody>
          <a:bodyPr spcFirstLastPara="1" wrap="square" lIns="0" tIns="91425" rIns="0" bIns="91425" anchor="ctr" anchorCtr="0">
            <a:noAutofit/>
          </a:bodyPr>
          <a:lstStyle>
            <a:lvl1pPr lvl="0">
              <a:spcBef>
                <a:spcPts val="0"/>
              </a:spcBef>
              <a:spcAft>
                <a:spcPts val="0"/>
              </a:spcAft>
              <a:buSzPts val="1000"/>
              <a:buFont typeface="Inter SemiBold"/>
              <a:buNone/>
              <a:defRPr sz="1000">
                <a:latin typeface="Inter SemiBold"/>
                <a:ea typeface="Inter SemiBold"/>
                <a:cs typeface="Inter SemiBold"/>
                <a:sym typeface="Inter SemiBold"/>
              </a:defRPr>
            </a:lvl1pPr>
            <a:lvl2pPr lvl="1">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9pPr>
          </a:lstStyle>
          <a:p>
            <a:endParaRPr/>
          </a:p>
        </p:txBody>
      </p:sp>
      <p:sp>
        <p:nvSpPr>
          <p:cNvPr id="327" name="Google Shape;327;p34"/>
          <p:cNvSpPr txBox="1">
            <a:spLocks noGrp="1"/>
          </p:cNvSpPr>
          <p:nvPr>
            <p:ph type="subTitle" idx="15"/>
          </p:nvPr>
        </p:nvSpPr>
        <p:spPr>
          <a:xfrm>
            <a:off x="6460438" y="1677600"/>
            <a:ext cx="1392000" cy="775800"/>
          </a:xfrm>
          <a:prstGeom prst="rect">
            <a:avLst/>
          </a:prstGeom>
        </p:spPr>
        <p:txBody>
          <a:bodyPr spcFirstLastPara="1" wrap="square" lIns="0" tIns="91425" rIns="0" bIns="91425" anchor="ctr" anchorCtr="0">
            <a:noAutofit/>
          </a:bodyPr>
          <a:lstStyle>
            <a:lvl1pPr lvl="0">
              <a:spcBef>
                <a:spcPts val="0"/>
              </a:spcBef>
              <a:spcAft>
                <a:spcPts val="0"/>
              </a:spcAft>
              <a:buSzPts val="4800"/>
              <a:buNone/>
              <a:defRPr sz="4800"/>
            </a:lvl1pPr>
            <a:lvl2pPr lvl="1">
              <a:spcBef>
                <a:spcPts val="0"/>
              </a:spcBef>
              <a:spcAft>
                <a:spcPts val="0"/>
              </a:spcAft>
              <a:buClr>
                <a:schemeClr val="dk1"/>
              </a:buClr>
              <a:buSzPts val="4800"/>
              <a:buNone/>
              <a:defRPr sz="4800">
                <a:solidFill>
                  <a:schemeClr val="dk1"/>
                </a:solidFill>
              </a:defRPr>
            </a:lvl2pPr>
            <a:lvl3pPr lvl="2">
              <a:spcBef>
                <a:spcPts val="0"/>
              </a:spcBef>
              <a:spcAft>
                <a:spcPts val="0"/>
              </a:spcAft>
              <a:buClr>
                <a:schemeClr val="dk1"/>
              </a:buClr>
              <a:buSzPts val="4800"/>
              <a:buNone/>
              <a:defRPr sz="4800">
                <a:solidFill>
                  <a:schemeClr val="dk1"/>
                </a:solidFill>
              </a:defRPr>
            </a:lvl3pPr>
            <a:lvl4pPr lvl="3">
              <a:spcBef>
                <a:spcPts val="0"/>
              </a:spcBef>
              <a:spcAft>
                <a:spcPts val="0"/>
              </a:spcAft>
              <a:buClr>
                <a:schemeClr val="dk1"/>
              </a:buClr>
              <a:buSzPts val="4800"/>
              <a:buNone/>
              <a:defRPr sz="4800">
                <a:solidFill>
                  <a:schemeClr val="dk1"/>
                </a:solidFill>
              </a:defRPr>
            </a:lvl4pPr>
            <a:lvl5pPr lvl="4">
              <a:spcBef>
                <a:spcPts val="0"/>
              </a:spcBef>
              <a:spcAft>
                <a:spcPts val="0"/>
              </a:spcAft>
              <a:buClr>
                <a:schemeClr val="dk1"/>
              </a:buClr>
              <a:buSzPts val="4800"/>
              <a:buNone/>
              <a:defRPr sz="4800">
                <a:solidFill>
                  <a:schemeClr val="dk1"/>
                </a:solidFill>
              </a:defRPr>
            </a:lvl5pPr>
            <a:lvl6pPr lvl="5">
              <a:spcBef>
                <a:spcPts val="0"/>
              </a:spcBef>
              <a:spcAft>
                <a:spcPts val="0"/>
              </a:spcAft>
              <a:buClr>
                <a:schemeClr val="dk1"/>
              </a:buClr>
              <a:buSzPts val="4800"/>
              <a:buNone/>
              <a:defRPr sz="4800">
                <a:solidFill>
                  <a:schemeClr val="dk1"/>
                </a:solidFill>
              </a:defRPr>
            </a:lvl6pPr>
            <a:lvl7pPr lvl="6">
              <a:spcBef>
                <a:spcPts val="0"/>
              </a:spcBef>
              <a:spcAft>
                <a:spcPts val="0"/>
              </a:spcAft>
              <a:buClr>
                <a:schemeClr val="dk1"/>
              </a:buClr>
              <a:buSzPts val="4800"/>
              <a:buNone/>
              <a:defRPr sz="4800">
                <a:solidFill>
                  <a:schemeClr val="dk1"/>
                </a:solidFill>
              </a:defRPr>
            </a:lvl7pPr>
            <a:lvl8pPr lvl="7">
              <a:spcBef>
                <a:spcPts val="0"/>
              </a:spcBef>
              <a:spcAft>
                <a:spcPts val="0"/>
              </a:spcAft>
              <a:buClr>
                <a:schemeClr val="dk1"/>
              </a:buClr>
              <a:buSzPts val="4800"/>
              <a:buNone/>
              <a:defRPr sz="4800">
                <a:solidFill>
                  <a:schemeClr val="dk1"/>
                </a:solidFill>
              </a:defRPr>
            </a:lvl8pPr>
            <a:lvl9pPr lvl="8">
              <a:spcBef>
                <a:spcPts val="0"/>
              </a:spcBef>
              <a:spcAft>
                <a:spcPts val="0"/>
              </a:spcAft>
              <a:buClr>
                <a:schemeClr val="dk1"/>
              </a:buClr>
              <a:buSzPts val="4800"/>
              <a:buNone/>
              <a:defRPr sz="4800">
                <a:solidFill>
                  <a:schemeClr val="dk1"/>
                </a:solidFill>
              </a:defRPr>
            </a:lvl9pPr>
          </a:lstStyle>
          <a:p>
            <a:endParaRPr/>
          </a:p>
        </p:txBody>
      </p:sp>
      <p:sp>
        <p:nvSpPr>
          <p:cNvPr id="328" name="Google Shape;328;p34"/>
          <p:cNvSpPr txBox="1">
            <a:spLocks noGrp="1"/>
          </p:cNvSpPr>
          <p:nvPr>
            <p:ph type="body" idx="16"/>
          </p:nvPr>
        </p:nvSpPr>
        <p:spPr>
          <a:xfrm>
            <a:off x="6455725" y="927350"/>
            <a:ext cx="2409900" cy="364800"/>
          </a:xfrm>
          <a:prstGeom prst="rect">
            <a:avLst/>
          </a:prstGeom>
          <a:noFill/>
          <a:ln>
            <a:noFill/>
          </a:ln>
        </p:spPr>
        <p:txBody>
          <a:bodyPr spcFirstLastPara="1" wrap="square" lIns="0" tIns="0" rIns="0" bIns="0" anchor="t" anchorCtr="0">
            <a:noAutofit/>
          </a:bodyPr>
          <a:lstStyle>
            <a:lvl1pPr marL="457200" lvl="0" indent="-292100">
              <a:lnSpc>
                <a:spcPct val="115000"/>
              </a:lnSpc>
              <a:spcBef>
                <a:spcPts val="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1pPr>
            <a:lvl2pPr marL="914400" lvl="1"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2pPr>
            <a:lvl3pPr marL="1371600" lvl="2"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3pPr>
            <a:lvl4pPr marL="1828800" lvl="3"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4pPr>
            <a:lvl5pPr marL="2286000" lvl="4"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5pPr>
            <a:lvl6pPr marL="2743200" lvl="5"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6pPr>
            <a:lvl7pPr marL="3200400" lvl="6"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7pPr>
            <a:lvl8pPr marL="3657600" lvl="7" indent="-292100">
              <a:lnSpc>
                <a:spcPct val="115000"/>
              </a:lnSpc>
              <a:spcBef>
                <a:spcPts val="800"/>
              </a:spcBef>
              <a:spcAft>
                <a:spcPts val="0"/>
              </a:spcAft>
              <a:buClr>
                <a:schemeClr val="dk1"/>
              </a:buClr>
              <a:buSzPts val="1000"/>
              <a:buFont typeface="Inter Light"/>
              <a:buChar char="○"/>
              <a:defRPr sz="1000">
                <a:solidFill>
                  <a:schemeClr val="dk1"/>
                </a:solidFill>
                <a:latin typeface="Inter Light"/>
                <a:ea typeface="Inter Light"/>
                <a:cs typeface="Inter Light"/>
                <a:sym typeface="Inter Light"/>
              </a:defRPr>
            </a:lvl8pPr>
            <a:lvl9pPr marL="4114800" lvl="8" indent="-292100">
              <a:lnSpc>
                <a:spcPct val="115000"/>
              </a:lnSpc>
              <a:spcBef>
                <a:spcPts val="800"/>
              </a:spcBef>
              <a:spcAft>
                <a:spcPts val="800"/>
              </a:spcAft>
              <a:buClr>
                <a:schemeClr val="dk1"/>
              </a:buClr>
              <a:buSzPts val="1000"/>
              <a:buFont typeface="Inter Light"/>
              <a:buChar char="■"/>
              <a:defRPr sz="1000">
                <a:solidFill>
                  <a:schemeClr val="dk1"/>
                </a:solidFill>
                <a:latin typeface="Inter Light"/>
                <a:ea typeface="Inter Light"/>
                <a:cs typeface="Inter Light"/>
                <a:sym typeface="Inter Light"/>
              </a:defRPr>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329"/>
        <p:cNvGrpSpPr/>
        <p:nvPr/>
      </p:nvGrpSpPr>
      <p:grpSpPr>
        <a:xfrm>
          <a:off x="0" y="0"/>
          <a:ext cx="0" cy="0"/>
          <a:chOff x="0" y="0"/>
          <a:chExt cx="0" cy="0"/>
        </a:xfrm>
      </p:grpSpPr>
      <p:sp>
        <p:nvSpPr>
          <p:cNvPr id="330" name="Google Shape;330;p35"/>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spAutoFit/>
          </a:bodyPr>
          <a:lstStyle>
            <a:lvl1pPr lvl="0" algn="ctr">
              <a:spcBef>
                <a:spcPts val="0"/>
              </a:spcBef>
              <a:spcAft>
                <a:spcPts val="0"/>
              </a:spcAft>
              <a:buSzPts val="5200"/>
              <a:buChar char="●"/>
              <a:defRPr sz="5200"/>
            </a:lvl1pPr>
            <a:lvl2pPr lvl="1" algn="ctr">
              <a:spcBef>
                <a:spcPts val="0"/>
              </a:spcBef>
              <a:spcAft>
                <a:spcPts val="0"/>
              </a:spcAft>
              <a:buSzPts val="5200"/>
              <a:buChar char="○"/>
              <a:defRPr sz="5200"/>
            </a:lvl2pPr>
            <a:lvl3pPr lvl="2" algn="ctr">
              <a:spcBef>
                <a:spcPts val="0"/>
              </a:spcBef>
              <a:spcAft>
                <a:spcPts val="0"/>
              </a:spcAft>
              <a:buSzPts val="5200"/>
              <a:buChar char="■"/>
              <a:defRPr sz="5200"/>
            </a:lvl3pPr>
            <a:lvl4pPr lvl="3" algn="ctr">
              <a:spcBef>
                <a:spcPts val="0"/>
              </a:spcBef>
              <a:spcAft>
                <a:spcPts val="0"/>
              </a:spcAft>
              <a:buSzPts val="5200"/>
              <a:buChar char="●"/>
              <a:defRPr sz="5200"/>
            </a:lvl4pPr>
            <a:lvl5pPr lvl="4" algn="ctr">
              <a:spcBef>
                <a:spcPts val="0"/>
              </a:spcBef>
              <a:spcAft>
                <a:spcPts val="0"/>
              </a:spcAft>
              <a:buSzPts val="5200"/>
              <a:buChar char="○"/>
              <a:defRPr sz="5200"/>
            </a:lvl5pPr>
            <a:lvl6pPr lvl="5" algn="ctr">
              <a:spcBef>
                <a:spcPts val="0"/>
              </a:spcBef>
              <a:spcAft>
                <a:spcPts val="0"/>
              </a:spcAft>
              <a:buSzPts val="5200"/>
              <a:buChar char="■"/>
              <a:defRPr sz="5200"/>
            </a:lvl6pPr>
            <a:lvl7pPr lvl="6" algn="ctr">
              <a:spcBef>
                <a:spcPts val="0"/>
              </a:spcBef>
              <a:spcAft>
                <a:spcPts val="0"/>
              </a:spcAft>
              <a:buSzPts val="5200"/>
              <a:buChar char="●"/>
              <a:defRPr sz="5200"/>
            </a:lvl7pPr>
            <a:lvl8pPr lvl="7" algn="ctr">
              <a:spcBef>
                <a:spcPts val="0"/>
              </a:spcBef>
              <a:spcAft>
                <a:spcPts val="0"/>
              </a:spcAft>
              <a:buSzPts val="5200"/>
              <a:buChar char="○"/>
              <a:defRPr sz="5200"/>
            </a:lvl8pPr>
            <a:lvl9pPr lvl="8" algn="ctr">
              <a:spcBef>
                <a:spcPts val="0"/>
              </a:spcBef>
              <a:spcAft>
                <a:spcPts val="0"/>
              </a:spcAft>
              <a:buSzPts val="5200"/>
              <a:buChar char="■"/>
              <a:defRPr sz="5200"/>
            </a:lvl9pPr>
          </a:lstStyle>
          <a:p>
            <a:endParaRPr/>
          </a:p>
        </p:txBody>
      </p:sp>
      <p:sp>
        <p:nvSpPr>
          <p:cNvPr id="331" name="Google Shape;331;p35"/>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sz="2800"/>
            </a:lvl1pPr>
            <a:lvl2pPr lvl="1" algn="ctr">
              <a:spcBef>
                <a:spcPts val="0"/>
              </a:spcBef>
              <a:spcAft>
                <a:spcPts val="0"/>
              </a:spcAft>
              <a:buSzPts val="2800"/>
              <a:buNone/>
              <a:defRPr sz="2800"/>
            </a:lvl2pPr>
            <a:lvl3pPr lvl="2" algn="ctr">
              <a:spcBef>
                <a:spcPts val="0"/>
              </a:spcBef>
              <a:spcAft>
                <a:spcPts val="0"/>
              </a:spcAft>
              <a:buSzPts val="2800"/>
              <a:buNone/>
              <a:defRPr sz="2800"/>
            </a:lvl3pPr>
            <a:lvl4pPr lvl="3" algn="ctr">
              <a:spcBef>
                <a:spcPts val="0"/>
              </a:spcBef>
              <a:spcAft>
                <a:spcPts val="0"/>
              </a:spcAft>
              <a:buSzPts val="2800"/>
              <a:buNone/>
              <a:defRPr sz="2800"/>
            </a:lvl4pPr>
            <a:lvl5pPr lvl="4" algn="ctr">
              <a:spcBef>
                <a:spcPts val="0"/>
              </a:spcBef>
              <a:spcAft>
                <a:spcPts val="0"/>
              </a:spcAft>
              <a:buSzPts val="2800"/>
              <a:buNone/>
              <a:defRPr sz="2800"/>
            </a:lvl5pPr>
            <a:lvl6pPr lvl="5" algn="ctr">
              <a:spcBef>
                <a:spcPts val="0"/>
              </a:spcBef>
              <a:spcAft>
                <a:spcPts val="0"/>
              </a:spcAft>
              <a:buSzPts val="2800"/>
              <a:buNone/>
              <a:defRPr sz="2800"/>
            </a:lvl6pPr>
            <a:lvl7pPr lvl="6" algn="ctr">
              <a:spcBef>
                <a:spcPts val="0"/>
              </a:spcBef>
              <a:spcAft>
                <a:spcPts val="0"/>
              </a:spcAft>
              <a:buSzPts val="2800"/>
              <a:buNone/>
              <a:defRPr sz="2800"/>
            </a:lvl7pPr>
            <a:lvl8pPr lvl="7" algn="ctr">
              <a:spcBef>
                <a:spcPts val="0"/>
              </a:spcBef>
              <a:spcAft>
                <a:spcPts val="0"/>
              </a:spcAft>
              <a:buSzPts val="2800"/>
              <a:buNone/>
              <a:defRPr sz="2800"/>
            </a:lvl8pPr>
            <a:lvl9pPr lvl="8" algn="ctr">
              <a:spcBef>
                <a:spcPts val="0"/>
              </a:spcBef>
              <a:spcAft>
                <a:spcPts val="0"/>
              </a:spcAft>
              <a:buSzPts val="2800"/>
              <a:buNone/>
              <a:defRPr sz="2800"/>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332"/>
        <p:cNvGrpSpPr/>
        <p:nvPr/>
      </p:nvGrpSpPr>
      <p:grpSpPr>
        <a:xfrm>
          <a:off x="0" y="0"/>
          <a:ext cx="0" cy="0"/>
          <a:chOff x="0" y="0"/>
          <a:chExt cx="0" cy="0"/>
        </a:xfrm>
      </p:grpSpPr>
      <p:sp>
        <p:nvSpPr>
          <p:cNvPr id="333" name="Google Shape;333;p36"/>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spAutoFit/>
          </a:bodyPr>
          <a:lstStyle>
            <a:lvl1pPr lvl="0" algn="ctr">
              <a:spcBef>
                <a:spcPts val="0"/>
              </a:spcBef>
              <a:spcAft>
                <a:spcPts val="0"/>
              </a:spcAft>
              <a:buSzPts val="3600"/>
              <a:buChar char="●"/>
              <a:defRPr sz="3600"/>
            </a:lvl1pPr>
            <a:lvl2pPr lvl="1" algn="ctr">
              <a:spcBef>
                <a:spcPts val="0"/>
              </a:spcBef>
              <a:spcAft>
                <a:spcPts val="0"/>
              </a:spcAft>
              <a:buSzPts val="3600"/>
              <a:buChar char="○"/>
              <a:defRPr sz="3600"/>
            </a:lvl2pPr>
            <a:lvl3pPr lvl="2" algn="ctr">
              <a:spcBef>
                <a:spcPts val="0"/>
              </a:spcBef>
              <a:spcAft>
                <a:spcPts val="0"/>
              </a:spcAft>
              <a:buSzPts val="3600"/>
              <a:buChar char="■"/>
              <a:defRPr sz="3600"/>
            </a:lvl3pPr>
            <a:lvl4pPr lvl="3" algn="ctr">
              <a:spcBef>
                <a:spcPts val="0"/>
              </a:spcBef>
              <a:spcAft>
                <a:spcPts val="0"/>
              </a:spcAft>
              <a:buSzPts val="3600"/>
              <a:buChar char="●"/>
              <a:defRPr sz="3600"/>
            </a:lvl4pPr>
            <a:lvl5pPr lvl="4" algn="ctr">
              <a:spcBef>
                <a:spcPts val="0"/>
              </a:spcBef>
              <a:spcAft>
                <a:spcPts val="0"/>
              </a:spcAft>
              <a:buSzPts val="3600"/>
              <a:buChar char="○"/>
              <a:defRPr sz="3600"/>
            </a:lvl5pPr>
            <a:lvl6pPr lvl="5" algn="ctr">
              <a:spcBef>
                <a:spcPts val="0"/>
              </a:spcBef>
              <a:spcAft>
                <a:spcPts val="0"/>
              </a:spcAft>
              <a:buSzPts val="3600"/>
              <a:buChar char="■"/>
              <a:defRPr sz="3600"/>
            </a:lvl6pPr>
            <a:lvl7pPr lvl="6" algn="ctr">
              <a:spcBef>
                <a:spcPts val="0"/>
              </a:spcBef>
              <a:spcAft>
                <a:spcPts val="0"/>
              </a:spcAft>
              <a:buSzPts val="3600"/>
              <a:buChar char="●"/>
              <a:defRPr sz="3600"/>
            </a:lvl7pPr>
            <a:lvl8pPr lvl="7" algn="ctr">
              <a:spcBef>
                <a:spcPts val="0"/>
              </a:spcBef>
              <a:spcAft>
                <a:spcPts val="0"/>
              </a:spcAft>
              <a:buSzPts val="3600"/>
              <a:buChar char="○"/>
              <a:defRPr sz="3600"/>
            </a:lvl8pPr>
            <a:lvl9pPr lvl="8" algn="ctr">
              <a:spcBef>
                <a:spcPts val="0"/>
              </a:spcBef>
              <a:spcAft>
                <a:spcPts val="0"/>
              </a:spcAft>
              <a:buSzPts val="3600"/>
              <a:buChar char="■"/>
              <a:defRPr sz="3600"/>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334"/>
        <p:cNvGrpSpPr/>
        <p:nvPr/>
      </p:nvGrpSpPr>
      <p:grpSpPr>
        <a:xfrm>
          <a:off x="0" y="0"/>
          <a:ext cx="0" cy="0"/>
          <a:chOff x="0" y="0"/>
          <a:chExt cx="0" cy="0"/>
        </a:xfrm>
      </p:grpSpPr>
      <p:sp>
        <p:nvSpPr>
          <p:cNvPr id="335" name="Google Shape;335;p3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336" name="Google Shape;336;p3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ctr" anchorCtr="0">
            <a:noAutofit/>
          </a:bodyPr>
          <a:lstStyle>
            <a:lvl1pPr marL="457200" lvl="0" indent="-317500">
              <a:spcBef>
                <a:spcPts val="0"/>
              </a:spcBef>
              <a:spcAft>
                <a:spcPts val="0"/>
              </a:spcAft>
              <a:buSzPts val="14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337"/>
        <p:cNvGrpSpPr/>
        <p:nvPr/>
      </p:nvGrpSpPr>
      <p:grpSpPr>
        <a:xfrm>
          <a:off x="0" y="0"/>
          <a:ext cx="0" cy="0"/>
          <a:chOff x="0" y="0"/>
          <a:chExt cx="0" cy="0"/>
        </a:xfrm>
      </p:grpSpPr>
      <p:sp>
        <p:nvSpPr>
          <p:cNvPr id="338" name="Google Shape;338;p3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339" name="Google Shape;339;p38"/>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ctr" anchorCtr="0">
            <a:noAutofit/>
          </a:bodyPr>
          <a:lstStyle>
            <a:lvl1pPr marL="457200" lvl="0" indent="-317500">
              <a:spcBef>
                <a:spcPts val="0"/>
              </a:spcBef>
              <a:spcAft>
                <a:spcPts val="0"/>
              </a:spcAft>
              <a:buSzPts val="1400"/>
              <a:buChar char="●"/>
              <a:defRPr/>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0" name="Google Shape;340;p38"/>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spAutoFit/>
          </a:bodyPr>
          <a:lstStyle>
            <a:lvl1pPr marL="457200" lvl="0" indent="-317500">
              <a:spcBef>
                <a:spcPts val="0"/>
              </a:spcBef>
              <a:spcAft>
                <a:spcPts val="0"/>
              </a:spcAft>
              <a:buSzPts val="1400"/>
              <a:buChar char="●"/>
              <a:defRPr sz="1400"/>
            </a:lvl1pPr>
            <a:lvl2pPr marL="914400" lvl="1" indent="-304800">
              <a:spcBef>
                <a:spcPts val="800"/>
              </a:spcBef>
              <a:spcAft>
                <a:spcPts val="0"/>
              </a:spcAft>
              <a:buSzPts val="1200"/>
              <a:buChar char="○"/>
              <a:defRPr/>
            </a:lvl2pPr>
            <a:lvl3pPr marL="1371600" lvl="2" indent="-304800">
              <a:spcBef>
                <a:spcPts val="800"/>
              </a:spcBef>
              <a:spcAft>
                <a:spcPts val="0"/>
              </a:spcAft>
              <a:buSzPts val="1200"/>
              <a:buChar char="■"/>
              <a:defRPr/>
            </a:lvl3pPr>
            <a:lvl4pPr marL="1828800" lvl="3" indent="-304800">
              <a:spcBef>
                <a:spcPts val="800"/>
              </a:spcBef>
              <a:spcAft>
                <a:spcPts val="0"/>
              </a:spcAft>
              <a:buSzPts val="1200"/>
              <a:buChar char="●"/>
              <a:defRPr/>
            </a:lvl4pPr>
            <a:lvl5pPr marL="2286000" lvl="4" indent="-304800">
              <a:spcBef>
                <a:spcPts val="800"/>
              </a:spcBef>
              <a:spcAft>
                <a:spcPts val="0"/>
              </a:spcAft>
              <a:buSzPts val="1200"/>
              <a:buChar char="○"/>
              <a:defRPr/>
            </a:lvl5pPr>
            <a:lvl6pPr marL="2743200" lvl="5" indent="-304800">
              <a:spcBef>
                <a:spcPts val="800"/>
              </a:spcBef>
              <a:spcAft>
                <a:spcPts val="0"/>
              </a:spcAft>
              <a:buSzPts val="1200"/>
              <a:buChar char="■"/>
              <a:defRPr/>
            </a:lvl6pPr>
            <a:lvl7pPr marL="3200400" lvl="6" indent="-304800">
              <a:spcBef>
                <a:spcPts val="800"/>
              </a:spcBef>
              <a:spcAft>
                <a:spcPts val="0"/>
              </a:spcAft>
              <a:buSzPts val="1200"/>
              <a:buChar char="●"/>
              <a:defRPr/>
            </a:lvl7pPr>
            <a:lvl8pPr marL="3657600" lvl="7" indent="-304800">
              <a:spcBef>
                <a:spcPts val="800"/>
              </a:spcBef>
              <a:spcAft>
                <a:spcPts val="0"/>
              </a:spcAft>
              <a:buSzPts val="1200"/>
              <a:buChar char="○"/>
              <a:defRPr/>
            </a:lvl8pPr>
            <a:lvl9pPr marL="4114800" lvl="8" indent="-304800">
              <a:spcBef>
                <a:spcPts val="800"/>
              </a:spcBef>
              <a:spcAft>
                <a:spcPts val="800"/>
              </a:spcAft>
              <a:buSzPts val="1200"/>
              <a:buChar char="■"/>
              <a:defRPr/>
            </a:lvl9pPr>
          </a:lstStyle>
          <a:p>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341"/>
        <p:cNvGrpSpPr/>
        <p:nvPr/>
      </p:nvGrpSpPr>
      <p:grpSpPr>
        <a:xfrm>
          <a:off x="0" y="0"/>
          <a:ext cx="0" cy="0"/>
          <a:chOff x="0" y="0"/>
          <a:chExt cx="0" cy="0"/>
        </a:xfrm>
      </p:grpSpPr>
      <p:sp>
        <p:nvSpPr>
          <p:cNvPr id="342" name="Google Shape;342;p3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43"/>
        <p:cNvGrpSpPr/>
        <p:nvPr/>
      </p:nvGrpSpPr>
      <p:grpSpPr>
        <a:xfrm>
          <a:off x="0" y="0"/>
          <a:ext cx="0" cy="0"/>
          <a:chOff x="0" y="0"/>
          <a:chExt cx="0" cy="0"/>
        </a:xfrm>
      </p:grpSpPr>
      <p:sp>
        <p:nvSpPr>
          <p:cNvPr id="344" name="Google Shape;344;p40"/>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spAutoFit/>
          </a:bodyPr>
          <a:lstStyle>
            <a:lvl1pPr lvl="0">
              <a:spcBef>
                <a:spcPts val="0"/>
              </a:spcBef>
              <a:spcAft>
                <a:spcPts val="0"/>
              </a:spcAft>
              <a:buSzPts val="2400"/>
              <a:buChar char="●"/>
              <a:defRPr sz="2400"/>
            </a:lvl1pPr>
            <a:lvl2pPr lvl="1">
              <a:spcBef>
                <a:spcPts val="0"/>
              </a:spcBef>
              <a:spcAft>
                <a:spcPts val="0"/>
              </a:spcAft>
              <a:buSzPts val="2400"/>
              <a:buChar char="○"/>
              <a:defRPr sz="2400"/>
            </a:lvl2pPr>
            <a:lvl3pPr lvl="2">
              <a:spcBef>
                <a:spcPts val="0"/>
              </a:spcBef>
              <a:spcAft>
                <a:spcPts val="0"/>
              </a:spcAft>
              <a:buSzPts val="2400"/>
              <a:buChar char="■"/>
              <a:defRPr sz="2400"/>
            </a:lvl3pPr>
            <a:lvl4pPr lvl="3">
              <a:spcBef>
                <a:spcPts val="0"/>
              </a:spcBef>
              <a:spcAft>
                <a:spcPts val="0"/>
              </a:spcAft>
              <a:buSzPts val="2400"/>
              <a:buChar char="●"/>
              <a:defRPr sz="2400"/>
            </a:lvl4pPr>
            <a:lvl5pPr lvl="4">
              <a:spcBef>
                <a:spcPts val="0"/>
              </a:spcBef>
              <a:spcAft>
                <a:spcPts val="0"/>
              </a:spcAft>
              <a:buSzPts val="2400"/>
              <a:buChar char="○"/>
              <a:defRPr sz="2400"/>
            </a:lvl5pPr>
            <a:lvl6pPr lvl="5">
              <a:spcBef>
                <a:spcPts val="0"/>
              </a:spcBef>
              <a:spcAft>
                <a:spcPts val="0"/>
              </a:spcAft>
              <a:buSzPts val="2400"/>
              <a:buChar char="■"/>
              <a:defRPr sz="2400"/>
            </a:lvl6pPr>
            <a:lvl7pPr lvl="6">
              <a:spcBef>
                <a:spcPts val="0"/>
              </a:spcBef>
              <a:spcAft>
                <a:spcPts val="0"/>
              </a:spcAft>
              <a:buSzPts val="2400"/>
              <a:buChar char="●"/>
              <a:defRPr sz="2400"/>
            </a:lvl7pPr>
            <a:lvl8pPr lvl="7">
              <a:spcBef>
                <a:spcPts val="0"/>
              </a:spcBef>
              <a:spcAft>
                <a:spcPts val="0"/>
              </a:spcAft>
              <a:buSzPts val="2400"/>
              <a:buChar char="○"/>
              <a:defRPr sz="2400"/>
            </a:lvl8pPr>
            <a:lvl9pPr lvl="8">
              <a:spcBef>
                <a:spcPts val="0"/>
              </a:spcBef>
              <a:spcAft>
                <a:spcPts val="0"/>
              </a:spcAft>
              <a:buSzPts val="2400"/>
              <a:buChar char="■"/>
              <a:defRPr sz="2400"/>
            </a:lvl9pPr>
          </a:lstStyle>
          <a:p>
            <a:endParaRPr/>
          </a:p>
        </p:txBody>
      </p:sp>
      <p:sp>
        <p:nvSpPr>
          <p:cNvPr id="345" name="Google Shape;345;p40"/>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ctr"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46"/>
        <p:cNvGrpSpPr/>
        <p:nvPr/>
      </p:nvGrpSpPr>
      <p:grpSpPr>
        <a:xfrm>
          <a:off x="0" y="0"/>
          <a:ext cx="0" cy="0"/>
          <a:chOff x="0" y="0"/>
          <a:chExt cx="0" cy="0"/>
        </a:xfrm>
      </p:grpSpPr>
      <p:sp>
        <p:nvSpPr>
          <p:cNvPr id="347" name="Google Shape;347;p41"/>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spAutoFit/>
          </a:bodyPr>
          <a:lstStyle>
            <a:lvl1pPr lvl="0">
              <a:spcBef>
                <a:spcPts val="0"/>
              </a:spcBef>
              <a:spcAft>
                <a:spcPts val="0"/>
              </a:spcAft>
              <a:buSzPts val="4800"/>
              <a:buChar char="●"/>
              <a:defRPr sz="4800"/>
            </a:lvl1pPr>
            <a:lvl2pPr lvl="1">
              <a:spcBef>
                <a:spcPts val="0"/>
              </a:spcBef>
              <a:spcAft>
                <a:spcPts val="0"/>
              </a:spcAft>
              <a:buSzPts val="4800"/>
              <a:buChar char="○"/>
              <a:defRPr sz="4800"/>
            </a:lvl2pPr>
            <a:lvl3pPr lvl="2">
              <a:spcBef>
                <a:spcPts val="0"/>
              </a:spcBef>
              <a:spcAft>
                <a:spcPts val="0"/>
              </a:spcAft>
              <a:buSzPts val="4800"/>
              <a:buChar char="■"/>
              <a:defRPr sz="4800"/>
            </a:lvl3pPr>
            <a:lvl4pPr lvl="3">
              <a:spcBef>
                <a:spcPts val="0"/>
              </a:spcBef>
              <a:spcAft>
                <a:spcPts val="0"/>
              </a:spcAft>
              <a:buSzPts val="4800"/>
              <a:buChar char="●"/>
              <a:defRPr sz="4800"/>
            </a:lvl4pPr>
            <a:lvl5pPr lvl="4">
              <a:spcBef>
                <a:spcPts val="0"/>
              </a:spcBef>
              <a:spcAft>
                <a:spcPts val="0"/>
              </a:spcAft>
              <a:buSzPts val="4800"/>
              <a:buChar char="○"/>
              <a:defRPr sz="4800"/>
            </a:lvl5pPr>
            <a:lvl6pPr lvl="5">
              <a:spcBef>
                <a:spcPts val="0"/>
              </a:spcBef>
              <a:spcAft>
                <a:spcPts val="0"/>
              </a:spcAft>
              <a:buSzPts val="4800"/>
              <a:buChar char="■"/>
              <a:defRPr sz="4800"/>
            </a:lvl6pPr>
            <a:lvl7pPr lvl="6">
              <a:spcBef>
                <a:spcPts val="0"/>
              </a:spcBef>
              <a:spcAft>
                <a:spcPts val="0"/>
              </a:spcAft>
              <a:buSzPts val="4800"/>
              <a:buChar char="●"/>
              <a:defRPr sz="4800"/>
            </a:lvl7pPr>
            <a:lvl8pPr lvl="7">
              <a:spcBef>
                <a:spcPts val="0"/>
              </a:spcBef>
              <a:spcAft>
                <a:spcPts val="0"/>
              </a:spcAft>
              <a:buSzPts val="4800"/>
              <a:buChar char="○"/>
              <a:defRPr sz="4800"/>
            </a:lvl8pPr>
            <a:lvl9pPr lvl="8">
              <a:spcBef>
                <a:spcPts val="0"/>
              </a:spcBef>
              <a:spcAft>
                <a:spcPts val="0"/>
              </a:spcAft>
              <a:buSzPts val="4800"/>
              <a:buChar char="■"/>
              <a:defRPr sz="4800"/>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48"/>
        <p:cNvGrpSpPr/>
        <p:nvPr/>
      </p:nvGrpSpPr>
      <p:grpSpPr>
        <a:xfrm>
          <a:off x="0" y="0"/>
          <a:ext cx="0" cy="0"/>
          <a:chOff x="0" y="0"/>
          <a:chExt cx="0" cy="0"/>
        </a:xfrm>
      </p:grpSpPr>
      <p:sp>
        <p:nvSpPr>
          <p:cNvPr id="349" name="Google Shape;349;p42"/>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spAutoFit/>
          </a:bodyPr>
          <a:lstStyle>
            <a:lvl1pPr lvl="0" algn="ctr">
              <a:spcBef>
                <a:spcPts val="0"/>
              </a:spcBef>
              <a:spcAft>
                <a:spcPts val="0"/>
              </a:spcAft>
              <a:buSzPts val="4200"/>
              <a:buChar char="●"/>
              <a:defRPr sz="4200"/>
            </a:lvl1pPr>
            <a:lvl2pPr lvl="1" algn="ctr">
              <a:spcBef>
                <a:spcPts val="0"/>
              </a:spcBef>
              <a:spcAft>
                <a:spcPts val="0"/>
              </a:spcAft>
              <a:buSzPts val="4200"/>
              <a:buChar char="○"/>
              <a:defRPr sz="4200"/>
            </a:lvl2pPr>
            <a:lvl3pPr lvl="2" algn="ctr">
              <a:spcBef>
                <a:spcPts val="0"/>
              </a:spcBef>
              <a:spcAft>
                <a:spcPts val="0"/>
              </a:spcAft>
              <a:buSzPts val="4200"/>
              <a:buChar char="■"/>
              <a:defRPr sz="4200"/>
            </a:lvl3pPr>
            <a:lvl4pPr lvl="3" algn="ctr">
              <a:spcBef>
                <a:spcPts val="0"/>
              </a:spcBef>
              <a:spcAft>
                <a:spcPts val="0"/>
              </a:spcAft>
              <a:buSzPts val="4200"/>
              <a:buChar char="●"/>
              <a:defRPr sz="4200"/>
            </a:lvl4pPr>
            <a:lvl5pPr lvl="4" algn="ctr">
              <a:spcBef>
                <a:spcPts val="0"/>
              </a:spcBef>
              <a:spcAft>
                <a:spcPts val="0"/>
              </a:spcAft>
              <a:buSzPts val="4200"/>
              <a:buChar char="○"/>
              <a:defRPr sz="4200"/>
            </a:lvl5pPr>
            <a:lvl6pPr lvl="5" algn="ctr">
              <a:spcBef>
                <a:spcPts val="0"/>
              </a:spcBef>
              <a:spcAft>
                <a:spcPts val="0"/>
              </a:spcAft>
              <a:buSzPts val="4200"/>
              <a:buChar char="■"/>
              <a:defRPr sz="4200"/>
            </a:lvl6pPr>
            <a:lvl7pPr lvl="6" algn="ctr">
              <a:spcBef>
                <a:spcPts val="0"/>
              </a:spcBef>
              <a:spcAft>
                <a:spcPts val="0"/>
              </a:spcAft>
              <a:buSzPts val="4200"/>
              <a:buChar char="●"/>
              <a:defRPr sz="4200"/>
            </a:lvl7pPr>
            <a:lvl8pPr lvl="7" algn="ctr">
              <a:spcBef>
                <a:spcPts val="0"/>
              </a:spcBef>
              <a:spcAft>
                <a:spcPts val="0"/>
              </a:spcAft>
              <a:buSzPts val="4200"/>
              <a:buChar char="○"/>
              <a:defRPr sz="4200"/>
            </a:lvl8pPr>
            <a:lvl9pPr lvl="8" algn="ctr">
              <a:spcBef>
                <a:spcPts val="0"/>
              </a:spcBef>
              <a:spcAft>
                <a:spcPts val="0"/>
              </a:spcAft>
              <a:buSzPts val="4200"/>
              <a:buChar char="■"/>
              <a:defRPr sz="4200"/>
            </a:lvl9pPr>
          </a:lstStyle>
          <a:p>
            <a:endParaRPr/>
          </a:p>
        </p:txBody>
      </p:sp>
      <p:sp>
        <p:nvSpPr>
          <p:cNvPr id="350" name="Google Shape;350;p42"/>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351" name="Google Shape;351;p42"/>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Autofit/>
          </a:bodyPr>
          <a:lstStyle>
            <a:lvl1pPr marL="457200" lvl="0" indent="-317500">
              <a:spcBef>
                <a:spcPts val="0"/>
              </a:spcBef>
              <a:spcAft>
                <a:spcPts val="0"/>
              </a:spcAft>
              <a:buSzPts val="14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52"/>
        <p:cNvGrpSpPr/>
        <p:nvPr/>
      </p:nvGrpSpPr>
      <p:grpSpPr>
        <a:xfrm>
          <a:off x="0" y="0"/>
          <a:ext cx="0" cy="0"/>
          <a:chOff x="0" y="0"/>
          <a:chExt cx="0" cy="0"/>
        </a:xfrm>
      </p:grpSpPr>
      <p:sp>
        <p:nvSpPr>
          <p:cNvPr id="353" name="Google Shape;353;p43"/>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Autofit/>
          </a:bodyPr>
          <a:lstStyle>
            <a:lvl1pPr marL="457200" lvl="0" indent="-228600">
              <a:spcBef>
                <a:spcPts val="0"/>
              </a:spcBef>
              <a:spcAft>
                <a:spcPts val="0"/>
              </a:spcAft>
              <a:buSzPts val="1400"/>
              <a:buNone/>
              <a:defRPr/>
            </a:lvl1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54"/>
        <p:cNvGrpSpPr/>
        <p:nvPr/>
      </p:nvGrpSpPr>
      <p:grpSpPr>
        <a:xfrm>
          <a:off x="0" y="0"/>
          <a:ext cx="0" cy="0"/>
          <a:chOff x="0" y="0"/>
          <a:chExt cx="0" cy="0"/>
        </a:xfrm>
      </p:grpSpPr>
      <p:sp>
        <p:nvSpPr>
          <p:cNvPr id="355" name="Google Shape;355;p44"/>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spAutoFit/>
          </a:bodyPr>
          <a:lstStyle>
            <a:lvl1pPr lvl="0" algn="ctr">
              <a:spcBef>
                <a:spcPts val="0"/>
              </a:spcBef>
              <a:spcAft>
                <a:spcPts val="0"/>
              </a:spcAft>
              <a:buSzPts val="12000"/>
              <a:buChar char="●"/>
              <a:defRPr sz="12000"/>
            </a:lvl1pPr>
            <a:lvl2pPr lvl="1" algn="ctr">
              <a:spcBef>
                <a:spcPts val="0"/>
              </a:spcBef>
              <a:spcAft>
                <a:spcPts val="0"/>
              </a:spcAft>
              <a:buSzPts val="12000"/>
              <a:buChar char="○"/>
              <a:defRPr sz="12000"/>
            </a:lvl2pPr>
            <a:lvl3pPr lvl="2" algn="ctr">
              <a:spcBef>
                <a:spcPts val="0"/>
              </a:spcBef>
              <a:spcAft>
                <a:spcPts val="0"/>
              </a:spcAft>
              <a:buSzPts val="12000"/>
              <a:buChar char="■"/>
              <a:defRPr sz="12000"/>
            </a:lvl3pPr>
            <a:lvl4pPr lvl="3" algn="ctr">
              <a:spcBef>
                <a:spcPts val="0"/>
              </a:spcBef>
              <a:spcAft>
                <a:spcPts val="0"/>
              </a:spcAft>
              <a:buSzPts val="12000"/>
              <a:buChar char="●"/>
              <a:defRPr sz="12000"/>
            </a:lvl4pPr>
            <a:lvl5pPr lvl="4" algn="ctr">
              <a:spcBef>
                <a:spcPts val="0"/>
              </a:spcBef>
              <a:spcAft>
                <a:spcPts val="0"/>
              </a:spcAft>
              <a:buSzPts val="12000"/>
              <a:buChar char="○"/>
              <a:defRPr sz="12000"/>
            </a:lvl5pPr>
            <a:lvl6pPr lvl="5" algn="ctr">
              <a:spcBef>
                <a:spcPts val="0"/>
              </a:spcBef>
              <a:spcAft>
                <a:spcPts val="0"/>
              </a:spcAft>
              <a:buSzPts val="12000"/>
              <a:buChar char="■"/>
              <a:defRPr sz="12000"/>
            </a:lvl6pPr>
            <a:lvl7pPr lvl="6" algn="ctr">
              <a:spcBef>
                <a:spcPts val="0"/>
              </a:spcBef>
              <a:spcAft>
                <a:spcPts val="0"/>
              </a:spcAft>
              <a:buSzPts val="12000"/>
              <a:buChar char="●"/>
              <a:defRPr sz="12000"/>
            </a:lvl7pPr>
            <a:lvl8pPr lvl="7" algn="ctr">
              <a:spcBef>
                <a:spcPts val="0"/>
              </a:spcBef>
              <a:spcAft>
                <a:spcPts val="0"/>
              </a:spcAft>
              <a:buSzPts val="12000"/>
              <a:buChar char="○"/>
              <a:defRPr sz="12000"/>
            </a:lvl8pPr>
            <a:lvl9pPr lvl="8" algn="ctr">
              <a:spcBef>
                <a:spcPts val="0"/>
              </a:spcBef>
              <a:spcAft>
                <a:spcPts val="0"/>
              </a:spcAft>
              <a:buSzPts val="12000"/>
              <a:buChar char="■"/>
              <a:defRPr sz="12000"/>
            </a:lvl9pPr>
          </a:lstStyle>
          <a:p>
            <a:r>
              <a:t>xx%</a:t>
            </a:r>
          </a:p>
        </p:txBody>
      </p:sp>
      <p:sp>
        <p:nvSpPr>
          <p:cNvPr id="356" name="Google Shape;356;p44"/>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ctr" anchorCtr="0">
            <a:noAutofit/>
          </a:bodyPr>
          <a:lstStyle>
            <a:lvl1pPr marL="457200" lvl="0" indent="-317500" algn="ctr">
              <a:spcBef>
                <a:spcPts val="0"/>
              </a:spcBef>
              <a:spcAft>
                <a:spcPts val="0"/>
              </a:spcAft>
              <a:buSzPts val="14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357"/>
        <p:cNvGrpSpPr/>
        <p:nvPr/>
      </p:nvGrpSpPr>
      <p:grpSpPr>
        <a:xfrm>
          <a:off x="0" y="0"/>
          <a:ext cx="0" cy="0"/>
          <a:chOff x="0" y="0"/>
          <a:chExt cx="0" cy="0"/>
        </a:xfrm>
      </p:grpSpPr>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358"/>
        <p:cNvGrpSpPr/>
        <p:nvPr/>
      </p:nvGrpSpPr>
      <p:grpSpPr>
        <a:xfrm>
          <a:off x="0" y="0"/>
          <a:ext cx="0" cy="0"/>
          <a:chOff x="0" y="0"/>
          <a:chExt cx="0" cy="0"/>
        </a:xfrm>
      </p:grpSpPr>
      <p:sp>
        <p:nvSpPr>
          <p:cNvPr id="359" name="Google Shape;359;p46"/>
          <p:cNvSpPr txBox="1">
            <a:spLocks noGrp="1"/>
          </p:cNvSpPr>
          <p:nvPr>
            <p:ph type="title"/>
          </p:nvPr>
        </p:nvSpPr>
        <p:spPr>
          <a:xfrm>
            <a:off x="677325" y="1832775"/>
            <a:ext cx="3217200" cy="1484100"/>
          </a:xfrm>
          <a:prstGeom prst="rect">
            <a:avLst/>
          </a:prstGeom>
        </p:spPr>
        <p:txBody>
          <a:bodyPr spcFirstLastPara="1" wrap="square" lIns="91425" tIns="91425" rIns="91425" bIns="91425" anchor="ctr" anchorCtr="0">
            <a:spAutoFit/>
          </a:bodyPr>
          <a:lstStyle>
            <a:lvl1pPr lvl="0">
              <a:spcBef>
                <a:spcPts val="0"/>
              </a:spcBef>
              <a:spcAft>
                <a:spcPts val="0"/>
              </a:spcAft>
              <a:buSzPts val="4200"/>
              <a:buNone/>
              <a:defRPr sz="4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0" name="Google Shape;360;p46"/>
          <p:cNvSpPr txBox="1">
            <a:spLocks noGrp="1"/>
          </p:cNvSpPr>
          <p:nvPr>
            <p:ph type="subTitle" idx="1"/>
          </p:nvPr>
        </p:nvSpPr>
        <p:spPr>
          <a:xfrm>
            <a:off x="4406650" y="393750"/>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1" name="Google Shape;361;p46"/>
          <p:cNvSpPr txBox="1">
            <a:spLocks noGrp="1"/>
          </p:cNvSpPr>
          <p:nvPr>
            <p:ph type="subTitle" idx="2"/>
          </p:nvPr>
        </p:nvSpPr>
        <p:spPr>
          <a:xfrm>
            <a:off x="4406650" y="1151705"/>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2" name="Google Shape;362;p46"/>
          <p:cNvSpPr txBox="1">
            <a:spLocks noGrp="1"/>
          </p:cNvSpPr>
          <p:nvPr>
            <p:ph type="subTitle" idx="3"/>
          </p:nvPr>
        </p:nvSpPr>
        <p:spPr>
          <a:xfrm>
            <a:off x="4406650" y="3425570"/>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3" name="Google Shape;363;p46"/>
          <p:cNvSpPr txBox="1">
            <a:spLocks noGrp="1"/>
          </p:cNvSpPr>
          <p:nvPr>
            <p:ph type="subTitle" idx="4"/>
          </p:nvPr>
        </p:nvSpPr>
        <p:spPr>
          <a:xfrm>
            <a:off x="4406650" y="1909660"/>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4" name="Google Shape;364;p46"/>
          <p:cNvSpPr txBox="1">
            <a:spLocks noGrp="1"/>
          </p:cNvSpPr>
          <p:nvPr>
            <p:ph type="subTitle" idx="5"/>
          </p:nvPr>
        </p:nvSpPr>
        <p:spPr>
          <a:xfrm>
            <a:off x="4406650" y="4183525"/>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5" name="Google Shape;365;p46"/>
          <p:cNvSpPr txBox="1">
            <a:spLocks noGrp="1"/>
          </p:cNvSpPr>
          <p:nvPr>
            <p:ph type="subTitle" idx="6"/>
          </p:nvPr>
        </p:nvSpPr>
        <p:spPr>
          <a:xfrm>
            <a:off x="4406650" y="2667615"/>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366"/>
        <p:cNvGrpSpPr/>
        <p:nvPr/>
      </p:nvGrpSpPr>
      <p:grpSpPr>
        <a:xfrm>
          <a:off x="0" y="0"/>
          <a:ext cx="0" cy="0"/>
          <a:chOff x="0" y="0"/>
          <a:chExt cx="0" cy="0"/>
        </a:xfrm>
      </p:grpSpPr>
      <p:sp>
        <p:nvSpPr>
          <p:cNvPr id="367" name="Google Shape;367;p4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368" name="Google Shape;368;p47"/>
          <p:cNvSpPr txBox="1">
            <a:spLocks noGrp="1"/>
          </p:cNvSpPr>
          <p:nvPr>
            <p:ph type="body" idx="1"/>
          </p:nvPr>
        </p:nvSpPr>
        <p:spPr>
          <a:xfrm>
            <a:off x="311700" y="1152475"/>
            <a:ext cx="4473900" cy="3416400"/>
          </a:xfrm>
          <a:prstGeom prst="rect">
            <a:avLst/>
          </a:prstGeom>
        </p:spPr>
        <p:txBody>
          <a:bodyPr spcFirstLastPara="1" wrap="square" lIns="91425" tIns="91425" rIns="91425" bIns="91425" anchor="t" anchorCtr="0">
            <a:spAutoFit/>
          </a:bodyPr>
          <a:lstStyle>
            <a:lvl1pPr marL="457200" lvl="0" indent="-304800">
              <a:spcBef>
                <a:spcPts val="0"/>
              </a:spcBef>
              <a:spcAft>
                <a:spcPts val="0"/>
              </a:spcAft>
              <a:buSzPts val="1200"/>
              <a:buChar char="●"/>
              <a:defRPr/>
            </a:lvl1pPr>
            <a:lvl2pPr marL="914400" lvl="1" indent="-304800">
              <a:spcBef>
                <a:spcPts val="800"/>
              </a:spcBef>
              <a:spcAft>
                <a:spcPts val="0"/>
              </a:spcAft>
              <a:buSzPts val="1200"/>
              <a:buChar char="○"/>
              <a:defRPr/>
            </a:lvl2pPr>
            <a:lvl3pPr marL="1371600" lvl="2" indent="-304800">
              <a:spcBef>
                <a:spcPts val="800"/>
              </a:spcBef>
              <a:spcAft>
                <a:spcPts val="0"/>
              </a:spcAft>
              <a:buSzPts val="1200"/>
              <a:buChar char="■"/>
              <a:defRPr/>
            </a:lvl3pPr>
            <a:lvl4pPr marL="1828800" lvl="3" indent="-304800">
              <a:spcBef>
                <a:spcPts val="800"/>
              </a:spcBef>
              <a:spcAft>
                <a:spcPts val="0"/>
              </a:spcAft>
              <a:buSzPts val="1200"/>
              <a:buChar char="●"/>
              <a:defRPr/>
            </a:lvl4pPr>
            <a:lvl5pPr marL="2286000" lvl="4" indent="-304800">
              <a:spcBef>
                <a:spcPts val="800"/>
              </a:spcBef>
              <a:spcAft>
                <a:spcPts val="0"/>
              </a:spcAft>
              <a:buSzPts val="1200"/>
              <a:buChar char="○"/>
              <a:defRPr/>
            </a:lvl5pPr>
            <a:lvl6pPr marL="2743200" lvl="5" indent="-304800">
              <a:spcBef>
                <a:spcPts val="800"/>
              </a:spcBef>
              <a:spcAft>
                <a:spcPts val="0"/>
              </a:spcAft>
              <a:buSzPts val="1200"/>
              <a:buChar char="■"/>
              <a:defRPr/>
            </a:lvl6pPr>
            <a:lvl7pPr marL="3200400" lvl="6" indent="-304800">
              <a:spcBef>
                <a:spcPts val="800"/>
              </a:spcBef>
              <a:spcAft>
                <a:spcPts val="0"/>
              </a:spcAft>
              <a:buSzPts val="1200"/>
              <a:buChar char="●"/>
              <a:defRPr/>
            </a:lvl7pPr>
            <a:lvl8pPr marL="3657600" lvl="7" indent="-304800">
              <a:spcBef>
                <a:spcPts val="800"/>
              </a:spcBef>
              <a:spcAft>
                <a:spcPts val="0"/>
              </a:spcAft>
              <a:buSzPts val="1200"/>
              <a:buChar char="○"/>
              <a:defRPr/>
            </a:lvl8pPr>
            <a:lvl9pPr marL="4114800" lvl="8" indent="-304800">
              <a:spcBef>
                <a:spcPts val="800"/>
              </a:spcBef>
              <a:spcAft>
                <a:spcPts val="800"/>
              </a:spcAft>
              <a:buSzPts val="1200"/>
              <a:buChar char="■"/>
              <a:defRPr/>
            </a:lvl9pPr>
          </a:lstStyle>
          <a:p>
            <a:endParaRPr/>
          </a:p>
        </p:txBody>
      </p:sp>
      <p:sp>
        <p:nvSpPr>
          <p:cNvPr id="369" name="Google Shape;369;p47"/>
          <p:cNvSpPr>
            <a:spLocks noGrp="1"/>
          </p:cNvSpPr>
          <p:nvPr>
            <p:ph type="pic" idx="2"/>
          </p:nvPr>
        </p:nvSpPr>
        <p:spPr>
          <a:xfrm>
            <a:off x="4992024" y="1152775"/>
            <a:ext cx="3840300" cy="3416400"/>
          </a:xfrm>
          <a:prstGeom prst="rect">
            <a:avLst/>
          </a:prstGeom>
          <a:noFill/>
          <a:ln>
            <a:noFill/>
          </a:ln>
        </p:spPr>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wo big ideas">
  <p:cSld name="Two big ideas">
    <p:spTree>
      <p:nvGrpSpPr>
        <p:cNvPr id="1" name="Shape 370"/>
        <p:cNvGrpSpPr/>
        <p:nvPr/>
      </p:nvGrpSpPr>
      <p:grpSpPr>
        <a:xfrm>
          <a:off x="0" y="0"/>
          <a:ext cx="0" cy="0"/>
          <a:chOff x="0" y="0"/>
          <a:chExt cx="0" cy="0"/>
        </a:xfrm>
      </p:grpSpPr>
      <p:sp>
        <p:nvSpPr>
          <p:cNvPr id="371" name="Google Shape;371;p48"/>
          <p:cNvSpPr txBox="1">
            <a:spLocks noGrp="1"/>
          </p:cNvSpPr>
          <p:nvPr>
            <p:ph type="title"/>
          </p:nvPr>
        </p:nvSpPr>
        <p:spPr>
          <a:xfrm>
            <a:off x="483175" y="450025"/>
            <a:ext cx="8184600" cy="758100"/>
          </a:xfrm>
          <a:prstGeom prst="rect">
            <a:avLst/>
          </a:prstGeom>
        </p:spPr>
        <p:txBody>
          <a:bodyPr spcFirstLastPara="1" wrap="square" lIns="91425" tIns="91425" rIns="91425" bIns="91425" anchor="ctr" anchorCtr="0">
            <a:spAutoFit/>
          </a:bodyPr>
          <a:lstStyle>
            <a:lvl1pPr lvl="0">
              <a:spcBef>
                <a:spcPts val="0"/>
              </a:spcBef>
              <a:spcAft>
                <a:spcPts val="0"/>
              </a:spcAft>
              <a:buSzPts val="3000"/>
              <a:buChar char="●"/>
              <a:defRPr/>
            </a:lvl1pPr>
            <a:lvl2pPr lvl="1">
              <a:spcBef>
                <a:spcPts val="0"/>
              </a:spcBef>
              <a:spcAft>
                <a:spcPts val="0"/>
              </a:spcAft>
              <a:buSzPts val="3000"/>
              <a:buChar char="○"/>
              <a:defRPr sz="3000"/>
            </a:lvl2pPr>
            <a:lvl3pPr lvl="2">
              <a:spcBef>
                <a:spcPts val="0"/>
              </a:spcBef>
              <a:spcAft>
                <a:spcPts val="0"/>
              </a:spcAft>
              <a:buSzPts val="3000"/>
              <a:buChar char="■"/>
              <a:defRPr sz="3000"/>
            </a:lvl3pPr>
            <a:lvl4pPr lvl="3">
              <a:spcBef>
                <a:spcPts val="0"/>
              </a:spcBef>
              <a:spcAft>
                <a:spcPts val="0"/>
              </a:spcAft>
              <a:buSzPts val="3000"/>
              <a:buChar char="●"/>
              <a:defRPr sz="3000"/>
            </a:lvl4pPr>
            <a:lvl5pPr lvl="4">
              <a:spcBef>
                <a:spcPts val="0"/>
              </a:spcBef>
              <a:spcAft>
                <a:spcPts val="0"/>
              </a:spcAft>
              <a:buSzPts val="3000"/>
              <a:buChar char="○"/>
              <a:defRPr sz="3000"/>
            </a:lvl5pPr>
            <a:lvl6pPr lvl="5">
              <a:spcBef>
                <a:spcPts val="0"/>
              </a:spcBef>
              <a:spcAft>
                <a:spcPts val="0"/>
              </a:spcAft>
              <a:buSzPts val="3000"/>
              <a:buChar char="■"/>
              <a:defRPr sz="3000"/>
            </a:lvl6pPr>
            <a:lvl7pPr lvl="6">
              <a:spcBef>
                <a:spcPts val="0"/>
              </a:spcBef>
              <a:spcAft>
                <a:spcPts val="0"/>
              </a:spcAft>
              <a:buSzPts val="3000"/>
              <a:buChar char="●"/>
              <a:defRPr sz="3000"/>
            </a:lvl7pPr>
            <a:lvl8pPr lvl="7">
              <a:spcBef>
                <a:spcPts val="0"/>
              </a:spcBef>
              <a:spcAft>
                <a:spcPts val="0"/>
              </a:spcAft>
              <a:buSzPts val="3000"/>
              <a:buChar char="○"/>
              <a:defRPr sz="3000"/>
            </a:lvl8pPr>
            <a:lvl9pPr lvl="8">
              <a:spcBef>
                <a:spcPts val="0"/>
              </a:spcBef>
              <a:spcAft>
                <a:spcPts val="0"/>
              </a:spcAft>
              <a:buSzPts val="3000"/>
              <a:buChar char="■"/>
              <a:defRPr sz="3000"/>
            </a:lvl9pPr>
          </a:lstStyle>
          <a:p>
            <a:endParaRPr/>
          </a:p>
        </p:txBody>
      </p:sp>
      <p:sp>
        <p:nvSpPr>
          <p:cNvPr id="372" name="Google Shape;372;p48"/>
          <p:cNvSpPr txBox="1">
            <a:spLocks noGrp="1"/>
          </p:cNvSpPr>
          <p:nvPr>
            <p:ph type="body" idx="1"/>
          </p:nvPr>
        </p:nvSpPr>
        <p:spPr>
          <a:xfrm>
            <a:off x="483150" y="2237788"/>
            <a:ext cx="3619800" cy="2373600"/>
          </a:xfrm>
          <a:prstGeom prst="rect">
            <a:avLst/>
          </a:prstGeom>
        </p:spPr>
        <p:txBody>
          <a:bodyPr spcFirstLastPara="1" wrap="square" lIns="91425" tIns="91425" rIns="91425" bIns="91425" anchor="t" anchorCtr="0">
            <a:spAutoFit/>
          </a:bodyPr>
          <a:lstStyle>
            <a:lvl1pPr marL="457200" lvl="0" indent="-304800">
              <a:spcBef>
                <a:spcPts val="0"/>
              </a:spcBef>
              <a:spcAft>
                <a:spcPts val="0"/>
              </a:spcAft>
              <a:buSzPts val="1200"/>
              <a:buChar char="●"/>
              <a:defRPr/>
            </a:lvl1pPr>
            <a:lvl2pPr marL="914400" lvl="1" indent="-304800">
              <a:spcBef>
                <a:spcPts val="800"/>
              </a:spcBef>
              <a:spcAft>
                <a:spcPts val="0"/>
              </a:spcAft>
              <a:buSzPts val="1200"/>
              <a:buChar char="○"/>
              <a:defRPr/>
            </a:lvl2pPr>
            <a:lvl3pPr marL="1371600" lvl="2" indent="-304800">
              <a:spcBef>
                <a:spcPts val="800"/>
              </a:spcBef>
              <a:spcAft>
                <a:spcPts val="0"/>
              </a:spcAft>
              <a:buSzPts val="1200"/>
              <a:buChar char="■"/>
              <a:defRPr/>
            </a:lvl3pPr>
            <a:lvl4pPr marL="1828800" lvl="3" indent="-304800">
              <a:spcBef>
                <a:spcPts val="800"/>
              </a:spcBef>
              <a:spcAft>
                <a:spcPts val="0"/>
              </a:spcAft>
              <a:buSzPts val="1200"/>
              <a:buChar char="●"/>
              <a:defRPr/>
            </a:lvl4pPr>
            <a:lvl5pPr marL="2286000" lvl="4" indent="-304800">
              <a:spcBef>
                <a:spcPts val="800"/>
              </a:spcBef>
              <a:spcAft>
                <a:spcPts val="0"/>
              </a:spcAft>
              <a:buSzPts val="1200"/>
              <a:buChar char="○"/>
              <a:defRPr/>
            </a:lvl5pPr>
            <a:lvl6pPr marL="2743200" lvl="5" indent="-304800">
              <a:spcBef>
                <a:spcPts val="800"/>
              </a:spcBef>
              <a:spcAft>
                <a:spcPts val="0"/>
              </a:spcAft>
              <a:buSzPts val="1200"/>
              <a:buChar char="■"/>
              <a:defRPr/>
            </a:lvl6pPr>
            <a:lvl7pPr marL="3200400" lvl="6" indent="-304800">
              <a:spcBef>
                <a:spcPts val="800"/>
              </a:spcBef>
              <a:spcAft>
                <a:spcPts val="0"/>
              </a:spcAft>
              <a:buSzPts val="1200"/>
              <a:buChar char="●"/>
              <a:defRPr/>
            </a:lvl7pPr>
            <a:lvl8pPr marL="3657600" lvl="7" indent="-304800">
              <a:spcBef>
                <a:spcPts val="800"/>
              </a:spcBef>
              <a:spcAft>
                <a:spcPts val="0"/>
              </a:spcAft>
              <a:buSzPts val="1200"/>
              <a:buChar char="○"/>
              <a:defRPr/>
            </a:lvl8pPr>
            <a:lvl9pPr marL="4114800" lvl="8" indent="-304800">
              <a:spcBef>
                <a:spcPts val="800"/>
              </a:spcBef>
              <a:spcAft>
                <a:spcPts val="800"/>
              </a:spcAft>
              <a:buSzPts val="1200"/>
              <a:buChar char="■"/>
              <a:defRPr/>
            </a:lvl9pPr>
          </a:lstStyle>
          <a:p>
            <a:endParaRPr/>
          </a:p>
        </p:txBody>
      </p:sp>
      <p:sp>
        <p:nvSpPr>
          <p:cNvPr id="373" name="Google Shape;373;p48"/>
          <p:cNvSpPr txBox="1">
            <a:spLocks noGrp="1"/>
          </p:cNvSpPr>
          <p:nvPr>
            <p:ph type="body" idx="2"/>
          </p:nvPr>
        </p:nvSpPr>
        <p:spPr>
          <a:xfrm>
            <a:off x="5048000" y="2237788"/>
            <a:ext cx="3619800" cy="2373600"/>
          </a:xfrm>
          <a:prstGeom prst="rect">
            <a:avLst/>
          </a:prstGeom>
          <a:noFill/>
          <a:ln>
            <a:noFill/>
          </a:ln>
        </p:spPr>
        <p:txBody>
          <a:bodyPr spcFirstLastPara="1" wrap="square" lIns="91425" tIns="91425" rIns="91425" bIns="91425" anchor="ctr" anchorCtr="0">
            <a:noAutofit/>
          </a:bodyPr>
          <a:lstStyle>
            <a:lvl1pPr marL="457200" lvl="0" indent="-317500">
              <a:spcBef>
                <a:spcPts val="0"/>
              </a:spcBef>
              <a:spcAft>
                <a:spcPts val="0"/>
              </a:spcAft>
              <a:buSzPts val="14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4" name="Google Shape;374;p48"/>
          <p:cNvSpPr txBox="1">
            <a:spLocks noGrp="1"/>
          </p:cNvSpPr>
          <p:nvPr>
            <p:ph type="subTitle" idx="3"/>
          </p:nvPr>
        </p:nvSpPr>
        <p:spPr>
          <a:xfrm>
            <a:off x="483150" y="1336161"/>
            <a:ext cx="36198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75" name="Google Shape;375;p48"/>
          <p:cNvSpPr txBox="1">
            <a:spLocks noGrp="1"/>
          </p:cNvSpPr>
          <p:nvPr>
            <p:ph type="subTitle" idx="4"/>
          </p:nvPr>
        </p:nvSpPr>
        <p:spPr>
          <a:xfrm>
            <a:off x="5048000" y="1336161"/>
            <a:ext cx="36198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hree big ideas">
  <p:cSld name="Three big ideas">
    <p:spTree>
      <p:nvGrpSpPr>
        <p:cNvPr id="1" name="Shape 376"/>
        <p:cNvGrpSpPr/>
        <p:nvPr/>
      </p:nvGrpSpPr>
      <p:grpSpPr>
        <a:xfrm>
          <a:off x="0" y="0"/>
          <a:ext cx="0" cy="0"/>
          <a:chOff x="0" y="0"/>
          <a:chExt cx="0" cy="0"/>
        </a:xfrm>
      </p:grpSpPr>
      <p:sp>
        <p:nvSpPr>
          <p:cNvPr id="377" name="Google Shape;377;p49"/>
          <p:cNvSpPr txBox="1">
            <a:spLocks noGrp="1"/>
          </p:cNvSpPr>
          <p:nvPr>
            <p:ph type="body" idx="1"/>
          </p:nvPr>
        </p:nvSpPr>
        <p:spPr>
          <a:xfrm>
            <a:off x="483175" y="2417500"/>
            <a:ext cx="2455500" cy="2373600"/>
          </a:xfrm>
          <a:prstGeom prst="rect">
            <a:avLst/>
          </a:prstGeom>
        </p:spPr>
        <p:txBody>
          <a:bodyPr spcFirstLastPara="1" wrap="square" lIns="91425" tIns="91425" rIns="91425" bIns="91425" anchor="t" anchorCtr="0">
            <a:spAutoFit/>
          </a:bodyPr>
          <a:lstStyle>
            <a:lvl1pPr marL="457200" lvl="0" indent="-304800">
              <a:spcBef>
                <a:spcPts val="0"/>
              </a:spcBef>
              <a:spcAft>
                <a:spcPts val="0"/>
              </a:spcAft>
              <a:buSzPts val="1200"/>
              <a:buChar char="●"/>
              <a:defRPr/>
            </a:lvl1pPr>
            <a:lvl2pPr marL="914400" lvl="1" indent="-304800">
              <a:spcBef>
                <a:spcPts val="800"/>
              </a:spcBef>
              <a:spcAft>
                <a:spcPts val="0"/>
              </a:spcAft>
              <a:buSzPts val="1200"/>
              <a:buChar char="○"/>
              <a:defRPr/>
            </a:lvl2pPr>
            <a:lvl3pPr marL="1371600" lvl="2" indent="-304800">
              <a:spcBef>
                <a:spcPts val="800"/>
              </a:spcBef>
              <a:spcAft>
                <a:spcPts val="0"/>
              </a:spcAft>
              <a:buSzPts val="1200"/>
              <a:buChar char="■"/>
              <a:defRPr/>
            </a:lvl3pPr>
            <a:lvl4pPr marL="1828800" lvl="3" indent="-304800">
              <a:spcBef>
                <a:spcPts val="800"/>
              </a:spcBef>
              <a:spcAft>
                <a:spcPts val="0"/>
              </a:spcAft>
              <a:buSzPts val="1200"/>
              <a:buChar char="●"/>
              <a:defRPr/>
            </a:lvl4pPr>
            <a:lvl5pPr marL="2286000" lvl="4" indent="-304800">
              <a:spcBef>
                <a:spcPts val="800"/>
              </a:spcBef>
              <a:spcAft>
                <a:spcPts val="0"/>
              </a:spcAft>
              <a:buSzPts val="1200"/>
              <a:buChar char="○"/>
              <a:defRPr/>
            </a:lvl5pPr>
            <a:lvl6pPr marL="2743200" lvl="5" indent="-304800">
              <a:spcBef>
                <a:spcPts val="800"/>
              </a:spcBef>
              <a:spcAft>
                <a:spcPts val="0"/>
              </a:spcAft>
              <a:buSzPts val="1200"/>
              <a:buChar char="■"/>
              <a:defRPr/>
            </a:lvl6pPr>
            <a:lvl7pPr marL="3200400" lvl="6" indent="-304800">
              <a:spcBef>
                <a:spcPts val="800"/>
              </a:spcBef>
              <a:spcAft>
                <a:spcPts val="0"/>
              </a:spcAft>
              <a:buSzPts val="1200"/>
              <a:buChar char="●"/>
              <a:defRPr/>
            </a:lvl7pPr>
            <a:lvl8pPr marL="3657600" lvl="7" indent="-304800">
              <a:spcBef>
                <a:spcPts val="800"/>
              </a:spcBef>
              <a:spcAft>
                <a:spcPts val="0"/>
              </a:spcAft>
              <a:buSzPts val="1200"/>
              <a:buChar char="○"/>
              <a:defRPr/>
            </a:lvl8pPr>
            <a:lvl9pPr marL="4114800" lvl="8" indent="-304800">
              <a:spcBef>
                <a:spcPts val="800"/>
              </a:spcBef>
              <a:spcAft>
                <a:spcPts val="800"/>
              </a:spcAft>
              <a:buSzPts val="1200"/>
              <a:buChar char="■"/>
              <a:defRPr/>
            </a:lvl9pPr>
          </a:lstStyle>
          <a:p>
            <a:endParaRPr/>
          </a:p>
        </p:txBody>
      </p:sp>
      <p:sp>
        <p:nvSpPr>
          <p:cNvPr id="378" name="Google Shape;378;p49"/>
          <p:cNvSpPr txBox="1">
            <a:spLocks noGrp="1"/>
          </p:cNvSpPr>
          <p:nvPr>
            <p:ph type="body" idx="2"/>
          </p:nvPr>
        </p:nvSpPr>
        <p:spPr>
          <a:xfrm>
            <a:off x="3347725" y="2417500"/>
            <a:ext cx="2455500" cy="2373600"/>
          </a:xfrm>
          <a:prstGeom prst="rect">
            <a:avLst/>
          </a:prstGeom>
          <a:noFill/>
          <a:ln>
            <a:noFill/>
          </a:ln>
        </p:spPr>
        <p:txBody>
          <a:bodyPr spcFirstLastPara="1" wrap="square" lIns="91425" tIns="91425" rIns="91425" bIns="91425" anchor="ctr" anchorCtr="0">
            <a:noAutofit/>
          </a:bodyPr>
          <a:lstStyle>
            <a:lvl1pPr marL="457200" lvl="0" indent="-317500">
              <a:spcBef>
                <a:spcPts val="0"/>
              </a:spcBef>
              <a:spcAft>
                <a:spcPts val="0"/>
              </a:spcAft>
              <a:buSzPts val="14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9" name="Google Shape;379;p49"/>
          <p:cNvSpPr txBox="1">
            <a:spLocks noGrp="1"/>
          </p:cNvSpPr>
          <p:nvPr>
            <p:ph type="title"/>
          </p:nvPr>
        </p:nvSpPr>
        <p:spPr>
          <a:xfrm>
            <a:off x="483175" y="450025"/>
            <a:ext cx="8184600" cy="758100"/>
          </a:xfrm>
          <a:prstGeom prst="rect">
            <a:avLst/>
          </a:prstGeom>
        </p:spPr>
        <p:txBody>
          <a:bodyPr spcFirstLastPara="1" wrap="square" lIns="91425" tIns="91425" rIns="91425" bIns="91425" anchor="ctr" anchorCtr="0">
            <a:spAutoFit/>
          </a:bodyPr>
          <a:lstStyle>
            <a:lvl1pPr lvl="0">
              <a:spcBef>
                <a:spcPts val="0"/>
              </a:spcBef>
              <a:spcAft>
                <a:spcPts val="0"/>
              </a:spcAft>
              <a:buSzPts val="3000"/>
              <a:buChar char="●"/>
              <a:defRPr/>
            </a:lvl1pPr>
            <a:lvl2pPr lvl="1">
              <a:spcBef>
                <a:spcPts val="0"/>
              </a:spcBef>
              <a:spcAft>
                <a:spcPts val="0"/>
              </a:spcAft>
              <a:buSzPts val="3000"/>
              <a:buChar char="○"/>
              <a:defRPr sz="3000"/>
            </a:lvl2pPr>
            <a:lvl3pPr lvl="2">
              <a:spcBef>
                <a:spcPts val="0"/>
              </a:spcBef>
              <a:spcAft>
                <a:spcPts val="0"/>
              </a:spcAft>
              <a:buSzPts val="3000"/>
              <a:buChar char="■"/>
              <a:defRPr sz="3000"/>
            </a:lvl3pPr>
            <a:lvl4pPr lvl="3">
              <a:spcBef>
                <a:spcPts val="0"/>
              </a:spcBef>
              <a:spcAft>
                <a:spcPts val="0"/>
              </a:spcAft>
              <a:buSzPts val="3000"/>
              <a:buChar char="●"/>
              <a:defRPr sz="3000"/>
            </a:lvl4pPr>
            <a:lvl5pPr lvl="4">
              <a:spcBef>
                <a:spcPts val="0"/>
              </a:spcBef>
              <a:spcAft>
                <a:spcPts val="0"/>
              </a:spcAft>
              <a:buSzPts val="3000"/>
              <a:buChar char="○"/>
              <a:defRPr sz="3000"/>
            </a:lvl5pPr>
            <a:lvl6pPr lvl="5">
              <a:spcBef>
                <a:spcPts val="0"/>
              </a:spcBef>
              <a:spcAft>
                <a:spcPts val="0"/>
              </a:spcAft>
              <a:buSzPts val="3000"/>
              <a:buChar char="■"/>
              <a:defRPr sz="3000"/>
            </a:lvl6pPr>
            <a:lvl7pPr lvl="6">
              <a:spcBef>
                <a:spcPts val="0"/>
              </a:spcBef>
              <a:spcAft>
                <a:spcPts val="0"/>
              </a:spcAft>
              <a:buSzPts val="3000"/>
              <a:buChar char="●"/>
              <a:defRPr sz="3000"/>
            </a:lvl7pPr>
            <a:lvl8pPr lvl="7">
              <a:spcBef>
                <a:spcPts val="0"/>
              </a:spcBef>
              <a:spcAft>
                <a:spcPts val="0"/>
              </a:spcAft>
              <a:buSzPts val="3000"/>
              <a:buChar char="○"/>
              <a:defRPr sz="3000"/>
            </a:lvl8pPr>
            <a:lvl9pPr lvl="8">
              <a:spcBef>
                <a:spcPts val="0"/>
              </a:spcBef>
              <a:spcAft>
                <a:spcPts val="0"/>
              </a:spcAft>
              <a:buSzPts val="3000"/>
              <a:buChar char="■"/>
              <a:defRPr sz="3000"/>
            </a:lvl9pPr>
          </a:lstStyle>
          <a:p>
            <a:endParaRPr/>
          </a:p>
        </p:txBody>
      </p:sp>
      <p:sp>
        <p:nvSpPr>
          <p:cNvPr id="380" name="Google Shape;380;p49"/>
          <p:cNvSpPr txBox="1">
            <a:spLocks noGrp="1"/>
          </p:cNvSpPr>
          <p:nvPr>
            <p:ph type="subTitle" idx="3"/>
          </p:nvPr>
        </p:nvSpPr>
        <p:spPr>
          <a:xfrm>
            <a:off x="483175" y="1336150"/>
            <a:ext cx="2455500" cy="7785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81" name="Google Shape;381;p49"/>
          <p:cNvSpPr txBox="1">
            <a:spLocks noGrp="1"/>
          </p:cNvSpPr>
          <p:nvPr>
            <p:ph type="subTitle" idx="4"/>
          </p:nvPr>
        </p:nvSpPr>
        <p:spPr>
          <a:xfrm>
            <a:off x="3347725" y="1336150"/>
            <a:ext cx="2455500" cy="7785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82" name="Google Shape;382;p49"/>
          <p:cNvSpPr txBox="1">
            <a:spLocks noGrp="1"/>
          </p:cNvSpPr>
          <p:nvPr>
            <p:ph type="subTitle" idx="5"/>
          </p:nvPr>
        </p:nvSpPr>
        <p:spPr>
          <a:xfrm>
            <a:off x="6212275" y="1336150"/>
            <a:ext cx="2455500" cy="7785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83" name="Google Shape;383;p49"/>
          <p:cNvSpPr txBox="1">
            <a:spLocks noGrp="1"/>
          </p:cNvSpPr>
          <p:nvPr>
            <p:ph type="body" idx="6"/>
          </p:nvPr>
        </p:nvSpPr>
        <p:spPr>
          <a:xfrm>
            <a:off x="6212275" y="2417500"/>
            <a:ext cx="2455500" cy="2373600"/>
          </a:xfrm>
          <a:prstGeom prst="rect">
            <a:avLst/>
          </a:prstGeom>
          <a:noFill/>
          <a:ln>
            <a:noFill/>
          </a:ln>
        </p:spPr>
        <p:txBody>
          <a:bodyPr spcFirstLastPara="1" wrap="square" lIns="91425" tIns="91425" rIns="91425" bIns="91425" anchor="ctr" anchorCtr="0">
            <a:noAutofit/>
          </a:bodyPr>
          <a:lstStyle>
            <a:lvl1pPr marL="457200" lvl="0" indent="-317500">
              <a:spcBef>
                <a:spcPts val="0"/>
              </a:spcBef>
              <a:spcAft>
                <a:spcPts val="0"/>
              </a:spcAft>
              <a:buSzPts val="14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Four big ideas">
  <p:cSld name="Four big ideas">
    <p:spTree>
      <p:nvGrpSpPr>
        <p:cNvPr id="1" name="Shape 384"/>
        <p:cNvGrpSpPr/>
        <p:nvPr/>
      </p:nvGrpSpPr>
      <p:grpSpPr>
        <a:xfrm>
          <a:off x="0" y="0"/>
          <a:ext cx="0" cy="0"/>
          <a:chOff x="0" y="0"/>
          <a:chExt cx="0" cy="0"/>
        </a:xfrm>
      </p:grpSpPr>
      <p:sp>
        <p:nvSpPr>
          <p:cNvPr id="385" name="Google Shape;385;p50"/>
          <p:cNvSpPr txBox="1">
            <a:spLocks noGrp="1"/>
          </p:cNvSpPr>
          <p:nvPr>
            <p:ph type="body" idx="1"/>
          </p:nvPr>
        </p:nvSpPr>
        <p:spPr>
          <a:xfrm>
            <a:off x="366725" y="1759093"/>
            <a:ext cx="3838500" cy="1138500"/>
          </a:xfrm>
          <a:prstGeom prst="rect">
            <a:avLst/>
          </a:prstGeom>
        </p:spPr>
        <p:txBody>
          <a:bodyPr spcFirstLastPara="1" wrap="square" lIns="91425" tIns="91425" rIns="91425" bIns="91425" anchor="t" anchorCtr="0">
            <a:spAutoFit/>
          </a:bodyPr>
          <a:lstStyle>
            <a:lvl1pPr marL="457200" lvl="0" indent="-317500">
              <a:spcBef>
                <a:spcPts val="0"/>
              </a:spcBef>
              <a:spcAft>
                <a:spcPts val="0"/>
              </a:spcAft>
              <a:buSzPts val="1400"/>
              <a:buChar char="●"/>
              <a:defRPr sz="1400"/>
            </a:lvl1pPr>
            <a:lvl2pPr marL="914400" lvl="1" indent="-304800">
              <a:spcBef>
                <a:spcPts val="800"/>
              </a:spcBef>
              <a:spcAft>
                <a:spcPts val="0"/>
              </a:spcAft>
              <a:buSzPts val="1200"/>
              <a:buChar char="○"/>
              <a:defRPr/>
            </a:lvl2pPr>
            <a:lvl3pPr marL="1371600" lvl="2" indent="-304800">
              <a:spcBef>
                <a:spcPts val="800"/>
              </a:spcBef>
              <a:spcAft>
                <a:spcPts val="0"/>
              </a:spcAft>
              <a:buSzPts val="1200"/>
              <a:buChar char="■"/>
              <a:defRPr/>
            </a:lvl3pPr>
            <a:lvl4pPr marL="1828800" lvl="3" indent="-304800">
              <a:spcBef>
                <a:spcPts val="800"/>
              </a:spcBef>
              <a:spcAft>
                <a:spcPts val="0"/>
              </a:spcAft>
              <a:buSzPts val="1200"/>
              <a:buChar char="●"/>
              <a:defRPr/>
            </a:lvl4pPr>
            <a:lvl5pPr marL="2286000" lvl="4" indent="-304800">
              <a:spcBef>
                <a:spcPts val="800"/>
              </a:spcBef>
              <a:spcAft>
                <a:spcPts val="0"/>
              </a:spcAft>
              <a:buSzPts val="1200"/>
              <a:buChar char="○"/>
              <a:defRPr/>
            </a:lvl5pPr>
            <a:lvl6pPr marL="2743200" lvl="5" indent="-304800">
              <a:spcBef>
                <a:spcPts val="800"/>
              </a:spcBef>
              <a:spcAft>
                <a:spcPts val="0"/>
              </a:spcAft>
              <a:buSzPts val="1200"/>
              <a:buChar char="■"/>
              <a:defRPr/>
            </a:lvl6pPr>
            <a:lvl7pPr marL="3200400" lvl="6" indent="-304800">
              <a:spcBef>
                <a:spcPts val="800"/>
              </a:spcBef>
              <a:spcAft>
                <a:spcPts val="0"/>
              </a:spcAft>
              <a:buSzPts val="1200"/>
              <a:buChar char="●"/>
              <a:defRPr/>
            </a:lvl7pPr>
            <a:lvl8pPr marL="3657600" lvl="7" indent="-304800">
              <a:spcBef>
                <a:spcPts val="800"/>
              </a:spcBef>
              <a:spcAft>
                <a:spcPts val="0"/>
              </a:spcAft>
              <a:buSzPts val="1200"/>
              <a:buChar char="○"/>
              <a:defRPr/>
            </a:lvl8pPr>
            <a:lvl9pPr marL="4114800" lvl="8" indent="-304800">
              <a:spcBef>
                <a:spcPts val="800"/>
              </a:spcBef>
              <a:spcAft>
                <a:spcPts val="800"/>
              </a:spcAft>
              <a:buSzPts val="1200"/>
              <a:buChar char="■"/>
              <a:defRPr/>
            </a:lvl9pPr>
          </a:lstStyle>
          <a:p>
            <a:endParaRPr/>
          </a:p>
        </p:txBody>
      </p:sp>
      <p:sp>
        <p:nvSpPr>
          <p:cNvPr id="386" name="Google Shape;386;p50"/>
          <p:cNvSpPr txBox="1">
            <a:spLocks noGrp="1"/>
          </p:cNvSpPr>
          <p:nvPr>
            <p:ph type="body" idx="2"/>
          </p:nvPr>
        </p:nvSpPr>
        <p:spPr>
          <a:xfrm>
            <a:off x="4938725" y="1759093"/>
            <a:ext cx="3838500" cy="1138500"/>
          </a:xfrm>
          <a:prstGeom prst="rect">
            <a:avLst/>
          </a:prstGeom>
          <a:noFill/>
          <a:ln>
            <a:noFill/>
          </a:ln>
        </p:spPr>
        <p:txBody>
          <a:bodyPr spcFirstLastPara="1" wrap="square" lIns="91425" tIns="91425" rIns="91425" bIns="91425" anchor="ctr" anchorCtr="0">
            <a:noAutofit/>
          </a:bodyPr>
          <a:lstStyle>
            <a:lvl1pPr marL="457200" lvl="0" indent="-317500">
              <a:spcBef>
                <a:spcPts val="0"/>
              </a:spcBef>
              <a:spcAft>
                <a:spcPts val="0"/>
              </a:spcAft>
              <a:buSzPts val="14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87" name="Google Shape;387;p50"/>
          <p:cNvSpPr txBox="1">
            <a:spLocks noGrp="1"/>
          </p:cNvSpPr>
          <p:nvPr>
            <p:ph type="body" idx="3"/>
          </p:nvPr>
        </p:nvSpPr>
        <p:spPr>
          <a:xfrm>
            <a:off x="366750" y="3648575"/>
            <a:ext cx="3838500" cy="1138500"/>
          </a:xfrm>
          <a:prstGeom prst="rect">
            <a:avLst/>
          </a:prstGeom>
          <a:noFill/>
          <a:ln>
            <a:noFill/>
          </a:ln>
        </p:spPr>
        <p:txBody>
          <a:bodyPr spcFirstLastPara="1" wrap="square" lIns="91425" tIns="91425" rIns="91425" bIns="91425" anchor="ctr" anchorCtr="0">
            <a:noAutofit/>
          </a:bodyPr>
          <a:lstStyle>
            <a:lvl1pPr marL="457200" lvl="0" indent="-317500">
              <a:spcBef>
                <a:spcPts val="0"/>
              </a:spcBef>
              <a:spcAft>
                <a:spcPts val="0"/>
              </a:spcAft>
              <a:buSzPts val="14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88" name="Google Shape;388;p50"/>
          <p:cNvSpPr txBox="1">
            <a:spLocks noGrp="1"/>
          </p:cNvSpPr>
          <p:nvPr>
            <p:ph type="body" idx="4"/>
          </p:nvPr>
        </p:nvSpPr>
        <p:spPr>
          <a:xfrm>
            <a:off x="4938750" y="3648575"/>
            <a:ext cx="3838500" cy="1138500"/>
          </a:xfrm>
          <a:prstGeom prst="rect">
            <a:avLst/>
          </a:prstGeom>
          <a:noFill/>
          <a:ln>
            <a:noFill/>
          </a:ln>
        </p:spPr>
        <p:txBody>
          <a:bodyPr spcFirstLastPara="1" wrap="square" lIns="91425" tIns="91425" rIns="91425" bIns="91425" anchor="ctr" anchorCtr="0">
            <a:noAutofit/>
          </a:bodyPr>
          <a:lstStyle>
            <a:lvl1pPr marL="457200" lvl="0" indent="-317500">
              <a:spcBef>
                <a:spcPts val="0"/>
              </a:spcBef>
              <a:spcAft>
                <a:spcPts val="0"/>
              </a:spcAft>
              <a:buSzPts val="14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89" name="Google Shape;389;p50"/>
          <p:cNvSpPr txBox="1">
            <a:spLocks noGrp="1"/>
          </p:cNvSpPr>
          <p:nvPr>
            <p:ph type="title"/>
          </p:nvPr>
        </p:nvSpPr>
        <p:spPr>
          <a:xfrm>
            <a:off x="366750" y="450025"/>
            <a:ext cx="8184600" cy="758100"/>
          </a:xfrm>
          <a:prstGeom prst="rect">
            <a:avLst/>
          </a:prstGeom>
        </p:spPr>
        <p:txBody>
          <a:bodyPr spcFirstLastPara="1" wrap="square" lIns="91425" tIns="91425" rIns="91425" bIns="91425" anchor="ctr" anchorCtr="0">
            <a:spAutoFit/>
          </a:bodyPr>
          <a:lstStyle>
            <a:lvl1pPr lvl="0">
              <a:spcBef>
                <a:spcPts val="0"/>
              </a:spcBef>
              <a:spcAft>
                <a:spcPts val="0"/>
              </a:spcAft>
              <a:buSzPts val="3000"/>
              <a:buChar char="●"/>
              <a:defRPr/>
            </a:lvl1pPr>
            <a:lvl2pPr lvl="1">
              <a:spcBef>
                <a:spcPts val="0"/>
              </a:spcBef>
              <a:spcAft>
                <a:spcPts val="0"/>
              </a:spcAft>
              <a:buSzPts val="3000"/>
              <a:buChar char="○"/>
              <a:defRPr sz="3000"/>
            </a:lvl2pPr>
            <a:lvl3pPr lvl="2">
              <a:spcBef>
                <a:spcPts val="0"/>
              </a:spcBef>
              <a:spcAft>
                <a:spcPts val="0"/>
              </a:spcAft>
              <a:buSzPts val="3000"/>
              <a:buChar char="■"/>
              <a:defRPr sz="3000"/>
            </a:lvl3pPr>
            <a:lvl4pPr lvl="3">
              <a:spcBef>
                <a:spcPts val="0"/>
              </a:spcBef>
              <a:spcAft>
                <a:spcPts val="0"/>
              </a:spcAft>
              <a:buSzPts val="3000"/>
              <a:buChar char="●"/>
              <a:defRPr sz="3000"/>
            </a:lvl4pPr>
            <a:lvl5pPr lvl="4">
              <a:spcBef>
                <a:spcPts val="0"/>
              </a:spcBef>
              <a:spcAft>
                <a:spcPts val="0"/>
              </a:spcAft>
              <a:buSzPts val="3000"/>
              <a:buChar char="○"/>
              <a:defRPr sz="3000"/>
            </a:lvl5pPr>
            <a:lvl6pPr lvl="5">
              <a:spcBef>
                <a:spcPts val="0"/>
              </a:spcBef>
              <a:spcAft>
                <a:spcPts val="0"/>
              </a:spcAft>
              <a:buSzPts val="3000"/>
              <a:buChar char="■"/>
              <a:defRPr sz="3000"/>
            </a:lvl6pPr>
            <a:lvl7pPr lvl="6">
              <a:spcBef>
                <a:spcPts val="0"/>
              </a:spcBef>
              <a:spcAft>
                <a:spcPts val="0"/>
              </a:spcAft>
              <a:buSzPts val="3000"/>
              <a:buChar char="●"/>
              <a:defRPr sz="3000"/>
            </a:lvl7pPr>
            <a:lvl8pPr lvl="7">
              <a:spcBef>
                <a:spcPts val="0"/>
              </a:spcBef>
              <a:spcAft>
                <a:spcPts val="0"/>
              </a:spcAft>
              <a:buSzPts val="3000"/>
              <a:buChar char="○"/>
              <a:defRPr sz="3000"/>
            </a:lvl8pPr>
            <a:lvl9pPr lvl="8">
              <a:spcBef>
                <a:spcPts val="0"/>
              </a:spcBef>
              <a:spcAft>
                <a:spcPts val="0"/>
              </a:spcAft>
              <a:buSzPts val="3000"/>
              <a:buChar char="■"/>
              <a:defRPr sz="3000"/>
            </a:lvl9pPr>
          </a:lstStyle>
          <a:p>
            <a:endParaRPr/>
          </a:p>
        </p:txBody>
      </p:sp>
      <p:sp>
        <p:nvSpPr>
          <p:cNvPr id="390" name="Google Shape;390;p50"/>
          <p:cNvSpPr txBox="1">
            <a:spLocks noGrp="1"/>
          </p:cNvSpPr>
          <p:nvPr>
            <p:ph type="subTitle" idx="5"/>
          </p:nvPr>
        </p:nvSpPr>
        <p:spPr>
          <a:xfrm>
            <a:off x="366763" y="1277907"/>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91" name="Google Shape;391;p50"/>
          <p:cNvSpPr txBox="1">
            <a:spLocks noGrp="1"/>
          </p:cNvSpPr>
          <p:nvPr>
            <p:ph type="subTitle" idx="6"/>
          </p:nvPr>
        </p:nvSpPr>
        <p:spPr>
          <a:xfrm>
            <a:off x="4938738" y="1277907"/>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92" name="Google Shape;392;p50"/>
          <p:cNvSpPr txBox="1">
            <a:spLocks noGrp="1"/>
          </p:cNvSpPr>
          <p:nvPr>
            <p:ph type="subTitle" idx="7"/>
          </p:nvPr>
        </p:nvSpPr>
        <p:spPr>
          <a:xfrm>
            <a:off x="4938761" y="3167363"/>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93" name="Google Shape;393;p50"/>
          <p:cNvSpPr txBox="1">
            <a:spLocks noGrp="1"/>
          </p:cNvSpPr>
          <p:nvPr>
            <p:ph type="subTitle" idx="8"/>
          </p:nvPr>
        </p:nvSpPr>
        <p:spPr>
          <a:xfrm>
            <a:off x="366750" y="3167363"/>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image">
  <p:cSld name="Title and image">
    <p:spTree>
      <p:nvGrpSpPr>
        <p:cNvPr id="1" name="Shape 394"/>
        <p:cNvGrpSpPr/>
        <p:nvPr/>
      </p:nvGrpSpPr>
      <p:grpSpPr>
        <a:xfrm>
          <a:off x="0" y="0"/>
          <a:ext cx="0" cy="0"/>
          <a:chOff x="0" y="0"/>
          <a:chExt cx="0" cy="0"/>
        </a:xfrm>
      </p:grpSpPr>
      <p:sp>
        <p:nvSpPr>
          <p:cNvPr id="395" name="Google Shape;395;p5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396" name="Google Shape;396;p51"/>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wo storyboards">
  <p:cSld name="Two storyboards">
    <p:spTree>
      <p:nvGrpSpPr>
        <p:cNvPr id="1" name="Shape 397"/>
        <p:cNvGrpSpPr/>
        <p:nvPr/>
      </p:nvGrpSpPr>
      <p:grpSpPr>
        <a:xfrm>
          <a:off x="0" y="0"/>
          <a:ext cx="0" cy="0"/>
          <a:chOff x="0" y="0"/>
          <a:chExt cx="0" cy="0"/>
        </a:xfrm>
      </p:grpSpPr>
      <p:sp>
        <p:nvSpPr>
          <p:cNvPr id="398" name="Google Shape;398;p52"/>
          <p:cNvSpPr txBox="1">
            <a:spLocks noGrp="1"/>
          </p:cNvSpPr>
          <p:nvPr>
            <p:ph type="body" idx="1"/>
          </p:nvPr>
        </p:nvSpPr>
        <p:spPr>
          <a:xfrm>
            <a:off x="311700" y="4080225"/>
            <a:ext cx="4027500" cy="926100"/>
          </a:xfrm>
          <a:prstGeom prst="rect">
            <a:avLst/>
          </a:prstGeom>
        </p:spPr>
        <p:txBody>
          <a:bodyPr spcFirstLastPara="1" wrap="square" lIns="91425" tIns="91425" rIns="91425" bIns="91425" anchor="t" anchorCtr="0">
            <a:spAutoFit/>
          </a:bodyPr>
          <a:lstStyle>
            <a:lvl1pPr marL="457200" lvl="0" indent="-304800">
              <a:spcBef>
                <a:spcPts val="0"/>
              </a:spcBef>
              <a:spcAft>
                <a:spcPts val="0"/>
              </a:spcAft>
              <a:buSzPts val="1200"/>
              <a:buChar char="●"/>
              <a:defRPr/>
            </a:lvl1pPr>
            <a:lvl2pPr marL="914400" lvl="1" indent="-304800">
              <a:spcBef>
                <a:spcPts val="800"/>
              </a:spcBef>
              <a:spcAft>
                <a:spcPts val="0"/>
              </a:spcAft>
              <a:buSzPts val="1200"/>
              <a:buChar char="○"/>
              <a:defRPr/>
            </a:lvl2pPr>
            <a:lvl3pPr marL="1371600" lvl="2" indent="-304800">
              <a:spcBef>
                <a:spcPts val="800"/>
              </a:spcBef>
              <a:spcAft>
                <a:spcPts val="0"/>
              </a:spcAft>
              <a:buSzPts val="1200"/>
              <a:buChar char="■"/>
              <a:defRPr/>
            </a:lvl3pPr>
            <a:lvl4pPr marL="1828800" lvl="3" indent="-304800">
              <a:spcBef>
                <a:spcPts val="800"/>
              </a:spcBef>
              <a:spcAft>
                <a:spcPts val="0"/>
              </a:spcAft>
              <a:buSzPts val="1200"/>
              <a:buChar char="●"/>
              <a:defRPr/>
            </a:lvl4pPr>
            <a:lvl5pPr marL="2286000" lvl="4" indent="-304800">
              <a:spcBef>
                <a:spcPts val="800"/>
              </a:spcBef>
              <a:spcAft>
                <a:spcPts val="0"/>
              </a:spcAft>
              <a:buSzPts val="1200"/>
              <a:buChar char="○"/>
              <a:defRPr/>
            </a:lvl5pPr>
            <a:lvl6pPr marL="2743200" lvl="5" indent="-304800">
              <a:spcBef>
                <a:spcPts val="800"/>
              </a:spcBef>
              <a:spcAft>
                <a:spcPts val="0"/>
              </a:spcAft>
              <a:buSzPts val="1200"/>
              <a:buChar char="■"/>
              <a:defRPr/>
            </a:lvl6pPr>
            <a:lvl7pPr marL="3200400" lvl="6" indent="-304800">
              <a:spcBef>
                <a:spcPts val="800"/>
              </a:spcBef>
              <a:spcAft>
                <a:spcPts val="0"/>
              </a:spcAft>
              <a:buSzPts val="1200"/>
              <a:buChar char="●"/>
              <a:defRPr/>
            </a:lvl7pPr>
            <a:lvl8pPr marL="3657600" lvl="7" indent="-304800">
              <a:spcBef>
                <a:spcPts val="800"/>
              </a:spcBef>
              <a:spcAft>
                <a:spcPts val="0"/>
              </a:spcAft>
              <a:buSzPts val="1200"/>
              <a:buChar char="○"/>
              <a:defRPr/>
            </a:lvl8pPr>
            <a:lvl9pPr marL="4114800" lvl="8" indent="-304800">
              <a:spcBef>
                <a:spcPts val="800"/>
              </a:spcBef>
              <a:spcAft>
                <a:spcPts val="800"/>
              </a:spcAft>
              <a:buSzPts val="1200"/>
              <a:buChar char="■"/>
              <a:defRPr/>
            </a:lvl9pPr>
          </a:lstStyle>
          <a:p>
            <a:endParaRPr/>
          </a:p>
        </p:txBody>
      </p:sp>
      <p:sp>
        <p:nvSpPr>
          <p:cNvPr id="399" name="Google Shape;399;p52"/>
          <p:cNvSpPr>
            <a:spLocks noGrp="1"/>
          </p:cNvSpPr>
          <p:nvPr>
            <p:ph type="pic" idx="2"/>
          </p:nvPr>
        </p:nvSpPr>
        <p:spPr>
          <a:xfrm>
            <a:off x="4804825" y="1133300"/>
            <a:ext cx="4027500" cy="2392800"/>
          </a:xfrm>
          <a:prstGeom prst="rect">
            <a:avLst/>
          </a:prstGeom>
          <a:noFill/>
          <a:ln>
            <a:noFill/>
          </a:ln>
        </p:spPr>
      </p:sp>
      <p:sp>
        <p:nvSpPr>
          <p:cNvPr id="400" name="Google Shape;400;p52"/>
          <p:cNvSpPr>
            <a:spLocks noGrp="1"/>
          </p:cNvSpPr>
          <p:nvPr>
            <p:ph type="pic" idx="3"/>
          </p:nvPr>
        </p:nvSpPr>
        <p:spPr>
          <a:xfrm>
            <a:off x="311725" y="1133300"/>
            <a:ext cx="4027500" cy="2392800"/>
          </a:xfrm>
          <a:prstGeom prst="rect">
            <a:avLst/>
          </a:prstGeom>
          <a:noFill/>
          <a:ln>
            <a:noFill/>
          </a:ln>
        </p:spPr>
      </p:sp>
      <p:sp>
        <p:nvSpPr>
          <p:cNvPr id="401" name="Google Shape;401;p52"/>
          <p:cNvSpPr txBox="1">
            <a:spLocks noGrp="1"/>
          </p:cNvSpPr>
          <p:nvPr>
            <p:ph type="body" idx="4"/>
          </p:nvPr>
        </p:nvSpPr>
        <p:spPr>
          <a:xfrm>
            <a:off x="4804825" y="4080225"/>
            <a:ext cx="4027500" cy="926100"/>
          </a:xfrm>
          <a:prstGeom prst="rect">
            <a:avLst/>
          </a:prstGeom>
          <a:noFill/>
          <a:ln>
            <a:noFill/>
          </a:ln>
        </p:spPr>
        <p:txBody>
          <a:bodyPr spcFirstLastPara="1" wrap="square" lIns="91425" tIns="91425" rIns="91425" bIns="91425" anchor="ctr"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02" name="Google Shape;402;p5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03" name="Google Shape;403;p52"/>
          <p:cNvSpPr txBox="1">
            <a:spLocks noGrp="1"/>
          </p:cNvSpPr>
          <p:nvPr>
            <p:ph type="subTitle" idx="5"/>
          </p:nvPr>
        </p:nvSpPr>
        <p:spPr>
          <a:xfrm>
            <a:off x="311725" y="3582900"/>
            <a:ext cx="40275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04" name="Google Shape;404;p52"/>
          <p:cNvSpPr txBox="1">
            <a:spLocks noGrp="1"/>
          </p:cNvSpPr>
          <p:nvPr>
            <p:ph type="subTitle" idx="6"/>
          </p:nvPr>
        </p:nvSpPr>
        <p:spPr>
          <a:xfrm>
            <a:off x="4804825" y="3582900"/>
            <a:ext cx="40275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hree storyboards">
  <p:cSld name="Three storyboards">
    <p:spTree>
      <p:nvGrpSpPr>
        <p:cNvPr id="1" name="Shape 405"/>
        <p:cNvGrpSpPr/>
        <p:nvPr/>
      </p:nvGrpSpPr>
      <p:grpSpPr>
        <a:xfrm>
          <a:off x="0" y="0"/>
          <a:ext cx="0" cy="0"/>
          <a:chOff x="0" y="0"/>
          <a:chExt cx="0" cy="0"/>
        </a:xfrm>
      </p:grpSpPr>
      <p:sp>
        <p:nvSpPr>
          <p:cNvPr id="406" name="Google Shape;406;p53"/>
          <p:cNvSpPr txBox="1">
            <a:spLocks noGrp="1"/>
          </p:cNvSpPr>
          <p:nvPr>
            <p:ph type="body" idx="1"/>
          </p:nvPr>
        </p:nvSpPr>
        <p:spPr>
          <a:xfrm>
            <a:off x="311700" y="3911700"/>
            <a:ext cx="2627100" cy="1018500"/>
          </a:xfrm>
          <a:prstGeom prst="rect">
            <a:avLst/>
          </a:prstGeom>
        </p:spPr>
        <p:txBody>
          <a:bodyPr spcFirstLastPara="1" wrap="square" lIns="91425" tIns="91425" rIns="91425" bIns="91425" anchor="t" anchorCtr="0">
            <a:spAutoFit/>
          </a:bodyPr>
          <a:lstStyle>
            <a:lvl1pPr marL="457200" lvl="0" indent="-304800">
              <a:spcBef>
                <a:spcPts val="0"/>
              </a:spcBef>
              <a:spcAft>
                <a:spcPts val="0"/>
              </a:spcAft>
              <a:buSzPts val="1200"/>
              <a:buChar char="●"/>
              <a:defRPr/>
            </a:lvl1pPr>
            <a:lvl2pPr marL="914400" lvl="1" indent="-304800">
              <a:spcBef>
                <a:spcPts val="800"/>
              </a:spcBef>
              <a:spcAft>
                <a:spcPts val="0"/>
              </a:spcAft>
              <a:buSzPts val="1200"/>
              <a:buChar char="○"/>
              <a:defRPr/>
            </a:lvl2pPr>
            <a:lvl3pPr marL="1371600" lvl="2" indent="-304800">
              <a:spcBef>
                <a:spcPts val="800"/>
              </a:spcBef>
              <a:spcAft>
                <a:spcPts val="0"/>
              </a:spcAft>
              <a:buSzPts val="1200"/>
              <a:buChar char="■"/>
              <a:defRPr/>
            </a:lvl3pPr>
            <a:lvl4pPr marL="1828800" lvl="3" indent="-304800">
              <a:spcBef>
                <a:spcPts val="800"/>
              </a:spcBef>
              <a:spcAft>
                <a:spcPts val="0"/>
              </a:spcAft>
              <a:buSzPts val="1200"/>
              <a:buChar char="●"/>
              <a:defRPr/>
            </a:lvl4pPr>
            <a:lvl5pPr marL="2286000" lvl="4" indent="-304800">
              <a:spcBef>
                <a:spcPts val="800"/>
              </a:spcBef>
              <a:spcAft>
                <a:spcPts val="0"/>
              </a:spcAft>
              <a:buSzPts val="1200"/>
              <a:buChar char="○"/>
              <a:defRPr/>
            </a:lvl5pPr>
            <a:lvl6pPr marL="2743200" lvl="5" indent="-304800">
              <a:spcBef>
                <a:spcPts val="800"/>
              </a:spcBef>
              <a:spcAft>
                <a:spcPts val="0"/>
              </a:spcAft>
              <a:buSzPts val="1200"/>
              <a:buChar char="■"/>
              <a:defRPr/>
            </a:lvl6pPr>
            <a:lvl7pPr marL="3200400" lvl="6" indent="-304800">
              <a:spcBef>
                <a:spcPts val="800"/>
              </a:spcBef>
              <a:spcAft>
                <a:spcPts val="0"/>
              </a:spcAft>
              <a:buSzPts val="1200"/>
              <a:buChar char="●"/>
              <a:defRPr/>
            </a:lvl7pPr>
            <a:lvl8pPr marL="3657600" lvl="7" indent="-304800">
              <a:spcBef>
                <a:spcPts val="800"/>
              </a:spcBef>
              <a:spcAft>
                <a:spcPts val="0"/>
              </a:spcAft>
              <a:buSzPts val="1200"/>
              <a:buChar char="○"/>
              <a:defRPr/>
            </a:lvl8pPr>
            <a:lvl9pPr marL="4114800" lvl="8" indent="-304800">
              <a:spcBef>
                <a:spcPts val="800"/>
              </a:spcBef>
              <a:spcAft>
                <a:spcPts val="800"/>
              </a:spcAft>
              <a:buSzPts val="1200"/>
              <a:buChar char="■"/>
              <a:defRPr/>
            </a:lvl9pPr>
          </a:lstStyle>
          <a:p>
            <a:endParaRPr/>
          </a:p>
        </p:txBody>
      </p:sp>
      <p:sp>
        <p:nvSpPr>
          <p:cNvPr id="407" name="Google Shape;407;p53"/>
          <p:cNvSpPr>
            <a:spLocks noGrp="1"/>
          </p:cNvSpPr>
          <p:nvPr>
            <p:ph type="pic" idx="2"/>
          </p:nvPr>
        </p:nvSpPr>
        <p:spPr>
          <a:xfrm>
            <a:off x="6205225" y="1128325"/>
            <a:ext cx="2627100" cy="2273100"/>
          </a:xfrm>
          <a:prstGeom prst="rect">
            <a:avLst/>
          </a:prstGeom>
          <a:noFill/>
          <a:ln>
            <a:noFill/>
          </a:ln>
        </p:spPr>
      </p:sp>
      <p:sp>
        <p:nvSpPr>
          <p:cNvPr id="408" name="Google Shape;408;p53"/>
          <p:cNvSpPr>
            <a:spLocks noGrp="1"/>
          </p:cNvSpPr>
          <p:nvPr>
            <p:ph type="pic" idx="3"/>
          </p:nvPr>
        </p:nvSpPr>
        <p:spPr>
          <a:xfrm>
            <a:off x="311725" y="1128325"/>
            <a:ext cx="2627100" cy="2273100"/>
          </a:xfrm>
          <a:prstGeom prst="rect">
            <a:avLst/>
          </a:prstGeom>
          <a:noFill/>
          <a:ln>
            <a:noFill/>
          </a:ln>
        </p:spPr>
      </p:sp>
      <p:sp>
        <p:nvSpPr>
          <p:cNvPr id="409" name="Google Shape;409;p53"/>
          <p:cNvSpPr txBox="1">
            <a:spLocks noGrp="1"/>
          </p:cNvSpPr>
          <p:nvPr>
            <p:ph type="body" idx="4"/>
          </p:nvPr>
        </p:nvSpPr>
        <p:spPr>
          <a:xfrm>
            <a:off x="6205225" y="3911700"/>
            <a:ext cx="2627100" cy="1018500"/>
          </a:xfrm>
          <a:prstGeom prst="rect">
            <a:avLst/>
          </a:prstGeom>
          <a:noFill/>
          <a:ln>
            <a:noFill/>
          </a:ln>
        </p:spPr>
        <p:txBody>
          <a:bodyPr spcFirstLastPara="1" wrap="square" lIns="91425" tIns="91425" rIns="91425" bIns="91425" anchor="ctr"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0" name="Google Shape;410;p53"/>
          <p:cNvSpPr>
            <a:spLocks noGrp="1"/>
          </p:cNvSpPr>
          <p:nvPr>
            <p:ph type="pic" idx="5"/>
          </p:nvPr>
        </p:nvSpPr>
        <p:spPr>
          <a:xfrm>
            <a:off x="3255250" y="1128325"/>
            <a:ext cx="2627100" cy="2273100"/>
          </a:xfrm>
          <a:prstGeom prst="rect">
            <a:avLst/>
          </a:prstGeom>
          <a:noFill/>
          <a:ln>
            <a:noFill/>
          </a:ln>
        </p:spPr>
      </p:sp>
      <p:sp>
        <p:nvSpPr>
          <p:cNvPr id="411" name="Google Shape;411;p53"/>
          <p:cNvSpPr txBox="1">
            <a:spLocks noGrp="1"/>
          </p:cNvSpPr>
          <p:nvPr>
            <p:ph type="body" idx="6"/>
          </p:nvPr>
        </p:nvSpPr>
        <p:spPr>
          <a:xfrm>
            <a:off x="3255250" y="3911700"/>
            <a:ext cx="2627100" cy="1018500"/>
          </a:xfrm>
          <a:prstGeom prst="rect">
            <a:avLst/>
          </a:prstGeom>
          <a:noFill/>
          <a:ln>
            <a:noFill/>
          </a:ln>
        </p:spPr>
        <p:txBody>
          <a:bodyPr spcFirstLastPara="1" wrap="square" lIns="91425" tIns="91425" rIns="91425" bIns="91425" anchor="ctr"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2" name="Google Shape;412;p5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13" name="Google Shape;413;p53"/>
          <p:cNvSpPr txBox="1">
            <a:spLocks noGrp="1"/>
          </p:cNvSpPr>
          <p:nvPr>
            <p:ph type="subTitle" idx="7"/>
          </p:nvPr>
        </p:nvSpPr>
        <p:spPr>
          <a:xfrm>
            <a:off x="311725" y="3430500"/>
            <a:ext cx="26271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14" name="Google Shape;414;p53"/>
          <p:cNvSpPr txBox="1">
            <a:spLocks noGrp="1"/>
          </p:cNvSpPr>
          <p:nvPr>
            <p:ph type="subTitle" idx="8"/>
          </p:nvPr>
        </p:nvSpPr>
        <p:spPr>
          <a:xfrm>
            <a:off x="6205225" y="3430500"/>
            <a:ext cx="26271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15" name="Google Shape;415;p53"/>
          <p:cNvSpPr txBox="1">
            <a:spLocks noGrp="1"/>
          </p:cNvSpPr>
          <p:nvPr>
            <p:ph type="subTitle" idx="9"/>
          </p:nvPr>
        </p:nvSpPr>
        <p:spPr>
          <a:xfrm>
            <a:off x="3255250" y="3430500"/>
            <a:ext cx="26271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Image only">
  <p:cSld name="Image only">
    <p:spTree>
      <p:nvGrpSpPr>
        <p:cNvPr id="1" name="Shape 416"/>
        <p:cNvGrpSpPr/>
        <p:nvPr/>
      </p:nvGrpSpPr>
      <p:grpSpPr>
        <a:xfrm>
          <a:off x="0" y="0"/>
          <a:ext cx="0" cy="0"/>
          <a:chOff x="0" y="0"/>
          <a:chExt cx="0" cy="0"/>
        </a:xfrm>
      </p:grpSpPr>
      <p:sp>
        <p:nvSpPr>
          <p:cNvPr id="417" name="Google Shape;417;p54"/>
          <p:cNvSpPr>
            <a:spLocks noGrp="1"/>
          </p:cNvSpPr>
          <p:nvPr>
            <p:ph type="pic" idx="2"/>
          </p:nvPr>
        </p:nvSpPr>
        <p:spPr>
          <a:xfrm>
            <a:off x="311700" y="445025"/>
            <a:ext cx="8520600" cy="4218300"/>
          </a:xfrm>
          <a:prstGeom prst="rect">
            <a:avLst/>
          </a:prstGeom>
          <a:noFill/>
          <a:ln>
            <a:noFill/>
          </a:ln>
        </p:spPr>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Image grid">
  <p:cSld name="Image grid">
    <p:spTree>
      <p:nvGrpSpPr>
        <p:cNvPr id="1" name="Shape 418"/>
        <p:cNvGrpSpPr/>
        <p:nvPr/>
      </p:nvGrpSpPr>
      <p:grpSpPr>
        <a:xfrm>
          <a:off x="0" y="0"/>
          <a:ext cx="0" cy="0"/>
          <a:chOff x="0" y="0"/>
          <a:chExt cx="0" cy="0"/>
        </a:xfrm>
      </p:grpSpPr>
      <p:sp>
        <p:nvSpPr>
          <p:cNvPr id="419" name="Google Shape;419;p55"/>
          <p:cNvSpPr>
            <a:spLocks noGrp="1"/>
          </p:cNvSpPr>
          <p:nvPr>
            <p:ph type="pic" idx="2"/>
          </p:nvPr>
        </p:nvSpPr>
        <p:spPr>
          <a:xfrm>
            <a:off x="3389600" y="118913"/>
            <a:ext cx="1643700" cy="1535100"/>
          </a:xfrm>
          <a:prstGeom prst="rect">
            <a:avLst/>
          </a:prstGeom>
          <a:noFill/>
          <a:ln>
            <a:noFill/>
          </a:ln>
        </p:spPr>
      </p:sp>
      <p:sp>
        <p:nvSpPr>
          <p:cNvPr id="420" name="Google Shape;420;p55"/>
          <p:cNvSpPr>
            <a:spLocks noGrp="1"/>
          </p:cNvSpPr>
          <p:nvPr>
            <p:ph type="pic" idx="3"/>
          </p:nvPr>
        </p:nvSpPr>
        <p:spPr>
          <a:xfrm>
            <a:off x="5195935" y="118913"/>
            <a:ext cx="1643700" cy="1535100"/>
          </a:xfrm>
          <a:prstGeom prst="rect">
            <a:avLst/>
          </a:prstGeom>
          <a:noFill/>
          <a:ln>
            <a:noFill/>
          </a:ln>
        </p:spPr>
      </p:sp>
      <p:sp>
        <p:nvSpPr>
          <p:cNvPr id="421" name="Google Shape;421;p55"/>
          <p:cNvSpPr>
            <a:spLocks noGrp="1"/>
          </p:cNvSpPr>
          <p:nvPr>
            <p:ph type="pic" idx="4"/>
          </p:nvPr>
        </p:nvSpPr>
        <p:spPr>
          <a:xfrm>
            <a:off x="7002270" y="118913"/>
            <a:ext cx="1643700" cy="1535100"/>
          </a:xfrm>
          <a:prstGeom prst="rect">
            <a:avLst/>
          </a:prstGeom>
          <a:noFill/>
          <a:ln>
            <a:noFill/>
          </a:ln>
        </p:spPr>
      </p:sp>
      <p:sp>
        <p:nvSpPr>
          <p:cNvPr id="422" name="Google Shape;422;p55"/>
          <p:cNvSpPr>
            <a:spLocks noGrp="1"/>
          </p:cNvSpPr>
          <p:nvPr>
            <p:ph type="pic" idx="5"/>
          </p:nvPr>
        </p:nvSpPr>
        <p:spPr>
          <a:xfrm>
            <a:off x="3389588" y="1804212"/>
            <a:ext cx="1643700" cy="1535100"/>
          </a:xfrm>
          <a:prstGeom prst="rect">
            <a:avLst/>
          </a:prstGeom>
          <a:noFill/>
          <a:ln>
            <a:noFill/>
          </a:ln>
        </p:spPr>
      </p:sp>
      <p:sp>
        <p:nvSpPr>
          <p:cNvPr id="423" name="Google Shape;423;p55"/>
          <p:cNvSpPr>
            <a:spLocks noGrp="1"/>
          </p:cNvSpPr>
          <p:nvPr>
            <p:ph type="pic" idx="6"/>
          </p:nvPr>
        </p:nvSpPr>
        <p:spPr>
          <a:xfrm>
            <a:off x="5195922" y="1804212"/>
            <a:ext cx="1643700" cy="1535100"/>
          </a:xfrm>
          <a:prstGeom prst="rect">
            <a:avLst/>
          </a:prstGeom>
          <a:noFill/>
          <a:ln>
            <a:noFill/>
          </a:ln>
        </p:spPr>
      </p:sp>
      <p:sp>
        <p:nvSpPr>
          <p:cNvPr id="424" name="Google Shape;424;p55"/>
          <p:cNvSpPr>
            <a:spLocks noGrp="1"/>
          </p:cNvSpPr>
          <p:nvPr>
            <p:ph type="pic" idx="7"/>
          </p:nvPr>
        </p:nvSpPr>
        <p:spPr>
          <a:xfrm>
            <a:off x="7002257" y="1804212"/>
            <a:ext cx="1643700" cy="1535100"/>
          </a:xfrm>
          <a:prstGeom prst="rect">
            <a:avLst/>
          </a:prstGeom>
          <a:noFill/>
          <a:ln>
            <a:noFill/>
          </a:ln>
        </p:spPr>
      </p:sp>
      <p:sp>
        <p:nvSpPr>
          <p:cNvPr id="425" name="Google Shape;425;p55"/>
          <p:cNvSpPr txBox="1">
            <a:spLocks noGrp="1"/>
          </p:cNvSpPr>
          <p:nvPr>
            <p:ph type="title"/>
          </p:nvPr>
        </p:nvSpPr>
        <p:spPr>
          <a:xfrm>
            <a:off x="351550" y="445025"/>
            <a:ext cx="2596800" cy="1706400"/>
          </a:xfrm>
          <a:prstGeom prst="rect">
            <a:avLst/>
          </a:prstGeom>
        </p:spPr>
        <p:txBody>
          <a:bodyPr spcFirstLastPara="1" wrap="square" lIns="91425" tIns="91425" rIns="91425" bIns="91425"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26" name="Google Shape;426;p55"/>
          <p:cNvSpPr>
            <a:spLocks noGrp="1"/>
          </p:cNvSpPr>
          <p:nvPr>
            <p:ph type="pic" idx="8"/>
          </p:nvPr>
        </p:nvSpPr>
        <p:spPr>
          <a:xfrm>
            <a:off x="3389588" y="3489487"/>
            <a:ext cx="1643700" cy="1535100"/>
          </a:xfrm>
          <a:prstGeom prst="rect">
            <a:avLst/>
          </a:prstGeom>
          <a:noFill/>
          <a:ln>
            <a:noFill/>
          </a:ln>
        </p:spPr>
      </p:sp>
      <p:sp>
        <p:nvSpPr>
          <p:cNvPr id="427" name="Google Shape;427;p55"/>
          <p:cNvSpPr>
            <a:spLocks noGrp="1"/>
          </p:cNvSpPr>
          <p:nvPr>
            <p:ph type="pic" idx="9"/>
          </p:nvPr>
        </p:nvSpPr>
        <p:spPr>
          <a:xfrm>
            <a:off x="5195922" y="3489487"/>
            <a:ext cx="1643700" cy="1535100"/>
          </a:xfrm>
          <a:prstGeom prst="rect">
            <a:avLst/>
          </a:prstGeom>
          <a:noFill/>
          <a:ln>
            <a:noFill/>
          </a:ln>
        </p:spPr>
      </p:sp>
      <p:sp>
        <p:nvSpPr>
          <p:cNvPr id="428" name="Google Shape;428;p55"/>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9" Type="http://schemas.openxmlformats.org/officeDocument/2006/relationships/slideLayout" Target="../slideLayouts/slideLayout50.xml"/><Relationship Id="rId21" Type="http://schemas.openxmlformats.org/officeDocument/2006/relationships/slideLayout" Target="../slideLayouts/slideLayout32.xml"/><Relationship Id="rId34" Type="http://schemas.openxmlformats.org/officeDocument/2006/relationships/slideLayout" Target="../slideLayouts/slideLayout45.xml"/><Relationship Id="rId42" Type="http://schemas.openxmlformats.org/officeDocument/2006/relationships/slideLayout" Target="../slideLayouts/slideLayout53.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29" Type="http://schemas.openxmlformats.org/officeDocument/2006/relationships/slideLayout" Target="../slideLayouts/slideLayout40.xml"/><Relationship Id="rId41" Type="http://schemas.openxmlformats.org/officeDocument/2006/relationships/slideLayout" Target="../slideLayouts/slideLayout5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37" Type="http://schemas.openxmlformats.org/officeDocument/2006/relationships/slideLayout" Target="../slideLayouts/slideLayout48.xml"/><Relationship Id="rId40" Type="http://schemas.openxmlformats.org/officeDocument/2006/relationships/slideLayout" Target="../slideLayouts/slideLayout51.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36" Type="http://schemas.openxmlformats.org/officeDocument/2006/relationships/slideLayout" Target="../slideLayouts/slideLayout47.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31" Type="http://schemas.openxmlformats.org/officeDocument/2006/relationships/slideLayout" Target="../slideLayouts/slideLayout4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slideLayout" Target="../slideLayouts/slideLayout46.xml"/><Relationship Id="rId43" Type="http://schemas.openxmlformats.org/officeDocument/2006/relationships/theme" Target="../theme/theme2.xml"/><Relationship Id="rId8" Type="http://schemas.openxmlformats.org/officeDocument/2006/relationships/slideLayout" Target="../slideLayouts/slideLayout19.xml"/><Relationship Id="rId3" Type="http://schemas.openxmlformats.org/officeDocument/2006/relationships/slideLayout" Target="../slideLayouts/slideLayout14.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38"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52" name="Google Shape;52;p13"/>
          <p:cNvSpPr txBox="1">
            <a:spLocks noGrp="1"/>
          </p:cNvSpPr>
          <p:nvPr>
            <p:ph type="body" idx="1"/>
          </p:nvPr>
        </p:nvSpPr>
        <p:spPr>
          <a:xfrm>
            <a:off x="228600" y="1783150"/>
            <a:ext cx="6480300" cy="3074400"/>
          </a:xfrm>
          <a:prstGeom prst="rect">
            <a:avLst/>
          </a:prstGeom>
          <a:noFill/>
          <a:ln>
            <a:noFill/>
          </a:ln>
        </p:spPr>
        <p:txBody>
          <a:bodyPr spcFirstLastPara="1" wrap="square" lIns="91425" tIns="91425" rIns="91425" bIns="91425" anchor="t" anchorCtr="0">
            <a:spAutoFit/>
          </a:bodyPr>
          <a:lstStyle>
            <a:lvl1pPr marL="457200" lvl="0" indent="-304800">
              <a:lnSpc>
                <a:spcPct val="115000"/>
              </a:lnSpc>
              <a:spcBef>
                <a:spcPts val="0"/>
              </a:spcBef>
              <a:spcAft>
                <a:spcPts val="0"/>
              </a:spcAft>
              <a:buClr>
                <a:schemeClr val="dk1"/>
              </a:buClr>
              <a:buSzPts val="1200"/>
              <a:buFont typeface="Inter"/>
              <a:buChar char="●"/>
              <a:defRPr sz="1200">
                <a:solidFill>
                  <a:schemeClr val="dk1"/>
                </a:solidFill>
                <a:latin typeface="Inter"/>
                <a:ea typeface="Inter"/>
                <a:cs typeface="Inter"/>
                <a:sym typeface="Inter"/>
              </a:defRPr>
            </a:lvl1pPr>
            <a:lvl2pPr marL="914400" lvl="1" indent="-304800">
              <a:lnSpc>
                <a:spcPct val="115000"/>
              </a:lnSpc>
              <a:spcBef>
                <a:spcPts val="800"/>
              </a:spcBef>
              <a:spcAft>
                <a:spcPts val="0"/>
              </a:spcAft>
              <a:buClr>
                <a:schemeClr val="dk1"/>
              </a:buClr>
              <a:buSzPts val="1200"/>
              <a:buFont typeface="Inter"/>
              <a:buChar char="○"/>
              <a:defRPr sz="1200">
                <a:solidFill>
                  <a:schemeClr val="dk1"/>
                </a:solidFill>
                <a:latin typeface="Inter"/>
                <a:ea typeface="Inter"/>
                <a:cs typeface="Inter"/>
                <a:sym typeface="Inter"/>
              </a:defRPr>
            </a:lvl2pPr>
            <a:lvl3pPr marL="1371600" lvl="2" indent="-304800">
              <a:lnSpc>
                <a:spcPct val="115000"/>
              </a:lnSpc>
              <a:spcBef>
                <a:spcPts val="800"/>
              </a:spcBef>
              <a:spcAft>
                <a:spcPts val="0"/>
              </a:spcAft>
              <a:buClr>
                <a:schemeClr val="dk1"/>
              </a:buClr>
              <a:buSzPts val="1200"/>
              <a:buFont typeface="Inter"/>
              <a:buChar char="■"/>
              <a:defRPr sz="1200">
                <a:solidFill>
                  <a:schemeClr val="dk1"/>
                </a:solidFill>
                <a:latin typeface="Inter"/>
                <a:ea typeface="Inter"/>
                <a:cs typeface="Inter"/>
                <a:sym typeface="Inter"/>
              </a:defRPr>
            </a:lvl3pPr>
            <a:lvl4pPr marL="1828800" lvl="3" indent="-304800">
              <a:lnSpc>
                <a:spcPct val="115000"/>
              </a:lnSpc>
              <a:spcBef>
                <a:spcPts val="800"/>
              </a:spcBef>
              <a:spcAft>
                <a:spcPts val="0"/>
              </a:spcAft>
              <a:buClr>
                <a:schemeClr val="dk1"/>
              </a:buClr>
              <a:buSzPts val="1200"/>
              <a:buFont typeface="Inter"/>
              <a:buChar char="●"/>
              <a:defRPr sz="1200">
                <a:solidFill>
                  <a:schemeClr val="dk1"/>
                </a:solidFill>
                <a:latin typeface="Inter"/>
                <a:ea typeface="Inter"/>
                <a:cs typeface="Inter"/>
                <a:sym typeface="Inter"/>
              </a:defRPr>
            </a:lvl4pPr>
            <a:lvl5pPr marL="2286000" lvl="4" indent="-304800">
              <a:lnSpc>
                <a:spcPct val="115000"/>
              </a:lnSpc>
              <a:spcBef>
                <a:spcPts val="800"/>
              </a:spcBef>
              <a:spcAft>
                <a:spcPts val="0"/>
              </a:spcAft>
              <a:buClr>
                <a:schemeClr val="dk1"/>
              </a:buClr>
              <a:buSzPts val="1200"/>
              <a:buFont typeface="Inter"/>
              <a:buChar char="○"/>
              <a:defRPr sz="1200">
                <a:solidFill>
                  <a:schemeClr val="dk1"/>
                </a:solidFill>
                <a:latin typeface="Inter"/>
                <a:ea typeface="Inter"/>
                <a:cs typeface="Inter"/>
                <a:sym typeface="Inter"/>
              </a:defRPr>
            </a:lvl5pPr>
            <a:lvl6pPr marL="2743200" lvl="5" indent="-304800">
              <a:lnSpc>
                <a:spcPct val="115000"/>
              </a:lnSpc>
              <a:spcBef>
                <a:spcPts val="800"/>
              </a:spcBef>
              <a:spcAft>
                <a:spcPts val="0"/>
              </a:spcAft>
              <a:buClr>
                <a:schemeClr val="dk1"/>
              </a:buClr>
              <a:buSzPts val="1200"/>
              <a:buFont typeface="Inter"/>
              <a:buChar char="■"/>
              <a:defRPr sz="1200">
                <a:solidFill>
                  <a:schemeClr val="dk1"/>
                </a:solidFill>
                <a:latin typeface="Inter"/>
                <a:ea typeface="Inter"/>
                <a:cs typeface="Inter"/>
                <a:sym typeface="Inter"/>
              </a:defRPr>
            </a:lvl6pPr>
            <a:lvl7pPr marL="3200400" lvl="6" indent="-304800">
              <a:lnSpc>
                <a:spcPct val="115000"/>
              </a:lnSpc>
              <a:spcBef>
                <a:spcPts val="800"/>
              </a:spcBef>
              <a:spcAft>
                <a:spcPts val="0"/>
              </a:spcAft>
              <a:buClr>
                <a:schemeClr val="dk1"/>
              </a:buClr>
              <a:buSzPts val="1200"/>
              <a:buFont typeface="Inter"/>
              <a:buChar char="●"/>
              <a:defRPr sz="1200">
                <a:solidFill>
                  <a:schemeClr val="dk1"/>
                </a:solidFill>
                <a:latin typeface="Inter"/>
                <a:ea typeface="Inter"/>
                <a:cs typeface="Inter"/>
                <a:sym typeface="Inter"/>
              </a:defRPr>
            </a:lvl7pPr>
            <a:lvl8pPr marL="3657600" lvl="7" indent="-304800">
              <a:lnSpc>
                <a:spcPct val="115000"/>
              </a:lnSpc>
              <a:spcBef>
                <a:spcPts val="800"/>
              </a:spcBef>
              <a:spcAft>
                <a:spcPts val="0"/>
              </a:spcAft>
              <a:buClr>
                <a:schemeClr val="dk1"/>
              </a:buClr>
              <a:buSzPts val="1200"/>
              <a:buFont typeface="Inter"/>
              <a:buChar char="○"/>
              <a:defRPr sz="1200">
                <a:solidFill>
                  <a:schemeClr val="dk1"/>
                </a:solidFill>
                <a:latin typeface="Inter"/>
                <a:ea typeface="Inter"/>
                <a:cs typeface="Inter"/>
                <a:sym typeface="Inter"/>
              </a:defRPr>
            </a:lvl8pPr>
            <a:lvl9pPr marL="4114800" lvl="8" indent="-304800">
              <a:lnSpc>
                <a:spcPct val="115000"/>
              </a:lnSpc>
              <a:spcBef>
                <a:spcPts val="800"/>
              </a:spcBef>
              <a:spcAft>
                <a:spcPts val="800"/>
              </a:spcAft>
              <a:buClr>
                <a:schemeClr val="dk1"/>
              </a:buClr>
              <a:buSzPts val="1200"/>
              <a:buFont typeface="Inter"/>
              <a:buChar char="■"/>
              <a:defRPr sz="1200">
                <a:solidFill>
                  <a:schemeClr val="dk1"/>
                </a:solidFill>
                <a:latin typeface="Inter"/>
                <a:ea typeface="Inter"/>
                <a:cs typeface="Inter"/>
                <a:sym typeface="Inter"/>
              </a:defRPr>
            </a:lvl9pPr>
          </a:lstStyle>
          <a:p>
            <a:endParaRPr/>
          </a:p>
        </p:txBody>
      </p:sp>
      <p:sp>
        <p:nvSpPr>
          <p:cNvPr id="53" name="Google Shape;53;p13"/>
          <p:cNvSpPr txBox="1">
            <a:spLocks noGrp="1"/>
          </p:cNvSpPr>
          <p:nvPr>
            <p:ph type="title"/>
          </p:nvPr>
        </p:nvSpPr>
        <p:spPr>
          <a:xfrm>
            <a:off x="228600" y="369300"/>
            <a:ext cx="6480300" cy="587700"/>
          </a:xfrm>
          <a:prstGeom prst="rect">
            <a:avLst/>
          </a:prstGeom>
          <a:noFill/>
          <a:ln>
            <a:noFill/>
          </a:ln>
        </p:spPr>
        <p:txBody>
          <a:bodyPr spcFirstLastPara="1" wrap="square" lIns="91425" tIns="91425" rIns="91425" bIns="91425" anchor="t" anchorCtr="0">
            <a:spAutoFit/>
          </a:bodyPr>
          <a:lstStyle>
            <a:lvl1pPr lvl="0">
              <a:lnSpc>
                <a:spcPct val="90000"/>
              </a:lnSpc>
              <a:spcBef>
                <a:spcPts val="0"/>
              </a:spcBef>
              <a:spcAft>
                <a:spcPts val="0"/>
              </a:spcAft>
              <a:buNone/>
              <a:defRPr sz="3000">
                <a:solidFill>
                  <a:schemeClr val="dk1"/>
                </a:solidFill>
                <a:latin typeface="Inter"/>
                <a:ea typeface="Inter"/>
                <a:cs typeface="Inter"/>
                <a:sym typeface="Inter"/>
              </a:defRPr>
            </a:lvl1pPr>
            <a:lvl2pPr lvl="1">
              <a:lnSpc>
                <a:spcPct val="115000"/>
              </a:lnSpc>
              <a:spcBef>
                <a:spcPts val="0"/>
              </a:spcBef>
              <a:spcAft>
                <a:spcPts val="0"/>
              </a:spcAft>
              <a:buNone/>
              <a:defRPr sz="3000">
                <a:solidFill>
                  <a:schemeClr val="dk1"/>
                </a:solidFill>
                <a:latin typeface="Inter"/>
                <a:ea typeface="Inter"/>
                <a:cs typeface="Inter"/>
                <a:sym typeface="Inter"/>
              </a:defRPr>
            </a:lvl2pPr>
            <a:lvl3pPr lvl="2">
              <a:lnSpc>
                <a:spcPct val="115000"/>
              </a:lnSpc>
              <a:spcBef>
                <a:spcPts val="0"/>
              </a:spcBef>
              <a:spcAft>
                <a:spcPts val="0"/>
              </a:spcAft>
              <a:buNone/>
              <a:defRPr sz="3000">
                <a:solidFill>
                  <a:schemeClr val="dk1"/>
                </a:solidFill>
                <a:latin typeface="Inter"/>
                <a:ea typeface="Inter"/>
                <a:cs typeface="Inter"/>
                <a:sym typeface="Inter"/>
              </a:defRPr>
            </a:lvl3pPr>
            <a:lvl4pPr lvl="3">
              <a:lnSpc>
                <a:spcPct val="115000"/>
              </a:lnSpc>
              <a:spcBef>
                <a:spcPts val="0"/>
              </a:spcBef>
              <a:spcAft>
                <a:spcPts val="0"/>
              </a:spcAft>
              <a:buNone/>
              <a:defRPr sz="3000">
                <a:solidFill>
                  <a:schemeClr val="dk1"/>
                </a:solidFill>
                <a:latin typeface="Inter"/>
                <a:ea typeface="Inter"/>
                <a:cs typeface="Inter"/>
                <a:sym typeface="Inter"/>
              </a:defRPr>
            </a:lvl4pPr>
            <a:lvl5pPr lvl="4">
              <a:lnSpc>
                <a:spcPct val="115000"/>
              </a:lnSpc>
              <a:spcBef>
                <a:spcPts val="0"/>
              </a:spcBef>
              <a:spcAft>
                <a:spcPts val="0"/>
              </a:spcAft>
              <a:buNone/>
              <a:defRPr sz="3000">
                <a:solidFill>
                  <a:schemeClr val="dk1"/>
                </a:solidFill>
                <a:latin typeface="Inter"/>
                <a:ea typeface="Inter"/>
                <a:cs typeface="Inter"/>
                <a:sym typeface="Inter"/>
              </a:defRPr>
            </a:lvl5pPr>
            <a:lvl6pPr lvl="5">
              <a:lnSpc>
                <a:spcPct val="115000"/>
              </a:lnSpc>
              <a:spcBef>
                <a:spcPts val="0"/>
              </a:spcBef>
              <a:spcAft>
                <a:spcPts val="0"/>
              </a:spcAft>
              <a:buNone/>
              <a:defRPr sz="3000">
                <a:solidFill>
                  <a:schemeClr val="dk1"/>
                </a:solidFill>
                <a:latin typeface="Inter"/>
                <a:ea typeface="Inter"/>
                <a:cs typeface="Inter"/>
                <a:sym typeface="Inter"/>
              </a:defRPr>
            </a:lvl6pPr>
            <a:lvl7pPr lvl="6">
              <a:lnSpc>
                <a:spcPct val="115000"/>
              </a:lnSpc>
              <a:spcBef>
                <a:spcPts val="0"/>
              </a:spcBef>
              <a:spcAft>
                <a:spcPts val="0"/>
              </a:spcAft>
              <a:buNone/>
              <a:defRPr sz="3000">
                <a:solidFill>
                  <a:schemeClr val="dk1"/>
                </a:solidFill>
                <a:latin typeface="Inter"/>
                <a:ea typeface="Inter"/>
                <a:cs typeface="Inter"/>
                <a:sym typeface="Inter"/>
              </a:defRPr>
            </a:lvl7pPr>
            <a:lvl8pPr lvl="7">
              <a:lnSpc>
                <a:spcPct val="115000"/>
              </a:lnSpc>
              <a:spcBef>
                <a:spcPts val="0"/>
              </a:spcBef>
              <a:spcAft>
                <a:spcPts val="0"/>
              </a:spcAft>
              <a:buNone/>
              <a:defRPr sz="3000">
                <a:solidFill>
                  <a:schemeClr val="dk1"/>
                </a:solidFill>
                <a:latin typeface="Inter"/>
                <a:ea typeface="Inter"/>
                <a:cs typeface="Inter"/>
                <a:sym typeface="Inter"/>
              </a:defRPr>
            </a:lvl8pPr>
            <a:lvl9pPr lvl="8">
              <a:lnSpc>
                <a:spcPct val="115000"/>
              </a:lnSpc>
              <a:spcBef>
                <a:spcPts val="0"/>
              </a:spcBef>
              <a:spcAft>
                <a:spcPts val="0"/>
              </a:spcAft>
              <a:buNone/>
              <a:defRPr sz="3000">
                <a:solidFill>
                  <a:schemeClr val="dk1"/>
                </a:solidFill>
                <a:latin typeface="Inter"/>
                <a:ea typeface="Inter"/>
                <a:cs typeface="Inter"/>
                <a:sym typeface="Inter"/>
              </a:defRPr>
            </a:lvl9pPr>
          </a:lstStyle>
          <a:p>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 id="2147483679" r:id="rId21"/>
    <p:sldLayoutId id="2147483680" r:id="rId22"/>
    <p:sldLayoutId id="2147483681" r:id="rId23"/>
    <p:sldLayoutId id="2147483682" r:id="rId24"/>
    <p:sldLayoutId id="2147483683" r:id="rId25"/>
    <p:sldLayoutId id="2147483684" r:id="rId26"/>
    <p:sldLayoutId id="2147483685" r:id="rId27"/>
    <p:sldLayoutId id="2147483686" r:id="rId28"/>
    <p:sldLayoutId id="2147483687" r:id="rId29"/>
    <p:sldLayoutId id="2147483688" r:id="rId30"/>
    <p:sldLayoutId id="2147483689" r:id="rId31"/>
    <p:sldLayoutId id="2147483690" r:id="rId32"/>
    <p:sldLayoutId id="2147483691" r:id="rId33"/>
    <p:sldLayoutId id="2147483692" r:id="rId34"/>
    <p:sldLayoutId id="2147483693" r:id="rId35"/>
    <p:sldLayoutId id="2147483694" r:id="rId36"/>
    <p:sldLayoutId id="2147483695" r:id="rId37"/>
    <p:sldLayoutId id="2147483696" r:id="rId38"/>
    <p:sldLayoutId id="2147483697" r:id="rId39"/>
    <p:sldLayoutId id="2147483698" r:id="rId40"/>
    <p:sldLayoutId id="2147483699" r:id="rId41"/>
    <p:sldLayoutId id="2147483700" r:id="rId4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175">
          <p15:clr>
            <a:srgbClr val="E46962"/>
          </p15:clr>
        </p15:guide>
        <p15:guide id="2" pos="5585">
          <p15:clr>
            <a:srgbClr val="E46962"/>
          </p15:clr>
        </p15:guide>
        <p15:guide id="3" orient="horz" pos="870">
          <p15:clr>
            <a:srgbClr val="E46962"/>
          </p15:clr>
        </p15:guide>
        <p15:guide id="4" pos="1497">
          <p15:clr>
            <a:srgbClr val="E46962"/>
          </p15:clr>
        </p15:guide>
        <p15:guide id="5" pos="1541">
          <p15:clr>
            <a:srgbClr val="E46962"/>
          </p15:clr>
        </p15:guide>
        <p15:guide id="6" pos="2860">
          <p15:clr>
            <a:srgbClr val="E46962"/>
          </p15:clr>
        </p15:guide>
        <p15:guide id="7" pos="2900">
          <p15:clr>
            <a:srgbClr val="E46962"/>
          </p15:clr>
        </p15:guide>
        <p15:guide id="8" pos="4222">
          <p15:clr>
            <a:srgbClr val="E46962"/>
          </p15:clr>
        </p15:guide>
        <p15:guide id="9" pos="4262">
          <p15:clr>
            <a:srgbClr val="E46962"/>
          </p15:clr>
        </p15:guide>
        <p15:guide id="10" orient="horz" pos="154">
          <p15:clr>
            <a:srgbClr val="E46962"/>
          </p15:clr>
        </p15:guide>
        <p15:guide id="11" orient="horz" pos="3061">
          <p15:clr>
            <a:srgbClr val="E46962"/>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432"/>
        <p:cNvGrpSpPr/>
        <p:nvPr/>
      </p:nvGrpSpPr>
      <p:grpSpPr>
        <a:xfrm>
          <a:off x="0" y="0"/>
          <a:ext cx="0" cy="0"/>
          <a:chOff x="0" y="0"/>
          <a:chExt cx="0" cy="0"/>
        </a:xfrm>
      </p:grpSpPr>
      <p:sp>
        <p:nvSpPr>
          <p:cNvPr id="433" name="Google Shape;433;p56"/>
          <p:cNvSpPr txBox="1"/>
          <p:nvPr/>
        </p:nvSpPr>
        <p:spPr>
          <a:xfrm>
            <a:off x="56850" y="244300"/>
            <a:ext cx="9030300" cy="4739729"/>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200"/>
              </a:spcBef>
              <a:spcAft>
                <a:spcPts val="1200"/>
              </a:spcAft>
              <a:buNone/>
            </a:pPr>
            <a:r>
              <a:rPr lang="en" sz="3000" b="1" dirty="0">
                <a:solidFill>
                  <a:schemeClr val="dk1"/>
                </a:solidFill>
                <a:highlight>
                  <a:schemeClr val="accent1"/>
                </a:highlight>
                <a:latin typeface="Times New Roman"/>
                <a:ea typeface="Times New Roman"/>
                <a:cs typeface="Times New Roman"/>
                <a:sym typeface="Times New Roman"/>
              </a:rPr>
              <a:t>ENHANCING MAP NAVIGATION ACCURACY THROUGH ARTIFICIAL INTELLIGENCE AND GEOSPATIAL MODELLING</a:t>
            </a:r>
          </a:p>
          <a:p>
            <a:pPr marL="0" lvl="0" indent="0" algn="ctr" rtl="0">
              <a:lnSpc>
                <a:spcPct val="150000"/>
              </a:lnSpc>
              <a:spcBef>
                <a:spcPts val="1200"/>
              </a:spcBef>
              <a:spcAft>
                <a:spcPts val="1200"/>
              </a:spcAft>
              <a:buNone/>
            </a:pPr>
            <a:endParaRPr lang="en" sz="3000" b="1" dirty="0">
              <a:solidFill>
                <a:schemeClr val="dk1"/>
              </a:solidFill>
              <a:highlight>
                <a:schemeClr val="accent1"/>
              </a:highlight>
              <a:latin typeface="Times New Roman"/>
              <a:ea typeface="Times New Roman"/>
              <a:cs typeface="Times New Roman"/>
              <a:sym typeface="Times New Roman"/>
            </a:endParaRPr>
          </a:p>
          <a:p>
            <a:pPr marL="0" lvl="0" indent="0" rtl="0">
              <a:spcBef>
                <a:spcPts val="1200"/>
              </a:spcBef>
              <a:spcAft>
                <a:spcPts val="1200"/>
              </a:spcAft>
              <a:buNone/>
            </a:pPr>
            <a:r>
              <a:rPr lang="en-US" sz="1800" b="1" dirty="0">
                <a:solidFill>
                  <a:schemeClr val="dk1"/>
                </a:solidFill>
                <a:highlight>
                  <a:srgbClr val="00FFFF"/>
                </a:highlight>
                <a:latin typeface="Times New Roman"/>
                <a:ea typeface="Times New Roman"/>
                <a:cs typeface="Times New Roman"/>
                <a:sym typeface="Times New Roman"/>
              </a:rPr>
              <a:t>Name:- </a:t>
            </a:r>
            <a:r>
              <a:rPr lang="en-US" sz="1800" b="1" dirty="0" err="1">
                <a:solidFill>
                  <a:schemeClr val="dk1"/>
                </a:solidFill>
                <a:highlight>
                  <a:srgbClr val="00FFFF"/>
                </a:highlight>
                <a:latin typeface="Times New Roman"/>
                <a:ea typeface="Times New Roman"/>
                <a:cs typeface="Times New Roman"/>
                <a:sym typeface="Times New Roman"/>
              </a:rPr>
              <a:t>Shivam</a:t>
            </a:r>
            <a:r>
              <a:rPr lang="en-US" sz="1800" b="1" dirty="0">
                <a:solidFill>
                  <a:schemeClr val="dk1"/>
                </a:solidFill>
                <a:highlight>
                  <a:srgbClr val="00FFFF"/>
                </a:highlight>
                <a:latin typeface="Times New Roman"/>
                <a:ea typeface="Times New Roman"/>
                <a:cs typeface="Times New Roman"/>
                <a:sym typeface="Times New Roman"/>
              </a:rPr>
              <a:t> </a:t>
            </a:r>
            <a:r>
              <a:rPr lang="en-US" sz="1800" b="1" dirty="0" err="1">
                <a:solidFill>
                  <a:schemeClr val="dk1"/>
                </a:solidFill>
                <a:highlight>
                  <a:srgbClr val="00FFFF"/>
                </a:highlight>
                <a:latin typeface="Times New Roman"/>
                <a:ea typeface="Times New Roman"/>
                <a:cs typeface="Times New Roman"/>
                <a:sym typeface="Times New Roman"/>
              </a:rPr>
              <a:t>Sanjivkumar</a:t>
            </a:r>
            <a:r>
              <a:rPr lang="en-US" sz="1800" b="1" dirty="0">
                <a:solidFill>
                  <a:schemeClr val="dk1"/>
                </a:solidFill>
                <a:highlight>
                  <a:srgbClr val="00FFFF"/>
                </a:highlight>
                <a:latin typeface="Times New Roman"/>
                <a:ea typeface="Times New Roman"/>
                <a:cs typeface="Times New Roman"/>
                <a:sym typeface="Times New Roman"/>
              </a:rPr>
              <a:t> Patel</a:t>
            </a:r>
          </a:p>
          <a:p>
            <a:pPr marL="0" lvl="0" indent="0" rtl="0">
              <a:spcBef>
                <a:spcPts val="1200"/>
              </a:spcBef>
              <a:spcAft>
                <a:spcPts val="1200"/>
              </a:spcAft>
              <a:buNone/>
            </a:pPr>
            <a:r>
              <a:rPr lang="en-US" sz="1800" b="1" dirty="0">
                <a:solidFill>
                  <a:schemeClr val="dk1"/>
                </a:solidFill>
                <a:highlight>
                  <a:srgbClr val="00FFFF"/>
                </a:highlight>
                <a:latin typeface="Times New Roman"/>
                <a:ea typeface="Times New Roman"/>
                <a:cs typeface="Times New Roman"/>
                <a:sym typeface="Times New Roman"/>
              </a:rPr>
              <a:t>Student ID- 2435900</a:t>
            </a:r>
            <a:endParaRPr lang="en" sz="1800" b="1" dirty="0">
              <a:solidFill>
                <a:schemeClr val="dk1"/>
              </a:solidFill>
              <a:highlight>
                <a:srgbClr val="00FFFF"/>
              </a:highlight>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37"/>
        <p:cNvGrpSpPr/>
        <p:nvPr/>
      </p:nvGrpSpPr>
      <p:grpSpPr>
        <a:xfrm>
          <a:off x="0" y="0"/>
          <a:ext cx="0" cy="0"/>
          <a:chOff x="0" y="0"/>
          <a:chExt cx="0" cy="0"/>
        </a:xfrm>
      </p:grpSpPr>
      <p:sp>
        <p:nvSpPr>
          <p:cNvPr id="438" name="Google Shape;438;p57"/>
          <p:cNvSpPr txBox="1"/>
          <p:nvPr/>
        </p:nvSpPr>
        <p:spPr>
          <a:xfrm>
            <a:off x="2336200" y="160217"/>
            <a:ext cx="5049900" cy="569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400"/>
              </a:spcAft>
              <a:buNone/>
            </a:pPr>
            <a:r>
              <a:rPr lang="en" sz="2500" b="1" dirty="0">
                <a:latin typeface="Times New Roman"/>
                <a:ea typeface="Times New Roman"/>
                <a:cs typeface="Times New Roman"/>
                <a:sym typeface="Times New Roman"/>
              </a:rPr>
              <a:t>Research Context and Background</a:t>
            </a:r>
            <a:endParaRPr sz="2500" dirty="0">
              <a:latin typeface="Times New Roman"/>
              <a:ea typeface="Times New Roman"/>
              <a:cs typeface="Times New Roman"/>
              <a:sym typeface="Times New Roman"/>
            </a:endParaRPr>
          </a:p>
        </p:txBody>
      </p:sp>
      <p:sp>
        <p:nvSpPr>
          <p:cNvPr id="439" name="Google Shape;439;p57"/>
          <p:cNvSpPr txBox="1"/>
          <p:nvPr/>
        </p:nvSpPr>
        <p:spPr>
          <a:xfrm>
            <a:off x="605950" y="1225600"/>
            <a:ext cx="4255200" cy="3454800"/>
          </a:xfrm>
          <a:prstGeom prst="rect">
            <a:avLst/>
          </a:prstGeom>
          <a:noFill/>
          <a:ln>
            <a:noFill/>
          </a:ln>
        </p:spPr>
        <p:txBody>
          <a:bodyPr spcFirstLastPara="1" wrap="square" lIns="91425" tIns="91425" rIns="91425" bIns="91425" anchor="t" anchorCtr="0">
            <a:spAutoFit/>
          </a:bodyPr>
          <a:lstStyle/>
          <a:p>
            <a:pPr marL="457200" lvl="0" indent="-311150" algn="l" rtl="0">
              <a:lnSpc>
                <a:spcPct val="115000"/>
              </a:lnSpc>
              <a:spcBef>
                <a:spcPts val="1200"/>
              </a:spcBef>
              <a:spcAft>
                <a:spcPts val="0"/>
              </a:spcAft>
              <a:buSzPts val="1300"/>
              <a:buFont typeface="Times New Roman"/>
              <a:buChar char="●"/>
            </a:pPr>
            <a:r>
              <a:rPr lang="en" sz="1300" dirty="0">
                <a:latin typeface="Times New Roman"/>
                <a:ea typeface="Times New Roman"/>
                <a:cs typeface="Times New Roman"/>
                <a:sym typeface="Times New Roman"/>
              </a:rPr>
              <a:t>To predict a route, the application of satellites and machine learning in the contemporary navigation systems, such as Google Maps or Waze, are necessary.</a:t>
            </a:r>
            <a:endParaRPr sz="1300" dirty="0">
              <a:latin typeface="Times New Roman"/>
              <a:ea typeface="Times New Roman"/>
              <a:cs typeface="Times New Roman"/>
              <a:sym typeface="Times New Roman"/>
            </a:endParaRPr>
          </a:p>
          <a:p>
            <a:pPr marL="457200" lvl="0" indent="-311150" algn="l" rtl="0">
              <a:lnSpc>
                <a:spcPct val="115000"/>
              </a:lnSpc>
              <a:spcBef>
                <a:spcPts val="1000"/>
              </a:spcBef>
              <a:spcAft>
                <a:spcPts val="0"/>
              </a:spcAft>
              <a:buSzPts val="1300"/>
              <a:buFont typeface="Times New Roman"/>
              <a:buChar char="●"/>
            </a:pPr>
            <a:r>
              <a:rPr lang="en" sz="1300" dirty="0">
                <a:latin typeface="Times New Roman"/>
                <a:ea typeface="Times New Roman"/>
                <a:cs typeface="Times New Roman"/>
                <a:sym typeface="Times New Roman"/>
              </a:rPr>
              <a:t>The applications of AI in geospatial can boost data decoding and also result in smart decisions when navigating[1] exercises.</a:t>
            </a:r>
            <a:endParaRPr sz="1300" dirty="0">
              <a:latin typeface="Times New Roman"/>
              <a:ea typeface="Times New Roman"/>
              <a:cs typeface="Times New Roman"/>
              <a:sym typeface="Times New Roman"/>
            </a:endParaRPr>
          </a:p>
          <a:p>
            <a:pPr marL="457200" lvl="0" indent="-311150" algn="l" rtl="0">
              <a:lnSpc>
                <a:spcPct val="115000"/>
              </a:lnSpc>
              <a:spcBef>
                <a:spcPts val="1000"/>
              </a:spcBef>
              <a:spcAft>
                <a:spcPts val="0"/>
              </a:spcAft>
              <a:buSzPts val="1300"/>
              <a:buFont typeface="Times New Roman"/>
              <a:buChar char="●"/>
            </a:pPr>
            <a:r>
              <a:rPr lang="en" sz="1300" dirty="0">
                <a:latin typeface="Times New Roman"/>
                <a:ea typeface="Times New Roman"/>
                <a:cs typeface="Times New Roman"/>
                <a:sym typeface="Times New Roman"/>
              </a:rPr>
              <a:t>The intensity of the countryside in Australia presents certain issues to GPS accuracy and data connection.</a:t>
            </a:r>
            <a:endParaRPr sz="1300" dirty="0">
              <a:latin typeface="Times New Roman"/>
              <a:ea typeface="Times New Roman"/>
              <a:cs typeface="Times New Roman"/>
              <a:sym typeface="Times New Roman"/>
            </a:endParaRPr>
          </a:p>
          <a:p>
            <a:pPr marL="457200" lvl="0" indent="-311150" algn="l" rtl="0">
              <a:lnSpc>
                <a:spcPct val="115000"/>
              </a:lnSpc>
              <a:spcBef>
                <a:spcPts val="1000"/>
              </a:spcBef>
              <a:spcAft>
                <a:spcPts val="0"/>
              </a:spcAft>
              <a:buSzPts val="1300"/>
              <a:buFont typeface="Times New Roman"/>
              <a:buChar char="●"/>
            </a:pPr>
            <a:r>
              <a:rPr lang="en" sz="1300" dirty="0">
                <a:latin typeface="Times New Roman"/>
                <a:ea typeface="Times New Roman"/>
                <a:cs typeface="Times New Roman"/>
                <a:sym typeface="Times New Roman"/>
              </a:rPr>
              <a:t>Good map navigation also comes in handy in tourism, emergency response and logistics.</a:t>
            </a:r>
            <a:endParaRPr sz="1300" dirty="0">
              <a:latin typeface="Times New Roman"/>
              <a:ea typeface="Times New Roman"/>
              <a:cs typeface="Times New Roman"/>
              <a:sym typeface="Times New Roman"/>
            </a:endParaRPr>
          </a:p>
          <a:p>
            <a:pPr marL="457200" lvl="0" indent="-311150" algn="l" rtl="0">
              <a:lnSpc>
                <a:spcPct val="115000"/>
              </a:lnSpc>
              <a:spcBef>
                <a:spcPts val="1200"/>
              </a:spcBef>
              <a:spcAft>
                <a:spcPts val="1000"/>
              </a:spcAft>
              <a:buSzPts val="1300"/>
              <a:buFont typeface="Times New Roman"/>
              <a:buChar char="●"/>
            </a:pPr>
            <a:r>
              <a:rPr lang="en" sz="1300" dirty="0">
                <a:latin typeface="Times New Roman"/>
                <a:ea typeface="Times New Roman"/>
                <a:cs typeface="Times New Roman"/>
                <a:sym typeface="Times New Roman"/>
              </a:rPr>
              <a:t>Recent discoveries unite remote sensing and AI in a bid to develop the precision of mapping [2].</a:t>
            </a:r>
            <a:endParaRPr sz="1300" dirty="0">
              <a:latin typeface="Times New Roman"/>
              <a:ea typeface="Times New Roman"/>
              <a:cs typeface="Times New Roman"/>
              <a:sym typeface="Times New Roman"/>
            </a:endParaRPr>
          </a:p>
        </p:txBody>
      </p:sp>
      <p:pic>
        <p:nvPicPr>
          <p:cNvPr id="440" name="Google Shape;440;p57"/>
          <p:cNvPicPr preferRelativeResize="0"/>
          <p:nvPr/>
        </p:nvPicPr>
        <p:blipFill>
          <a:blip r:embed="rId3">
            <a:alphaModFix/>
          </a:blip>
          <a:stretch>
            <a:fillRect/>
          </a:stretch>
        </p:blipFill>
        <p:spPr>
          <a:xfrm>
            <a:off x="5240325" y="1858125"/>
            <a:ext cx="3725575" cy="18923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sp>
        <p:nvSpPr>
          <p:cNvPr id="445" name="Google Shape;445;p58"/>
          <p:cNvSpPr txBox="1"/>
          <p:nvPr/>
        </p:nvSpPr>
        <p:spPr>
          <a:xfrm>
            <a:off x="2627850" y="107665"/>
            <a:ext cx="4255200" cy="569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400"/>
              </a:spcAft>
              <a:buNone/>
            </a:pPr>
            <a:r>
              <a:rPr lang="en" sz="2500" b="1" dirty="0">
                <a:latin typeface="Times New Roman"/>
                <a:ea typeface="Times New Roman"/>
                <a:cs typeface="Times New Roman"/>
                <a:sym typeface="Times New Roman"/>
              </a:rPr>
              <a:t>Research Problem Statement</a:t>
            </a:r>
            <a:endParaRPr sz="2500" dirty="0">
              <a:latin typeface="Times New Roman"/>
              <a:ea typeface="Times New Roman"/>
              <a:cs typeface="Times New Roman"/>
              <a:sym typeface="Times New Roman"/>
            </a:endParaRPr>
          </a:p>
        </p:txBody>
      </p:sp>
      <p:sp>
        <p:nvSpPr>
          <p:cNvPr id="446" name="Google Shape;446;p58"/>
          <p:cNvSpPr txBox="1"/>
          <p:nvPr/>
        </p:nvSpPr>
        <p:spPr>
          <a:xfrm>
            <a:off x="364050" y="1240725"/>
            <a:ext cx="4527600" cy="3200846"/>
          </a:xfrm>
          <a:prstGeom prst="rect">
            <a:avLst/>
          </a:prstGeom>
          <a:noFill/>
          <a:ln>
            <a:noFill/>
          </a:ln>
        </p:spPr>
        <p:txBody>
          <a:bodyPr spcFirstLastPara="1" wrap="square" lIns="91425" tIns="91425" rIns="91425" bIns="91425" anchor="t" anchorCtr="0">
            <a:spAutoFit/>
          </a:bodyPr>
          <a:lstStyle/>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GPS signals continue to be used to guide modern navigation systems, but they often fail in obstructed and rural areas, when signals are weak or absent, providing unreliable routes. </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The current navigation models are unable to respond dynamically to terrain or environmental changes. </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There are no systems powered by AI that provide contextual learning capacity in terms of real-time spatial adjustment. </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Because of these limitations, accuracy and reliability are limited to route prediction and dynamic navigation. </a:t>
            </a:r>
          </a:p>
          <a:p>
            <a:pPr marL="28575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This research aims to fill this gap by creating an adaptive AI-enabled geospatial model for accuracy in directions when in GPS-denied conditions.</a:t>
            </a:r>
            <a:endParaRPr sz="1300" dirty="0">
              <a:solidFill>
                <a:srgbClr val="FF0000"/>
              </a:solidFill>
              <a:latin typeface="Times New Roman" panose="02020603050405020304" pitchFamily="18" charset="0"/>
              <a:ea typeface="Times New Roman"/>
              <a:cs typeface="Times New Roman" panose="02020603050405020304" pitchFamily="18" charset="0"/>
              <a:sym typeface="Times New Roman"/>
            </a:endParaRPr>
          </a:p>
        </p:txBody>
      </p:sp>
      <p:pic>
        <p:nvPicPr>
          <p:cNvPr id="447" name="Google Shape;447;p58"/>
          <p:cNvPicPr preferRelativeResize="0"/>
          <p:nvPr/>
        </p:nvPicPr>
        <p:blipFill>
          <a:blip r:embed="rId3">
            <a:alphaModFix/>
          </a:blip>
          <a:stretch>
            <a:fillRect/>
          </a:stretch>
        </p:blipFill>
        <p:spPr>
          <a:xfrm>
            <a:off x="5450775" y="1613788"/>
            <a:ext cx="3102377" cy="2785777"/>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51"/>
        <p:cNvGrpSpPr/>
        <p:nvPr/>
      </p:nvGrpSpPr>
      <p:grpSpPr>
        <a:xfrm>
          <a:off x="0" y="0"/>
          <a:ext cx="0" cy="0"/>
          <a:chOff x="0" y="0"/>
          <a:chExt cx="0" cy="0"/>
        </a:xfrm>
      </p:grpSpPr>
      <p:sp>
        <p:nvSpPr>
          <p:cNvPr id="452" name="Google Shape;452;p59"/>
          <p:cNvSpPr txBox="1"/>
          <p:nvPr/>
        </p:nvSpPr>
        <p:spPr>
          <a:xfrm>
            <a:off x="2720456" y="128686"/>
            <a:ext cx="4369500" cy="569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400"/>
              </a:spcAft>
              <a:buNone/>
            </a:pPr>
            <a:r>
              <a:rPr lang="en" sz="2500" b="1" dirty="0">
                <a:latin typeface="Times New Roman"/>
                <a:ea typeface="Times New Roman"/>
                <a:cs typeface="Times New Roman"/>
                <a:sym typeface="Times New Roman"/>
              </a:rPr>
              <a:t>Research Aim and Objectives</a:t>
            </a:r>
            <a:endParaRPr sz="2500" dirty="0">
              <a:latin typeface="Times New Roman"/>
              <a:ea typeface="Times New Roman"/>
              <a:cs typeface="Times New Roman"/>
              <a:sym typeface="Times New Roman"/>
            </a:endParaRPr>
          </a:p>
        </p:txBody>
      </p:sp>
      <p:sp>
        <p:nvSpPr>
          <p:cNvPr id="453" name="Google Shape;453;p59"/>
          <p:cNvSpPr txBox="1"/>
          <p:nvPr/>
        </p:nvSpPr>
        <p:spPr>
          <a:xfrm>
            <a:off x="4575100" y="1286075"/>
            <a:ext cx="4255200" cy="2985402"/>
          </a:xfrm>
          <a:prstGeom prst="rect">
            <a:avLst/>
          </a:prstGeom>
          <a:noFill/>
          <a:ln>
            <a:noFill/>
          </a:ln>
        </p:spPr>
        <p:txBody>
          <a:bodyPr spcFirstLastPara="1" wrap="square" lIns="91425" tIns="91425" rIns="91425" bIns="91425" anchor="t" anchorCtr="0">
            <a:spAutoFit/>
          </a:bodyPr>
          <a:lstStyle/>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To improve the accuracy of map navigation by exploring and evaluating AI-based geospatial learning models.  </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To explore and evaluate existing route prediction algorithms, their limitations and classification.  </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To develop an adaptive AI system with contextual and dynamic learning capabilities.  </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To perform data-driven simulations with quantitative assessments which can be used to evaluate the accuracy of the system.  </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To evaluate the real-world usability and usability of the developed system in various geographic locales with varying connectivity.</a:t>
            </a:r>
          </a:p>
        </p:txBody>
      </p:sp>
      <p:pic>
        <p:nvPicPr>
          <p:cNvPr id="454" name="Google Shape;454;p59"/>
          <p:cNvPicPr preferRelativeResize="0"/>
          <p:nvPr/>
        </p:nvPicPr>
        <p:blipFill>
          <a:blip r:embed="rId3">
            <a:alphaModFix/>
          </a:blip>
          <a:stretch>
            <a:fillRect/>
          </a:stretch>
        </p:blipFill>
        <p:spPr>
          <a:xfrm>
            <a:off x="277450" y="1786550"/>
            <a:ext cx="4160275" cy="23005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58"/>
        <p:cNvGrpSpPr/>
        <p:nvPr/>
      </p:nvGrpSpPr>
      <p:grpSpPr>
        <a:xfrm>
          <a:off x="0" y="0"/>
          <a:ext cx="0" cy="0"/>
          <a:chOff x="0" y="0"/>
          <a:chExt cx="0" cy="0"/>
        </a:xfrm>
      </p:grpSpPr>
      <p:sp>
        <p:nvSpPr>
          <p:cNvPr id="459" name="Google Shape;459;p60"/>
          <p:cNvSpPr txBox="1"/>
          <p:nvPr/>
        </p:nvSpPr>
        <p:spPr>
          <a:xfrm>
            <a:off x="3145965" y="128686"/>
            <a:ext cx="3492600" cy="569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400"/>
              </a:spcAft>
              <a:buNone/>
            </a:pPr>
            <a:r>
              <a:rPr lang="en" sz="2500" b="1" dirty="0">
                <a:latin typeface="Times New Roman"/>
                <a:ea typeface="Times New Roman"/>
                <a:cs typeface="Times New Roman"/>
                <a:sym typeface="Times New Roman"/>
              </a:rPr>
              <a:t> Literature Review</a:t>
            </a:r>
            <a:endParaRPr sz="2500" dirty="0">
              <a:latin typeface="Times New Roman"/>
              <a:ea typeface="Times New Roman"/>
              <a:cs typeface="Times New Roman"/>
              <a:sym typeface="Times New Roman"/>
            </a:endParaRPr>
          </a:p>
        </p:txBody>
      </p:sp>
      <p:sp>
        <p:nvSpPr>
          <p:cNvPr id="460" name="Google Shape;460;p60"/>
          <p:cNvSpPr txBox="1"/>
          <p:nvPr/>
        </p:nvSpPr>
        <p:spPr>
          <a:xfrm>
            <a:off x="1843510" y="1339733"/>
            <a:ext cx="5782200" cy="3071400"/>
          </a:xfrm>
          <a:prstGeom prst="rect">
            <a:avLst/>
          </a:prstGeom>
          <a:noFill/>
          <a:ln>
            <a:noFill/>
          </a:ln>
        </p:spPr>
        <p:txBody>
          <a:bodyPr spcFirstLastPara="1" wrap="square" lIns="91425" tIns="91425" rIns="91425" bIns="91425" anchor="t" anchorCtr="0">
            <a:spAutoFit/>
          </a:bodyPr>
          <a:lstStyle/>
          <a:p>
            <a:pPr marL="457200" lvl="0" indent="-311150" algn="l" rtl="0">
              <a:lnSpc>
                <a:spcPct val="115000"/>
              </a:lnSpc>
              <a:spcBef>
                <a:spcPts val="1200"/>
              </a:spcBef>
              <a:spcAft>
                <a:spcPts val="0"/>
              </a:spcAft>
              <a:buSzPts val="1300"/>
              <a:buFont typeface="Times New Roman"/>
              <a:buChar char="●"/>
            </a:pPr>
            <a:r>
              <a:rPr lang="en" sz="1300" dirty="0">
                <a:latin typeface="Times New Roman"/>
                <a:ea typeface="Times New Roman"/>
                <a:cs typeface="Times New Roman"/>
                <a:sym typeface="Times New Roman"/>
              </a:rPr>
              <a:t>Alshiha [1] examined AI of geospatial nature and how remote sensing can be integrated into spatial analysis improvement.</a:t>
            </a:r>
            <a:endParaRPr sz="1300" dirty="0">
              <a:latin typeface="Times New Roman"/>
              <a:ea typeface="Times New Roman"/>
              <a:cs typeface="Times New Roman"/>
              <a:sym typeface="Times New Roman"/>
            </a:endParaRPr>
          </a:p>
          <a:p>
            <a:pPr marL="457200" lvl="0" indent="-311150" algn="l" rtl="0">
              <a:lnSpc>
                <a:spcPct val="115000"/>
              </a:lnSpc>
              <a:spcBef>
                <a:spcPts val="1200"/>
              </a:spcBef>
              <a:spcAft>
                <a:spcPts val="0"/>
              </a:spcAft>
              <a:buSzPts val="1300"/>
              <a:buFont typeface="Times New Roman"/>
              <a:buChar char="●"/>
            </a:pPr>
            <a:r>
              <a:rPr lang="en" sz="1300" dirty="0">
                <a:latin typeface="Times New Roman"/>
                <a:ea typeface="Times New Roman"/>
                <a:cs typeface="Times New Roman"/>
                <a:sym typeface="Times New Roman"/>
              </a:rPr>
              <a:t>Vaiyapuri and Julie [2] focused on the input in making sustainable decisions with the assistance of the AI in addition to the GIS.</a:t>
            </a:r>
            <a:endParaRPr sz="1300" dirty="0">
              <a:latin typeface="Times New Roman"/>
              <a:ea typeface="Times New Roman"/>
              <a:cs typeface="Times New Roman"/>
              <a:sym typeface="Times New Roman"/>
            </a:endParaRPr>
          </a:p>
          <a:p>
            <a:pPr marL="457200" lvl="0" indent="-311150" algn="l" rtl="0">
              <a:lnSpc>
                <a:spcPct val="115000"/>
              </a:lnSpc>
              <a:spcBef>
                <a:spcPts val="1200"/>
              </a:spcBef>
              <a:spcAft>
                <a:spcPts val="0"/>
              </a:spcAft>
              <a:buSzPts val="1300"/>
              <a:buFont typeface="Times New Roman"/>
              <a:buChar char="●"/>
            </a:pPr>
            <a:r>
              <a:rPr lang="en" sz="1300" dirty="0">
                <a:latin typeface="Times New Roman"/>
                <a:ea typeface="Times New Roman"/>
                <a:cs typeface="Times New Roman"/>
                <a:sym typeface="Times New Roman"/>
              </a:rPr>
              <a:t>Javaid et al. [3] discussed explainable AI in order to increase reliability in smart city by means of UAV use in navigation.</a:t>
            </a:r>
            <a:endParaRPr sz="1300" dirty="0">
              <a:latin typeface="Times New Roman"/>
              <a:ea typeface="Times New Roman"/>
              <a:cs typeface="Times New Roman"/>
              <a:sym typeface="Times New Roman"/>
            </a:endParaRPr>
          </a:p>
          <a:p>
            <a:pPr marL="457200" lvl="0" indent="-311150" algn="l" rtl="0">
              <a:lnSpc>
                <a:spcPct val="115000"/>
              </a:lnSpc>
              <a:spcBef>
                <a:spcPts val="1200"/>
              </a:spcBef>
              <a:spcAft>
                <a:spcPts val="0"/>
              </a:spcAft>
              <a:buSzPts val="1300"/>
              <a:buFont typeface="Times New Roman"/>
              <a:buChar char="●"/>
            </a:pPr>
            <a:r>
              <a:rPr lang="en" sz="1300" dirty="0">
                <a:latin typeface="Times New Roman"/>
                <a:ea typeface="Times New Roman"/>
                <a:cs typeface="Times New Roman"/>
                <a:sym typeface="Times New Roman"/>
              </a:rPr>
              <a:t>The paper by Fernando et al. [4] discussed on access /improvement of indoor route planning.</a:t>
            </a:r>
            <a:endParaRPr sz="1300" dirty="0">
              <a:latin typeface="Times New Roman"/>
              <a:ea typeface="Times New Roman"/>
              <a:cs typeface="Times New Roman"/>
              <a:sym typeface="Times New Roman"/>
            </a:endParaRPr>
          </a:p>
          <a:p>
            <a:pPr marL="457200" lvl="0" indent="-311150" algn="l" rtl="0">
              <a:lnSpc>
                <a:spcPct val="115000"/>
              </a:lnSpc>
              <a:spcBef>
                <a:spcPts val="1200"/>
              </a:spcBef>
              <a:spcAft>
                <a:spcPts val="1000"/>
              </a:spcAft>
              <a:buSzPts val="1300"/>
              <a:buFont typeface="Times New Roman"/>
              <a:buChar char="●"/>
            </a:pPr>
            <a:r>
              <a:rPr lang="en" sz="1300" dirty="0">
                <a:latin typeface="Times New Roman"/>
                <a:ea typeface="Times New Roman"/>
                <a:cs typeface="Times New Roman"/>
                <a:sym typeface="Times New Roman"/>
              </a:rPr>
              <a:t>It was demonstrated by Zhu [6] that reinforcement learning can be implemented in the adaptive path planning.</a:t>
            </a:r>
            <a:endParaRPr sz="1300" dirty="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64"/>
        <p:cNvGrpSpPr/>
        <p:nvPr/>
      </p:nvGrpSpPr>
      <p:grpSpPr>
        <a:xfrm>
          <a:off x="0" y="0"/>
          <a:ext cx="0" cy="0"/>
          <a:chOff x="0" y="0"/>
          <a:chExt cx="0" cy="0"/>
        </a:xfrm>
      </p:grpSpPr>
      <p:sp>
        <p:nvSpPr>
          <p:cNvPr id="465" name="Google Shape;465;p61"/>
          <p:cNvSpPr txBox="1"/>
          <p:nvPr/>
        </p:nvSpPr>
        <p:spPr>
          <a:xfrm>
            <a:off x="2517850" y="149707"/>
            <a:ext cx="4686600" cy="569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400"/>
              </a:spcAft>
              <a:buNone/>
            </a:pPr>
            <a:r>
              <a:rPr lang="en" sz="2500" b="1" dirty="0">
                <a:latin typeface="Times New Roman"/>
                <a:ea typeface="Times New Roman"/>
                <a:cs typeface="Times New Roman"/>
                <a:sym typeface="Times New Roman"/>
              </a:rPr>
              <a:t>Research Methodology Overview</a:t>
            </a:r>
            <a:endParaRPr sz="2500" dirty="0">
              <a:latin typeface="Times New Roman"/>
              <a:ea typeface="Times New Roman"/>
              <a:cs typeface="Times New Roman"/>
              <a:sym typeface="Times New Roman"/>
            </a:endParaRPr>
          </a:p>
        </p:txBody>
      </p:sp>
      <p:sp>
        <p:nvSpPr>
          <p:cNvPr id="466" name="Google Shape;466;p61"/>
          <p:cNvSpPr txBox="1"/>
          <p:nvPr/>
        </p:nvSpPr>
        <p:spPr>
          <a:xfrm>
            <a:off x="174550" y="1326995"/>
            <a:ext cx="4686600" cy="3745782"/>
          </a:xfrm>
          <a:prstGeom prst="rect">
            <a:avLst/>
          </a:prstGeom>
          <a:noFill/>
          <a:ln>
            <a:noFill/>
          </a:ln>
        </p:spPr>
        <p:txBody>
          <a:bodyPr spcFirstLastPara="1" wrap="square" lIns="91425" tIns="91425" rIns="91425" bIns="91425" anchor="t" anchorCtr="0">
            <a:spAutoFit/>
          </a:bodyPr>
          <a:lstStyle/>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The research is conducted as a quantitative, experimental study, utilizing open-source geospatial datasets.</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The data will be retrieved from OpenStreetMap and Kaggle in order to ensure accessibility, reproducibility, and reliability.</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The study will also use Python-based frameworks, </a:t>
            </a:r>
            <a:r>
              <a:rPr lang="en-IN" dirty="0" err="1">
                <a:solidFill>
                  <a:srgbClr val="FF0000"/>
                </a:solidFill>
                <a:latin typeface="Times New Roman" panose="02020603050405020304" pitchFamily="18" charset="0"/>
                <a:cs typeface="Times New Roman" panose="02020603050405020304" pitchFamily="18" charset="0"/>
              </a:rPr>
              <a:t>Tensorflow</a:t>
            </a:r>
            <a:r>
              <a:rPr lang="en-IN" dirty="0">
                <a:solidFill>
                  <a:srgbClr val="FF0000"/>
                </a:solidFill>
                <a:latin typeface="Times New Roman" panose="02020603050405020304" pitchFamily="18" charset="0"/>
                <a:cs typeface="Times New Roman" panose="02020603050405020304" pitchFamily="18" charset="0"/>
              </a:rPr>
              <a:t>, and reinforcement learning to optimize routes and adaptability to models.</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The study will assess outcomes based on various metrics comprising accuracy and efficiency (for example, classifying risks), and computational performance metrics (for example, CPU time, total and average number of iterations).</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Ethical principles of openness, transparency, and reporting on methods will ensure validity and replicability of research findings.</a:t>
            </a:r>
          </a:p>
        </p:txBody>
      </p:sp>
      <p:pic>
        <p:nvPicPr>
          <p:cNvPr id="467" name="Google Shape;467;p61"/>
          <p:cNvPicPr preferRelativeResize="0"/>
          <p:nvPr/>
        </p:nvPicPr>
        <p:blipFill>
          <a:blip r:embed="rId3">
            <a:alphaModFix/>
          </a:blip>
          <a:stretch>
            <a:fillRect/>
          </a:stretch>
        </p:blipFill>
        <p:spPr>
          <a:xfrm>
            <a:off x="5255475" y="2000025"/>
            <a:ext cx="3464500" cy="19830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71"/>
        <p:cNvGrpSpPr/>
        <p:nvPr/>
      </p:nvGrpSpPr>
      <p:grpSpPr>
        <a:xfrm>
          <a:off x="0" y="0"/>
          <a:ext cx="0" cy="0"/>
          <a:chOff x="0" y="0"/>
          <a:chExt cx="0" cy="0"/>
        </a:xfrm>
      </p:grpSpPr>
      <p:sp>
        <p:nvSpPr>
          <p:cNvPr id="472" name="Google Shape;472;p62"/>
          <p:cNvSpPr txBox="1"/>
          <p:nvPr/>
        </p:nvSpPr>
        <p:spPr>
          <a:xfrm>
            <a:off x="2857090" y="76134"/>
            <a:ext cx="4142700" cy="569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400"/>
              </a:spcAft>
              <a:buNone/>
            </a:pPr>
            <a:r>
              <a:rPr lang="en" sz="2500" b="1" dirty="0">
                <a:latin typeface="Times New Roman"/>
                <a:ea typeface="Times New Roman"/>
                <a:cs typeface="Times New Roman"/>
                <a:sym typeface="Times New Roman"/>
              </a:rPr>
              <a:t>Tools, Data, and Evaluation</a:t>
            </a:r>
            <a:endParaRPr sz="2500" dirty="0">
              <a:latin typeface="Times New Roman"/>
              <a:ea typeface="Times New Roman"/>
              <a:cs typeface="Times New Roman"/>
              <a:sym typeface="Times New Roman"/>
            </a:endParaRPr>
          </a:p>
        </p:txBody>
      </p:sp>
      <p:sp>
        <p:nvSpPr>
          <p:cNvPr id="473" name="Google Shape;473;p62"/>
          <p:cNvSpPr txBox="1"/>
          <p:nvPr/>
        </p:nvSpPr>
        <p:spPr>
          <a:xfrm>
            <a:off x="4575100" y="1381775"/>
            <a:ext cx="4255200" cy="2841300"/>
          </a:xfrm>
          <a:prstGeom prst="rect">
            <a:avLst/>
          </a:prstGeom>
          <a:noFill/>
          <a:ln>
            <a:noFill/>
          </a:ln>
        </p:spPr>
        <p:txBody>
          <a:bodyPr spcFirstLastPara="1" wrap="square" lIns="91425" tIns="91425" rIns="91425" bIns="91425" anchor="t" anchorCtr="0">
            <a:spAutoFit/>
          </a:bodyPr>
          <a:lstStyle/>
          <a:p>
            <a:pPr marL="457200" lvl="0" indent="-311150" algn="l" rtl="0">
              <a:lnSpc>
                <a:spcPct val="115000"/>
              </a:lnSpc>
              <a:spcBef>
                <a:spcPts val="1200"/>
              </a:spcBef>
              <a:spcAft>
                <a:spcPts val="0"/>
              </a:spcAft>
              <a:buSzPts val="1300"/>
              <a:buFont typeface="Times New Roman"/>
              <a:buChar char="●"/>
            </a:pPr>
            <a:r>
              <a:rPr lang="en" sz="1300" dirty="0">
                <a:latin typeface="Times New Roman"/>
                <a:ea typeface="Times New Roman"/>
                <a:cs typeface="Times New Roman"/>
                <a:sym typeface="Times New Roman"/>
              </a:rPr>
              <a:t>Python, TensorFlow, ArcGIS/QGIS as tools of processing data.</a:t>
            </a:r>
            <a:endParaRPr sz="1300" dirty="0">
              <a:latin typeface="Times New Roman"/>
              <a:ea typeface="Times New Roman"/>
              <a:cs typeface="Times New Roman"/>
              <a:sym typeface="Times New Roman"/>
            </a:endParaRPr>
          </a:p>
          <a:p>
            <a:pPr marL="457200" lvl="0" indent="-311150" algn="l" rtl="0">
              <a:lnSpc>
                <a:spcPct val="115000"/>
              </a:lnSpc>
              <a:spcBef>
                <a:spcPts val="1200"/>
              </a:spcBef>
              <a:spcAft>
                <a:spcPts val="0"/>
              </a:spcAft>
              <a:buSzPts val="1300"/>
              <a:buFont typeface="Times New Roman"/>
              <a:buChar char="●"/>
            </a:pPr>
            <a:r>
              <a:rPr lang="en" sz="1300" dirty="0">
                <a:latin typeface="Times New Roman"/>
                <a:ea typeface="Times New Roman"/>
                <a:cs typeface="Times New Roman"/>
                <a:sym typeface="Times New Roman"/>
              </a:rPr>
              <a:t>Databases OpenStreetMap and transit data of Australian regions [1].</a:t>
            </a:r>
            <a:endParaRPr sz="1300" dirty="0">
              <a:latin typeface="Times New Roman"/>
              <a:ea typeface="Times New Roman"/>
              <a:cs typeface="Times New Roman"/>
              <a:sym typeface="Times New Roman"/>
            </a:endParaRPr>
          </a:p>
          <a:p>
            <a:pPr marL="457200" lvl="0" indent="-311150" algn="l" rtl="0">
              <a:lnSpc>
                <a:spcPct val="115000"/>
              </a:lnSpc>
              <a:spcBef>
                <a:spcPts val="1200"/>
              </a:spcBef>
              <a:spcAft>
                <a:spcPts val="0"/>
              </a:spcAft>
              <a:buSzPts val="1300"/>
              <a:buFont typeface="Times New Roman"/>
              <a:buChar char="●"/>
            </a:pPr>
            <a:r>
              <a:rPr lang="en" sz="1300" dirty="0">
                <a:latin typeface="Times New Roman"/>
                <a:ea typeface="Times New Roman"/>
                <a:cs typeface="Times New Roman"/>
                <a:sym typeface="Times New Roman"/>
              </a:rPr>
              <a:t>Evaluation measures: concrete, time efficiency and accuracy of learning.</a:t>
            </a:r>
            <a:endParaRPr sz="1300" dirty="0">
              <a:latin typeface="Times New Roman"/>
              <a:ea typeface="Times New Roman"/>
              <a:cs typeface="Times New Roman"/>
              <a:sym typeface="Times New Roman"/>
            </a:endParaRPr>
          </a:p>
          <a:p>
            <a:pPr marL="457200" lvl="0" indent="-311150" algn="l" rtl="0">
              <a:lnSpc>
                <a:spcPct val="115000"/>
              </a:lnSpc>
              <a:spcBef>
                <a:spcPts val="1200"/>
              </a:spcBef>
              <a:spcAft>
                <a:spcPts val="0"/>
              </a:spcAft>
              <a:buSzPts val="1300"/>
              <a:buFont typeface="Times New Roman"/>
              <a:buChar char="●"/>
            </a:pPr>
            <a:r>
              <a:rPr lang="en" sz="1300" dirty="0">
                <a:latin typeface="Times New Roman"/>
                <a:ea typeface="Times New Roman"/>
                <a:cs typeface="Times New Roman"/>
                <a:sym typeface="Times New Roman"/>
              </a:rPr>
              <a:t>Validation of real-life travel data.</a:t>
            </a:r>
            <a:endParaRPr sz="1300" dirty="0">
              <a:latin typeface="Times New Roman"/>
              <a:ea typeface="Times New Roman"/>
              <a:cs typeface="Times New Roman"/>
              <a:sym typeface="Times New Roman"/>
            </a:endParaRPr>
          </a:p>
          <a:p>
            <a:pPr marL="457200" lvl="0" indent="-311150" algn="l" rtl="0">
              <a:lnSpc>
                <a:spcPct val="115000"/>
              </a:lnSpc>
              <a:spcBef>
                <a:spcPts val="1200"/>
              </a:spcBef>
              <a:spcAft>
                <a:spcPts val="1000"/>
              </a:spcAft>
              <a:buSzPts val="1300"/>
              <a:buFont typeface="Times New Roman"/>
              <a:buChar char="●"/>
            </a:pPr>
            <a:r>
              <a:rPr lang="en" sz="1300" dirty="0">
                <a:latin typeface="Times New Roman"/>
                <a:ea typeface="Times New Roman"/>
                <a:cs typeface="Times New Roman"/>
                <a:sym typeface="Times New Roman"/>
              </a:rPr>
              <a:t>Responsible AI and moral compliance to data privacy [2].</a:t>
            </a:r>
            <a:endParaRPr sz="1300" dirty="0">
              <a:latin typeface="Times New Roman"/>
              <a:ea typeface="Times New Roman"/>
              <a:cs typeface="Times New Roman"/>
              <a:sym typeface="Times New Roman"/>
            </a:endParaRPr>
          </a:p>
        </p:txBody>
      </p:sp>
      <p:pic>
        <p:nvPicPr>
          <p:cNvPr id="474" name="Google Shape;474;p62"/>
          <p:cNvPicPr preferRelativeResize="0"/>
          <p:nvPr/>
        </p:nvPicPr>
        <p:blipFill>
          <a:blip r:embed="rId3">
            <a:alphaModFix/>
          </a:blip>
          <a:stretch>
            <a:fillRect/>
          </a:stretch>
        </p:blipFill>
        <p:spPr>
          <a:xfrm>
            <a:off x="466850" y="1551650"/>
            <a:ext cx="3335950" cy="26714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78"/>
        <p:cNvGrpSpPr/>
        <p:nvPr/>
      </p:nvGrpSpPr>
      <p:grpSpPr>
        <a:xfrm>
          <a:off x="0" y="0"/>
          <a:ext cx="0" cy="0"/>
          <a:chOff x="0" y="0"/>
          <a:chExt cx="0" cy="0"/>
        </a:xfrm>
      </p:grpSpPr>
      <p:sp>
        <p:nvSpPr>
          <p:cNvPr id="479" name="Google Shape;479;p63"/>
          <p:cNvSpPr txBox="1"/>
          <p:nvPr/>
        </p:nvSpPr>
        <p:spPr>
          <a:xfrm>
            <a:off x="2499739" y="139196"/>
            <a:ext cx="4807800" cy="569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400"/>
              </a:spcAft>
              <a:buNone/>
            </a:pPr>
            <a:r>
              <a:rPr lang="en" sz="2500" b="1" dirty="0">
                <a:latin typeface="Times New Roman"/>
                <a:ea typeface="Times New Roman"/>
                <a:cs typeface="Times New Roman"/>
                <a:sym typeface="Times New Roman"/>
              </a:rPr>
              <a:t>Project Planning and Resources</a:t>
            </a:r>
            <a:endParaRPr sz="2500" dirty="0">
              <a:latin typeface="Times New Roman"/>
              <a:ea typeface="Times New Roman"/>
              <a:cs typeface="Times New Roman"/>
              <a:sym typeface="Times New Roman"/>
            </a:endParaRPr>
          </a:p>
        </p:txBody>
      </p:sp>
      <p:sp>
        <p:nvSpPr>
          <p:cNvPr id="480" name="Google Shape;480;p63"/>
          <p:cNvSpPr txBox="1"/>
          <p:nvPr/>
        </p:nvSpPr>
        <p:spPr>
          <a:xfrm>
            <a:off x="178419" y="1460810"/>
            <a:ext cx="5608562" cy="2769959"/>
          </a:xfrm>
          <a:prstGeom prst="rect">
            <a:avLst/>
          </a:prstGeom>
          <a:noFill/>
          <a:ln>
            <a:noFill/>
          </a:ln>
        </p:spPr>
        <p:txBody>
          <a:bodyPr spcFirstLastPara="1" wrap="square" lIns="91425" tIns="91425" rIns="91425" bIns="91425" anchor="t" anchorCtr="0">
            <a:spAutoFit/>
          </a:bodyPr>
          <a:lstStyle/>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The project will consist of six phases: literature review, data collection, model development, training, testing, and reporting.</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A Gantt chart will be employed to manage the timeline, track progress, and keep milestones on schedule.</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Required resources include a high-performance computing platform, AI libraries such as TensorFlow, and GIS software (ArcGIS/QGIS).</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Risk management will entail regular data backups and the iterative validation of models to mitigate loss of data or bias introduced into models.</a:t>
            </a:r>
          </a:p>
          <a:p>
            <a:pPr marL="285750" lvl="0" indent="-285750">
              <a:buFont typeface="Arial" panose="020B0604020202020204" pitchFamily="34" charset="0"/>
              <a:buChar char="•"/>
            </a:pPr>
            <a:r>
              <a:rPr lang="en-IN" dirty="0">
                <a:solidFill>
                  <a:srgbClr val="FF0000"/>
                </a:solidFill>
                <a:latin typeface="Times New Roman" panose="02020603050405020304" pitchFamily="18" charset="0"/>
                <a:cs typeface="Times New Roman" panose="02020603050405020304" pitchFamily="18" charset="0"/>
              </a:rPr>
              <a:t>For each stage of the research process, ethical approval, verification of participant consent, and compliance with data privacy standards and protocols will be upheld.</a:t>
            </a:r>
          </a:p>
        </p:txBody>
      </p:sp>
      <p:pic>
        <p:nvPicPr>
          <p:cNvPr id="1028" name="Picture 4" descr="Free to customize Gantt chart templates | Canva">
            <a:extLst>
              <a:ext uri="{FF2B5EF4-FFF2-40B4-BE49-F238E27FC236}">
                <a16:creationId xmlns:a16="http://schemas.microsoft.com/office/drawing/2014/main" id="{83B33D36-1558-8FE9-C6C1-ED59E4E07D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3692" y="1740561"/>
            <a:ext cx="2759225" cy="20694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84"/>
        <p:cNvGrpSpPr/>
        <p:nvPr/>
      </p:nvGrpSpPr>
      <p:grpSpPr>
        <a:xfrm>
          <a:off x="0" y="0"/>
          <a:ext cx="0" cy="0"/>
          <a:chOff x="0" y="0"/>
          <a:chExt cx="0" cy="0"/>
        </a:xfrm>
      </p:grpSpPr>
      <p:sp>
        <p:nvSpPr>
          <p:cNvPr id="485" name="Google Shape;485;p64"/>
          <p:cNvSpPr txBox="1"/>
          <p:nvPr/>
        </p:nvSpPr>
        <p:spPr>
          <a:xfrm>
            <a:off x="2646883" y="0"/>
            <a:ext cx="4623300" cy="569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400"/>
              </a:spcAft>
              <a:buNone/>
            </a:pPr>
            <a:r>
              <a:rPr lang="en" sz="2500" b="1" dirty="0">
                <a:latin typeface="Times New Roman"/>
                <a:ea typeface="Times New Roman"/>
                <a:cs typeface="Times New Roman"/>
                <a:sym typeface="Times New Roman"/>
              </a:rPr>
              <a:t>Project Impact and Limitations</a:t>
            </a:r>
            <a:endParaRPr sz="2500" dirty="0">
              <a:latin typeface="Times New Roman"/>
              <a:ea typeface="Times New Roman"/>
              <a:cs typeface="Times New Roman"/>
              <a:sym typeface="Times New Roman"/>
            </a:endParaRPr>
          </a:p>
        </p:txBody>
      </p:sp>
      <p:sp>
        <p:nvSpPr>
          <p:cNvPr id="486" name="Google Shape;486;p64"/>
          <p:cNvSpPr txBox="1"/>
          <p:nvPr/>
        </p:nvSpPr>
        <p:spPr>
          <a:xfrm>
            <a:off x="605950" y="1225600"/>
            <a:ext cx="4255200" cy="3071400"/>
          </a:xfrm>
          <a:prstGeom prst="rect">
            <a:avLst/>
          </a:prstGeom>
          <a:noFill/>
          <a:ln>
            <a:noFill/>
          </a:ln>
        </p:spPr>
        <p:txBody>
          <a:bodyPr spcFirstLastPara="1" wrap="square" lIns="91425" tIns="91425" rIns="91425" bIns="91425" anchor="t" anchorCtr="0">
            <a:spAutoFit/>
          </a:bodyPr>
          <a:lstStyle/>
          <a:p>
            <a:pPr marL="457200" lvl="0" indent="-311150" algn="l" rtl="0">
              <a:lnSpc>
                <a:spcPct val="115000"/>
              </a:lnSpc>
              <a:spcBef>
                <a:spcPts val="1200"/>
              </a:spcBef>
              <a:spcAft>
                <a:spcPts val="0"/>
              </a:spcAft>
              <a:buSzPts val="1300"/>
              <a:buFont typeface="Times New Roman"/>
              <a:buChar char="●"/>
            </a:pPr>
            <a:r>
              <a:rPr lang="en" sz="1300">
                <a:latin typeface="Times New Roman"/>
                <a:ea typeface="Times New Roman"/>
                <a:cs typeface="Times New Roman"/>
                <a:sym typeface="Times New Roman"/>
              </a:rPr>
              <a:t>Precision in the map navigation enhances security and effectiveness of transportation [2].</a:t>
            </a:r>
            <a:endParaRPr sz="1300">
              <a:latin typeface="Times New Roman"/>
              <a:ea typeface="Times New Roman"/>
              <a:cs typeface="Times New Roman"/>
              <a:sym typeface="Times New Roman"/>
            </a:endParaRPr>
          </a:p>
          <a:p>
            <a:pPr marL="457200" lvl="0" indent="-311150" algn="l" rtl="0">
              <a:lnSpc>
                <a:spcPct val="115000"/>
              </a:lnSpc>
              <a:spcBef>
                <a:spcPts val="1200"/>
              </a:spcBef>
              <a:spcAft>
                <a:spcPts val="0"/>
              </a:spcAft>
              <a:buSzPts val="1300"/>
              <a:buFont typeface="Times New Roman"/>
              <a:buChar char="●"/>
            </a:pPr>
            <a:r>
              <a:rPr lang="en" sz="1300">
                <a:latin typeface="Times New Roman"/>
                <a:ea typeface="Times New Roman"/>
                <a:cs typeface="Times New Roman"/>
                <a:sym typeface="Times New Roman"/>
              </a:rPr>
              <a:t>The analysis contributes to the integration of AI and GIS [3].</a:t>
            </a:r>
            <a:endParaRPr sz="1300">
              <a:latin typeface="Times New Roman"/>
              <a:ea typeface="Times New Roman"/>
              <a:cs typeface="Times New Roman"/>
              <a:sym typeface="Times New Roman"/>
            </a:endParaRPr>
          </a:p>
          <a:p>
            <a:pPr marL="457200" lvl="0" indent="-311150" algn="l" rtl="0">
              <a:lnSpc>
                <a:spcPct val="115000"/>
              </a:lnSpc>
              <a:spcBef>
                <a:spcPts val="1200"/>
              </a:spcBef>
              <a:spcAft>
                <a:spcPts val="0"/>
              </a:spcAft>
              <a:buSzPts val="1300"/>
              <a:buFont typeface="Times New Roman"/>
              <a:buChar char="●"/>
            </a:pPr>
            <a:r>
              <a:rPr lang="en" sz="1300">
                <a:latin typeface="Times New Roman"/>
                <a:ea typeface="Times New Roman"/>
                <a:cs typeface="Times New Roman"/>
                <a:sym typeface="Times New Roman"/>
              </a:rPr>
              <a:t>Benefits include logistic benefits, emergency response and access.</a:t>
            </a:r>
            <a:endParaRPr sz="1300">
              <a:latin typeface="Times New Roman"/>
              <a:ea typeface="Times New Roman"/>
              <a:cs typeface="Times New Roman"/>
              <a:sym typeface="Times New Roman"/>
            </a:endParaRPr>
          </a:p>
          <a:p>
            <a:pPr marL="457200" lvl="0" indent="-311150" algn="l" rtl="0">
              <a:lnSpc>
                <a:spcPct val="115000"/>
              </a:lnSpc>
              <a:spcBef>
                <a:spcPts val="1200"/>
              </a:spcBef>
              <a:spcAft>
                <a:spcPts val="0"/>
              </a:spcAft>
              <a:buSzPts val="1300"/>
              <a:buFont typeface="Times New Roman"/>
              <a:buChar char="●"/>
            </a:pPr>
            <a:r>
              <a:rPr lang="en" sz="1300">
                <a:latin typeface="Times New Roman"/>
                <a:ea typeface="Times New Roman"/>
                <a:cs typeface="Times New Roman"/>
                <a:sym typeface="Times New Roman"/>
              </a:rPr>
              <a:t>The weaknesses include absence of proprietary navigation information.</a:t>
            </a:r>
            <a:endParaRPr sz="1300">
              <a:latin typeface="Times New Roman"/>
              <a:ea typeface="Times New Roman"/>
              <a:cs typeface="Times New Roman"/>
              <a:sym typeface="Times New Roman"/>
            </a:endParaRPr>
          </a:p>
          <a:p>
            <a:pPr marL="457200" lvl="0" indent="-311150" algn="l" rtl="0">
              <a:lnSpc>
                <a:spcPct val="115000"/>
              </a:lnSpc>
              <a:spcBef>
                <a:spcPts val="1200"/>
              </a:spcBef>
              <a:spcAft>
                <a:spcPts val="1000"/>
              </a:spcAft>
              <a:buSzPts val="1300"/>
              <a:buFont typeface="Times New Roman"/>
              <a:buChar char="●"/>
            </a:pPr>
            <a:r>
              <a:rPr lang="en" sz="1300">
                <a:latin typeface="Times New Roman"/>
                <a:ea typeface="Times New Roman"/>
                <a:cs typeface="Times New Roman"/>
                <a:sym typeface="Times New Roman"/>
              </a:rPr>
              <a:t>Computational complexity can be used to constrain it to large-scale implementation [6].</a:t>
            </a:r>
            <a:endParaRPr sz="1300">
              <a:latin typeface="Times New Roman"/>
              <a:ea typeface="Times New Roman"/>
              <a:cs typeface="Times New Roman"/>
              <a:sym typeface="Times New Roman"/>
            </a:endParaRPr>
          </a:p>
        </p:txBody>
      </p:sp>
      <p:pic>
        <p:nvPicPr>
          <p:cNvPr id="487" name="Google Shape;487;p64"/>
          <p:cNvPicPr preferRelativeResize="0"/>
          <p:nvPr/>
        </p:nvPicPr>
        <p:blipFill>
          <a:blip r:embed="rId3">
            <a:alphaModFix/>
          </a:blip>
          <a:stretch>
            <a:fillRect/>
          </a:stretch>
        </p:blipFill>
        <p:spPr>
          <a:xfrm>
            <a:off x="5162400" y="1724400"/>
            <a:ext cx="3703175" cy="20737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91"/>
        <p:cNvGrpSpPr/>
        <p:nvPr/>
      </p:nvGrpSpPr>
      <p:grpSpPr>
        <a:xfrm>
          <a:off x="0" y="0"/>
          <a:ext cx="0" cy="0"/>
          <a:chOff x="0" y="0"/>
          <a:chExt cx="0" cy="0"/>
        </a:xfrm>
      </p:grpSpPr>
      <p:sp>
        <p:nvSpPr>
          <p:cNvPr id="492" name="Google Shape;492;p65"/>
          <p:cNvSpPr txBox="1"/>
          <p:nvPr/>
        </p:nvSpPr>
        <p:spPr>
          <a:xfrm>
            <a:off x="3696000" y="107665"/>
            <a:ext cx="1814400" cy="569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400"/>
              </a:spcAft>
              <a:buNone/>
            </a:pPr>
            <a:r>
              <a:rPr lang="en" sz="2500" b="1" dirty="0">
                <a:latin typeface="Times New Roman"/>
                <a:ea typeface="Times New Roman"/>
                <a:cs typeface="Times New Roman"/>
                <a:sym typeface="Times New Roman"/>
              </a:rPr>
              <a:t>Conclusion</a:t>
            </a:r>
            <a:endParaRPr sz="2500" dirty="0">
              <a:latin typeface="Times New Roman"/>
              <a:ea typeface="Times New Roman"/>
              <a:cs typeface="Times New Roman"/>
              <a:sym typeface="Times New Roman"/>
            </a:endParaRPr>
          </a:p>
        </p:txBody>
      </p:sp>
      <p:sp>
        <p:nvSpPr>
          <p:cNvPr id="493" name="Google Shape;493;p65"/>
          <p:cNvSpPr txBox="1"/>
          <p:nvPr/>
        </p:nvSpPr>
        <p:spPr>
          <a:xfrm>
            <a:off x="1190400" y="1270950"/>
            <a:ext cx="6825600" cy="2764500"/>
          </a:xfrm>
          <a:prstGeom prst="rect">
            <a:avLst/>
          </a:prstGeom>
          <a:noFill/>
          <a:ln>
            <a:noFill/>
          </a:ln>
        </p:spPr>
        <p:txBody>
          <a:bodyPr spcFirstLastPara="1" wrap="square" lIns="91425" tIns="91425" rIns="91425" bIns="91425" anchor="t" anchorCtr="0">
            <a:spAutoFit/>
          </a:bodyPr>
          <a:lstStyle/>
          <a:p>
            <a:pPr marL="457200" lvl="0" indent="-311150" algn="l" rtl="0">
              <a:lnSpc>
                <a:spcPct val="115000"/>
              </a:lnSpc>
              <a:spcBef>
                <a:spcPts val="1200"/>
              </a:spcBef>
              <a:spcAft>
                <a:spcPts val="0"/>
              </a:spcAft>
              <a:buSzPts val="1300"/>
              <a:buFont typeface="Times New Roman"/>
              <a:buChar char="●"/>
            </a:pPr>
            <a:r>
              <a:rPr lang="en" sz="1300">
                <a:latin typeface="Times New Roman"/>
                <a:ea typeface="Times New Roman"/>
                <a:cs typeface="Times New Roman"/>
                <a:sym typeface="Times New Roman"/>
              </a:rPr>
              <a:t>To predict a route, the application of satellites and machine learning in the contemporary navigation systems, such as Google Maps or Waze, are necessary.</a:t>
            </a:r>
            <a:endParaRPr sz="1300">
              <a:latin typeface="Times New Roman"/>
              <a:ea typeface="Times New Roman"/>
              <a:cs typeface="Times New Roman"/>
              <a:sym typeface="Times New Roman"/>
            </a:endParaRPr>
          </a:p>
          <a:p>
            <a:pPr marL="457200" lvl="0" indent="-311150" algn="l" rtl="0">
              <a:lnSpc>
                <a:spcPct val="115000"/>
              </a:lnSpc>
              <a:spcBef>
                <a:spcPts val="1000"/>
              </a:spcBef>
              <a:spcAft>
                <a:spcPts val="0"/>
              </a:spcAft>
              <a:buSzPts val="1300"/>
              <a:buFont typeface="Times New Roman"/>
              <a:buChar char="●"/>
            </a:pPr>
            <a:r>
              <a:rPr lang="en" sz="1300">
                <a:latin typeface="Times New Roman"/>
                <a:ea typeface="Times New Roman"/>
                <a:cs typeface="Times New Roman"/>
                <a:sym typeface="Times New Roman"/>
              </a:rPr>
              <a:t>The applications of AI in geospatial can boost data decoding and also result in smart decisions when navigating[1] exercises.</a:t>
            </a:r>
            <a:endParaRPr sz="1300">
              <a:latin typeface="Times New Roman"/>
              <a:ea typeface="Times New Roman"/>
              <a:cs typeface="Times New Roman"/>
              <a:sym typeface="Times New Roman"/>
            </a:endParaRPr>
          </a:p>
          <a:p>
            <a:pPr marL="457200" lvl="0" indent="-311150" algn="l" rtl="0">
              <a:lnSpc>
                <a:spcPct val="115000"/>
              </a:lnSpc>
              <a:spcBef>
                <a:spcPts val="1000"/>
              </a:spcBef>
              <a:spcAft>
                <a:spcPts val="0"/>
              </a:spcAft>
              <a:buSzPts val="1300"/>
              <a:buFont typeface="Times New Roman"/>
              <a:buChar char="●"/>
            </a:pPr>
            <a:r>
              <a:rPr lang="en" sz="1300">
                <a:latin typeface="Times New Roman"/>
                <a:ea typeface="Times New Roman"/>
                <a:cs typeface="Times New Roman"/>
                <a:sym typeface="Times New Roman"/>
              </a:rPr>
              <a:t>The intensity of the countryside in Australia presents certain issues to GPS accuracy and data connection.</a:t>
            </a:r>
            <a:endParaRPr sz="1300">
              <a:latin typeface="Times New Roman"/>
              <a:ea typeface="Times New Roman"/>
              <a:cs typeface="Times New Roman"/>
              <a:sym typeface="Times New Roman"/>
            </a:endParaRPr>
          </a:p>
          <a:p>
            <a:pPr marL="457200" lvl="0" indent="-311150" algn="l" rtl="0">
              <a:lnSpc>
                <a:spcPct val="115000"/>
              </a:lnSpc>
              <a:spcBef>
                <a:spcPts val="1000"/>
              </a:spcBef>
              <a:spcAft>
                <a:spcPts val="0"/>
              </a:spcAft>
              <a:buSzPts val="1300"/>
              <a:buFont typeface="Times New Roman"/>
              <a:buChar char="●"/>
            </a:pPr>
            <a:r>
              <a:rPr lang="en" sz="1300">
                <a:latin typeface="Times New Roman"/>
                <a:ea typeface="Times New Roman"/>
                <a:cs typeface="Times New Roman"/>
                <a:sym typeface="Times New Roman"/>
              </a:rPr>
              <a:t>Good map navigation also comes in handy in tourism, emergency response and logistics.</a:t>
            </a:r>
            <a:endParaRPr sz="1300">
              <a:latin typeface="Times New Roman"/>
              <a:ea typeface="Times New Roman"/>
              <a:cs typeface="Times New Roman"/>
              <a:sym typeface="Times New Roman"/>
            </a:endParaRPr>
          </a:p>
          <a:p>
            <a:pPr marL="457200" lvl="0" indent="-311150" algn="l" rtl="0">
              <a:lnSpc>
                <a:spcPct val="115000"/>
              </a:lnSpc>
              <a:spcBef>
                <a:spcPts val="1200"/>
              </a:spcBef>
              <a:spcAft>
                <a:spcPts val="1000"/>
              </a:spcAft>
              <a:buSzPts val="1300"/>
              <a:buFont typeface="Times New Roman"/>
              <a:buChar char="●"/>
            </a:pPr>
            <a:r>
              <a:rPr lang="en" sz="1300">
                <a:latin typeface="Times New Roman"/>
                <a:ea typeface="Times New Roman"/>
                <a:cs typeface="Times New Roman"/>
                <a:sym typeface="Times New Roman"/>
              </a:rPr>
              <a:t>Recent discoveries unite remote sensing and AI in a bid to develop the precision of mapping [2].</a:t>
            </a:r>
            <a:endParaRPr sz="1300">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97"/>
        <p:cNvGrpSpPr/>
        <p:nvPr/>
      </p:nvGrpSpPr>
      <p:grpSpPr>
        <a:xfrm>
          <a:off x="0" y="0"/>
          <a:ext cx="0" cy="0"/>
          <a:chOff x="0" y="0"/>
          <a:chExt cx="0" cy="0"/>
        </a:xfrm>
      </p:grpSpPr>
      <p:sp>
        <p:nvSpPr>
          <p:cNvPr id="498" name="Google Shape;498;p66"/>
          <p:cNvSpPr txBox="1"/>
          <p:nvPr/>
        </p:nvSpPr>
        <p:spPr>
          <a:xfrm>
            <a:off x="3488591" y="202259"/>
            <a:ext cx="2313300" cy="569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400"/>
              </a:spcAft>
              <a:buNone/>
            </a:pPr>
            <a:r>
              <a:rPr lang="en" sz="2500" b="1" dirty="0">
                <a:latin typeface="Times New Roman"/>
                <a:ea typeface="Times New Roman"/>
                <a:cs typeface="Times New Roman"/>
                <a:sym typeface="Times New Roman"/>
              </a:rPr>
              <a:t>Reference List</a:t>
            </a:r>
            <a:endParaRPr sz="2500" b="1" dirty="0">
              <a:latin typeface="Times New Roman"/>
              <a:ea typeface="Times New Roman"/>
              <a:cs typeface="Times New Roman"/>
              <a:sym typeface="Times New Roman"/>
            </a:endParaRPr>
          </a:p>
        </p:txBody>
      </p:sp>
      <p:sp>
        <p:nvSpPr>
          <p:cNvPr id="499" name="Google Shape;499;p66"/>
          <p:cNvSpPr txBox="1"/>
          <p:nvPr/>
        </p:nvSpPr>
        <p:spPr>
          <a:xfrm>
            <a:off x="738691" y="1415645"/>
            <a:ext cx="7506000" cy="2993700"/>
          </a:xfrm>
          <a:prstGeom prst="rect">
            <a:avLst/>
          </a:prstGeom>
          <a:noFill/>
          <a:ln>
            <a:noFill/>
          </a:ln>
        </p:spPr>
        <p:txBody>
          <a:bodyPr spcFirstLastPara="1" wrap="square" lIns="91425" tIns="91425" rIns="91425" bIns="91425" anchor="t" anchorCtr="0">
            <a:spAutoFit/>
          </a:bodyPr>
          <a:lstStyle/>
          <a:p>
            <a:pPr marL="457200" lvl="0" indent="-311150" algn="l" rtl="0">
              <a:lnSpc>
                <a:spcPct val="115000"/>
              </a:lnSpc>
              <a:spcBef>
                <a:spcPts val="1200"/>
              </a:spcBef>
              <a:spcAft>
                <a:spcPts val="0"/>
              </a:spcAft>
              <a:buSzPts val="1300"/>
              <a:buFont typeface="Times New Roman"/>
              <a:buChar char="●"/>
            </a:pPr>
            <a:r>
              <a:rPr lang="en" sz="1300" dirty="0">
                <a:latin typeface="Times New Roman"/>
                <a:ea typeface="Times New Roman"/>
                <a:cs typeface="Times New Roman"/>
                <a:sym typeface="Times New Roman"/>
              </a:rPr>
              <a:t>Alshiha, A.A.M., 2024. A Review of the Integration Between Geospatial Artificial Intelligence and Remote Sensing. Iraqi Journal for Computer Science and Mathematics, 5(3), p.19. https://ijcsm.researchcommons.org/ijcsm/vol5/iss3/19/</a:t>
            </a:r>
            <a:endParaRPr sz="1300" dirty="0">
              <a:latin typeface="Times New Roman"/>
              <a:ea typeface="Times New Roman"/>
              <a:cs typeface="Times New Roman"/>
              <a:sym typeface="Times New Roman"/>
            </a:endParaRPr>
          </a:p>
          <a:p>
            <a:pPr marL="457200" lvl="0" indent="-311150" algn="l" rtl="0">
              <a:lnSpc>
                <a:spcPct val="115000"/>
              </a:lnSpc>
              <a:spcBef>
                <a:spcPts val="1200"/>
              </a:spcBef>
              <a:spcAft>
                <a:spcPts val="0"/>
              </a:spcAft>
              <a:buSzPts val="1300"/>
              <a:buFont typeface="Times New Roman"/>
              <a:buChar char="●"/>
            </a:pPr>
            <a:r>
              <a:rPr lang="en" sz="1300" dirty="0">
                <a:latin typeface="Times New Roman"/>
                <a:ea typeface="Times New Roman"/>
                <a:cs typeface="Times New Roman"/>
                <a:sym typeface="Times New Roman"/>
              </a:rPr>
              <a:t>Vaiyapuri, T. and Julie, G., 2025. AI and Geospatial Technologies for Climate Change Mitigation: Opportunities, Challenges, and Pathways to Sustainability. Procedia Computer Science, 259, pp.1346-1355. https://www.sciencedirect.com/science/article/pii/S1877050925011901</a:t>
            </a:r>
            <a:endParaRPr sz="1300" dirty="0">
              <a:latin typeface="Times New Roman"/>
              <a:ea typeface="Times New Roman"/>
              <a:cs typeface="Times New Roman"/>
              <a:sym typeface="Times New Roman"/>
            </a:endParaRPr>
          </a:p>
          <a:p>
            <a:pPr marL="457200" lvl="0" indent="-311150" algn="l" rtl="0">
              <a:lnSpc>
                <a:spcPct val="115000"/>
              </a:lnSpc>
              <a:spcBef>
                <a:spcPts val="1200"/>
              </a:spcBef>
              <a:spcAft>
                <a:spcPts val="1000"/>
              </a:spcAft>
              <a:buSzPts val="1300"/>
              <a:buFont typeface="Times New Roman"/>
              <a:buChar char="●"/>
            </a:pPr>
            <a:r>
              <a:rPr lang="en" sz="1300" dirty="0">
                <a:latin typeface="Times New Roman"/>
                <a:ea typeface="Times New Roman"/>
                <a:cs typeface="Times New Roman"/>
                <a:sym typeface="Times New Roman"/>
              </a:rPr>
              <a:t>Javaid, S., Khan, M.A., Fahim, H., He, B. and Saeed, N., 2025. Explainable AI and monocular vision for enhanced UAV navigation in smart cities: prospects and challenges. Frontiers in Sustainable Cities, 7, p.1561404. https://www.frontiersin.org/journals/sustainable-cities/articles/10.3389/frsc.2025.1561404/full https://www.frontiersin.org/journals/sustainable-cities/articles/10.3389/frsc.2025.1561404/full</a:t>
            </a:r>
            <a:endParaRPr sz="1300" dirty="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Yellow">
  <a:themeElements>
    <a:clrScheme name="Simple Light">
      <a:dk1>
        <a:srgbClr val="202124"/>
      </a:dk1>
      <a:lt1>
        <a:srgbClr val="FDFDFD"/>
      </a:lt1>
      <a:dk2>
        <a:srgbClr val="F2F2F2"/>
      </a:dk2>
      <a:lt2>
        <a:srgbClr val="999999"/>
      </a:lt2>
      <a:accent1>
        <a:srgbClr val="F9F933"/>
      </a:accent1>
      <a:accent2>
        <a:srgbClr val="FBFB74"/>
      </a:accent2>
      <a:accent3>
        <a:srgbClr val="FDFDC4"/>
      </a:accent3>
      <a:accent4>
        <a:srgbClr val="EDED07"/>
      </a:accent4>
      <a:accent5>
        <a:srgbClr val="DBDAD7"/>
      </a:accent5>
      <a:accent6>
        <a:srgbClr val="5A5959"/>
      </a:accent6>
      <a:hlink>
        <a:srgbClr val="20212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1894</Words>
  <Application>Microsoft Office PowerPoint</Application>
  <PresentationFormat>On-screen Show (16:9)</PresentationFormat>
  <Paragraphs>74</Paragraphs>
  <Slides>11</Slides>
  <Notes>11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11</vt:i4>
      </vt:variant>
    </vt:vector>
  </HeadingPairs>
  <TitlesOfParts>
    <vt:vector size="20" baseType="lpstr">
      <vt:lpstr>Times New Roman</vt:lpstr>
      <vt:lpstr>Arial</vt:lpstr>
      <vt:lpstr>Inter Medium</vt:lpstr>
      <vt:lpstr>Inter Black</vt:lpstr>
      <vt:lpstr>Inter SemiBold</vt:lpstr>
      <vt:lpstr>Inter</vt:lpstr>
      <vt:lpstr>Inter Light</vt:lpstr>
      <vt:lpstr>Simple Light</vt:lpstr>
      <vt:lpstr>Yellow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Shivam Patel</dc:creator>
  <cp:lastModifiedBy>admin</cp:lastModifiedBy>
  <cp:revision>4</cp:revision>
  <dcterms:modified xsi:type="dcterms:W3CDTF">2025-11-11T10:31:12Z</dcterms:modified>
</cp:coreProperties>
</file>