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35" r:id="rId2"/>
    <p:sldId id="440" r:id="rId3"/>
    <p:sldId id="443" r:id="rId4"/>
    <p:sldId id="441" r:id="rId5"/>
    <p:sldId id="442" r:id="rId6"/>
    <p:sldId id="427" r:id="rId7"/>
    <p:sldId id="422" r:id="rId8"/>
    <p:sldId id="444" r:id="rId9"/>
    <p:sldId id="4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6D6FC2-43DB-409C-9F24-543CFE10A6AA}" v="3" dt="2024-08-05T07:14:33.7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6E6D6FC2-43DB-409C-9F24-543CFE10A6AA}"/>
    <pc:docChg chg="custSel delSld modSld">
      <pc:chgData name="Stephanie Bradley" userId="bb573b86-6a01-430f-ba3c-43c2b2970490" providerId="ADAL" clId="{6E6D6FC2-43DB-409C-9F24-543CFE10A6AA}" dt="2024-08-05T07:14:36.613" v="5" actId="14100"/>
      <pc:docMkLst>
        <pc:docMk/>
      </pc:docMkLst>
      <pc:sldChg chg="del">
        <pc:chgData name="Stephanie Bradley" userId="bb573b86-6a01-430f-ba3c-43c2b2970490" providerId="ADAL" clId="{6E6D6FC2-43DB-409C-9F24-543CFE10A6AA}" dt="2024-08-05T05:58:24.604" v="1" actId="2696"/>
        <pc:sldMkLst>
          <pc:docMk/>
          <pc:sldMk cId="2756952445" sldId="455"/>
        </pc:sldMkLst>
      </pc:sldChg>
      <pc:sldChg chg="modSp mod modAnim">
        <pc:chgData name="Stephanie Bradley" userId="bb573b86-6a01-430f-ba3c-43c2b2970490" providerId="ADAL" clId="{6E6D6FC2-43DB-409C-9F24-543CFE10A6AA}" dt="2024-08-05T07:14:36.613" v="5" actId="14100"/>
        <pc:sldMkLst>
          <pc:docMk/>
          <pc:sldMk cId="53234869" sldId="461"/>
        </pc:sldMkLst>
        <pc:spChg chg="mod">
          <ac:chgData name="Stephanie Bradley" userId="bb573b86-6a01-430f-ba3c-43c2b2970490" providerId="ADAL" clId="{6E6D6FC2-43DB-409C-9F24-543CFE10A6AA}" dt="2024-08-05T07:14:36.613" v="5" actId="14100"/>
          <ac:spMkLst>
            <pc:docMk/>
            <pc:sldMk cId="53234869" sldId="461"/>
            <ac:spMk id="3" creationId="{AFD6B7EC-06B0-FA48-2DF7-FE77330B38C4}"/>
          </ac:spMkLst>
        </pc:spChg>
      </pc:sldChg>
      <pc:sldChg chg="del">
        <pc:chgData name="Stephanie Bradley" userId="bb573b86-6a01-430f-ba3c-43c2b2970490" providerId="ADAL" clId="{6E6D6FC2-43DB-409C-9F24-543CFE10A6AA}" dt="2024-08-05T05:58:24.604" v="1" actId="2696"/>
        <pc:sldMkLst>
          <pc:docMk/>
          <pc:sldMk cId="1967954706" sldId="468"/>
        </pc:sldMkLst>
      </pc:sldChg>
      <pc:sldChg chg="del">
        <pc:chgData name="Stephanie Bradley" userId="bb573b86-6a01-430f-ba3c-43c2b2970490" providerId="ADAL" clId="{6E6D6FC2-43DB-409C-9F24-543CFE10A6AA}" dt="2024-08-05T05:58:24.604" v="1" actId="2696"/>
        <pc:sldMkLst>
          <pc:docMk/>
          <pc:sldMk cId="3138784129" sldId="469"/>
        </pc:sldMkLst>
      </pc:sldChg>
      <pc:sldChg chg="del">
        <pc:chgData name="Stephanie Bradley" userId="bb573b86-6a01-430f-ba3c-43c2b2970490" providerId="ADAL" clId="{6E6D6FC2-43DB-409C-9F24-543CFE10A6AA}" dt="2024-08-05T05:58:24.604" v="1" actId="2696"/>
        <pc:sldMkLst>
          <pc:docMk/>
          <pc:sldMk cId="2822938275" sldId="470"/>
        </pc:sldMkLst>
      </pc:sldChg>
      <pc:sldChg chg="del">
        <pc:chgData name="Stephanie Bradley" userId="bb573b86-6a01-430f-ba3c-43c2b2970490" providerId="ADAL" clId="{6E6D6FC2-43DB-409C-9F24-543CFE10A6AA}" dt="2024-08-05T05:58:24.604" v="1" actId="2696"/>
        <pc:sldMkLst>
          <pc:docMk/>
          <pc:sldMk cId="4046214496" sldId="471"/>
        </pc:sldMkLst>
      </pc:sldChg>
      <pc:sldChg chg="del">
        <pc:chgData name="Stephanie Bradley" userId="bb573b86-6a01-430f-ba3c-43c2b2970490" providerId="ADAL" clId="{6E6D6FC2-43DB-409C-9F24-543CFE10A6AA}" dt="2024-08-05T05:58:24.604" v="1" actId="2696"/>
        <pc:sldMkLst>
          <pc:docMk/>
          <pc:sldMk cId="2595185055" sldId="4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AD449-0A37-E4B4-3524-27036BD43E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24CC3F-F617-54B7-A243-5EDD3D3CD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8F007-84E8-AF2E-E420-B07EEB32E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AC74A-D6C3-CCED-96CB-3A5CF860E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98FAB0-8589-36CA-ABE0-6C6AE3BE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01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426BD-7CF8-D313-BA57-9970F5F34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4D9E7-8C91-0A6C-157D-B2F5FF420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4AE46-68FD-7B13-F2B7-E3A240288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960F8-3FB6-C38C-0B63-9F01B4EF0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3DFB5-BCD3-7DF2-41F3-3287F2611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78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4828F-2833-6DDD-640B-144A6DD10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360440-0179-7B2F-D579-438B14442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A5EA9-BC56-60B1-24D5-6CE948929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E6C85-577B-1240-05D8-4B5CE8BC9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83567-34A3-2806-54AA-0292537F2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743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57224-0F5E-849A-0CC2-D732B40DE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5D565-4B9A-ED1B-17E5-D9394249D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56C9FE-F7FE-D521-EF98-81A729D73D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572475-6158-2B57-6F95-375125B45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3B06F2-2093-E33A-E256-01D7EB19F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727484-2991-DA2D-1EA7-2CACFFA06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953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ABEEE-E3DC-37B2-4F67-6BE5460C2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3B321-9A44-C8B8-1BA9-A2F0325F51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28E95C-4872-9DDD-846B-F93456845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A4764A-6D6F-F5C1-89BC-874137C278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702121-FDB4-4A38-73B6-DB2D9F40BE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A39AEE-D3A9-CB86-FE49-FBD4379A1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247776-8B8E-1240-8902-D6E89BF1B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1850D8-4C54-5283-5E2C-AF9B35DF2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192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45D4D-C560-C96A-97D4-8FDB08C6D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5D1B71-0A5B-D12B-67B2-904A738D7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205592-CB70-EC1F-D3A2-F018C3676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2755C6-907B-C2E2-4EED-33F102DAC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657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8639C9-BA47-9B9E-85F4-AF25108DA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77CE21-3F15-B740-DBAF-49D59508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A73EDB-84C1-135E-44D5-A746E16D2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607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3EF65-5259-C8E2-C922-D0D982271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0AAF0-4D28-29CC-2408-3EC26422E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C21DBC-C6AD-8B7F-37E4-34E6CD802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2270C0-3175-8975-3CAA-A6182C8D6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B8E4CB-B0A2-B669-2184-9D14FDCEA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47486E-8383-BB6F-43A8-ABC2B0708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245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53D8-0BB8-FB23-A124-4250DB2F8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5DBD81-9130-12ED-2638-E86FF18216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433FD-7CC7-5F2B-BA18-FD2E713C93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D3598F-67A2-FE9A-953F-905CC5558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D3662-64B5-2545-F330-C51F4F57C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0FA60A-AD8B-248E-732D-38DBB4527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846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388FF-D991-9AAF-0EDD-FACA670B7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13421C-8A76-DDC6-F470-DBDEEDCE0E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9282C-F9CE-7951-AED3-9FF89F2DE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CA2AD-1256-380B-7B9C-8B6069640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37314-375A-789C-F7FC-CE6677809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020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CE2305-AC42-FD62-8B02-9145239516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9043E1-4B81-42B7-CB84-431F37608C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4B40E-B22F-910A-C40D-066B7EF66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456B1-8A2D-F379-5B1D-BF6BCCF96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0F1E2-8B5F-B797-55DB-FF368B39A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426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BC9851-5396-9527-ECBE-2232845E3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F33750-32D7-355F-5374-99AED1DC89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3FDCC-2421-C4E9-B708-E2DF066AC2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9A4539-2954-44A3-B114-FA8B0479DF01}" type="datetimeFigureOut">
              <a:rPr lang="en-GB" smtClean="0"/>
              <a:t>05/08/2024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438B27-9F0E-2952-3F84-1B9F6CB8E1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49C84-DD67-D86D-631B-81675E0B44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9D9755-C98B-48F8-8875-47AC37C3E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427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814203908/suffixes-and-adjectives-flash-cards/?i=2waqte&amp;x=1qqt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ord-family-race-7xx74y0xxvllw5t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9F297-679A-BFEA-6106-860460541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Review Vocabulary Units 1-3: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Emotional &amp; Intellectual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B2CA9-6B05-79B9-59AB-6E75F314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Play Kahoot!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www.kahoot.com</a:t>
            </a:r>
            <a:endParaRPr lang="en-GB" dirty="0"/>
          </a:p>
          <a:p>
            <a:endParaRPr lang="en-GB" dirty="0"/>
          </a:p>
          <a:p>
            <a:r>
              <a:rPr lang="en-GB" dirty="0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859194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571BE-9CAA-920A-32CE-AF0CB8BA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Suffixes for Adjectives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A216B-F77C-F81D-EFAE-9970C97EC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Study the set on Quizlet: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https://quizlet.com/gb/814203908/suffixes-and-adjectives-flash-cards/?i=2waqte&amp;x=1qqt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Play Flashcards and Match. Then test yourself.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105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5E813-E4BD-D08C-C088-AC527BC59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Quizlet Live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6B63F-C87B-FEC8-DE73-9C9FCE4F4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How well do you</a:t>
            </a:r>
          </a:p>
          <a:p>
            <a:pPr marL="0" indent="0">
              <a:buNone/>
            </a:pPr>
            <a:r>
              <a:rPr lang="en-GB" dirty="0"/>
              <a:t>know your suffixes?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screenshot of a qr code&#10;&#10;Description automatically generated">
            <a:extLst>
              <a:ext uri="{FF2B5EF4-FFF2-40B4-BE49-F238E27FC236}">
                <a16:creationId xmlns:a16="http://schemas.microsoft.com/office/drawing/2014/main" id="{96FBC12A-BDE5-15BB-AEC6-C465341CE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390" y="1285654"/>
            <a:ext cx="5188415" cy="4286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48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8E7D6-A055-D533-C13E-30D857D12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Team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4D967-B138-628D-7EFE-44117FD2D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42509"/>
            <a:ext cx="7886700" cy="4934455"/>
          </a:xfrm>
        </p:spPr>
        <p:txBody>
          <a:bodyPr/>
          <a:lstStyle/>
          <a:p>
            <a:r>
              <a:rPr lang="en-GB" dirty="0"/>
              <a:t>10PSE versus 12PSE.</a:t>
            </a:r>
          </a:p>
          <a:p>
            <a:r>
              <a:rPr lang="en-GB" dirty="0"/>
              <a:t>Form a group on chat.</a:t>
            </a:r>
          </a:p>
          <a:p>
            <a:r>
              <a:rPr lang="en-GB" dirty="0"/>
              <a:t>Race to provide the word family for each of the words on the next slide. (N, V, </a:t>
            </a:r>
            <a:r>
              <a:rPr lang="en-GB" dirty="0" err="1"/>
              <a:t>Adj</a:t>
            </a:r>
            <a:r>
              <a:rPr lang="en-GB" dirty="0"/>
              <a:t>, Adv)</a:t>
            </a:r>
          </a:p>
          <a:p>
            <a:endParaRPr lang="en-GB" dirty="0"/>
          </a:p>
          <a:p>
            <a:r>
              <a:rPr lang="en-GB" dirty="0"/>
              <a:t>Put your answers on the Padlet – see the example: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https://padlet.com/transitiontales/word-family-race-7xx74y0xxvllw5ty</a:t>
            </a:r>
            <a:r>
              <a:rPr lang="en-GB" dirty="0"/>
              <a:t> </a:t>
            </a:r>
          </a:p>
          <a:p>
            <a:r>
              <a:rPr lang="en-GB" dirty="0"/>
              <a:t>Bonus points for opposites and negatives.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23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EA35-D545-1126-AA5C-95DA63138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Add the Word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F16B6-B9F6-BAFF-E4EE-C76B25C4D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452283"/>
            <a:ext cx="7886700" cy="4724681"/>
          </a:xfrm>
        </p:spPr>
        <p:txBody>
          <a:bodyPr/>
          <a:lstStyle/>
          <a:p>
            <a:r>
              <a:rPr lang="en-GB" dirty="0"/>
              <a:t>1) Strength</a:t>
            </a:r>
          </a:p>
          <a:p>
            <a:r>
              <a:rPr lang="en-GB" dirty="0"/>
              <a:t>2) Logic</a:t>
            </a:r>
          </a:p>
          <a:p>
            <a:r>
              <a:rPr lang="en-GB" dirty="0"/>
              <a:t>3) creation</a:t>
            </a:r>
          </a:p>
          <a:p>
            <a:r>
              <a:rPr lang="en-GB" dirty="0"/>
              <a:t>4) art</a:t>
            </a:r>
          </a:p>
          <a:p>
            <a:r>
              <a:rPr lang="en-GB" dirty="0"/>
              <a:t>5) intuit</a:t>
            </a:r>
          </a:p>
          <a:p>
            <a:r>
              <a:rPr lang="en-GB" dirty="0"/>
              <a:t>6) express</a:t>
            </a:r>
          </a:p>
          <a:p>
            <a:r>
              <a:rPr lang="en-GB" dirty="0"/>
              <a:t>7) honest</a:t>
            </a:r>
          </a:p>
          <a:p>
            <a:r>
              <a:rPr lang="en-GB" dirty="0"/>
              <a:t>8) memory</a:t>
            </a:r>
          </a:p>
        </p:txBody>
      </p:sp>
    </p:spTree>
    <p:extLst>
      <p:ext uri="{BB962C8B-B14F-4D97-AF65-F5344CB8AC3E}">
        <p14:creationId xmlns:p14="http://schemas.microsoft.com/office/powerpoint/2010/main" val="417478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ED4F9-30D5-094F-1752-825682EC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Head, Heart and Hands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12B43-5723-008F-0E62-AEE1AE43B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98495"/>
            <a:ext cx="7886700" cy="4778469"/>
          </a:xfrm>
        </p:spPr>
        <p:txBody>
          <a:bodyPr/>
          <a:lstStyle/>
          <a:p>
            <a:r>
              <a:rPr lang="en-GB" dirty="0"/>
              <a:t>How do you make decisions?</a:t>
            </a:r>
          </a:p>
          <a:p>
            <a:endParaRPr lang="en-GB" dirty="0"/>
          </a:p>
          <a:p>
            <a:r>
              <a:rPr lang="en-GB" dirty="0"/>
              <a:t>Do you listen to gut feelings?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Do you listen to your intuition?</a:t>
            </a:r>
          </a:p>
          <a:p>
            <a:endParaRPr lang="en-GB" dirty="0"/>
          </a:p>
          <a:p>
            <a:r>
              <a:rPr lang="en-GB" dirty="0"/>
              <a:t>The strapline of one UK environmental and community charity is </a:t>
            </a:r>
            <a:r>
              <a:rPr lang="en-GB" i="1" dirty="0"/>
              <a:t>head heart and hands</a:t>
            </a:r>
            <a:r>
              <a:rPr lang="en-GB" dirty="0"/>
              <a:t> – what do you think this means?</a:t>
            </a:r>
          </a:p>
        </p:txBody>
      </p:sp>
    </p:spTree>
    <p:extLst>
      <p:ext uri="{BB962C8B-B14F-4D97-AF65-F5344CB8AC3E}">
        <p14:creationId xmlns:p14="http://schemas.microsoft.com/office/powerpoint/2010/main" val="1121631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BB33F-1478-CAFB-114A-66A816064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Emotional Thinking</a:t>
            </a:r>
            <a:br>
              <a:rPr lang="en-GB" b="1" dirty="0">
                <a:solidFill>
                  <a:srgbClr val="002060"/>
                </a:solidFill>
              </a:rPr>
            </a:br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C7106-133A-5BC6-5277-EA038F4D1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0843"/>
            <a:ext cx="7886700" cy="481612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R&amp;W E-book page 52-53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important points were addressed in the article?</a:t>
            </a:r>
          </a:p>
          <a:p>
            <a:endParaRPr lang="en-GB" dirty="0"/>
          </a:p>
          <a:p>
            <a:r>
              <a:rPr lang="en-GB" dirty="0"/>
              <a:t>What are some of the reasons people might have evolved to make emotional decisions more quickly than intellectual ones?</a:t>
            </a:r>
          </a:p>
          <a:p>
            <a:r>
              <a:rPr lang="en-GB" dirty="0"/>
              <a:t>What kind of decisions should be made emotionally, intellectually or both?</a:t>
            </a:r>
          </a:p>
        </p:txBody>
      </p:sp>
    </p:spTree>
    <p:extLst>
      <p:ext uri="{BB962C8B-B14F-4D97-AF65-F5344CB8AC3E}">
        <p14:creationId xmlns:p14="http://schemas.microsoft.com/office/powerpoint/2010/main" val="3331292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15B99-2B13-ED87-4B3A-83D22D0EA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Error Correction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5836-964F-1E33-F527-337786FEA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Kahoot!</a:t>
            </a:r>
          </a:p>
          <a:p>
            <a:endParaRPr lang="en-GB" dirty="0"/>
          </a:p>
          <a:p>
            <a:r>
              <a:rPr lang="en-GB" dirty="0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1612291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76E63-2684-DCA5-BB52-74554CC8D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Practice sentence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6B7EC-06B0-FA48-2DF7-FE77330B3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489" y="1690688"/>
            <a:ext cx="5915025" cy="37992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Page 57 making concessions.</a:t>
            </a:r>
          </a:p>
          <a:p>
            <a:r>
              <a:rPr lang="en-GB" dirty="0"/>
              <a:t>Exercise 1 &amp; 2.</a:t>
            </a:r>
          </a:p>
          <a:p>
            <a:r>
              <a:rPr lang="en-GB" dirty="0"/>
              <a:t>Further practice – in Team Files.</a:t>
            </a:r>
          </a:p>
        </p:txBody>
      </p:sp>
    </p:spTree>
    <p:extLst>
      <p:ext uri="{BB962C8B-B14F-4D97-AF65-F5344CB8AC3E}">
        <p14:creationId xmlns:p14="http://schemas.microsoft.com/office/powerpoint/2010/main" val="5323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281</Words>
  <Application>Microsoft Office PowerPoint</Application>
  <PresentationFormat>Widescreen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Review Vocabulary Units 1-3:  Emotional &amp; Intellectual Intelligence</vt:lpstr>
      <vt:lpstr>Suffixes for Adjectives</vt:lpstr>
      <vt:lpstr>Quizlet Live</vt:lpstr>
      <vt:lpstr>Team Game</vt:lpstr>
      <vt:lpstr>Add the Word Family</vt:lpstr>
      <vt:lpstr>Head, Heart and Hands</vt:lpstr>
      <vt:lpstr>Emotional Thinking </vt:lpstr>
      <vt:lpstr>Error Correction</vt:lpstr>
      <vt:lpstr>Practice sentence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1</cp:revision>
  <dcterms:created xsi:type="dcterms:W3CDTF">2024-08-05T05:31:09Z</dcterms:created>
  <dcterms:modified xsi:type="dcterms:W3CDTF">2024-08-05T07:14:41Z</dcterms:modified>
</cp:coreProperties>
</file>