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1" r:id="rId1"/>
  </p:sldMasterIdLst>
  <p:notesMasterIdLst>
    <p:notesMasterId r:id="rId25"/>
  </p:notesMasterIdLst>
  <p:sldIdLst>
    <p:sldId id="264" r:id="rId2"/>
    <p:sldId id="276" r:id="rId3"/>
    <p:sldId id="279" r:id="rId4"/>
    <p:sldId id="266" r:id="rId5"/>
    <p:sldId id="267" r:id="rId6"/>
    <p:sldId id="268" r:id="rId7"/>
    <p:sldId id="269" r:id="rId8"/>
    <p:sldId id="271" r:id="rId9"/>
    <p:sldId id="277" r:id="rId10"/>
    <p:sldId id="260" r:id="rId11"/>
    <p:sldId id="261" r:id="rId12"/>
    <p:sldId id="262" r:id="rId13"/>
    <p:sldId id="263" r:id="rId14"/>
    <p:sldId id="280" r:id="rId15"/>
    <p:sldId id="272" r:id="rId16"/>
    <p:sldId id="270" r:id="rId17"/>
    <p:sldId id="273" r:id="rId18"/>
    <p:sldId id="281" r:id="rId19"/>
    <p:sldId id="275" r:id="rId20"/>
    <p:sldId id="290" r:id="rId21"/>
    <p:sldId id="286" r:id="rId22"/>
    <p:sldId id="283" r:id="rId23"/>
    <p:sldId id="28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1D29D7-169B-3AE9-35BF-7AE18A3199C5}" v="48" dt="2025-11-08T10:17:02.344"/>
    <p1510:client id="{22A36C5F-7F72-CB7C-00E2-C5CF7018FE89}" v="42" dt="2025-11-08T11:56:00.921"/>
    <p1510:client id="{27A1AC6F-60CC-7247-9AAC-B83ACEDE3BFB}" v="5" dt="2025-11-07T21:16:00.428"/>
    <p1510:client id="{29EAC703-5A4E-F294-4E3C-FEC4F2A9DADA}" v="240" dt="2025-11-08T01:23:34.938"/>
    <p1510:client id="{4E3B62E5-9AD0-3228-6C70-5F49C638BDC6}" v="1" dt="2025-11-08T10:20:45.323"/>
    <p1510:client id="{7021C011-84EF-347B-54AB-2021D6F224C6}" v="517" dt="2025-11-08T11:28:43.736"/>
    <p1510:client id="{8693801A-9510-257C-1096-E35BB33F10AB}" v="6" dt="2025-11-07T22:25:23.918"/>
    <p1510:client id="{88DBB683-A06C-CE22-672B-D0BA6FFC81A2}" v="72" dt="2025-11-07T21:31:35.984"/>
    <p1510:client id="{9FF2A8C6-EB2B-BF9C-1607-DAE681B36C32}" v="114" dt="2025-11-08T11:51:11.723"/>
    <p1510:client id="{A3DD103F-6772-DD4B-AC04-B4C08A1CA509}" v="1281" dt="2025-11-07T23:05:56.581"/>
    <p1510:client id="{EBE5B612-8815-4350-AE52-E40B8587DC5E}" v="517" dt="2025-11-08T11:25:59.614"/>
    <p1510:client id="{F0C0B1D8-EB35-00CF-9ADB-2BB3A1F98C3C}" v="282" dt="2025-11-08T00:28:58.865"/>
    <p1510:client id="{FA460937-B512-01FB-C555-74E0EC887757}" v="808" dt="2025-11-08T11:44:12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Ana Geli (2515868)" userId="S::2515868@student.uwtsd.ac.uk::4ed6c414-9072-4be3-9547-6a62303cd001" providerId="AD" clId="Web-{081D29D7-169B-3AE9-35BF-7AE18A3199C5}"/>
    <pc:docChg chg="modSld sldOrd">
      <pc:chgData name="Ruby Ana Geli (2515868)" userId="S::2515868@student.uwtsd.ac.uk::4ed6c414-9072-4be3-9547-6a62303cd001" providerId="AD" clId="Web-{081D29D7-169B-3AE9-35BF-7AE18A3199C5}" dt="2025-11-08T10:17:02.328" v="27" actId="20577"/>
      <pc:docMkLst>
        <pc:docMk/>
      </pc:docMkLst>
      <pc:sldChg chg="ord">
        <pc:chgData name="Ruby Ana Geli (2515868)" userId="S::2515868@student.uwtsd.ac.uk::4ed6c414-9072-4be3-9547-6a62303cd001" providerId="AD" clId="Web-{081D29D7-169B-3AE9-35BF-7AE18A3199C5}" dt="2025-11-08T09:08:05.836" v="0"/>
        <pc:sldMkLst>
          <pc:docMk/>
          <pc:sldMk cId="53047923" sldId="270"/>
        </pc:sldMkLst>
      </pc:sldChg>
      <pc:sldChg chg="modSp">
        <pc:chgData name="Ruby Ana Geli (2515868)" userId="S::2515868@student.uwtsd.ac.uk::4ed6c414-9072-4be3-9547-6a62303cd001" providerId="AD" clId="Web-{081D29D7-169B-3AE9-35BF-7AE18A3199C5}" dt="2025-11-08T10:03:52.764" v="2" actId="20577"/>
        <pc:sldMkLst>
          <pc:docMk/>
          <pc:sldMk cId="2852638923" sldId="277"/>
        </pc:sldMkLst>
        <pc:spChg chg="mod">
          <ac:chgData name="Ruby Ana Geli (2515868)" userId="S::2515868@student.uwtsd.ac.uk::4ed6c414-9072-4be3-9547-6a62303cd001" providerId="AD" clId="Web-{081D29D7-169B-3AE9-35BF-7AE18A3199C5}" dt="2025-11-08T10:03:52.764" v="2" actId="20577"/>
          <ac:spMkLst>
            <pc:docMk/>
            <pc:sldMk cId="2852638923" sldId="277"/>
            <ac:spMk id="2" creationId="{E62FC753-5965-0BEA-C198-F1A96A242005}"/>
          </ac:spMkLst>
        </pc:spChg>
      </pc:sldChg>
      <pc:sldChg chg="modSp">
        <pc:chgData name="Ruby Ana Geli (2515868)" userId="S::2515868@student.uwtsd.ac.uk::4ed6c414-9072-4be3-9547-6a62303cd001" providerId="AD" clId="Web-{081D29D7-169B-3AE9-35BF-7AE18A3199C5}" dt="2025-11-08T10:17:02.328" v="27" actId="20577"/>
        <pc:sldMkLst>
          <pc:docMk/>
          <pc:sldMk cId="1116461937" sldId="287"/>
        </pc:sldMkLst>
        <pc:spChg chg="mod">
          <ac:chgData name="Ruby Ana Geli (2515868)" userId="S::2515868@student.uwtsd.ac.uk::4ed6c414-9072-4be3-9547-6a62303cd001" providerId="AD" clId="Web-{081D29D7-169B-3AE9-35BF-7AE18A3199C5}" dt="2025-11-08T10:17:02.328" v="27" actId="20577"/>
          <ac:spMkLst>
            <pc:docMk/>
            <pc:sldMk cId="1116461937" sldId="287"/>
            <ac:spMk id="3" creationId="{7ADFEAB7-AE8F-1F16-DB6B-2B6257C3187A}"/>
          </ac:spMkLst>
        </pc:spChg>
      </pc:sldChg>
    </pc:docChg>
  </pc:docChgLst>
  <pc:docChgLst>
    <pc:chgData name="Emelyn Dipadua Flores (2515007)" userId="42ab485f-f7da-4743-a038-cb6ceb1d57ba" providerId="ADAL" clId="{D47100FA-AF59-459A-81BB-6D7260E85723}"/>
    <pc:docChg chg="undo redo custSel addSld modSld sldOrd">
      <pc:chgData name="Emelyn Dipadua Flores (2515007)" userId="42ab485f-f7da-4743-a038-cb6ceb1d57ba" providerId="ADAL" clId="{D47100FA-AF59-459A-81BB-6D7260E85723}" dt="2025-11-08T11:25:59.614" v="513" actId="20577"/>
      <pc:docMkLst>
        <pc:docMk/>
      </pc:docMkLst>
      <pc:sldChg chg="modSp mod">
        <pc:chgData name="Emelyn Dipadua Flores (2515007)" userId="42ab485f-f7da-4743-a038-cb6ceb1d57ba" providerId="ADAL" clId="{D47100FA-AF59-459A-81BB-6D7260E85723}" dt="2025-11-08T11:25:59.614" v="513" actId="20577"/>
        <pc:sldMkLst>
          <pc:docMk/>
          <pc:sldMk cId="177941406" sldId="272"/>
        </pc:sldMkLst>
        <pc:spChg chg="mod">
          <ac:chgData name="Emelyn Dipadua Flores (2515007)" userId="42ab485f-f7da-4743-a038-cb6ceb1d57ba" providerId="ADAL" clId="{D47100FA-AF59-459A-81BB-6D7260E85723}" dt="2025-11-08T11:25:59.614" v="513" actId="20577"/>
          <ac:spMkLst>
            <pc:docMk/>
            <pc:sldMk cId="177941406" sldId="272"/>
            <ac:spMk id="3" creationId="{F1870342-42B5-10E0-436B-24DEA923359E}"/>
          </ac:spMkLst>
        </pc:spChg>
      </pc:sldChg>
      <pc:sldChg chg="ord">
        <pc:chgData name="Emelyn Dipadua Flores (2515007)" userId="42ab485f-f7da-4743-a038-cb6ceb1d57ba" providerId="ADAL" clId="{D47100FA-AF59-459A-81BB-6D7260E85723}" dt="2025-11-08T10:59:57.280" v="433"/>
        <pc:sldMkLst>
          <pc:docMk/>
          <pc:sldMk cId="3384714349" sldId="275"/>
        </pc:sldMkLst>
      </pc:sldChg>
      <pc:sldChg chg="ord">
        <pc:chgData name="Emelyn Dipadua Flores (2515007)" userId="42ab485f-f7da-4743-a038-cb6ceb1d57ba" providerId="ADAL" clId="{D47100FA-AF59-459A-81BB-6D7260E85723}" dt="2025-11-08T10:32:41.473" v="147"/>
        <pc:sldMkLst>
          <pc:docMk/>
          <pc:sldMk cId="3803150067" sldId="286"/>
        </pc:sldMkLst>
      </pc:sldChg>
      <pc:sldChg chg="modSp mod">
        <pc:chgData name="Emelyn Dipadua Flores (2515007)" userId="42ab485f-f7da-4743-a038-cb6ceb1d57ba" providerId="ADAL" clId="{D47100FA-AF59-459A-81BB-6D7260E85723}" dt="2025-11-08T10:19:18.340" v="116" actId="20577"/>
        <pc:sldMkLst>
          <pc:docMk/>
          <pc:sldMk cId="1116461937" sldId="287"/>
        </pc:sldMkLst>
        <pc:spChg chg="mod">
          <ac:chgData name="Emelyn Dipadua Flores (2515007)" userId="42ab485f-f7da-4743-a038-cb6ceb1d57ba" providerId="ADAL" clId="{D47100FA-AF59-459A-81BB-6D7260E85723}" dt="2025-11-08T10:19:18.340" v="116" actId="20577"/>
          <ac:spMkLst>
            <pc:docMk/>
            <pc:sldMk cId="1116461937" sldId="287"/>
            <ac:spMk id="3" creationId="{7ADFEAB7-AE8F-1F16-DB6B-2B6257C3187A}"/>
          </ac:spMkLst>
        </pc:spChg>
      </pc:sldChg>
      <pc:sldChg chg="modSp new mod ord">
        <pc:chgData name="Emelyn Dipadua Flores (2515007)" userId="42ab485f-f7da-4743-a038-cb6ceb1d57ba" providerId="ADAL" clId="{D47100FA-AF59-459A-81BB-6D7260E85723}" dt="2025-11-08T10:52:09.145" v="431" actId="20577"/>
        <pc:sldMkLst>
          <pc:docMk/>
          <pc:sldMk cId="1456883654" sldId="288"/>
        </pc:sldMkLst>
        <pc:spChg chg="mod">
          <ac:chgData name="Emelyn Dipadua Flores (2515007)" userId="42ab485f-f7da-4743-a038-cb6ceb1d57ba" providerId="ADAL" clId="{D47100FA-AF59-459A-81BB-6D7260E85723}" dt="2025-11-08T10:29:58.867" v="143" actId="20577"/>
          <ac:spMkLst>
            <pc:docMk/>
            <pc:sldMk cId="1456883654" sldId="288"/>
            <ac:spMk id="2" creationId="{7592B097-6B56-9D77-2416-1BA891E1927E}"/>
          </ac:spMkLst>
        </pc:spChg>
        <pc:spChg chg="mod">
          <ac:chgData name="Emelyn Dipadua Flores (2515007)" userId="42ab485f-f7da-4743-a038-cb6ceb1d57ba" providerId="ADAL" clId="{D47100FA-AF59-459A-81BB-6D7260E85723}" dt="2025-11-08T10:52:09.145" v="431" actId="20577"/>
          <ac:spMkLst>
            <pc:docMk/>
            <pc:sldMk cId="1456883654" sldId="288"/>
            <ac:spMk id="3" creationId="{09C978AF-24D7-059F-79E3-0B5C9EBC5265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4E3B62E5-9AD0-3228-6C70-5F49C638BDC6}"/>
    <pc:docChg chg="delSld">
      <pc:chgData name="Glenda Ancheta Divina (2514348)" userId="S::2514348@student.uwtsd.ac.uk::754b0dca-9fbe-4808-8543-4a47abb3fea2" providerId="AD" clId="Web-{4E3B62E5-9AD0-3228-6C70-5F49C638BDC6}" dt="2025-11-08T10:20:45.323" v="0"/>
      <pc:docMkLst>
        <pc:docMk/>
      </pc:docMkLst>
      <pc:sldChg chg="del">
        <pc:chgData name="Glenda Ancheta Divina (2514348)" userId="S::2514348@student.uwtsd.ac.uk::754b0dca-9fbe-4808-8543-4a47abb3fea2" providerId="AD" clId="Web-{4E3B62E5-9AD0-3228-6C70-5F49C638BDC6}" dt="2025-11-08T10:20:45.323" v="0"/>
        <pc:sldMkLst>
          <pc:docMk/>
          <pc:sldMk cId="1116461937" sldId="287"/>
        </pc:sldMkLst>
      </pc:sldChg>
    </pc:docChg>
  </pc:docChgLst>
  <pc:docChgLst>
    <pc:chgData name="Emelyn Dipadua Flores (2515007)" userId="S::2515007@student.uwtsd.ac.uk::42ab485f-f7da-4743-a038-cb6ceb1d57ba" providerId="AD" clId="Web-{22A36C5F-7F72-CB7C-00E2-C5CF7018FE89}"/>
    <pc:docChg chg="modSld">
      <pc:chgData name="Emelyn Dipadua Flores (2515007)" userId="S::2515007@student.uwtsd.ac.uk::42ab485f-f7da-4743-a038-cb6ceb1d57ba" providerId="AD" clId="Web-{22A36C5F-7F72-CB7C-00E2-C5CF7018FE89}" dt="2025-11-08T11:56:00.921" v="41" actId="20577"/>
      <pc:docMkLst>
        <pc:docMk/>
      </pc:docMkLst>
      <pc:sldChg chg="modSp">
        <pc:chgData name="Emelyn Dipadua Flores (2515007)" userId="S::2515007@student.uwtsd.ac.uk::42ab485f-f7da-4743-a038-cb6ceb1d57ba" providerId="AD" clId="Web-{22A36C5F-7F72-CB7C-00E2-C5CF7018FE89}" dt="2025-11-08T11:56:00.921" v="41" actId="20577"/>
        <pc:sldMkLst>
          <pc:docMk/>
          <pc:sldMk cId="177941406" sldId="272"/>
        </pc:sldMkLst>
        <pc:spChg chg="mod">
          <ac:chgData name="Emelyn Dipadua Flores (2515007)" userId="S::2515007@student.uwtsd.ac.uk::42ab485f-f7da-4743-a038-cb6ceb1d57ba" providerId="AD" clId="Web-{22A36C5F-7F72-CB7C-00E2-C5CF7018FE89}" dt="2025-11-08T11:56:00.921" v="41" actId="20577"/>
          <ac:spMkLst>
            <pc:docMk/>
            <pc:sldMk cId="177941406" sldId="272"/>
            <ac:spMk id="3" creationId="{F1870342-42B5-10E0-436B-24DEA923359E}"/>
          </ac:spMkLst>
        </pc:spChg>
      </pc:sldChg>
    </pc:docChg>
  </pc:docChgLst>
  <pc:docChgLst>
    <pc:chgData name="Ruby Ana Geli (2515868)" userId="4ed6c414-9072-4be3-9547-6a62303cd001" providerId="ADAL" clId="{85F17361-F420-5758-99EE-CE38E3E49C06}"/>
    <pc:docChg chg="undo custSel modSld">
      <pc:chgData name="Ruby Ana Geli (2515868)" userId="4ed6c414-9072-4be3-9547-6a62303cd001" providerId="ADAL" clId="{85F17361-F420-5758-99EE-CE38E3E49C06}" dt="2025-11-07T23:42:56.452" v="40" actId="1076"/>
      <pc:docMkLst>
        <pc:docMk/>
      </pc:docMkLst>
      <pc:sldChg chg="addSp modSp mod">
        <pc:chgData name="Ruby Ana Geli (2515868)" userId="4ed6c414-9072-4be3-9547-6a62303cd001" providerId="ADAL" clId="{85F17361-F420-5758-99EE-CE38E3E49C06}" dt="2025-11-07T23:42:56.452" v="40" actId="1076"/>
        <pc:sldMkLst>
          <pc:docMk/>
          <pc:sldMk cId="1116461937" sldId="287"/>
        </pc:sldMkLst>
        <pc:spChg chg="add mod">
          <ac:chgData name="Ruby Ana Geli (2515868)" userId="4ed6c414-9072-4be3-9547-6a62303cd001" providerId="ADAL" clId="{85F17361-F420-5758-99EE-CE38E3E49C06}" dt="2025-11-07T23:42:56.452" v="40" actId="1076"/>
          <ac:spMkLst>
            <pc:docMk/>
            <pc:sldMk cId="1116461937" sldId="287"/>
            <ac:spMk id="3" creationId="{7ADFEAB7-AE8F-1F16-DB6B-2B6257C3187A}"/>
          </ac:spMkLst>
        </pc:spChg>
      </pc:sldChg>
    </pc:docChg>
  </pc:docChgLst>
  <pc:docChgLst>
    <pc:chgData name="Ginalyn Leal (2515491)" userId="S::2515491@student.uwtsd.ac.uk::e0297a21-52bb-479c-b118-a9c55470dc26" providerId="AD" clId="Web-{8693801A-9510-257C-1096-E35BB33F10AB}"/>
    <pc:docChg chg="addSld delSld">
      <pc:chgData name="Ginalyn Leal (2515491)" userId="S::2515491@student.uwtsd.ac.uk::e0297a21-52bb-479c-b118-a9c55470dc26" providerId="AD" clId="Web-{8693801A-9510-257C-1096-E35BB33F10AB}" dt="2025-11-07T22:25:23.918" v="3"/>
      <pc:docMkLst>
        <pc:docMk/>
      </pc:docMkLst>
      <pc:sldChg chg="new del">
        <pc:chgData name="Ginalyn Leal (2515491)" userId="S::2515491@student.uwtsd.ac.uk::e0297a21-52bb-479c-b118-a9c55470dc26" providerId="AD" clId="Web-{8693801A-9510-257C-1096-E35BB33F10AB}" dt="2025-11-07T22:25:11.964" v="1"/>
        <pc:sldMkLst>
          <pc:docMk/>
          <pc:sldMk cId="426702424" sldId="281"/>
        </pc:sldMkLst>
      </pc:sldChg>
      <pc:sldChg chg="new">
        <pc:chgData name="Ginalyn Leal (2515491)" userId="S::2515491@student.uwtsd.ac.uk::e0297a21-52bb-479c-b118-a9c55470dc26" providerId="AD" clId="Web-{8693801A-9510-257C-1096-E35BB33F10AB}" dt="2025-11-07T22:25:19.433" v="2"/>
        <pc:sldMkLst>
          <pc:docMk/>
          <pc:sldMk cId="2029018580" sldId="281"/>
        </pc:sldMkLst>
      </pc:sldChg>
      <pc:sldChg chg="new">
        <pc:chgData name="Ginalyn Leal (2515491)" userId="S::2515491@student.uwtsd.ac.uk::e0297a21-52bb-479c-b118-a9c55470dc26" providerId="AD" clId="Web-{8693801A-9510-257C-1096-E35BB33F10AB}" dt="2025-11-07T22:25:23.918" v="3"/>
        <pc:sldMkLst>
          <pc:docMk/>
          <pc:sldMk cId="26536430" sldId="282"/>
        </pc:sldMkLst>
      </pc:sldChg>
    </pc:docChg>
  </pc:docChgLst>
  <pc:docChgLst>
    <pc:chgData name="Ginalyn Leal (2515491)" userId="S::2515491@student.uwtsd.ac.uk::e0297a21-52bb-479c-b118-a9c55470dc26" providerId="AD" clId="Web-{FA460937-B512-01FB-C555-74E0EC887757}"/>
    <pc:docChg chg="addSld delSld modSld">
      <pc:chgData name="Ginalyn Leal (2515491)" userId="S::2515491@student.uwtsd.ac.uk::e0297a21-52bb-479c-b118-a9c55470dc26" providerId="AD" clId="Web-{FA460937-B512-01FB-C555-74E0EC887757}" dt="2025-11-08T11:44:12.246" v="807" actId="20577"/>
      <pc:docMkLst>
        <pc:docMk/>
      </pc:docMkLst>
      <pc:sldChg chg="modSp new del">
        <pc:chgData name="Ginalyn Leal (2515491)" userId="S::2515491@student.uwtsd.ac.uk::e0297a21-52bb-479c-b118-a9c55470dc26" providerId="AD" clId="Web-{FA460937-B512-01FB-C555-74E0EC887757}" dt="2025-11-08T11:28:42.834" v="665"/>
        <pc:sldMkLst>
          <pc:docMk/>
          <pc:sldMk cId="2684315634" sldId="287"/>
        </pc:sldMkLst>
        <pc:spChg chg="mod">
          <ac:chgData name="Ginalyn Leal (2515491)" userId="S::2515491@student.uwtsd.ac.uk::e0297a21-52bb-479c-b118-a9c55470dc26" providerId="AD" clId="Web-{FA460937-B512-01FB-C555-74E0EC887757}" dt="2025-11-08T10:26:47.893" v="46" actId="20577"/>
          <ac:spMkLst>
            <pc:docMk/>
            <pc:sldMk cId="2684315634" sldId="287"/>
            <ac:spMk id="2" creationId="{10CA7CCE-A98E-16C8-75AF-07EE9650315E}"/>
          </ac:spMkLst>
        </pc:spChg>
        <pc:spChg chg="mod">
          <ac:chgData name="Ginalyn Leal (2515491)" userId="S::2515491@student.uwtsd.ac.uk::e0297a21-52bb-479c-b118-a9c55470dc26" providerId="AD" clId="Web-{FA460937-B512-01FB-C555-74E0EC887757}" dt="2025-11-08T10:34:39.548" v="79" actId="20577"/>
          <ac:spMkLst>
            <pc:docMk/>
            <pc:sldMk cId="2684315634" sldId="287"/>
            <ac:spMk id="3" creationId="{9EB8CA1D-B3D8-D10B-C8A8-34745FFA0978}"/>
          </ac:spMkLst>
        </pc:spChg>
      </pc:sldChg>
      <pc:sldChg chg="modSp new del">
        <pc:chgData name="Ginalyn Leal (2515491)" userId="S::2515491@student.uwtsd.ac.uk::e0297a21-52bb-479c-b118-a9c55470dc26" providerId="AD" clId="Web-{FA460937-B512-01FB-C555-74E0EC887757}" dt="2025-11-08T11:28:45.959" v="666"/>
        <pc:sldMkLst>
          <pc:docMk/>
          <pc:sldMk cId="667061249" sldId="289"/>
        </pc:sldMkLst>
        <pc:spChg chg="mod">
          <ac:chgData name="Ginalyn Leal (2515491)" userId="S::2515491@student.uwtsd.ac.uk::e0297a21-52bb-479c-b118-a9c55470dc26" providerId="AD" clId="Web-{FA460937-B512-01FB-C555-74E0EC887757}" dt="2025-11-08T10:56:00.788" v="663" actId="20577"/>
          <ac:spMkLst>
            <pc:docMk/>
            <pc:sldMk cId="667061249" sldId="289"/>
            <ac:spMk id="3" creationId="{040DE699-1C21-B27C-11BD-30580AE31884}"/>
          </ac:spMkLst>
        </pc:spChg>
        <pc:spChg chg="mod">
          <ac:chgData name="Ginalyn Leal (2515491)" userId="S::2515491@student.uwtsd.ac.uk::e0297a21-52bb-479c-b118-a9c55470dc26" providerId="AD" clId="Web-{FA460937-B512-01FB-C555-74E0EC887757}" dt="2025-11-08T10:35:57.723" v="104" actId="20577"/>
          <ac:spMkLst>
            <pc:docMk/>
            <pc:sldMk cId="667061249" sldId="289"/>
            <ac:spMk id="4" creationId="{AA58E949-C249-9A15-0C52-D61DACCCBBAC}"/>
          </ac:spMkLst>
        </pc:spChg>
      </pc:sldChg>
      <pc:sldChg chg="modSp new">
        <pc:chgData name="Ginalyn Leal (2515491)" userId="S::2515491@student.uwtsd.ac.uk::e0297a21-52bb-479c-b118-a9c55470dc26" providerId="AD" clId="Web-{FA460937-B512-01FB-C555-74E0EC887757}" dt="2025-11-08T11:44:12.246" v="807" actId="20577"/>
        <pc:sldMkLst>
          <pc:docMk/>
          <pc:sldMk cId="2826924262" sldId="290"/>
        </pc:sldMkLst>
        <pc:spChg chg="mod">
          <ac:chgData name="Ginalyn Leal (2515491)" userId="S::2515491@student.uwtsd.ac.uk::e0297a21-52bb-479c-b118-a9c55470dc26" providerId="AD" clId="Web-{FA460937-B512-01FB-C555-74E0EC887757}" dt="2025-11-08T11:39:31.894" v="688" actId="20577"/>
          <ac:spMkLst>
            <pc:docMk/>
            <pc:sldMk cId="2826924262" sldId="290"/>
            <ac:spMk id="2" creationId="{D6E6284C-8973-FB63-9A03-7022FD7B4D14}"/>
          </ac:spMkLst>
        </pc:spChg>
        <pc:spChg chg="mod">
          <ac:chgData name="Ginalyn Leal (2515491)" userId="S::2515491@student.uwtsd.ac.uk::e0297a21-52bb-479c-b118-a9c55470dc26" providerId="AD" clId="Web-{FA460937-B512-01FB-C555-74E0EC887757}" dt="2025-11-08T11:43:16.854" v="806" actId="20577"/>
          <ac:spMkLst>
            <pc:docMk/>
            <pc:sldMk cId="2826924262" sldId="290"/>
            <ac:spMk id="3" creationId="{7CE43E85-74C9-7D2B-047F-95F12F00DF92}"/>
          </ac:spMkLst>
        </pc:spChg>
        <pc:spChg chg="mod">
          <ac:chgData name="Ginalyn Leal (2515491)" userId="S::2515491@student.uwtsd.ac.uk::e0297a21-52bb-479c-b118-a9c55470dc26" providerId="AD" clId="Web-{FA460937-B512-01FB-C555-74E0EC887757}" dt="2025-11-08T11:44:12.246" v="807" actId="20577"/>
          <ac:spMkLst>
            <pc:docMk/>
            <pc:sldMk cId="2826924262" sldId="290"/>
            <ac:spMk id="4" creationId="{39A94E09-36A4-6C7C-A7D1-D7270F6B06BB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88DBB683-A06C-CE22-672B-D0BA6FFC81A2}"/>
    <pc:docChg chg="addSld delSld modSld sldOrd">
      <pc:chgData name="Glenda Ancheta Divina (2514348)" userId="S::2514348@student.uwtsd.ac.uk::754b0dca-9fbe-4808-8543-4a47abb3fea2" providerId="AD" clId="Web-{88DBB683-A06C-CE22-672B-D0BA6FFC81A2}" dt="2025-11-07T21:31:34.234" v="66" actId="20577"/>
      <pc:docMkLst>
        <pc:docMk/>
      </pc:docMkLst>
      <pc:sldChg chg="add del">
        <pc:chgData name="Glenda Ancheta Divina (2514348)" userId="S::2514348@student.uwtsd.ac.uk::754b0dca-9fbe-4808-8543-4a47abb3fea2" providerId="AD" clId="Web-{88DBB683-A06C-CE22-672B-D0BA6FFC81A2}" dt="2025-11-07T21:27:37.074" v="10"/>
        <pc:sldMkLst>
          <pc:docMk/>
          <pc:sldMk cId="440013322" sldId="256"/>
        </pc:sldMkLst>
      </pc:sldChg>
      <pc:sldChg chg="new del ord">
        <pc:chgData name="Glenda Ancheta Divina (2514348)" userId="S::2514348@student.uwtsd.ac.uk::754b0dca-9fbe-4808-8543-4a47abb3fea2" providerId="AD" clId="Web-{88DBB683-A06C-CE22-672B-D0BA6FFC81A2}" dt="2025-11-07T21:27:39.371" v="11"/>
        <pc:sldMkLst>
          <pc:docMk/>
          <pc:sldMk cId="41399038" sldId="264"/>
        </pc:sldMkLst>
      </pc:sldChg>
      <pc:sldChg chg="new ord">
        <pc:chgData name="Glenda Ancheta Divina (2514348)" userId="S::2514348@student.uwtsd.ac.uk::754b0dca-9fbe-4808-8543-4a47abb3fea2" providerId="AD" clId="Web-{88DBB683-A06C-CE22-672B-D0BA6FFC81A2}" dt="2025-11-07T21:28:19.964" v="13"/>
        <pc:sldMkLst>
          <pc:docMk/>
          <pc:sldMk cId="2508280791" sldId="264"/>
        </pc:sldMkLst>
      </pc:sldChg>
      <pc:sldChg chg="new del ord">
        <pc:chgData name="Glenda Ancheta Divina (2514348)" userId="S::2514348@student.uwtsd.ac.uk::754b0dca-9fbe-4808-8543-4a47abb3fea2" providerId="AD" clId="Web-{88DBB683-A06C-CE22-672B-D0BA6FFC81A2}" dt="2025-11-07T21:23:42.962" v="4"/>
        <pc:sldMkLst>
          <pc:docMk/>
          <pc:sldMk cId="2518979175" sldId="264"/>
        </pc:sldMkLst>
      </pc:sldChg>
      <pc:sldChg chg="addSp delSp modSp new">
        <pc:chgData name="Glenda Ancheta Divina (2514348)" userId="S::2514348@student.uwtsd.ac.uk::754b0dca-9fbe-4808-8543-4a47abb3fea2" providerId="AD" clId="Web-{88DBB683-A06C-CE22-672B-D0BA6FFC81A2}" dt="2025-11-07T21:29:26.325" v="31" actId="14100"/>
        <pc:sldMkLst>
          <pc:docMk/>
          <pc:sldMk cId="1823485375" sldId="265"/>
        </pc:sldMkLst>
        <pc:spChg chg="mod">
          <ac:chgData name="Glenda Ancheta Divina (2514348)" userId="S::2514348@student.uwtsd.ac.uk::754b0dca-9fbe-4808-8543-4a47abb3fea2" providerId="AD" clId="Web-{88DBB683-A06C-CE22-672B-D0BA6FFC81A2}" dt="2025-11-07T21:29:06.418" v="27" actId="20577"/>
          <ac:spMkLst>
            <pc:docMk/>
            <pc:sldMk cId="1823485375" sldId="265"/>
            <ac:spMk id="2" creationId="{314A2D7E-0CA3-3C9A-2890-ADBA2825BE60}"/>
          </ac:spMkLst>
        </pc:spChg>
        <pc:spChg chg="add del">
          <ac:chgData name="Glenda Ancheta Divina (2514348)" userId="S::2514348@student.uwtsd.ac.uk::754b0dca-9fbe-4808-8543-4a47abb3fea2" providerId="AD" clId="Web-{88DBB683-A06C-CE22-672B-D0BA6FFC81A2}" dt="2025-11-07T21:28:56.808" v="16"/>
          <ac:spMkLst>
            <pc:docMk/>
            <pc:sldMk cId="1823485375" sldId="265"/>
            <ac:spMk id="3" creationId="{B6D833DA-4F26-A9F1-5C93-69EB13784E50}"/>
          </ac:spMkLst>
        </pc:spChg>
        <pc:spChg chg="add mod">
          <ac:chgData name="Glenda Ancheta Divina (2514348)" userId="S::2514348@student.uwtsd.ac.uk::754b0dca-9fbe-4808-8543-4a47abb3fea2" providerId="AD" clId="Web-{88DBB683-A06C-CE22-672B-D0BA6FFC81A2}" dt="2025-11-07T21:29:26.325" v="31" actId="14100"/>
          <ac:spMkLst>
            <pc:docMk/>
            <pc:sldMk cId="1823485375" sldId="265"/>
            <ac:spMk id="4" creationId="{D02A4146-70F3-455F-05CE-445D508AC507}"/>
          </ac:spMkLst>
        </pc:spChg>
      </pc:sldChg>
      <pc:sldChg chg="addSp modSp new">
        <pc:chgData name="Glenda Ancheta Divina (2514348)" userId="S::2514348@student.uwtsd.ac.uk::754b0dca-9fbe-4808-8543-4a47abb3fea2" providerId="AD" clId="Web-{88DBB683-A06C-CE22-672B-D0BA6FFC81A2}" dt="2025-11-07T21:31:34.234" v="66" actId="20577"/>
        <pc:sldMkLst>
          <pc:docMk/>
          <pc:sldMk cId="3237334091" sldId="266"/>
        </pc:sldMkLst>
        <pc:spChg chg="mod">
          <ac:chgData name="Glenda Ancheta Divina (2514348)" userId="S::2514348@student.uwtsd.ac.uk::754b0dca-9fbe-4808-8543-4a47abb3fea2" providerId="AD" clId="Web-{88DBB683-A06C-CE22-672B-D0BA6FFC81A2}" dt="2025-11-07T21:31:34.234" v="66" actId="20577"/>
          <ac:spMkLst>
            <pc:docMk/>
            <pc:sldMk cId="3237334091" sldId="266"/>
            <ac:spMk id="2" creationId="{FC90FB24-A4C7-10DA-2908-FC4BE1BC8E32}"/>
          </ac:spMkLst>
        </pc:spChg>
        <pc:spChg chg="add mod">
          <ac:chgData name="Glenda Ancheta Divina (2514348)" userId="S::2514348@student.uwtsd.ac.uk::754b0dca-9fbe-4808-8543-4a47abb3fea2" providerId="AD" clId="Web-{88DBB683-A06C-CE22-672B-D0BA6FFC81A2}" dt="2025-11-07T21:30:33.890" v="40" actId="14100"/>
          <ac:spMkLst>
            <pc:docMk/>
            <pc:sldMk cId="3237334091" sldId="266"/>
            <ac:spMk id="3" creationId="{1298A5D7-7155-298E-5B19-1A788B19BBAE}"/>
          </ac:spMkLst>
        </pc:spChg>
      </pc:sldChg>
      <pc:sldChg chg="addSp delSp modSp add replId">
        <pc:chgData name="Glenda Ancheta Divina (2514348)" userId="S::2514348@student.uwtsd.ac.uk::754b0dca-9fbe-4808-8543-4a47abb3fea2" providerId="AD" clId="Web-{88DBB683-A06C-CE22-672B-D0BA6FFC81A2}" dt="2025-11-07T21:31:24.343" v="60" actId="20577"/>
        <pc:sldMkLst>
          <pc:docMk/>
          <pc:sldMk cId="1262025033" sldId="267"/>
        </pc:sldMkLst>
        <pc:spChg chg="mod">
          <ac:chgData name="Glenda Ancheta Divina (2514348)" userId="S::2514348@student.uwtsd.ac.uk::754b0dca-9fbe-4808-8543-4a47abb3fea2" providerId="AD" clId="Web-{88DBB683-A06C-CE22-672B-D0BA6FFC81A2}" dt="2025-11-07T21:31:24.343" v="60" actId="20577"/>
          <ac:spMkLst>
            <pc:docMk/>
            <pc:sldMk cId="1262025033" sldId="267"/>
            <ac:spMk id="2" creationId="{39C1A490-F453-F35A-AAE3-D3C1F6B33FC6}"/>
          </ac:spMkLst>
        </pc:spChg>
        <pc:spChg chg="del mod">
          <ac:chgData name="Glenda Ancheta Divina (2514348)" userId="S::2514348@student.uwtsd.ac.uk::754b0dca-9fbe-4808-8543-4a47abb3fea2" providerId="AD" clId="Web-{88DBB683-A06C-CE22-672B-D0BA6FFC81A2}" dt="2025-11-07T21:30:53.312" v="45"/>
          <ac:spMkLst>
            <pc:docMk/>
            <pc:sldMk cId="1262025033" sldId="267"/>
            <ac:spMk id="3" creationId="{DFBBBF85-88C3-0CAD-73F2-E5EEB4783B34}"/>
          </ac:spMkLst>
        </pc:spChg>
        <pc:spChg chg="add mod">
          <ac:chgData name="Glenda Ancheta Divina (2514348)" userId="S::2514348@student.uwtsd.ac.uk::754b0dca-9fbe-4808-8543-4a47abb3fea2" providerId="AD" clId="Web-{88DBB683-A06C-CE22-672B-D0BA6FFC81A2}" dt="2025-11-07T21:31:00.187" v="46" actId="1076"/>
          <ac:spMkLst>
            <pc:docMk/>
            <pc:sldMk cId="1262025033" sldId="267"/>
            <ac:spMk id="4" creationId="{8EFB3DE4-99A0-968A-73F0-408D4F087451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7021C011-84EF-347B-54AB-2021D6F224C6}"/>
    <pc:docChg chg="modSld sldOrd">
      <pc:chgData name="Glenda Ancheta Divina (2514348)" userId="S::2514348@student.uwtsd.ac.uk::754b0dca-9fbe-4808-8543-4a47abb3fea2" providerId="AD" clId="Web-{7021C011-84EF-347B-54AB-2021D6F224C6}" dt="2025-11-08T11:28:43.736" v="528" actId="20577"/>
      <pc:docMkLst>
        <pc:docMk/>
      </pc:docMkLst>
      <pc:sldChg chg="ord">
        <pc:chgData name="Glenda Ancheta Divina (2514348)" userId="S::2514348@student.uwtsd.ac.uk::754b0dca-9fbe-4808-8543-4a47abb3fea2" providerId="AD" clId="Web-{7021C011-84EF-347B-54AB-2021D6F224C6}" dt="2025-11-08T10:23:44.744" v="0"/>
        <pc:sldMkLst>
          <pc:docMk/>
          <pc:sldMk cId="3237334091" sldId="266"/>
        </pc:sldMkLst>
      </pc:sldChg>
      <pc:sldChg chg="ord">
        <pc:chgData name="Glenda Ancheta Divina (2514348)" userId="S::2514348@student.uwtsd.ac.uk::754b0dca-9fbe-4808-8543-4a47abb3fea2" providerId="AD" clId="Web-{7021C011-84EF-347B-54AB-2021D6F224C6}" dt="2025-11-08T10:24:47.779" v="1"/>
        <pc:sldMkLst>
          <pc:docMk/>
          <pc:sldMk cId="2684315634" sldId="287"/>
        </pc:sldMkLst>
      </pc:sldChg>
      <pc:sldChg chg="modSp">
        <pc:chgData name="Glenda Ancheta Divina (2514348)" userId="S::2514348@student.uwtsd.ac.uk::754b0dca-9fbe-4808-8543-4a47abb3fea2" providerId="AD" clId="Web-{7021C011-84EF-347B-54AB-2021D6F224C6}" dt="2025-11-08T11:28:43.736" v="528" actId="20577"/>
        <pc:sldMkLst>
          <pc:docMk/>
          <pc:sldMk cId="1456883654" sldId="288"/>
        </pc:sldMkLst>
        <pc:spChg chg="mod">
          <ac:chgData name="Glenda Ancheta Divina (2514348)" userId="S::2514348@student.uwtsd.ac.uk::754b0dca-9fbe-4808-8543-4a47abb3fea2" providerId="AD" clId="Web-{7021C011-84EF-347B-54AB-2021D6F224C6}" dt="2025-11-08T11:28:43.736" v="528" actId="20577"/>
          <ac:spMkLst>
            <pc:docMk/>
            <pc:sldMk cId="1456883654" sldId="288"/>
            <ac:spMk id="3" creationId="{09C978AF-24D7-059F-79E3-0B5C9EBC5265}"/>
          </ac:spMkLst>
        </pc:spChg>
      </pc:sldChg>
    </pc:docChg>
  </pc:docChgLst>
  <pc:docChgLst>
    <pc:chgData name="Ruby Ana Geli (2515868)" userId="S::2515868@student.uwtsd.ac.uk::4ed6c414-9072-4be3-9547-6a62303cd001" providerId="AD" clId="Web-{9FF2A8C6-EB2B-BF9C-1607-DAE681B36C32}"/>
    <pc:docChg chg="modSld">
      <pc:chgData name="Ruby Ana Geli (2515868)" userId="S::2515868@student.uwtsd.ac.uk::4ed6c414-9072-4be3-9547-6a62303cd001" providerId="AD" clId="Web-{9FF2A8C6-EB2B-BF9C-1607-DAE681B36C32}" dt="2025-11-08T11:51:11.723" v="113" actId="20577"/>
      <pc:docMkLst>
        <pc:docMk/>
      </pc:docMkLst>
      <pc:sldChg chg="modSp">
        <pc:chgData name="Ruby Ana Geli (2515868)" userId="S::2515868@student.uwtsd.ac.uk::4ed6c414-9072-4be3-9547-6a62303cd001" providerId="AD" clId="Web-{9FF2A8C6-EB2B-BF9C-1607-DAE681B36C32}" dt="2025-11-08T11:51:11.723" v="113" actId="20577"/>
        <pc:sldMkLst>
          <pc:docMk/>
          <pc:sldMk cId="1456883654" sldId="288"/>
        </pc:sldMkLst>
        <pc:spChg chg="mod">
          <ac:chgData name="Ruby Ana Geli (2515868)" userId="S::2515868@student.uwtsd.ac.uk::4ed6c414-9072-4be3-9547-6a62303cd001" providerId="AD" clId="Web-{9FF2A8C6-EB2B-BF9C-1607-DAE681B36C32}" dt="2025-11-08T11:51:11.723" v="113" actId="20577"/>
          <ac:spMkLst>
            <pc:docMk/>
            <pc:sldMk cId="1456883654" sldId="288"/>
            <ac:spMk id="3" creationId="{09C978AF-24D7-059F-79E3-0B5C9EBC5265}"/>
          </ac:spMkLst>
        </pc:spChg>
      </pc:sldChg>
    </pc:docChg>
  </pc:docChgLst>
  <pc:docChgLst>
    <pc:chgData name="Glenda Ancheta Divina (2514348)" userId="S::2514348@student.uwtsd.ac.uk::754b0dca-9fbe-4808-8543-4a47abb3fea2" providerId="AD" clId="Web-{29EAC703-5A4E-F294-4E3C-FEC4F2A9DADA}"/>
    <pc:docChg chg="addSld delSld modSld">
      <pc:chgData name="Glenda Ancheta Divina (2514348)" userId="S::2514348@student.uwtsd.ac.uk::754b0dca-9fbe-4808-8543-4a47abb3fea2" providerId="AD" clId="Web-{29EAC703-5A4E-F294-4E3C-FEC4F2A9DADA}" dt="2025-11-08T01:23:34.938" v="226" actId="20577"/>
      <pc:docMkLst>
        <pc:docMk/>
      </pc:docMkLst>
      <pc:sldChg chg="addSp delSp modSp mod setBg modClrScheme setClrOvrMap chgLayout">
        <pc:chgData name="Glenda Ancheta Divina (2514348)" userId="S::2514348@student.uwtsd.ac.uk::754b0dca-9fbe-4808-8543-4a47abb3fea2" providerId="AD" clId="Web-{29EAC703-5A4E-F294-4E3C-FEC4F2A9DADA}" dt="2025-11-07T21:39:29.041" v="205" actId="20577"/>
        <pc:sldMkLst>
          <pc:docMk/>
          <pc:sldMk cId="2508280791" sldId="264"/>
        </pc:sldMkLst>
        <pc:spChg chg="add mod">
          <ac:chgData name="Glenda Ancheta Divina (2514348)" userId="S::2514348@student.uwtsd.ac.uk::754b0dca-9fbe-4808-8543-4a47abb3fea2" providerId="AD" clId="Web-{29EAC703-5A4E-F294-4E3C-FEC4F2A9DADA}" dt="2025-11-07T21:38:32.633" v="139" actId="20577"/>
          <ac:spMkLst>
            <pc:docMk/>
            <pc:sldMk cId="2508280791" sldId="264"/>
            <ac:spMk id="2" creationId="{77FD6319-D466-ADE8-BA1B-27E4CD5A8C60}"/>
          </ac:spMkLst>
        </pc:spChg>
        <pc:spChg chg="add mod">
          <ac:chgData name="Glenda Ancheta Divina (2514348)" userId="S::2514348@student.uwtsd.ac.uk::754b0dca-9fbe-4808-8543-4a47abb3fea2" providerId="AD" clId="Web-{29EAC703-5A4E-F294-4E3C-FEC4F2A9DADA}" dt="2025-11-07T21:39:29.041" v="205" actId="20577"/>
          <ac:spMkLst>
            <pc:docMk/>
            <pc:sldMk cId="2508280791" sldId="264"/>
            <ac:spMk id="3" creationId="{206A040E-A8D9-CEE9-7D7B-B5C357059EC7}"/>
          </ac:spMkLst>
        </pc:spChg>
        <pc:spChg chg="add del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8" creationId="{1C69834E-5EEE-4D61-833E-04928896454C}"/>
          </ac:spMkLst>
        </pc:spChg>
        <pc:spChg chg="add del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10" creationId="{58E5D9BA-46E7-4BFA-9C74-75495BF6F54D}"/>
          </ac:spMkLst>
        </pc:spChg>
        <pc:spChg chg="add del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12" creationId="{5B033D76-5800-44B6-AFE9-EE2106935115}"/>
          </ac:spMkLst>
        </pc:spChg>
        <pc:spChg chg="add del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14" creationId="{522D6F85-FFBA-4F81-AEE5-AAA17CB7AA98}"/>
          </ac:spMkLst>
        </pc:spChg>
        <pc:spChg chg="add del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16" creationId="{13B31514-E6DF-4357-9EEA-EFB7983080DA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25" creationId="{1C69834E-5EEE-4D61-833E-04928896454C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27" creationId="{58E5D9BA-46E7-4BFA-9C74-75495BF6F54D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29" creationId="{5B033D76-5800-44B6-AFE9-EE2106935115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31" creationId="{522D6F85-FFBA-4F81-AEE5-AAA17CB7AA98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8:32.742" v="140"/>
          <ac:spMkLst>
            <pc:docMk/>
            <pc:sldMk cId="2508280791" sldId="264"/>
            <ac:spMk id="33" creationId="{13B31514-E6DF-4357-9EEA-EFB7983080DA}"/>
          </ac:spMkLst>
        </pc:spChg>
        <pc:picChg chg="add">
          <ac:chgData name="Glenda Ancheta Divina (2514348)" userId="S::2514348@student.uwtsd.ac.uk::754b0dca-9fbe-4808-8543-4a47abb3fea2" providerId="AD" clId="Web-{29EAC703-5A4E-F294-4E3C-FEC4F2A9DADA}" dt="2025-11-07T21:37:48.459" v="83"/>
          <ac:picMkLst>
            <pc:docMk/>
            <pc:sldMk cId="2508280791" sldId="264"/>
            <ac:picMk id="18" creationId="{4C401D57-600A-4C91-AC9A-14CA1ED6F7D8}"/>
          </ac:picMkLst>
        </pc:picChg>
        <pc:cxnChg chg="add">
          <ac:chgData name="Glenda Ancheta Divina (2514348)" userId="S::2514348@student.uwtsd.ac.uk::754b0dca-9fbe-4808-8543-4a47abb3fea2" providerId="AD" clId="Web-{29EAC703-5A4E-F294-4E3C-FEC4F2A9DADA}" dt="2025-11-07T21:37:48.459" v="83"/>
          <ac:cxnSpMkLst>
            <pc:docMk/>
            <pc:sldMk cId="2508280791" sldId="264"/>
            <ac:cxnSpMk id="20" creationId="{412BDC66-00FA-4A3F-9BC7-BE05FF7705F8}"/>
          </ac:cxnSpMkLst>
        </pc:cxnChg>
      </pc:sldChg>
      <pc:sldChg chg="modSp">
        <pc:chgData name="Glenda Ancheta Divina (2514348)" userId="S::2514348@student.uwtsd.ac.uk::754b0dca-9fbe-4808-8543-4a47abb3fea2" providerId="AD" clId="Web-{29EAC703-5A4E-F294-4E3C-FEC4F2A9DADA}" dt="2025-11-07T21:44:23.721" v="208" actId="20577"/>
        <pc:sldMkLst>
          <pc:docMk/>
          <pc:sldMk cId="1823485375" sldId="265"/>
        </pc:sldMkLst>
        <pc:spChg chg="mod">
          <ac:chgData name="Glenda Ancheta Divina (2514348)" userId="S::2514348@student.uwtsd.ac.uk::754b0dca-9fbe-4808-8543-4a47abb3fea2" providerId="AD" clId="Web-{29EAC703-5A4E-F294-4E3C-FEC4F2A9DADA}" dt="2025-11-07T21:44:23.721" v="208" actId="20577"/>
          <ac:spMkLst>
            <pc:docMk/>
            <pc:sldMk cId="1823485375" sldId="265"/>
            <ac:spMk id="4" creationId="{D02A4146-70F3-455F-05CE-445D508AC507}"/>
          </ac:spMkLst>
        </pc:spChg>
      </pc:sldChg>
      <pc:sldChg chg="modSp">
        <pc:chgData name="Glenda Ancheta Divina (2514348)" userId="S::2514348@student.uwtsd.ac.uk::754b0dca-9fbe-4808-8543-4a47abb3fea2" providerId="AD" clId="Web-{29EAC703-5A4E-F294-4E3C-FEC4F2A9DADA}" dt="2025-11-07T21:48:37.859" v="211" actId="20577"/>
        <pc:sldMkLst>
          <pc:docMk/>
          <pc:sldMk cId="1262025033" sldId="267"/>
        </pc:sldMkLst>
        <pc:spChg chg="mod">
          <ac:chgData name="Glenda Ancheta Divina (2514348)" userId="S::2514348@student.uwtsd.ac.uk::754b0dca-9fbe-4808-8543-4a47abb3fea2" providerId="AD" clId="Web-{29EAC703-5A4E-F294-4E3C-FEC4F2A9DADA}" dt="2025-11-07T21:48:37.859" v="211" actId="20577"/>
          <ac:spMkLst>
            <pc:docMk/>
            <pc:sldMk cId="1262025033" sldId="267"/>
            <ac:spMk id="4" creationId="{8EFB3DE4-99A0-968A-73F0-408D4F087451}"/>
          </ac:spMkLst>
        </pc:spChg>
      </pc:sldChg>
      <pc:sldChg chg="addSp modSp new mod setBg">
        <pc:chgData name="Glenda Ancheta Divina (2514348)" userId="S::2514348@student.uwtsd.ac.uk::754b0dca-9fbe-4808-8543-4a47abb3fea2" providerId="AD" clId="Web-{29EAC703-5A4E-F294-4E3C-FEC4F2A9DADA}" dt="2025-11-07T21:34:07.349" v="27"/>
        <pc:sldMkLst>
          <pc:docMk/>
          <pc:sldMk cId="1583249534" sldId="268"/>
        </pc:sldMkLst>
        <pc:spChg chg="mod">
          <ac:chgData name="Glenda Ancheta Divina (2514348)" userId="S::2514348@student.uwtsd.ac.uk::754b0dca-9fbe-4808-8543-4a47abb3fea2" providerId="AD" clId="Web-{29EAC703-5A4E-F294-4E3C-FEC4F2A9DADA}" dt="2025-11-07T21:34:07.349" v="27"/>
          <ac:spMkLst>
            <pc:docMk/>
            <pc:sldMk cId="1583249534" sldId="268"/>
            <ac:spMk id="2" creationId="{B945EBC7-A486-5503-5F50-1755E959905F}"/>
          </ac:spMkLst>
        </pc:spChg>
        <pc:spChg chg="add mod">
          <ac:chgData name="Glenda Ancheta Divina (2514348)" userId="S::2514348@student.uwtsd.ac.uk::754b0dca-9fbe-4808-8543-4a47abb3fea2" providerId="AD" clId="Web-{29EAC703-5A4E-F294-4E3C-FEC4F2A9DADA}" dt="2025-11-07T21:34:07.349" v="27"/>
          <ac:spMkLst>
            <pc:docMk/>
            <pc:sldMk cId="1583249534" sldId="268"/>
            <ac:spMk id="3" creationId="{29C99D3B-1B51-C79B-55BD-3EF95171CC98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4:07.349" v="27"/>
          <ac:spMkLst>
            <pc:docMk/>
            <pc:sldMk cId="1583249534" sldId="268"/>
            <ac:spMk id="9" creationId="{0CABCAE3-64FC-4149-819F-2C1812824154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4:07.349" v="27"/>
          <ac:spMkLst>
            <pc:docMk/>
            <pc:sldMk cId="1583249534" sldId="268"/>
            <ac:spMk id="17" creationId="{35C3D674-3D59-4E93-80CA-0C0A9095E816}"/>
          </ac:spMkLst>
        </pc:spChg>
        <pc:spChg chg="add">
          <ac:chgData name="Glenda Ancheta Divina (2514348)" userId="S::2514348@student.uwtsd.ac.uk::754b0dca-9fbe-4808-8543-4a47abb3fea2" providerId="AD" clId="Web-{29EAC703-5A4E-F294-4E3C-FEC4F2A9DADA}" dt="2025-11-07T21:34:07.349" v="27"/>
          <ac:spMkLst>
            <pc:docMk/>
            <pc:sldMk cId="1583249534" sldId="268"/>
            <ac:spMk id="21" creationId="{EF2A81E1-BCBE-426B-8C09-33274E69409D}"/>
          </ac:spMkLst>
        </pc:spChg>
        <pc:picChg chg="add mod">
          <ac:chgData name="Glenda Ancheta Divina (2514348)" userId="S::2514348@student.uwtsd.ac.uk::754b0dca-9fbe-4808-8543-4a47abb3fea2" providerId="AD" clId="Web-{29EAC703-5A4E-F294-4E3C-FEC4F2A9DADA}" dt="2025-11-07T21:34:07.349" v="27"/>
          <ac:picMkLst>
            <pc:docMk/>
            <pc:sldMk cId="1583249534" sldId="268"/>
            <ac:picMk id="4" creationId="{8CE6AB65-C1B9-DD6F-DD3E-9D8B9BE52492}"/>
          </ac:picMkLst>
        </pc:picChg>
        <pc:picChg chg="add">
          <ac:chgData name="Glenda Ancheta Divina (2514348)" userId="S::2514348@student.uwtsd.ac.uk::754b0dca-9fbe-4808-8543-4a47abb3fea2" providerId="AD" clId="Web-{29EAC703-5A4E-F294-4E3C-FEC4F2A9DADA}" dt="2025-11-07T21:34:07.349" v="27"/>
          <ac:picMkLst>
            <pc:docMk/>
            <pc:sldMk cId="1583249534" sldId="268"/>
            <ac:picMk id="11" creationId="{012FDCFE-9AD2-4D8A-8CBF-B3AA37EBF6DD}"/>
          </ac:picMkLst>
        </pc:picChg>
        <pc:picChg chg="add">
          <ac:chgData name="Glenda Ancheta Divina (2514348)" userId="S::2514348@student.uwtsd.ac.uk::754b0dca-9fbe-4808-8543-4a47abb3fea2" providerId="AD" clId="Web-{29EAC703-5A4E-F294-4E3C-FEC4F2A9DADA}" dt="2025-11-07T21:34:07.349" v="27"/>
          <ac:picMkLst>
            <pc:docMk/>
            <pc:sldMk cId="1583249534" sldId="268"/>
            <ac:picMk id="23" creationId="{39D1DDD4-5BB3-45BA-B9B3-06B62299AD79}"/>
          </ac:picMkLst>
        </pc:picChg>
        <pc:cxnChg chg="add">
          <ac:chgData name="Glenda Ancheta Divina (2514348)" userId="S::2514348@student.uwtsd.ac.uk::754b0dca-9fbe-4808-8543-4a47abb3fea2" providerId="AD" clId="Web-{29EAC703-5A4E-F294-4E3C-FEC4F2A9DADA}" dt="2025-11-07T21:34:07.349" v="27"/>
          <ac:cxnSpMkLst>
            <pc:docMk/>
            <pc:sldMk cId="1583249534" sldId="268"/>
            <ac:cxnSpMk id="13" creationId="{FBD463FC-4CA8-4FF4-85A3-AF9F4B98D210}"/>
          </ac:cxnSpMkLst>
        </pc:cxnChg>
        <pc:cxnChg chg="add">
          <ac:chgData name="Glenda Ancheta Divina (2514348)" userId="S::2514348@student.uwtsd.ac.uk::754b0dca-9fbe-4808-8543-4a47abb3fea2" providerId="AD" clId="Web-{29EAC703-5A4E-F294-4E3C-FEC4F2A9DADA}" dt="2025-11-07T21:34:07.349" v="27"/>
          <ac:cxnSpMkLst>
            <pc:docMk/>
            <pc:sldMk cId="1583249534" sldId="268"/>
            <ac:cxnSpMk id="19" creationId="{C884B8F8-FDC9-498B-9960-5D7260AFCB03}"/>
          </ac:cxnSpMkLst>
        </pc:cxnChg>
      </pc:sldChg>
      <pc:sldChg chg="addSp modSp new">
        <pc:chgData name="Glenda Ancheta Divina (2514348)" userId="S::2514348@student.uwtsd.ac.uk::754b0dca-9fbe-4808-8543-4a47abb3fea2" providerId="AD" clId="Web-{29EAC703-5A4E-F294-4E3C-FEC4F2A9DADA}" dt="2025-11-08T01:17:01.999" v="221" actId="20577"/>
        <pc:sldMkLst>
          <pc:docMk/>
          <pc:sldMk cId="2109232686" sldId="269"/>
        </pc:sldMkLst>
        <pc:spChg chg="mod">
          <ac:chgData name="Glenda Ancheta Divina (2514348)" userId="S::2514348@student.uwtsd.ac.uk::754b0dca-9fbe-4808-8543-4a47abb3fea2" providerId="AD" clId="Web-{29EAC703-5A4E-F294-4E3C-FEC4F2A9DADA}" dt="2025-11-07T21:39:44.151" v="206" actId="20577"/>
          <ac:spMkLst>
            <pc:docMk/>
            <pc:sldMk cId="2109232686" sldId="269"/>
            <ac:spMk id="2" creationId="{F7FD5812-79A9-0D3F-5E94-E1B9ECF2B05B}"/>
          </ac:spMkLst>
        </pc:spChg>
        <pc:spChg chg="add mod">
          <ac:chgData name="Glenda Ancheta Divina (2514348)" userId="S::2514348@student.uwtsd.ac.uk::754b0dca-9fbe-4808-8543-4a47abb3fea2" providerId="AD" clId="Web-{29EAC703-5A4E-F294-4E3C-FEC4F2A9DADA}" dt="2025-11-08T01:17:01.999" v="221" actId="20577"/>
          <ac:spMkLst>
            <pc:docMk/>
            <pc:sldMk cId="2109232686" sldId="269"/>
            <ac:spMk id="3" creationId="{ADC2A399-295B-D339-6FFC-712C2E3F9086}"/>
          </ac:spMkLst>
        </pc:spChg>
      </pc:sldChg>
      <pc:sldChg chg="addSp modSp new">
        <pc:chgData name="Glenda Ancheta Divina (2514348)" userId="S::2514348@student.uwtsd.ac.uk::754b0dca-9fbe-4808-8543-4a47abb3fea2" providerId="AD" clId="Web-{29EAC703-5A4E-F294-4E3C-FEC4F2A9DADA}" dt="2025-11-07T21:35:32.560" v="52" actId="14100"/>
        <pc:sldMkLst>
          <pc:docMk/>
          <pc:sldMk cId="53047923" sldId="270"/>
        </pc:sldMkLst>
        <pc:spChg chg="mod">
          <ac:chgData name="Glenda Ancheta Divina (2514348)" userId="S::2514348@student.uwtsd.ac.uk::754b0dca-9fbe-4808-8543-4a47abb3fea2" providerId="AD" clId="Web-{29EAC703-5A4E-F294-4E3C-FEC4F2A9DADA}" dt="2025-11-07T21:35:24.293" v="48" actId="20577"/>
          <ac:spMkLst>
            <pc:docMk/>
            <pc:sldMk cId="53047923" sldId="270"/>
            <ac:spMk id="2" creationId="{45122224-1E56-39E2-6C26-AE5F2A83E780}"/>
          </ac:spMkLst>
        </pc:spChg>
        <pc:spChg chg="add mod">
          <ac:chgData name="Glenda Ancheta Divina (2514348)" userId="S::2514348@student.uwtsd.ac.uk::754b0dca-9fbe-4808-8543-4a47abb3fea2" providerId="AD" clId="Web-{29EAC703-5A4E-F294-4E3C-FEC4F2A9DADA}" dt="2025-11-07T21:35:32.560" v="52" actId="14100"/>
          <ac:spMkLst>
            <pc:docMk/>
            <pc:sldMk cId="53047923" sldId="270"/>
            <ac:spMk id="3" creationId="{A0416FAA-7106-EF63-436B-C60B00293018}"/>
          </ac:spMkLst>
        </pc:spChg>
      </pc:sldChg>
      <pc:sldChg chg="addSp delSp modSp new">
        <pc:chgData name="Glenda Ancheta Divina (2514348)" userId="S::2514348@student.uwtsd.ac.uk::754b0dca-9fbe-4808-8543-4a47abb3fea2" providerId="AD" clId="Web-{29EAC703-5A4E-F294-4E3C-FEC4F2A9DADA}" dt="2025-11-08T01:23:34.938" v="226" actId="20577"/>
        <pc:sldMkLst>
          <pc:docMk/>
          <pc:sldMk cId="3870568602" sldId="271"/>
        </pc:sldMkLst>
        <pc:spChg chg="mod">
          <ac:chgData name="Glenda Ancheta Divina (2514348)" userId="S::2514348@student.uwtsd.ac.uk::754b0dca-9fbe-4808-8543-4a47abb3fea2" providerId="AD" clId="Web-{29EAC703-5A4E-F294-4E3C-FEC4F2A9DADA}" dt="2025-11-07T21:35:59.499" v="64" actId="20577"/>
          <ac:spMkLst>
            <pc:docMk/>
            <pc:sldMk cId="3870568602" sldId="271"/>
            <ac:spMk id="2" creationId="{2D6627CF-B177-D6F2-21E0-BCCB38CFBE08}"/>
          </ac:spMkLst>
        </pc:spChg>
        <pc:spChg chg="add del mod">
          <ac:chgData name="Glenda Ancheta Divina (2514348)" userId="S::2514348@student.uwtsd.ac.uk::754b0dca-9fbe-4808-8543-4a47abb3fea2" providerId="AD" clId="Web-{29EAC703-5A4E-F294-4E3C-FEC4F2A9DADA}" dt="2025-11-07T21:35:55.905" v="57"/>
          <ac:spMkLst>
            <pc:docMk/>
            <pc:sldMk cId="3870568602" sldId="271"/>
            <ac:spMk id="3" creationId="{166D3C2B-57DB-7C2A-0166-99D9B2BE8A4F}"/>
          </ac:spMkLst>
        </pc:spChg>
        <pc:spChg chg="add mod">
          <ac:chgData name="Glenda Ancheta Divina (2514348)" userId="S::2514348@student.uwtsd.ac.uk::754b0dca-9fbe-4808-8543-4a47abb3fea2" providerId="AD" clId="Web-{29EAC703-5A4E-F294-4E3C-FEC4F2A9DADA}" dt="2025-11-08T01:23:34.938" v="226" actId="20577"/>
          <ac:spMkLst>
            <pc:docMk/>
            <pc:sldMk cId="3870568602" sldId="271"/>
            <ac:spMk id="4" creationId="{5F5911B4-58F9-4EDC-1680-3D92462A33C3}"/>
          </ac:spMkLst>
        </pc:spChg>
      </pc:sldChg>
      <pc:sldChg chg="new del">
        <pc:chgData name="Glenda Ancheta Divina (2514348)" userId="S::2514348@student.uwtsd.ac.uk::754b0dca-9fbe-4808-8543-4a47abb3fea2" providerId="AD" clId="Web-{29EAC703-5A4E-F294-4E3C-FEC4F2A9DADA}" dt="2025-11-08T01:02:18.655" v="213"/>
        <pc:sldMkLst>
          <pc:docMk/>
          <pc:sldMk cId="1252781834" sldId="288"/>
        </pc:sldMkLst>
      </pc:sldChg>
    </pc:docChg>
  </pc:docChgLst>
  <pc:docChgLst>
    <pc:chgData name="Emelyn Dipadua Flores (2515007)" userId="S::2515007@student.uwtsd.ac.uk::42ab485f-f7da-4743-a038-cb6ceb1d57ba" providerId="AD" clId="Web-{F0C0B1D8-EB35-00CF-9ADB-2BB3A1F98C3C}"/>
    <pc:docChg chg="addSld delSld modSld sldOrd">
      <pc:chgData name="Emelyn Dipadua Flores (2515007)" userId="S::2515007@student.uwtsd.ac.uk::42ab485f-f7da-4743-a038-cb6ceb1d57ba" providerId="AD" clId="Web-{F0C0B1D8-EB35-00CF-9ADB-2BB3A1F98C3C}" dt="2025-11-08T00:28:58.865" v="283"/>
      <pc:docMkLst>
        <pc:docMk/>
      </pc:docMkLst>
      <pc:sldChg chg="ord">
        <pc:chgData name="Emelyn Dipadua Flores (2515007)" userId="S::2515007@student.uwtsd.ac.uk::42ab485f-f7da-4743-a038-cb6ceb1d57ba" providerId="AD" clId="Web-{F0C0B1D8-EB35-00CF-9ADB-2BB3A1F98C3C}" dt="2025-11-08T00:28:58.865" v="283"/>
        <pc:sldMkLst>
          <pc:docMk/>
          <pc:sldMk cId="3237334091" sldId="266"/>
        </pc:sldMkLst>
      </pc:sldChg>
      <pc:sldChg chg="addSp modSp new">
        <pc:chgData name="Emelyn Dipadua Flores (2515007)" userId="S::2515007@student.uwtsd.ac.uk::42ab485f-f7da-4743-a038-cb6ceb1d57ba" providerId="AD" clId="Web-{F0C0B1D8-EB35-00CF-9ADB-2BB3A1F98C3C}" dt="2025-11-07T21:46:59.224" v="21" actId="20577"/>
        <pc:sldMkLst>
          <pc:docMk/>
          <pc:sldMk cId="177941406" sldId="272"/>
        </pc:sldMkLst>
        <pc:spChg chg="mod">
          <ac:chgData name="Emelyn Dipadua Flores (2515007)" userId="S::2515007@student.uwtsd.ac.uk::42ab485f-f7da-4743-a038-cb6ceb1d57ba" providerId="AD" clId="Web-{F0C0B1D8-EB35-00CF-9ADB-2BB3A1F98C3C}" dt="2025-11-07T21:46:23.499" v="16" actId="20577"/>
          <ac:spMkLst>
            <pc:docMk/>
            <pc:sldMk cId="177941406" sldId="272"/>
            <ac:spMk id="2" creationId="{941891AA-4497-9336-C09C-8094055E7A1A}"/>
          </ac:spMkLst>
        </pc:spChg>
        <pc:spChg chg="add mod">
          <ac:chgData name="Emelyn Dipadua Flores (2515007)" userId="S::2515007@student.uwtsd.ac.uk::42ab485f-f7da-4743-a038-cb6ceb1d57ba" providerId="AD" clId="Web-{F0C0B1D8-EB35-00CF-9ADB-2BB3A1F98C3C}" dt="2025-11-07T21:46:59.224" v="21" actId="20577"/>
          <ac:spMkLst>
            <pc:docMk/>
            <pc:sldMk cId="177941406" sldId="272"/>
            <ac:spMk id="3" creationId="{F1870342-42B5-10E0-436B-24DEA923359E}"/>
          </ac:spMkLst>
        </pc:spChg>
      </pc:sldChg>
      <pc:sldChg chg="new del">
        <pc:chgData name="Emelyn Dipadua Flores (2515007)" userId="S::2515007@student.uwtsd.ac.uk::42ab485f-f7da-4743-a038-cb6ceb1d57ba" providerId="AD" clId="Web-{F0C0B1D8-EB35-00CF-9ADB-2BB3A1F98C3C}" dt="2025-11-07T21:45:32.733" v="1"/>
        <pc:sldMkLst>
          <pc:docMk/>
          <pc:sldMk cId="2702779863" sldId="272"/>
        </pc:sldMkLst>
      </pc:sldChg>
      <pc:sldChg chg="addSp modSp new">
        <pc:chgData name="Emelyn Dipadua Flores (2515007)" userId="S::2515007@student.uwtsd.ac.uk::42ab485f-f7da-4743-a038-cb6ceb1d57ba" providerId="AD" clId="Web-{F0C0B1D8-EB35-00CF-9ADB-2BB3A1F98C3C}" dt="2025-11-07T22:09:08.110" v="282" actId="20577"/>
        <pc:sldMkLst>
          <pc:docMk/>
          <pc:sldMk cId="741481281" sldId="273"/>
        </pc:sldMkLst>
        <pc:spChg chg="mod">
          <ac:chgData name="Emelyn Dipadua Flores (2515007)" userId="S::2515007@student.uwtsd.ac.uk::42ab485f-f7da-4743-a038-cb6ceb1d57ba" providerId="AD" clId="Web-{F0C0B1D8-EB35-00CF-9ADB-2BB3A1F98C3C}" dt="2025-11-07T22:09:08.110" v="282" actId="20577"/>
          <ac:spMkLst>
            <pc:docMk/>
            <pc:sldMk cId="741481281" sldId="273"/>
            <ac:spMk id="2" creationId="{8673B18A-2850-F686-6BE1-9DCB71927341}"/>
          </ac:spMkLst>
        </pc:spChg>
        <pc:spChg chg="add mod">
          <ac:chgData name="Emelyn Dipadua Flores (2515007)" userId="S::2515007@student.uwtsd.ac.uk::42ab485f-f7da-4743-a038-cb6ceb1d57ba" providerId="AD" clId="Web-{F0C0B1D8-EB35-00CF-9ADB-2BB3A1F98C3C}" dt="2025-11-07T21:47:28.714" v="29" actId="1076"/>
          <ac:spMkLst>
            <pc:docMk/>
            <pc:sldMk cId="741481281" sldId="273"/>
            <ac:spMk id="3" creationId="{134FD63F-B900-546F-937C-3000574E8F90}"/>
          </ac:spMkLst>
        </pc:spChg>
      </pc:sldChg>
      <pc:sldChg chg="addSp modSp new">
        <pc:chgData name="Emelyn Dipadua Flores (2515007)" userId="S::2515007@student.uwtsd.ac.uk::42ab485f-f7da-4743-a038-cb6ceb1d57ba" providerId="AD" clId="Web-{F0C0B1D8-EB35-00CF-9ADB-2BB3A1F98C3C}" dt="2025-11-07T21:48:20.659" v="56" actId="20577"/>
        <pc:sldMkLst>
          <pc:docMk/>
          <pc:sldMk cId="793633786" sldId="274"/>
        </pc:sldMkLst>
        <pc:spChg chg="mod">
          <ac:chgData name="Emelyn Dipadua Flores (2515007)" userId="S::2515007@student.uwtsd.ac.uk::42ab485f-f7da-4743-a038-cb6ceb1d57ba" providerId="AD" clId="Web-{F0C0B1D8-EB35-00CF-9ADB-2BB3A1F98C3C}" dt="2025-11-07T21:48:20.659" v="56" actId="20577"/>
          <ac:spMkLst>
            <pc:docMk/>
            <pc:sldMk cId="793633786" sldId="274"/>
            <ac:spMk id="2" creationId="{B2195547-8B79-DAEA-6BA3-473C3E7C3E8C}"/>
          </ac:spMkLst>
        </pc:spChg>
        <pc:spChg chg="add mod">
          <ac:chgData name="Emelyn Dipadua Flores (2515007)" userId="S::2515007@student.uwtsd.ac.uk::42ab485f-f7da-4743-a038-cb6ceb1d57ba" providerId="AD" clId="Web-{F0C0B1D8-EB35-00CF-9ADB-2BB3A1F98C3C}" dt="2025-11-07T21:47:50.592" v="32"/>
          <ac:spMkLst>
            <pc:docMk/>
            <pc:sldMk cId="793633786" sldId="274"/>
            <ac:spMk id="3" creationId="{10350FC7-60ED-68B1-5175-14BA7AAF04F7}"/>
          </ac:spMkLst>
        </pc:spChg>
      </pc:sldChg>
      <pc:sldChg chg="addSp modSp new">
        <pc:chgData name="Emelyn Dipadua Flores (2515007)" userId="S::2515007@student.uwtsd.ac.uk::42ab485f-f7da-4743-a038-cb6ceb1d57ba" providerId="AD" clId="Web-{F0C0B1D8-EB35-00CF-9ADB-2BB3A1F98C3C}" dt="2025-11-07T21:48:57.944" v="63"/>
        <pc:sldMkLst>
          <pc:docMk/>
          <pc:sldMk cId="3384714349" sldId="275"/>
        </pc:sldMkLst>
        <pc:spChg chg="mod">
          <ac:chgData name="Emelyn Dipadua Flores (2515007)" userId="S::2515007@student.uwtsd.ac.uk::42ab485f-f7da-4743-a038-cb6ceb1d57ba" providerId="AD" clId="Web-{F0C0B1D8-EB35-00CF-9ADB-2BB3A1F98C3C}" dt="2025-11-07T21:48:45.693" v="61" actId="20577"/>
          <ac:spMkLst>
            <pc:docMk/>
            <pc:sldMk cId="3384714349" sldId="275"/>
            <ac:spMk id="2" creationId="{C331FC1A-1D55-C164-6403-212C87C3AFA1}"/>
          </ac:spMkLst>
        </pc:spChg>
        <pc:spChg chg="add mod">
          <ac:chgData name="Emelyn Dipadua Flores (2515007)" userId="S::2515007@student.uwtsd.ac.uk::42ab485f-f7da-4743-a038-cb6ceb1d57ba" providerId="AD" clId="Web-{F0C0B1D8-EB35-00CF-9ADB-2BB3A1F98C3C}" dt="2025-11-07T21:48:57.944" v="63"/>
          <ac:spMkLst>
            <pc:docMk/>
            <pc:sldMk cId="3384714349" sldId="275"/>
            <ac:spMk id="3" creationId="{790CEE2A-7C10-D181-9E71-6BC65357242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EBE0C3-0503-4C6E-8932-3B71D33DB9F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6B4FBAB-1BED-4478-839D-353680626460}">
      <dgm:prSet/>
      <dgm:spPr/>
      <dgm:t>
        <a:bodyPr/>
        <a:lstStyle/>
        <a:p>
          <a:pPr>
            <a:defRPr cap="all"/>
          </a:pPr>
          <a:r>
            <a:rPr lang="en-US" b="1" baseline="0"/>
            <a:t>Care planning- </a:t>
          </a:r>
          <a:r>
            <a:rPr lang="en-US" baseline="0"/>
            <a:t>keeping resident movements, health records/observations medication programme, and care needs.</a:t>
          </a:r>
          <a:r>
            <a:rPr lang="en-US"/>
            <a:t>​</a:t>
          </a:r>
        </a:p>
      </dgm:t>
    </dgm:pt>
    <dgm:pt modelId="{FAD4880C-FFE7-4EAA-BC6B-56F293D1EF9A}" type="parTrans" cxnId="{730A182A-044A-4305-B0F0-6A4081856E9D}">
      <dgm:prSet/>
      <dgm:spPr/>
      <dgm:t>
        <a:bodyPr/>
        <a:lstStyle/>
        <a:p>
          <a:endParaRPr lang="en-US"/>
        </a:p>
      </dgm:t>
    </dgm:pt>
    <dgm:pt modelId="{FDDFBC04-6D8C-4E7C-95F1-F17E6B112057}" type="sibTrans" cxnId="{730A182A-044A-4305-B0F0-6A4081856E9D}">
      <dgm:prSet/>
      <dgm:spPr/>
      <dgm:t>
        <a:bodyPr/>
        <a:lstStyle/>
        <a:p>
          <a:endParaRPr lang="en-US"/>
        </a:p>
      </dgm:t>
    </dgm:pt>
    <dgm:pt modelId="{DB4FC981-8AE2-4341-90C1-0C217549F878}">
      <dgm:prSet/>
      <dgm:spPr/>
      <dgm:t>
        <a:bodyPr/>
        <a:lstStyle/>
        <a:p>
          <a:pPr>
            <a:defRPr cap="all"/>
          </a:pPr>
          <a:r>
            <a:rPr lang="en-US" b="1" baseline="0"/>
            <a:t>Staff Scheduling and Rotas- </a:t>
          </a:r>
          <a:r>
            <a:rPr lang="en-US" baseline="0"/>
            <a:t>planning shifts, recording nonattendance and ensuring someone is on duty.</a:t>
          </a:r>
          <a:r>
            <a:rPr lang="en-US"/>
            <a:t>​</a:t>
          </a:r>
        </a:p>
      </dgm:t>
    </dgm:pt>
    <dgm:pt modelId="{D74006E0-7B9B-4A38-99DD-B61D0DBB9687}" type="parTrans" cxnId="{DD58716F-94F0-4D2A-A1DE-E38D7B6A9A37}">
      <dgm:prSet/>
      <dgm:spPr/>
      <dgm:t>
        <a:bodyPr/>
        <a:lstStyle/>
        <a:p>
          <a:endParaRPr lang="en-US"/>
        </a:p>
      </dgm:t>
    </dgm:pt>
    <dgm:pt modelId="{5566BE07-88F9-4655-8066-6B75D460C7FB}" type="sibTrans" cxnId="{DD58716F-94F0-4D2A-A1DE-E38D7B6A9A37}">
      <dgm:prSet/>
      <dgm:spPr/>
      <dgm:t>
        <a:bodyPr/>
        <a:lstStyle/>
        <a:p>
          <a:endParaRPr lang="en-US"/>
        </a:p>
      </dgm:t>
    </dgm:pt>
    <dgm:pt modelId="{E7520824-A407-479B-ADD7-EE42ECCFCCAD}">
      <dgm:prSet/>
      <dgm:spPr/>
      <dgm:t>
        <a:bodyPr/>
        <a:lstStyle/>
        <a:p>
          <a:pPr>
            <a:defRPr cap="all"/>
          </a:pPr>
          <a:r>
            <a:rPr lang="en-US" b="1" baseline="0"/>
            <a:t>Medication and incident- </a:t>
          </a:r>
          <a:r>
            <a:rPr lang="en-US" baseline="0"/>
            <a:t>like wrong medication or health updates and logging accidents reports.</a:t>
          </a:r>
          <a:r>
            <a:rPr lang="en-US"/>
            <a:t>​</a:t>
          </a:r>
        </a:p>
      </dgm:t>
    </dgm:pt>
    <dgm:pt modelId="{D3D1F0E8-F5EE-4799-B42C-B9B54A3D8379}" type="parTrans" cxnId="{26507BB6-A6D4-4BC8-A4A4-6FEC283C6A23}">
      <dgm:prSet/>
      <dgm:spPr/>
      <dgm:t>
        <a:bodyPr/>
        <a:lstStyle/>
        <a:p>
          <a:endParaRPr lang="en-US"/>
        </a:p>
      </dgm:t>
    </dgm:pt>
    <dgm:pt modelId="{B7454BD2-7C89-4518-8D6E-23C22C35BB14}" type="sibTrans" cxnId="{26507BB6-A6D4-4BC8-A4A4-6FEC283C6A23}">
      <dgm:prSet/>
      <dgm:spPr/>
      <dgm:t>
        <a:bodyPr/>
        <a:lstStyle/>
        <a:p>
          <a:endParaRPr lang="en-US"/>
        </a:p>
      </dgm:t>
    </dgm:pt>
    <dgm:pt modelId="{F5C16985-BFD1-450A-A160-80D395D894C4}">
      <dgm:prSet/>
      <dgm:spPr/>
      <dgm:t>
        <a:bodyPr/>
        <a:lstStyle/>
        <a:p>
          <a:pPr>
            <a:defRPr cap="all"/>
          </a:pPr>
          <a:r>
            <a:rPr lang="en-US" baseline="0"/>
            <a:t>Resource allocation and Budgeting.</a:t>
          </a:r>
          <a:r>
            <a:rPr lang="en-US"/>
            <a:t>​</a:t>
          </a:r>
        </a:p>
      </dgm:t>
    </dgm:pt>
    <dgm:pt modelId="{65D5D2D0-03BA-4D59-9F2C-781AEDF2E940}" type="parTrans" cxnId="{AA654E81-3E54-43D9-BEF1-474619C78C8E}">
      <dgm:prSet/>
      <dgm:spPr/>
      <dgm:t>
        <a:bodyPr/>
        <a:lstStyle/>
        <a:p>
          <a:endParaRPr lang="en-US"/>
        </a:p>
      </dgm:t>
    </dgm:pt>
    <dgm:pt modelId="{DE7FD872-05A0-476D-A8F5-CF90482D85B9}" type="sibTrans" cxnId="{AA654E81-3E54-43D9-BEF1-474619C78C8E}">
      <dgm:prSet/>
      <dgm:spPr/>
      <dgm:t>
        <a:bodyPr/>
        <a:lstStyle/>
        <a:p>
          <a:endParaRPr lang="en-US"/>
        </a:p>
      </dgm:t>
    </dgm:pt>
    <dgm:pt modelId="{ED53E980-DA1C-EB42-9AA0-89C5F894D1A5}" type="pres">
      <dgm:prSet presAssocID="{CFEBE0C3-0503-4C6E-8932-3B71D33DB9F5}" presName="outerComposite" presStyleCnt="0">
        <dgm:presLayoutVars>
          <dgm:chMax val="5"/>
          <dgm:dir/>
          <dgm:resizeHandles val="exact"/>
        </dgm:presLayoutVars>
      </dgm:prSet>
      <dgm:spPr/>
    </dgm:pt>
    <dgm:pt modelId="{196FD9F3-1E20-AA40-9136-F0BBFE8097D6}" type="pres">
      <dgm:prSet presAssocID="{CFEBE0C3-0503-4C6E-8932-3B71D33DB9F5}" presName="dummyMaxCanvas" presStyleCnt="0">
        <dgm:presLayoutVars/>
      </dgm:prSet>
      <dgm:spPr/>
    </dgm:pt>
    <dgm:pt modelId="{2F6034FA-1742-794C-9E9C-5CD8D89C3A6D}" type="pres">
      <dgm:prSet presAssocID="{CFEBE0C3-0503-4C6E-8932-3B71D33DB9F5}" presName="FourNodes_1" presStyleLbl="node1" presStyleIdx="0" presStyleCnt="4">
        <dgm:presLayoutVars>
          <dgm:bulletEnabled val="1"/>
        </dgm:presLayoutVars>
      </dgm:prSet>
      <dgm:spPr/>
    </dgm:pt>
    <dgm:pt modelId="{3E8DBC25-402D-D149-970E-87B479B12113}" type="pres">
      <dgm:prSet presAssocID="{CFEBE0C3-0503-4C6E-8932-3B71D33DB9F5}" presName="FourNodes_2" presStyleLbl="node1" presStyleIdx="1" presStyleCnt="4">
        <dgm:presLayoutVars>
          <dgm:bulletEnabled val="1"/>
        </dgm:presLayoutVars>
      </dgm:prSet>
      <dgm:spPr/>
    </dgm:pt>
    <dgm:pt modelId="{ABB9D313-BE9D-D947-B802-FFC0CA904197}" type="pres">
      <dgm:prSet presAssocID="{CFEBE0C3-0503-4C6E-8932-3B71D33DB9F5}" presName="FourNodes_3" presStyleLbl="node1" presStyleIdx="2" presStyleCnt="4">
        <dgm:presLayoutVars>
          <dgm:bulletEnabled val="1"/>
        </dgm:presLayoutVars>
      </dgm:prSet>
      <dgm:spPr/>
    </dgm:pt>
    <dgm:pt modelId="{FB479492-DA2F-1A44-877D-DF0308928B9F}" type="pres">
      <dgm:prSet presAssocID="{CFEBE0C3-0503-4C6E-8932-3B71D33DB9F5}" presName="FourNodes_4" presStyleLbl="node1" presStyleIdx="3" presStyleCnt="4">
        <dgm:presLayoutVars>
          <dgm:bulletEnabled val="1"/>
        </dgm:presLayoutVars>
      </dgm:prSet>
      <dgm:spPr/>
    </dgm:pt>
    <dgm:pt modelId="{40DD6DDF-6884-2A4F-B453-DF9148303732}" type="pres">
      <dgm:prSet presAssocID="{CFEBE0C3-0503-4C6E-8932-3B71D33DB9F5}" presName="FourConn_1-2" presStyleLbl="fgAccFollowNode1" presStyleIdx="0" presStyleCnt="3">
        <dgm:presLayoutVars>
          <dgm:bulletEnabled val="1"/>
        </dgm:presLayoutVars>
      </dgm:prSet>
      <dgm:spPr/>
    </dgm:pt>
    <dgm:pt modelId="{ABEC8B49-268C-8A4D-A7AC-872CFD30C7B8}" type="pres">
      <dgm:prSet presAssocID="{CFEBE0C3-0503-4C6E-8932-3B71D33DB9F5}" presName="FourConn_2-3" presStyleLbl="fgAccFollowNode1" presStyleIdx="1" presStyleCnt="3">
        <dgm:presLayoutVars>
          <dgm:bulletEnabled val="1"/>
        </dgm:presLayoutVars>
      </dgm:prSet>
      <dgm:spPr/>
    </dgm:pt>
    <dgm:pt modelId="{D831D50F-41DD-AA47-9B64-B428CD89AADE}" type="pres">
      <dgm:prSet presAssocID="{CFEBE0C3-0503-4C6E-8932-3B71D33DB9F5}" presName="FourConn_3-4" presStyleLbl="fgAccFollowNode1" presStyleIdx="2" presStyleCnt="3">
        <dgm:presLayoutVars>
          <dgm:bulletEnabled val="1"/>
        </dgm:presLayoutVars>
      </dgm:prSet>
      <dgm:spPr/>
    </dgm:pt>
    <dgm:pt modelId="{98A433A9-1AB2-994A-9E12-653258E58A3B}" type="pres">
      <dgm:prSet presAssocID="{CFEBE0C3-0503-4C6E-8932-3B71D33DB9F5}" presName="FourNodes_1_text" presStyleLbl="node1" presStyleIdx="3" presStyleCnt="4">
        <dgm:presLayoutVars>
          <dgm:bulletEnabled val="1"/>
        </dgm:presLayoutVars>
      </dgm:prSet>
      <dgm:spPr/>
    </dgm:pt>
    <dgm:pt modelId="{053BA086-8E5D-B949-9B25-06FD407C312F}" type="pres">
      <dgm:prSet presAssocID="{CFEBE0C3-0503-4C6E-8932-3B71D33DB9F5}" presName="FourNodes_2_text" presStyleLbl="node1" presStyleIdx="3" presStyleCnt="4">
        <dgm:presLayoutVars>
          <dgm:bulletEnabled val="1"/>
        </dgm:presLayoutVars>
      </dgm:prSet>
      <dgm:spPr/>
    </dgm:pt>
    <dgm:pt modelId="{3EB9D844-322A-DB42-B082-2F4549F91528}" type="pres">
      <dgm:prSet presAssocID="{CFEBE0C3-0503-4C6E-8932-3B71D33DB9F5}" presName="FourNodes_3_text" presStyleLbl="node1" presStyleIdx="3" presStyleCnt="4">
        <dgm:presLayoutVars>
          <dgm:bulletEnabled val="1"/>
        </dgm:presLayoutVars>
      </dgm:prSet>
      <dgm:spPr/>
    </dgm:pt>
    <dgm:pt modelId="{E74A6BD2-8139-B54D-BA36-2C67D011CFE4}" type="pres">
      <dgm:prSet presAssocID="{CFEBE0C3-0503-4C6E-8932-3B71D33DB9F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30A182A-044A-4305-B0F0-6A4081856E9D}" srcId="{CFEBE0C3-0503-4C6E-8932-3B71D33DB9F5}" destId="{F6B4FBAB-1BED-4478-839D-353680626460}" srcOrd="0" destOrd="0" parTransId="{FAD4880C-FFE7-4EAA-BC6B-56F293D1EF9A}" sibTransId="{FDDFBC04-6D8C-4E7C-95F1-F17E6B112057}"/>
    <dgm:cxn modelId="{759C4331-F19B-6C43-B5CD-2C8360FACF4C}" type="presOf" srcId="{DB4FC981-8AE2-4341-90C1-0C217549F878}" destId="{3E8DBC25-402D-D149-970E-87B479B12113}" srcOrd="0" destOrd="0" presId="urn:microsoft.com/office/officeart/2005/8/layout/vProcess5"/>
    <dgm:cxn modelId="{6571E431-55AA-244C-9879-A0FF47C84A6B}" type="presOf" srcId="{5566BE07-88F9-4655-8066-6B75D460C7FB}" destId="{ABEC8B49-268C-8A4D-A7AC-872CFD30C7B8}" srcOrd="0" destOrd="0" presId="urn:microsoft.com/office/officeart/2005/8/layout/vProcess5"/>
    <dgm:cxn modelId="{8F449E5C-0E40-F84B-8B1D-0C3AAC20252E}" type="presOf" srcId="{DB4FC981-8AE2-4341-90C1-0C217549F878}" destId="{053BA086-8E5D-B949-9B25-06FD407C312F}" srcOrd="1" destOrd="0" presId="urn:microsoft.com/office/officeart/2005/8/layout/vProcess5"/>
    <dgm:cxn modelId="{120F5F62-66B5-2644-92E1-437026AD63F2}" type="presOf" srcId="{FDDFBC04-6D8C-4E7C-95F1-F17E6B112057}" destId="{40DD6DDF-6884-2A4F-B453-DF9148303732}" srcOrd="0" destOrd="0" presId="urn:microsoft.com/office/officeart/2005/8/layout/vProcess5"/>
    <dgm:cxn modelId="{E5FC9B4C-C425-0E42-B525-0BB5E3FF4A38}" type="presOf" srcId="{E7520824-A407-479B-ADD7-EE42ECCFCCAD}" destId="{ABB9D313-BE9D-D947-B802-FFC0CA904197}" srcOrd="0" destOrd="0" presId="urn:microsoft.com/office/officeart/2005/8/layout/vProcess5"/>
    <dgm:cxn modelId="{DD58716F-94F0-4D2A-A1DE-E38D7B6A9A37}" srcId="{CFEBE0C3-0503-4C6E-8932-3B71D33DB9F5}" destId="{DB4FC981-8AE2-4341-90C1-0C217549F878}" srcOrd="1" destOrd="0" parTransId="{D74006E0-7B9B-4A38-99DD-B61D0DBB9687}" sibTransId="{5566BE07-88F9-4655-8066-6B75D460C7FB}"/>
    <dgm:cxn modelId="{7040AB52-FE7F-0A46-A492-A181F6DF4624}" type="presOf" srcId="{F6B4FBAB-1BED-4478-839D-353680626460}" destId="{2F6034FA-1742-794C-9E9C-5CD8D89C3A6D}" srcOrd="0" destOrd="0" presId="urn:microsoft.com/office/officeart/2005/8/layout/vProcess5"/>
    <dgm:cxn modelId="{72F6BA73-E0A4-884F-9DAE-2E808EE4A5D5}" type="presOf" srcId="{F6B4FBAB-1BED-4478-839D-353680626460}" destId="{98A433A9-1AB2-994A-9E12-653258E58A3B}" srcOrd="1" destOrd="0" presId="urn:microsoft.com/office/officeart/2005/8/layout/vProcess5"/>
    <dgm:cxn modelId="{22C0AA79-F659-604A-BAB7-6DE30D883D7B}" type="presOf" srcId="{CFEBE0C3-0503-4C6E-8932-3B71D33DB9F5}" destId="{ED53E980-DA1C-EB42-9AA0-89C5F894D1A5}" srcOrd="0" destOrd="0" presId="urn:microsoft.com/office/officeart/2005/8/layout/vProcess5"/>
    <dgm:cxn modelId="{AA654E81-3E54-43D9-BEF1-474619C78C8E}" srcId="{CFEBE0C3-0503-4C6E-8932-3B71D33DB9F5}" destId="{F5C16985-BFD1-450A-A160-80D395D894C4}" srcOrd="3" destOrd="0" parTransId="{65D5D2D0-03BA-4D59-9F2C-781AEDF2E940}" sibTransId="{DE7FD872-05A0-476D-A8F5-CF90482D85B9}"/>
    <dgm:cxn modelId="{E2775E94-ECA3-B346-B7B5-304E17264EAA}" type="presOf" srcId="{E7520824-A407-479B-ADD7-EE42ECCFCCAD}" destId="{3EB9D844-322A-DB42-B082-2F4549F91528}" srcOrd="1" destOrd="0" presId="urn:microsoft.com/office/officeart/2005/8/layout/vProcess5"/>
    <dgm:cxn modelId="{26507BB6-A6D4-4BC8-A4A4-6FEC283C6A23}" srcId="{CFEBE0C3-0503-4C6E-8932-3B71D33DB9F5}" destId="{E7520824-A407-479B-ADD7-EE42ECCFCCAD}" srcOrd="2" destOrd="0" parTransId="{D3D1F0E8-F5EE-4799-B42C-B9B54A3D8379}" sibTransId="{B7454BD2-7C89-4518-8D6E-23C22C35BB14}"/>
    <dgm:cxn modelId="{073718BC-D831-8449-A529-EEEB972BFF6D}" type="presOf" srcId="{F5C16985-BFD1-450A-A160-80D395D894C4}" destId="{FB479492-DA2F-1A44-877D-DF0308928B9F}" srcOrd="0" destOrd="0" presId="urn:microsoft.com/office/officeart/2005/8/layout/vProcess5"/>
    <dgm:cxn modelId="{A9FDB2D5-1655-4243-B8EA-C095D7B18433}" type="presOf" srcId="{F5C16985-BFD1-450A-A160-80D395D894C4}" destId="{E74A6BD2-8139-B54D-BA36-2C67D011CFE4}" srcOrd="1" destOrd="0" presId="urn:microsoft.com/office/officeart/2005/8/layout/vProcess5"/>
    <dgm:cxn modelId="{CFC3C8D6-7EAC-D749-8BA0-B040A8C93A5B}" type="presOf" srcId="{B7454BD2-7C89-4518-8D6E-23C22C35BB14}" destId="{D831D50F-41DD-AA47-9B64-B428CD89AADE}" srcOrd="0" destOrd="0" presId="urn:microsoft.com/office/officeart/2005/8/layout/vProcess5"/>
    <dgm:cxn modelId="{A29AEAD0-B924-3846-AE13-C85295D36DFD}" type="presParOf" srcId="{ED53E980-DA1C-EB42-9AA0-89C5F894D1A5}" destId="{196FD9F3-1E20-AA40-9136-F0BBFE8097D6}" srcOrd="0" destOrd="0" presId="urn:microsoft.com/office/officeart/2005/8/layout/vProcess5"/>
    <dgm:cxn modelId="{C1240892-048F-8B42-BE91-A98B1D92A321}" type="presParOf" srcId="{ED53E980-DA1C-EB42-9AA0-89C5F894D1A5}" destId="{2F6034FA-1742-794C-9E9C-5CD8D89C3A6D}" srcOrd="1" destOrd="0" presId="urn:microsoft.com/office/officeart/2005/8/layout/vProcess5"/>
    <dgm:cxn modelId="{031C75EE-8AD9-4942-82BB-015F556D3043}" type="presParOf" srcId="{ED53E980-DA1C-EB42-9AA0-89C5F894D1A5}" destId="{3E8DBC25-402D-D149-970E-87B479B12113}" srcOrd="2" destOrd="0" presId="urn:microsoft.com/office/officeart/2005/8/layout/vProcess5"/>
    <dgm:cxn modelId="{E73207FB-F38F-C940-A39B-AF0DEB4BF1E1}" type="presParOf" srcId="{ED53E980-DA1C-EB42-9AA0-89C5F894D1A5}" destId="{ABB9D313-BE9D-D947-B802-FFC0CA904197}" srcOrd="3" destOrd="0" presId="urn:microsoft.com/office/officeart/2005/8/layout/vProcess5"/>
    <dgm:cxn modelId="{1A91B23C-696F-784E-AB35-339088BDA272}" type="presParOf" srcId="{ED53E980-DA1C-EB42-9AA0-89C5F894D1A5}" destId="{FB479492-DA2F-1A44-877D-DF0308928B9F}" srcOrd="4" destOrd="0" presId="urn:microsoft.com/office/officeart/2005/8/layout/vProcess5"/>
    <dgm:cxn modelId="{B3A9A6AD-418D-5548-B5FC-84BD81BCB62C}" type="presParOf" srcId="{ED53E980-DA1C-EB42-9AA0-89C5F894D1A5}" destId="{40DD6DDF-6884-2A4F-B453-DF9148303732}" srcOrd="5" destOrd="0" presId="urn:microsoft.com/office/officeart/2005/8/layout/vProcess5"/>
    <dgm:cxn modelId="{FF9AE230-48D4-D548-83F6-96B9137D9A47}" type="presParOf" srcId="{ED53E980-DA1C-EB42-9AA0-89C5F894D1A5}" destId="{ABEC8B49-268C-8A4D-A7AC-872CFD30C7B8}" srcOrd="6" destOrd="0" presId="urn:microsoft.com/office/officeart/2005/8/layout/vProcess5"/>
    <dgm:cxn modelId="{6409054E-A6BF-5840-97AC-288D59B2F673}" type="presParOf" srcId="{ED53E980-DA1C-EB42-9AA0-89C5F894D1A5}" destId="{D831D50F-41DD-AA47-9B64-B428CD89AADE}" srcOrd="7" destOrd="0" presId="urn:microsoft.com/office/officeart/2005/8/layout/vProcess5"/>
    <dgm:cxn modelId="{859B0E68-2BA5-214F-8D73-CC3F4B4A05BC}" type="presParOf" srcId="{ED53E980-DA1C-EB42-9AA0-89C5F894D1A5}" destId="{98A433A9-1AB2-994A-9E12-653258E58A3B}" srcOrd="8" destOrd="0" presId="urn:microsoft.com/office/officeart/2005/8/layout/vProcess5"/>
    <dgm:cxn modelId="{B78FBF00-F7D7-514F-A570-5909E4C1384F}" type="presParOf" srcId="{ED53E980-DA1C-EB42-9AA0-89C5F894D1A5}" destId="{053BA086-8E5D-B949-9B25-06FD407C312F}" srcOrd="9" destOrd="0" presId="urn:microsoft.com/office/officeart/2005/8/layout/vProcess5"/>
    <dgm:cxn modelId="{7DE1FF0F-BDF2-A144-9BDE-CF3A385969B6}" type="presParOf" srcId="{ED53E980-DA1C-EB42-9AA0-89C5F894D1A5}" destId="{3EB9D844-322A-DB42-B082-2F4549F91528}" srcOrd="10" destOrd="0" presId="urn:microsoft.com/office/officeart/2005/8/layout/vProcess5"/>
    <dgm:cxn modelId="{2953B876-8203-0F4E-9560-995B8383849E}" type="presParOf" srcId="{ED53E980-DA1C-EB42-9AA0-89C5F894D1A5}" destId="{E74A6BD2-8139-B54D-BA36-2C67D011CFE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677015-75E9-40D2-9C80-D7D96E45248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6C3113-ACEF-4EA4-AC11-0ECD1A21D7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/>
            <a:t>Not a clinical record system:</a:t>
          </a:r>
          <a:r>
            <a:rPr lang="en-GB" sz="1600"/>
            <a:t> PPT slides are not a substitute for formal electronic care records (EHRs); they can be useful summaries but must not replace legally required documentation. (Risk of missing audit trail/detail.)  </a:t>
          </a:r>
          <a:endParaRPr lang="en-US" sz="1600"/>
        </a:p>
      </dgm:t>
    </dgm:pt>
    <dgm:pt modelId="{CFE1BBB7-B22B-467F-B2F5-1A5ED62B4066}" type="parTrans" cxnId="{BE82BC05-7B5C-408E-8488-742D2B7A0D1A}">
      <dgm:prSet/>
      <dgm:spPr/>
      <dgm:t>
        <a:bodyPr/>
        <a:lstStyle/>
        <a:p>
          <a:endParaRPr lang="en-US" sz="2800"/>
        </a:p>
      </dgm:t>
    </dgm:pt>
    <dgm:pt modelId="{D3559AC3-83AA-4B38-8F4B-0E135AF99A46}" type="sibTrans" cxnId="{BE82BC05-7B5C-408E-8488-742D2B7A0D1A}">
      <dgm:prSet/>
      <dgm:spPr/>
      <dgm:t>
        <a:bodyPr/>
        <a:lstStyle/>
        <a:p>
          <a:endParaRPr lang="en-US" sz="2800"/>
        </a:p>
      </dgm:t>
    </dgm:pt>
    <dgm:pt modelId="{09780A30-A8CF-4FE0-AE3F-524BAA9EC9F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/>
            <a:t>Version control risks:</a:t>
          </a:r>
          <a:r>
            <a:rPr lang="en-GB" sz="1600"/>
            <a:t> if staff save local copies instead of editing the master file on SharePoint/OneDrive, conflicting versions and outdated information can circulate.  </a:t>
          </a:r>
          <a:endParaRPr lang="en-US" sz="1600"/>
        </a:p>
      </dgm:t>
    </dgm:pt>
    <dgm:pt modelId="{AFEC00AA-D21E-474B-BB6B-47CAD516076D}" type="parTrans" cxnId="{A34B1DDA-2A58-43CC-8425-B1DFDB512531}">
      <dgm:prSet/>
      <dgm:spPr/>
      <dgm:t>
        <a:bodyPr/>
        <a:lstStyle/>
        <a:p>
          <a:endParaRPr lang="en-US" sz="2800"/>
        </a:p>
      </dgm:t>
    </dgm:pt>
    <dgm:pt modelId="{E8B36E9D-24B0-457F-9338-E9CA096EBF87}" type="sibTrans" cxnId="{A34B1DDA-2A58-43CC-8425-B1DFDB512531}">
      <dgm:prSet/>
      <dgm:spPr/>
      <dgm:t>
        <a:bodyPr/>
        <a:lstStyle/>
        <a:p>
          <a:endParaRPr lang="en-US" sz="2800"/>
        </a:p>
      </dgm:t>
    </dgm:pt>
    <dgm:pt modelId="{7066BFE8-1636-43BF-9242-BCD41C75BD4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/>
            <a:t>Access &amp; device issues:</a:t>
          </a:r>
          <a:r>
            <a:rPr lang="en-GB" sz="1600"/>
            <a:t> older devices or limited Wi-Fi can slow loading of multimedia slides during time-critical handovers.  </a:t>
          </a:r>
          <a:endParaRPr lang="en-US" sz="1600"/>
        </a:p>
      </dgm:t>
    </dgm:pt>
    <dgm:pt modelId="{87AAF5E3-D3D7-4A24-A191-334730947E14}" type="parTrans" cxnId="{2DFC6C6D-793E-472A-80BB-F0E70BC6065A}">
      <dgm:prSet/>
      <dgm:spPr/>
      <dgm:t>
        <a:bodyPr/>
        <a:lstStyle/>
        <a:p>
          <a:endParaRPr lang="en-US" sz="2800"/>
        </a:p>
      </dgm:t>
    </dgm:pt>
    <dgm:pt modelId="{0B7DF954-9CE0-4872-BBEA-2373D5B684E2}" type="sibTrans" cxnId="{2DFC6C6D-793E-472A-80BB-F0E70BC6065A}">
      <dgm:prSet/>
      <dgm:spPr/>
      <dgm:t>
        <a:bodyPr/>
        <a:lstStyle/>
        <a:p>
          <a:endParaRPr lang="en-US" sz="2800"/>
        </a:p>
      </dgm:t>
    </dgm:pt>
    <dgm:pt modelId="{D90FD3E2-0CB8-4EBD-8917-71CA89A5CE6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/>
            <a:t>Confidentiality risk:</a:t>
          </a:r>
          <a:r>
            <a:rPr lang="en-GB" sz="1600"/>
            <a:t> embedding identifiable photos or clinical details in slides and sharing them by unsecured channels risks breaching data-protection rules. Strict IG rules are required.  </a:t>
          </a:r>
          <a:endParaRPr lang="en-US" sz="1600"/>
        </a:p>
      </dgm:t>
    </dgm:pt>
    <dgm:pt modelId="{C7512318-FB11-4077-BAB3-6A5FB4E7DC28}" type="parTrans" cxnId="{3351815E-E1E6-41BB-A6BE-EA866CE8B7D5}">
      <dgm:prSet/>
      <dgm:spPr/>
      <dgm:t>
        <a:bodyPr/>
        <a:lstStyle/>
        <a:p>
          <a:endParaRPr lang="en-US" sz="2800"/>
        </a:p>
      </dgm:t>
    </dgm:pt>
    <dgm:pt modelId="{5373D12B-7724-4F0E-9940-C4B562BC3FF3}" type="sibTrans" cxnId="{3351815E-E1E6-41BB-A6BE-EA866CE8B7D5}">
      <dgm:prSet/>
      <dgm:spPr/>
      <dgm:t>
        <a:bodyPr/>
        <a:lstStyle/>
        <a:p>
          <a:endParaRPr lang="en-US" sz="2800"/>
        </a:p>
      </dgm:t>
    </dgm:pt>
    <dgm:pt modelId="{5CE1C232-FAAE-4601-9D78-EC7173B6C073}" type="pres">
      <dgm:prSet presAssocID="{1A677015-75E9-40D2-9C80-D7D96E45248A}" presName="root" presStyleCnt="0">
        <dgm:presLayoutVars>
          <dgm:dir/>
          <dgm:resizeHandles val="exact"/>
        </dgm:presLayoutVars>
      </dgm:prSet>
      <dgm:spPr/>
    </dgm:pt>
    <dgm:pt modelId="{4FB3F964-F057-47A3-8688-7E2133C8F263}" type="pres">
      <dgm:prSet presAssocID="{AF6C3113-ACEF-4EA4-AC11-0ECD1A21D78A}" presName="compNode" presStyleCnt="0"/>
      <dgm:spPr/>
    </dgm:pt>
    <dgm:pt modelId="{EC6FC3E4-E566-45F9-B55C-F0E8D224CDCC}" type="pres">
      <dgm:prSet presAssocID="{AF6C3113-ACEF-4EA4-AC11-0ECD1A21D78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049C198-2AA6-4E64-BDC1-1ABA6F97220E}" type="pres">
      <dgm:prSet presAssocID="{AF6C3113-ACEF-4EA4-AC11-0ECD1A21D78A}" presName="spaceRect" presStyleCnt="0"/>
      <dgm:spPr/>
    </dgm:pt>
    <dgm:pt modelId="{73B98D13-7382-4773-8609-5D22178F0FFA}" type="pres">
      <dgm:prSet presAssocID="{AF6C3113-ACEF-4EA4-AC11-0ECD1A21D78A}" presName="textRect" presStyleLbl="revTx" presStyleIdx="0" presStyleCnt="4">
        <dgm:presLayoutVars>
          <dgm:chMax val="1"/>
          <dgm:chPref val="1"/>
        </dgm:presLayoutVars>
      </dgm:prSet>
      <dgm:spPr/>
    </dgm:pt>
    <dgm:pt modelId="{21B69F62-1B17-406F-9E4A-F854D375D220}" type="pres">
      <dgm:prSet presAssocID="{D3559AC3-83AA-4B38-8F4B-0E135AF99A46}" presName="sibTrans" presStyleCnt="0"/>
      <dgm:spPr/>
    </dgm:pt>
    <dgm:pt modelId="{4FDEE367-13CD-4ACB-B51D-A0A40263F7B2}" type="pres">
      <dgm:prSet presAssocID="{09780A30-A8CF-4FE0-AE3F-524BAA9EC9F1}" presName="compNode" presStyleCnt="0"/>
      <dgm:spPr/>
    </dgm:pt>
    <dgm:pt modelId="{6E87D730-C7ED-4AEC-AC60-A70B40FE8339}" type="pres">
      <dgm:prSet presAssocID="{09780A30-A8CF-4FE0-AE3F-524BAA9EC9F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hotocopier"/>
        </a:ext>
      </dgm:extLst>
    </dgm:pt>
    <dgm:pt modelId="{C54CB49D-EE95-4194-8704-D0A00713ACCA}" type="pres">
      <dgm:prSet presAssocID="{09780A30-A8CF-4FE0-AE3F-524BAA9EC9F1}" presName="spaceRect" presStyleCnt="0"/>
      <dgm:spPr/>
    </dgm:pt>
    <dgm:pt modelId="{C58BCC26-17C4-43B6-A82B-F876E5CF7974}" type="pres">
      <dgm:prSet presAssocID="{09780A30-A8CF-4FE0-AE3F-524BAA9EC9F1}" presName="textRect" presStyleLbl="revTx" presStyleIdx="1" presStyleCnt="4">
        <dgm:presLayoutVars>
          <dgm:chMax val="1"/>
          <dgm:chPref val="1"/>
        </dgm:presLayoutVars>
      </dgm:prSet>
      <dgm:spPr/>
    </dgm:pt>
    <dgm:pt modelId="{B971C177-0ACB-40E5-AE96-1A4DB1D08D6F}" type="pres">
      <dgm:prSet presAssocID="{E8B36E9D-24B0-457F-9338-E9CA096EBF87}" presName="sibTrans" presStyleCnt="0"/>
      <dgm:spPr/>
    </dgm:pt>
    <dgm:pt modelId="{8B20E4C2-A756-4C68-AA8B-3AD8C5523F3B}" type="pres">
      <dgm:prSet presAssocID="{7066BFE8-1636-43BF-9242-BCD41C75BD4B}" presName="compNode" presStyleCnt="0"/>
      <dgm:spPr/>
    </dgm:pt>
    <dgm:pt modelId="{4EE2046E-FE11-4FE1-88FB-B425A0771544}" type="pres">
      <dgm:prSet presAssocID="{7066BFE8-1636-43BF-9242-BCD41C75BD4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3984A83A-48E9-4BD7-82BE-621A2E89DEC0}" type="pres">
      <dgm:prSet presAssocID="{7066BFE8-1636-43BF-9242-BCD41C75BD4B}" presName="spaceRect" presStyleCnt="0"/>
      <dgm:spPr/>
    </dgm:pt>
    <dgm:pt modelId="{659DA5C9-11E4-48A8-B985-4151C79B3A88}" type="pres">
      <dgm:prSet presAssocID="{7066BFE8-1636-43BF-9242-BCD41C75BD4B}" presName="textRect" presStyleLbl="revTx" presStyleIdx="2" presStyleCnt="4">
        <dgm:presLayoutVars>
          <dgm:chMax val="1"/>
          <dgm:chPref val="1"/>
        </dgm:presLayoutVars>
      </dgm:prSet>
      <dgm:spPr/>
    </dgm:pt>
    <dgm:pt modelId="{8E7F67A3-E5A5-474E-BB18-0023E4CF32A2}" type="pres">
      <dgm:prSet presAssocID="{0B7DF954-9CE0-4872-BBEA-2373D5B684E2}" presName="sibTrans" presStyleCnt="0"/>
      <dgm:spPr/>
    </dgm:pt>
    <dgm:pt modelId="{B15AD63C-6E99-4EE8-8D74-CD29A395DD90}" type="pres">
      <dgm:prSet presAssocID="{D90FD3E2-0CB8-4EBD-8917-71CA89A5CE68}" presName="compNode" presStyleCnt="0"/>
      <dgm:spPr/>
    </dgm:pt>
    <dgm:pt modelId="{FB2FFD5B-FB81-4DCB-98AB-047C7F83D1A7}" type="pres">
      <dgm:prSet presAssocID="{D90FD3E2-0CB8-4EBD-8917-71CA89A5CE6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ACB676D-5E71-4496-B722-27A73ED00714}" type="pres">
      <dgm:prSet presAssocID="{D90FD3E2-0CB8-4EBD-8917-71CA89A5CE68}" presName="spaceRect" presStyleCnt="0"/>
      <dgm:spPr/>
    </dgm:pt>
    <dgm:pt modelId="{AE6813DF-9BDF-4B89-A02E-B342AD0E949C}" type="pres">
      <dgm:prSet presAssocID="{D90FD3E2-0CB8-4EBD-8917-71CA89A5CE6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E82BC05-7B5C-408E-8488-742D2B7A0D1A}" srcId="{1A677015-75E9-40D2-9C80-D7D96E45248A}" destId="{AF6C3113-ACEF-4EA4-AC11-0ECD1A21D78A}" srcOrd="0" destOrd="0" parTransId="{CFE1BBB7-B22B-467F-B2F5-1A5ED62B4066}" sibTransId="{D3559AC3-83AA-4B38-8F4B-0E135AF99A46}"/>
    <dgm:cxn modelId="{3351815E-E1E6-41BB-A6BE-EA866CE8B7D5}" srcId="{1A677015-75E9-40D2-9C80-D7D96E45248A}" destId="{D90FD3E2-0CB8-4EBD-8917-71CA89A5CE68}" srcOrd="3" destOrd="0" parTransId="{C7512318-FB11-4077-BAB3-6A5FB4E7DC28}" sibTransId="{5373D12B-7724-4F0E-9940-C4B562BC3FF3}"/>
    <dgm:cxn modelId="{B8199B62-2A14-4A25-B950-B5C921604A2E}" type="presOf" srcId="{1A677015-75E9-40D2-9C80-D7D96E45248A}" destId="{5CE1C232-FAAE-4601-9D78-EC7173B6C073}" srcOrd="0" destOrd="0" presId="urn:microsoft.com/office/officeart/2018/2/layout/IconLabelList"/>
    <dgm:cxn modelId="{6DD50564-B662-46F9-86B8-BD4F341E7A86}" type="presOf" srcId="{09780A30-A8CF-4FE0-AE3F-524BAA9EC9F1}" destId="{C58BCC26-17C4-43B6-A82B-F876E5CF7974}" srcOrd="0" destOrd="0" presId="urn:microsoft.com/office/officeart/2018/2/layout/IconLabelList"/>
    <dgm:cxn modelId="{280F6E45-6324-4EA8-963E-FBC0BEFE2825}" type="presOf" srcId="{7066BFE8-1636-43BF-9242-BCD41C75BD4B}" destId="{659DA5C9-11E4-48A8-B985-4151C79B3A88}" srcOrd="0" destOrd="0" presId="urn:microsoft.com/office/officeart/2018/2/layout/IconLabelList"/>
    <dgm:cxn modelId="{35241168-0661-4B57-976D-608E025AE42A}" type="presOf" srcId="{AF6C3113-ACEF-4EA4-AC11-0ECD1A21D78A}" destId="{73B98D13-7382-4773-8609-5D22178F0FFA}" srcOrd="0" destOrd="0" presId="urn:microsoft.com/office/officeart/2018/2/layout/IconLabelList"/>
    <dgm:cxn modelId="{2DFC6C6D-793E-472A-80BB-F0E70BC6065A}" srcId="{1A677015-75E9-40D2-9C80-D7D96E45248A}" destId="{7066BFE8-1636-43BF-9242-BCD41C75BD4B}" srcOrd="2" destOrd="0" parTransId="{87AAF5E3-D3D7-4A24-A191-334730947E14}" sibTransId="{0B7DF954-9CE0-4872-BBEA-2373D5B684E2}"/>
    <dgm:cxn modelId="{A34B1DDA-2A58-43CC-8425-B1DFDB512531}" srcId="{1A677015-75E9-40D2-9C80-D7D96E45248A}" destId="{09780A30-A8CF-4FE0-AE3F-524BAA9EC9F1}" srcOrd="1" destOrd="0" parTransId="{AFEC00AA-D21E-474B-BB6B-47CAD516076D}" sibTransId="{E8B36E9D-24B0-457F-9338-E9CA096EBF87}"/>
    <dgm:cxn modelId="{85F1D6ED-D995-4DAF-A484-9F99FCFD2C70}" type="presOf" srcId="{D90FD3E2-0CB8-4EBD-8917-71CA89A5CE68}" destId="{AE6813DF-9BDF-4B89-A02E-B342AD0E949C}" srcOrd="0" destOrd="0" presId="urn:microsoft.com/office/officeart/2018/2/layout/IconLabelList"/>
    <dgm:cxn modelId="{0E4A40E6-CFC1-446E-B032-35940D5C9CD7}" type="presParOf" srcId="{5CE1C232-FAAE-4601-9D78-EC7173B6C073}" destId="{4FB3F964-F057-47A3-8688-7E2133C8F263}" srcOrd="0" destOrd="0" presId="urn:microsoft.com/office/officeart/2018/2/layout/IconLabelList"/>
    <dgm:cxn modelId="{6A6CB4DF-0D64-4A61-BAD7-A991077D7E9D}" type="presParOf" srcId="{4FB3F964-F057-47A3-8688-7E2133C8F263}" destId="{EC6FC3E4-E566-45F9-B55C-F0E8D224CDCC}" srcOrd="0" destOrd="0" presId="urn:microsoft.com/office/officeart/2018/2/layout/IconLabelList"/>
    <dgm:cxn modelId="{9266F320-74EB-4FAC-8D91-0A7AB772DCD1}" type="presParOf" srcId="{4FB3F964-F057-47A3-8688-7E2133C8F263}" destId="{1049C198-2AA6-4E64-BDC1-1ABA6F97220E}" srcOrd="1" destOrd="0" presId="urn:microsoft.com/office/officeart/2018/2/layout/IconLabelList"/>
    <dgm:cxn modelId="{2E8E4B14-F304-4CB7-BDE2-80600A62604D}" type="presParOf" srcId="{4FB3F964-F057-47A3-8688-7E2133C8F263}" destId="{73B98D13-7382-4773-8609-5D22178F0FFA}" srcOrd="2" destOrd="0" presId="urn:microsoft.com/office/officeart/2018/2/layout/IconLabelList"/>
    <dgm:cxn modelId="{4017401E-0B64-4221-BB72-0484F104613C}" type="presParOf" srcId="{5CE1C232-FAAE-4601-9D78-EC7173B6C073}" destId="{21B69F62-1B17-406F-9E4A-F854D375D220}" srcOrd="1" destOrd="0" presId="urn:microsoft.com/office/officeart/2018/2/layout/IconLabelList"/>
    <dgm:cxn modelId="{D6E936BF-7318-4C38-9F22-ACE4B6699438}" type="presParOf" srcId="{5CE1C232-FAAE-4601-9D78-EC7173B6C073}" destId="{4FDEE367-13CD-4ACB-B51D-A0A40263F7B2}" srcOrd="2" destOrd="0" presId="urn:microsoft.com/office/officeart/2018/2/layout/IconLabelList"/>
    <dgm:cxn modelId="{6813A631-13E8-430F-B79E-07312D9D816E}" type="presParOf" srcId="{4FDEE367-13CD-4ACB-B51D-A0A40263F7B2}" destId="{6E87D730-C7ED-4AEC-AC60-A70B40FE8339}" srcOrd="0" destOrd="0" presId="urn:microsoft.com/office/officeart/2018/2/layout/IconLabelList"/>
    <dgm:cxn modelId="{447BF7A3-7468-495F-BB7D-5CC51B083A91}" type="presParOf" srcId="{4FDEE367-13CD-4ACB-B51D-A0A40263F7B2}" destId="{C54CB49D-EE95-4194-8704-D0A00713ACCA}" srcOrd="1" destOrd="0" presId="urn:microsoft.com/office/officeart/2018/2/layout/IconLabelList"/>
    <dgm:cxn modelId="{9941E35F-2B13-4255-81A4-CEB1FA7F7B58}" type="presParOf" srcId="{4FDEE367-13CD-4ACB-B51D-A0A40263F7B2}" destId="{C58BCC26-17C4-43B6-A82B-F876E5CF7974}" srcOrd="2" destOrd="0" presId="urn:microsoft.com/office/officeart/2018/2/layout/IconLabelList"/>
    <dgm:cxn modelId="{011A53C2-4A06-4F21-8F71-4850CCB594F4}" type="presParOf" srcId="{5CE1C232-FAAE-4601-9D78-EC7173B6C073}" destId="{B971C177-0ACB-40E5-AE96-1A4DB1D08D6F}" srcOrd="3" destOrd="0" presId="urn:microsoft.com/office/officeart/2018/2/layout/IconLabelList"/>
    <dgm:cxn modelId="{80CFA489-1298-4FB1-A7E5-D56EAAE10BA8}" type="presParOf" srcId="{5CE1C232-FAAE-4601-9D78-EC7173B6C073}" destId="{8B20E4C2-A756-4C68-AA8B-3AD8C5523F3B}" srcOrd="4" destOrd="0" presId="urn:microsoft.com/office/officeart/2018/2/layout/IconLabelList"/>
    <dgm:cxn modelId="{597A8196-DD6D-475D-A80D-195A53C74877}" type="presParOf" srcId="{8B20E4C2-A756-4C68-AA8B-3AD8C5523F3B}" destId="{4EE2046E-FE11-4FE1-88FB-B425A0771544}" srcOrd="0" destOrd="0" presId="urn:microsoft.com/office/officeart/2018/2/layout/IconLabelList"/>
    <dgm:cxn modelId="{3CE3A8C3-BC51-48C6-B0E6-E8404B5644DB}" type="presParOf" srcId="{8B20E4C2-A756-4C68-AA8B-3AD8C5523F3B}" destId="{3984A83A-48E9-4BD7-82BE-621A2E89DEC0}" srcOrd="1" destOrd="0" presId="urn:microsoft.com/office/officeart/2018/2/layout/IconLabelList"/>
    <dgm:cxn modelId="{56AC6396-C0E7-4381-88DD-59336A23E8BF}" type="presParOf" srcId="{8B20E4C2-A756-4C68-AA8B-3AD8C5523F3B}" destId="{659DA5C9-11E4-48A8-B985-4151C79B3A88}" srcOrd="2" destOrd="0" presId="urn:microsoft.com/office/officeart/2018/2/layout/IconLabelList"/>
    <dgm:cxn modelId="{47B98517-C803-4032-8802-5B1E1AC72F92}" type="presParOf" srcId="{5CE1C232-FAAE-4601-9D78-EC7173B6C073}" destId="{8E7F67A3-E5A5-474E-BB18-0023E4CF32A2}" srcOrd="5" destOrd="0" presId="urn:microsoft.com/office/officeart/2018/2/layout/IconLabelList"/>
    <dgm:cxn modelId="{CB33353E-C846-4E90-A75B-D9B12121BEA3}" type="presParOf" srcId="{5CE1C232-FAAE-4601-9D78-EC7173B6C073}" destId="{B15AD63C-6E99-4EE8-8D74-CD29A395DD90}" srcOrd="6" destOrd="0" presId="urn:microsoft.com/office/officeart/2018/2/layout/IconLabelList"/>
    <dgm:cxn modelId="{EEC540D0-B6C6-4709-8F42-CB0E56524E30}" type="presParOf" srcId="{B15AD63C-6E99-4EE8-8D74-CD29A395DD90}" destId="{FB2FFD5B-FB81-4DCB-98AB-047C7F83D1A7}" srcOrd="0" destOrd="0" presId="urn:microsoft.com/office/officeart/2018/2/layout/IconLabelList"/>
    <dgm:cxn modelId="{0FA098FA-E82A-4B48-B731-1EC4104FB579}" type="presParOf" srcId="{B15AD63C-6E99-4EE8-8D74-CD29A395DD90}" destId="{1ACB676D-5E71-4496-B722-27A73ED00714}" srcOrd="1" destOrd="0" presId="urn:microsoft.com/office/officeart/2018/2/layout/IconLabelList"/>
    <dgm:cxn modelId="{C8357A9B-45E0-4DC0-87E5-C5AF67B852EA}" type="presParOf" srcId="{B15AD63C-6E99-4EE8-8D74-CD29A395DD90}" destId="{AE6813DF-9BDF-4B89-A02E-B342AD0E949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7F44A5-031D-4E91-B2E2-4F0F06FB04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72BC54-DB08-4361-996E-9BE46A9BD760}">
      <dgm:prSet/>
      <dgm:spPr/>
      <dgm:t>
        <a:bodyPr/>
        <a:lstStyle/>
        <a:p>
          <a:r>
            <a:rPr lang="en-US" b="1" baseline="0"/>
            <a:t>Cost-</a:t>
          </a:r>
          <a:r>
            <a:rPr lang="en-US" baseline="0"/>
            <a:t> it's expensive as it needs to have paid subscription. Unlike free alternatives like Google Docs</a:t>
          </a:r>
          <a:r>
            <a:rPr lang="en-US"/>
            <a:t>​</a:t>
          </a:r>
        </a:p>
      </dgm:t>
    </dgm:pt>
    <dgm:pt modelId="{347DF646-DFE2-47CA-B119-465BEFB004D8}" type="parTrans" cxnId="{20D2B561-3E09-4D10-899B-799899DFD522}">
      <dgm:prSet/>
      <dgm:spPr/>
      <dgm:t>
        <a:bodyPr/>
        <a:lstStyle/>
        <a:p>
          <a:endParaRPr lang="en-US"/>
        </a:p>
      </dgm:t>
    </dgm:pt>
    <dgm:pt modelId="{4099A7F1-6309-4941-BDEF-2F1AF318AFA5}" type="sibTrans" cxnId="{20D2B561-3E09-4D10-899B-799899DFD522}">
      <dgm:prSet/>
      <dgm:spPr/>
      <dgm:t>
        <a:bodyPr/>
        <a:lstStyle/>
        <a:p>
          <a:endParaRPr lang="en-US"/>
        </a:p>
      </dgm:t>
    </dgm:pt>
    <dgm:pt modelId="{05C223EF-383D-4D8D-A83D-AEB0B5D31AFA}">
      <dgm:prSet/>
      <dgm:spPr/>
      <dgm:t>
        <a:bodyPr/>
        <a:lstStyle/>
        <a:p>
          <a:r>
            <a:rPr lang="en-US" b="1" baseline="0"/>
            <a:t>Resource-intensive</a:t>
          </a:r>
          <a:r>
            <a:rPr lang="en-US" baseline="0"/>
            <a:t> word can sometime be slow depends how poweful your computer specially with bulk documents.</a:t>
          </a:r>
          <a:r>
            <a:rPr lang="en-US"/>
            <a:t>​</a:t>
          </a:r>
        </a:p>
      </dgm:t>
    </dgm:pt>
    <dgm:pt modelId="{7E383ABE-58C2-4E6C-8A6C-BC5826917BF0}" type="parTrans" cxnId="{97174B73-0CDB-4F36-8E87-73004140C96E}">
      <dgm:prSet/>
      <dgm:spPr/>
      <dgm:t>
        <a:bodyPr/>
        <a:lstStyle/>
        <a:p>
          <a:endParaRPr lang="en-US"/>
        </a:p>
      </dgm:t>
    </dgm:pt>
    <dgm:pt modelId="{A3753B87-E3A4-43F1-9454-19C2AB69D4BA}" type="sibTrans" cxnId="{97174B73-0CDB-4F36-8E87-73004140C96E}">
      <dgm:prSet/>
      <dgm:spPr/>
      <dgm:t>
        <a:bodyPr/>
        <a:lstStyle/>
        <a:p>
          <a:endParaRPr lang="en-US"/>
        </a:p>
      </dgm:t>
    </dgm:pt>
    <dgm:pt modelId="{02EB98BA-3CAD-49FB-99CC-3AC79FBB606C}">
      <dgm:prSet/>
      <dgm:spPr/>
      <dgm:t>
        <a:bodyPr/>
        <a:lstStyle/>
        <a:p>
          <a:r>
            <a:rPr lang="en-US" b="1" baseline="0"/>
            <a:t>File corruption- </a:t>
          </a:r>
          <a:r>
            <a:rPr lang="en-US" baseline="0"/>
            <a:t>files and documents can be corrupted, making difficult and imposible to open.</a:t>
          </a:r>
          <a:r>
            <a:rPr lang="en-US"/>
            <a:t>​</a:t>
          </a:r>
        </a:p>
      </dgm:t>
    </dgm:pt>
    <dgm:pt modelId="{A92E1A0F-A9EE-48DC-928E-ACD007FC86C8}" type="parTrans" cxnId="{19F0754A-3D2E-4D39-88FD-498C66A5F5A2}">
      <dgm:prSet/>
      <dgm:spPr/>
      <dgm:t>
        <a:bodyPr/>
        <a:lstStyle/>
        <a:p>
          <a:endParaRPr lang="en-US"/>
        </a:p>
      </dgm:t>
    </dgm:pt>
    <dgm:pt modelId="{006DD941-68F2-4CA2-8E0C-FEF3CF5865DB}" type="sibTrans" cxnId="{19F0754A-3D2E-4D39-88FD-498C66A5F5A2}">
      <dgm:prSet/>
      <dgm:spPr/>
      <dgm:t>
        <a:bodyPr/>
        <a:lstStyle/>
        <a:p>
          <a:endParaRPr lang="en-US"/>
        </a:p>
      </dgm:t>
    </dgm:pt>
    <dgm:pt modelId="{CF490635-2A7B-4B91-94EC-E3D1A271A6E8}">
      <dgm:prSet/>
      <dgm:spPr/>
      <dgm:t>
        <a:bodyPr/>
        <a:lstStyle/>
        <a:p>
          <a:r>
            <a:rPr lang="en-US" b="1" baseline="0"/>
            <a:t>Dependence on technology- </a:t>
          </a:r>
          <a:r>
            <a:rPr lang="en-US" baseline="0"/>
            <a:t>Users can become dependent on the software.</a:t>
          </a:r>
          <a:endParaRPr lang="en-US"/>
        </a:p>
      </dgm:t>
    </dgm:pt>
    <dgm:pt modelId="{52A62F95-5A0E-4C6C-8EDD-857412974046}" type="parTrans" cxnId="{59FD8F5F-E261-43C1-B570-EE2050E39233}">
      <dgm:prSet/>
      <dgm:spPr/>
      <dgm:t>
        <a:bodyPr/>
        <a:lstStyle/>
        <a:p>
          <a:endParaRPr lang="en-US"/>
        </a:p>
      </dgm:t>
    </dgm:pt>
    <dgm:pt modelId="{948F1F03-B69D-4EA4-AC35-64C41E3DB9B9}" type="sibTrans" cxnId="{59FD8F5F-E261-43C1-B570-EE2050E39233}">
      <dgm:prSet/>
      <dgm:spPr/>
      <dgm:t>
        <a:bodyPr/>
        <a:lstStyle/>
        <a:p>
          <a:endParaRPr lang="en-US"/>
        </a:p>
      </dgm:t>
    </dgm:pt>
    <dgm:pt modelId="{1486045C-382E-5E4F-9E88-7D478FA1FCB2}" type="pres">
      <dgm:prSet presAssocID="{A97F44A5-031D-4E91-B2E2-4F0F06FB0465}" presName="linear" presStyleCnt="0">
        <dgm:presLayoutVars>
          <dgm:animLvl val="lvl"/>
          <dgm:resizeHandles val="exact"/>
        </dgm:presLayoutVars>
      </dgm:prSet>
      <dgm:spPr/>
    </dgm:pt>
    <dgm:pt modelId="{D53F64A9-A6F7-EC4B-AD3F-54E26FC57E02}" type="pres">
      <dgm:prSet presAssocID="{0A72BC54-DB08-4361-996E-9BE46A9BD76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C884351-0A67-D141-A7F6-6802E1CF4D04}" type="pres">
      <dgm:prSet presAssocID="{4099A7F1-6309-4941-BDEF-2F1AF318AFA5}" presName="spacer" presStyleCnt="0"/>
      <dgm:spPr/>
    </dgm:pt>
    <dgm:pt modelId="{7D0B2549-6693-7146-9E66-1BF7693B19C5}" type="pres">
      <dgm:prSet presAssocID="{05C223EF-383D-4D8D-A83D-AEB0B5D31A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5CCDD1D-697F-3447-9FEC-84E3CA60941B}" type="pres">
      <dgm:prSet presAssocID="{A3753B87-E3A4-43F1-9454-19C2AB69D4BA}" presName="spacer" presStyleCnt="0"/>
      <dgm:spPr/>
    </dgm:pt>
    <dgm:pt modelId="{969113F9-F33A-FC41-92FD-8AB50A8D705D}" type="pres">
      <dgm:prSet presAssocID="{02EB98BA-3CAD-49FB-99CC-3AC79FBB606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03BA7B9-3CAD-6746-B922-0310B35CB033}" type="pres">
      <dgm:prSet presAssocID="{006DD941-68F2-4CA2-8E0C-FEF3CF5865DB}" presName="spacer" presStyleCnt="0"/>
      <dgm:spPr/>
    </dgm:pt>
    <dgm:pt modelId="{C5629C6A-CD00-C44D-8737-A5B33468889D}" type="pres">
      <dgm:prSet presAssocID="{CF490635-2A7B-4B91-94EC-E3D1A271A6E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F61F20-3553-3D41-8E98-F4E93627C55F}" type="presOf" srcId="{CF490635-2A7B-4B91-94EC-E3D1A271A6E8}" destId="{C5629C6A-CD00-C44D-8737-A5B33468889D}" srcOrd="0" destOrd="0" presId="urn:microsoft.com/office/officeart/2005/8/layout/vList2"/>
    <dgm:cxn modelId="{A7802A5C-CFBC-A842-B146-BB29E3ED5656}" type="presOf" srcId="{0A72BC54-DB08-4361-996E-9BE46A9BD760}" destId="{D53F64A9-A6F7-EC4B-AD3F-54E26FC57E02}" srcOrd="0" destOrd="0" presId="urn:microsoft.com/office/officeart/2005/8/layout/vList2"/>
    <dgm:cxn modelId="{59FD8F5F-E261-43C1-B570-EE2050E39233}" srcId="{A97F44A5-031D-4E91-B2E2-4F0F06FB0465}" destId="{CF490635-2A7B-4B91-94EC-E3D1A271A6E8}" srcOrd="3" destOrd="0" parTransId="{52A62F95-5A0E-4C6C-8EDD-857412974046}" sibTransId="{948F1F03-B69D-4EA4-AC35-64C41E3DB9B9}"/>
    <dgm:cxn modelId="{20D2B561-3E09-4D10-899B-799899DFD522}" srcId="{A97F44A5-031D-4E91-B2E2-4F0F06FB0465}" destId="{0A72BC54-DB08-4361-996E-9BE46A9BD760}" srcOrd="0" destOrd="0" parTransId="{347DF646-DFE2-47CA-B119-465BEFB004D8}" sibTransId="{4099A7F1-6309-4941-BDEF-2F1AF318AFA5}"/>
    <dgm:cxn modelId="{19F0754A-3D2E-4D39-88FD-498C66A5F5A2}" srcId="{A97F44A5-031D-4E91-B2E2-4F0F06FB0465}" destId="{02EB98BA-3CAD-49FB-99CC-3AC79FBB606C}" srcOrd="2" destOrd="0" parTransId="{A92E1A0F-A9EE-48DC-928E-ACD007FC86C8}" sibTransId="{006DD941-68F2-4CA2-8E0C-FEF3CF5865DB}"/>
    <dgm:cxn modelId="{97174B73-0CDB-4F36-8E87-73004140C96E}" srcId="{A97F44A5-031D-4E91-B2E2-4F0F06FB0465}" destId="{05C223EF-383D-4D8D-A83D-AEB0B5D31AFA}" srcOrd="1" destOrd="0" parTransId="{7E383ABE-58C2-4E6C-8A6C-BC5826917BF0}" sibTransId="{A3753B87-E3A4-43F1-9454-19C2AB69D4BA}"/>
    <dgm:cxn modelId="{3126ADA6-24D7-504F-9A42-DDB3B8BD5A20}" type="presOf" srcId="{A97F44A5-031D-4E91-B2E2-4F0F06FB0465}" destId="{1486045C-382E-5E4F-9E88-7D478FA1FCB2}" srcOrd="0" destOrd="0" presId="urn:microsoft.com/office/officeart/2005/8/layout/vList2"/>
    <dgm:cxn modelId="{D56F4CD2-7CAA-8249-AA22-E63D41F329E5}" type="presOf" srcId="{02EB98BA-3CAD-49FB-99CC-3AC79FBB606C}" destId="{969113F9-F33A-FC41-92FD-8AB50A8D705D}" srcOrd="0" destOrd="0" presId="urn:microsoft.com/office/officeart/2005/8/layout/vList2"/>
    <dgm:cxn modelId="{AD7030D7-5A9F-E344-9C7E-25EC3C5D0BE0}" type="presOf" srcId="{05C223EF-383D-4D8D-A83D-AEB0B5D31AFA}" destId="{7D0B2549-6693-7146-9E66-1BF7693B19C5}" srcOrd="0" destOrd="0" presId="urn:microsoft.com/office/officeart/2005/8/layout/vList2"/>
    <dgm:cxn modelId="{0ED7623B-DCF4-FD4B-AB75-D32C7FA3A583}" type="presParOf" srcId="{1486045C-382E-5E4F-9E88-7D478FA1FCB2}" destId="{D53F64A9-A6F7-EC4B-AD3F-54E26FC57E02}" srcOrd="0" destOrd="0" presId="urn:microsoft.com/office/officeart/2005/8/layout/vList2"/>
    <dgm:cxn modelId="{7CF71E23-AF87-0B48-AF8F-F52471F36871}" type="presParOf" srcId="{1486045C-382E-5E4F-9E88-7D478FA1FCB2}" destId="{3C884351-0A67-D141-A7F6-6802E1CF4D04}" srcOrd="1" destOrd="0" presId="urn:microsoft.com/office/officeart/2005/8/layout/vList2"/>
    <dgm:cxn modelId="{03665FE7-E619-4D4D-A4C0-F8CECEAC7D97}" type="presParOf" srcId="{1486045C-382E-5E4F-9E88-7D478FA1FCB2}" destId="{7D0B2549-6693-7146-9E66-1BF7693B19C5}" srcOrd="2" destOrd="0" presId="urn:microsoft.com/office/officeart/2005/8/layout/vList2"/>
    <dgm:cxn modelId="{9AC59987-DF39-1944-ACCE-FD59E933E878}" type="presParOf" srcId="{1486045C-382E-5E4F-9E88-7D478FA1FCB2}" destId="{75CCDD1D-697F-3447-9FEC-84E3CA60941B}" srcOrd="3" destOrd="0" presId="urn:microsoft.com/office/officeart/2005/8/layout/vList2"/>
    <dgm:cxn modelId="{C1B2B953-571C-A54A-8E31-30F31AF1EBC1}" type="presParOf" srcId="{1486045C-382E-5E4F-9E88-7D478FA1FCB2}" destId="{969113F9-F33A-FC41-92FD-8AB50A8D705D}" srcOrd="4" destOrd="0" presId="urn:microsoft.com/office/officeart/2005/8/layout/vList2"/>
    <dgm:cxn modelId="{18B1AB11-FF9A-9D4E-A26C-72D6DB44D3D4}" type="presParOf" srcId="{1486045C-382E-5E4F-9E88-7D478FA1FCB2}" destId="{303BA7B9-3CAD-6746-B922-0310B35CB033}" srcOrd="5" destOrd="0" presId="urn:microsoft.com/office/officeart/2005/8/layout/vList2"/>
    <dgm:cxn modelId="{63712A79-6AB2-FF4D-B4B6-DBE4C26433F3}" type="presParOf" srcId="{1486045C-382E-5E4F-9E88-7D478FA1FCB2}" destId="{C5629C6A-CD00-C44D-8737-A5B33468889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034FA-1742-794C-9E9C-5CD8D89C3A6D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baseline="0"/>
            <a:t>Care planning- </a:t>
          </a:r>
          <a:r>
            <a:rPr lang="en-US" sz="1600" kern="1200" baseline="0"/>
            <a:t>keeping resident movements, health records/observations medication programme, and care needs.</a:t>
          </a:r>
          <a:r>
            <a:rPr lang="en-US" sz="1600" kern="1200"/>
            <a:t>​</a:t>
          </a:r>
        </a:p>
      </dsp:txBody>
      <dsp:txXfrm>
        <a:off x="23991" y="23991"/>
        <a:ext cx="6730401" cy="771127"/>
      </dsp:txXfrm>
    </dsp:sp>
    <dsp:sp modelId="{3E8DBC25-402D-D149-970E-87B479B12113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baseline="0"/>
            <a:t>Staff Scheduling and Rotas- </a:t>
          </a:r>
          <a:r>
            <a:rPr lang="en-US" sz="1600" kern="1200" baseline="0"/>
            <a:t>planning shifts, recording nonattendance and ensuring someone is on duty.</a:t>
          </a:r>
          <a:r>
            <a:rPr lang="en-US" sz="1600" kern="1200"/>
            <a:t>​</a:t>
          </a:r>
        </a:p>
      </dsp:txBody>
      <dsp:txXfrm>
        <a:off x="667484" y="992030"/>
        <a:ext cx="6459603" cy="771127"/>
      </dsp:txXfrm>
    </dsp:sp>
    <dsp:sp modelId="{ABB9D313-BE9D-D947-B802-FFC0CA904197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baseline="0"/>
            <a:t>Medication and incident- </a:t>
          </a:r>
          <a:r>
            <a:rPr lang="en-US" sz="1600" kern="1200" baseline="0"/>
            <a:t>like wrong medication or health updates and logging accidents reports.</a:t>
          </a:r>
          <a:r>
            <a:rPr lang="en-US" sz="1600" kern="1200"/>
            <a:t>​</a:t>
          </a:r>
        </a:p>
      </dsp:txBody>
      <dsp:txXfrm>
        <a:off x="1301372" y="1960069"/>
        <a:ext cx="6469207" cy="771127"/>
      </dsp:txXfrm>
    </dsp:sp>
    <dsp:sp modelId="{FB479492-DA2F-1A44-877D-DF0308928B9F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baseline="0"/>
            <a:t>Resource allocation and Budgeting.</a:t>
          </a:r>
          <a:r>
            <a:rPr lang="en-US" sz="1600" kern="1200"/>
            <a:t>​</a:t>
          </a:r>
        </a:p>
      </dsp:txBody>
      <dsp:txXfrm>
        <a:off x="1944866" y="2928108"/>
        <a:ext cx="6459603" cy="771127"/>
      </dsp:txXfrm>
    </dsp:sp>
    <dsp:sp modelId="{40DD6DDF-6884-2A4F-B453-DF9148303732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ABEC8B49-268C-8A4D-A7AC-872CFD30C7B8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D831D50F-41DD-AA47-9B64-B428CD89AADE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FC3E4-E566-45F9-B55C-F0E8D224CDCC}">
      <dsp:nvSpPr>
        <dsp:cNvPr id="0" name=""/>
        <dsp:cNvSpPr/>
      </dsp:nvSpPr>
      <dsp:spPr>
        <a:xfrm>
          <a:off x="349778" y="1197850"/>
          <a:ext cx="570322" cy="5703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98D13-7382-4773-8609-5D22178F0FFA}">
      <dsp:nvSpPr>
        <dsp:cNvPr id="0" name=""/>
        <dsp:cNvSpPr/>
      </dsp:nvSpPr>
      <dsp:spPr>
        <a:xfrm>
          <a:off x="1247" y="2250459"/>
          <a:ext cx="1267382" cy="2162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Not a clinical record system:</a:t>
          </a:r>
          <a:r>
            <a:rPr lang="en-GB" sz="1600" kern="1200"/>
            <a:t> PPT slides are not a substitute for formal electronic care records (EHRs); they can be useful summaries but must not replace legally required documentation. (Risk of missing audit trail/detail.)  </a:t>
          </a:r>
          <a:endParaRPr lang="en-US" sz="1600" kern="1200"/>
        </a:p>
      </dsp:txBody>
      <dsp:txXfrm>
        <a:off x="1247" y="2250459"/>
        <a:ext cx="1267382" cy="2162471"/>
      </dsp:txXfrm>
    </dsp:sp>
    <dsp:sp modelId="{6E87D730-C7ED-4AEC-AC60-A70B40FE8339}">
      <dsp:nvSpPr>
        <dsp:cNvPr id="0" name=""/>
        <dsp:cNvSpPr/>
      </dsp:nvSpPr>
      <dsp:spPr>
        <a:xfrm>
          <a:off x="1838952" y="1197850"/>
          <a:ext cx="570322" cy="5703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BCC26-17C4-43B6-A82B-F876E5CF7974}">
      <dsp:nvSpPr>
        <dsp:cNvPr id="0" name=""/>
        <dsp:cNvSpPr/>
      </dsp:nvSpPr>
      <dsp:spPr>
        <a:xfrm>
          <a:off x="1490422" y="2250459"/>
          <a:ext cx="1267382" cy="2162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Version control risks:</a:t>
          </a:r>
          <a:r>
            <a:rPr lang="en-GB" sz="1600" kern="1200"/>
            <a:t> if staff save local copies instead of editing the master file on SharePoint/OneDrive, conflicting versions and outdated information can circulate.  </a:t>
          </a:r>
          <a:endParaRPr lang="en-US" sz="1600" kern="1200"/>
        </a:p>
      </dsp:txBody>
      <dsp:txXfrm>
        <a:off x="1490422" y="2250459"/>
        <a:ext cx="1267382" cy="2162471"/>
      </dsp:txXfrm>
    </dsp:sp>
    <dsp:sp modelId="{4EE2046E-FE11-4FE1-88FB-B425A0771544}">
      <dsp:nvSpPr>
        <dsp:cNvPr id="0" name=""/>
        <dsp:cNvSpPr/>
      </dsp:nvSpPr>
      <dsp:spPr>
        <a:xfrm>
          <a:off x="3328127" y="1197850"/>
          <a:ext cx="570322" cy="5703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DA5C9-11E4-48A8-B985-4151C79B3A88}">
      <dsp:nvSpPr>
        <dsp:cNvPr id="0" name=""/>
        <dsp:cNvSpPr/>
      </dsp:nvSpPr>
      <dsp:spPr>
        <a:xfrm>
          <a:off x="2979597" y="2250459"/>
          <a:ext cx="1267382" cy="2162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Access &amp; device issues:</a:t>
          </a:r>
          <a:r>
            <a:rPr lang="en-GB" sz="1600" kern="1200"/>
            <a:t> older devices or limited Wi-Fi can slow loading of multimedia slides during time-critical handovers.  </a:t>
          </a:r>
          <a:endParaRPr lang="en-US" sz="1600" kern="1200"/>
        </a:p>
      </dsp:txBody>
      <dsp:txXfrm>
        <a:off x="2979597" y="2250459"/>
        <a:ext cx="1267382" cy="2162471"/>
      </dsp:txXfrm>
    </dsp:sp>
    <dsp:sp modelId="{FB2FFD5B-FB81-4DCB-98AB-047C7F83D1A7}">
      <dsp:nvSpPr>
        <dsp:cNvPr id="0" name=""/>
        <dsp:cNvSpPr/>
      </dsp:nvSpPr>
      <dsp:spPr>
        <a:xfrm>
          <a:off x="4817302" y="1197850"/>
          <a:ext cx="570322" cy="5703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6813DF-9BDF-4B89-A02E-B342AD0E949C}">
      <dsp:nvSpPr>
        <dsp:cNvPr id="0" name=""/>
        <dsp:cNvSpPr/>
      </dsp:nvSpPr>
      <dsp:spPr>
        <a:xfrm>
          <a:off x="4468772" y="2250459"/>
          <a:ext cx="1267382" cy="2162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Confidentiality risk:</a:t>
          </a:r>
          <a:r>
            <a:rPr lang="en-GB" sz="1600" kern="1200"/>
            <a:t> embedding identifiable photos or clinical details in slides and sharing them by unsecured channels risks breaching data-protection rules. Strict IG rules are required.  </a:t>
          </a:r>
          <a:endParaRPr lang="en-US" sz="1600" kern="1200"/>
        </a:p>
      </dsp:txBody>
      <dsp:txXfrm>
        <a:off x="4468772" y="2250459"/>
        <a:ext cx="1267382" cy="21624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F64A9-A6F7-EC4B-AD3F-54E26FC57E02}">
      <dsp:nvSpPr>
        <dsp:cNvPr id="0" name=""/>
        <dsp:cNvSpPr/>
      </dsp:nvSpPr>
      <dsp:spPr>
        <a:xfrm>
          <a:off x="0" y="599579"/>
          <a:ext cx="6130003" cy="733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Cost-</a:t>
          </a:r>
          <a:r>
            <a:rPr lang="en-US" sz="1900" kern="1200" baseline="0"/>
            <a:t> it's expensive as it needs to have paid subscription. Unlike free alternatives like Google Docs</a:t>
          </a:r>
          <a:r>
            <a:rPr lang="en-US" sz="1900" kern="1200"/>
            <a:t>​</a:t>
          </a:r>
        </a:p>
      </dsp:txBody>
      <dsp:txXfrm>
        <a:off x="35811" y="635390"/>
        <a:ext cx="6058381" cy="661968"/>
      </dsp:txXfrm>
    </dsp:sp>
    <dsp:sp modelId="{7D0B2549-6693-7146-9E66-1BF7693B19C5}">
      <dsp:nvSpPr>
        <dsp:cNvPr id="0" name=""/>
        <dsp:cNvSpPr/>
      </dsp:nvSpPr>
      <dsp:spPr>
        <a:xfrm>
          <a:off x="0" y="1387889"/>
          <a:ext cx="6130003" cy="733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Resource-intensive</a:t>
          </a:r>
          <a:r>
            <a:rPr lang="en-US" sz="1900" kern="1200" baseline="0"/>
            <a:t> word can sometime be slow depends how poweful your computer specially with bulk documents.</a:t>
          </a:r>
          <a:r>
            <a:rPr lang="en-US" sz="1900" kern="1200"/>
            <a:t>​</a:t>
          </a:r>
        </a:p>
      </dsp:txBody>
      <dsp:txXfrm>
        <a:off x="35811" y="1423700"/>
        <a:ext cx="6058381" cy="661968"/>
      </dsp:txXfrm>
    </dsp:sp>
    <dsp:sp modelId="{969113F9-F33A-FC41-92FD-8AB50A8D705D}">
      <dsp:nvSpPr>
        <dsp:cNvPr id="0" name=""/>
        <dsp:cNvSpPr/>
      </dsp:nvSpPr>
      <dsp:spPr>
        <a:xfrm>
          <a:off x="0" y="2176200"/>
          <a:ext cx="6130003" cy="733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File corruption- </a:t>
          </a:r>
          <a:r>
            <a:rPr lang="en-US" sz="1900" kern="1200" baseline="0"/>
            <a:t>files and documents can be corrupted, making difficult and imposible to open.</a:t>
          </a:r>
          <a:r>
            <a:rPr lang="en-US" sz="1900" kern="1200"/>
            <a:t>​</a:t>
          </a:r>
        </a:p>
      </dsp:txBody>
      <dsp:txXfrm>
        <a:off x="35811" y="2212011"/>
        <a:ext cx="6058381" cy="661968"/>
      </dsp:txXfrm>
    </dsp:sp>
    <dsp:sp modelId="{C5629C6A-CD00-C44D-8737-A5B33468889D}">
      <dsp:nvSpPr>
        <dsp:cNvPr id="0" name=""/>
        <dsp:cNvSpPr/>
      </dsp:nvSpPr>
      <dsp:spPr>
        <a:xfrm>
          <a:off x="0" y="2964510"/>
          <a:ext cx="6130003" cy="733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Dependence on technology- </a:t>
          </a:r>
          <a:r>
            <a:rPr lang="en-US" sz="1900" kern="1200" baseline="0"/>
            <a:t>Users can become dependent on the software.</a:t>
          </a:r>
          <a:endParaRPr lang="en-US" sz="1900" kern="1200"/>
        </a:p>
      </dsp:txBody>
      <dsp:txXfrm>
        <a:off x="35811" y="3000321"/>
        <a:ext cx="6058381" cy="661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9A4170-F60A-F648-BC86-FFC6AE2250E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D917B4-8545-DD47-8FFE-3F14C1246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544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4252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2509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3092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5062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2897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9327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33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787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688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226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658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39680-AE1D-0E43-9E6A-C3CA0B2BD11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CF62A42-DF10-D945-894C-6E2210EF8C56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4230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sv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microsoft-365/word" TargetMode="External"/><Relationship Id="rId2" Type="http://schemas.openxmlformats.org/officeDocument/2006/relationships/hyperlink" Target="https://uowtsd-my.sharepoint.com/personal/2515868_student_uwtsd_ac_uk/Documents/SUNRISE.pptx?web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D6319-D466-ADE8-BA1B-27E4CD5A8C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7071" y="1584552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4500">
                <a:solidFill>
                  <a:srgbClr val="454545"/>
                </a:solidFill>
              </a:rPr>
              <a:t>Using digital technology to improve efficiency at sunrise residential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A040E-A8D9-CEE9-7D7B-B5C357059E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5372" y="4133234"/>
            <a:ext cx="9120954" cy="744373"/>
          </a:xfrm>
        </p:spPr>
        <p:txBody>
          <a:bodyPr vert="horz" lIns="91440" tIns="91440" rIns="91440" bIns="91440" rtlCol="0" anchor="t">
            <a:normAutofit fontScale="92500"/>
          </a:bodyPr>
          <a:lstStyle/>
          <a:p>
            <a:pPr algn="ctr"/>
            <a:r>
              <a:rPr lang="en-GB">
                <a:solidFill>
                  <a:schemeClr val="accent1"/>
                </a:solidFill>
              </a:rPr>
              <a:t>Focus on Microsoft 365 one drive, staff digital literacy, and digital safety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280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A70D8-B663-6D03-D533-1306E0680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Sunrise Residential Care Home</a:t>
            </a:r>
            <a:r>
              <a:rPr lang="en-US" sz="4000"/>
              <a:t>​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B4F0A39-4AF7-7DA6-1C81-F8B8EB4D6DC9}"/>
              </a:ext>
            </a:extLst>
          </p:cNvPr>
          <p:cNvGrpSpPr/>
          <p:nvPr/>
        </p:nvGrpSpPr>
        <p:grpSpPr>
          <a:xfrm>
            <a:off x="2601398" y="4370294"/>
            <a:ext cx="8021778" cy="2668167"/>
            <a:chOff x="0" y="2318544"/>
            <a:chExt cx="5913437" cy="231854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B819640-04CA-D4F6-23F7-03900E052160}"/>
                </a:ext>
              </a:extLst>
            </p:cNvPr>
            <p:cNvSpPr/>
            <p:nvPr/>
          </p:nvSpPr>
          <p:spPr>
            <a:xfrm>
              <a:off x="0" y="2318544"/>
              <a:ext cx="5913437" cy="231854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95A7658-2AF0-23DE-AD79-4A24C3EE71FE}"/>
                </a:ext>
              </a:extLst>
            </p:cNvPr>
            <p:cNvSpPr txBox="1"/>
            <p:nvPr/>
          </p:nvSpPr>
          <p:spPr>
            <a:xfrm>
              <a:off x="0" y="2318544"/>
              <a:ext cx="5913437" cy="231854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0" tIns="114300" rIns="114300" bIns="114300" numCol="1" spcCol="1270" anchor="t" anchorCtr="0">
              <a:noAutofit/>
            </a:bodyPr>
            <a:lstStyle/>
            <a:p>
              <a:pPr marL="0" lvl="0" indent="0" algn="l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3000" kern="1200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1CCF09F9-F226-0C97-886F-0F96E59FB484}"/>
              </a:ext>
            </a:extLst>
          </p:cNvPr>
          <p:cNvSpPr txBox="1"/>
          <p:nvPr/>
        </p:nvSpPr>
        <p:spPr>
          <a:xfrm>
            <a:off x="1451578" y="2136338"/>
            <a:ext cx="9603275" cy="108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kern="1200" baseline="0"/>
              <a:t>A medium-sized care home with 35 residence</a:t>
            </a:r>
            <a:r>
              <a:rPr lang="en-GB" sz="2400"/>
              <a:t>. It aids and care for older adults with problems like dementia, </a:t>
            </a:r>
            <a:r>
              <a:rPr lang="en-US" sz="2400"/>
              <a:t>​</a:t>
            </a:r>
            <a:r>
              <a:rPr lang="en-GB" sz="2400"/>
              <a:t>chronic health issues, frailty or with complex medical needs and</a:t>
            </a:r>
            <a:r>
              <a:rPr lang="en-US" sz="2400"/>
              <a:t>​ </a:t>
            </a:r>
            <a:r>
              <a:rPr lang="en-GB" sz="2400"/>
              <a:t>other illnesses relating to old age.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779925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711BB-4B1C-8EEF-31BD-CC437C8BA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US" sz="3000" err="1"/>
              <a:t>microsoft</a:t>
            </a:r>
            <a:r>
              <a:rPr lang="en-US" sz="3000"/>
              <a:t> word: improving task efficiency in sunrise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3E2315-610B-7924-9282-2431D806A4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647" y="3529159"/>
            <a:ext cx="4162489" cy="1606576"/>
          </a:xfrm>
        </p:spPr>
        <p:txBody>
          <a:bodyPr>
            <a:normAutofit/>
          </a:bodyPr>
          <a:lstStyle/>
          <a:p>
            <a:r>
              <a:rPr lang="en-US" sz="1600"/>
              <a:t>Glenda ANCHETA DIVINA</a:t>
            </a:r>
          </a:p>
          <a:p>
            <a:r>
              <a:rPr lang="en-US" sz="1600"/>
              <a:t>STUDENT ID: 2514348</a:t>
            </a:r>
          </a:p>
        </p:txBody>
      </p:sp>
      <p:pic>
        <p:nvPicPr>
          <p:cNvPr id="7" name="Graphic 6" descr="Word Document">
            <a:extLst>
              <a:ext uri="{FF2B5EF4-FFF2-40B4-BE49-F238E27FC236}">
                <a16:creationId xmlns:a16="http://schemas.microsoft.com/office/drawing/2014/main" id="{962AE253-C9F9-26F1-2F7E-37855F56E7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798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0FB24-A4C7-10DA-2908-FC4BE1BC8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/>
              <a:t>What is Microsoft Word?</a:t>
            </a:r>
          </a:p>
          <a:p>
            <a:endParaRPr lang="en-GB" sz="3600">
              <a:solidFill>
                <a:schemeClr val="accent2">
                  <a:lumMod val="76000"/>
                </a:schemeClr>
              </a:solidFill>
            </a:endParaRPr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98A5D7-7155-298E-5B19-1A788B19BBAE}"/>
              </a:ext>
            </a:extLst>
          </p:cNvPr>
          <p:cNvSpPr txBox="1"/>
          <p:nvPr/>
        </p:nvSpPr>
        <p:spPr>
          <a:xfrm>
            <a:off x="1453116" y="2300767"/>
            <a:ext cx="9592930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/>
            <a:r>
              <a:rPr lang="en-GB" sz="3000" baseline="0">
                <a:solidFill>
                  <a:srgbClr val="404040"/>
                </a:solidFill>
                <a:ea typeface="Arial"/>
                <a:cs typeface="Arial"/>
              </a:rPr>
              <a:t>MS Word is a word processing software developed by Microsoft that allows users to create, format, edit share text- based documents. It is also used for writing reports, resume, letters, and more.</a:t>
            </a:r>
            <a:r>
              <a:rPr lang="en-US" sz="3000">
                <a:ea typeface="Arial"/>
                <a:cs typeface="Arial"/>
              </a:rPr>
              <a:t>​</a:t>
            </a:r>
          </a:p>
          <a:p>
            <a:pPr algn="ctr"/>
            <a:endParaRPr lang="en-GB" sz="3000"/>
          </a:p>
        </p:txBody>
      </p:sp>
    </p:spTree>
    <p:extLst>
      <p:ext uri="{BB962C8B-B14F-4D97-AF65-F5344CB8AC3E}">
        <p14:creationId xmlns:p14="http://schemas.microsoft.com/office/powerpoint/2010/main" val="3237334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A665BC-69CF-CEEF-15D7-38C69A780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C1A490-F453-F35A-AAE3-D3C1F6B33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Why MicroSoft Word?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8" name="Graphic 7" descr="Open Book">
            <a:extLst>
              <a:ext uri="{FF2B5EF4-FFF2-40B4-BE49-F238E27FC236}">
                <a16:creationId xmlns:a16="http://schemas.microsoft.com/office/drawing/2014/main" id="{25CBBC51-B0E2-0F01-B7C0-7453D74A3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50462" y="2277991"/>
            <a:ext cx="2926098" cy="2926098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FB3DE4-99A0-968A-73F0-408D4F087451}"/>
              </a:ext>
            </a:extLst>
          </p:cNvPr>
          <p:cNvSpPr>
            <a:spLocks noGrp="1"/>
          </p:cNvSpPr>
          <p:nvPr/>
        </p:nvSpPr>
        <p:spPr>
          <a:xfrm>
            <a:off x="4859070" y="2015734"/>
            <a:ext cx="619578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12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1"/>
                </a:solidFill>
              </a:rPr>
              <a:t>Popular</a:t>
            </a:r>
            <a:r>
              <a:rPr lang="en-US">
                <a:solidFill>
                  <a:schemeClr val="tx1"/>
                </a:solidFill>
              </a:rPr>
              <a:t>,  used as part of the MS 365 collection.</a:t>
            </a:r>
          </a:p>
          <a:p>
            <a:pPr indent="-228600" defTabSz="914400">
              <a:lnSpc>
                <a:spcPct val="12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1"/>
                </a:solidFill>
              </a:rPr>
              <a:t>Familiar</a:t>
            </a:r>
            <a:r>
              <a:rPr lang="en-US">
                <a:solidFill>
                  <a:schemeClr val="tx1"/>
                </a:solidFill>
              </a:rPr>
              <a:t>  to most personnel, even with limited digital skills.</a:t>
            </a:r>
          </a:p>
          <a:p>
            <a:pPr indent="-228600" defTabSz="914400">
              <a:lnSpc>
                <a:spcPct val="12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1"/>
                </a:solidFill>
              </a:rPr>
              <a:t>Flexible tool </a:t>
            </a:r>
            <a:r>
              <a:rPr lang="en-US">
                <a:solidFill>
                  <a:schemeClr val="tx1"/>
                </a:solidFill>
              </a:rPr>
              <a:t>for data operation, organizing, to keep track of records and monitoring.</a:t>
            </a:r>
          </a:p>
          <a:p>
            <a:pPr indent="-228600" defTabSz="914400">
              <a:lnSpc>
                <a:spcPct val="12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1"/>
                </a:solidFill>
              </a:rPr>
              <a:t>Supports research and reporting </a:t>
            </a:r>
            <a:r>
              <a:rPr lang="en-US">
                <a:solidFill>
                  <a:schemeClr val="tx1"/>
                </a:solidFill>
              </a:rPr>
              <a:t>care planning administration.</a:t>
            </a:r>
          </a:p>
        </p:txBody>
      </p:sp>
    </p:spTree>
    <p:extLst>
      <p:ext uri="{BB962C8B-B14F-4D97-AF65-F5344CB8AC3E}">
        <p14:creationId xmlns:p14="http://schemas.microsoft.com/office/powerpoint/2010/main" val="1262025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5EBC7-A486-5503-5F50-1755E9599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How to use MicroSoft Word at Sunrise</a:t>
            </a:r>
          </a:p>
        </p:txBody>
      </p: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2" name="Rectangle 111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73" name="TextBox 2">
            <a:extLst>
              <a:ext uri="{FF2B5EF4-FFF2-40B4-BE49-F238E27FC236}">
                <a16:creationId xmlns:a16="http://schemas.microsoft.com/office/drawing/2014/main" id="{28160BA6-6E45-D924-1F6F-D9C4F38673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5262890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3249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7FD5812-79A9-0D3F-5E94-E1B9ECF2B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Advantage of Using MS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C2A399-295B-D339-6FFC-712C2E3F9086}"/>
              </a:ext>
            </a:extLst>
          </p:cNvPr>
          <p:cNvSpPr txBox="1"/>
          <p:nvPr/>
        </p:nvSpPr>
        <p:spPr>
          <a:xfrm>
            <a:off x="1451579" y="2015734"/>
            <a:ext cx="6195784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marL="2286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 baseline="0"/>
              <a:t>Grammar and Spell check- </a:t>
            </a:r>
            <a:r>
              <a:rPr lang="en-US" sz="1600" baseline="0"/>
              <a:t>it has a built-in tools to help remove grammatical  and spelling mistakes resulting and improving accurate patients records and report.</a:t>
            </a:r>
            <a:r>
              <a:rPr lang="en-US" sz="1600"/>
              <a:t>​</a:t>
            </a:r>
          </a:p>
          <a:p>
            <a:pPr marL="2286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 baseline="0"/>
              <a:t>Templates-</a:t>
            </a:r>
            <a:r>
              <a:rPr lang="en-US" sz="1600" baseline="0"/>
              <a:t> Home care agencies can create their own templates for different files such as incident reports, contracts, document policies which save time. And to ensure correct formatting.</a:t>
            </a:r>
            <a:r>
              <a:rPr lang="en-US" sz="1600"/>
              <a:t>​</a:t>
            </a:r>
          </a:p>
          <a:p>
            <a:pPr marL="2286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 baseline="0"/>
              <a:t>Structured Care Plan- </a:t>
            </a:r>
            <a:r>
              <a:rPr lang="en-US" sz="1600" baseline="0"/>
              <a:t>word can be used to make structured digital versions of care program and progress notes which make more understandable than handwritten instructions.</a:t>
            </a:r>
            <a:r>
              <a:rPr lang="en-US" sz="1600"/>
              <a:t>​</a:t>
            </a:r>
          </a:p>
          <a:p>
            <a:pPr marL="2286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 baseline="0"/>
              <a:t>Accessibility</a:t>
            </a:r>
            <a:r>
              <a:rPr lang="en-US" sz="1600" baseline="0"/>
              <a:t>- features like voice dictation that can help </a:t>
            </a:r>
            <a:r>
              <a:rPr lang="en-US" sz="1600"/>
              <a:t>employees</a:t>
            </a:r>
            <a:r>
              <a:rPr lang="en-US" sz="1600" baseline="0"/>
              <a:t> who find typing hard, and the accessibility checker </a:t>
            </a:r>
            <a:r>
              <a:rPr lang="en-US" sz="1600"/>
              <a:t>helps</a:t>
            </a:r>
            <a:r>
              <a:rPr lang="en-US" sz="1600" baseline="0"/>
              <a:t> ensure  documents and files can be read by those with disorder.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/>
          </a:p>
        </p:txBody>
      </p:sp>
      <p:pic>
        <p:nvPicPr>
          <p:cNvPr id="32" name="Graphic 31" descr="Pencil">
            <a:extLst>
              <a:ext uri="{FF2B5EF4-FFF2-40B4-BE49-F238E27FC236}">
                <a16:creationId xmlns:a16="http://schemas.microsoft.com/office/drawing/2014/main" id="{F027D516-2AA6-83D8-279A-7F3B1E879F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8756" y="2277991"/>
            <a:ext cx="2926098" cy="292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232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D6627CF-B177-D6F2-21E0-BCCB38CFB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5911B4-58F9-4EDC-1680-3D92462A33C3}"/>
              </a:ext>
            </a:extLst>
          </p:cNvPr>
          <p:cNvSpPr txBox="1"/>
          <p:nvPr/>
        </p:nvSpPr>
        <p:spPr>
          <a:xfrm>
            <a:off x="1451581" y="2015732"/>
            <a:ext cx="4172212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700" baseline="0"/>
              <a:t>Microsoft word plays a significant part in care home by helping staff </a:t>
            </a:r>
            <a:r>
              <a:rPr lang="en-US" sz="1700"/>
              <a:t>organized</a:t>
            </a:r>
            <a:r>
              <a:rPr lang="en-US" sz="1700" baseline="0"/>
              <a:t> and manage documents easily, maintaining neat and </a:t>
            </a:r>
            <a:r>
              <a:rPr lang="en-US" sz="1700"/>
              <a:t>organized</a:t>
            </a:r>
            <a:r>
              <a:rPr lang="en-US" sz="1700" baseline="0"/>
              <a:t> records and events. It also improves communication with fellow carers providing a safe and effective productivity in home care. By learning Words, users can also enhance their knowledge by mastering. It can provide flexibility and capacity to do more.</a:t>
            </a:r>
            <a:endParaRPr lang="en-US" sz="170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36" name="Graphic 35" descr="House">
            <a:extLst>
              <a:ext uri="{FF2B5EF4-FFF2-40B4-BE49-F238E27FC236}">
                <a16:creationId xmlns:a16="http://schemas.microsoft.com/office/drawing/2014/main" id="{F54A324F-AA82-03D4-5A35-34C5178358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568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FC753-5965-0BEA-C198-F1A96A242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US" sz="2600"/>
              <a:t>Microsoft power point: an evaluation of its use and effectiveness at sunrise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056FB6-2498-0C3C-3596-C99F11F383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647" y="3529159"/>
            <a:ext cx="4162489" cy="1606576"/>
          </a:xfrm>
        </p:spPr>
        <p:txBody>
          <a:bodyPr>
            <a:normAutofit/>
          </a:bodyPr>
          <a:lstStyle/>
          <a:p>
            <a:r>
              <a:rPr lang="en-US" sz="1600"/>
              <a:t>Ruby ANA GELI</a:t>
            </a:r>
          </a:p>
          <a:p>
            <a:r>
              <a:rPr lang="en-US" sz="1600"/>
              <a:t>STUDENT ID: 2515868</a:t>
            </a:r>
          </a:p>
        </p:txBody>
      </p:sp>
      <p:pic>
        <p:nvPicPr>
          <p:cNvPr id="7" name="Graphic 6" descr="Sunset scene">
            <a:extLst>
              <a:ext uri="{FF2B5EF4-FFF2-40B4-BE49-F238E27FC236}">
                <a16:creationId xmlns:a16="http://schemas.microsoft.com/office/drawing/2014/main" id="{F60A6D9D-5A18-D5A2-1DA3-0C04E36277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263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C1EFF-650A-E000-BE34-B2A0AA7B0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2357078"/>
            <a:ext cx="3272093" cy="267419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b="1"/>
              <a:t>Limitations &amp; risks of PowerPoint use at Sunrise</a:t>
            </a:r>
            <a:br>
              <a:rPr lang="en-US" b="1"/>
            </a:br>
            <a:endParaRPr lang="en-US" b="1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F3BD037-BBA3-195D-B54B-88068C6B09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2980346"/>
              </p:ext>
            </p:extLst>
          </p:nvPr>
        </p:nvGraphicFramePr>
        <p:xfrm>
          <a:off x="5588983" y="-837491"/>
          <a:ext cx="5737403" cy="561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8808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734E66-7009-19AF-26EA-25017DD16C21}"/>
              </a:ext>
            </a:extLst>
          </p:cNvPr>
          <p:cNvSpPr txBox="1"/>
          <p:nvPr/>
        </p:nvSpPr>
        <p:spPr>
          <a:xfrm>
            <a:off x="1451581" y="2015732"/>
            <a:ext cx="4172212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b="1"/>
              <a:t>Practical mitigation </a:t>
            </a:r>
            <a:endParaRPr lang="en-US"/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/>
              <a:t>Use PowerPoint for summaries only; link to or reference the formal care record for full details. Save master file on SharePoint; mandate editing in-cloud to avoid version drift. Train staff on what PHI (personal health information) can be included and how to share securely.  </a:t>
            </a: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C74B1C04-DAE8-0526-18E6-65E75E874F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2252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041D1-8231-2FAB-B00A-8FC51F872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Evaluation of PowerPoint usage at Sunrise (evidence-based)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122237F-3183-40ED-1CD4-DF176D6FDD92}"/>
              </a:ext>
            </a:extLst>
          </p:cNvPr>
          <p:cNvSpPr txBox="1"/>
          <p:nvPr/>
        </p:nvSpPr>
        <p:spPr>
          <a:xfrm>
            <a:off x="4924851" y="1600199"/>
            <a:ext cx="6130003" cy="4297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600" b="1"/>
              <a:t>What works well</a:t>
            </a:r>
            <a:endParaRPr lang="en-US" sz="160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/>
              <a:t>Improves clarity and engagement:</a:t>
            </a:r>
            <a:r>
              <a:rPr lang="en-US" sz="1600"/>
              <a:t> research shows slide-based visual summaries improve audience understanding and recall (useful for clinical teams and family meetings).  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/>
              <a:t>Supports frontline workflows:</a:t>
            </a:r>
            <a:r>
              <a:rPr lang="en-US" sz="1600"/>
              <a:t> Microsoft 365 ecosystem (PowerPoint + Teams + SharePoint) helps integrate presentation-based briefings into daily routines for care homes. Real-world case notes show time-saving administrative benefits.  </a:t>
            </a:r>
            <a:br>
              <a:rPr lang="en-US" sz="1600"/>
            </a:br>
            <a:endParaRPr lang="en-US" sz="160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600" b="1"/>
              <a:t>Where PowerPoint falls short</a:t>
            </a:r>
            <a:endParaRPr lang="en-US" sz="160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/>
              <a:t>Not designed for transactional record keeping:</a:t>
            </a:r>
            <a:r>
              <a:rPr lang="en-US" sz="1600"/>
              <a:t> lacks structured fields, audit logs, and clinical governance features required for legal documentation. Risk of inconsistent record completeness.  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b="1"/>
              <a:t>Dependent on user skill:</a:t>
            </a:r>
            <a:r>
              <a:rPr lang="en-US" sz="1600"/>
              <a:t> benefits are only </a:t>
            </a:r>
            <a:r>
              <a:rPr lang="en-US" sz="1600" err="1"/>
              <a:t>realised</a:t>
            </a:r>
            <a:r>
              <a:rPr lang="en-US" sz="1600"/>
              <a:t> if staff can create/modify templates and use cloud storage properly. Otherwise, inefficiencies and errors persist.  </a:t>
            </a:r>
          </a:p>
        </p:txBody>
      </p:sp>
    </p:spTree>
    <p:extLst>
      <p:ext uri="{BB962C8B-B14F-4D97-AF65-F5344CB8AC3E}">
        <p14:creationId xmlns:p14="http://schemas.microsoft.com/office/powerpoint/2010/main" val="3295367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18522C-2B60-9352-AD4D-E4B63671B21C}"/>
              </a:ext>
            </a:extLst>
          </p:cNvPr>
          <p:cNvSpPr txBox="1"/>
          <p:nvPr/>
        </p:nvSpPr>
        <p:spPr>
          <a:xfrm>
            <a:off x="1451581" y="2015732"/>
            <a:ext cx="4172212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b="1"/>
              <a:t>Overall evaluation </a:t>
            </a:r>
            <a:endParaRPr lang="en-US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PowerPoint is an </a:t>
            </a:r>
            <a:r>
              <a:rPr lang="en-US" b="1"/>
              <a:t>effective communication and training tool</a:t>
            </a:r>
            <a:r>
              <a:rPr lang="en-US"/>
              <a:t> for Sunrise when used as part of Microsoft 365 and paired with clear policy (store templates in SharePoint, link to formal EHR). It is </a:t>
            </a:r>
            <a:r>
              <a:rPr lang="en-US" b="1"/>
              <a:t>not</a:t>
            </a:r>
            <a:r>
              <a:rPr lang="en-US"/>
              <a:t> a replacement for formal care records; governance and staff training are required to avoid patient-safety and data-protection risks.  </a:t>
            </a:r>
          </a:p>
        </p:txBody>
      </p:sp>
      <p:pic>
        <p:nvPicPr>
          <p:cNvPr id="22" name="Graphic 21" descr="Highway scene">
            <a:extLst>
              <a:ext uri="{FF2B5EF4-FFF2-40B4-BE49-F238E27FC236}">
                <a16:creationId xmlns:a16="http://schemas.microsoft.com/office/drawing/2014/main" id="{E4371522-1504-82E6-E921-995E39177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8924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43D35-64F8-AAB1-1598-204A42038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US" sz="3400"/>
              <a:t>Impacts of digital literacy on staff performance at sunrise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49809A-6FC1-73CD-118E-0A3513703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r>
              <a:rPr lang="en-US" sz="1600"/>
              <a:t>Emelyn DIPADUA FLORES</a:t>
            </a:r>
          </a:p>
          <a:p>
            <a:r>
              <a:rPr lang="en-US" sz="1600"/>
              <a:t>STUDENT ID: 2515007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BCD5FEE3-4799-D743-0600-91725A203B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72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1891AA-4497-9336-C09C-8094055E7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What is Digital literacy?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1870342-42B5-10E0-436B-24DEA923359E}"/>
              </a:ext>
            </a:extLst>
          </p:cNvPr>
          <p:cNvSpPr txBox="1"/>
          <p:nvPr/>
        </p:nvSpPr>
        <p:spPr>
          <a:xfrm>
            <a:off x="4924851" y="1600199"/>
            <a:ext cx="6130003" cy="42976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/>
              <a:t>The ability to access, manage, understand, integrate, communicate, evaluate, and create information safely and appropriately through digital technologies for employment decent job and entrepreneurship.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/>
              <a:t>UNESCO ins</a:t>
            </a:r>
          </a:p>
        </p:txBody>
      </p:sp>
    </p:spTree>
    <p:extLst>
      <p:ext uri="{BB962C8B-B14F-4D97-AF65-F5344CB8AC3E}">
        <p14:creationId xmlns:p14="http://schemas.microsoft.com/office/powerpoint/2010/main" val="1779414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22224-1E56-39E2-6C26-AE5F2A83E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Disadvantages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extBox 2">
            <a:extLst>
              <a:ext uri="{FF2B5EF4-FFF2-40B4-BE49-F238E27FC236}">
                <a16:creationId xmlns:a16="http://schemas.microsoft.com/office/drawing/2014/main" id="{EF93EB30-5C78-BB49-2258-C3130B5835DF}"/>
              </a:ext>
            </a:extLst>
          </p:cNvPr>
          <p:cNvGraphicFramePr/>
          <p:nvPr/>
        </p:nvGraphicFramePr>
        <p:xfrm>
          <a:off x="4924851" y="1600199"/>
          <a:ext cx="6130003" cy="429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0479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673B18A-2850-F686-6BE1-9DCB71927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Impact of limited digital literacy in sunrise residential home care 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8636A961-F219-FCE5-556E-386ED3CD27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79226" y="4035068"/>
            <a:ext cx="2018413" cy="20184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4FD63F-B900-546F-937C-3000574E8F90}"/>
              </a:ext>
            </a:extLst>
          </p:cNvPr>
          <p:cNvSpPr txBox="1"/>
          <p:nvPr/>
        </p:nvSpPr>
        <p:spPr>
          <a:xfrm>
            <a:off x="1420308" y="2026141"/>
            <a:ext cx="2926098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b="1"/>
              <a:t>1. Care Delivery</a:t>
            </a:r>
            <a:endParaRPr lang="en-US"/>
          </a:p>
          <a:p>
            <a:pPr marL="28575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Staff may struggle </a:t>
            </a:r>
            <a:r>
              <a:rPr lang="en-US" baseline="0"/>
              <a:t>to </a:t>
            </a:r>
            <a:r>
              <a:rPr lang="en-US"/>
              <a:t>use electronic care plans or record systems.</a:t>
            </a:r>
          </a:p>
          <a:p>
            <a:pPr marL="28575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Errors </a:t>
            </a:r>
            <a:r>
              <a:rPr lang="en-US" baseline="0"/>
              <a:t>and </a:t>
            </a:r>
            <a:r>
              <a:rPr lang="en-US"/>
              <a:t>delays can occur when accessing or upgrading resident’s </a:t>
            </a:r>
            <a:r>
              <a:rPr lang="en-US" baseline="0"/>
              <a:t>information</a:t>
            </a:r>
            <a:r>
              <a:rPr lang="en-US"/>
              <a:t>.</a:t>
            </a:r>
          </a:p>
          <a:p>
            <a:pPr marL="28575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This can reduce the accuracy</a:t>
            </a:r>
            <a:r>
              <a:rPr lang="en-US" baseline="0"/>
              <a:t> and </a:t>
            </a:r>
            <a:r>
              <a:rPr lang="en-US"/>
              <a:t>quality of care provided. </a:t>
            </a:r>
          </a:p>
          <a:p>
            <a:pPr marL="17145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endParaRPr lang="en-US" b="1"/>
          </a:p>
          <a:p>
            <a:pPr indent="-228600" defTabSz="914400">
              <a:lnSpc>
                <a:spcPct val="110000"/>
              </a:lnSpc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2D780B-28F4-38F6-30CD-32114E9646FB}"/>
              </a:ext>
            </a:extLst>
          </p:cNvPr>
          <p:cNvSpPr txBox="1"/>
          <p:nvPr/>
        </p:nvSpPr>
        <p:spPr>
          <a:xfrm>
            <a:off x="4346406" y="1982458"/>
            <a:ext cx="3215929" cy="4240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b="1"/>
              <a:t>2. Communication</a:t>
            </a:r>
          </a:p>
          <a:p>
            <a:pPr marL="34290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Difficulties using Emails, </a:t>
            </a:r>
            <a:r>
              <a:rPr lang="en-US" baseline="0"/>
              <a:t>digital </a:t>
            </a:r>
            <a:r>
              <a:rPr lang="en-US"/>
              <a:t>messaging, or online reporting can slow communication</a:t>
            </a:r>
          </a:p>
          <a:p>
            <a:pPr marL="34290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Important updates about residents may be missed or delayed.</a:t>
            </a:r>
          </a:p>
          <a:p>
            <a:pPr marL="34290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Communications and giving update to the resident’s families be a problem</a:t>
            </a:r>
            <a:r>
              <a:rPr lang="en-US" baseline="0"/>
              <a:t>.</a:t>
            </a:r>
          </a:p>
          <a:p>
            <a:pPr marL="1143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endParaRPr lang="en-US" baseline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DD6215-ACDF-0B45-A99F-C0AC8167C975}"/>
              </a:ext>
            </a:extLst>
          </p:cNvPr>
          <p:cNvSpPr txBox="1"/>
          <p:nvPr/>
        </p:nvSpPr>
        <p:spPr>
          <a:xfrm>
            <a:off x="7673821" y="2026141"/>
            <a:ext cx="3387598" cy="2460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sz="1800" b="1"/>
              <a:t>3. Impact on teamworking</a:t>
            </a:r>
          </a:p>
          <a:p>
            <a:pPr marL="28575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800"/>
              <a:t>Poor digital skills can cause duplication of tasks and less collaboration.​</a:t>
            </a:r>
          </a:p>
          <a:p>
            <a:pPr marL="285750" indent="-228600" defTabSz="914400">
              <a:lnSpc>
                <a:spcPct val="11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800"/>
              <a:t>Staff may feel stressed or excluded, reducing morale and teamwork quality.</a:t>
            </a:r>
          </a:p>
        </p:txBody>
      </p:sp>
    </p:spTree>
    <p:extLst>
      <p:ext uri="{BB962C8B-B14F-4D97-AF65-F5344CB8AC3E}">
        <p14:creationId xmlns:p14="http://schemas.microsoft.com/office/powerpoint/2010/main" val="7414812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E6E37-4100-3783-C309-E27738344B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US" sz="3000"/>
              <a:t>Digital safety checklist for sunrise residential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FE322B-D3BC-611A-C2E6-14FDC279D2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647" y="3529159"/>
            <a:ext cx="4162489" cy="1606576"/>
          </a:xfrm>
        </p:spPr>
        <p:txBody>
          <a:bodyPr>
            <a:normAutofit/>
          </a:bodyPr>
          <a:lstStyle/>
          <a:p>
            <a:r>
              <a:rPr lang="en-US" sz="1600"/>
              <a:t>Ginalyn LEAL</a:t>
            </a:r>
          </a:p>
          <a:p>
            <a:r>
              <a:rPr lang="en-US" sz="1600"/>
              <a:t>STUDENT ID: 2515491</a:t>
            </a:r>
          </a:p>
        </p:txBody>
      </p:sp>
      <p:pic>
        <p:nvPicPr>
          <p:cNvPr id="7" name="Graphic 6" descr="House">
            <a:extLst>
              <a:ext uri="{FF2B5EF4-FFF2-40B4-BE49-F238E27FC236}">
                <a16:creationId xmlns:a16="http://schemas.microsoft.com/office/drawing/2014/main" id="{108F3BE8-2835-05AD-68CD-181F4851D2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9018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331FC1A-1D55-C164-6403-212C87C3A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000"/>
              <a:t>Conclusion and Recommendation</a:t>
            </a:r>
            <a:br>
              <a:rPr lang="en-US" sz="3000"/>
            </a:br>
            <a:br>
              <a:rPr lang="en-US" sz="3000"/>
            </a:br>
            <a:endParaRPr lang="en-US" sz="3000"/>
          </a:p>
        </p:txBody>
      </p:sp>
      <p:pic>
        <p:nvPicPr>
          <p:cNvPr id="7" name="Graphic 6" descr="Repair">
            <a:extLst>
              <a:ext uri="{FF2B5EF4-FFF2-40B4-BE49-F238E27FC236}">
                <a16:creationId xmlns:a16="http://schemas.microsoft.com/office/drawing/2014/main" id="{98634AA6-878F-7695-5E21-FD748A5699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50462" y="2277991"/>
            <a:ext cx="2926098" cy="29260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0CEE2A-7C10-D181-9E71-6BC653572420}"/>
              </a:ext>
            </a:extLst>
          </p:cNvPr>
          <p:cNvSpPr txBox="1"/>
          <p:nvPr/>
        </p:nvSpPr>
        <p:spPr>
          <a:xfrm>
            <a:off x="4859070" y="2015734"/>
            <a:ext cx="6195784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lv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aseline="0"/>
              <a:t>Improving digital literacy helps ensure faster, safer, and more coordinated care for residents and to their families.</a:t>
            </a:r>
            <a:r>
              <a:rPr lang="en-US"/>
              <a:t>​</a:t>
            </a:r>
          </a:p>
          <a:p>
            <a:pPr marL="228600" lv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aseline="0"/>
              <a:t>Provide digital skills training.</a:t>
            </a:r>
            <a:r>
              <a:rPr lang="en-US"/>
              <a:t>​</a:t>
            </a:r>
          </a:p>
          <a:p>
            <a:pPr marL="228600" lv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aseline="0"/>
              <a:t>Offer short hands-on basic computer.</a:t>
            </a:r>
            <a:r>
              <a:rPr lang="en-US"/>
              <a:t>​</a:t>
            </a:r>
            <a:endParaRPr lang="en-US" baseline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7143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6284C-8973-FB63-9A03-7022FD7B4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digital safety?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43E85-74C9-7D2B-047F-95F12F00D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It is the practice of protecting yourself and your data online by being aware of and managing the risk of using digital technologies.</a:t>
            </a: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94E09-36A4-6C7C-A7D1-D7270F6B06B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924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FDD3556-C9F0-8FFB-00F0-43FAA5EA2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183" y="315255"/>
            <a:ext cx="5908817" cy="55171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Wingdings" pitchFamily="2" charset="2"/>
              <a:buChar char="q"/>
            </a:pPr>
            <a:r>
              <a:rPr lang="en-US" sz="1600">
                <a:latin typeface="+mn-lt"/>
              </a:rPr>
              <a:t> </a:t>
            </a:r>
            <a:r>
              <a:rPr lang="en-US" sz="1600" b="1">
                <a:latin typeface="+mn-lt"/>
              </a:rPr>
              <a:t>Secure Logins 🔐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Use strong passwords (8–12 characters, with numbers and symbols).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Never share login details or write them down.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Enable multi-factor authentication (MFA) for all accounts.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Lock or log out of devices when unattended.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Report any suspicious activity or login issues immediately.</a:t>
            </a:r>
          </a:p>
          <a:p>
            <a:pPr lvl="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kumimoji="0" lang="en-US" altLang="en-US" sz="1600" b="0" i="0" u="none" strike="noStrike" cap="none" normalizeH="0" baseline="0">
              <a:ln>
                <a:noFill/>
              </a:ln>
              <a:latin typeface="+mn-lt"/>
            </a:endParaRP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Wingdings" pitchFamily="2" charset="2"/>
              <a:buChar char="q"/>
            </a:pPr>
            <a:r>
              <a:rPr lang="en-US" altLang="en-US" sz="1600">
                <a:latin typeface="+mn-lt"/>
              </a:rPr>
              <a:t> </a:t>
            </a:r>
            <a:r>
              <a:rPr lang="en-US" altLang="en-US" sz="1600" b="1">
                <a:latin typeface="+mn-lt"/>
              </a:rPr>
              <a:t>Email Safety 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Check the sender’s address before opening links or attachments.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Never share resident information via personal or unsecured emails.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Report phishing or suspicious emails to IT or the Data Protection Lead.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Use encrypted email or secure systems for sensitive data. </a:t>
            </a:r>
          </a:p>
          <a:p>
            <a:pPr marL="171450" lvl="0" indent="-1714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Avoid unnecessary “Reply All” or forwarding of emails with personal details</a:t>
            </a:r>
            <a:endParaRPr kumimoji="0" lang="en-US" altLang="en-US" sz="1600" b="0" i="0" u="none" strike="noStrike" cap="none" normalizeH="0" baseline="0">
              <a:ln>
                <a:noFill/>
              </a:ln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DE1972-6284-59BD-4C61-96B4ABAC1763}"/>
              </a:ext>
            </a:extLst>
          </p:cNvPr>
          <p:cNvSpPr txBox="1"/>
          <p:nvPr/>
        </p:nvSpPr>
        <p:spPr>
          <a:xfrm>
            <a:off x="6096000" y="315255"/>
            <a:ext cx="5908817" cy="5059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Wingdings" pitchFamily="2" charset="2"/>
              <a:buChar char="q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latin typeface="+mn-lt"/>
              </a:rPr>
              <a:t>Safe Document Storage 📁</a:t>
            </a:r>
          </a:p>
          <a:p>
            <a:pPr marL="285750" marR="0" lvl="0" indent="-28575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Save all files on SharePoint or OneDrive, not local drives or USBs. </a:t>
            </a:r>
          </a:p>
          <a:p>
            <a:pPr marL="285750" marR="0" lvl="0" indent="-28575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 Set permissions to control who can view or edit documents. </a:t>
            </a:r>
          </a:p>
          <a:p>
            <a:pPr marL="285750" marR="0" lvl="0" indent="-28575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Back up important files regularly in the cloud. </a:t>
            </a:r>
          </a:p>
          <a:p>
            <a:pPr marL="285750" marR="0" lvl="0" indent="-28575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Do not store care data on personal devices. </a:t>
            </a:r>
          </a:p>
          <a:p>
            <a:pPr marL="285750" marR="0" lvl="0" indent="-28575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latin typeface="+mn-lt"/>
              </a:rPr>
              <a:t>Delete old or unneeded files containing personal information.</a:t>
            </a:r>
          </a:p>
          <a:p>
            <a:pPr marL="0" marR="0" lvl="0" indent="-228600" defTabSz="914400" eaLnBrk="1" fontAlgn="base" hangingPunct="1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endParaRPr lang="en-US" altLang="en-US" sz="1600">
              <a:latin typeface="+mn-lt"/>
            </a:endParaRPr>
          </a:p>
          <a:p>
            <a:pPr marL="285750" lvl="0" indent="-2857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Wingdings" pitchFamily="2" charset="2"/>
              <a:buChar char="q"/>
            </a:pPr>
            <a:r>
              <a:rPr lang="en-US" altLang="en-US" sz="1600" b="1">
                <a:latin typeface="+mn-lt"/>
              </a:rPr>
              <a:t>Maintaining Patient Confidentiality 👩‍⚕️</a:t>
            </a:r>
          </a:p>
          <a:p>
            <a:pPr marL="285750" lvl="0" indent="-2857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Only access records for residents you directly support. </a:t>
            </a:r>
          </a:p>
          <a:p>
            <a:pPr marL="285750" lvl="0" indent="-2857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Do not include identifiable resident details in slides, emails, or photos. </a:t>
            </a:r>
          </a:p>
          <a:p>
            <a:pPr marL="285750" lvl="0" indent="-2857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Keep screens out of view of visitors or other residents. </a:t>
            </a:r>
          </a:p>
          <a:p>
            <a:pPr marL="285750" lvl="0" indent="-2857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Dispose of printed materials securely (e.g., shredding). </a:t>
            </a:r>
          </a:p>
          <a:p>
            <a:pPr marL="285750" lvl="0" indent="-285750" defTabSz="914400" eaLnBrk="1" hangingPunct="1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Always follow Information Governance (IG) and GDPR policies.</a:t>
            </a:r>
          </a:p>
        </p:txBody>
      </p:sp>
    </p:spTree>
    <p:extLst>
      <p:ext uri="{BB962C8B-B14F-4D97-AF65-F5344CB8AC3E}">
        <p14:creationId xmlns:p14="http://schemas.microsoft.com/office/powerpoint/2010/main" val="38031500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77ECA-EA26-CE5F-5B06-523002F22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checklist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2">
            <a:extLst>
              <a:ext uri="{FF2B5EF4-FFF2-40B4-BE49-F238E27FC236}">
                <a16:creationId xmlns:a16="http://schemas.microsoft.com/office/drawing/2014/main" id="{AF3AE9C0-8DCC-F133-D86B-054FA09A0D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24851" y="1600199"/>
            <a:ext cx="6130003" cy="42976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-228600" defTabSz="914400" eaLnBrk="1" fontAlgn="base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latin typeface="+mn-lt"/>
              </a:rPr>
              <a:t>Purpose:  To ensure all staff use digital tools safely and protect resident information.</a:t>
            </a:r>
            <a:endParaRPr lang="en-US" altLang="en-US">
              <a:latin typeface="+mn-lt"/>
            </a:endParaRPr>
          </a:p>
          <a:p>
            <a:pPr marL="0" marR="0" lvl="0" indent="-228600" defTabSz="914400" eaLnBrk="1" fontAlgn="base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latin typeface="+mn-lt"/>
              </a:rPr>
              <a:t>Focus areas:  Secure logins, email safety, safe document storage, and maintaining confidentiality.</a:t>
            </a:r>
          </a:p>
          <a:p>
            <a:pPr marL="0" marR="0" lvl="0" indent="-228600" defTabSz="914400" eaLnBrk="1" fontAlgn="base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latin typeface="+mn-lt"/>
              </a:rPr>
              <a:t>Applies to all staff using Microsoft 365 (Word, PowerPoint, SharePoint, Outlook, etc.). </a:t>
            </a:r>
          </a:p>
        </p:txBody>
      </p:sp>
    </p:spTree>
    <p:extLst>
      <p:ext uri="{BB962C8B-B14F-4D97-AF65-F5344CB8AC3E}">
        <p14:creationId xmlns:p14="http://schemas.microsoft.com/office/powerpoint/2010/main" val="27006358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2B097-6B56-9D77-2416-1BA891E19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REFERENCES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978AF-24D7-059F-79E3-0B5C9EBC5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</a:pPr>
            <a:r>
              <a:rPr lang="en-GB"/>
              <a:t>1. Care Quality </a:t>
            </a:r>
            <a:r>
              <a:rPr lang="en-GB" err="1"/>
              <a:t>Commision</a:t>
            </a:r>
            <a:r>
              <a:rPr lang="en-GB"/>
              <a:t>, (2024) Digital record systems [Online]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/>
              <a:t>  </a:t>
            </a:r>
            <a:r>
              <a:rPr lang="en-GB">
                <a:hlinkClick r:id="rId2"/>
              </a:rPr>
              <a:t>https://www.cqc.org.uk/guidance-providers/adult-social-care/digital-record-systems-adultsocial-care-services</a:t>
            </a:r>
            <a:endParaRPr lang="en-GB"/>
          </a:p>
          <a:p>
            <a:pPr>
              <a:lnSpc>
                <a:spcPct val="100000"/>
              </a:lnSpc>
            </a:pPr>
            <a:r>
              <a:rPr lang="fr-FR"/>
              <a:t>2. Communication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fr-FR">
                <a:hlinkClick r:id="rId2"/>
              </a:rPr>
              <a:t>https://www.kingsfund.org.uk/insight-and-analysis/long-reads/the-reality-of-and-potentialfor-digitally-enabled-care-in-the-community</a:t>
            </a:r>
            <a:r>
              <a:rPr lang="fr-FR"/>
              <a:t> EMELYN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>
              <a:lnSpc>
                <a:spcPct val="100000"/>
              </a:lnSpc>
            </a:pPr>
            <a:r>
              <a:rPr lang="fr-FR"/>
              <a:t>3. Microsoft guidance on Microsoft 365 in </a:t>
            </a:r>
            <a:r>
              <a:rPr lang="fr-FR" err="1"/>
              <a:t>healthcare</a:t>
            </a:r>
            <a:r>
              <a:rPr lang="fr-FR"/>
              <a:t> (</a:t>
            </a:r>
            <a:r>
              <a:rPr lang="fr-FR" err="1"/>
              <a:t>integration</a:t>
            </a:r>
            <a:r>
              <a:rPr lang="fr-FR"/>
              <a:t> </a:t>
            </a:r>
            <a:r>
              <a:rPr lang="fr-FR" err="1"/>
              <a:t>with</a:t>
            </a:r>
            <a:r>
              <a:rPr lang="fr-FR"/>
              <a:t> Teams, SharePoint) and </a:t>
            </a:r>
            <a:r>
              <a:rPr lang="fr-FR" err="1"/>
              <a:t>sector</a:t>
            </a:r>
            <a:r>
              <a:rPr lang="fr-FR"/>
              <a:t> uses. Microsoft 2023.  Microsoft </a:t>
            </a:r>
            <a:r>
              <a:rPr lang="fr-FR" err="1"/>
              <a:t>word</a:t>
            </a:r>
            <a:r>
              <a:rPr lang="fr-FR"/>
              <a:t> (Version 16.0) [Computer Software]. Microsoft. </a:t>
            </a:r>
            <a:r>
              <a:rPr lang="fr-FR">
                <a:hlinkClick r:id="rId3"/>
              </a:rPr>
              <a:t>https://www.microsoft.com/microsoft-365/word</a:t>
            </a:r>
            <a:r>
              <a:rPr lang="fr-FR"/>
              <a:t>   GLENDA</a:t>
            </a:r>
          </a:p>
          <a:p>
            <a:pPr>
              <a:lnSpc>
                <a:spcPct val="100000"/>
              </a:lnSpc>
            </a:pPr>
            <a:endParaRPr lang="fr-FR"/>
          </a:p>
          <a:p>
            <a:pPr>
              <a:lnSpc>
                <a:spcPct val="100000"/>
              </a:lnSpc>
            </a:pPr>
            <a:r>
              <a:rPr lang="fr-FR"/>
              <a:t>4.NHSX, NHS Digital &amp; NHS </a:t>
            </a:r>
            <a:r>
              <a:rPr lang="fr-FR" err="1"/>
              <a:t>England</a:t>
            </a:r>
            <a:r>
              <a:rPr lang="fr-FR"/>
              <a:t>. (2021, </a:t>
            </a:r>
            <a:r>
              <a:rPr lang="fr-FR" err="1"/>
              <a:t>September</a:t>
            </a:r>
            <a:r>
              <a:rPr lang="fr-FR"/>
              <a:t>). Digital </a:t>
            </a:r>
            <a:r>
              <a:rPr lang="fr-FR" err="1"/>
              <a:t>Clinical</a:t>
            </a:r>
            <a:r>
              <a:rPr lang="fr-FR"/>
              <a:t> </a:t>
            </a:r>
            <a:r>
              <a:rPr lang="fr-FR" err="1"/>
              <a:t>Safety</a:t>
            </a:r>
            <a:r>
              <a:rPr lang="fr-FR"/>
              <a:t> </a:t>
            </a:r>
            <a:r>
              <a:rPr lang="fr-FR" err="1"/>
              <a:t>Strategy</a:t>
            </a:r>
            <a:r>
              <a:rPr lang="fr-FR"/>
              <a:t>. Crown Copyright.</a:t>
            </a:r>
          </a:p>
          <a:p>
            <a:pPr>
              <a:lnSpc>
                <a:spcPct val="100000"/>
              </a:lnSpc>
            </a:pPr>
            <a:r>
              <a:rPr lang="fr-FR"/>
              <a:t>5.NHS Digital/Information </a:t>
            </a:r>
            <a:r>
              <a:rPr lang="fr-FR" err="1"/>
              <a:t>Governance</a:t>
            </a:r>
            <a:r>
              <a:rPr lang="fr-FR"/>
              <a:t> &amp;Secure email guidance Data Security </a:t>
            </a:r>
            <a:r>
              <a:rPr lang="fr-FR" err="1"/>
              <a:t>Resources</a:t>
            </a:r>
            <a:r>
              <a:rPr lang="fr-FR"/>
              <a:t> (NHS </a:t>
            </a:r>
            <a:r>
              <a:rPr lang="fr-FR" err="1"/>
              <a:t>England</a:t>
            </a:r>
            <a:r>
              <a:rPr lang="fr-FR"/>
              <a:t> 2007)</a:t>
            </a:r>
          </a:p>
        </p:txBody>
      </p:sp>
    </p:spTree>
    <p:extLst>
      <p:ext uri="{BB962C8B-B14F-4D97-AF65-F5344CB8AC3E}">
        <p14:creationId xmlns:p14="http://schemas.microsoft.com/office/powerpoint/2010/main" val="14568836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23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Gallery</vt:lpstr>
      <vt:lpstr>Using digital technology to improve efficiency at sunrise residential care home</vt:lpstr>
      <vt:lpstr>Sunrise Residential Care Home​</vt:lpstr>
      <vt:lpstr>microsoft word: improving task efficiency in sunrise care home</vt:lpstr>
      <vt:lpstr>What is Microsoft Word?  </vt:lpstr>
      <vt:lpstr>Why MicroSoft Word?  </vt:lpstr>
      <vt:lpstr>How to use MicroSoft Word at Sunrise</vt:lpstr>
      <vt:lpstr>Advantage of Using MS word</vt:lpstr>
      <vt:lpstr>conclusion</vt:lpstr>
      <vt:lpstr>Microsoft power point: an evaluation of its use and effectiveness at sunrise</vt:lpstr>
      <vt:lpstr>Limitations &amp; risks of PowerPoint use at Sunrise </vt:lpstr>
      <vt:lpstr>PowerPoint Presentation</vt:lpstr>
      <vt:lpstr>Evaluation of PowerPoint usage at Sunrise (evidence-based)</vt:lpstr>
      <vt:lpstr>PowerPoint Presentation</vt:lpstr>
      <vt:lpstr>Impacts of digital literacy on staff performance at sunrise</vt:lpstr>
      <vt:lpstr>What is Digital literacy?</vt:lpstr>
      <vt:lpstr>Disadvantages</vt:lpstr>
      <vt:lpstr>Impact of limited digital literacy in sunrise residential home care </vt:lpstr>
      <vt:lpstr>Digital safety checklist for sunrise residential care home</vt:lpstr>
      <vt:lpstr>Conclusion and Recommendation  </vt:lpstr>
      <vt:lpstr>What is digital safety?</vt:lpstr>
      <vt:lpstr>PowerPoint Presentation</vt:lpstr>
      <vt:lpstr>checklist</vt:lpstr>
      <vt:lpstr>REFERENCES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Digital Technology to Improve Efficiency at Sunrise Residential Care Home</dc:title>
  <dc:creator>Leigh Geli</dc:creator>
  <cp:revision>1</cp:revision>
  <dcterms:created xsi:type="dcterms:W3CDTF">2025-10-24T20:08:19Z</dcterms:created>
  <dcterms:modified xsi:type="dcterms:W3CDTF">2025-11-08T11:56:01Z</dcterms:modified>
</cp:coreProperties>
</file>