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B2BC77-A028-41D3-9A0D-CD74D48F416C}" v="7" dt="2022-11-11T00:14:46.0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2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iah Coney" userId="bee97dc268fb8933" providerId="LiveId" clId="{5FB2BC77-A028-41D3-9A0D-CD74D48F416C}"/>
    <pc:docChg chg="undo custSel addSld delSld modSld">
      <pc:chgData name="Josiah Coney" userId="bee97dc268fb8933" providerId="LiveId" clId="{5FB2BC77-A028-41D3-9A0D-CD74D48F416C}" dt="2022-11-11T08:58:54.579" v="2005" actId="20577"/>
      <pc:docMkLst>
        <pc:docMk/>
      </pc:docMkLst>
      <pc:sldChg chg="modSp mod">
        <pc:chgData name="Josiah Coney" userId="bee97dc268fb8933" providerId="LiveId" clId="{5FB2BC77-A028-41D3-9A0D-CD74D48F416C}" dt="2022-11-11T08:46:17.542" v="1975" actId="20577"/>
        <pc:sldMkLst>
          <pc:docMk/>
          <pc:sldMk cId="3847901468" sldId="256"/>
        </pc:sldMkLst>
        <pc:spChg chg="mod">
          <ac:chgData name="Josiah Coney" userId="bee97dc268fb8933" providerId="LiveId" clId="{5FB2BC77-A028-41D3-9A0D-CD74D48F416C}" dt="2022-11-11T08:46:17.542" v="1975" actId="20577"/>
          <ac:spMkLst>
            <pc:docMk/>
            <pc:sldMk cId="3847901468" sldId="256"/>
            <ac:spMk id="3" creationId="{775ABD02-C649-7D6B-C41C-BB6D73211DF9}"/>
          </ac:spMkLst>
        </pc:spChg>
      </pc:sldChg>
      <pc:sldChg chg="addSp delSp modSp mod">
        <pc:chgData name="Josiah Coney" userId="bee97dc268fb8933" providerId="LiveId" clId="{5FB2BC77-A028-41D3-9A0D-CD74D48F416C}" dt="2022-11-11T08:58:54.579" v="2005" actId="20577"/>
        <pc:sldMkLst>
          <pc:docMk/>
          <pc:sldMk cId="172537680" sldId="257"/>
        </pc:sldMkLst>
        <pc:spChg chg="add del">
          <ac:chgData name="Josiah Coney" userId="bee97dc268fb8933" providerId="LiveId" clId="{5FB2BC77-A028-41D3-9A0D-CD74D48F416C}" dt="2022-11-11T00:08:20.034" v="53" actId="931"/>
          <ac:spMkLst>
            <pc:docMk/>
            <pc:sldMk cId="172537680" sldId="257"/>
            <ac:spMk id="3" creationId="{2E6003D5-160D-9D3A-C11C-881C5DB1ABCA}"/>
          </ac:spMkLst>
        </pc:spChg>
        <pc:spChg chg="add del mod">
          <ac:chgData name="Josiah Coney" userId="bee97dc268fb8933" providerId="LiveId" clId="{5FB2BC77-A028-41D3-9A0D-CD74D48F416C}" dt="2022-11-11T00:08:56.252" v="63"/>
          <ac:spMkLst>
            <pc:docMk/>
            <pc:sldMk cId="172537680" sldId="257"/>
            <ac:spMk id="11" creationId="{4B2F24E0-72BA-D5B7-080E-6CD160E97A10}"/>
          </ac:spMkLst>
        </pc:spChg>
        <pc:spChg chg="add mod">
          <ac:chgData name="Josiah Coney" userId="bee97dc268fb8933" providerId="LiveId" clId="{5FB2BC77-A028-41D3-9A0D-CD74D48F416C}" dt="2022-11-11T08:58:54.579" v="2005" actId="20577"/>
          <ac:spMkLst>
            <pc:docMk/>
            <pc:sldMk cId="172537680" sldId="257"/>
            <ac:spMk id="12" creationId="{F467DACF-FA5C-5171-BA08-131C6C46313A}"/>
          </ac:spMkLst>
        </pc:spChg>
        <pc:picChg chg="mod">
          <ac:chgData name="Josiah Coney" userId="bee97dc268fb8933" providerId="LiveId" clId="{5FB2BC77-A028-41D3-9A0D-CD74D48F416C}" dt="2022-11-11T00:08:25.354" v="55" actId="1076"/>
          <ac:picMkLst>
            <pc:docMk/>
            <pc:sldMk cId="172537680" sldId="257"/>
            <ac:picMk id="6" creationId="{6A4C73F2-E324-7CF3-3876-AE46F6A1A28C}"/>
          </ac:picMkLst>
        </pc:picChg>
        <pc:picChg chg="add del mod">
          <ac:chgData name="Josiah Coney" userId="bee97dc268fb8933" providerId="LiveId" clId="{5FB2BC77-A028-41D3-9A0D-CD74D48F416C}" dt="2022-11-11T00:08:10.884" v="52" actId="931"/>
          <ac:picMkLst>
            <pc:docMk/>
            <pc:sldMk cId="172537680" sldId="257"/>
            <ac:picMk id="8" creationId="{20EFACD8-882D-3B3C-A571-BBD430E01211}"/>
          </ac:picMkLst>
        </pc:picChg>
        <pc:picChg chg="add mod">
          <ac:chgData name="Josiah Coney" userId="bee97dc268fb8933" providerId="LiveId" clId="{5FB2BC77-A028-41D3-9A0D-CD74D48F416C}" dt="2022-11-11T00:08:32.256" v="58" actId="1076"/>
          <ac:picMkLst>
            <pc:docMk/>
            <pc:sldMk cId="172537680" sldId="257"/>
            <ac:picMk id="10" creationId="{060D49C1-4C86-78B8-41D9-EC061CE484CD}"/>
          </ac:picMkLst>
        </pc:picChg>
      </pc:sldChg>
      <pc:sldChg chg="addSp delSp modSp new mod setBg">
        <pc:chgData name="Josiah Coney" userId="bee97dc268fb8933" providerId="LiveId" clId="{5FB2BC77-A028-41D3-9A0D-CD74D48F416C}" dt="2022-11-11T08:40:59.487" v="1921" actId="403"/>
        <pc:sldMkLst>
          <pc:docMk/>
          <pc:sldMk cId="1321940757" sldId="258"/>
        </pc:sldMkLst>
        <pc:spChg chg="mod">
          <ac:chgData name="Josiah Coney" userId="bee97dc268fb8933" providerId="LiveId" clId="{5FB2BC77-A028-41D3-9A0D-CD74D48F416C}" dt="2022-11-11T08:40:56.102" v="1919" actId="26606"/>
          <ac:spMkLst>
            <pc:docMk/>
            <pc:sldMk cId="1321940757" sldId="258"/>
            <ac:spMk id="2" creationId="{42510F14-9442-BF5B-A5BB-B54CE80703B9}"/>
          </ac:spMkLst>
        </pc:spChg>
        <pc:spChg chg="mod">
          <ac:chgData name="Josiah Coney" userId="bee97dc268fb8933" providerId="LiveId" clId="{5FB2BC77-A028-41D3-9A0D-CD74D48F416C}" dt="2022-11-11T08:40:59.487" v="1921" actId="403"/>
          <ac:spMkLst>
            <pc:docMk/>
            <pc:sldMk cId="1321940757" sldId="258"/>
            <ac:spMk id="3" creationId="{0098FD8D-9038-506E-A8B5-A57D226816F2}"/>
          </ac:spMkLst>
        </pc:spChg>
        <pc:spChg chg="del">
          <ac:chgData name="Josiah Coney" userId="bee97dc268fb8933" providerId="LiveId" clId="{5FB2BC77-A028-41D3-9A0D-CD74D48F416C}" dt="2022-11-11T00:07:49.338" v="47" actId="931"/>
          <ac:spMkLst>
            <pc:docMk/>
            <pc:sldMk cId="1321940757" sldId="258"/>
            <ac:spMk id="4" creationId="{EDC5FA12-A8DD-6572-4D76-B805142285AD}"/>
          </ac:spMkLst>
        </pc:spChg>
        <pc:picChg chg="add mod">
          <ac:chgData name="Josiah Coney" userId="bee97dc268fb8933" providerId="LiveId" clId="{5FB2BC77-A028-41D3-9A0D-CD74D48F416C}" dt="2022-11-11T08:40:56.102" v="1919" actId="26606"/>
          <ac:picMkLst>
            <pc:docMk/>
            <pc:sldMk cId="1321940757" sldId="258"/>
            <ac:picMk id="6" creationId="{B9D68EBA-92E6-C4CE-66FA-0674C0D396F4}"/>
          </ac:picMkLst>
        </pc:picChg>
        <pc:picChg chg="add">
          <ac:chgData name="Josiah Coney" userId="bee97dc268fb8933" providerId="LiveId" clId="{5FB2BC77-A028-41D3-9A0D-CD74D48F416C}" dt="2022-11-11T08:40:56.102" v="1919" actId="26606"/>
          <ac:picMkLst>
            <pc:docMk/>
            <pc:sldMk cId="1321940757" sldId="258"/>
            <ac:picMk id="11" creationId="{A53ED3FC-3BE8-4F1F-BEF1-74B1C721718A}"/>
          </ac:picMkLst>
        </pc:picChg>
      </pc:sldChg>
      <pc:sldChg chg="addSp delSp modSp new mod setBg">
        <pc:chgData name="Josiah Coney" userId="bee97dc268fb8933" providerId="LiveId" clId="{5FB2BC77-A028-41D3-9A0D-CD74D48F416C}" dt="2022-11-11T08:41:06.263" v="1923" actId="403"/>
        <pc:sldMkLst>
          <pc:docMk/>
          <pc:sldMk cId="569213172" sldId="259"/>
        </pc:sldMkLst>
        <pc:spChg chg="mod">
          <ac:chgData name="Josiah Coney" userId="bee97dc268fb8933" providerId="LiveId" clId="{5FB2BC77-A028-41D3-9A0D-CD74D48F416C}" dt="2022-11-11T08:40:16.455" v="1822" actId="26606"/>
          <ac:spMkLst>
            <pc:docMk/>
            <pc:sldMk cId="569213172" sldId="259"/>
            <ac:spMk id="2" creationId="{A13563F2-05A1-98BA-1D0D-1CF8C84AF31A}"/>
          </ac:spMkLst>
        </pc:spChg>
        <pc:spChg chg="mod">
          <ac:chgData name="Josiah Coney" userId="bee97dc268fb8933" providerId="LiveId" clId="{5FB2BC77-A028-41D3-9A0D-CD74D48F416C}" dt="2022-11-11T08:41:06.263" v="1923" actId="403"/>
          <ac:spMkLst>
            <pc:docMk/>
            <pc:sldMk cId="569213172" sldId="259"/>
            <ac:spMk id="3" creationId="{34A565C3-32E9-92C9-D564-6A04400ED92E}"/>
          </ac:spMkLst>
        </pc:spChg>
        <pc:spChg chg="del">
          <ac:chgData name="Josiah Coney" userId="bee97dc268fb8933" providerId="LiveId" clId="{5FB2BC77-A028-41D3-9A0D-CD74D48F416C}" dt="2022-11-11T00:14:46.029" v="142" actId="931"/>
          <ac:spMkLst>
            <pc:docMk/>
            <pc:sldMk cId="569213172" sldId="259"/>
            <ac:spMk id="4" creationId="{FD5C4D0C-869A-896D-0FAE-BC0E7419A7A7}"/>
          </ac:spMkLst>
        </pc:spChg>
        <pc:picChg chg="add mod">
          <ac:chgData name="Josiah Coney" userId="bee97dc268fb8933" providerId="LiveId" clId="{5FB2BC77-A028-41D3-9A0D-CD74D48F416C}" dt="2022-11-11T08:40:16.455" v="1822" actId="26606"/>
          <ac:picMkLst>
            <pc:docMk/>
            <pc:sldMk cId="569213172" sldId="259"/>
            <ac:picMk id="6" creationId="{9C353C6D-709F-4C99-C09F-9C3830F14090}"/>
          </ac:picMkLst>
        </pc:picChg>
        <pc:picChg chg="add">
          <ac:chgData name="Josiah Coney" userId="bee97dc268fb8933" providerId="LiveId" clId="{5FB2BC77-A028-41D3-9A0D-CD74D48F416C}" dt="2022-11-11T08:40:16.455" v="1822" actId="26606"/>
          <ac:picMkLst>
            <pc:docMk/>
            <pc:sldMk cId="569213172" sldId="259"/>
            <ac:picMk id="11" creationId="{A53ED3FC-3BE8-4F1F-BEF1-74B1C721718A}"/>
          </ac:picMkLst>
        </pc:picChg>
      </pc:sldChg>
      <pc:sldChg chg="addSp delSp modSp new mod setBg">
        <pc:chgData name="Josiah Coney" userId="bee97dc268fb8933" providerId="LiveId" clId="{5FB2BC77-A028-41D3-9A0D-CD74D48F416C}" dt="2022-11-11T08:41:10.951" v="1926" actId="27636"/>
        <pc:sldMkLst>
          <pc:docMk/>
          <pc:sldMk cId="3279470525" sldId="260"/>
        </pc:sldMkLst>
        <pc:spChg chg="mod">
          <ac:chgData name="Josiah Coney" userId="bee97dc268fb8933" providerId="LiveId" clId="{5FB2BC77-A028-41D3-9A0D-CD74D48F416C}" dt="2022-11-11T08:40:08.834" v="1821" actId="26606"/>
          <ac:spMkLst>
            <pc:docMk/>
            <pc:sldMk cId="3279470525" sldId="260"/>
            <ac:spMk id="2" creationId="{1A3DCFE0-9455-38D8-79B6-B7BCFCAF2F07}"/>
          </ac:spMkLst>
        </pc:spChg>
        <pc:spChg chg="mod">
          <ac:chgData name="Josiah Coney" userId="bee97dc268fb8933" providerId="LiveId" clId="{5FB2BC77-A028-41D3-9A0D-CD74D48F416C}" dt="2022-11-11T08:41:10.951" v="1926" actId="27636"/>
          <ac:spMkLst>
            <pc:docMk/>
            <pc:sldMk cId="3279470525" sldId="260"/>
            <ac:spMk id="3" creationId="{3BEC003A-E2D7-0AE0-E552-5ACFD31D593A}"/>
          </ac:spMkLst>
        </pc:spChg>
        <pc:spChg chg="del">
          <ac:chgData name="Josiah Coney" userId="bee97dc268fb8933" providerId="LiveId" clId="{5FB2BC77-A028-41D3-9A0D-CD74D48F416C}" dt="2022-11-11T08:09:56.912" v="709" actId="931"/>
          <ac:spMkLst>
            <pc:docMk/>
            <pc:sldMk cId="3279470525" sldId="260"/>
            <ac:spMk id="4" creationId="{E8C7FA23-D87D-50F0-E58C-B92485AE2BA8}"/>
          </ac:spMkLst>
        </pc:spChg>
        <pc:picChg chg="add mod">
          <ac:chgData name="Josiah Coney" userId="bee97dc268fb8933" providerId="LiveId" clId="{5FB2BC77-A028-41D3-9A0D-CD74D48F416C}" dt="2022-11-11T08:40:08.834" v="1821" actId="26606"/>
          <ac:picMkLst>
            <pc:docMk/>
            <pc:sldMk cId="3279470525" sldId="260"/>
            <ac:picMk id="6" creationId="{A439A994-0771-53D8-66EA-DFC299E8E824}"/>
          </ac:picMkLst>
        </pc:picChg>
        <pc:picChg chg="add">
          <ac:chgData name="Josiah Coney" userId="bee97dc268fb8933" providerId="LiveId" clId="{5FB2BC77-A028-41D3-9A0D-CD74D48F416C}" dt="2022-11-11T08:40:08.834" v="1821" actId="26606"/>
          <ac:picMkLst>
            <pc:docMk/>
            <pc:sldMk cId="3279470525" sldId="260"/>
            <ac:picMk id="11" creationId="{A53ED3FC-3BE8-4F1F-BEF1-74B1C721718A}"/>
          </ac:picMkLst>
        </pc:picChg>
      </pc:sldChg>
      <pc:sldChg chg="addSp delSp modSp new mod setBg">
        <pc:chgData name="Josiah Coney" userId="bee97dc268fb8933" providerId="LiveId" clId="{5FB2BC77-A028-41D3-9A0D-CD74D48F416C}" dt="2022-11-11T08:41:18.962" v="1928" actId="403"/>
        <pc:sldMkLst>
          <pc:docMk/>
          <pc:sldMk cId="1254296786" sldId="261"/>
        </pc:sldMkLst>
        <pc:spChg chg="mod">
          <ac:chgData name="Josiah Coney" userId="bee97dc268fb8933" providerId="LiveId" clId="{5FB2BC77-A028-41D3-9A0D-CD74D48F416C}" dt="2022-11-11T08:38:15.552" v="1532" actId="26606"/>
          <ac:spMkLst>
            <pc:docMk/>
            <pc:sldMk cId="1254296786" sldId="261"/>
            <ac:spMk id="2" creationId="{B64307F2-0352-237C-0309-12FEB2651DEB}"/>
          </ac:spMkLst>
        </pc:spChg>
        <pc:spChg chg="mod">
          <ac:chgData name="Josiah Coney" userId="bee97dc268fb8933" providerId="LiveId" clId="{5FB2BC77-A028-41D3-9A0D-CD74D48F416C}" dt="2022-11-11T08:41:18.962" v="1928" actId="403"/>
          <ac:spMkLst>
            <pc:docMk/>
            <pc:sldMk cId="1254296786" sldId="261"/>
            <ac:spMk id="3" creationId="{C29A5925-BF52-F642-5F91-00B5EE39A019}"/>
          </ac:spMkLst>
        </pc:spChg>
        <pc:spChg chg="del">
          <ac:chgData name="Josiah Coney" userId="bee97dc268fb8933" providerId="LiveId" clId="{5FB2BC77-A028-41D3-9A0D-CD74D48F416C}" dt="2022-11-11T08:38:09.695" v="1527" actId="931"/>
          <ac:spMkLst>
            <pc:docMk/>
            <pc:sldMk cId="1254296786" sldId="261"/>
            <ac:spMk id="4" creationId="{4F8ADF09-E4B5-C5E7-26C7-47379BF98E0B}"/>
          </ac:spMkLst>
        </pc:spChg>
        <pc:picChg chg="add mod">
          <ac:chgData name="Josiah Coney" userId="bee97dc268fb8933" providerId="LiveId" clId="{5FB2BC77-A028-41D3-9A0D-CD74D48F416C}" dt="2022-11-11T08:38:15.552" v="1532" actId="26606"/>
          <ac:picMkLst>
            <pc:docMk/>
            <pc:sldMk cId="1254296786" sldId="261"/>
            <ac:picMk id="6" creationId="{4171C692-CE78-9482-FFF1-D35952873A98}"/>
          </ac:picMkLst>
        </pc:picChg>
        <pc:picChg chg="add del">
          <ac:chgData name="Josiah Coney" userId="bee97dc268fb8933" providerId="LiveId" clId="{5FB2BC77-A028-41D3-9A0D-CD74D48F416C}" dt="2022-11-11T08:38:15.522" v="1531" actId="26606"/>
          <ac:picMkLst>
            <pc:docMk/>
            <pc:sldMk cId="1254296786" sldId="261"/>
            <ac:picMk id="11" creationId="{DF6A9299-1D12-47E2-9DD4-03342553C4AA}"/>
          </ac:picMkLst>
        </pc:picChg>
        <pc:picChg chg="add">
          <ac:chgData name="Josiah Coney" userId="bee97dc268fb8933" providerId="LiveId" clId="{5FB2BC77-A028-41D3-9A0D-CD74D48F416C}" dt="2022-11-11T08:38:15.552" v="1532" actId="26606"/>
          <ac:picMkLst>
            <pc:docMk/>
            <pc:sldMk cId="1254296786" sldId="261"/>
            <ac:picMk id="13" creationId="{A53ED3FC-3BE8-4F1F-BEF1-74B1C721718A}"/>
          </ac:picMkLst>
        </pc:picChg>
      </pc:sldChg>
      <pc:sldChg chg="addSp delSp modSp new mod setBg">
        <pc:chgData name="Josiah Coney" userId="bee97dc268fb8933" providerId="LiveId" clId="{5FB2BC77-A028-41D3-9A0D-CD74D48F416C}" dt="2022-11-11T08:43:49.871" v="1974" actId="20577"/>
        <pc:sldMkLst>
          <pc:docMk/>
          <pc:sldMk cId="409722969" sldId="262"/>
        </pc:sldMkLst>
        <pc:spChg chg="mod">
          <ac:chgData name="Josiah Coney" userId="bee97dc268fb8933" providerId="LiveId" clId="{5FB2BC77-A028-41D3-9A0D-CD74D48F416C}" dt="2022-11-11T08:40:01.867" v="1820" actId="26606"/>
          <ac:spMkLst>
            <pc:docMk/>
            <pc:sldMk cId="409722969" sldId="262"/>
            <ac:spMk id="2" creationId="{5EA383A0-4B62-B255-27D5-032F4A5F7098}"/>
          </ac:spMkLst>
        </pc:spChg>
        <pc:spChg chg="mod">
          <ac:chgData name="Josiah Coney" userId="bee97dc268fb8933" providerId="LiveId" clId="{5FB2BC77-A028-41D3-9A0D-CD74D48F416C}" dt="2022-11-11T08:43:49.871" v="1974" actId="20577"/>
          <ac:spMkLst>
            <pc:docMk/>
            <pc:sldMk cId="409722969" sldId="262"/>
            <ac:spMk id="3" creationId="{D4977C84-8D82-F64A-13C1-B84070589BB9}"/>
          </ac:spMkLst>
        </pc:spChg>
        <pc:spChg chg="del mod">
          <ac:chgData name="Josiah Coney" userId="bee97dc268fb8933" providerId="LiveId" clId="{5FB2BC77-A028-41D3-9A0D-CD74D48F416C}" dt="2022-11-11T08:39:51.634" v="1818" actId="478"/>
          <ac:spMkLst>
            <pc:docMk/>
            <pc:sldMk cId="409722969" sldId="262"/>
            <ac:spMk id="4" creationId="{22D536AA-5477-CF5C-AC66-487858A5BECA}"/>
          </ac:spMkLst>
        </pc:spChg>
        <pc:spChg chg="add">
          <ac:chgData name="Josiah Coney" userId="bee97dc268fb8933" providerId="LiveId" clId="{5FB2BC77-A028-41D3-9A0D-CD74D48F416C}" dt="2022-11-11T08:40:01.867" v="1820" actId="26606"/>
          <ac:spMkLst>
            <pc:docMk/>
            <pc:sldMk cId="409722969" sldId="262"/>
            <ac:spMk id="10" creationId="{50E53EDA-3B94-4F6B-9E86-D3BB9EBB9616}"/>
          </ac:spMkLst>
        </pc:spChg>
        <pc:picChg chg="add">
          <ac:chgData name="Josiah Coney" userId="bee97dc268fb8933" providerId="LiveId" clId="{5FB2BC77-A028-41D3-9A0D-CD74D48F416C}" dt="2022-11-11T08:40:01.867" v="1820" actId="26606"/>
          <ac:picMkLst>
            <pc:docMk/>
            <pc:sldMk cId="409722969" sldId="262"/>
            <ac:picMk id="8" creationId="{A17F7527-5AC0-479A-B79F-9CF463410490}"/>
          </ac:picMkLst>
        </pc:picChg>
        <pc:cxnChg chg="add">
          <ac:chgData name="Josiah Coney" userId="bee97dc268fb8933" providerId="LiveId" clId="{5FB2BC77-A028-41D3-9A0D-CD74D48F416C}" dt="2022-11-11T08:40:01.867" v="1820" actId="26606"/>
          <ac:cxnSpMkLst>
            <pc:docMk/>
            <pc:sldMk cId="409722969" sldId="262"/>
            <ac:cxnSpMk id="12" creationId="{30EFD79F-7790-479B-B7DB-BD0D8C101DDD}"/>
          </ac:cxnSpMkLst>
        </pc:cxnChg>
      </pc:sldChg>
      <pc:sldChg chg="new del">
        <pc:chgData name="Josiah Coney" userId="bee97dc268fb8933" providerId="LiveId" clId="{5FB2BC77-A028-41D3-9A0D-CD74D48F416C}" dt="2022-11-11T02:15:21.716" v="350" actId="47"/>
        <pc:sldMkLst>
          <pc:docMk/>
          <pc:sldMk cId="451590983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f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bopress.org/doi/full/10.1038/sj.embor.7400993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pixabay.com/images/search/animal%20research/?manual_search=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aat.jhsph.edu/principles/the-principles-of-humane-experimental-technique" TargetMode="External"/><Relationship Id="rId5" Type="http://schemas.openxmlformats.org/officeDocument/2006/relationships/hyperlink" Target="https://www.peta.org/issues/animals-used-for-experimentation/animals-used-experimentation-factsheets/animal-experiments-overview" TargetMode="External"/><Relationship Id="rId10" Type="http://schemas.openxmlformats.org/officeDocument/2006/relationships/hyperlink" Target="https://pixabay.com/" TargetMode="External"/><Relationship Id="rId4" Type="http://schemas.openxmlformats.org/officeDocument/2006/relationships/hyperlink" Target="https://www.understandinganimalresearch.org.uk/what-is-animal-research/faqs" TargetMode="External"/><Relationship Id="rId9" Type="http://schemas.openxmlformats.org/officeDocument/2006/relationships/hyperlink" Target="https://www.peta.org/issues/animals-used-for-experimentation/animal-testing-bad-sci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DB461-F1E2-106A-02E8-40F7F1121D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>
                <a:effectLst/>
                <a:latin typeface="Arial Narrow" panose="020B0606020202030204" pitchFamily="34" charset="0"/>
                <a:ea typeface="Calibri" panose="020F0502020204030204" pitchFamily="34" charset="0"/>
              </a:rPr>
              <a:t>Critically </a:t>
            </a:r>
            <a:r>
              <a:rPr lang="en-GB" sz="4800" dirty="0">
                <a:latin typeface="Arial Narrow" panose="020B0606020202030204" pitchFamily="34" charset="0"/>
                <a:ea typeface="Calibri" panose="020F0502020204030204" pitchFamily="34" charset="0"/>
              </a:rPr>
              <a:t>As</a:t>
            </a:r>
            <a:r>
              <a:rPr lang="en-GB" sz="4800" dirty="0">
                <a:effectLst/>
                <a:latin typeface="Arial Narrow" panose="020B0606020202030204" pitchFamily="34" charset="0"/>
                <a:ea typeface="Calibri" panose="020F0502020204030204" pitchFamily="34" charset="0"/>
              </a:rPr>
              <a:t>sessing the Justification for the Use of Animals in Research</a:t>
            </a:r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5ABD02-C649-7D6B-C41C-BB6D73211D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Is it Justified under any circumstance?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901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D848A-D55B-8527-61D9-949DD5AA9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animal research?</a:t>
            </a:r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060D49C1-4C86-78B8-41D9-EC061CE484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216594" y="609600"/>
            <a:ext cx="985891" cy="1284303"/>
          </a:xfr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A4C73F2-E324-7CF3-3876-AE46F6A1A2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474693" y="2065867"/>
            <a:ext cx="4390768" cy="3689803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467DACF-FA5C-5171-BA08-131C6C46313A}"/>
              </a:ext>
            </a:extLst>
          </p:cNvPr>
          <p:cNvSpPr txBox="1"/>
          <p:nvPr/>
        </p:nvSpPr>
        <p:spPr>
          <a:xfrm>
            <a:off x="685802" y="2065867"/>
            <a:ext cx="651668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What is animal research? Why are we discussing it?</a:t>
            </a:r>
          </a:p>
          <a:p>
            <a:endParaRPr lang="en-US" sz="2400" dirty="0"/>
          </a:p>
          <a:p>
            <a:r>
              <a:rPr lang="en-US" sz="2400" dirty="0"/>
              <a:t>How useful are animals in research?</a:t>
            </a:r>
          </a:p>
          <a:p>
            <a:endParaRPr lang="en-US" sz="2400" dirty="0"/>
          </a:p>
          <a:p>
            <a:r>
              <a:rPr lang="en-US" sz="2400" dirty="0"/>
              <a:t>50 million animals in the USA alone, according to the Humane Society, but estimates </a:t>
            </a:r>
            <a:r>
              <a:rPr lang="en-US" sz="2400"/>
              <a:t>vary massively</a:t>
            </a:r>
            <a:endParaRPr lang="en-US" sz="2400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37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A53ED3FC-3BE8-4F1F-BEF1-74B1C7217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510F14-9442-BF5B-A5BB-B54CE8070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History of Animal Research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8FD8D-9038-506E-A8B5-A57D226816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6282266" cy="36491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/>
            <a:r>
              <a:rPr lang="en-US" sz="2400" dirty="0"/>
              <a:t>Earliest writing on animal research is in the Aristotle and Erasistratus </a:t>
            </a:r>
          </a:p>
          <a:p>
            <a:pPr marL="0" indent="0"/>
            <a:r>
              <a:rPr lang="en-US" sz="2400" dirty="0"/>
              <a:t>Early Roman Law Prohibited Human Dissections</a:t>
            </a:r>
          </a:p>
          <a:p>
            <a:pPr marL="0" indent="0"/>
            <a:r>
              <a:rPr lang="en-US" sz="2400" dirty="0"/>
              <a:t>Galen experimented on animals both live and dead, and he is a father of modern medicine</a:t>
            </a:r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9D68EBA-92E6-C4CE-66FA-0674C0D396F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7861611" y="990600"/>
            <a:ext cx="2904363" cy="4800599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194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A53ED3FC-3BE8-4F1F-BEF1-74B1C7217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3563F2-05A1-98BA-1D0D-1CF8C84AF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Animal research is Justified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565C3-32E9-92C9-D564-6A04400ED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178" y="2261420"/>
            <a:ext cx="4002936" cy="36379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/>
              <a:t>A necessary evil?</a:t>
            </a:r>
          </a:p>
          <a:p>
            <a:r>
              <a:rPr lang="en-US" sz="2400" dirty="0"/>
              <a:t>The 3 R’s</a:t>
            </a:r>
          </a:p>
          <a:p>
            <a:r>
              <a:rPr lang="en-US" sz="2400" dirty="0"/>
              <a:t>A beneficial tool in the belt of science? And unnecessary and outdated waste of life?</a:t>
            </a:r>
          </a:p>
          <a:p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C353C6D-709F-4C99-C09F-9C3830F1409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289752" y="1313480"/>
            <a:ext cx="6095593" cy="4068808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9213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A53ED3FC-3BE8-4F1F-BEF1-74B1C7217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3DCFE0-9455-38D8-79B6-B7BCFCAF2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Animal Research Is not Justified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C003A-E2D7-0AE0-E552-5ACFD31D59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178" y="2261420"/>
            <a:ext cx="4002936" cy="363793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400" dirty="0"/>
              <a:t>There is very little evidence to support the Idea that Animal testing is effective</a:t>
            </a:r>
          </a:p>
          <a:p>
            <a:r>
              <a:rPr lang="en-US" sz="2400" dirty="0"/>
              <a:t>The idea they have been a major contributor is erroneous.</a:t>
            </a:r>
          </a:p>
          <a:p>
            <a:r>
              <a:rPr lang="en-US" sz="2400" dirty="0"/>
              <a:t>Thalidomide tragedy demonstrates Animal testing's shortcomings.</a:t>
            </a:r>
          </a:p>
          <a:p>
            <a:endParaRPr lang="en-US" dirty="0"/>
          </a:p>
        </p:txBody>
      </p:sp>
      <p:pic>
        <p:nvPicPr>
          <p:cNvPr id="6" name="Content Placeholder 5" descr="A couple of Highland Cows in a field">
            <a:extLst>
              <a:ext uri="{FF2B5EF4-FFF2-40B4-BE49-F238E27FC236}">
                <a16:creationId xmlns:a16="http://schemas.microsoft.com/office/drawing/2014/main" id="{A439A994-0771-53D8-66EA-DFC299E8E8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289752" y="1313480"/>
            <a:ext cx="6095593" cy="4068808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79470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0">
            <a:extLst>
              <a:ext uri="{FF2B5EF4-FFF2-40B4-BE49-F238E27FC236}">
                <a16:creationId xmlns:a16="http://schemas.microsoft.com/office/drawing/2014/main" id="{A53ED3FC-3BE8-4F1F-BEF1-74B1C7217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4307F2-0352-237C-0309-12FEB2651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Conclusions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5925-BF52-F642-5F91-00B5EE39A0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178" y="2261420"/>
            <a:ext cx="4002936" cy="36379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Animal Testing has been used to great effect.</a:t>
            </a:r>
          </a:p>
          <a:p>
            <a:r>
              <a:rPr lang="en-US" sz="2000" dirty="0"/>
              <a:t>When carefully monitored and reviewed, working under 3R’s principle it can sometimes be justified</a:t>
            </a:r>
          </a:p>
          <a:p>
            <a:r>
              <a:rPr lang="en-US" sz="2000" dirty="0"/>
              <a:t>It is far, far too extensive. </a:t>
            </a:r>
          </a:p>
        </p:txBody>
      </p:sp>
      <p:pic>
        <p:nvPicPr>
          <p:cNvPr id="6" name="Content Placeholder 5" descr="A person holding a rat&#10;&#10;Description automatically generated with low confidence">
            <a:extLst>
              <a:ext uri="{FF2B5EF4-FFF2-40B4-BE49-F238E27FC236}">
                <a16:creationId xmlns:a16="http://schemas.microsoft.com/office/drawing/2014/main" id="{4171C692-CE78-9482-FFF1-D35952873A9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289752" y="1319714"/>
            <a:ext cx="6095593" cy="4056340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54296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17F7527-5AC0-479A-B79F-9CF463410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383A0-4B62-B255-27D5-032F4A5F7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/>
              <a:t>Bibliography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77C84-8D82-F64A-13C1-B84070589B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8658" y="1150076"/>
            <a:ext cx="6517543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Laboratory Animal Research. (Seoul: Korean Association for Laboratory Animal Science, 2005)</a:t>
            </a:r>
          </a:p>
          <a:p>
            <a:r>
              <a:rPr lang="en-US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Advanced Veterinary and Animal Research. (Mymensingh, Bangladesh: Network for the Veterinarians of Bangladesh, 2014) </a:t>
            </a:r>
          </a:p>
          <a:p>
            <a:r>
              <a:rPr lang="en-US" sz="105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https://www.understandinganimalresearch.org.uk/what-is-animal-research/faqs</a:t>
            </a:r>
            <a:endParaRPr lang="en-US" sz="105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5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https://www.peta.org/issues/animals-used-for-experimentation/animals-used-experimentation-factsheets/animal-experiments-overview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5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https://caat.jhsph.edu/principles/the-principles-of-humane-experimental-technique</a:t>
            </a:r>
            <a:r>
              <a:rPr lang="en-US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5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https://pixabay.com/images/search/animal%20research/?manual_search=1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50" dirty="0">
                <a:effectLst/>
                <a:latin typeface="inherit"/>
                <a:ea typeface="Calibri" panose="020F0502020204030204" pitchFamily="34" charset="0"/>
                <a:cs typeface="Helvetica" panose="020B0604020202020204" pitchFamily="34" charset="0"/>
              </a:rPr>
              <a:t>Pound P</a:t>
            </a:r>
            <a:r>
              <a:rPr lang="en-GB" sz="105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50" dirty="0">
                <a:effectLst/>
                <a:latin typeface="inherit"/>
                <a:ea typeface="Calibri" panose="020F0502020204030204" pitchFamily="34" charset="0"/>
                <a:cs typeface="Helvetica" panose="020B0604020202020204" pitchFamily="34" charset="0"/>
              </a:rPr>
              <a:t>Ebrahim S</a:t>
            </a:r>
            <a:r>
              <a:rPr lang="en-GB" sz="105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50" dirty="0" err="1">
                <a:effectLst/>
                <a:latin typeface="inherit"/>
                <a:ea typeface="Calibri" panose="020F0502020204030204" pitchFamily="34" charset="0"/>
                <a:cs typeface="Helvetica" panose="020B0604020202020204" pitchFamily="34" charset="0"/>
              </a:rPr>
              <a:t>Sandercock</a:t>
            </a:r>
            <a:r>
              <a:rPr lang="en-GB" sz="1050" dirty="0">
                <a:effectLst/>
                <a:latin typeface="inherit"/>
                <a:ea typeface="Calibri" panose="020F0502020204030204" pitchFamily="34" charset="0"/>
                <a:cs typeface="Helvetica" panose="020B0604020202020204" pitchFamily="34" charset="0"/>
              </a:rPr>
              <a:t> P</a:t>
            </a:r>
            <a:r>
              <a:rPr lang="en-GB" sz="105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50" dirty="0">
                <a:effectLst/>
                <a:latin typeface="inherit"/>
                <a:ea typeface="Calibri" panose="020F0502020204030204" pitchFamily="34" charset="0"/>
                <a:cs typeface="Helvetica" panose="020B0604020202020204" pitchFamily="34" charset="0"/>
              </a:rPr>
              <a:t>Bracken M B</a:t>
            </a:r>
            <a:r>
              <a:rPr lang="en-GB" sz="105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50" dirty="0">
                <a:effectLst/>
                <a:latin typeface="inherit"/>
                <a:ea typeface="Calibri" panose="020F0502020204030204" pitchFamily="34" charset="0"/>
                <a:cs typeface="Helvetica" panose="020B0604020202020204" pitchFamily="34" charset="0"/>
              </a:rPr>
              <a:t>Roberts I</a:t>
            </a:r>
            <a:r>
              <a:rPr lang="en-GB" sz="105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 Where is the evidence that animal research benefits humans? </a:t>
            </a:r>
            <a:r>
              <a:rPr lang="en-GB" sz="1050" i="1" dirty="0">
                <a:effectLst/>
                <a:latin typeface="inherit"/>
                <a:ea typeface="Calibri" panose="020F0502020204030204" pitchFamily="34" charset="0"/>
                <a:cs typeface="Helvetica" panose="020B0604020202020204" pitchFamily="34" charset="0"/>
              </a:rPr>
              <a:t>BMJ </a:t>
            </a:r>
            <a:r>
              <a:rPr lang="en-GB" sz="1050" dirty="0">
                <a:effectLst/>
                <a:latin typeface="inherit"/>
                <a:ea typeface="Calibri" panose="020F0502020204030204" pitchFamily="34" charset="0"/>
                <a:cs typeface="Helvetica" panose="020B0604020202020204" pitchFamily="34" charset="0"/>
              </a:rPr>
              <a:t>2004; 328 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:514 </a:t>
            </a:r>
            <a:r>
              <a:rPr lang="en-GB" sz="105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doi:10.1136/bmj.328.7438.514</a:t>
            </a:r>
          </a:p>
          <a:p>
            <a:r>
              <a:rPr lang="en-US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https://www.embopress.org/doi/full/10.1038/sj.embor.7400993</a:t>
            </a:r>
            <a:endParaRPr lang="en-US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https://www.peta.org/issues/animals-used-for-experimentation/animal-testing-bad-science</a:t>
            </a:r>
            <a:endParaRPr lang="en-US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Images courtesy of </a:t>
            </a:r>
            <a:r>
              <a:rPr lang="en-US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https://pixabay.com</a:t>
            </a:r>
            <a:r>
              <a:rPr lang="en-US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4097229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176</TotalTime>
  <Words>372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Arial Narrow</vt:lpstr>
      <vt:lpstr>Calibri</vt:lpstr>
      <vt:lpstr>Calibri Light</vt:lpstr>
      <vt:lpstr>Helvetica</vt:lpstr>
      <vt:lpstr>inherit</vt:lpstr>
      <vt:lpstr>Celestial</vt:lpstr>
      <vt:lpstr>Critically Assessing the Justification for the Use of Animals in Research</vt:lpstr>
      <vt:lpstr>What is animal research?</vt:lpstr>
      <vt:lpstr>The History of Animal Research</vt:lpstr>
      <vt:lpstr>Animal research is Justified</vt:lpstr>
      <vt:lpstr>Animal Research Is not Justified</vt:lpstr>
      <vt:lpstr>Conclusions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Critically Assessing the Justification for the Use of Animals in Research</dc:title>
  <dc:creator>Josiah Coney</dc:creator>
  <cp:lastModifiedBy>Josiah Coney</cp:lastModifiedBy>
  <cp:revision>1</cp:revision>
  <dcterms:created xsi:type="dcterms:W3CDTF">2022-11-11T00:04:48Z</dcterms:created>
  <dcterms:modified xsi:type="dcterms:W3CDTF">2022-11-11T08:58:55Z</dcterms:modified>
</cp:coreProperties>
</file>