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0" r:id="rId5"/>
    <p:sldId id="263" r:id="rId6"/>
    <p:sldId id="264" r:id="rId7"/>
    <p:sldId id="265" r:id="rId8"/>
    <p:sldId id="268" r:id="rId9"/>
    <p:sldId id="269"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835CC9-6CD4-C468-EE45-558DA09EE09F}" v="1106" dt="2026-01-09T05:46:54.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e Swinson (2305329)" userId="S::2305329@student.uwtsd.ac.uk::d6a36d62-407f-4e1d-a32d-85614daec6b5" providerId="AD" clId="Web-{C2907426-A6B4-E558-B11E-B05D05C3A162}"/>
    <pc:docChg chg="modSld">
      <pc:chgData name="Cole Swinson (2305329)" userId="S::2305329@student.uwtsd.ac.uk::d6a36d62-407f-4e1d-a32d-85614daec6b5" providerId="AD" clId="Web-{C2907426-A6B4-E558-B11E-B05D05C3A162}" dt="2025-12-29T20:37:34.045" v="10" actId="20577"/>
      <pc:docMkLst>
        <pc:docMk/>
      </pc:docMkLst>
      <pc:sldChg chg="modSp">
        <pc:chgData name="Cole Swinson (2305329)" userId="S::2305329@student.uwtsd.ac.uk::d6a36d62-407f-4e1d-a32d-85614daec6b5" providerId="AD" clId="Web-{C2907426-A6B4-E558-B11E-B05D05C3A162}" dt="2025-12-29T20:37:34.045" v="10" actId="20577"/>
        <pc:sldMkLst>
          <pc:docMk/>
          <pc:sldMk cId="624306714" sldId="257"/>
        </pc:sldMkLst>
        <pc:spChg chg="mod">
          <ac:chgData name="Cole Swinson (2305329)" userId="S::2305329@student.uwtsd.ac.uk::d6a36d62-407f-4e1d-a32d-85614daec6b5" providerId="AD" clId="Web-{C2907426-A6B4-E558-B11E-B05D05C3A162}" dt="2025-12-29T20:37:34.045" v="10" actId="20577"/>
          <ac:spMkLst>
            <pc:docMk/>
            <pc:sldMk cId="624306714" sldId="257"/>
            <ac:spMk id="3" creationId="{AED64B2E-34DA-DD16-7525-A26783FF6B73}"/>
          </ac:spMkLst>
        </pc:spChg>
      </pc:sldChg>
    </pc:docChg>
  </pc:docChgLst>
  <pc:docChgLst>
    <pc:chgData name="Cole Swinson (2305329)" userId="S::2305329@student.uwtsd.ac.uk::d6a36d62-407f-4e1d-a32d-85614daec6b5" providerId="AD" clId="Web-{B1353F86-9246-55C9-7571-FF4B0B48B10E}"/>
    <pc:docChg chg="delSld modSld">
      <pc:chgData name="Cole Swinson (2305329)" userId="S::2305329@student.uwtsd.ac.uk::d6a36d62-407f-4e1d-a32d-85614daec6b5" providerId="AD" clId="Web-{B1353F86-9246-55C9-7571-FF4B0B48B10E}" dt="2026-01-03T16:40:09.128" v="20" actId="20577"/>
      <pc:docMkLst>
        <pc:docMk/>
      </pc:docMkLst>
      <pc:sldChg chg="modSp">
        <pc:chgData name="Cole Swinson (2305329)" userId="S::2305329@student.uwtsd.ac.uk::d6a36d62-407f-4e1d-a32d-85614daec6b5" providerId="AD" clId="Web-{B1353F86-9246-55C9-7571-FF4B0B48B10E}" dt="2026-01-02T20:54:27.421" v="0" actId="20577"/>
        <pc:sldMkLst>
          <pc:docMk/>
          <pc:sldMk cId="624306714" sldId="257"/>
        </pc:sldMkLst>
        <pc:spChg chg="mod">
          <ac:chgData name="Cole Swinson (2305329)" userId="S::2305329@student.uwtsd.ac.uk::d6a36d62-407f-4e1d-a32d-85614daec6b5" providerId="AD" clId="Web-{B1353F86-9246-55C9-7571-FF4B0B48B10E}" dt="2026-01-02T20:54:27.421" v="0" actId="20577"/>
          <ac:spMkLst>
            <pc:docMk/>
            <pc:sldMk cId="624306714" sldId="257"/>
            <ac:spMk id="2" creationId="{6EBF0A4A-E947-7FF9-FD84-EC6106FD9F41}"/>
          </ac:spMkLst>
        </pc:spChg>
      </pc:sldChg>
      <pc:sldChg chg="modSp">
        <pc:chgData name="Cole Swinson (2305329)" userId="S::2305329@student.uwtsd.ac.uk::d6a36d62-407f-4e1d-a32d-85614daec6b5" providerId="AD" clId="Web-{B1353F86-9246-55C9-7571-FF4B0B48B10E}" dt="2026-01-03T16:40:09.128" v="20" actId="20577"/>
        <pc:sldMkLst>
          <pc:docMk/>
          <pc:sldMk cId="1005165653" sldId="269"/>
        </pc:sldMkLst>
        <pc:spChg chg="mod">
          <ac:chgData name="Cole Swinson (2305329)" userId="S::2305329@student.uwtsd.ac.uk::d6a36d62-407f-4e1d-a32d-85614daec6b5" providerId="AD" clId="Web-{B1353F86-9246-55C9-7571-FF4B0B48B10E}" dt="2026-01-03T16:40:09.128" v="20" actId="20577"/>
          <ac:spMkLst>
            <pc:docMk/>
            <pc:sldMk cId="1005165653" sldId="269"/>
            <ac:spMk id="3" creationId="{693DB3E1-2D3D-99E2-19D3-C5FE18816E2E}"/>
          </ac:spMkLst>
        </pc:spChg>
      </pc:sldChg>
    </pc:docChg>
  </pc:docChgLst>
  <pc:docChgLst>
    <pc:chgData name="Cole Swinson (2305329)" userId="S::2305329@student.uwtsd.ac.uk::d6a36d62-407f-4e1d-a32d-85614daec6b5" providerId="AD" clId="Web-{55835CC9-6CD4-C468-EE45-558DA09EE09F}"/>
    <pc:docChg chg="addSld delSld modSld">
      <pc:chgData name="Cole Swinson (2305329)" userId="S::2305329@student.uwtsd.ac.uk::d6a36d62-407f-4e1d-a32d-85614daec6b5" providerId="AD" clId="Web-{55835CC9-6CD4-C468-EE45-558DA09EE09F}" dt="2026-01-09T05:46:52.124" v="5476" actId="20577"/>
      <pc:docMkLst>
        <pc:docMk/>
      </pc:docMkLst>
      <pc:sldChg chg="addSp modSp mod setBg modNotes">
        <pc:chgData name="Cole Swinson (2305329)" userId="S::2305329@student.uwtsd.ac.uk::d6a36d62-407f-4e1d-a32d-85614daec6b5" providerId="AD" clId="Web-{55835CC9-6CD4-C468-EE45-558DA09EE09F}" dt="2026-01-09T05:43:51.414" v="5428" actId="20577"/>
        <pc:sldMkLst>
          <pc:docMk/>
          <pc:sldMk cId="624306714" sldId="257"/>
        </pc:sldMkLst>
        <pc:spChg chg="mod">
          <ac:chgData name="Cole Swinson (2305329)" userId="S::2305329@student.uwtsd.ac.uk::d6a36d62-407f-4e1d-a32d-85614daec6b5" providerId="AD" clId="Web-{55835CC9-6CD4-C468-EE45-558DA09EE09F}" dt="2026-01-09T05:30:13.487" v="4907"/>
          <ac:spMkLst>
            <pc:docMk/>
            <pc:sldMk cId="624306714" sldId="257"/>
            <ac:spMk id="2" creationId="{6EBF0A4A-E947-7FF9-FD84-EC6106FD9F41}"/>
          </ac:spMkLst>
        </pc:spChg>
        <pc:spChg chg="mod">
          <ac:chgData name="Cole Swinson (2305329)" userId="S::2305329@student.uwtsd.ac.uk::d6a36d62-407f-4e1d-a32d-85614daec6b5" providerId="AD" clId="Web-{55835CC9-6CD4-C468-EE45-558DA09EE09F}" dt="2026-01-09T05:30:13.487" v="4907"/>
          <ac:spMkLst>
            <pc:docMk/>
            <pc:sldMk cId="624306714" sldId="257"/>
            <ac:spMk id="3" creationId="{AED64B2E-34DA-DD16-7525-A26783FF6B73}"/>
          </ac:spMkLst>
        </pc:spChg>
        <pc:spChg chg="add mod">
          <ac:chgData name="Cole Swinson (2305329)" userId="S::2305329@student.uwtsd.ac.uk::d6a36d62-407f-4e1d-a32d-85614daec6b5" providerId="AD" clId="Web-{55835CC9-6CD4-C468-EE45-558DA09EE09F}" dt="2026-01-09T05:43:51.414" v="5428" actId="20577"/>
          <ac:spMkLst>
            <pc:docMk/>
            <pc:sldMk cId="624306714" sldId="257"/>
            <ac:spMk id="5" creationId="{80166BFB-5430-8C01-DF78-98F2F9C68C27}"/>
          </ac:spMkLst>
        </pc:spChg>
        <pc:spChg chg="add">
          <ac:chgData name="Cole Swinson (2305329)" userId="S::2305329@student.uwtsd.ac.uk::d6a36d62-407f-4e1d-a32d-85614daec6b5" providerId="AD" clId="Web-{55835CC9-6CD4-C468-EE45-558DA09EE09F}" dt="2026-01-09T05:30:13.487" v="4907"/>
          <ac:spMkLst>
            <pc:docMk/>
            <pc:sldMk cId="624306714" sldId="257"/>
            <ac:spMk id="9" creationId="{6EFC920F-B85A-4068-BD93-41064EDE93D3}"/>
          </ac:spMkLst>
        </pc:spChg>
        <pc:spChg chg="add">
          <ac:chgData name="Cole Swinson (2305329)" userId="S::2305329@student.uwtsd.ac.uk::d6a36d62-407f-4e1d-a32d-85614daec6b5" providerId="AD" clId="Web-{55835CC9-6CD4-C468-EE45-558DA09EE09F}" dt="2026-01-09T05:30:13.487" v="4907"/>
          <ac:spMkLst>
            <pc:docMk/>
            <pc:sldMk cId="624306714" sldId="257"/>
            <ac:spMk id="15" creationId="{CBC4F608-B4B8-48C3-9572-C0F061B1CD99}"/>
          </ac:spMkLst>
        </pc:spChg>
        <pc:spChg chg="add">
          <ac:chgData name="Cole Swinson (2305329)" userId="S::2305329@student.uwtsd.ac.uk::d6a36d62-407f-4e1d-a32d-85614daec6b5" providerId="AD" clId="Web-{55835CC9-6CD4-C468-EE45-558DA09EE09F}" dt="2026-01-09T05:30:13.487" v="4907"/>
          <ac:spMkLst>
            <pc:docMk/>
            <pc:sldMk cId="624306714" sldId="257"/>
            <ac:spMk id="17" creationId="{1382A32C-5B0C-4B1C-A074-76C6DBCC9F87}"/>
          </ac:spMkLst>
        </pc:spChg>
        <pc:grpChg chg="add">
          <ac:chgData name="Cole Swinson (2305329)" userId="S::2305329@student.uwtsd.ac.uk::d6a36d62-407f-4e1d-a32d-85614daec6b5" providerId="AD" clId="Web-{55835CC9-6CD4-C468-EE45-558DA09EE09F}" dt="2026-01-09T05:30:13.487" v="4907"/>
          <ac:grpSpMkLst>
            <pc:docMk/>
            <pc:sldMk cId="624306714" sldId="257"/>
            <ac:grpSpMk id="11" creationId="{1C559108-BBAE-426C-8564-051D2BA6DDC8}"/>
          </ac:grpSpMkLst>
        </pc:grpChg>
        <pc:picChg chg="add mod">
          <ac:chgData name="Cole Swinson (2305329)" userId="S::2305329@student.uwtsd.ac.uk::d6a36d62-407f-4e1d-a32d-85614daec6b5" providerId="AD" clId="Web-{55835CC9-6CD4-C468-EE45-558DA09EE09F}" dt="2026-01-09T05:30:13.487" v="4907"/>
          <ac:picMkLst>
            <pc:docMk/>
            <pc:sldMk cId="624306714" sldId="257"/>
            <ac:picMk id="4" creationId="{E982DE56-137E-76B2-A30D-0885E11FD4C2}"/>
          </ac:picMkLst>
        </pc:picChg>
      </pc:sldChg>
      <pc:sldChg chg="addSp delSp modSp mod setBg modNotes">
        <pc:chgData name="Cole Swinson (2305329)" userId="S::2305329@student.uwtsd.ac.uk::d6a36d62-407f-4e1d-a32d-85614daec6b5" providerId="AD" clId="Web-{55835CC9-6CD4-C468-EE45-558DA09EE09F}" dt="2026-01-09T05:43:18.022" v="5417" actId="20577"/>
        <pc:sldMkLst>
          <pc:docMk/>
          <pc:sldMk cId="1012283800" sldId="258"/>
        </pc:sldMkLst>
        <pc:spChg chg="mod ord">
          <ac:chgData name="Cole Swinson (2305329)" userId="S::2305329@student.uwtsd.ac.uk::d6a36d62-407f-4e1d-a32d-85614daec6b5" providerId="AD" clId="Web-{55835CC9-6CD4-C468-EE45-558DA09EE09F}" dt="2026-01-09T05:30:25.425" v="4910"/>
          <ac:spMkLst>
            <pc:docMk/>
            <pc:sldMk cId="1012283800" sldId="258"/>
            <ac:spMk id="2" creationId="{4B90A09C-B34C-DB06-E92C-2753BF56074B}"/>
          </ac:spMkLst>
        </pc:spChg>
        <pc:spChg chg="mod ord">
          <ac:chgData name="Cole Swinson (2305329)" userId="S::2305329@student.uwtsd.ac.uk::d6a36d62-407f-4e1d-a32d-85614daec6b5" providerId="AD" clId="Web-{55835CC9-6CD4-C468-EE45-558DA09EE09F}" dt="2026-01-09T05:30:25.425" v="4910"/>
          <ac:spMkLst>
            <pc:docMk/>
            <pc:sldMk cId="1012283800" sldId="258"/>
            <ac:spMk id="3" creationId="{EE537324-D378-AA68-C7DC-E2B3EA365D98}"/>
          </ac:spMkLst>
        </pc:spChg>
        <pc:spChg chg="add del">
          <ac:chgData name="Cole Swinson (2305329)" userId="S::2305329@student.uwtsd.ac.uk::d6a36d62-407f-4e1d-a32d-85614daec6b5" providerId="AD" clId="Web-{55835CC9-6CD4-C468-EE45-558DA09EE09F}" dt="2026-01-09T05:32:36.100" v="4967"/>
          <ac:spMkLst>
            <pc:docMk/>
            <pc:sldMk cId="1012283800" sldId="258"/>
            <ac:spMk id="6" creationId="{1264A0C9-589C-7861-FFE7-E074D3362D6B}"/>
          </ac:spMkLst>
        </pc:spChg>
        <pc:spChg chg="add mod">
          <ac:chgData name="Cole Swinson (2305329)" userId="S::2305329@student.uwtsd.ac.uk::d6a36d62-407f-4e1d-a32d-85614daec6b5" providerId="AD" clId="Web-{55835CC9-6CD4-C468-EE45-558DA09EE09F}" dt="2026-01-09T05:33:13.178" v="5022" actId="1076"/>
          <ac:spMkLst>
            <pc:docMk/>
            <pc:sldMk cId="1012283800" sldId="258"/>
            <ac:spMk id="7" creationId="{B9417C9C-C3EE-AA49-F151-F448BD390176}"/>
          </ac:spMkLst>
        </pc:spChg>
        <pc:spChg chg="add mod">
          <ac:chgData name="Cole Swinson (2305329)" userId="S::2305329@student.uwtsd.ac.uk::d6a36d62-407f-4e1d-a32d-85614daec6b5" providerId="AD" clId="Web-{55835CC9-6CD4-C468-EE45-558DA09EE09F}" dt="2026-01-09T05:43:18.022" v="5417" actId="20577"/>
          <ac:spMkLst>
            <pc:docMk/>
            <pc:sldMk cId="1012283800" sldId="258"/>
            <ac:spMk id="8" creationId="{4F430C3D-C8D4-0CFE-0DBC-BA948DFBA17E}"/>
          </ac:spMkLst>
        </pc:spChg>
        <pc:spChg chg="add del">
          <ac:chgData name="Cole Swinson (2305329)" userId="S::2305329@student.uwtsd.ac.uk::d6a36d62-407f-4e1d-a32d-85614daec6b5" providerId="AD" clId="Web-{55835CC9-6CD4-C468-EE45-558DA09EE09F}" dt="2026-01-09T05:30:25.425" v="4909"/>
          <ac:spMkLst>
            <pc:docMk/>
            <pc:sldMk cId="1012283800" sldId="258"/>
            <ac:spMk id="10" creationId="{231BF440-39FA-4087-84CC-2EEC0BBDAF29}"/>
          </ac:spMkLst>
        </pc:spChg>
        <pc:spChg chg="add del">
          <ac:chgData name="Cole Swinson (2305329)" userId="S::2305329@student.uwtsd.ac.uk::d6a36d62-407f-4e1d-a32d-85614daec6b5" providerId="AD" clId="Web-{55835CC9-6CD4-C468-EE45-558DA09EE09F}" dt="2026-01-09T05:30:25.425" v="4909"/>
          <ac:spMkLst>
            <pc:docMk/>
            <pc:sldMk cId="1012283800" sldId="258"/>
            <ac:spMk id="12" creationId="{F04E4CBA-303B-48BD-8451-C2701CB0EEBF}"/>
          </ac:spMkLst>
        </pc:spChg>
        <pc:spChg chg="add del">
          <ac:chgData name="Cole Swinson (2305329)" userId="S::2305329@student.uwtsd.ac.uk::d6a36d62-407f-4e1d-a32d-85614daec6b5" providerId="AD" clId="Web-{55835CC9-6CD4-C468-EE45-558DA09EE09F}" dt="2026-01-09T05:30:25.425" v="4909"/>
          <ac:spMkLst>
            <pc:docMk/>
            <pc:sldMk cId="1012283800" sldId="258"/>
            <ac:spMk id="14" creationId="{F6CA58B3-AFCC-4A40-9882-50D5080879B0}"/>
          </ac:spMkLst>
        </pc:spChg>
        <pc:spChg chg="add del">
          <ac:chgData name="Cole Swinson (2305329)" userId="S::2305329@student.uwtsd.ac.uk::d6a36d62-407f-4e1d-a32d-85614daec6b5" providerId="AD" clId="Web-{55835CC9-6CD4-C468-EE45-558DA09EE09F}" dt="2026-01-09T05:30:25.425" v="4909"/>
          <ac:spMkLst>
            <pc:docMk/>
            <pc:sldMk cId="1012283800" sldId="258"/>
            <ac:spMk id="16" creationId="{75C56826-D4E5-42ED-8529-079651CB3005}"/>
          </ac:spMkLst>
        </pc:spChg>
        <pc:spChg chg="add del">
          <ac:chgData name="Cole Swinson (2305329)" userId="S::2305329@student.uwtsd.ac.uk::d6a36d62-407f-4e1d-a32d-85614daec6b5" providerId="AD" clId="Web-{55835CC9-6CD4-C468-EE45-558DA09EE09F}" dt="2026-01-09T05:30:25.425" v="4909"/>
          <ac:spMkLst>
            <pc:docMk/>
            <pc:sldMk cId="1012283800" sldId="258"/>
            <ac:spMk id="18" creationId="{82095FCE-EF05-4443-B97A-85DEE3A5CA17}"/>
          </ac:spMkLst>
        </pc:spChg>
        <pc:spChg chg="add del">
          <ac:chgData name="Cole Swinson (2305329)" userId="S::2305329@student.uwtsd.ac.uk::d6a36d62-407f-4e1d-a32d-85614daec6b5" providerId="AD" clId="Web-{55835CC9-6CD4-C468-EE45-558DA09EE09F}" dt="2026-01-09T05:30:25.425" v="4909"/>
          <ac:spMkLst>
            <pc:docMk/>
            <pc:sldMk cId="1012283800" sldId="258"/>
            <ac:spMk id="20" creationId="{CA00AE6B-AA30-4CF8-BA6F-339B780AD76C}"/>
          </ac:spMkLst>
        </pc:spChg>
        <pc:spChg chg="add">
          <ac:chgData name="Cole Swinson (2305329)" userId="S::2305329@student.uwtsd.ac.uk::d6a36d62-407f-4e1d-a32d-85614daec6b5" providerId="AD" clId="Web-{55835CC9-6CD4-C468-EE45-558DA09EE09F}" dt="2026-01-09T05:30:25.425" v="4910"/>
          <ac:spMkLst>
            <pc:docMk/>
            <pc:sldMk cId="1012283800" sldId="258"/>
            <ac:spMk id="22" creationId="{99F1FFA9-D672-408C-9220-ADEEC6ABDD09}"/>
          </ac:spMkLst>
        </pc:spChg>
        <pc:picChg chg="add mod">
          <ac:chgData name="Cole Swinson (2305329)" userId="S::2305329@student.uwtsd.ac.uk::d6a36d62-407f-4e1d-a32d-85614daec6b5" providerId="AD" clId="Web-{55835CC9-6CD4-C468-EE45-558DA09EE09F}" dt="2026-01-09T05:30:25.425" v="4910"/>
          <ac:picMkLst>
            <pc:docMk/>
            <pc:sldMk cId="1012283800" sldId="258"/>
            <ac:picMk id="4" creationId="{632D7F38-079B-293B-C01C-2E8CABEF02E7}"/>
          </ac:picMkLst>
        </pc:picChg>
        <pc:picChg chg="add mod">
          <ac:chgData name="Cole Swinson (2305329)" userId="S::2305329@student.uwtsd.ac.uk::d6a36d62-407f-4e1d-a32d-85614daec6b5" providerId="AD" clId="Web-{55835CC9-6CD4-C468-EE45-558DA09EE09F}" dt="2026-01-09T05:30:25.425" v="4910"/>
          <ac:picMkLst>
            <pc:docMk/>
            <pc:sldMk cId="1012283800" sldId="258"/>
            <ac:picMk id="5" creationId="{A0A9802B-E6EF-2524-1F43-54557B6C961B}"/>
          </ac:picMkLst>
        </pc:picChg>
      </pc:sldChg>
      <pc:sldChg chg="addSp modSp mod setBg modNotes">
        <pc:chgData name="Cole Swinson (2305329)" userId="S::2305329@student.uwtsd.ac.uk::d6a36d62-407f-4e1d-a32d-85614daec6b5" providerId="AD" clId="Web-{55835CC9-6CD4-C468-EE45-558DA09EE09F}" dt="2026-01-09T05:42:31.472" v="5402" actId="20577"/>
        <pc:sldMkLst>
          <pc:docMk/>
          <pc:sldMk cId="2588974363" sldId="260"/>
        </pc:sldMkLst>
        <pc:spChg chg="mod">
          <ac:chgData name="Cole Swinson (2305329)" userId="S::2305329@student.uwtsd.ac.uk::d6a36d62-407f-4e1d-a32d-85614daec6b5" providerId="AD" clId="Web-{55835CC9-6CD4-C468-EE45-558DA09EE09F}" dt="2026-01-09T05:30:34.628" v="4911"/>
          <ac:spMkLst>
            <pc:docMk/>
            <pc:sldMk cId="2588974363" sldId="260"/>
            <ac:spMk id="2" creationId="{88109C27-EE47-7B4E-7EEC-930EF0DA07D4}"/>
          </ac:spMkLst>
        </pc:spChg>
        <pc:spChg chg="mod">
          <ac:chgData name="Cole Swinson (2305329)" userId="S::2305329@student.uwtsd.ac.uk::d6a36d62-407f-4e1d-a32d-85614daec6b5" providerId="AD" clId="Web-{55835CC9-6CD4-C468-EE45-558DA09EE09F}" dt="2026-01-09T05:30:34.628" v="4911"/>
          <ac:spMkLst>
            <pc:docMk/>
            <pc:sldMk cId="2588974363" sldId="260"/>
            <ac:spMk id="3" creationId="{EBF781AC-EC76-F2BC-66D5-C895305D756B}"/>
          </ac:spMkLst>
        </pc:spChg>
        <pc:spChg chg="add mod">
          <ac:chgData name="Cole Swinson (2305329)" userId="S::2305329@student.uwtsd.ac.uk::d6a36d62-407f-4e1d-a32d-85614daec6b5" providerId="AD" clId="Web-{55835CC9-6CD4-C468-EE45-558DA09EE09F}" dt="2026-01-09T05:32:21.256" v="4965" actId="20577"/>
          <ac:spMkLst>
            <pc:docMk/>
            <pc:sldMk cId="2588974363" sldId="260"/>
            <ac:spMk id="5" creationId="{9CC9E0DA-E159-7B94-A57D-976F16B1DA6C}"/>
          </ac:spMkLst>
        </pc:spChg>
        <pc:spChg chg="add mod">
          <ac:chgData name="Cole Swinson (2305329)" userId="S::2305329@student.uwtsd.ac.uk::d6a36d62-407f-4e1d-a32d-85614daec6b5" providerId="AD" clId="Web-{55835CC9-6CD4-C468-EE45-558DA09EE09F}" dt="2026-01-09T05:42:31.472" v="5402" actId="20577"/>
          <ac:spMkLst>
            <pc:docMk/>
            <pc:sldMk cId="2588974363" sldId="260"/>
            <ac:spMk id="6" creationId="{37E256B6-66C5-23E7-F80F-022AFC492E2B}"/>
          </ac:spMkLst>
        </pc:spChg>
        <pc:spChg chg="add">
          <ac:chgData name="Cole Swinson (2305329)" userId="S::2305329@student.uwtsd.ac.uk::d6a36d62-407f-4e1d-a32d-85614daec6b5" providerId="AD" clId="Web-{55835CC9-6CD4-C468-EE45-558DA09EE09F}" dt="2026-01-09T05:30:34.628" v="4911"/>
          <ac:spMkLst>
            <pc:docMk/>
            <pc:sldMk cId="2588974363" sldId="260"/>
            <ac:spMk id="9" creationId="{058A14AF-9FB5-4CC7-BA35-E8E85D3EDF0E}"/>
          </ac:spMkLst>
        </pc:spChg>
        <pc:spChg chg="add">
          <ac:chgData name="Cole Swinson (2305329)" userId="S::2305329@student.uwtsd.ac.uk::d6a36d62-407f-4e1d-a32d-85614daec6b5" providerId="AD" clId="Web-{55835CC9-6CD4-C468-EE45-558DA09EE09F}" dt="2026-01-09T05:30:34.628" v="4911"/>
          <ac:spMkLst>
            <pc:docMk/>
            <pc:sldMk cId="2588974363" sldId="260"/>
            <ac:spMk id="11" creationId="{3A9A4357-BD1D-4622-A4FE-766E6AB8DE84}"/>
          </ac:spMkLst>
        </pc:spChg>
        <pc:spChg chg="add">
          <ac:chgData name="Cole Swinson (2305329)" userId="S::2305329@student.uwtsd.ac.uk::d6a36d62-407f-4e1d-a32d-85614daec6b5" providerId="AD" clId="Web-{55835CC9-6CD4-C468-EE45-558DA09EE09F}" dt="2026-01-09T05:30:34.628" v="4911"/>
          <ac:spMkLst>
            <pc:docMk/>
            <pc:sldMk cId="2588974363" sldId="260"/>
            <ac:spMk id="13" creationId="{E659831F-0D9A-4C63-9EBB-8435B85A440F}"/>
          </ac:spMkLst>
        </pc:spChg>
        <pc:spChg chg="add">
          <ac:chgData name="Cole Swinson (2305329)" userId="S::2305329@student.uwtsd.ac.uk::d6a36d62-407f-4e1d-a32d-85614daec6b5" providerId="AD" clId="Web-{55835CC9-6CD4-C468-EE45-558DA09EE09F}" dt="2026-01-09T05:30:34.628" v="4911"/>
          <ac:spMkLst>
            <pc:docMk/>
            <pc:sldMk cId="2588974363" sldId="260"/>
            <ac:spMk id="15" creationId="{E6995CE5-F890-4ABA-82A2-26507CE8D2A3}"/>
          </ac:spMkLst>
        </pc:spChg>
        <pc:picChg chg="add mod">
          <ac:chgData name="Cole Swinson (2305329)" userId="S::2305329@student.uwtsd.ac.uk::d6a36d62-407f-4e1d-a32d-85614daec6b5" providerId="AD" clId="Web-{55835CC9-6CD4-C468-EE45-558DA09EE09F}" dt="2026-01-09T05:30:34.628" v="4911"/>
          <ac:picMkLst>
            <pc:docMk/>
            <pc:sldMk cId="2588974363" sldId="260"/>
            <ac:picMk id="4" creationId="{D21D0CA6-69ED-1BD3-D6D2-5D82C5EBC782}"/>
          </ac:picMkLst>
        </pc:picChg>
      </pc:sldChg>
      <pc:sldChg chg="del">
        <pc:chgData name="Cole Swinson (2305329)" userId="S::2305329@student.uwtsd.ac.uk::d6a36d62-407f-4e1d-a32d-85614daec6b5" providerId="AD" clId="Web-{55835CC9-6CD4-C468-EE45-558DA09EE09F}" dt="2026-01-09T01:46:22.395" v="11"/>
        <pc:sldMkLst>
          <pc:docMk/>
          <pc:sldMk cId="804750784" sldId="261"/>
        </pc:sldMkLst>
      </pc:sldChg>
      <pc:sldChg chg="del">
        <pc:chgData name="Cole Swinson (2305329)" userId="S::2305329@student.uwtsd.ac.uk::d6a36d62-407f-4e1d-a32d-85614daec6b5" providerId="AD" clId="Web-{55835CC9-6CD4-C468-EE45-558DA09EE09F}" dt="2026-01-09T04:25:08.411" v="3489"/>
        <pc:sldMkLst>
          <pc:docMk/>
          <pc:sldMk cId="2238345207" sldId="262"/>
        </pc:sldMkLst>
      </pc:sldChg>
      <pc:sldChg chg="addSp modSp mod setBg modNotes">
        <pc:chgData name="Cole Swinson (2305329)" userId="S::2305329@student.uwtsd.ac.uk::d6a36d62-407f-4e1d-a32d-85614daec6b5" providerId="AD" clId="Web-{55835CC9-6CD4-C468-EE45-558DA09EE09F}" dt="2026-01-09T05:41:49.391" v="5374" actId="20577"/>
        <pc:sldMkLst>
          <pc:docMk/>
          <pc:sldMk cId="1879678401" sldId="263"/>
        </pc:sldMkLst>
        <pc:spChg chg="mod">
          <ac:chgData name="Cole Swinson (2305329)" userId="S::2305329@student.uwtsd.ac.uk::d6a36d62-407f-4e1d-a32d-85614daec6b5" providerId="AD" clId="Web-{55835CC9-6CD4-C468-EE45-558DA09EE09F}" dt="2026-01-09T05:30:42.785" v="4912"/>
          <ac:spMkLst>
            <pc:docMk/>
            <pc:sldMk cId="1879678401" sldId="263"/>
            <ac:spMk id="2" creationId="{BEC04E69-B576-92BF-6870-79952EC4B9E0}"/>
          </ac:spMkLst>
        </pc:spChg>
        <pc:spChg chg="mod">
          <ac:chgData name="Cole Swinson (2305329)" userId="S::2305329@student.uwtsd.ac.uk::d6a36d62-407f-4e1d-a32d-85614daec6b5" providerId="AD" clId="Web-{55835CC9-6CD4-C468-EE45-558DA09EE09F}" dt="2026-01-09T05:30:42.785" v="4912"/>
          <ac:spMkLst>
            <pc:docMk/>
            <pc:sldMk cId="1879678401" sldId="263"/>
            <ac:spMk id="3" creationId="{2C769D65-8EAB-9885-A909-276F83C4A524}"/>
          </ac:spMkLst>
        </pc:spChg>
        <pc:spChg chg="add mod">
          <ac:chgData name="Cole Swinson (2305329)" userId="S::2305329@student.uwtsd.ac.uk::d6a36d62-407f-4e1d-a32d-85614daec6b5" providerId="AD" clId="Web-{55835CC9-6CD4-C468-EE45-558DA09EE09F}" dt="2026-01-09T05:34:06.179" v="5089" actId="20577"/>
          <ac:spMkLst>
            <pc:docMk/>
            <pc:sldMk cId="1879678401" sldId="263"/>
            <ac:spMk id="5" creationId="{834EEDFC-0D5F-4588-8EDD-F5E2F2CA29B6}"/>
          </ac:spMkLst>
        </pc:spChg>
        <pc:spChg chg="add mod">
          <ac:chgData name="Cole Swinson (2305329)" userId="S::2305329@student.uwtsd.ac.uk::d6a36d62-407f-4e1d-a32d-85614daec6b5" providerId="AD" clId="Web-{55835CC9-6CD4-C468-EE45-558DA09EE09F}" dt="2026-01-09T05:41:49.391" v="5374" actId="20577"/>
          <ac:spMkLst>
            <pc:docMk/>
            <pc:sldMk cId="1879678401" sldId="263"/>
            <ac:spMk id="6" creationId="{8A82C3C2-898F-AB72-A9BF-CE8F0A45BB98}"/>
          </ac:spMkLst>
        </pc:spChg>
        <pc:spChg chg="add">
          <ac:chgData name="Cole Swinson (2305329)" userId="S::2305329@student.uwtsd.ac.uk::d6a36d62-407f-4e1d-a32d-85614daec6b5" providerId="AD" clId="Web-{55835CC9-6CD4-C468-EE45-558DA09EE09F}" dt="2026-01-09T05:30:42.785" v="4912"/>
          <ac:spMkLst>
            <pc:docMk/>
            <pc:sldMk cId="1879678401" sldId="263"/>
            <ac:spMk id="9" creationId="{058A14AF-9FB5-4CC7-BA35-E8E85D3EDF0E}"/>
          </ac:spMkLst>
        </pc:spChg>
        <pc:spChg chg="add">
          <ac:chgData name="Cole Swinson (2305329)" userId="S::2305329@student.uwtsd.ac.uk::d6a36d62-407f-4e1d-a32d-85614daec6b5" providerId="AD" clId="Web-{55835CC9-6CD4-C468-EE45-558DA09EE09F}" dt="2026-01-09T05:30:42.785" v="4912"/>
          <ac:spMkLst>
            <pc:docMk/>
            <pc:sldMk cId="1879678401" sldId="263"/>
            <ac:spMk id="11" creationId="{3A9A4357-BD1D-4622-A4FE-766E6AB8DE84}"/>
          </ac:spMkLst>
        </pc:spChg>
        <pc:spChg chg="add">
          <ac:chgData name="Cole Swinson (2305329)" userId="S::2305329@student.uwtsd.ac.uk::d6a36d62-407f-4e1d-a32d-85614daec6b5" providerId="AD" clId="Web-{55835CC9-6CD4-C468-EE45-558DA09EE09F}" dt="2026-01-09T05:30:42.785" v="4912"/>
          <ac:spMkLst>
            <pc:docMk/>
            <pc:sldMk cId="1879678401" sldId="263"/>
            <ac:spMk id="13" creationId="{E659831F-0D9A-4C63-9EBB-8435B85A440F}"/>
          </ac:spMkLst>
        </pc:spChg>
        <pc:spChg chg="add">
          <ac:chgData name="Cole Swinson (2305329)" userId="S::2305329@student.uwtsd.ac.uk::d6a36d62-407f-4e1d-a32d-85614daec6b5" providerId="AD" clId="Web-{55835CC9-6CD4-C468-EE45-558DA09EE09F}" dt="2026-01-09T05:30:42.785" v="4912"/>
          <ac:spMkLst>
            <pc:docMk/>
            <pc:sldMk cId="1879678401" sldId="263"/>
            <ac:spMk id="15" creationId="{E6995CE5-F890-4ABA-82A2-26507CE8D2A3}"/>
          </ac:spMkLst>
        </pc:spChg>
        <pc:picChg chg="add mod">
          <ac:chgData name="Cole Swinson (2305329)" userId="S::2305329@student.uwtsd.ac.uk::d6a36d62-407f-4e1d-a32d-85614daec6b5" providerId="AD" clId="Web-{55835CC9-6CD4-C468-EE45-558DA09EE09F}" dt="2026-01-09T05:30:42.785" v="4912"/>
          <ac:picMkLst>
            <pc:docMk/>
            <pc:sldMk cId="1879678401" sldId="263"/>
            <ac:picMk id="4" creationId="{9A69AA4B-B93F-CC27-9F8A-48E090F34FC0}"/>
          </ac:picMkLst>
        </pc:picChg>
      </pc:sldChg>
      <pc:sldChg chg="addSp modSp modNotes">
        <pc:chgData name="Cole Swinson (2305329)" userId="S::2305329@student.uwtsd.ac.uk::d6a36d62-407f-4e1d-a32d-85614daec6b5" providerId="AD" clId="Web-{55835CC9-6CD4-C468-EE45-558DA09EE09F}" dt="2026-01-09T05:22:05.363" v="4873" actId="14100"/>
        <pc:sldMkLst>
          <pc:docMk/>
          <pc:sldMk cId="408619498" sldId="264"/>
        </pc:sldMkLst>
        <pc:spChg chg="mod">
          <ac:chgData name="Cole Swinson (2305329)" userId="S::2305329@student.uwtsd.ac.uk::d6a36d62-407f-4e1d-a32d-85614daec6b5" providerId="AD" clId="Web-{55835CC9-6CD4-C468-EE45-558DA09EE09F}" dt="2026-01-09T05:15:41.089" v="4753" actId="20577"/>
          <ac:spMkLst>
            <pc:docMk/>
            <pc:sldMk cId="408619498" sldId="264"/>
            <ac:spMk id="3" creationId="{CD4D1D1D-0841-A366-4F7C-2DF3469E5410}"/>
          </ac:spMkLst>
        </pc:spChg>
        <pc:spChg chg="add mod">
          <ac:chgData name="Cole Swinson (2305329)" userId="S::2305329@student.uwtsd.ac.uk::d6a36d62-407f-4e1d-a32d-85614daec6b5" providerId="AD" clId="Web-{55835CC9-6CD4-C468-EE45-558DA09EE09F}" dt="2026-01-09T05:21:18.201" v="4847" actId="20577"/>
          <ac:spMkLst>
            <pc:docMk/>
            <pc:sldMk cId="408619498" sldId="264"/>
            <ac:spMk id="5" creationId="{6627689A-3D86-8EE6-3853-8CACE9557531}"/>
          </ac:spMkLst>
        </pc:spChg>
        <pc:spChg chg="add mod">
          <ac:chgData name="Cole Swinson (2305329)" userId="S::2305329@student.uwtsd.ac.uk::d6a36d62-407f-4e1d-a32d-85614daec6b5" providerId="AD" clId="Web-{55835CC9-6CD4-C468-EE45-558DA09EE09F}" dt="2026-01-09T05:22:05.363" v="4873" actId="14100"/>
          <ac:spMkLst>
            <pc:docMk/>
            <pc:sldMk cId="408619498" sldId="264"/>
            <ac:spMk id="6" creationId="{A0B02307-F732-F0C0-176B-9242E3993B20}"/>
          </ac:spMkLst>
        </pc:spChg>
        <pc:picChg chg="add mod">
          <ac:chgData name="Cole Swinson (2305329)" userId="S::2305329@student.uwtsd.ac.uk::d6a36d62-407f-4e1d-a32d-85614daec6b5" providerId="AD" clId="Web-{55835CC9-6CD4-C468-EE45-558DA09EE09F}" dt="2026-01-09T05:20:25.623" v="4773" actId="1076"/>
          <ac:picMkLst>
            <pc:docMk/>
            <pc:sldMk cId="408619498" sldId="264"/>
            <ac:picMk id="4" creationId="{4A140865-2318-DDA8-6442-C01EA42AFB37}"/>
          </ac:picMkLst>
        </pc:picChg>
      </pc:sldChg>
      <pc:sldChg chg="addSp delSp modSp mod setBg modNotes">
        <pc:chgData name="Cole Swinson (2305329)" userId="S::2305329@student.uwtsd.ac.uk::d6a36d62-407f-4e1d-a32d-85614daec6b5" providerId="AD" clId="Web-{55835CC9-6CD4-C468-EE45-558DA09EE09F}" dt="2026-01-09T05:45:21.777" v="5454" actId="20577"/>
        <pc:sldMkLst>
          <pc:docMk/>
          <pc:sldMk cId="122427916" sldId="265"/>
        </pc:sldMkLst>
        <pc:spChg chg="mod">
          <ac:chgData name="Cole Swinson (2305329)" userId="S::2305329@student.uwtsd.ac.uk::d6a36d62-407f-4e1d-a32d-85614daec6b5" providerId="AD" clId="Web-{55835CC9-6CD4-C468-EE45-558DA09EE09F}" dt="2026-01-09T05:30:57.676" v="4913"/>
          <ac:spMkLst>
            <pc:docMk/>
            <pc:sldMk cId="122427916" sldId="265"/>
            <ac:spMk id="2" creationId="{F00EB88C-C6B5-33C5-8B49-56BE242344A1}"/>
          </ac:spMkLst>
        </pc:spChg>
        <pc:spChg chg="del mod">
          <ac:chgData name="Cole Swinson (2305329)" userId="S::2305329@student.uwtsd.ac.uk::d6a36d62-407f-4e1d-a32d-85614daec6b5" providerId="AD" clId="Web-{55835CC9-6CD4-C468-EE45-558DA09EE09F}" dt="2026-01-09T05:17:06.745" v="4754"/>
          <ac:spMkLst>
            <pc:docMk/>
            <pc:sldMk cId="122427916" sldId="265"/>
            <ac:spMk id="3" creationId="{F102588D-1B79-B3C3-4ED9-A2BF2AF30EE0}"/>
          </ac:spMkLst>
        </pc:spChg>
        <pc:spChg chg="add del">
          <ac:chgData name="Cole Swinson (2305329)" userId="S::2305329@student.uwtsd.ac.uk::d6a36d62-407f-4e1d-a32d-85614daec6b5" providerId="AD" clId="Web-{55835CC9-6CD4-C468-EE45-558DA09EE09F}" dt="2026-01-09T05:18:06.668" v="4765"/>
          <ac:spMkLst>
            <pc:docMk/>
            <pc:sldMk cId="122427916" sldId="265"/>
            <ac:spMk id="5" creationId="{7F3CEA7A-E8A6-FC93-60C5-A80D151DD587}"/>
          </ac:spMkLst>
        </pc:spChg>
        <pc:spChg chg="add del mod">
          <ac:chgData name="Cole Swinson (2305329)" userId="S::2305329@student.uwtsd.ac.uk::d6a36d62-407f-4e1d-a32d-85614daec6b5" providerId="AD" clId="Web-{55835CC9-6CD4-C468-EE45-558DA09EE09F}" dt="2026-01-09T05:23:05.698" v="4877"/>
          <ac:spMkLst>
            <pc:docMk/>
            <pc:sldMk cId="122427916" sldId="265"/>
            <ac:spMk id="9" creationId="{66083CC3-1F04-43FB-E60B-A754776BF4BE}"/>
          </ac:spMkLst>
        </pc:spChg>
        <pc:spChg chg="add mod">
          <ac:chgData name="Cole Swinson (2305329)" userId="S::2305329@student.uwtsd.ac.uk::d6a36d62-407f-4e1d-a32d-85614daec6b5" providerId="AD" clId="Web-{55835CC9-6CD4-C468-EE45-558DA09EE09F}" dt="2026-01-09T05:40:24.665" v="5340" actId="20577"/>
          <ac:spMkLst>
            <pc:docMk/>
            <pc:sldMk cId="122427916" sldId="265"/>
            <ac:spMk id="11" creationId="{0ADB3CB7-4FF7-0BE5-144E-91BB11B70154}"/>
          </ac:spMkLst>
        </pc:spChg>
        <pc:spChg chg="add mod">
          <ac:chgData name="Cole Swinson (2305329)" userId="S::2305329@student.uwtsd.ac.uk::d6a36d62-407f-4e1d-a32d-85614daec6b5" providerId="AD" clId="Web-{55835CC9-6CD4-C468-EE45-558DA09EE09F}" dt="2026-01-09T05:45:21.777" v="5454" actId="20577"/>
          <ac:spMkLst>
            <pc:docMk/>
            <pc:sldMk cId="122427916" sldId="265"/>
            <ac:spMk id="12" creationId="{4DD3418A-C1F4-CC75-5BD9-FB7375E2CA55}"/>
          </ac:spMkLst>
        </pc:spChg>
        <pc:spChg chg="add mod">
          <ac:chgData name="Cole Swinson (2305329)" userId="S::2305329@student.uwtsd.ac.uk::d6a36d62-407f-4e1d-a32d-85614daec6b5" providerId="AD" clId="Web-{55835CC9-6CD4-C468-EE45-558DA09EE09F}" dt="2026-01-09T05:39:14.236" v="5321" actId="20577"/>
          <ac:spMkLst>
            <pc:docMk/>
            <pc:sldMk cId="122427916" sldId="265"/>
            <ac:spMk id="14" creationId="{F026E442-ABAC-D7A9-8C26-782CD65971B9}"/>
          </ac:spMkLst>
        </pc:spChg>
        <pc:spChg chg="add">
          <ac:chgData name="Cole Swinson (2305329)" userId="S::2305329@student.uwtsd.ac.uk::d6a36d62-407f-4e1d-a32d-85614daec6b5" providerId="AD" clId="Web-{55835CC9-6CD4-C468-EE45-558DA09EE09F}" dt="2026-01-09T05:30:57.676" v="4913"/>
          <ac:spMkLst>
            <pc:docMk/>
            <pc:sldMk cId="122427916" sldId="265"/>
            <ac:spMk id="17" creationId="{149FB5C3-7336-4FE0-A30C-CC0A3646D499}"/>
          </ac:spMkLst>
        </pc:spChg>
        <pc:spChg chg="add">
          <ac:chgData name="Cole Swinson (2305329)" userId="S::2305329@student.uwtsd.ac.uk::d6a36d62-407f-4e1d-a32d-85614daec6b5" providerId="AD" clId="Web-{55835CC9-6CD4-C468-EE45-558DA09EE09F}" dt="2026-01-09T05:30:57.676" v="4913"/>
          <ac:spMkLst>
            <pc:docMk/>
            <pc:sldMk cId="122427916" sldId="265"/>
            <ac:spMk id="23" creationId="{0DA909B4-15FF-46A6-8A7F-7AEF977FE9ED}"/>
          </ac:spMkLst>
        </pc:spChg>
        <pc:spChg chg="add">
          <ac:chgData name="Cole Swinson (2305329)" userId="S::2305329@student.uwtsd.ac.uk::d6a36d62-407f-4e1d-a32d-85614daec6b5" providerId="AD" clId="Web-{55835CC9-6CD4-C468-EE45-558DA09EE09F}" dt="2026-01-09T05:30:57.676" v="4913"/>
          <ac:spMkLst>
            <pc:docMk/>
            <pc:sldMk cId="122427916" sldId="265"/>
            <ac:spMk id="25" creationId="{1382A32C-5B0C-4B1C-A074-76C6DBCC9F87}"/>
          </ac:spMkLst>
        </pc:spChg>
        <pc:grpChg chg="add">
          <ac:chgData name="Cole Swinson (2305329)" userId="S::2305329@student.uwtsd.ac.uk::d6a36d62-407f-4e1d-a32d-85614daec6b5" providerId="AD" clId="Web-{55835CC9-6CD4-C468-EE45-558DA09EE09F}" dt="2026-01-09T05:30:57.676" v="4913"/>
          <ac:grpSpMkLst>
            <pc:docMk/>
            <pc:sldMk cId="122427916" sldId="265"/>
            <ac:grpSpMk id="19" creationId="{19A6B5CE-CB1D-48EE-8B43-E952235C8371}"/>
          </ac:grpSpMkLst>
        </pc:grpChg>
        <pc:picChg chg="add del mod ord">
          <ac:chgData name="Cole Swinson (2305329)" userId="S::2305329@student.uwtsd.ac.uk::d6a36d62-407f-4e1d-a32d-85614daec6b5" providerId="AD" clId="Web-{55835CC9-6CD4-C468-EE45-558DA09EE09F}" dt="2026-01-09T05:22:59.869" v="4876"/>
          <ac:picMkLst>
            <pc:docMk/>
            <pc:sldMk cId="122427916" sldId="265"/>
            <ac:picMk id="4" creationId="{CBB499BB-1158-51CE-9429-9A7FFE82D899}"/>
          </ac:picMkLst>
        </pc:picChg>
        <pc:picChg chg="add del mod">
          <ac:chgData name="Cole Swinson (2305329)" userId="S::2305329@student.uwtsd.ac.uk::d6a36d62-407f-4e1d-a32d-85614daec6b5" providerId="AD" clId="Web-{55835CC9-6CD4-C468-EE45-558DA09EE09F}" dt="2026-01-09T05:22:51.712" v="4874"/>
          <ac:picMkLst>
            <pc:docMk/>
            <pc:sldMk cId="122427916" sldId="265"/>
            <ac:picMk id="6" creationId="{BA79AA08-3278-DB47-0203-BFC344564BB8}"/>
          </ac:picMkLst>
        </pc:picChg>
        <pc:picChg chg="add mod">
          <ac:chgData name="Cole Swinson (2305329)" userId="S::2305329@student.uwtsd.ac.uk::d6a36d62-407f-4e1d-a32d-85614daec6b5" providerId="AD" clId="Web-{55835CC9-6CD4-C468-EE45-558DA09EE09F}" dt="2026-01-09T05:30:57.676" v="4913"/>
          <ac:picMkLst>
            <pc:docMk/>
            <pc:sldMk cId="122427916" sldId="265"/>
            <ac:picMk id="7" creationId="{9D87AC28-F05E-B913-037E-ACE8D2B41696}"/>
          </ac:picMkLst>
        </pc:picChg>
        <pc:picChg chg="add mod ord">
          <ac:chgData name="Cole Swinson (2305329)" userId="S::2305329@student.uwtsd.ac.uk::d6a36d62-407f-4e1d-a32d-85614daec6b5" providerId="AD" clId="Web-{55835CC9-6CD4-C468-EE45-558DA09EE09F}" dt="2026-01-09T05:30:57.676" v="4913"/>
          <ac:picMkLst>
            <pc:docMk/>
            <pc:sldMk cId="122427916" sldId="265"/>
            <ac:picMk id="10" creationId="{57C0062A-2DBE-6B9D-ED43-D9ACC17DCE16}"/>
          </ac:picMkLst>
        </pc:picChg>
      </pc:sldChg>
      <pc:sldChg chg="del">
        <pc:chgData name="Cole Swinson (2305329)" userId="S::2305329@student.uwtsd.ac.uk::d6a36d62-407f-4e1d-a32d-85614daec6b5" providerId="AD" clId="Web-{55835CC9-6CD4-C468-EE45-558DA09EE09F}" dt="2026-01-09T00:56:54.588" v="2"/>
        <pc:sldMkLst>
          <pc:docMk/>
          <pc:sldMk cId="793318198" sldId="267"/>
        </pc:sldMkLst>
      </pc:sldChg>
      <pc:sldChg chg="addSp modSp modNotes">
        <pc:chgData name="Cole Swinson (2305329)" userId="S::2305329@student.uwtsd.ac.uk::d6a36d62-407f-4e1d-a32d-85614daec6b5" providerId="AD" clId="Web-{55835CC9-6CD4-C468-EE45-558DA09EE09F}" dt="2026-01-09T05:38:02.808" v="5310" actId="1076"/>
        <pc:sldMkLst>
          <pc:docMk/>
          <pc:sldMk cId="1566867586" sldId="268"/>
        </pc:sldMkLst>
        <pc:spChg chg="mod">
          <ac:chgData name="Cole Swinson (2305329)" userId="S::2305329@student.uwtsd.ac.uk::d6a36d62-407f-4e1d-a32d-85614daec6b5" providerId="AD" clId="Web-{55835CC9-6CD4-C468-EE45-558DA09EE09F}" dt="2026-01-09T05:37:09.511" v="5306" actId="20577"/>
          <ac:spMkLst>
            <pc:docMk/>
            <pc:sldMk cId="1566867586" sldId="268"/>
            <ac:spMk id="3" creationId="{357AC235-F197-CCA1-2238-AA1A7ADE53BE}"/>
          </ac:spMkLst>
        </pc:spChg>
        <pc:picChg chg="add mod">
          <ac:chgData name="Cole Swinson (2305329)" userId="S::2305329@student.uwtsd.ac.uk::d6a36d62-407f-4e1d-a32d-85614daec6b5" providerId="AD" clId="Web-{55835CC9-6CD4-C468-EE45-558DA09EE09F}" dt="2026-01-09T05:38:02.808" v="5310" actId="1076"/>
          <ac:picMkLst>
            <pc:docMk/>
            <pc:sldMk cId="1566867586" sldId="268"/>
            <ac:picMk id="4" creationId="{1F0A2129-3C30-B6DC-0AC7-74790E2638A4}"/>
          </ac:picMkLst>
        </pc:picChg>
      </pc:sldChg>
      <pc:sldChg chg="modSp">
        <pc:chgData name="Cole Swinson (2305329)" userId="S::2305329@student.uwtsd.ac.uk::d6a36d62-407f-4e1d-a32d-85614daec6b5" providerId="AD" clId="Web-{55835CC9-6CD4-C468-EE45-558DA09EE09F}" dt="2026-01-09T05:14:48.523" v="4732" actId="20577"/>
        <pc:sldMkLst>
          <pc:docMk/>
          <pc:sldMk cId="1005165653" sldId="269"/>
        </pc:sldMkLst>
        <pc:spChg chg="mod">
          <ac:chgData name="Cole Swinson (2305329)" userId="S::2305329@student.uwtsd.ac.uk::d6a36d62-407f-4e1d-a32d-85614daec6b5" providerId="AD" clId="Web-{55835CC9-6CD4-C468-EE45-558DA09EE09F}" dt="2026-01-09T05:12:59.411" v="4705" actId="1076"/>
          <ac:spMkLst>
            <pc:docMk/>
            <pc:sldMk cId="1005165653" sldId="269"/>
            <ac:spMk id="2" creationId="{DBD5B9B5-5719-0D14-9580-B552DF761908}"/>
          </ac:spMkLst>
        </pc:spChg>
        <pc:spChg chg="mod">
          <ac:chgData name="Cole Swinson (2305329)" userId="S::2305329@student.uwtsd.ac.uk::d6a36d62-407f-4e1d-a32d-85614daec6b5" providerId="AD" clId="Web-{55835CC9-6CD4-C468-EE45-558DA09EE09F}" dt="2026-01-09T05:14:48.523" v="4732" actId="20577"/>
          <ac:spMkLst>
            <pc:docMk/>
            <pc:sldMk cId="1005165653" sldId="269"/>
            <ac:spMk id="3" creationId="{693DB3E1-2D3D-99E2-19D3-C5FE18816E2E}"/>
          </ac:spMkLst>
        </pc:spChg>
      </pc:sldChg>
      <pc:sldChg chg="modSp">
        <pc:chgData name="Cole Swinson (2305329)" userId="S::2305329@student.uwtsd.ac.uk::d6a36d62-407f-4e1d-a32d-85614daec6b5" providerId="AD" clId="Web-{55835CC9-6CD4-C468-EE45-558DA09EE09F}" dt="2026-01-09T05:46:52.124" v="5476" actId="20577"/>
        <pc:sldMkLst>
          <pc:docMk/>
          <pc:sldMk cId="2667921935" sldId="270"/>
        </pc:sldMkLst>
        <pc:spChg chg="mod">
          <ac:chgData name="Cole Swinson (2305329)" userId="S::2305329@student.uwtsd.ac.uk::d6a36d62-407f-4e1d-a32d-85614daec6b5" providerId="AD" clId="Web-{55835CC9-6CD4-C468-EE45-558DA09EE09F}" dt="2026-01-09T05:46:52.124" v="5476" actId="20577"/>
          <ac:spMkLst>
            <pc:docMk/>
            <pc:sldMk cId="2667921935" sldId="270"/>
            <ac:spMk id="2" creationId="{96F67C87-A952-8124-8E6F-C29B212935FD}"/>
          </ac:spMkLst>
        </pc:spChg>
        <pc:spChg chg="mod">
          <ac:chgData name="Cole Swinson (2305329)" userId="S::2305329@student.uwtsd.ac.uk::d6a36d62-407f-4e1d-a32d-85614daec6b5" providerId="AD" clId="Web-{55835CC9-6CD4-C468-EE45-558DA09EE09F}" dt="2026-01-09T05:46:47.014" v="5473" actId="20577"/>
          <ac:spMkLst>
            <pc:docMk/>
            <pc:sldMk cId="2667921935" sldId="270"/>
            <ac:spMk id="3" creationId="{A6BC7567-0FC2-425E-9AF7-54B951088901}"/>
          </ac:spMkLst>
        </pc:spChg>
      </pc:sldChg>
      <pc:sldChg chg="new del">
        <pc:chgData name="Cole Swinson (2305329)" userId="S::2305329@student.uwtsd.ac.uk::d6a36d62-407f-4e1d-a32d-85614daec6b5" providerId="AD" clId="Web-{55835CC9-6CD4-C468-EE45-558DA09EE09F}" dt="2026-01-09T05:31:21.848" v="4915"/>
        <pc:sldMkLst>
          <pc:docMk/>
          <pc:sldMk cId="987758712" sldId="271"/>
        </pc:sldMkLst>
      </pc:sldChg>
      <pc:sldChg chg="new del">
        <pc:chgData name="Cole Swinson (2305329)" userId="S::2305329@student.uwtsd.ac.uk::d6a36d62-407f-4e1d-a32d-85614daec6b5" providerId="AD" clId="Web-{55835CC9-6CD4-C468-EE45-558DA09EE09F}" dt="2026-01-09T05:17:25.792" v="4758"/>
        <pc:sldMkLst>
          <pc:docMk/>
          <pc:sldMk cId="2791521837" sldId="271"/>
        </pc:sldMkLst>
      </pc:sldChg>
      <pc:sldChg chg="new del">
        <pc:chgData name="Cole Swinson (2305329)" userId="S::2305329@student.uwtsd.ac.uk::d6a36d62-407f-4e1d-a32d-85614daec6b5" providerId="AD" clId="Web-{55835CC9-6CD4-C468-EE45-558DA09EE09F}" dt="2026-01-09T05:39:48.802" v="5323"/>
        <pc:sldMkLst>
          <pc:docMk/>
          <pc:sldMk cId="2885078780"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3D749-6B67-4D33-9800-580F9CC0DEB0}" type="datetimeFigureOut">
              <a:t>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860542-9520-41E0-A1DD-BC3BE9574C77}" type="slidenum">
              <a:t>‹#›</a:t>
            </a:fld>
            <a:endParaRPr lang="en-GB"/>
          </a:p>
        </p:txBody>
      </p:sp>
    </p:spTree>
    <p:extLst>
      <p:ext uri="{BB962C8B-B14F-4D97-AF65-F5344CB8AC3E}">
        <p14:creationId xmlns:p14="http://schemas.microsoft.com/office/powerpoint/2010/main" val="1605528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The Casey Report follows the audit carried out by Baroness Casey as explained by Victims Commissioner (2025) "Casey's Report details how young and vulnerable predominantly white girls across the country have been plied with drugs and alcohol before being passed to men who groom them into sex using violence and coercion" The Home Secretary (n.d.) stated "there has been too much denial and too little justice" with these two we can see how the Casey report is addressing what needs to be.</a:t>
            </a:r>
          </a:p>
          <a:p>
            <a:endParaRPr lang="en-GB" dirty="0">
              <a:ea typeface="Calibri"/>
              <a:cs typeface="Calibri"/>
            </a:endParaRPr>
          </a:p>
          <a:p>
            <a:r>
              <a:rPr lang="en-GB" dirty="0">
                <a:ea typeface="Calibri"/>
                <a:cs typeface="Calibri"/>
              </a:rPr>
              <a:t>The Report stated y the Metropolitan Police (n.d.) press notice of the Casey report aim to "better protect women and children, re invest in and reprioritise frontline policing, take rapid steps to end discrimination, clean itself up, improve its leadership and accountability" with this addressing the main findings and with goals to better combat in the future gives best sign of progression. </a:t>
            </a:r>
          </a:p>
          <a:p>
            <a:endParaRPr lang="en-GB" dirty="0">
              <a:ea typeface="Calibri"/>
              <a:cs typeface="Calibri"/>
            </a:endParaRPr>
          </a:p>
          <a:p>
            <a:r>
              <a:rPr lang="en-GB" dirty="0">
                <a:ea typeface="Calibri"/>
                <a:cs typeface="Calibri"/>
              </a:rPr>
              <a:t>Baroness Casey addresses the Met and their success but also then draws upon their recent findings "I </a:t>
            </a:r>
            <a:r>
              <a:rPr lang="en-GB" dirty="0" err="1">
                <a:ea typeface="Calibri"/>
                <a:cs typeface="Calibri"/>
              </a:rPr>
              <a:t>absolutley</a:t>
            </a:r>
            <a:r>
              <a:rPr lang="en-GB" dirty="0">
                <a:ea typeface="Calibri"/>
                <a:cs typeface="Calibri"/>
              </a:rPr>
              <a:t> recognise the commitment that the met officers make to protect the people of our </a:t>
            </a:r>
            <a:r>
              <a:rPr lang="en-GB" dirty="0" err="1">
                <a:ea typeface="Calibri"/>
                <a:cs typeface="Calibri"/>
              </a:rPr>
              <a:t>captial</a:t>
            </a:r>
            <a:r>
              <a:rPr lang="en-GB" dirty="0">
                <a:ea typeface="Calibri"/>
                <a:cs typeface="Calibri"/>
              </a:rPr>
              <a:t> city every day"</a:t>
            </a:r>
          </a:p>
          <a:p>
            <a:r>
              <a:rPr lang="en-GB" dirty="0">
                <a:ea typeface="Calibri"/>
                <a:cs typeface="Calibri"/>
              </a:rPr>
              <a:t>"But everyone within the met also needs to recognise that its failings go well beyond the actions of 'bad apple officers'"</a:t>
            </a:r>
          </a:p>
          <a:p>
            <a:r>
              <a:rPr lang="en-GB" dirty="0">
                <a:ea typeface="Calibri"/>
                <a:cs typeface="Calibri"/>
              </a:rPr>
              <a:t>This press notice shows us both sides of the met with the work they put in but also where the so called bad apple have failed although as stated it is not the actions of an individual bad apple but also people who don’t address those who are.</a:t>
            </a:r>
          </a:p>
          <a:p>
            <a:r>
              <a:rPr lang="en-GB" dirty="0">
                <a:ea typeface="Calibri"/>
                <a:cs typeface="Calibri"/>
              </a:rPr>
              <a:t>Mark Rowland Chief Executive of mental health foundation (n.d.) states he sits with a group of 12-13 year olds as a part of their becoming a man programme in which helps with exploring issues around identity and belonging "one of the most common issues they report was the hostile environment created by the police for black boys and young men" he then goes on to state "their experiences in Streatham were reflected in what I read in Baroness Csaey's independent report of the met police's culture and standards of behaviour"</a:t>
            </a:r>
          </a:p>
        </p:txBody>
      </p:sp>
      <p:sp>
        <p:nvSpPr>
          <p:cNvPr id="4" name="Slide Number Placeholder 3"/>
          <p:cNvSpPr>
            <a:spLocks noGrp="1"/>
          </p:cNvSpPr>
          <p:nvPr>
            <p:ph type="sldNum" sz="quarter" idx="5"/>
          </p:nvPr>
        </p:nvSpPr>
        <p:spPr/>
        <p:txBody>
          <a:bodyPr/>
          <a:lstStyle/>
          <a:p>
            <a:fld id="{19860542-9520-41E0-A1DD-BC3BE9574C77}" type="slidenum">
              <a:rPr lang="en-GB"/>
              <a:t>2</a:t>
            </a:fld>
            <a:endParaRPr lang="en-GB"/>
          </a:p>
        </p:txBody>
      </p:sp>
    </p:spTree>
    <p:extLst>
      <p:ext uri="{BB962C8B-B14F-4D97-AF65-F5344CB8AC3E}">
        <p14:creationId xmlns:p14="http://schemas.microsoft.com/office/powerpoint/2010/main" val="1362048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Why was the Casey Report commissioned </a:t>
            </a:r>
          </a:p>
          <a:p>
            <a:r>
              <a:rPr lang="en-US" dirty="0">
                <a:ea typeface="Calibri"/>
                <a:cs typeface="Calibri"/>
              </a:rPr>
              <a:t>Why was it commissioned, The Csaey report as stated by the National Police chiefs Council (2023) states that "the review was commissioned in October 2021 following the murder of Sarah Everard by a serving officer"</a:t>
            </a:r>
          </a:p>
          <a:p>
            <a:r>
              <a:rPr lang="en-US" dirty="0">
                <a:ea typeface="Calibri"/>
                <a:cs typeface="Calibri"/>
              </a:rPr>
              <a:t>This officer who committed the murder was named Wayne Couzens as stated by the Met Police (n.d.) "Wayne Couzens has been sentenced to a whole life term for the kidnap, rape and murder of Sarah Everard"</a:t>
            </a:r>
          </a:p>
          <a:p>
            <a:r>
              <a:rPr lang="en-US" dirty="0">
                <a:ea typeface="Calibri"/>
                <a:cs typeface="Calibri"/>
              </a:rPr>
              <a:t>The IOPC Independent Office for Police Conduct (2023) states that "after a download of Couzens phone following his arrest revealed evidence of a </a:t>
            </a:r>
            <a:r>
              <a:rPr lang="en-US" dirty="0" err="1">
                <a:ea typeface="Calibri"/>
                <a:cs typeface="Calibri"/>
              </a:rPr>
              <a:t>Whatsapp</a:t>
            </a:r>
            <a:r>
              <a:rPr lang="en-US" dirty="0">
                <a:ea typeface="Calibri"/>
                <a:cs typeface="Calibri"/>
              </a:rPr>
              <a:t> group involving six other MPS Officers where messages including racist and homophobic comments and </a:t>
            </a:r>
            <a:r>
              <a:rPr lang="en-US" dirty="0" err="1">
                <a:ea typeface="Calibri"/>
                <a:cs typeface="Calibri"/>
              </a:rPr>
              <a:t>derogitry</a:t>
            </a:r>
            <a:r>
              <a:rPr lang="en-US" dirty="0">
                <a:ea typeface="Calibri"/>
                <a:cs typeface="Calibri"/>
              </a:rPr>
              <a:t> remarks aimed at domestic abuse victims, people with disabilities and women were shared"</a:t>
            </a:r>
          </a:p>
        </p:txBody>
      </p:sp>
      <p:sp>
        <p:nvSpPr>
          <p:cNvPr id="4" name="Slide Number Placeholder 3"/>
          <p:cNvSpPr>
            <a:spLocks noGrp="1"/>
          </p:cNvSpPr>
          <p:nvPr>
            <p:ph type="sldNum" sz="quarter" idx="5"/>
          </p:nvPr>
        </p:nvSpPr>
        <p:spPr/>
        <p:txBody>
          <a:bodyPr/>
          <a:lstStyle/>
          <a:p>
            <a:fld id="{19860542-9520-41E0-A1DD-BC3BE9574C77}" type="slidenum">
              <a:rPr lang="en-GB"/>
              <a:t>3</a:t>
            </a:fld>
            <a:endParaRPr lang="en-GB"/>
          </a:p>
        </p:txBody>
      </p:sp>
    </p:spTree>
    <p:extLst>
      <p:ext uri="{BB962C8B-B14F-4D97-AF65-F5344CB8AC3E}">
        <p14:creationId xmlns:p14="http://schemas.microsoft.com/office/powerpoint/2010/main" val="592466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Key findings of the Casey Report</a:t>
            </a:r>
          </a:p>
          <a:p>
            <a:r>
              <a:rPr lang="en-GB" dirty="0">
                <a:ea typeface="Calibri"/>
                <a:cs typeface="Calibri"/>
              </a:rPr>
              <a:t>Racism, Sexism and Misogyny, homophobia, organisational dysfunction and failure to protect victims, how the Casey report has found evidence of this and how the Csaey Report will and can tackle issues going forward.</a:t>
            </a:r>
          </a:p>
          <a:p>
            <a:r>
              <a:rPr lang="en-GB" dirty="0">
                <a:ea typeface="Calibri"/>
                <a:cs typeface="Calibri"/>
              </a:rPr>
              <a:t>As stated by Show Racism The Red Card (2023) "Baroness Casey's report finds the met to be institutionally racist sexist </a:t>
            </a:r>
            <a:r>
              <a:rPr lang="en-GB" dirty="0" err="1">
                <a:ea typeface="Calibri"/>
                <a:cs typeface="Calibri"/>
              </a:rPr>
              <a:t>misoginistic</a:t>
            </a:r>
            <a:r>
              <a:rPr lang="en-GB" dirty="0">
                <a:ea typeface="Calibri"/>
                <a:cs typeface="Calibri"/>
              </a:rPr>
              <a:t> and homophobic. She says explicitly that the met over polices and under protects black Londoners. Public confidence in the met is below 50% with few Londoners agreeing that the met treats everyone fairly. Chance must come urgently" this gives us an indication of how of how people feel and how the trust and faith within the met has fallen. As stated by Baroness Casey (2023) "while the relationship between the met and Londoners LGBTQ community is vastly different to what it was in the last century it has become poorer in recent years" following this there was a survey completed which identified "3% of all respondents had personally experienced homophobia 19% of the lesbian gay or bisexual </a:t>
            </a:r>
            <a:r>
              <a:rPr lang="en-GB" dirty="0" err="1">
                <a:ea typeface="Calibri"/>
                <a:cs typeface="Calibri"/>
              </a:rPr>
              <a:t>repondents</a:t>
            </a:r>
            <a:r>
              <a:rPr lang="en-GB" dirty="0">
                <a:ea typeface="Calibri"/>
                <a:cs typeface="Calibri"/>
              </a:rPr>
              <a:t> surveyed directly experienced homophobia of those 14% say this happens at least once or twice a week"</a:t>
            </a:r>
          </a:p>
          <a:p>
            <a:r>
              <a:rPr lang="en-GB" dirty="0">
                <a:ea typeface="Calibri"/>
                <a:cs typeface="Calibri"/>
              </a:rPr>
              <a:t>Failure to protect victims, end violence against women (2024) states "today (15th august 2024) the police inspectorate has published its  PEEL assessment (police </a:t>
            </a:r>
            <a:r>
              <a:rPr lang="en-GB" dirty="0" err="1">
                <a:ea typeface="Calibri"/>
                <a:cs typeface="Calibri"/>
              </a:rPr>
              <a:t>Efficency</a:t>
            </a:r>
            <a:r>
              <a:rPr lang="en-GB" dirty="0">
                <a:ea typeface="Calibri"/>
                <a:cs typeface="Calibri"/>
              </a:rPr>
              <a:t> Effectiveness and </a:t>
            </a:r>
            <a:r>
              <a:rPr lang="en-GB" dirty="0" err="1">
                <a:ea typeface="Calibri"/>
                <a:cs typeface="Calibri"/>
              </a:rPr>
              <a:t>Legitemacy</a:t>
            </a:r>
            <a:r>
              <a:rPr lang="en-GB" dirty="0">
                <a:ea typeface="Calibri"/>
                <a:cs typeface="Calibri"/>
              </a:rPr>
              <a:t>) pf the met police force, which was put under special measures two years ago for failings to victims" this shows how the met has had </a:t>
            </a:r>
            <a:r>
              <a:rPr lang="en-GB" dirty="0" err="1">
                <a:ea typeface="Calibri"/>
                <a:cs typeface="Calibri"/>
              </a:rPr>
              <a:t>mesures</a:t>
            </a:r>
            <a:r>
              <a:rPr lang="en-GB" dirty="0">
                <a:ea typeface="Calibri"/>
                <a:cs typeface="Calibri"/>
              </a:rPr>
              <a:t> in place for previous failings upon looking into the PEEL Assessment (2023-2025) HMICFRS states the following "preventing and </a:t>
            </a:r>
            <a:r>
              <a:rPr lang="en-GB" dirty="0" err="1">
                <a:ea typeface="Calibri"/>
                <a:cs typeface="Calibri"/>
              </a:rPr>
              <a:t>detering</a:t>
            </a:r>
            <a:r>
              <a:rPr lang="en-GB" dirty="0">
                <a:ea typeface="Calibri"/>
                <a:cs typeface="Calibri"/>
              </a:rPr>
              <a:t> crime and anti social </a:t>
            </a:r>
            <a:r>
              <a:rPr lang="en-GB" dirty="0" err="1">
                <a:ea typeface="Calibri"/>
                <a:cs typeface="Calibri"/>
              </a:rPr>
              <a:t>ehaviour</a:t>
            </a:r>
            <a:r>
              <a:rPr lang="en-GB" dirty="0">
                <a:ea typeface="Calibri"/>
                <a:cs typeface="Calibri"/>
              </a:rPr>
              <a:t> and reducing vulnerability, requires improvement, protecting vulnerable people requires improvement" the scale on the PEEL Assessment with outstanding being the best followed by "good, adequate, requires improvement and inadequate" almost all have a requires improvement or is inadequate with one being adequate.</a:t>
            </a:r>
          </a:p>
        </p:txBody>
      </p:sp>
      <p:sp>
        <p:nvSpPr>
          <p:cNvPr id="4" name="Slide Number Placeholder 3"/>
          <p:cNvSpPr>
            <a:spLocks noGrp="1"/>
          </p:cNvSpPr>
          <p:nvPr>
            <p:ph type="sldNum" sz="quarter" idx="5"/>
          </p:nvPr>
        </p:nvSpPr>
        <p:spPr/>
        <p:txBody>
          <a:bodyPr/>
          <a:lstStyle/>
          <a:p>
            <a:fld id="{19860542-9520-41E0-A1DD-BC3BE9574C77}" type="slidenum">
              <a:rPr lang="en-GB"/>
              <a:t>4</a:t>
            </a:fld>
            <a:endParaRPr lang="en-GB"/>
          </a:p>
        </p:txBody>
      </p:sp>
    </p:spTree>
    <p:extLst>
      <p:ext uri="{BB962C8B-B14F-4D97-AF65-F5344CB8AC3E}">
        <p14:creationId xmlns:p14="http://schemas.microsoft.com/office/powerpoint/2010/main" val="1372831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Implications for accountability </a:t>
            </a:r>
          </a:p>
          <a:p>
            <a:r>
              <a:rPr lang="en-US" dirty="0">
                <a:ea typeface="Calibri"/>
                <a:cs typeface="Calibri"/>
              </a:rPr>
              <a:t>Implications for public trust, CEO Chief Constable Andy March responds to the Casey Review into the Metropolitan police's culture and standards "todays review has laid bare the </a:t>
            </a:r>
            <a:r>
              <a:rPr lang="en-US" dirty="0" err="1">
                <a:ea typeface="Calibri"/>
                <a:cs typeface="Calibri"/>
              </a:rPr>
              <a:t>horendous</a:t>
            </a:r>
            <a:r>
              <a:rPr lang="en-US" dirty="0">
                <a:ea typeface="Calibri"/>
                <a:cs typeface="Calibri"/>
              </a:rPr>
              <a:t> examples of how the very people the met are there to serve the ones who have lost confidence. End Violence Against Women (2021) states "76% of women (and 71% of all adult polled) think the culture of policing has to change in order to better respond to violence against women and girls, 1 in 10 (10%) would be less likely to report sexual assault to the police following the Sarah Everard case, 65% of people think the government should do more to prevent violence against women and girls" this gives us a clear view of what the public think since the murder of Sarah Everard.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9860542-9520-41E0-A1DD-BC3BE9574C77}" type="slidenum">
              <a:t>6</a:t>
            </a:fld>
            <a:endParaRPr lang="en-GB"/>
          </a:p>
        </p:txBody>
      </p:sp>
    </p:spTree>
    <p:extLst>
      <p:ext uri="{BB962C8B-B14F-4D97-AF65-F5344CB8AC3E}">
        <p14:creationId xmlns:p14="http://schemas.microsoft.com/office/powerpoint/2010/main" val="3702038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Impacts on vulnerable communities</a:t>
            </a:r>
          </a:p>
          <a:p>
            <a:r>
              <a:rPr lang="en-US" dirty="0">
                <a:ea typeface="Calibri"/>
                <a:cs typeface="Calibri"/>
              </a:rPr>
              <a:t>As Inclusion London (2023) states the Baroness Casey review of policing culture in the Metropolitan Police service, made public on 21 march 2023 laid are what many disabled Londoners already know: that front line policing is in dire need of improvement" from this we can see that Londoners were aware of challenges they have faced previously from the met and or front line policing as a whole. They later state "there are many examples of discrimination and systems that disadvantage disabled police officers as well as derogatory attitudes and </a:t>
            </a:r>
            <a:r>
              <a:rPr lang="en-US" dirty="0" err="1">
                <a:ea typeface="Calibri"/>
                <a:cs typeface="Calibri"/>
              </a:rPr>
              <a:t>behaviour</a:t>
            </a:r>
            <a:r>
              <a:rPr lang="en-US" dirty="0">
                <a:ea typeface="Calibri"/>
                <a:cs typeface="Calibri"/>
              </a:rPr>
              <a:t> towards disabled people" we can see from this that not only the met officers ableist to their </a:t>
            </a:r>
            <a:r>
              <a:rPr lang="en-US" dirty="0" err="1">
                <a:ea typeface="Calibri"/>
                <a:cs typeface="Calibri"/>
              </a:rPr>
              <a:t>collegues</a:t>
            </a:r>
            <a:r>
              <a:rPr lang="en-US" dirty="0">
                <a:ea typeface="Calibri"/>
                <a:cs typeface="Calibri"/>
              </a:rPr>
              <a:t> but also to the disabled </a:t>
            </a:r>
            <a:r>
              <a:rPr lang="en-US" dirty="0" err="1">
                <a:ea typeface="Calibri"/>
                <a:cs typeface="Calibri"/>
              </a:rPr>
              <a:t>memers</a:t>
            </a:r>
            <a:r>
              <a:rPr lang="en-US" dirty="0">
                <a:ea typeface="Calibri"/>
                <a:cs typeface="Calibri"/>
              </a:rPr>
              <a:t> of the public. </a:t>
            </a:r>
          </a:p>
          <a:p>
            <a:r>
              <a:rPr lang="en-US" dirty="0">
                <a:ea typeface="Calibri"/>
                <a:cs typeface="Calibri"/>
              </a:rPr>
              <a:t>As stated by Safe Lives Ending Domestic Abuse (2023) "women, racially </a:t>
            </a:r>
            <a:r>
              <a:rPr lang="en-US" dirty="0" err="1">
                <a:ea typeface="Calibri"/>
                <a:cs typeface="Calibri"/>
              </a:rPr>
              <a:t>minoritised</a:t>
            </a:r>
            <a:r>
              <a:rPr lang="en-US" dirty="0">
                <a:ea typeface="Calibri"/>
                <a:cs typeface="Calibri"/>
              </a:rPr>
              <a:t> and LGBT+ communities, who are most socially disadvantaged and so most in need of a sensitive, compassionate, and professional response have too often been failed, dismissed, and preyed upon" they go on to state "there can be no more justification, </a:t>
            </a:r>
            <a:r>
              <a:rPr lang="en-US" dirty="0" err="1">
                <a:ea typeface="Calibri"/>
                <a:cs typeface="Calibri"/>
              </a:rPr>
              <a:t>minimisation</a:t>
            </a:r>
            <a:r>
              <a:rPr lang="en-US" dirty="0">
                <a:ea typeface="Calibri"/>
                <a:cs typeface="Calibri"/>
              </a:rPr>
              <a:t> or talk of bad apples- this diminishes the officers and staff committed to change and victims must feel confident they can call the police and get the very best response" this comes back to a previous statement, with the so called bad apple which is no way to describe what could be multiple people and giving it a description like that rather than something more serious with how serious it is.</a:t>
            </a:r>
          </a:p>
        </p:txBody>
      </p:sp>
      <p:sp>
        <p:nvSpPr>
          <p:cNvPr id="4" name="Slide Number Placeholder 3"/>
          <p:cNvSpPr>
            <a:spLocks noGrp="1"/>
          </p:cNvSpPr>
          <p:nvPr>
            <p:ph type="sldNum" sz="quarter" idx="5"/>
          </p:nvPr>
        </p:nvSpPr>
        <p:spPr/>
        <p:txBody>
          <a:bodyPr/>
          <a:lstStyle/>
          <a:p>
            <a:fld id="{19860542-9520-41E0-A1DD-BC3BE9574C77}" type="slidenum">
              <a:rPr lang="en-GB"/>
              <a:t>7</a:t>
            </a:fld>
            <a:endParaRPr lang="en-GB"/>
          </a:p>
        </p:txBody>
      </p:sp>
    </p:spTree>
    <p:extLst>
      <p:ext uri="{BB962C8B-B14F-4D97-AF65-F5344CB8AC3E}">
        <p14:creationId xmlns:p14="http://schemas.microsoft.com/office/powerpoint/2010/main" val="3996871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Comparison between police forces, although the report is set for the Met. This does not mean that other forces wont start looking at themselves to avoid similar situations with these officers that are giving the police force a bad reputation. This ensures that every force will learn from the mistakes of the Met. As stated by inclusion London (2023) "tackling discrimination is a legal and operational imperative for the met. It needs to </a:t>
            </a:r>
            <a:r>
              <a:rPr lang="en-US" dirty="0" err="1">
                <a:ea typeface="Calibri"/>
                <a:cs typeface="Calibri"/>
              </a:rPr>
              <a:t>acknowlage</a:t>
            </a:r>
            <a:r>
              <a:rPr lang="en-US" dirty="0">
                <a:ea typeface="Calibri"/>
                <a:cs typeface="Calibri"/>
              </a:rPr>
              <a:t> the extent to which racism, misogyny and homophobia are present within its </a:t>
            </a:r>
            <a:r>
              <a:rPr lang="en-US" dirty="0" err="1">
                <a:ea typeface="Calibri"/>
                <a:cs typeface="Calibri"/>
              </a:rPr>
              <a:t>organisational</a:t>
            </a:r>
            <a:r>
              <a:rPr lang="en-US" dirty="0">
                <a:ea typeface="Calibri"/>
                <a:cs typeface="Calibri"/>
              </a:rPr>
              <a:t> processes and system in order to move forward" as this is from the review we can see that they are drawing attention to the discrimination, this is something that is not </a:t>
            </a:r>
            <a:r>
              <a:rPr lang="en-US" dirty="0" err="1">
                <a:ea typeface="Calibri"/>
                <a:cs typeface="Calibri"/>
              </a:rPr>
              <a:t>tollerated</a:t>
            </a:r>
            <a:r>
              <a:rPr lang="en-US" dirty="0">
                <a:ea typeface="Calibri"/>
                <a:cs typeface="Calibri"/>
              </a:rPr>
              <a:t> in any force with the met being singled out it could e an opportunity for other forces to up root the same problem from theirs. </a:t>
            </a:r>
          </a:p>
        </p:txBody>
      </p:sp>
      <p:sp>
        <p:nvSpPr>
          <p:cNvPr id="4" name="Slide Number Placeholder 3"/>
          <p:cNvSpPr>
            <a:spLocks noGrp="1"/>
          </p:cNvSpPr>
          <p:nvPr>
            <p:ph type="sldNum" sz="quarter" idx="5"/>
          </p:nvPr>
        </p:nvSpPr>
        <p:spPr/>
        <p:txBody>
          <a:bodyPr/>
          <a:lstStyle/>
          <a:p>
            <a:fld id="{19860542-9520-41E0-A1DD-BC3BE9574C77}" type="slidenum">
              <a:rPr lang="en-GB"/>
              <a:t>7</a:t>
            </a:fld>
            <a:endParaRPr lang="en-GB"/>
          </a:p>
        </p:txBody>
      </p:sp>
    </p:spTree>
    <p:extLst>
      <p:ext uri="{BB962C8B-B14F-4D97-AF65-F5344CB8AC3E}">
        <p14:creationId xmlns:p14="http://schemas.microsoft.com/office/powerpoint/2010/main" val="211346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Casey Report (2023) highlights that the issues within the Metropolitan Police Service are not the result of individual “bad apple” officers, but instead reflect deeper and more entrenched problems within institutional culture. The findings clearly demonstrate how racism, misogyny, sexism and homophobia have been allowed to persist through weak leadership, ineffective accountability systems and a failure to challenge inappropriate </a:t>
            </a:r>
            <a:r>
              <a:rPr lang="en-US" err="1"/>
              <a:t>behaviour</a:t>
            </a:r>
            <a:r>
              <a:rPr lang="en-US" dirty="0"/>
              <a:t>. These cultural failings have had a direct impact on public trust, with many communities, particularly women, racially </a:t>
            </a:r>
            <a:r>
              <a:rPr lang="en-US" err="1"/>
              <a:t>minoritised</a:t>
            </a:r>
            <a:r>
              <a:rPr lang="en-US" dirty="0"/>
              <a:t> groups, disabled people and LGBTQ+ communities, losing confidence in the police’s ability to protect them fairly and effectively.</a:t>
            </a:r>
          </a:p>
          <a:p>
            <a:r>
              <a:rPr lang="en-US" dirty="0"/>
              <a:t>Although the Casey Report focuses on the Metropolitan Police, its findings have wider implications for policing across England and Wales. Other police forces must reflect on their own cultures and accountability processes to ensure similar failures are not present or developing. The report therefore acts as both a warning and an opportunity for UK policing to address institutional culture, rebuild public trust and ensure the protection of vulnerable communities remains central to policing by consent.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9860542-9520-41E0-A1DD-BC3BE9574C77}" type="slidenum">
              <a:rPr lang="en-GB"/>
              <a:t>8</a:t>
            </a:fld>
            <a:endParaRPr lang="en-GB"/>
          </a:p>
        </p:txBody>
      </p:sp>
    </p:spTree>
    <p:extLst>
      <p:ext uri="{BB962C8B-B14F-4D97-AF65-F5344CB8AC3E}">
        <p14:creationId xmlns:p14="http://schemas.microsoft.com/office/powerpoint/2010/main" val="4059258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theredcard.org/news/casey-report-institutional-racism/" TargetMode="External"/><Relationship Id="rId13" Type="http://schemas.openxmlformats.org/officeDocument/2006/relationships/hyperlink" Target="https://www.endviolenceagainstwomen.org.uk/almost-half-of-women-have-less-trust-in-police-following-sarah-everard-murder/" TargetMode="External"/><Relationship Id="rId3" Type="http://schemas.openxmlformats.org/officeDocument/2006/relationships/hyperlink" Target="https://www.met.police.uk/SysSiteAssets/media/downloads/met/about-us/baroness-casey-review/update-march-2023/baroness-casey-review-press-notice.pdf" TargetMode="External"/><Relationship Id="rId7" Type="http://schemas.openxmlformats.org/officeDocument/2006/relationships/hyperlink" Target="https://www.policeconduct.gov.uk/news/investigation-report-offensive-whatsapp-messages-officers-linked-wayne-couzens" TargetMode="External"/><Relationship Id="rId12" Type="http://schemas.openxmlformats.org/officeDocument/2006/relationships/hyperlink" Target="https://www.college.police.uk/article/our-response-casey-review" TargetMode="External"/><Relationship Id="rId2" Type="http://schemas.openxmlformats.org/officeDocument/2006/relationships/hyperlink" Target="https://victimscommissioner.org.uk/news/statement-on-baroness-caseys-audit-of-group-based-child-sexual-exploitation-and-abuse/" TargetMode="External"/><Relationship Id="rId1" Type="http://schemas.openxmlformats.org/officeDocument/2006/relationships/slideLayout" Target="../slideLayouts/slideLayout2.xml"/><Relationship Id="rId6" Type="http://schemas.openxmlformats.org/officeDocument/2006/relationships/hyperlink" Target="https://www.met.police.uk/police-forces/metropolitan-police/areas/notices/our-response-to-issues-raised-by-the-crimes-of-wayne-couzens/" TargetMode="External"/><Relationship Id="rId11" Type="http://schemas.openxmlformats.org/officeDocument/2006/relationships/hyperlink" Target="https://hmicfrs.justiceinspectorates.gov.uk/peel-reports/metropolitan-2023-25/" TargetMode="External"/><Relationship Id="rId5" Type="http://schemas.openxmlformats.org/officeDocument/2006/relationships/hyperlink" Target="https://news.npcc.police.uk/releases/casey-report-reinforces-the-urgency-of-our-mission" TargetMode="External"/><Relationship Id="rId15" Type="http://schemas.openxmlformats.org/officeDocument/2006/relationships/hyperlink" Target="https://safelives.org.uk/news-views/response-to-baroness-caseys-report-on-met-police-misconduct/" TargetMode="External"/><Relationship Id="rId10" Type="http://schemas.openxmlformats.org/officeDocument/2006/relationships/hyperlink" Target="https://www.endviolenceagainstwomen.org.uk/met-police-are-still-failing-victims/" TargetMode="External"/><Relationship Id="rId4" Type="http://schemas.openxmlformats.org/officeDocument/2006/relationships/hyperlink" Target="https://www.mentalhealth.org.uk/explore-mental-health/blogs/casey-report-and-its-implications-mental-health" TargetMode="External"/><Relationship Id="rId9" Type="http://schemas.openxmlformats.org/officeDocument/2006/relationships/hyperlink" Target="https://www.met.police.uk/SysSiteAssets/media/downloads/met/about-us/baroness-casey-review/update-march-2023/baroness-casey-review-march-2023a.pdf" TargetMode="External"/><Relationship Id="rId14" Type="http://schemas.openxmlformats.org/officeDocument/2006/relationships/hyperlink" Target="https://www.inclusionlondon.org.uk/news/inclusion-londons-response-to-the-casey-review/"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theredcard.org/news/casey-report-institutional-racism/" TargetMode="External"/><Relationship Id="rId3" Type="http://schemas.openxmlformats.org/officeDocument/2006/relationships/hyperlink" Target="https://www.bbc.co.uk/news/uk-england-london-57740729" TargetMode="External"/><Relationship Id="rId7" Type="http://schemas.openxmlformats.org/officeDocument/2006/relationships/hyperlink" Target="https://triggerpointitv.fandoaccountailitm.com/wiki/Metropolitan_Police" TargetMode="External"/><Relationship Id="rId2" Type="http://schemas.openxmlformats.org/officeDocument/2006/relationships/hyperlink" Target="https://www.avonandsomerset-pcc.gov.uk/news/2020/08/pcc-welcomes-funding-boost-to-support-vulnerable-young-people/" TargetMode="External"/><Relationship Id="rId1" Type="http://schemas.openxmlformats.org/officeDocument/2006/relationships/slideLayout" Target="../slideLayouts/slideLayout2.xml"/><Relationship Id="rId6" Type="http://schemas.openxmlformats.org/officeDocument/2006/relationships/hyperlink" Target="https://www.inclusionlondon.org.uk/news/inclusion-londons-response-to-the-casey-review/" TargetMode="External"/><Relationship Id="rId5" Type="http://schemas.openxmlformats.org/officeDocument/2006/relationships/hyperlink" Target="https://www.heddlu-de-cymru.police.uk/" TargetMode="External"/><Relationship Id="rId4" Type="http://schemas.openxmlformats.org/officeDocument/2006/relationships/hyperlink" Target="https://www.ccl.org/articles/leading-effectively-articles/yes-you-can-increase-accountability/" TargetMode="External"/><Relationship Id="rId9" Type="http://schemas.openxmlformats.org/officeDocument/2006/relationships/hyperlink" Target="https://www.telegraph.co.uk/news/2024/02/29/wayne-couzens-sarah-everard-murder-offending-behaviou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711835"/>
            <a:ext cx="9144000" cy="2387600"/>
          </a:xfrm>
        </p:spPr>
        <p:txBody>
          <a:bodyPr>
            <a:normAutofit fontScale="90000"/>
          </a:bodyPr>
          <a:lstStyle/>
          <a:p>
            <a:r>
              <a:rPr lang="en-GB" dirty="0"/>
              <a:t>The Casey Report (2023) institutional culture and its implications for policing in the UK</a:t>
            </a:r>
          </a:p>
        </p:txBody>
      </p:sp>
      <p:sp>
        <p:nvSpPr>
          <p:cNvPr id="3" name="Subtitle 2"/>
          <p:cNvSpPr>
            <a:spLocks noGrp="1"/>
          </p:cNvSpPr>
          <p:nvPr>
            <p:ph type="subTitle" idx="1"/>
          </p:nvPr>
        </p:nvSpPr>
        <p:spPr>
          <a:xfrm>
            <a:off x="1524000" y="4105246"/>
            <a:ext cx="9144000" cy="1655762"/>
          </a:xfrm>
        </p:spPr>
        <p:txBody>
          <a:bodyPr vert="horz" lIns="91440" tIns="45720" rIns="91440" bIns="45720" rtlCol="0" anchor="t">
            <a:normAutofit/>
          </a:bodyPr>
          <a:lstStyle/>
          <a:p>
            <a:r>
              <a:rPr lang="en-GB" dirty="0"/>
              <a:t>Cole William Swinson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F0A4A-E947-7FF9-FD84-EC6106FD9F41}"/>
              </a:ext>
            </a:extLst>
          </p:cNvPr>
          <p:cNvSpPr>
            <a:spLocks noGrp="1"/>
          </p:cNvSpPr>
          <p:nvPr>
            <p:ph type="title"/>
          </p:nvPr>
        </p:nvSpPr>
        <p:spPr>
          <a:xfrm>
            <a:off x="1099425" y="1238081"/>
            <a:ext cx="4709345" cy="962953"/>
          </a:xfrm>
        </p:spPr>
        <p:txBody>
          <a:bodyPr anchor="b">
            <a:normAutofit/>
          </a:bodyPr>
          <a:lstStyle/>
          <a:p>
            <a:r>
              <a:rPr lang="en-GB" sz="3200"/>
              <a:t>What is the Casey Report</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D64B2E-34DA-DD16-7525-A26783FF6B73}"/>
              </a:ext>
            </a:extLst>
          </p:cNvPr>
          <p:cNvSpPr>
            <a:spLocks noGrp="1"/>
          </p:cNvSpPr>
          <p:nvPr>
            <p:ph idx="1"/>
          </p:nvPr>
        </p:nvSpPr>
        <p:spPr>
          <a:xfrm>
            <a:off x="1100736" y="2508105"/>
            <a:ext cx="4709345" cy="3632493"/>
          </a:xfrm>
        </p:spPr>
        <p:txBody>
          <a:bodyPr vert="horz" lIns="91440" tIns="45720" rIns="91440" bIns="45720" rtlCol="0" anchor="ctr">
            <a:normAutofit/>
          </a:bodyPr>
          <a:lstStyle/>
          <a:p>
            <a:r>
              <a:rPr lang="en-GB" sz="2000"/>
              <a:t>What is the Casey Report?</a:t>
            </a:r>
            <a:endParaRPr lang="en-US" sz="2000"/>
          </a:p>
          <a:p>
            <a:endParaRPr lang="en-GB" sz="2000"/>
          </a:p>
          <a:p>
            <a:endParaRPr lang="en-GB" sz="2000"/>
          </a:p>
          <a:p>
            <a:endParaRPr lang="en-GB" sz="2000"/>
          </a:p>
          <a:p>
            <a:endParaRPr lang="en-GB" sz="2000"/>
          </a:p>
          <a:p>
            <a:endParaRPr lang="en-GB" sz="2000"/>
          </a:p>
          <a:p>
            <a:r>
              <a:rPr lang="en-GB" sz="2000"/>
              <a:t>Why does it matter </a:t>
            </a:r>
          </a:p>
          <a:p>
            <a:endParaRPr lang="en-GB" sz="2000"/>
          </a:p>
        </p:txBody>
      </p:sp>
      <p:pic>
        <p:nvPicPr>
          <p:cNvPr id="4" name="Picture 3" descr="A person smiling at camera&#10;&#10;AI-generated content may be incorrect.">
            <a:extLst>
              <a:ext uri="{FF2B5EF4-FFF2-40B4-BE49-F238E27FC236}">
                <a16:creationId xmlns:a16="http://schemas.microsoft.com/office/drawing/2014/main" id="{E982DE56-137E-76B2-A30D-0885E11FD4C2}"/>
              </a:ext>
            </a:extLst>
          </p:cNvPr>
          <p:cNvPicPr>
            <a:picLocks noChangeAspect="1"/>
          </p:cNvPicPr>
          <p:nvPr/>
        </p:nvPicPr>
        <p:blipFill>
          <a:blip r:embed="rId3"/>
          <a:srcRect l="16319" r="25654" b="1"/>
          <a:stretch>
            <a:fillRect/>
          </a:stretch>
        </p:blipFill>
        <p:spPr>
          <a:xfrm>
            <a:off x="6538366" y="1383738"/>
            <a:ext cx="4929098" cy="4756870"/>
          </a:xfrm>
          <a:prstGeom prst="rect">
            <a:avLst/>
          </a:prstGeom>
        </p:spPr>
      </p:pic>
      <p:sp>
        <p:nvSpPr>
          <p:cNvPr id="5" name="TextBox 4">
            <a:extLst>
              <a:ext uri="{FF2B5EF4-FFF2-40B4-BE49-F238E27FC236}">
                <a16:creationId xmlns:a16="http://schemas.microsoft.com/office/drawing/2014/main" id="{80166BFB-5430-8C01-DF78-98F2F9C68C27}"/>
              </a:ext>
            </a:extLst>
          </p:cNvPr>
          <p:cNvSpPr txBox="1"/>
          <p:nvPr/>
        </p:nvSpPr>
        <p:spPr>
          <a:xfrm>
            <a:off x="3810000" y="5882640"/>
            <a:ext cx="25298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BBC (2021)</a:t>
            </a:r>
          </a:p>
        </p:txBody>
      </p:sp>
    </p:spTree>
    <p:extLst>
      <p:ext uri="{BB962C8B-B14F-4D97-AF65-F5344CB8AC3E}">
        <p14:creationId xmlns:p14="http://schemas.microsoft.com/office/powerpoint/2010/main" val="624306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90A09C-B34C-DB06-E92C-2753BF56074B}"/>
              </a:ext>
            </a:extLst>
          </p:cNvPr>
          <p:cNvSpPr>
            <a:spLocks noGrp="1"/>
          </p:cNvSpPr>
          <p:nvPr>
            <p:ph type="title"/>
          </p:nvPr>
        </p:nvSpPr>
        <p:spPr>
          <a:xfrm>
            <a:off x="838201" y="365125"/>
            <a:ext cx="3816095" cy="1938076"/>
          </a:xfrm>
        </p:spPr>
        <p:txBody>
          <a:bodyPr>
            <a:normAutofit/>
          </a:bodyPr>
          <a:lstStyle/>
          <a:p>
            <a:r>
              <a:rPr lang="en-GB" dirty="0"/>
              <a:t>Why was the Casey Review Commissioned </a:t>
            </a:r>
          </a:p>
        </p:txBody>
      </p:sp>
      <p:sp>
        <p:nvSpPr>
          <p:cNvPr id="3" name="Content Placeholder 2">
            <a:extLst>
              <a:ext uri="{FF2B5EF4-FFF2-40B4-BE49-F238E27FC236}">
                <a16:creationId xmlns:a16="http://schemas.microsoft.com/office/drawing/2014/main" id="{EE537324-D378-AA68-C7DC-E2B3EA365D98}"/>
              </a:ext>
            </a:extLst>
          </p:cNvPr>
          <p:cNvSpPr>
            <a:spLocks noGrp="1"/>
          </p:cNvSpPr>
          <p:nvPr>
            <p:ph idx="1"/>
          </p:nvPr>
        </p:nvSpPr>
        <p:spPr>
          <a:xfrm>
            <a:off x="838201" y="2482589"/>
            <a:ext cx="3816096" cy="3694373"/>
          </a:xfrm>
        </p:spPr>
        <p:txBody>
          <a:bodyPr vert="horz" lIns="91440" tIns="45720" rIns="91440" bIns="45720" rtlCol="0">
            <a:normAutofit/>
          </a:bodyPr>
          <a:lstStyle/>
          <a:p>
            <a:endParaRPr lang="en-GB" sz="2000"/>
          </a:p>
          <a:p>
            <a:endParaRPr lang="en-GB" sz="2000"/>
          </a:p>
        </p:txBody>
      </p:sp>
      <p:pic>
        <p:nvPicPr>
          <p:cNvPr id="4" name="Picture 3" descr="A white building with blue and white text&#10;&#10;AI-generated content may be incorrect.">
            <a:extLst>
              <a:ext uri="{FF2B5EF4-FFF2-40B4-BE49-F238E27FC236}">
                <a16:creationId xmlns:a16="http://schemas.microsoft.com/office/drawing/2014/main" id="{632D7F38-079B-293B-C01C-2E8CABEF02E7}"/>
              </a:ext>
            </a:extLst>
          </p:cNvPr>
          <p:cNvPicPr>
            <a:picLocks noChangeAspect="1"/>
          </p:cNvPicPr>
          <p:nvPr/>
        </p:nvPicPr>
        <p:blipFill>
          <a:blip r:embed="rId3"/>
          <a:srcRect t="5338" r="-1" b="4137"/>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A collage of a police officer and a police car&#10;&#10;AI-generated content may be incorrect.">
            <a:extLst>
              <a:ext uri="{FF2B5EF4-FFF2-40B4-BE49-F238E27FC236}">
                <a16:creationId xmlns:a16="http://schemas.microsoft.com/office/drawing/2014/main" id="{A0A9802B-E6EF-2524-1F43-54557B6C961B}"/>
              </a:ext>
            </a:extLst>
          </p:cNvPr>
          <p:cNvPicPr>
            <a:picLocks noChangeAspect="1"/>
          </p:cNvPicPr>
          <p:nvPr/>
        </p:nvPicPr>
        <p:blipFill>
          <a:blip r:embed="rId4"/>
          <a:srcRect r="-1" b="34400"/>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B9417C9C-C3EE-AA49-F151-F448BD390176}"/>
              </a:ext>
            </a:extLst>
          </p:cNvPr>
          <p:cNvSpPr txBox="1"/>
          <p:nvPr/>
        </p:nvSpPr>
        <p:spPr>
          <a:xfrm>
            <a:off x="935789" y="3429000"/>
            <a:ext cx="232610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Why did it need to be commissioned?</a:t>
            </a:r>
          </a:p>
        </p:txBody>
      </p:sp>
      <p:sp>
        <p:nvSpPr>
          <p:cNvPr id="8" name="TextBox 7">
            <a:extLst>
              <a:ext uri="{FF2B5EF4-FFF2-40B4-BE49-F238E27FC236}">
                <a16:creationId xmlns:a16="http://schemas.microsoft.com/office/drawing/2014/main" id="{4F430C3D-C8D4-0CFE-0DBC-BA948DFBA17E}"/>
              </a:ext>
            </a:extLst>
          </p:cNvPr>
          <p:cNvSpPr txBox="1"/>
          <p:nvPr/>
        </p:nvSpPr>
        <p:spPr>
          <a:xfrm>
            <a:off x="2560320" y="5760720"/>
            <a:ext cx="29260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Telegraph (2024)</a:t>
            </a:r>
          </a:p>
        </p:txBody>
      </p:sp>
    </p:spTree>
    <p:extLst>
      <p:ext uri="{BB962C8B-B14F-4D97-AF65-F5344CB8AC3E}">
        <p14:creationId xmlns:p14="http://schemas.microsoft.com/office/powerpoint/2010/main" val="101228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09C27-EE47-7B4E-7EEC-930EF0DA07D4}"/>
              </a:ext>
            </a:extLst>
          </p:cNvPr>
          <p:cNvSpPr>
            <a:spLocks noGrp="1"/>
          </p:cNvSpPr>
          <p:nvPr>
            <p:ph type="title"/>
          </p:nvPr>
        </p:nvSpPr>
        <p:spPr>
          <a:xfrm>
            <a:off x="793662" y="386930"/>
            <a:ext cx="10066122" cy="1298448"/>
          </a:xfrm>
        </p:spPr>
        <p:txBody>
          <a:bodyPr anchor="b">
            <a:normAutofit/>
          </a:bodyPr>
          <a:lstStyle/>
          <a:p>
            <a:r>
              <a:rPr lang="en-GB" sz="4800"/>
              <a:t>Key Findings of the Casey Report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F781AC-EC76-F2BC-66D5-C895305D756B}"/>
              </a:ext>
            </a:extLst>
          </p:cNvPr>
          <p:cNvSpPr>
            <a:spLocks noGrp="1"/>
          </p:cNvSpPr>
          <p:nvPr>
            <p:ph idx="1"/>
          </p:nvPr>
        </p:nvSpPr>
        <p:spPr>
          <a:xfrm>
            <a:off x="793661" y="2599509"/>
            <a:ext cx="4530898" cy="3639450"/>
          </a:xfrm>
        </p:spPr>
        <p:txBody>
          <a:bodyPr vert="horz" lIns="91440" tIns="45720" rIns="91440" bIns="45720" rtlCol="0" anchor="ctr">
            <a:normAutofit/>
          </a:bodyPr>
          <a:lstStyle/>
          <a:p>
            <a:endParaRPr lang="en-GB" sz="2000"/>
          </a:p>
          <a:p>
            <a:endParaRPr lang="en-GB" sz="2000"/>
          </a:p>
        </p:txBody>
      </p:sp>
      <p:pic>
        <p:nvPicPr>
          <p:cNvPr id="4" name="Picture 3" descr="A sign with white text&#10;&#10;AI-generated content may be incorrect.">
            <a:extLst>
              <a:ext uri="{FF2B5EF4-FFF2-40B4-BE49-F238E27FC236}">
                <a16:creationId xmlns:a16="http://schemas.microsoft.com/office/drawing/2014/main" id="{D21D0CA6-69ED-1BD3-D6D2-5D82C5EBC782}"/>
              </a:ext>
            </a:extLst>
          </p:cNvPr>
          <p:cNvPicPr>
            <a:picLocks noChangeAspect="1"/>
          </p:cNvPicPr>
          <p:nvPr/>
        </p:nvPicPr>
        <p:blipFill>
          <a:blip r:embed="rId3"/>
          <a:stretch>
            <a:fillRect/>
          </a:stretch>
        </p:blipFill>
        <p:spPr>
          <a:xfrm>
            <a:off x="5911532" y="2899299"/>
            <a:ext cx="5150277" cy="288415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CC9E0DA-E159-7B94-A57D-976F16B1DA6C}"/>
              </a:ext>
            </a:extLst>
          </p:cNvPr>
          <p:cNvSpPr txBox="1"/>
          <p:nvPr/>
        </p:nvSpPr>
        <p:spPr>
          <a:xfrm>
            <a:off x="1400848" y="2870969"/>
            <a:ext cx="295563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dirty="0"/>
              <a:t>Racism</a:t>
            </a:r>
          </a:p>
          <a:p>
            <a:endParaRPr lang="en-GB" sz="2000" dirty="0"/>
          </a:p>
          <a:p>
            <a:r>
              <a:rPr lang="en-GB" sz="2000" dirty="0"/>
              <a:t>Sexism </a:t>
            </a:r>
          </a:p>
          <a:p>
            <a:endParaRPr lang="en-GB" sz="2000" dirty="0"/>
          </a:p>
          <a:p>
            <a:r>
              <a:rPr lang="en-GB" sz="2000" dirty="0"/>
              <a:t>Misogyny</a:t>
            </a:r>
          </a:p>
          <a:p>
            <a:endParaRPr lang="en-GB" sz="2000" dirty="0"/>
          </a:p>
          <a:p>
            <a:r>
              <a:rPr lang="en-GB" sz="2000" dirty="0"/>
              <a:t>Homophobia </a:t>
            </a:r>
          </a:p>
        </p:txBody>
      </p:sp>
      <p:sp>
        <p:nvSpPr>
          <p:cNvPr id="6" name="TextBox 5">
            <a:extLst>
              <a:ext uri="{FF2B5EF4-FFF2-40B4-BE49-F238E27FC236}">
                <a16:creationId xmlns:a16="http://schemas.microsoft.com/office/drawing/2014/main" id="{37E256B6-66C5-23E7-F80F-022AFC492E2B}"/>
              </a:ext>
            </a:extLst>
          </p:cNvPr>
          <p:cNvSpPr txBox="1"/>
          <p:nvPr/>
        </p:nvSpPr>
        <p:spPr>
          <a:xfrm>
            <a:off x="6675120" y="5913120"/>
            <a:ext cx="45415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Show racism the red card (2023)</a:t>
            </a:r>
          </a:p>
        </p:txBody>
      </p:sp>
    </p:spTree>
    <p:extLst>
      <p:ext uri="{BB962C8B-B14F-4D97-AF65-F5344CB8AC3E}">
        <p14:creationId xmlns:p14="http://schemas.microsoft.com/office/powerpoint/2010/main" val="2588974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04E69-B576-92BF-6870-79952EC4B9E0}"/>
              </a:ext>
            </a:extLst>
          </p:cNvPr>
          <p:cNvSpPr>
            <a:spLocks noGrp="1"/>
          </p:cNvSpPr>
          <p:nvPr>
            <p:ph type="title"/>
          </p:nvPr>
        </p:nvSpPr>
        <p:spPr>
          <a:xfrm>
            <a:off x="793662" y="386930"/>
            <a:ext cx="10066122" cy="1298448"/>
          </a:xfrm>
        </p:spPr>
        <p:txBody>
          <a:bodyPr anchor="b">
            <a:normAutofit/>
          </a:bodyPr>
          <a:lstStyle/>
          <a:p>
            <a:r>
              <a:rPr lang="en-GB" sz="4800"/>
              <a:t>Implications for Accountability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769D65-8EAB-9885-A909-276F83C4A524}"/>
              </a:ext>
            </a:extLst>
          </p:cNvPr>
          <p:cNvSpPr>
            <a:spLocks noGrp="1"/>
          </p:cNvSpPr>
          <p:nvPr>
            <p:ph idx="1"/>
          </p:nvPr>
        </p:nvSpPr>
        <p:spPr>
          <a:xfrm>
            <a:off x="793661" y="2599509"/>
            <a:ext cx="4530898" cy="3639450"/>
          </a:xfrm>
        </p:spPr>
        <p:txBody>
          <a:bodyPr vert="horz" lIns="91440" tIns="45720" rIns="91440" bIns="45720" rtlCol="0" anchor="ctr">
            <a:normAutofit/>
          </a:bodyPr>
          <a:lstStyle/>
          <a:p>
            <a:endParaRPr lang="en-GB" sz="2000"/>
          </a:p>
          <a:p>
            <a:endParaRPr lang="en-GB" sz="2000"/>
          </a:p>
        </p:txBody>
      </p:sp>
      <p:pic>
        <p:nvPicPr>
          <p:cNvPr id="4" name="Picture 3" descr="A poster with white text and icons on it&#10;&#10;AI-generated content may be incorrect.">
            <a:extLst>
              <a:ext uri="{FF2B5EF4-FFF2-40B4-BE49-F238E27FC236}">
                <a16:creationId xmlns:a16="http://schemas.microsoft.com/office/drawing/2014/main" id="{9A69AA4B-B93F-CC27-9F8A-48E090F34FC0}"/>
              </a:ext>
            </a:extLst>
          </p:cNvPr>
          <p:cNvPicPr>
            <a:picLocks noChangeAspect="1"/>
          </p:cNvPicPr>
          <p:nvPr/>
        </p:nvPicPr>
        <p:blipFill>
          <a:blip r:embed="rId3"/>
          <a:stretch>
            <a:fillRect/>
          </a:stretch>
        </p:blipFill>
        <p:spPr>
          <a:xfrm>
            <a:off x="5911532" y="2999987"/>
            <a:ext cx="5150277" cy="2682780"/>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34EEDFC-0D5F-4588-8EDD-F5E2F2CA29B6}"/>
              </a:ext>
            </a:extLst>
          </p:cNvPr>
          <p:cNvSpPr txBox="1"/>
          <p:nvPr/>
        </p:nvSpPr>
        <p:spPr>
          <a:xfrm>
            <a:off x="1283368" y="3014579"/>
            <a:ext cx="270042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Will they take accountability for the actions they have taken?</a:t>
            </a:r>
          </a:p>
        </p:txBody>
      </p:sp>
      <p:sp>
        <p:nvSpPr>
          <p:cNvPr id="6" name="TextBox 5">
            <a:extLst>
              <a:ext uri="{FF2B5EF4-FFF2-40B4-BE49-F238E27FC236}">
                <a16:creationId xmlns:a16="http://schemas.microsoft.com/office/drawing/2014/main" id="{8A82C3C2-898F-AB72-A9BF-CE8F0A45BB98}"/>
              </a:ext>
            </a:extLst>
          </p:cNvPr>
          <p:cNvSpPr txBox="1"/>
          <p:nvPr/>
        </p:nvSpPr>
        <p:spPr>
          <a:xfrm>
            <a:off x="6583680" y="5821680"/>
            <a:ext cx="31089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Center</a:t>
            </a:r>
            <a:r>
              <a:rPr lang="en-GB" dirty="0"/>
              <a:t> for creative learning (2022)</a:t>
            </a:r>
          </a:p>
        </p:txBody>
      </p:sp>
    </p:spTree>
    <p:extLst>
      <p:ext uri="{BB962C8B-B14F-4D97-AF65-F5344CB8AC3E}">
        <p14:creationId xmlns:p14="http://schemas.microsoft.com/office/powerpoint/2010/main" val="1879678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9A89D-7453-189B-CA9E-D53E12481C1F}"/>
              </a:ext>
            </a:extLst>
          </p:cNvPr>
          <p:cNvSpPr>
            <a:spLocks noGrp="1"/>
          </p:cNvSpPr>
          <p:nvPr>
            <p:ph type="title"/>
          </p:nvPr>
        </p:nvSpPr>
        <p:spPr/>
        <p:txBody>
          <a:bodyPr/>
          <a:lstStyle/>
          <a:p>
            <a:r>
              <a:rPr lang="en-GB" dirty="0"/>
              <a:t>Impacts on Vulnerable Communities </a:t>
            </a:r>
          </a:p>
        </p:txBody>
      </p:sp>
      <p:sp>
        <p:nvSpPr>
          <p:cNvPr id="3" name="Content Placeholder 2">
            <a:extLst>
              <a:ext uri="{FF2B5EF4-FFF2-40B4-BE49-F238E27FC236}">
                <a16:creationId xmlns:a16="http://schemas.microsoft.com/office/drawing/2014/main" id="{CD4D1D1D-0841-A366-4F7C-2DF3469E5410}"/>
              </a:ext>
            </a:extLst>
          </p:cNvPr>
          <p:cNvSpPr>
            <a:spLocks noGrp="1"/>
          </p:cNvSpPr>
          <p:nvPr>
            <p:ph idx="1"/>
          </p:nvPr>
        </p:nvSpPr>
        <p:spPr/>
        <p:txBody>
          <a:bodyPr vert="horz" lIns="91440" tIns="45720" rIns="91440" bIns="45720" rtlCol="0" anchor="t">
            <a:normAutofit/>
          </a:bodyPr>
          <a:lstStyle/>
          <a:p>
            <a:endParaRPr lang="en-GB" sz="4000" dirty="0"/>
          </a:p>
          <a:p>
            <a:endParaRPr lang="en-GB" dirty="0"/>
          </a:p>
        </p:txBody>
      </p:sp>
      <p:pic>
        <p:nvPicPr>
          <p:cNvPr id="4" name="Picture 3" descr="A group of people sitting on a bench&#10;&#10;AI-generated content may be incorrect.">
            <a:extLst>
              <a:ext uri="{FF2B5EF4-FFF2-40B4-BE49-F238E27FC236}">
                <a16:creationId xmlns:a16="http://schemas.microsoft.com/office/drawing/2014/main" id="{4A140865-2318-DDA8-6442-C01EA42AFB37}"/>
              </a:ext>
            </a:extLst>
          </p:cNvPr>
          <p:cNvPicPr>
            <a:picLocks noChangeAspect="1"/>
          </p:cNvPicPr>
          <p:nvPr/>
        </p:nvPicPr>
        <p:blipFill>
          <a:blip r:embed="rId3"/>
          <a:stretch>
            <a:fillRect/>
          </a:stretch>
        </p:blipFill>
        <p:spPr>
          <a:xfrm>
            <a:off x="531873" y="2240442"/>
            <a:ext cx="7045085" cy="3527305"/>
          </a:xfrm>
          <a:prstGeom prst="rect">
            <a:avLst/>
          </a:prstGeom>
        </p:spPr>
      </p:pic>
      <p:sp>
        <p:nvSpPr>
          <p:cNvPr id="5" name="TextBox 4">
            <a:extLst>
              <a:ext uri="{FF2B5EF4-FFF2-40B4-BE49-F238E27FC236}">
                <a16:creationId xmlns:a16="http://schemas.microsoft.com/office/drawing/2014/main" id="{6627689A-3D86-8EE6-3853-8CACE9557531}"/>
              </a:ext>
            </a:extLst>
          </p:cNvPr>
          <p:cNvSpPr txBox="1"/>
          <p:nvPr/>
        </p:nvSpPr>
        <p:spPr>
          <a:xfrm>
            <a:off x="8476891" y="2516038"/>
            <a:ext cx="246888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How has the Casey Report Affected vulnerable individuals </a:t>
            </a:r>
          </a:p>
        </p:txBody>
      </p:sp>
      <p:sp>
        <p:nvSpPr>
          <p:cNvPr id="6" name="TextBox 5">
            <a:extLst>
              <a:ext uri="{FF2B5EF4-FFF2-40B4-BE49-F238E27FC236}">
                <a16:creationId xmlns:a16="http://schemas.microsoft.com/office/drawing/2014/main" id="{A0B02307-F732-F0C0-176B-9242E3993B20}"/>
              </a:ext>
            </a:extLst>
          </p:cNvPr>
          <p:cNvSpPr txBox="1"/>
          <p:nvPr/>
        </p:nvSpPr>
        <p:spPr>
          <a:xfrm>
            <a:off x="534263" y="5959703"/>
            <a:ext cx="21738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(2020)Avon and Somerset Police </a:t>
            </a:r>
          </a:p>
        </p:txBody>
      </p:sp>
    </p:spTree>
    <p:extLst>
      <p:ext uri="{BB962C8B-B14F-4D97-AF65-F5344CB8AC3E}">
        <p14:creationId xmlns:p14="http://schemas.microsoft.com/office/powerpoint/2010/main" val="408619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0" name="Rectangle 19">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EB88C-C6B5-33C5-8B49-56BE242344A1}"/>
              </a:ext>
            </a:extLst>
          </p:cNvPr>
          <p:cNvSpPr>
            <a:spLocks noGrp="1"/>
          </p:cNvSpPr>
          <p:nvPr>
            <p:ph type="title"/>
          </p:nvPr>
        </p:nvSpPr>
        <p:spPr>
          <a:xfrm>
            <a:off x="1057025" y="922644"/>
            <a:ext cx="5040285" cy="1169585"/>
          </a:xfrm>
        </p:spPr>
        <p:txBody>
          <a:bodyPr anchor="b">
            <a:normAutofit/>
          </a:bodyPr>
          <a:lstStyle/>
          <a:p>
            <a:r>
              <a:rPr lang="en-GB" sz="3700"/>
              <a:t>Comparison Between Police Forces </a:t>
            </a:r>
          </a:p>
        </p:txBody>
      </p:sp>
      <p:sp>
        <p:nvSpPr>
          <p:cNvPr id="25" name="Rectangle 24">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13">
            <a:extLst>
              <a:ext uri="{FF2B5EF4-FFF2-40B4-BE49-F238E27FC236}">
                <a16:creationId xmlns:a16="http://schemas.microsoft.com/office/drawing/2014/main" id="{F026E442-ABAC-D7A9-8C26-782CD65971B9}"/>
              </a:ext>
            </a:extLst>
          </p:cNvPr>
          <p:cNvSpPr>
            <a:spLocks noGrp="1"/>
          </p:cNvSpPr>
          <p:nvPr>
            <p:ph idx="1"/>
          </p:nvPr>
        </p:nvSpPr>
        <p:spPr>
          <a:xfrm>
            <a:off x="1055715" y="2508105"/>
            <a:ext cx="5040285" cy="3632493"/>
          </a:xfrm>
        </p:spPr>
        <p:txBody>
          <a:bodyPr anchor="ctr">
            <a:normAutofit/>
          </a:bodyPr>
          <a:lstStyle/>
          <a:p>
            <a:pPr marL="0" indent="0">
              <a:buNone/>
            </a:pPr>
            <a:r>
              <a:rPr lang="en-US" sz="2000" dirty="0"/>
              <a:t>How  the MET getting investigated will get other forces to improve</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r>
              <a:rPr lang="en-US" sz="2000" dirty="0">
                <a:latin typeface="Aptos"/>
                <a:ea typeface="Calibri"/>
                <a:cs typeface="Calibri"/>
              </a:rPr>
              <a:t>"tackling discrimination is a legal and operational imperative for the met.</a:t>
            </a:r>
            <a:endParaRPr lang="en-US" sz="2000" dirty="0">
              <a:latin typeface="Aptos"/>
            </a:endParaRPr>
          </a:p>
        </p:txBody>
      </p:sp>
      <p:pic>
        <p:nvPicPr>
          <p:cNvPr id="7" name="Picture 6" descr="A black and white logo&#10;&#10;AI-generated content may be incorrect.">
            <a:extLst>
              <a:ext uri="{FF2B5EF4-FFF2-40B4-BE49-F238E27FC236}">
                <a16:creationId xmlns:a16="http://schemas.microsoft.com/office/drawing/2014/main" id="{9D87AC28-F05E-B913-037E-ACE8D2B41696}"/>
              </a:ext>
            </a:extLst>
          </p:cNvPr>
          <p:cNvPicPr>
            <a:picLocks noChangeAspect="1"/>
          </p:cNvPicPr>
          <p:nvPr/>
        </p:nvPicPr>
        <p:blipFill>
          <a:blip r:embed="rId3"/>
          <a:stretch>
            <a:fillRect/>
          </a:stretch>
        </p:blipFill>
        <p:spPr>
          <a:xfrm>
            <a:off x="6946667" y="861927"/>
            <a:ext cx="4389120" cy="2405888"/>
          </a:xfrm>
          <a:prstGeom prst="rect">
            <a:avLst/>
          </a:prstGeom>
        </p:spPr>
      </p:pic>
      <p:pic>
        <p:nvPicPr>
          <p:cNvPr id="10" name="Content Placeholder 9" descr="A blue sign with white text&#10;&#10;AI-generated content may be incorrect.">
            <a:extLst>
              <a:ext uri="{FF2B5EF4-FFF2-40B4-BE49-F238E27FC236}">
                <a16:creationId xmlns:a16="http://schemas.microsoft.com/office/drawing/2014/main" id="{57C0062A-2DBE-6B9D-ED43-D9ACC17DCE16}"/>
              </a:ext>
            </a:extLst>
          </p:cNvPr>
          <p:cNvPicPr>
            <a:picLocks noChangeAspect="1"/>
          </p:cNvPicPr>
          <p:nvPr/>
        </p:nvPicPr>
        <p:blipFill>
          <a:blip r:embed="rId4"/>
          <a:stretch>
            <a:fillRect/>
          </a:stretch>
        </p:blipFill>
        <p:spPr>
          <a:xfrm>
            <a:off x="6946667" y="4290776"/>
            <a:ext cx="4389120" cy="1149769"/>
          </a:xfrm>
          <a:prstGeom prst="rect">
            <a:avLst/>
          </a:prstGeom>
        </p:spPr>
      </p:pic>
      <p:sp>
        <p:nvSpPr>
          <p:cNvPr id="11" name="TextBox 10">
            <a:extLst>
              <a:ext uri="{FF2B5EF4-FFF2-40B4-BE49-F238E27FC236}">
                <a16:creationId xmlns:a16="http://schemas.microsoft.com/office/drawing/2014/main" id="{0ADB3CB7-4FF7-0BE5-144E-91BB11B70154}"/>
              </a:ext>
            </a:extLst>
          </p:cNvPr>
          <p:cNvSpPr txBox="1"/>
          <p:nvPr/>
        </p:nvSpPr>
        <p:spPr>
          <a:xfrm>
            <a:off x="7833359" y="3535680"/>
            <a:ext cx="25908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South Wales Police (2025)</a:t>
            </a:r>
          </a:p>
        </p:txBody>
      </p:sp>
      <p:sp>
        <p:nvSpPr>
          <p:cNvPr id="12" name="TextBox 11">
            <a:extLst>
              <a:ext uri="{FF2B5EF4-FFF2-40B4-BE49-F238E27FC236}">
                <a16:creationId xmlns:a16="http://schemas.microsoft.com/office/drawing/2014/main" id="{4DD3418A-C1F4-CC75-5BD9-FB7375E2CA55}"/>
              </a:ext>
            </a:extLst>
          </p:cNvPr>
          <p:cNvSpPr txBox="1"/>
          <p:nvPr/>
        </p:nvSpPr>
        <p:spPr>
          <a:xfrm>
            <a:off x="6949440" y="5760720"/>
            <a:ext cx="41757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Metropolitan police (2025)</a:t>
            </a:r>
          </a:p>
        </p:txBody>
      </p:sp>
    </p:spTree>
    <p:extLst>
      <p:ext uri="{BB962C8B-B14F-4D97-AF65-F5344CB8AC3E}">
        <p14:creationId xmlns:p14="http://schemas.microsoft.com/office/powerpoint/2010/main" val="122427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25F0D-A7C7-55BD-8E35-952B3E4A71E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357AC235-F197-CCA1-2238-AA1A7ADE53BE}"/>
              </a:ext>
            </a:extLst>
          </p:cNvPr>
          <p:cNvSpPr>
            <a:spLocks noGrp="1"/>
          </p:cNvSpPr>
          <p:nvPr>
            <p:ph idx="1"/>
          </p:nvPr>
        </p:nvSpPr>
        <p:spPr/>
        <p:txBody>
          <a:bodyPr vert="horz" lIns="91440" tIns="45720" rIns="91440" bIns="45720" rtlCol="0" anchor="t">
            <a:normAutofit/>
          </a:bodyPr>
          <a:lstStyle/>
          <a:p>
            <a:pPr marL="0" indent="0">
              <a:buNone/>
            </a:pPr>
            <a:endParaRPr lang="en-GB" sz="3200" dirty="0"/>
          </a:p>
          <a:p>
            <a:endParaRPr lang="en-GB" dirty="0"/>
          </a:p>
        </p:txBody>
      </p:sp>
      <p:pic>
        <p:nvPicPr>
          <p:cNvPr id="4" name="Picture 3" descr="A thank you for listening logo&#10;&#10;AI-generated content may be incorrect.">
            <a:extLst>
              <a:ext uri="{FF2B5EF4-FFF2-40B4-BE49-F238E27FC236}">
                <a16:creationId xmlns:a16="http://schemas.microsoft.com/office/drawing/2014/main" id="{1F0A2129-3C30-B6DC-0AC7-74790E2638A4}"/>
              </a:ext>
            </a:extLst>
          </p:cNvPr>
          <p:cNvPicPr>
            <a:picLocks noChangeAspect="1"/>
          </p:cNvPicPr>
          <p:nvPr/>
        </p:nvPicPr>
        <p:blipFill>
          <a:blip r:embed="rId3"/>
          <a:stretch>
            <a:fillRect/>
          </a:stretch>
        </p:blipFill>
        <p:spPr>
          <a:xfrm>
            <a:off x="1617423" y="1947333"/>
            <a:ext cx="8633882" cy="4487333"/>
          </a:xfrm>
          <a:prstGeom prst="rect">
            <a:avLst/>
          </a:prstGeom>
        </p:spPr>
      </p:pic>
    </p:spTree>
    <p:extLst>
      <p:ext uri="{BB962C8B-B14F-4D97-AF65-F5344CB8AC3E}">
        <p14:creationId xmlns:p14="http://schemas.microsoft.com/office/powerpoint/2010/main" val="1566867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5B9B5-5719-0D14-9580-B552DF761908}"/>
              </a:ext>
            </a:extLst>
          </p:cNvPr>
          <p:cNvSpPr>
            <a:spLocks noGrp="1"/>
          </p:cNvSpPr>
          <p:nvPr>
            <p:ph type="title"/>
          </p:nvPr>
        </p:nvSpPr>
        <p:spPr>
          <a:xfrm>
            <a:off x="766313" y="-339366"/>
            <a:ext cx="10515600" cy="1325563"/>
          </a:xfrm>
        </p:spPr>
        <p:txBody>
          <a:bodyPr/>
          <a:lstStyle/>
          <a:p>
            <a:r>
              <a:rPr lang="en-GB" dirty="0"/>
              <a:t>References </a:t>
            </a:r>
          </a:p>
        </p:txBody>
      </p:sp>
      <p:sp>
        <p:nvSpPr>
          <p:cNvPr id="3" name="Content Placeholder 2">
            <a:extLst>
              <a:ext uri="{FF2B5EF4-FFF2-40B4-BE49-F238E27FC236}">
                <a16:creationId xmlns:a16="http://schemas.microsoft.com/office/drawing/2014/main" id="{693DB3E1-2D3D-99E2-19D3-C5FE18816E2E}"/>
              </a:ext>
            </a:extLst>
          </p:cNvPr>
          <p:cNvSpPr>
            <a:spLocks noGrp="1"/>
          </p:cNvSpPr>
          <p:nvPr>
            <p:ph idx="1"/>
          </p:nvPr>
        </p:nvSpPr>
        <p:spPr>
          <a:xfrm>
            <a:off x="-110705" y="991739"/>
            <a:ext cx="12269636" cy="6378544"/>
          </a:xfrm>
        </p:spPr>
        <p:txBody>
          <a:bodyPr vert="horz" lIns="91440" tIns="45720" rIns="91440" bIns="45720" rtlCol="0" anchor="t">
            <a:normAutofit fontScale="47500" lnSpcReduction="20000"/>
          </a:bodyPr>
          <a:lstStyle/>
          <a:p>
            <a:r>
              <a:rPr lang="en-GB" dirty="0">
                <a:ea typeface="+mn-lt"/>
                <a:cs typeface="+mn-lt"/>
              </a:rPr>
              <a:t>Victims’ Commissioner (n.d.) </a:t>
            </a:r>
            <a:r>
              <a:rPr lang="en-GB" i="1" dirty="0">
                <a:ea typeface="+mn-lt"/>
                <a:cs typeface="+mn-lt"/>
              </a:rPr>
              <a:t>Statement on Baroness Casey’s audit of group-based child sexual exploitation and abuse</a:t>
            </a:r>
            <a:r>
              <a:rPr lang="en-GB" dirty="0">
                <a:ea typeface="+mn-lt"/>
                <a:cs typeface="+mn-lt"/>
              </a:rPr>
              <a:t>. Available at: </a:t>
            </a:r>
            <a:r>
              <a:rPr lang="en-GB" dirty="0">
                <a:ea typeface="+mn-lt"/>
                <a:cs typeface="+mn-lt"/>
                <a:hlinkClick r:id="rId2"/>
              </a:rPr>
              <a:t>https://victimscommissioner.org.uk/news/statement-on-baroness-caseys-audit-of-group-based-child-sexual-exploitation-and-abuse/</a:t>
            </a:r>
            <a:r>
              <a:rPr lang="en-GB" dirty="0">
                <a:ea typeface="+mn-lt"/>
                <a:cs typeface="+mn-lt"/>
              </a:rPr>
              <a:t> (Accessed: 1 January 2026).</a:t>
            </a:r>
            <a:endParaRPr lang="en-GB" dirty="0"/>
          </a:p>
          <a:p>
            <a:r>
              <a:rPr lang="en-GB" dirty="0">
                <a:ea typeface="+mn-lt"/>
                <a:cs typeface="+mn-lt"/>
              </a:rPr>
              <a:t>Metropolitan Police Service (2023a) </a:t>
            </a:r>
            <a:r>
              <a:rPr lang="en-GB" i="1" dirty="0">
                <a:ea typeface="+mn-lt"/>
                <a:cs typeface="+mn-lt"/>
              </a:rPr>
              <a:t>Baroness Casey Review: Press notice</a:t>
            </a:r>
            <a:r>
              <a:rPr lang="en-GB" dirty="0">
                <a:ea typeface="+mn-lt"/>
                <a:cs typeface="+mn-lt"/>
              </a:rPr>
              <a:t>. Available at: </a:t>
            </a:r>
            <a:r>
              <a:rPr lang="en-GB" dirty="0">
                <a:ea typeface="+mn-lt"/>
                <a:cs typeface="+mn-lt"/>
                <a:hlinkClick r:id="rId3"/>
              </a:rPr>
              <a:t>https://www.met.police.uk/SysSiteAssets/media/downloads/met/about-us/baroness-casey-review/update-march-2023/baroness-casey-review-press-notice.pdf</a:t>
            </a:r>
            <a:r>
              <a:rPr lang="en-GB" dirty="0">
                <a:ea typeface="+mn-lt"/>
                <a:cs typeface="+mn-lt"/>
              </a:rPr>
              <a:t> (Accessed: 1 January 2026).</a:t>
            </a:r>
            <a:endParaRPr lang="en-GB" dirty="0"/>
          </a:p>
          <a:p>
            <a:r>
              <a:rPr lang="en-GB" dirty="0">
                <a:ea typeface="+mn-lt"/>
                <a:cs typeface="+mn-lt"/>
              </a:rPr>
              <a:t>Mental Health Foundation (n.d.) </a:t>
            </a:r>
            <a:r>
              <a:rPr lang="en-GB" i="1" dirty="0">
                <a:ea typeface="+mn-lt"/>
                <a:cs typeface="+mn-lt"/>
              </a:rPr>
              <a:t>The Casey Report and its implications for mental health</a:t>
            </a:r>
            <a:r>
              <a:rPr lang="en-GB" dirty="0">
                <a:ea typeface="+mn-lt"/>
                <a:cs typeface="+mn-lt"/>
              </a:rPr>
              <a:t>. Available at: </a:t>
            </a:r>
            <a:r>
              <a:rPr lang="en-GB" dirty="0">
                <a:ea typeface="+mn-lt"/>
                <a:cs typeface="+mn-lt"/>
                <a:hlinkClick r:id="rId4"/>
              </a:rPr>
              <a:t>https://www.mentalhealth.org.uk/explore-mental-health/blogs/casey-report-and-its-implications-mental-health</a:t>
            </a:r>
            <a:r>
              <a:rPr lang="en-GB" dirty="0">
                <a:ea typeface="+mn-lt"/>
                <a:cs typeface="+mn-lt"/>
              </a:rPr>
              <a:t>(Accessed: 1 January 2026).</a:t>
            </a:r>
            <a:endParaRPr lang="en-GB" dirty="0"/>
          </a:p>
          <a:p>
            <a:r>
              <a:rPr lang="en-GB" dirty="0">
                <a:ea typeface="+mn-lt"/>
                <a:cs typeface="+mn-lt"/>
              </a:rPr>
              <a:t>National Police Chiefs’ Council (2023) </a:t>
            </a:r>
            <a:r>
              <a:rPr lang="en-GB" i="1" dirty="0">
                <a:ea typeface="+mn-lt"/>
                <a:cs typeface="+mn-lt"/>
              </a:rPr>
              <a:t>The Casey Report reinforces the urgency of our mission</a:t>
            </a:r>
            <a:r>
              <a:rPr lang="en-GB" dirty="0">
                <a:ea typeface="+mn-lt"/>
                <a:cs typeface="+mn-lt"/>
              </a:rPr>
              <a:t>. Available at: </a:t>
            </a:r>
            <a:r>
              <a:rPr lang="en-GB" dirty="0">
                <a:ea typeface="+mn-lt"/>
                <a:cs typeface="+mn-lt"/>
                <a:hlinkClick r:id="rId5"/>
              </a:rPr>
              <a:t>https://news.npcc.police.uk/releases/casey-report-reinforces-the-urgency-of-our-mission</a:t>
            </a:r>
            <a:r>
              <a:rPr lang="en-GB" dirty="0">
                <a:ea typeface="+mn-lt"/>
                <a:cs typeface="+mn-lt"/>
              </a:rPr>
              <a:t> (Accessed: 1 January 2026).</a:t>
            </a:r>
            <a:endParaRPr lang="en-GB" dirty="0"/>
          </a:p>
          <a:p>
            <a:r>
              <a:rPr lang="en-GB" dirty="0">
                <a:ea typeface="+mn-lt"/>
                <a:cs typeface="+mn-lt"/>
              </a:rPr>
              <a:t>Metropolitan Police Service (n.d.) </a:t>
            </a:r>
            <a:r>
              <a:rPr lang="en-GB" i="1" dirty="0">
                <a:ea typeface="+mn-lt"/>
                <a:cs typeface="+mn-lt"/>
              </a:rPr>
              <a:t>Our response to issues raised by the crimes of Wayne Couzens</a:t>
            </a:r>
            <a:r>
              <a:rPr lang="en-GB" dirty="0">
                <a:ea typeface="+mn-lt"/>
                <a:cs typeface="+mn-lt"/>
              </a:rPr>
              <a:t>. Available at: </a:t>
            </a:r>
            <a:r>
              <a:rPr lang="en-GB" dirty="0">
                <a:ea typeface="+mn-lt"/>
                <a:cs typeface="+mn-lt"/>
                <a:hlinkClick r:id="rId6"/>
              </a:rPr>
              <a:t>https://www.met.police.uk/police-forces/metropolitan-police/areas/notices/our-response-to-issues-raised-by-the-crimes-of-wayne-couzens/</a:t>
            </a:r>
            <a:r>
              <a:rPr lang="en-GB" dirty="0">
                <a:ea typeface="+mn-lt"/>
                <a:cs typeface="+mn-lt"/>
              </a:rPr>
              <a:t> (Accessed: 1 January 2026).</a:t>
            </a:r>
            <a:endParaRPr lang="en-GB" dirty="0"/>
          </a:p>
          <a:p>
            <a:r>
              <a:rPr lang="en-GB" dirty="0">
                <a:ea typeface="+mn-lt"/>
                <a:cs typeface="+mn-lt"/>
              </a:rPr>
              <a:t>Independent Office for Police Conduct (2023) </a:t>
            </a:r>
            <a:r>
              <a:rPr lang="en-GB" i="1" dirty="0">
                <a:ea typeface="+mn-lt"/>
                <a:cs typeface="+mn-lt"/>
              </a:rPr>
              <a:t>Investigation report: offensive WhatsApp messages between officers linked to Wayne Couzens</a:t>
            </a:r>
            <a:r>
              <a:rPr lang="en-GB" dirty="0">
                <a:ea typeface="+mn-lt"/>
                <a:cs typeface="+mn-lt"/>
              </a:rPr>
              <a:t>. Available at: </a:t>
            </a:r>
            <a:r>
              <a:rPr lang="en-GB" dirty="0">
                <a:ea typeface="+mn-lt"/>
                <a:cs typeface="+mn-lt"/>
                <a:hlinkClick r:id="rId7"/>
              </a:rPr>
              <a:t>https://www.policeconduct.gov.uk/news/investigation-report-offensive-whatsapp-messages-officers-linked-wayne-couzens</a:t>
            </a:r>
            <a:r>
              <a:rPr lang="en-GB" dirty="0">
                <a:ea typeface="+mn-lt"/>
                <a:cs typeface="+mn-lt"/>
              </a:rPr>
              <a:t> (Accessed: 1 January 2026).</a:t>
            </a:r>
            <a:endParaRPr lang="en-GB" dirty="0"/>
          </a:p>
          <a:p>
            <a:r>
              <a:rPr lang="en-GB" dirty="0">
                <a:ea typeface="+mn-lt"/>
                <a:cs typeface="+mn-lt"/>
              </a:rPr>
              <a:t>Show Racism the Red Card (2023) </a:t>
            </a:r>
            <a:r>
              <a:rPr lang="en-GB" i="1" dirty="0">
                <a:ea typeface="+mn-lt"/>
                <a:cs typeface="+mn-lt"/>
              </a:rPr>
              <a:t>The Casey Report and institutional racism</a:t>
            </a:r>
            <a:r>
              <a:rPr lang="en-GB" dirty="0">
                <a:ea typeface="+mn-lt"/>
                <a:cs typeface="+mn-lt"/>
              </a:rPr>
              <a:t>. Available at: </a:t>
            </a:r>
            <a:r>
              <a:rPr lang="en-GB" dirty="0">
                <a:ea typeface="+mn-lt"/>
                <a:cs typeface="+mn-lt"/>
                <a:hlinkClick r:id="rId8"/>
              </a:rPr>
              <a:t>https://www.theredcard.org/news/casey-report-institutional-racism/</a:t>
            </a:r>
            <a:r>
              <a:rPr lang="en-GB" dirty="0">
                <a:ea typeface="+mn-lt"/>
                <a:cs typeface="+mn-lt"/>
              </a:rPr>
              <a:t> (Accessed: 1 January 2026).</a:t>
            </a:r>
            <a:endParaRPr lang="en-GB" dirty="0"/>
          </a:p>
          <a:p>
            <a:r>
              <a:rPr lang="en-GB" dirty="0">
                <a:ea typeface="+mn-lt"/>
                <a:cs typeface="+mn-lt"/>
              </a:rPr>
              <a:t>Metropolitan Police Service (2023b) </a:t>
            </a:r>
            <a:r>
              <a:rPr lang="en-GB" i="1" dirty="0">
                <a:ea typeface="+mn-lt"/>
                <a:cs typeface="+mn-lt"/>
              </a:rPr>
              <a:t>Baroness Casey Review: March 2023</a:t>
            </a:r>
            <a:r>
              <a:rPr lang="en-GB" dirty="0">
                <a:ea typeface="+mn-lt"/>
                <a:cs typeface="+mn-lt"/>
              </a:rPr>
              <a:t>. Available at: </a:t>
            </a:r>
            <a:r>
              <a:rPr lang="en-GB" dirty="0">
                <a:ea typeface="+mn-lt"/>
                <a:cs typeface="+mn-lt"/>
                <a:hlinkClick r:id="rId9"/>
              </a:rPr>
              <a:t>https://www.met.police.uk/SysSiteAssets/media/downloads/met/about-us/baroness-casey-review/update-march-2023/baroness-casey-review-march-2023a.pdf</a:t>
            </a:r>
            <a:r>
              <a:rPr lang="en-GB" dirty="0">
                <a:ea typeface="+mn-lt"/>
                <a:cs typeface="+mn-lt"/>
              </a:rPr>
              <a:t> (Accessed: 1 January 2026).</a:t>
            </a:r>
            <a:endParaRPr lang="en-GB" dirty="0"/>
          </a:p>
          <a:p>
            <a:r>
              <a:rPr lang="en-GB" dirty="0">
                <a:ea typeface="+mn-lt"/>
                <a:cs typeface="+mn-lt"/>
              </a:rPr>
              <a:t>End Violence Against Women Coalition (n.d.) </a:t>
            </a:r>
            <a:r>
              <a:rPr lang="en-GB" i="1" dirty="0">
                <a:ea typeface="+mn-lt"/>
                <a:cs typeface="+mn-lt"/>
              </a:rPr>
              <a:t>Met Police are still failing victims</a:t>
            </a:r>
            <a:r>
              <a:rPr lang="en-GB" dirty="0">
                <a:ea typeface="+mn-lt"/>
                <a:cs typeface="+mn-lt"/>
              </a:rPr>
              <a:t>. Available at: </a:t>
            </a:r>
            <a:r>
              <a:rPr lang="en-GB" dirty="0">
                <a:ea typeface="+mn-lt"/>
                <a:cs typeface="+mn-lt"/>
                <a:hlinkClick r:id="rId10"/>
              </a:rPr>
              <a:t>https://www.endviolenceagainstwomen.org.uk/met-police-are-still-failing-victims/</a:t>
            </a:r>
            <a:r>
              <a:rPr lang="en-GB" dirty="0">
                <a:ea typeface="+mn-lt"/>
                <a:cs typeface="+mn-lt"/>
              </a:rPr>
              <a:t> (Accessed: 5 January 2026).</a:t>
            </a:r>
            <a:endParaRPr lang="en-GB" dirty="0"/>
          </a:p>
          <a:p>
            <a:r>
              <a:rPr lang="en-GB" dirty="0">
                <a:ea typeface="+mn-lt"/>
                <a:cs typeface="+mn-lt"/>
              </a:rPr>
              <a:t>HM Inspectorate of Constabulary and Fire &amp; Rescue Services (2023) </a:t>
            </a:r>
            <a:r>
              <a:rPr lang="en-GB" i="1" dirty="0">
                <a:ea typeface="+mn-lt"/>
                <a:cs typeface="+mn-lt"/>
              </a:rPr>
              <a:t>PEEL assessment of the Metropolitan Police Service 2023–2025</a:t>
            </a:r>
            <a:r>
              <a:rPr lang="en-GB" dirty="0">
                <a:ea typeface="+mn-lt"/>
                <a:cs typeface="+mn-lt"/>
              </a:rPr>
              <a:t>. Available at: </a:t>
            </a:r>
            <a:r>
              <a:rPr lang="en-GB" dirty="0">
                <a:ea typeface="+mn-lt"/>
                <a:cs typeface="+mn-lt"/>
                <a:hlinkClick r:id="rId11"/>
              </a:rPr>
              <a:t>https://hmicfrs.justiceinspectorates.gov.uk/peel-reports/metropolitan-2023-25/</a:t>
            </a:r>
            <a:r>
              <a:rPr lang="en-GB" dirty="0">
                <a:ea typeface="+mn-lt"/>
                <a:cs typeface="+mn-lt"/>
              </a:rPr>
              <a:t> (Accessed: 1 January 2026).</a:t>
            </a:r>
            <a:endParaRPr lang="en-GB" dirty="0"/>
          </a:p>
          <a:p>
            <a:r>
              <a:rPr lang="en-GB" dirty="0">
                <a:ea typeface="+mn-lt"/>
                <a:cs typeface="+mn-lt"/>
              </a:rPr>
              <a:t>College of Policing (n.d.) </a:t>
            </a:r>
            <a:r>
              <a:rPr lang="en-GB" i="1" dirty="0">
                <a:ea typeface="+mn-lt"/>
                <a:cs typeface="+mn-lt"/>
              </a:rPr>
              <a:t>Our response to the Casey Review</a:t>
            </a:r>
            <a:r>
              <a:rPr lang="en-GB" dirty="0">
                <a:ea typeface="+mn-lt"/>
                <a:cs typeface="+mn-lt"/>
              </a:rPr>
              <a:t>. Available at: </a:t>
            </a:r>
            <a:r>
              <a:rPr lang="en-GB" dirty="0">
                <a:ea typeface="+mn-lt"/>
                <a:cs typeface="+mn-lt"/>
                <a:hlinkClick r:id="rId12"/>
              </a:rPr>
              <a:t>https://www.college.police.uk/article/our-response-casey-review</a:t>
            </a:r>
            <a:r>
              <a:rPr lang="en-GB" dirty="0">
                <a:ea typeface="+mn-lt"/>
                <a:cs typeface="+mn-lt"/>
              </a:rPr>
              <a:t> (Accessed: 3January 2026).</a:t>
            </a:r>
            <a:endParaRPr lang="en-GB" dirty="0"/>
          </a:p>
          <a:p>
            <a:r>
              <a:rPr lang="en-GB" dirty="0">
                <a:ea typeface="+mn-lt"/>
                <a:cs typeface="+mn-lt"/>
              </a:rPr>
              <a:t>End Violence Against Women Coalition (2021) </a:t>
            </a:r>
            <a:r>
              <a:rPr lang="en-GB" i="1" dirty="0">
                <a:ea typeface="+mn-lt"/>
                <a:cs typeface="+mn-lt"/>
              </a:rPr>
              <a:t>Almost half of women have less trust in police following Sarah Everard murder</a:t>
            </a:r>
            <a:r>
              <a:rPr lang="en-GB" dirty="0">
                <a:ea typeface="+mn-lt"/>
                <a:cs typeface="+mn-lt"/>
              </a:rPr>
              <a:t>. Available at: </a:t>
            </a:r>
            <a:r>
              <a:rPr lang="en-GB" dirty="0">
                <a:ea typeface="+mn-lt"/>
                <a:cs typeface="+mn-lt"/>
                <a:hlinkClick r:id="rId13"/>
              </a:rPr>
              <a:t>https://www.endviolenceagainstwomen.org.uk/almost-half-of-women-have-less-trust-in-police-following-sarah-everard-murder/</a:t>
            </a:r>
            <a:r>
              <a:rPr lang="en-GB" dirty="0">
                <a:ea typeface="+mn-lt"/>
                <a:cs typeface="+mn-lt"/>
              </a:rPr>
              <a:t> (Accessed: 1 January 2026).</a:t>
            </a:r>
            <a:endParaRPr lang="en-GB" dirty="0"/>
          </a:p>
          <a:p>
            <a:r>
              <a:rPr lang="en-GB" dirty="0">
                <a:ea typeface="+mn-lt"/>
                <a:cs typeface="+mn-lt"/>
              </a:rPr>
              <a:t>Inclusion London (2023) </a:t>
            </a:r>
            <a:r>
              <a:rPr lang="en-GB" i="1" dirty="0">
                <a:ea typeface="+mn-lt"/>
                <a:cs typeface="+mn-lt"/>
              </a:rPr>
              <a:t>Inclusion London’s response to the Casey Review</a:t>
            </a:r>
            <a:r>
              <a:rPr lang="en-GB" dirty="0">
                <a:ea typeface="+mn-lt"/>
                <a:cs typeface="+mn-lt"/>
              </a:rPr>
              <a:t>. Available at: </a:t>
            </a:r>
            <a:r>
              <a:rPr lang="en-GB" dirty="0">
                <a:ea typeface="+mn-lt"/>
                <a:cs typeface="+mn-lt"/>
                <a:hlinkClick r:id="rId14"/>
              </a:rPr>
              <a:t>https://www.inclusionlondon.org.uk/news/inclusion-londons-response-to-the-casey-review/</a:t>
            </a:r>
            <a:r>
              <a:rPr lang="en-GB" dirty="0">
                <a:ea typeface="+mn-lt"/>
                <a:cs typeface="+mn-lt"/>
              </a:rPr>
              <a:t> (Accessed: 2 January 2026).</a:t>
            </a:r>
            <a:endParaRPr lang="en-GB" dirty="0"/>
          </a:p>
          <a:p>
            <a:r>
              <a:rPr lang="en-GB" dirty="0" err="1">
                <a:ea typeface="+mn-lt"/>
                <a:cs typeface="+mn-lt"/>
              </a:rPr>
              <a:t>SafeLives</a:t>
            </a:r>
            <a:r>
              <a:rPr lang="en-GB" dirty="0">
                <a:ea typeface="+mn-lt"/>
                <a:cs typeface="+mn-lt"/>
              </a:rPr>
              <a:t> (2023) </a:t>
            </a:r>
            <a:r>
              <a:rPr lang="en-GB" i="1" dirty="0">
                <a:ea typeface="+mn-lt"/>
                <a:cs typeface="+mn-lt"/>
              </a:rPr>
              <a:t>Response to Baroness Casey’s report on Metropolitan Police misconduct</a:t>
            </a:r>
            <a:r>
              <a:rPr lang="en-GB" dirty="0">
                <a:ea typeface="+mn-lt"/>
                <a:cs typeface="+mn-lt"/>
              </a:rPr>
              <a:t>. Available at: </a:t>
            </a:r>
            <a:r>
              <a:rPr lang="en-GB" dirty="0">
                <a:ea typeface="+mn-lt"/>
                <a:cs typeface="+mn-lt"/>
                <a:hlinkClick r:id="rId15"/>
              </a:rPr>
              <a:t>https://safelives.org.uk/news-views/response-to-baroness-caseys-report-on-met-police-misconduct/</a:t>
            </a:r>
            <a:r>
              <a:rPr lang="en-GB" dirty="0">
                <a:ea typeface="+mn-lt"/>
                <a:cs typeface="+mn-lt"/>
              </a:rPr>
              <a:t> (Accessed: 1 January 2026).</a:t>
            </a:r>
            <a:endParaRPr lang="en-GB" dirty="0"/>
          </a:p>
          <a:p>
            <a:endParaRPr lang="en-GB" dirty="0"/>
          </a:p>
        </p:txBody>
      </p:sp>
    </p:spTree>
    <p:extLst>
      <p:ext uri="{BB962C8B-B14F-4D97-AF65-F5344CB8AC3E}">
        <p14:creationId xmlns:p14="http://schemas.microsoft.com/office/powerpoint/2010/main" val="1005165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67C87-A952-8124-8E6F-C29B212935FD}"/>
              </a:ext>
            </a:extLst>
          </p:cNvPr>
          <p:cNvSpPr>
            <a:spLocks noGrp="1"/>
          </p:cNvSpPr>
          <p:nvPr>
            <p:ph type="title"/>
          </p:nvPr>
        </p:nvSpPr>
        <p:spPr/>
        <p:txBody>
          <a:bodyPr/>
          <a:lstStyle/>
          <a:p>
            <a:r>
              <a:rPr lang="en-GB" dirty="0"/>
              <a:t>Photo References </a:t>
            </a:r>
          </a:p>
        </p:txBody>
      </p:sp>
      <p:sp>
        <p:nvSpPr>
          <p:cNvPr id="3" name="Content Placeholder 2">
            <a:extLst>
              <a:ext uri="{FF2B5EF4-FFF2-40B4-BE49-F238E27FC236}">
                <a16:creationId xmlns:a16="http://schemas.microsoft.com/office/drawing/2014/main" id="{A6BC7567-0FC2-425E-9AF7-54B951088901}"/>
              </a:ext>
            </a:extLst>
          </p:cNvPr>
          <p:cNvSpPr>
            <a:spLocks noGrp="1"/>
          </p:cNvSpPr>
          <p:nvPr>
            <p:ph idx="1"/>
          </p:nvPr>
        </p:nvSpPr>
        <p:spPr/>
        <p:txBody>
          <a:bodyPr vert="horz" lIns="91440" tIns="45720" rIns="91440" bIns="45720" rtlCol="0" anchor="t">
            <a:normAutofit fontScale="55000" lnSpcReduction="20000"/>
          </a:bodyPr>
          <a:lstStyle/>
          <a:p>
            <a:r>
              <a:rPr lang="en-GB" dirty="0">
                <a:ea typeface="+mn-lt"/>
                <a:cs typeface="+mn-lt"/>
              </a:rPr>
              <a:t>Avon and Somerset Police and Crime Commissioner (2020) </a:t>
            </a:r>
            <a:r>
              <a:rPr lang="en-GB" i="1" dirty="0">
                <a:ea typeface="+mn-lt"/>
                <a:cs typeface="+mn-lt"/>
              </a:rPr>
              <a:t>PCC welcomes funding boost to support vulnerable young people</a:t>
            </a:r>
            <a:r>
              <a:rPr lang="en-GB" dirty="0">
                <a:ea typeface="+mn-lt"/>
                <a:cs typeface="+mn-lt"/>
              </a:rPr>
              <a:t>. Available at: </a:t>
            </a:r>
            <a:r>
              <a:rPr lang="en-GB" dirty="0">
                <a:ea typeface="+mn-lt"/>
                <a:cs typeface="+mn-lt"/>
                <a:hlinkClick r:id="rId2"/>
              </a:rPr>
              <a:t>https://www.avonandsomerset-pcc.gov.uk/news/2020/08/pcc-welcomes-funding-boost-to-support-vulnerable-young-people/</a:t>
            </a:r>
            <a:r>
              <a:rPr lang="en-GB" dirty="0">
                <a:ea typeface="+mn-lt"/>
                <a:cs typeface="+mn-lt"/>
              </a:rPr>
              <a:t> (Accessed: 1 January 2026).</a:t>
            </a:r>
            <a:endParaRPr lang="en-GB" dirty="0"/>
          </a:p>
          <a:p>
            <a:r>
              <a:rPr lang="en-GB" dirty="0">
                <a:ea typeface="+mn-lt"/>
                <a:cs typeface="+mn-lt"/>
              </a:rPr>
              <a:t>BBC News (2021) </a:t>
            </a:r>
            <a:r>
              <a:rPr lang="en-GB" i="1" dirty="0">
                <a:ea typeface="+mn-lt"/>
                <a:cs typeface="+mn-lt"/>
              </a:rPr>
              <a:t>Sarah Everard: Met Police officer Wayne Couzens jailed for life</a:t>
            </a:r>
            <a:r>
              <a:rPr lang="en-GB" dirty="0">
                <a:ea typeface="+mn-lt"/>
                <a:cs typeface="+mn-lt"/>
              </a:rPr>
              <a:t>. Available at: </a:t>
            </a:r>
            <a:r>
              <a:rPr lang="en-GB" dirty="0">
                <a:ea typeface="+mn-lt"/>
                <a:cs typeface="+mn-lt"/>
                <a:hlinkClick r:id="rId3"/>
              </a:rPr>
              <a:t>https://www.bbc.co.uk/news/uk-england-london-57740729</a:t>
            </a:r>
            <a:r>
              <a:rPr lang="en-GB" dirty="0">
                <a:ea typeface="+mn-lt"/>
                <a:cs typeface="+mn-lt"/>
              </a:rPr>
              <a:t> (Accessed: 1 January 2026).</a:t>
            </a:r>
            <a:endParaRPr lang="en-GB" dirty="0"/>
          </a:p>
          <a:p>
            <a:r>
              <a:rPr lang="en-GB" dirty="0">
                <a:ea typeface="+mn-lt"/>
                <a:cs typeface="+mn-lt"/>
              </a:rPr>
              <a:t>CCL (n.d.) </a:t>
            </a:r>
            <a:r>
              <a:rPr lang="en-GB" i="1" dirty="0">
                <a:ea typeface="+mn-lt"/>
                <a:cs typeface="+mn-lt"/>
              </a:rPr>
              <a:t>Yes you can increase accountability</a:t>
            </a:r>
            <a:r>
              <a:rPr lang="en-GB" dirty="0">
                <a:ea typeface="+mn-lt"/>
                <a:cs typeface="+mn-lt"/>
              </a:rPr>
              <a:t>. Available at: </a:t>
            </a:r>
            <a:r>
              <a:rPr lang="en-GB" dirty="0">
                <a:ea typeface="+mn-lt"/>
                <a:cs typeface="+mn-lt"/>
                <a:hlinkClick r:id="rId4"/>
              </a:rPr>
              <a:t>https://www.ccl.org/articles/leading-effectively-articles/yes-you-can-increase-accountability/</a:t>
            </a:r>
            <a:r>
              <a:rPr lang="en-GB" dirty="0">
                <a:ea typeface="+mn-lt"/>
                <a:cs typeface="+mn-lt"/>
              </a:rPr>
              <a:t> (Accessed: 1 January 2026).</a:t>
            </a:r>
            <a:endParaRPr lang="en-GB" dirty="0"/>
          </a:p>
          <a:p>
            <a:r>
              <a:rPr lang="en-GB" dirty="0" err="1">
                <a:ea typeface="+mn-lt"/>
                <a:cs typeface="+mn-lt"/>
              </a:rPr>
              <a:t>Heddlu</a:t>
            </a:r>
            <a:r>
              <a:rPr lang="en-GB" dirty="0">
                <a:ea typeface="+mn-lt"/>
                <a:cs typeface="+mn-lt"/>
              </a:rPr>
              <a:t> Dyfed-Powys Police (n.d.) </a:t>
            </a:r>
            <a:r>
              <a:rPr lang="en-GB" i="1" dirty="0">
                <a:ea typeface="+mn-lt"/>
                <a:cs typeface="+mn-lt"/>
              </a:rPr>
              <a:t>Home</a:t>
            </a:r>
            <a:r>
              <a:rPr lang="en-GB" dirty="0">
                <a:ea typeface="+mn-lt"/>
                <a:cs typeface="+mn-lt"/>
              </a:rPr>
              <a:t>. Available at: </a:t>
            </a:r>
            <a:r>
              <a:rPr lang="en-GB" dirty="0">
                <a:ea typeface="+mn-lt"/>
                <a:cs typeface="+mn-lt"/>
                <a:hlinkClick r:id="rId5"/>
              </a:rPr>
              <a:t>https://www.heddlu-de-cymru.police.uk/</a:t>
            </a:r>
            <a:r>
              <a:rPr lang="en-GB" dirty="0">
                <a:ea typeface="+mn-lt"/>
                <a:cs typeface="+mn-lt"/>
              </a:rPr>
              <a:t> (Accessed: 4 January 2026).</a:t>
            </a:r>
            <a:endParaRPr lang="en-GB" dirty="0"/>
          </a:p>
          <a:p>
            <a:r>
              <a:rPr lang="en-GB" dirty="0">
                <a:ea typeface="+mn-lt"/>
                <a:cs typeface="+mn-lt"/>
              </a:rPr>
              <a:t>Inclusion London (2023) </a:t>
            </a:r>
            <a:r>
              <a:rPr lang="en-GB" i="1" dirty="0">
                <a:ea typeface="+mn-lt"/>
                <a:cs typeface="+mn-lt"/>
              </a:rPr>
              <a:t>Inclusion London’s response to the Casey Review</a:t>
            </a:r>
            <a:r>
              <a:rPr lang="en-GB" dirty="0">
                <a:ea typeface="+mn-lt"/>
                <a:cs typeface="+mn-lt"/>
              </a:rPr>
              <a:t>. Available at: </a:t>
            </a:r>
            <a:r>
              <a:rPr lang="en-GB" dirty="0">
                <a:ea typeface="+mn-lt"/>
                <a:cs typeface="+mn-lt"/>
                <a:hlinkClick r:id="rId6"/>
              </a:rPr>
              <a:t>https://www.inclusionlondon.org.uk/news/inclusion-londons-response-to-the-casey-review/</a:t>
            </a:r>
            <a:r>
              <a:rPr lang="en-GB" dirty="0">
                <a:ea typeface="+mn-lt"/>
                <a:cs typeface="+mn-lt"/>
              </a:rPr>
              <a:t> (Accessed: 1 January 2026).</a:t>
            </a:r>
            <a:endParaRPr lang="en-GB" dirty="0"/>
          </a:p>
          <a:p>
            <a:r>
              <a:rPr lang="en-GB" dirty="0">
                <a:ea typeface="+mn-lt"/>
                <a:cs typeface="+mn-lt"/>
              </a:rPr>
              <a:t>Metropolitan Police (n.d.) </a:t>
            </a:r>
            <a:r>
              <a:rPr lang="en-GB" i="1" dirty="0">
                <a:ea typeface="+mn-lt"/>
                <a:cs typeface="+mn-lt"/>
              </a:rPr>
              <a:t>Metropolitan Police</a:t>
            </a:r>
            <a:r>
              <a:rPr lang="en-GB" dirty="0">
                <a:ea typeface="+mn-lt"/>
                <a:cs typeface="+mn-lt"/>
              </a:rPr>
              <a:t>. Available at: </a:t>
            </a:r>
            <a:r>
              <a:rPr lang="en-GB" dirty="0">
                <a:ea typeface="+mn-lt"/>
                <a:cs typeface="+mn-lt"/>
                <a:hlinkClick r:id="rId7"/>
              </a:rPr>
              <a:t>https://triggerpointitv.fandoaccountailitm.com/wiki/Metropolitan_Police</a:t>
            </a:r>
            <a:r>
              <a:rPr lang="en-GB" dirty="0">
                <a:ea typeface="+mn-lt"/>
                <a:cs typeface="+mn-lt"/>
              </a:rPr>
              <a:t> (Accessed: 3 January 2026).</a:t>
            </a:r>
            <a:endParaRPr lang="en-GB" dirty="0"/>
          </a:p>
          <a:p>
            <a:r>
              <a:rPr lang="en-GB" dirty="0">
                <a:ea typeface="+mn-lt"/>
                <a:cs typeface="+mn-lt"/>
              </a:rPr>
              <a:t>Show Racism the Red Card (2023) </a:t>
            </a:r>
            <a:r>
              <a:rPr lang="en-GB" i="1" dirty="0">
                <a:ea typeface="+mn-lt"/>
                <a:cs typeface="+mn-lt"/>
              </a:rPr>
              <a:t>The Casey Report and institutional racism</a:t>
            </a:r>
            <a:r>
              <a:rPr lang="en-GB" dirty="0">
                <a:ea typeface="+mn-lt"/>
                <a:cs typeface="+mn-lt"/>
              </a:rPr>
              <a:t>. Available at: </a:t>
            </a:r>
            <a:r>
              <a:rPr lang="en-GB" dirty="0">
                <a:ea typeface="+mn-lt"/>
                <a:cs typeface="+mn-lt"/>
                <a:hlinkClick r:id="rId8"/>
              </a:rPr>
              <a:t>https://www.theredcard.org/news/casey-report-institutional-racism/</a:t>
            </a:r>
            <a:r>
              <a:rPr lang="en-GB" dirty="0">
                <a:ea typeface="+mn-lt"/>
                <a:cs typeface="+mn-lt"/>
              </a:rPr>
              <a:t> (Accessed: 2 January 2026).</a:t>
            </a:r>
            <a:endParaRPr lang="en-GB" dirty="0"/>
          </a:p>
          <a:p>
            <a:r>
              <a:rPr lang="en-GB" dirty="0">
                <a:ea typeface="+mn-lt"/>
                <a:cs typeface="+mn-lt"/>
              </a:rPr>
              <a:t>The Telegraph (2024) </a:t>
            </a:r>
            <a:r>
              <a:rPr lang="en-GB" i="1" dirty="0">
                <a:ea typeface="+mn-lt"/>
                <a:cs typeface="+mn-lt"/>
              </a:rPr>
              <a:t>Wayne Couzens and the murder of Sarah Everard</a:t>
            </a:r>
            <a:r>
              <a:rPr lang="en-GB" dirty="0">
                <a:ea typeface="+mn-lt"/>
                <a:cs typeface="+mn-lt"/>
              </a:rPr>
              <a:t>. Available at: </a:t>
            </a:r>
            <a:r>
              <a:rPr lang="en-GB" dirty="0">
                <a:ea typeface="+mn-lt"/>
                <a:cs typeface="+mn-lt"/>
                <a:hlinkClick r:id="rId9"/>
              </a:rPr>
              <a:t>https://www.telegraph.co.uk/news/2024/02/29/wayne-couzens-sarah-everard-murder-offending-behaviour/</a:t>
            </a:r>
            <a:r>
              <a:rPr lang="en-GB" dirty="0">
                <a:ea typeface="+mn-lt"/>
                <a:cs typeface="+mn-lt"/>
              </a:rPr>
              <a:t> (Accessed: 1 January 2026).</a:t>
            </a:r>
            <a:endParaRPr lang="en-GB" dirty="0"/>
          </a:p>
          <a:p>
            <a:endParaRPr lang="en-GB" dirty="0"/>
          </a:p>
        </p:txBody>
      </p:sp>
    </p:spTree>
    <p:extLst>
      <p:ext uri="{BB962C8B-B14F-4D97-AF65-F5344CB8AC3E}">
        <p14:creationId xmlns:p14="http://schemas.microsoft.com/office/powerpoint/2010/main" val="2667921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The Casey Report (2023) institutional culture and its implications for policing in the UK</vt:lpstr>
      <vt:lpstr>What is the Casey Report</vt:lpstr>
      <vt:lpstr>Why was the Casey Review Commissioned </vt:lpstr>
      <vt:lpstr>Key Findings of the Casey Report </vt:lpstr>
      <vt:lpstr>Implications for Accountability </vt:lpstr>
      <vt:lpstr>Impacts on Vulnerable Communities </vt:lpstr>
      <vt:lpstr>Comparison Between Police Forces </vt:lpstr>
      <vt:lpstr>Conclusion </vt:lpstr>
      <vt:lpstr>References </vt:lpstr>
      <vt:lpstr>Photo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1159</cp:revision>
  <dcterms:created xsi:type="dcterms:W3CDTF">2025-12-08T17:44:25Z</dcterms:created>
  <dcterms:modified xsi:type="dcterms:W3CDTF">2026-01-09T05:46:59Z</dcterms:modified>
</cp:coreProperties>
</file>