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F52C05-82B9-4713-A2B5-877653A2156A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97E0E3-14B8-4181-BF6F-F1EAEFD1C8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232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97E0E3-14B8-4181-BF6F-F1EAEFD1C8B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912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0817-A112-4847-8014-A94B7D2A4EA3}" type="datetime1">
              <a:rPr lang="en-US" smtClean="0"/>
              <a:t>10/23/2019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037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4089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13399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91232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68293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01352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11532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12032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83426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89313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4593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031313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37009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970252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560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400753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363179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6FA2B21-3FCD-4721-B95C-427943F61125}" type="datetime1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1267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204EBEB-4E79-443B-AB82-8EFD884E32C5}"/>
              </a:ext>
            </a:extLst>
          </p:cNvPr>
          <p:cNvSpPr/>
          <p:nvPr/>
        </p:nvSpPr>
        <p:spPr>
          <a:xfrm>
            <a:off x="4493108" y="0"/>
            <a:ext cx="3488787" cy="34606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  <a:p>
            <a:pPr algn="ctr"/>
            <a:r>
              <a:rPr lang="en-GB" sz="1400" dirty="0"/>
              <a:t> I am a 28 year old mature student. I live in my own property with my daughter who is 10 years old. I am a lively outgoing individual. My hobbies included classic cars and motorbikes. In my spare time I enjoy taking my motorbike and racing on track. I am not your standard type of female and enjoy making new friends and trying new experiences.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C771D86-6842-4144-B7C4-4336EFD70876}"/>
              </a:ext>
            </a:extLst>
          </p:cNvPr>
          <p:cNvSpPr txBox="1"/>
          <p:nvPr/>
        </p:nvSpPr>
        <p:spPr>
          <a:xfrm>
            <a:off x="4493108" y="253470"/>
            <a:ext cx="3488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/>
              <a:t>Amdana</a:t>
            </a:r>
            <a:r>
              <a:rPr lang="en-GB" sz="1400" b="1" u="sng" dirty="0"/>
              <a:t> </a:t>
            </a:r>
            <a:r>
              <a:rPr lang="en-GB" sz="1400" b="1" u="sng" dirty="0" err="1"/>
              <a:t>i</a:t>
            </a:r>
            <a:endParaRPr lang="en-GB" sz="1400" b="1" u="sng" dirty="0"/>
          </a:p>
          <a:p>
            <a:r>
              <a:rPr lang="en-GB" sz="1400" b="1" u="sng" dirty="0"/>
              <a:t>About Me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29" y="1488759"/>
            <a:ext cx="3505504" cy="189175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140329" y="1562724"/>
            <a:ext cx="348878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Profiad</a:t>
            </a:r>
            <a:r>
              <a:rPr lang="en-GB" sz="1200" b="1" u="sng" dirty="0"/>
              <a:t> </a:t>
            </a:r>
            <a:r>
              <a:rPr lang="en-GB" sz="1200" b="1" u="sng" dirty="0" err="1"/>
              <a:t>addysgu</a:t>
            </a:r>
            <a:r>
              <a:rPr lang="en-GB" sz="1200" b="1" u="sng" dirty="0"/>
              <a:t> </a:t>
            </a:r>
            <a:r>
              <a:rPr lang="en-GB" sz="1200" b="1" u="sng" dirty="0" err="1"/>
              <a:t>blaenorol</a:t>
            </a:r>
            <a:endParaRPr lang="en-GB" sz="1200" b="1" u="sng" dirty="0"/>
          </a:p>
          <a:p>
            <a:r>
              <a:rPr lang="en-GB" sz="1200" b="1" u="sng" dirty="0"/>
              <a:t>Previous teaching experiences </a:t>
            </a:r>
          </a:p>
          <a:p>
            <a:endParaRPr lang="en-GB" sz="1200" dirty="0"/>
          </a:p>
          <a:p>
            <a:r>
              <a:rPr lang="en-GB" sz="1200" dirty="0"/>
              <a:t>. I participated and passed my PTE in year 1 of this course. No prior experience before enrolling on the course.</a:t>
            </a:r>
          </a:p>
          <a:p>
            <a:endParaRPr lang="en-GB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D98C07E-5EED-4E2B-BAD8-85196D4537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0401" y="3604878"/>
            <a:ext cx="5607495" cy="3249495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790B48A9-DCB0-4E73-BD5B-5F3E3E50BE70}"/>
              </a:ext>
            </a:extLst>
          </p:cNvPr>
          <p:cNvSpPr txBox="1"/>
          <p:nvPr/>
        </p:nvSpPr>
        <p:spPr>
          <a:xfrm>
            <a:off x="4057009" y="3686924"/>
            <a:ext cx="535427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/>
              <a:t>Rhesymau</a:t>
            </a:r>
            <a:r>
              <a:rPr lang="en-GB" sz="1400" b="1" u="sng" dirty="0"/>
              <a:t> </a:t>
            </a:r>
            <a:r>
              <a:rPr lang="en-GB" sz="1400" b="1" u="sng" dirty="0" err="1"/>
              <a:t>dros</a:t>
            </a:r>
            <a:r>
              <a:rPr lang="en-GB" sz="1400" b="1" u="sng" dirty="0"/>
              <a:t> </a:t>
            </a:r>
            <a:r>
              <a:rPr lang="en-GB" sz="1400" b="1" u="sng" dirty="0" err="1"/>
              <a:t>ddewis</a:t>
            </a:r>
            <a:r>
              <a:rPr lang="en-GB" sz="1400" b="1" u="sng" dirty="0"/>
              <a:t> </a:t>
            </a:r>
            <a:r>
              <a:rPr lang="en-GB" sz="1400" b="1" u="sng" dirty="0" err="1"/>
              <a:t>addysgu</a:t>
            </a:r>
            <a:r>
              <a:rPr lang="en-GB" sz="1400" b="1" u="sng" dirty="0"/>
              <a:t> </a:t>
            </a:r>
            <a:r>
              <a:rPr lang="en-GB" sz="1400" b="1" u="sng" dirty="0" err="1"/>
              <a:t>fel</a:t>
            </a:r>
            <a:r>
              <a:rPr lang="en-GB" sz="1400" b="1" u="sng" dirty="0"/>
              <a:t> </a:t>
            </a:r>
            <a:r>
              <a:rPr lang="en-GB" sz="1400" b="1" u="sng" dirty="0" err="1"/>
              <a:t>proffesiwn</a:t>
            </a:r>
            <a:endParaRPr lang="en-GB" sz="1400" b="1" u="sng" dirty="0"/>
          </a:p>
          <a:p>
            <a:r>
              <a:rPr lang="en-GB" sz="1400" b="1" u="sng" dirty="0"/>
              <a:t>Reasons for entering the teaching profession </a:t>
            </a:r>
          </a:p>
          <a:p>
            <a:endParaRPr lang="en-GB" sz="1100" dirty="0"/>
          </a:p>
          <a:p>
            <a:pPr marL="228600" indent="-228600">
              <a:buAutoNum type="arabicParenR"/>
            </a:pPr>
            <a:r>
              <a:rPr lang="en-GB" sz="1100" dirty="0"/>
              <a:t>The main reason was the lack of support I felt my own child was not getting from two different schools. I felt that maybe by going into the teaching profession I could help assist other learners that  maybe in the same position.</a:t>
            </a:r>
          </a:p>
          <a:p>
            <a:pPr marL="228600" indent="-228600">
              <a:buAutoNum type="arabicParenR"/>
            </a:pPr>
            <a:r>
              <a:rPr lang="en-GB" sz="1100" dirty="0"/>
              <a:t>Looking for a career where I can help and give back to the community. I previously used to be an elderly home carer and sometimes felt that the people I worked with struggled with illnesses which meant sometimes they would show children like behaviour. Which also made me </a:t>
            </a:r>
            <a:r>
              <a:rPr lang="en-GB" sz="1100" dirty="0" err="1"/>
              <a:t>reaslise</a:t>
            </a:r>
            <a:r>
              <a:rPr lang="en-GB" sz="1100" dirty="0"/>
              <a:t> I wanted to seek a career working with children.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D918A36B-7853-4111-8D3B-8CD1DAA16A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5370" y="1377691"/>
            <a:ext cx="3716630" cy="2153222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9B5B33C0-C8D5-40A4-8E7B-A15741A16A2F}"/>
              </a:ext>
            </a:extLst>
          </p:cNvPr>
          <p:cNvSpPr txBox="1"/>
          <p:nvPr/>
        </p:nvSpPr>
        <p:spPr>
          <a:xfrm>
            <a:off x="8503966" y="1438639"/>
            <a:ext cx="350550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/>
              <a:t>Y math o </a:t>
            </a:r>
            <a:r>
              <a:rPr lang="en-GB" sz="1200" b="1" u="sng" dirty="0" err="1"/>
              <a:t>athro</a:t>
            </a:r>
            <a:r>
              <a:rPr lang="en-GB" sz="1200" b="1" u="sng" dirty="0"/>
              <a:t> </a:t>
            </a:r>
            <a:r>
              <a:rPr lang="en-GB" sz="1200" b="1" u="sng" dirty="0" err="1"/>
              <a:t>hoffaf</a:t>
            </a:r>
            <a:r>
              <a:rPr lang="en-GB" sz="1200" b="1" u="sng" dirty="0"/>
              <a:t> bod</a:t>
            </a:r>
          </a:p>
          <a:p>
            <a:r>
              <a:rPr lang="en-GB" sz="1200" b="1" u="sng" dirty="0"/>
              <a:t>The kind of teacher I aspire to be</a:t>
            </a:r>
          </a:p>
          <a:p>
            <a:endParaRPr lang="en-GB" sz="1200" dirty="0"/>
          </a:p>
          <a:p>
            <a:pPr marL="228600" indent="-228600">
              <a:buAutoNum type="arabicParenR"/>
            </a:pPr>
            <a:r>
              <a:rPr lang="en-GB" sz="1200" dirty="0"/>
              <a:t>I inspire to be a creative and more hands on teacher, using more practical types of lessons for the learners to engage with.</a:t>
            </a:r>
          </a:p>
          <a:p>
            <a:pPr marL="228600" indent="-228600">
              <a:buAutoNum type="arabicParenR"/>
            </a:pPr>
            <a:r>
              <a:rPr lang="en-GB" sz="1200" dirty="0"/>
              <a:t>I aim to encourage the learners to question life as a whole, and find procedures to help them become problem solvers.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FCC90589-A3E8-4369-8088-A861A56A2D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0253" y="3680748"/>
            <a:ext cx="2451418" cy="2153222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64B893A5-04B7-4831-9F75-23466AF3DA69}"/>
              </a:ext>
            </a:extLst>
          </p:cNvPr>
          <p:cNvSpPr txBox="1"/>
          <p:nvPr/>
        </p:nvSpPr>
        <p:spPr>
          <a:xfrm>
            <a:off x="9664504" y="3792219"/>
            <a:ext cx="222920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Meysydd</a:t>
            </a:r>
            <a:r>
              <a:rPr lang="en-GB" sz="1200" b="1" u="sng" dirty="0"/>
              <a:t> / </a:t>
            </a:r>
            <a:r>
              <a:rPr lang="en-GB" sz="1200" b="1" u="sng" dirty="0" err="1"/>
              <a:t>pynciau</a:t>
            </a:r>
            <a:r>
              <a:rPr lang="en-GB" sz="1200" b="1" u="sng" dirty="0"/>
              <a:t> </a:t>
            </a:r>
            <a:r>
              <a:rPr lang="en-GB" sz="1200" b="1" u="sng" dirty="0" err="1"/>
              <a:t>medraf</a:t>
            </a:r>
            <a:r>
              <a:rPr lang="en-GB" sz="1200" b="1" u="sng" dirty="0"/>
              <a:t> </a:t>
            </a:r>
            <a:r>
              <a:rPr lang="en-GB" sz="1200" b="1" u="sng" dirty="0" err="1"/>
              <a:t>eu</a:t>
            </a:r>
            <a:r>
              <a:rPr lang="en-GB" sz="1200" b="1" u="sng" dirty="0"/>
              <a:t> </a:t>
            </a:r>
            <a:r>
              <a:rPr lang="en-GB" sz="1200" b="1" u="sng" dirty="0" err="1"/>
              <a:t>haddysgu</a:t>
            </a:r>
            <a:endParaRPr lang="en-GB" sz="1200" b="1" u="sng" dirty="0"/>
          </a:p>
          <a:p>
            <a:r>
              <a:rPr lang="en-GB" sz="1200" b="1" u="sng" dirty="0"/>
              <a:t>Areas / subjects I could teach</a:t>
            </a:r>
          </a:p>
          <a:p>
            <a:endParaRPr lang="en-GB" sz="1200" b="1" u="sng" dirty="0"/>
          </a:p>
          <a:p>
            <a:r>
              <a:rPr lang="en-GB" sz="1200" b="1" dirty="0"/>
              <a:t>As a primary school teacher we will be expected to teach all lessons. Maths being one of my stronger points. I look forward to </a:t>
            </a:r>
            <a:r>
              <a:rPr lang="en-GB" sz="1200" b="1" dirty="0" err="1"/>
              <a:t>promotiong</a:t>
            </a:r>
            <a:r>
              <a:rPr lang="en-GB" sz="1200" b="1" dirty="0"/>
              <a:t> a creative and expressive </a:t>
            </a:r>
            <a:r>
              <a:rPr lang="en-GB" sz="1200" b="1" dirty="0" err="1"/>
              <a:t>learnering</a:t>
            </a:r>
            <a:r>
              <a:rPr lang="en-GB" sz="1200" b="1" dirty="0"/>
              <a:t> environment. I look forward to gaining more knowledge to help teach to the learners. 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529" y="4024141"/>
            <a:ext cx="3505504" cy="189175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264424" y="4160452"/>
            <a:ext cx="348878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Cefndir</a:t>
            </a:r>
            <a:r>
              <a:rPr lang="en-GB" sz="1200" b="1" u="sng" dirty="0"/>
              <a:t> </a:t>
            </a:r>
            <a:r>
              <a:rPr lang="en-GB" sz="1200" b="1" u="sng" dirty="0" err="1"/>
              <a:t>academaidd</a:t>
            </a:r>
            <a:endParaRPr lang="en-GB" sz="1200" b="1" u="sng" dirty="0"/>
          </a:p>
          <a:p>
            <a:r>
              <a:rPr lang="en-GB" sz="1200" b="1" u="sng" dirty="0"/>
              <a:t>Academic history</a:t>
            </a:r>
          </a:p>
          <a:p>
            <a:endParaRPr lang="en-GB" sz="1200" dirty="0"/>
          </a:p>
          <a:p>
            <a:r>
              <a:rPr lang="en-GB" sz="1200" dirty="0"/>
              <a:t>.GCSE </a:t>
            </a:r>
          </a:p>
          <a:p>
            <a:r>
              <a:rPr lang="en-GB" sz="1200" dirty="0"/>
              <a:t>Maths A</a:t>
            </a:r>
          </a:p>
          <a:p>
            <a:r>
              <a:rPr lang="en-GB" sz="1200" dirty="0"/>
              <a:t>English B</a:t>
            </a:r>
          </a:p>
          <a:p>
            <a:r>
              <a:rPr lang="en-GB" sz="1200" dirty="0"/>
              <a:t>Double Science BB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4158819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63</TotalTime>
  <Words>358</Words>
  <Application>Microsoft Office PowerPoint</Application>
  <PresentationFormat>Widescreen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Century Gothic</vt:lpstr>
      <vt:lpstr>Wingdings 3</vt:lpstr>
      <vt:lpstr>Slice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Davies</dc:creator>
  <cp:lastModifiedBy>Natasha Jenkins</cp:lastModifiedBy>
  <cp:revision>8</cp:revision>
  <dcterms:created xsi:type="dcterms:W3CDTF">2019-09-05T20:58:34Z</dcterms:created>
  <dcterms:modified xsi:type="dcterms:W3CDTF">2019-10-23T08:18:01Z</dcterms:modified>
</cp:coreProperties>
</file>