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5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284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095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339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79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845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390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220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177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66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944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786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65A05-EB64-454A-B654-3ABCD5CA54A5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CD5AB4-1C85-4444-88EE-CCDE4A75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558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The physical resources include:</a:t>
            </a:r>
          </a:p>
          <a:p>
            <a:r>
              <a:rPr lang="en-GB" dirty="0" smtClean="0"/>
              <a:t>Kitchen equipment i.e. coffee machine, sandwich maker, fridges, food displays. This equipment will be leased</a:t>
            </a:r>
          </a:p>
          <a:p>
            <a:r>
              <a:rPr lang="en-GB" dirty="0" smtClean="0"/>
              <a:t>Cutlery and </a:t>
            </a:r>
            <a:r>
              <a:rPr lang="en-GB" dirty="0" smtClean="0"/>
              <a:t>crockery will be purchased</a:t>
            </a:r>
            <a:endParaRPr lang="en-GB" dirty="0" smtClean="0"/>
          </a:p>
          <a:p>
            <a:r>
              <a:rPr lang="en-GB" dirty="0" smtClean="0"/>
              <a:t>Furniture i.e. tables, chairs and </a:t>
            </a:r>
            <a:r>
              <a:rPr lang="en-GB" dirty="0" smtClean="0"/>
              <a:t>decorations will also </a:t>
            </a:r>
            <a:r>
              <a:rPr lang="en-GB" smtClean="0"/>
              <a:t>be purchased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equipment will provide quality by maintaining them i.e. cleaning them and repairing them if they become faulty.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1305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65</Words>
  <Application>Microsoft Office PowerPoint</Application>
  <PresentationFormat>On-screen Show (4:3)</PresentationFormat>
  <Paragraphs>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Physical Resources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Resources</dc:title>
  <dc:creator>Tuhin Rashid</dc:creator>
  <cp:lastModifiedBy>Tuhin Rashid</cp:lastModifiedBy>
  <cp:revision>3</cp:revision>
  <dcterms:created xsi:type="dcterms:W3CDTF">2018-11-29T20:18:47Z</dcterms:created>
  <dcterms:modified xsi:type="dcterms:W3CDTF">2018-11-30T18:36:01Z</dcterms:modified>
</cp:coreProperties>
</file>