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>
        <p:scale>
          <a:sx n="78" d="100"/>
          <a:sy n="78" d="100"/>
        </p:scale>
        <p:origin x="450" y="669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0140A9-65E8-4C7C-A514-4A3839D404B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13808BE-957B-4705-9B25-BF65561B46C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A1DBBB5-101C-46B8-914B-20C1C944DC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A601BD-063C-4965-8F7B-387B0EECFBDB}" type="datetimeFigureOut">
              <a:rPr lang="en-GB" smtClean="0"/>
              <a:t>30/01/2021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2B57B40-8C8F-4CB6-BAC8-29E305477F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6901340-A325-48D8-BA4C-7296F3D20E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CBBFFC-9BA3-4318-93B7-9F65F259E7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833883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F35267-3C2D-49F5-BCD4-E464AFFA3C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1F091B-462B-4312-ACC6-FD48872915B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98F8B1E-6257-4643-BB56-4F5439B264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A601BD-063C-4965-8F7B-387B0EECFBDB}" type="datetimeFigureOut">
              <a:rPr lang="en-GB" smtClean="0"/>
              <a:t>30/01/2021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6D53C5-018B-44A1-B6C0-DF6F7A6550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521FBE-C59E-4691-B848-89418E4F69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CBBFFC-9BA3-4318-93B7-9F65F259E7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604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EA84F6-95C6-4CFC-AE1C-3DACE4D5C8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CFF5EB4-A111-4AC6-AE0D-E8D72BF2731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94700A-DD12-4E0B-99AD-CE75983FD7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A601BD-063C-4965-8F7B-387B0EECFBDB}" type="datetimeFigureOut">
              <a:rPr lang="en-GB" smtClean="0"/>
              <a:t>30/01/2021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053F205-E4B7-4DBE-ACB7-4D9069C8AF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4776689-0B5F-43B4-8F05-8DC9F84B69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CBBFFC-9BA3-4318-93B7-9F65F259E7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281629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235C4A-AD25-4C74-AD7C-7CE3CC18AB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FDA9D2-70DE-4A1D-A76B-9C53BE1D171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DABE1DD-DBEF-4711-9BF0-62EFA9034A7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AFDAB32-8C11-413F-9D9C-357BF0C0C0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A601BD-063C-4965-8F7B-387B0EECFBDB}" type="datetimeFigureOut">
              <a:rPr lang="en-GB" smtClean="0"/>
              <a:t>30/01/2021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F03958D-417D-4790-A448-F2CB70D011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BBD2928-03E7-423C-A14B-DFAB6F71CE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CBBFFC-9BA3-4318-93B7-9F65F259E7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75750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A6DC37-6812-4DE4-BA71-A77438FF42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C94C591-42B7-4C63-A5AC-5A7BDBA7762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E55DA47-9B86-4EB0-8667-B0A0B884299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B4F62B0-6CBB-4844-B620-EE375EB3A79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B826A28-D7D2-41EC-A586-328C50CC0BE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C63E0E0-F87C-4BF8-A933-E717A59337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A601BD-063C-4965-8F7B-387B0EECFBDB}" type="datetimeFigureOut">
              <a:rPr lang="en-GB" smtClean="0"/>
              <a:t>30/01/2021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D7C2499-6EAB-432F-9AF8-D0A040F117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866D113-6E06-4C8C-839A-418929A30A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CBBFFC-9BA3-4318-93B7-9F65F259E7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434779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0E846F-FDF1-4475-98C5-D95F3FF804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5C494D1-01B2-40C5-9233-E9C6BE234F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A601BD-063C-4965-8F7B-387B0EECFBDB}" type="datetimeFigureOut">
              <a:rPr lang="en-GB" smtClean="0"/>
              <a:t>30/01/2021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F885167-EC54-4579-83C6-672001D124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158CD67-AF4C-457D-AB06-0CCF60B616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CBBFFC-9BA3-4318-93B7-9F65F259E7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318646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C2639D9-A797-4370-B2B5-8687160123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A601BD-063C-4965-8F7B-387B0EECFBDB}" type="datetimeFigureOut">
              <a:rPr lang="en-GB" smtClean="0"/>
              <a:t>30/01/2021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AFF947F-2785-456D-A618-B487080773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5FF04CA-10E3-4DC8-AFA7-5FC8AA94AC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CBBFFC-9BA3-4318-93B7-9F65F259E7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913368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8414CB-1E4B-4173-BEBD-5839FAA962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3A1346-86F9-473E-BA82-0C38C192CD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83F1513-1C0D-49E8-92ED-DB85BDC1945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03BDE3A-84FA-49B6-BFDF-2F35AFA4C8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A601BD-063C-4965-8F7B-387B0EECFBDB}" type="datetimeFigureOut">
              <a:rPr lang="en-GB" smtClean="0"/>
              <a:t>30/01/2021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A69700A-456E-4848-90F4-5CDBFF9442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13B04CE-4C3E-47D7-AC7D-62F5856AB9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CBBFFC-9BA3-4318-93B7-9F65F259E7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333902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658E43-A64C-4A63-89A2-D61106E559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30FD701-B42A-437B-936A-410291BDEC5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88DA410-06A4-4F95-A36C-463B5A93EB0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978119A-8AE1-4F26-A20A-E891B5E20A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A601BD-063C-4965-8F7B-387B0EECFBDB}" type="datetimeFigureOut">
              <a:rPr lang="en-GB" smtClean="0"/>
              <a:t>30/01/2021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9B509F5-E1D2-4C47-BFFC-5D0C71FB17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888770C-586A-4E72-AFFC-FC01AA45ED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CBBFFC-9BA3-4318-93B7-9F65F259E7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803701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D9C4FA-4414-4C6A-A552-833CA55431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150CAEF-11FE-4AF0-AA67-AACECD20CC4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709492-8D6E-4205-9CB8-CAA33CDAB4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A601BD-063C-4965-8F7B-387B0EECFBDB}" type="datetimeFigureOut">
              <a:rPr lang="en-GB" smtClean="0"/>
              <a:t>30/01/2021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009E147-BC6B-40FE-AEA8-0C30CF51DF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2EE22E0-FBC1-4489-BC94-71654F1F14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CBBFFC-9BA3-4318-93B7-9F65F259E7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147757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5855622-4477-4A7B-9C7A-FF9D54BE6E9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CA8AF38-66D0-4A0F-992A-30928644B34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7B532D5-7E4F-4096-83E9-7C05383EE6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A601BD-063C-4965-8F7B-387B0EECFBDB}" type="datetimeFigureOut">
              <a:rPr lang="en-GB" smtClean="0"/>
              <a:t>30/01/2021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E0FEA0A-391E-45E5-B088-B8EB2D8709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6C87E10-BAD8-4697-99F3-A25134B9A4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CBBFFC-9BA3-4318-93B7-9F65F259E7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477476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A2597E7-23EC-4D85-AC68-F9493AF4B6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E6CC177-7F03-4804-9136-C47AEA5DAFC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2306E04-4DCD-462B-8EA8-81AACC079DC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BA601BD-063C-4965-8F7B-387B0EECFBDB}" type="datetimeFigureOut">
              <a:rPr lang="en-GB" smtClean="0"/>
              <a:t>30/01/2021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473D804-F610-4DB2-844C-1010AF27234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76B317D-F6F5-4A23-94F2-456186E95F1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CCBBFFC-9BA3-4318-93B7-9F65F259E7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624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752729-B683-405E-9CC5-306EECE8C5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Help Notes for CRM based on assignment tasks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19FB20-A169-4B27-A8E8-BE4BBA1CFEC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4"/>
            <a:ext cx="10868025" cy="4398964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What you need to understand and do list.</a:t>
            </a:r>
          </a:p>
          <a:p>
            <a:r>
              <a:rPr lang="en-GB" b="1" dirty="0"/>
              <a:t>Task 1:What you need </a:t>
            </a:r>
          </a:p>
          <a:p>
            <a:r>
              <a:rPr lang="en-GB" dirty="0"/>
              <a:t>Describe what is meant by CRM-Textbook/Internet</a:t>
            </a:r>
          </a:p>
          <a:p>
            <a:r>
              <a:rPr lang="en-GB" dirty="0"/>
              <a:t>You need to find a definition which explains what CRM is.</a:t>
            </a:r>
          </a:p>
          <a:p>
            <a:r>
              <a:rPr lang="en-GB" dirty="0"/>
              <a:t>In your own words explain the benefits/dis-advantages of an organisation operating a CRM system .Textbook/Internet</a:t>
            </a:r>
          </a:p>
          <a:p>
            <a:r>
              <a:rPr lang="en-GB" b="1" dirty="0"/>
              <a:t>Describe what systems Marks and Spencer use to connect to their customers to start/maintain the relationship </a:t>
            </a:r>
            <a:r>
              <a:rPr lang="en-GB" b="1" dirty="0" err="1"/>
              <a:t>i.e</a:t>
            </a:r>
            <a:r>
              <a:rPr lang="en-GB" b="1" dirty="0"/>
              <a:t> advertisements, loyalty offers/card, emails, IT systems, use outside organisation- </a:t>
            </a:r>
            <a:r>
              <a:rPr lang="en-GB" b="1" dirty="0" err="1"/>
              <a:t>Starcourt</a:t>
            </a:r>
            <a:r>
              <a:rPr lang="en-GB" b="1" dirty="0"/>
              <a:t>  to collect data/ structure information on customers buying patterns , customer future needs etc to assess loyalty and success of Sparks card.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6998064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AD73F4-DB48-4ABD-9A6F-7603C2255E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AFC6CA-D3D3-45D8-8007-325411B049F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Within this task state they are using Touch Points when collecting data/information from these sources.</a:t>
            </a:r>
          </a:p>
          <a:p>
            <a:r>
              <a:rPr lang="en-GB" b="1" dirty="0"/>
              <a:t>Describe how they are using this information to improve CRM- increase trust, satisfaction and loyalty-  </a:t>
            </a:r>
            <a:r>
              <a:rPr lang="en-GB" b="1" dirty="0" err="1"/>
              <a:t>i.e</a:t>
            </a:r>
            <a:r>
              <a:rPr lang="en-GB" b="1" dirty="0"/>
              <a:t> delivering on good pricing, good quality of products, listening to customers, satisfying customer needs.</a:t>
            </a:r>
          </a:p>
          <a:p>
            <a:r>
              <a:rPr lang="en-GB" b="1" dirty="0"/>
              <a:t>USE MARKS AND SPENCER WEBSITE, Newspaper/Journal articles.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218235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10A547-10A9-4AE0-B75B-5438DEF03C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Task 2- Ethics and Sustainability- Operating in an CSR environment.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B711ED-1460-468E-83A9-B2B9AB3C607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b="1" dirty="0"/>
              <a:t>Textbook/Internet</a:t>
            </a:r>
          </a:p>
          <a:p>
            <a:r>
              <a:rPr lang="en-GB" dirty="0"/>
              <a:t>What is meant by ‘Ethical behaviour’ and ‘Sustainability’  in organisations. You could use  a definition here and then discuss in your own words.</a:t>
            </a:r>
          </a:p>
          <a:p>
            <a:r>
              <a:rPr lang="en-GB" dirty="0"/>
              <a:t>What are the advantages /dis-advantages of having  these to the organisation and its customers.</a:t>
            </a:r>
          </a:p>
          <a:p>
            <a:r>
              <a:rPr lang="en-GB" b="1" dirty="0"/>
              <a:t>Marks and Spencer Website/ Newspapers/ Journals</a:t>
            </a:r>
          </a:p>
          <a:p>
            <a:r>
              <a:rPr lang="en-GB" dirty="0"/>
              <a:t>What ethical/Sustainable  policies/practices (what does it do) are there at Marks and Spencer and one other organisation. </a:t>
            </a:r>
          </a:p>
          <a:p>
            <a:r>
              <a:rPr lang="en-GB" dirty="0"/>
              <a:t>Provide examples of good practice and any gaps in policy/practice.</a:t>
            </a:r>
          </a:p>
        </p:txBody>
      </p:sp>
    </p:spTree>
    <p:extLst>
      <p:ext uri="{BB962C8B-B14F-4D97-AF65-F5344CB8AC3E}">
        <p14:creationId xmlns:p14="http://schemas.microsoft.com/office/powerpoint/2010/main" val="417108816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C801DB-17CF-4C0F-B5E5-53C57C893E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8E34EE-E0F1-4F5D-8606-44869603A22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b="1" dirty="0"/>
              <a:t>Textbook/Internet/Mand S website/Journals/Newspapers</a:t>
            </a:r>
          </a:p>
          <a:p>
            <a:r>
              <a:rPr lang="en-GB" b="1" dirty="0"/>
              <a:t>How does good ethical/sustainable policies/behaviour provide a good customer relationship-</a:t>
            </a:r>
          </a:p>
          <a:p>
            <a:r>
              <a:rPr lang="en-GB" dirty="0"/>
              <a:t>Treat employees fairly- Happy employees= Happy customers.</a:t>
            </a:r>
          </a:p>
          <a:p>
            <a:r>
              <a:rPr lang="en-GB" dirty="0"/>
              <a:t>Buying from ethical suppliers- Customers have trust in the organisation.</a:t>
            </a:r>
          </a:p>
          <a:p>
            <a:r>
              <a:rPr lang="en-GB" dirty="0"/>
              <a:t>Organisation sustainability by looking after resources- Links with customers social / environmental needs.</a:t>
            </a:r>
          </a:p>
          <a:p>
            <a:r>
              <a:rPr lang="en-GB" dirty="0"/>
              <a:t>In this section you could include links to Carroll’s pyramid, 6 Pillars, Triple Bottom Line.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8884899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CCE69E-DBAA-4028-A8FB-3911EAD37D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Task 3-Assignment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53A9BF-2902-4CF8-8C9B-40291323A44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pPr marL="0" indent="0">
              <a:buNone/>
            </a:pPr>
            <a:r>
              <a:rPr lang="en-GB" dirty="0"/>
              <a:t>For research you could use-Textbooks/internet sources.</a:t>
            </a:r>
          </a:p>
          <a:p>
            <a:pPr marL="0" indent="0">
              <a:buNone/>
            </a:pPr>
            <a:r>
              <a:rPr lang="en-GB" dirty="0"/>
              <a:t>Start with a definition of quality.</a:t>
            </a:r>
          </a:p>
          <a:p>
            <a:pPr marL="0" indent="0">
              <a:buNone/>
            </a:pPr>
            <a:r>
              <a:rPr lang="en-GB" dirty="0"/>
              <a:t>Describe what is meant by quality monitoring, quality control and quality assurance.</a:t>
            </a:r>
          </a:p>
          <a:p>
            <a:pPr marL="0" indent="0">
              <a:buNone/>
            </a:pPr>
            <a:r>
              <a:rPr lang="en-GB" dirty="0"/>
              <a:t>Within this description compare and contrast a variety of quality models and theories- discussed in lectures and from your own research.</a:t>
            </a:r>
          </a:p>
          <a:p>
            <a:pPr marL="0" indent="0">
              <a:buNone/>
            </a:pPr>
            <a:r>
              <a:rPr lang="en-GB" dirty="0"/>
              <a:t>For research you could use- Marks and Spencer website/journals/</a:t>
            </a:r>
            <a:r>
              <a:rPr lang="en-GB"/>
              <a:t>newspaper articles.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Using examples from Marks and Spencer describe how it uses </a:t>
            </a:r>
            <a:r>
              <a:rPr lang="en-GB" b="1" dirty="0"/>
              <a:t>one</a:t>
            </a:r>
            <a:r>
              <a:rPr lang="en-GB" dirty="0"/>
              <a:t> of the following to support CRM.</a:t>
            </a:r>
          </a:p>
          <a:p>
            <a:pPr marL="0" indent="0">
              <a:buNone/>
            </a:pPr>
            <a:r>
              <a:rPr lang="en-GB" dirty="0"/>
              <a:t>You can choose to exam:</a:t>
            </a:r>
          </a:p>
          <a:p>
            <a:pPr marL="0" indent="0">
              <a:buNone/>
            </a:pPr>
            <a:r>
              <a:rPr lang="en-GB" dirty="0"/>
              <a:t>Monitoring</a:t>
            </a:r>
          </a:p>
          <a:p>
            <a:pPr marL="0" indent="0">
              <a:buNone/>
            </a:pPr>
            <a:r>
              <a:rPr lang="en-GB" dirty="0"/>
              <a:t>Control</a:t>
            </a:r>
          </a:p>
          <a:p>
            <a:pPr marL="0" indent="0">
              <a:buNone/>
            </a:pPr>
            <a:r>
              <a:rPr lang="en-GB" dirty="0"/>
              <a:t>Assurance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94926168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153</TotalTime>
  <Words>468</Words>
  <Application>Microsoft Office PowerPoint</Application>
  <PresentationFormat>Widescreen</PresentationFormat>
  <Paragraphs>38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9" baseType="lpstr">
      <vt:lpstr>Arial</vt:lpstr>
      <vt:lpstr>Calibri</vt:lpstr>
      <vt:lpstr>Calibri Light</vt:lpstr>
      <vt:lpstr>Office Theme</vt:lpstr>
      <vt:lpstr>Help Notes for CRM based on assignment tasks</vt:lpstr>
      <vt:lpstr>PowerPoint Presentation</vt:lpstr>
      <vt:lpstr>Task 2- Ethics and Sustainability- Operating in an CSR environment.</vt:lpstr>
      <vt:lpstr>PowerPoint Presentation</vt:lpstr>
      <vt:lpstr>Task 3-Assignment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Help Notes for CRM based on assignment tasks</dc:title>
  <dc:creator>Maria Heffernan</dc:creator>
  <cp:lastModifiedBy>Maria Heffernan</cp:lastModifiedBy>
  <cp:revision>16</cp:revision>
  <dcterms:created xsi:type="dcterms:W3CDTF">2021-01-18T15:19:42Z</dcterms:created>
  <dcterms:modified xsi:type="dcterms:W3CDTF">2021-01-30T19:27:20Z</dcterms:modified>
</cp:coreProperties>
</file>