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sldIdLst>
    <p:sldId id="256" r:id="rId2"/>
    <p:sldId id="257" r:id="rId3"/>
    <p:sldId id="270" r:id="rId4"/>
    <p:sldId id="258" r:id="rId5"/>
    <p:sldId id="259" r:id="rId6"/>
    <p:sldId id="260" r:id="rId7"/>
    <p:sldId id="261" r:id="rId8"/>
    <p:sldId id="262" r:id="rId9"/>
    <p:sldId id="263" r:id="rId10"/>
    <p:sldId id="264" r:id="rId11"/>
    <p:sldId id="265" r:id="rId12"/>
    <p:sldId id="266" r:id="rId13"/>
    <p:sldId id="267" r:id="rId14"/>
    <p:sldId id="268" r:id="rId15"/>
    <p:sldId id="269"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9" r:id="rId33"/>
    <p:sldId id="287" r:id="rId34"/>
    <p:sldId id="288" r:id="rId35"/>
    <p:sldId id="291" r:id="rId36"/>
    <p:sldId id="292" r:id="rId37"/>
    <p:sldId id="290"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45A254-CF57-4092-AA97-2D4720256C8C}" v="1" dt="2022-12-12T09:42:22.8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6" autoAdjust="0"/>
    <p:restoredTop sz="94660"/>
  </p:normalViewPr>
  <p:slideViewPr>
    <p:cSldViewPr snapToGrid="0">
      <p:cViewPr>
        <p:scale>
          <a:sx n="54" d="100"/>
          <a:sy n="54" d="100"/>
        </p:scale>
        <p:origin x="3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FD45A254-CF57-4092-AA97-2D4720256C8C}"/>
    <pc:docChg chg="custSel addSld modSld">
      <pc:chgData name="Luke Roach" userId="3c173453-1e89-4ab7-a897-c035ad6940d7" providerId="ADAL" clId="{FD45A254-CF57-4092-AA97-2D4720256C8C}" dt="2022-12-12T09:42:24.618" v="219" actId="26606"/>
      <pc:docMkLst>
        <pc:docMk/>
      </pc:docMkLst>
      <pc:sldChg chg="addSp modSp mod setBg">
        <pc:chgData name="Luke Roach" userId="3c173453-1e89-4ab7-a897-c035ad6940d7" providerId="ADAL" clId="{FD45A254-CF57-4092-AA97-2D4720256C8C}" dt="2022-12-12T09:27:39.060" v="0" actId="26606"/>
        <pc:sldMkLst>
          <pc:docMk/>
          <pc:sldMk cId="2572292586" sldId="266"/>
        </pc:sldMkLst>
        <pc:spChg chg="mod">
          <ac:chgData name="Luke Roach" userId="3c173453-1e89-4ab7-a897-c035ad6940d7" providerId="ADAL" clId="{FD45A254-CF57-4092-AA97-2D4720256C8C}" dt="2022-12-12T09:27:39.060" v="0" actId="26606"/>
          <ac:spMkLst>
            <pc:docMk/>
            <pc:sldMk cId="2572292586" sldId="266"/>
            <ac:spMk id="2" creationId="{A4E6686A-ED46-6777-D46E-F989C8C26C01}"/>
          </ac:spMkLst>
        </pc:spChg>
        <pc:spChg chg="mod">
          <ac:chgData name="Luke Roach" userId="3c173453-1e89-4ab7-a897-c035ad6940d7" providerId="ADAL" clId="{FD45A254-CF57-4092-AA97-2D4720256C8C}" dt="2022-12-12T09:27:39.060" v="0" actId="26606"/>
          <ac:spMkLst>
            <pc:docMk/>
            <pc:sldMk cId="2572292586" sldId="266"/>
            <ac:spMk id="3" creationId="{8574C2C5-0719-CD59-7B04-2D60498EEAD4}"/>
          </ac:spMkLst>
        </pc:spChg>
        <pc:spChg chg="add">
          <ac:chgData name="Luke Roach" userId="3c173453-1e89-4ab7-a897-c035ad6940d7" providerId="ADAL" clId="{FD45A254-CF57-4092-AA97-2D4720256C8C}" dt="2022-12-12T09:27:39.060" v="0" actId="26606"/>
          <ac:spMkLst>
            <pc:docMk/>
            <pc:sldMk cId="2572292586" sldId="266"/>
            <ac:spMk id="8" creationId="{099405E2-1A96-4DBA-A9DC-4C2A1B421CA9}"/>
          </ac:spMkLst>
        </pc:spChg>
        <pc:spChg chg="add">
          <ac:chgData name="Luke Roach" userId="3c173453-1e89-4ab7-a897-c035ad6940d7" providerId="ADAL" clId="{FD45A254-CF57-4092-AA97-2D4720256C8C}" dt="2022-12-12T09:27:39.060" v="0" actId="26606"/>
          <ac:spMkLst>
            <pc:docMk/>
            <pc:sldMk cId="2572292586" sldId="266"/>
            <ac:spMk id="10" creationId="{6186DD79-F4CA-4DD7-9C78-AC180665FA3C}"/>
          </ac:spMkLst>
        </pc:spChg>
        <pc:spChg chg="add">
          <ac:chgData name="Luke Roach" userId="3c173453-1e89-4ab7-a897-c035ad6940d7" providerId="ADAL" clId="{FD45A254-CF57-4092-AA97-2D4720256C8C}" dt="2022-12-12T09:27:39.060" v="0" actId="26606"/>
          <ac:spMkLst>
            <pc:docMk/>
            <pc:sldMk cId="2572292586" sldId="266"/>
            <ac:spMk id="12" creationId="{BCF4857D-F003-4CA1-82AB-00900B1008BA}"/>
          </ac:spMkLst>
        </pc:spChg>
        <pc:spChg chg="add">
          <ac:chgData name="Luke Roach" userId="3c173453-1e89-4ab7-a897-c035ad6940d7" providerId="ADAL" clId="{FD45A254-CF57-4092-AA97-2D4720256C8C}" dt="2022-12-12T09:27:39.060" v="0" actId="26606"/>
          <ac:spMkLst>
            <pc:docMk/>
            <pc:sldMk cId="2572292586" sldId="266"/>
            <ac:spMk id="14" creationId="{79855050-A75B-4DD0-9B56-8B1C7722D884}"/>
          </ac:spMkLst>
        </pc:spChg>
        <pc:spChg chg="add">
          <ac:chgData name="Luke Roach" userId="3c173453-1e89-4ab7-a897-c035ad6940d7" providerId="ADAL" clId="{FD45A254-CF57-4092-AA97-2D4720256C8C}" dt="2022-12-12T09:27:39.060" v="0" actId="26606"/>
          <ac:spMkLst>
            <pc:docMk/>
            <pc:sldMk cId="2572292586" sldId="266"/>
            <ac:spMk id="16" creationId="{5E6738EB-6FF0-4AF9-8462-57F4494B88B2}"/>
          </ac:spMkLst>
        </pc:spChg>
        <pc:spChg chg="add">
          <ac:chgData name="Luke Roach" userId="3c173453-1e89-4ab7-a897-c035ad6940d7" providerId="ADAL" clId="{FD45A254-CF57-4092-AA97-2D4720256C8C}" dt="2022-12-12T09:27:39.060" v="0" actId="26606"/>
          <ac:spMkLst>
            <pc:docMk/>
            <pc:sldMk cId="2572292586" sldId="266"/>
            <ac:spMk id="18" creationId="{DB791336-FCAA-4174-9303-B3F374861110}"/>
          </ac:spMkLst>
        </pc:spChg>
        <pc:spChg chg="add">
          <ac:chgData name="Luke Roach" userId="3c173453-1e89-4ab7-a897-c035ad6940d7" providerId="ADAL" clId="{FD45A254-CF57-4092-AA97-2D4720256C8C}" dt="2022-12-12T09:27:39.060" v="0" actId="26606"/>
          <ac:spMkLst>
            <pc:docMk/>
            <pc:sldMk cId="2572292586" sldId="266"/>
            <ac:spMk id="20" creationId="{CA212158-300D-44D0-9CCE-472C3F669EE1}"/>
          </ac:spMkLst>
        </pc:spChg>
        <pc:spChg chg="add">
          <ac:chgData name="Luke Roach" userId="3c173453-1e89-4ab7-a897-c035ad6940d7" providerId="ADAL" clId="{FD45A254-CF57-4092-AA97-2D4720256C8C}" dt="2022-12-12T09:27:39.060" v="0" actId="26606"/>
          <ac:spMkLst>
            <pc:docMk/>
            <pc:sldMk cId="2572292586" sldId="266"/>
            <ac:spMk id="22" creationId="{988521F4-D44A-42C5-9BDB-5CA25554098B}"/>
          </ac:spMkLst>
        </pc:spChg>
      </pc:sldChg>
      <pc:sldChg chg="addSp modSp mod setBg">
        <pc:chgData name="Luke Roach" userId="3c173453-1e89-4ab7-a897-c035ad6940d7" providerId="ADAL" clId="{FD45A254-CF57-4092-AA97-2D4720256C8C}" dt="2022-12-12T09:27:52.070" v="1" actId="26606"/>
        <pc:sldMkLst>
          <pc:docMk/>
          <pc:sldMk cId="3153816322" sldId="267"/>
        </pc:sldMkLst>
        <pc:spChg chg="mod">
          <ac:chgData name="Luke Roach" userId="3c173453-1e89-4ab7-a897-c035ad6940d7" providerId="ADAL" clId="{FD45A254-CF57-4092-AA97-2D4720256C8C}" dt="2022-12-12T09:27:52.070" v="1" actId="26606"/>
          <ac:spMkLst>
            <pc:docMk/>
            <pc:sldMk cId="3153816322" sldId="267"/>
            <ac:spMk id="2" creationId="{4F22486D-4EBE-FCF5-7CD7-3AF0E7EF891B}"/>
          </ac:spMkLst>
        </pc:spChg>
        <pc:spChg chg="mod">
          <ac:chgData name="Luke Roach" userId="3c173453-1e89-4ab7-a897-c035ad6940d7" providerId="ADAL" clId="{FD45A254-CF57-4092-AA97-2D4720256C8C}" dt="2022-12-12T09:27:52.070" v="1" actId="26606"/>
          <ac:spMkLst>
            <pc:docMk/>
            <pc:sldMk cId="3153816322" sldId="267"/>
            <ac:spMk id="3" creationId="{F05A1714-DCAB-6ADF-55D1-1133792B2063}"/>
          </ac:spMkLst>
        </pc:spChg>
        <pc:spChg chg="add">
          <ac:chgData name="Luke Roach" userId="3c173453-1e89-4ab7-a897-c035ad6940d7" providerId="ADAL" clId="{FD45A254-CF57-4092-AA97-2D4720256C8C}" dt="2022-12-12T09:27:52.070" v="1" actId="26606"/>
          <ac:spMkLst>
            <pc:docMk/>
            <pc:sldMk cId="3153816322" sldId="267"/>
            <ac:spMk id="8" creationId="{72526924-84D3-45FB-A5FE-62D8FCBF53B6}"/>
          </ac:spMkLst>
        </pc:spChg>
        <pc:spChg chg="add">
          <ac:chgData name="Luke Roach" userId="3c173453-1e89-4ab7-a897-c035ad6940d7" providerId="ADAL" clId="{FD45A254-CF57-4092-AA97-2D4720256C8C}" dt="2022-12-12T09:27:52.070" v="1" actId="26606"/>
          <ac:spMkLst>
            <pc:docMk/>
            <pc:sldMk cId="3153816322" sldId="267"/>
            <ac:spMk id="10" creationId="{5C2A6256-1DD0-4E4B-A8B3-9A711B4DBE0C}"/>
          </ac:spMkLst>
        </pc:spChg>
        <pc:spChg chg="add">
          <ac:chgData name="Luke Roach" userId="3c173453-1e89-4ab7-a897-c035ad6940d7" providerId="ADAL" clId="{FD45A254-CF57-4092-AA97-2D4720256C8C}" dt="2022-12-12T09:27:52.070" v="1" actId="26606"/>
          <ac:spMkLst>
            <pc:docMk/>
            <pc:sldMk cId="3153816322" sldId="267"/>
            <ac:spMk id="12" creationId="{41760540-185E-4652-BFD2-9B362EF3BC99}"/>
          </ac:spMkLst>
        </pc:spChg>
        <pc:spChg chg="add">
          <ac:chgData name="Luke Roach" userId="3c173453-1e89-4ab7-a897-c035ad6940d7" providerId="ADAL" clId="{FD45A254-CF57-4092-AA97-2D4720256C8C}" dt="2022-12-12T09:27:52.070" v="1" actId="26606"/>
          <ac:spMkLst>
            <pc:docMk/>
            <pc:sldMk cId="3153816322" sldId="267"/>
            <ac:spMk id="14" creationId="{729789F4-85C1-41A0-83EB-992E22210CB9}"/>
          </ac:spMkLst>
        </pc:spChg>
        <pc:spChg chg="add">
          <ac:chgData name="Luke Roach" userId="3c173453-1e89-4ab7-a897-c035ad6940d7" providerId="ADAL" clId="{FD45A254-CF57-4092-AA97-2D4720256C8C}" dt="2022-12-12T09:27:52.070" v="1" actId="26606"/>
          <ac:spMkLst>
            <pc:docMk/>
            <pc:sldMk cId="3153816322" sldId="267"/>
            <ac:spMk id="16" creationId="{9D9D367D-6DD2-4A7C-8918-0DCAC297559A}"/>
          </ac:spMkLst>
        </pc:spChg>
      </pc:sldChg>
      <pc:sldChg chg="addSp modSp mod setBg">
        <pc:chgData name="Luke Roach" userId="3c173453-1e89-4ab7-a897-c035ad6940d7" providerId="ADAL" clId="{FD45A254-CF57-4092-AA97-2D4720256C8C}" dt="2022-12-12T09:29:38.136" v="3" actId="207"/>
        <pc:sldMkLst>
          <pc:docMk/>
          <pc:sldMk cId="1496719668" sldId="268"/>
        </pc:sldMkLst>
        <pc:spChg chg="mod">
          <ac:chgData name="Luke Roach" userId="3c173453-1e89-4ab7-a897-c035ad6940d7" providerId="ADAL" clId="{FD45A254-CF57-4092-AA97-2D4720256C8C}" dt="2022-12-12T09:29:32.022" v="2" actId="26606"/>
          <ac:spMkLst>
            <pc:docMk/>
            <pc:sldMk cId="1496719668" sldId="268"/>
            <ac:spMk id="2" creationId="{D41748E4-6CE3-3662-AEA1-8C83D00FBF9B}"/>
          </ac:spMkLst>
        </pc:spChg>
        <pc:spChg chg="mod">
          <ac:chgData name="Luke Roach" userId="3c173453-1e89-4ab7-a897-c035ad6940d7" providerId="ADAL" clId="{FD45A254-CF57-4092-AA97-2D4720256C8C}" dt="2022-12-12T09:29:38.136" v="3" actId="207"/>
          <ac:spMkLst>
            <pc:docMk/>
            <pc:sldMk cId="1496719668" sldId="268"/>
            <ac:spMk id="3" creationId="{E27BAC17-99B2-CF59-73C6-6B9559B6FA3D}"/>
          </ac:spMkLst>
        </pc:spChg>
        <pc:spChg chg="add">
          <ac:chgData name="Luke Roach" userId="3c173453-1e89-4ab7-a897-c035ad6940d7" providerId="ADAL" clId="{FD45A254-CF57-4092-AA97-2D4720256C8C}" dt="2022-12-12T09:29:32.022" v="2" actId="26606"/>
          <ac:spMkLst>
            <pc:docMk/>
            <pc:sldMk cId="1496719668" sldId="268"/>
            <ac:spMk id="8" creationId="{72526924-84D3-45FB-A5FE-62D8FCBF53B6}"/>
          </ac:spMkLst>
        </pc:spChg>
        <pc:spChg chg="add">
          <ac:chgData name="Luke Roach" userId="3c173453-1e89-4ab7-a897-c035ad6940d7" providerId="ADAL" clId="{FD45A254-CF57-4092-AA97-2D4720256C8C}" dt="2022-12-12T09:29:32.022" v="2" actId="26606"/>
          <ac:spMkLst>
            <pc:docMk/>
            <pc:sldMk cId="1496719668" sldId="268"/>
            <ac:spMk id="10" creationId="{5C2A6256-1DD0-4E4B-A8B3-9A711B4DBE0C}"/>
          </ac:spMkLst>
        </pc:spChg>
        <pc:spChg chg="add">
          <ac:chgData name="Luke Roach" userId="3c173453-1e89-4ab7-a897-c035ad6940d7" providerId="ADAL" clId="{FD45A254-CF57-4092-AA97-2D4720256C8C}" dt="2022-12-12T09:29:32.022" v="2" actId="26606"/>
          <ac:spMkLst>
            <pc:docMk/>
            <pc:sldMk cId="1496719668" sldId="268"/>
            <ac:spMk id="12" creationId="{41760540-185E-4652-BFD2-9B362EF3BC99}"/>
          </ac:spMkLst>
        </pc:spChg>
        <pc:spChg chg="add">
          <ac:chgData name="Luke Roach" userId="3c173453-1e89-4ab7-a897-c035ad6940d7" providerId="ADAL" clId="{FD45A254-CF57-4092-AA97-2D4720256C8C}" dt="2022-12-12T09:29:32.022" v="2" actId="26606"/>
          <ac:spMkLst>
            <pc:docMk/>
            <pc:sldMk cId="1496719668" sldId="268"/>
            <ac:spMk id="14" creationId="{729789F4-85C1-41A0-83EB-992E22210CB9}"/>
          </ac:spMkLst>
        </pc:spChg>
        <pc:spChg chg="add">
          <ac:chgData name="Luke Roach" userId="3c173453-1e89-4ab7-a897-c035ad6940d7" providerId="ADAL" clId="{FD45A254-CF57-4092-AA97-2D4720256C8C}" dt="2022-12-12T09:29:32.022" v="2" actId="26606"/>
          <ac:spMkLst>
            <pc:docMk/>
            <pc:sldMk cId="1496719668" sldId="268"/>
            <ac:spMk id="16" creationId="{9D9D367D-6DD2-4A7C-8918-0DCAC297559A}"/>
          </ac:spMkLst>
        </pc:spChg>
      </pc:sldChg>
      <pc:sldChg chg="addSp modSp mod setBg">
        <pc:chgData name="Luke Roach" userId="3c173453-1e89-4ab7-a897-c035ad6940d7" providerId="ADAL" clId="{FD45A254-CF57-4092-AA97-2D4720256C8C}" dt="2022-12-12T09:30:02.919" v="5" actId="207"/>
        <pc:sldMkLst>
          <pc:docMk/>
          <pc:sldMk cId="1763471845" sldId="269"/>
        </pc:sldMkLst>
        <pc:spChg chg="mod">
          <ac:chgData name="Luke Roach" userId="3c173453-1e89-4ab7-a897-c035ad6940d7" providerId="ADAL" clId="{FD45A254-CF57-4092-AA97-2D4720256C8C}" dt="2022-12-12T09:29:59.113" v="4" actId="26606"/>
          <ac:spMkLst>
            <pc:docMk/>
            <pc:sldMk cId="1763471845" sldId="269"/>
            <ac:spMk id="2" creationId="{06DC2819-606B-3620-F549-CBCBF1095793}"/>
          </ac:spMkLst>
        </pc:spChg>
        <pc:spChg chg="mod">
          <ac:chgData name="Luke Roach" userId="3c173453-1e89-4ab7-a897-c035ad6940d7" providerId="ADAL" clId="{FD45A254-CF57-4092-AA97-2D4720256C8C}" dt="2022-12-12T09:30:02.919" v="5" actId="207"/>
          <ac:spMkLst>
            <pc:docMk/>
            <pc:sldMk cId="1763471845" sldId="269"/>
            <ac:spMk id="3" creationId="{3279E539-27D7-AD36-C976-08029A97BA94}"/>
          </ac:spMkLst>
        </pc:spChg>
        <pc:spChg chg="add">
          <ac:chgData name="Luke Roach" userId="3c173453-1e89-4ab7-a897-c035ad6940d7" providerId="ADAL" clId="{FD45A254-CF57-4092-AA97-2D4720256C8C}" dt="2022-12-12T09:29:59.113" v="4" actId="26606"/>
          <ac:spMkLst>
            <pc:docMk/>
            <pc:sldMk cId="1763471845" sldId="269"/>
            <ac:spMk id="8" creationId="{099405E2-1A96-4DBA-A9DC-4C2A1B421CA9}"/>
          </ac:spMkLst>
        </pc:spChg>
        <pc:spChg chg="add">
          <ac:chgData name="Luke Roach" userId="3c173453-1e89-4ab7-a897-c035ad6940d7" providerId="ADAL" clId="{FD45A254-CF57-4092-AA97-2D4720256C8C}" dt="2022-12-12T09:29:59.113" v="4" actId="26606"/>
          <ac:spMkLst>
            <pc:docMk/>
            <pc:sldMk cId="1763471845" sldId="269"/>
            <ac:spMk id="10" creationId="{3DB426D6-FD66-4A48-A6EB-235CF40812EE}"/>
          </ac:spMkLst>
        </pc:spChg>
        <pc:spChg chg="add">
          <ac:chgData name="Luke Roach" userId="3c173453-1e89-4ab7-a897-c035ad6940d7" providerId="ADAL" clId="{FD45A254-CF57-4092-AA97-2D4720256C8C}" dt="2022-12-12T09:29:59.113" v="4" actId="26606"/>
          <ac:spMkLst>
            <pc:docMk/>
            <pc:sldMk cId="1763471845" sldId="269"/>
            <ac:spMk id="12" creationId="{79855050-A75B-4DD0-9B56-8B1C7722D884}"/>
          </ac:spMkLst>
        </pc:spChg>
        <pc:spChg chg="add">
          <ac:chgData name="Luke Roach" userId="3c173453-1e89-4ab7-a897-c035ad6940d7" providerId="ADAL" clId="{FD45A254-CF57-4092-AA97-2D4720256C8C}" dt="2022-12-12T09:29:59.113" v="4" actId="26606"/>
          <ac:spMkLst>
            <pc:docMk/>
            <pc:sldMk cId="1763471845" sldId="269"/>
            <ac:spMk id="14" creationId="{C509E6C1-B33E-49E8-8D77-7D2A9B49E878}"/>
          </ac:spMkLst>
        </pc:spChg>
        <pc:spChg chg="add">
          <ac:chgData name="Luke Roach" userId="3c173453-1e89-4ab7-a897-c035ad6940d7" providerId="ADAL" clId="{FD45A254-CF57-4092-AA97-2D4720256C8C}" dt="2022-12-12T09:29:59.113" v="4" actId="26606"/>
          <ac:spMkLst>
            <pc:docMk/>
            <pc:sldMk cId="1763471845" sldId="269"/>
            <ac:spMk id="16" creationId="{5E6738EB-6FF0-4AF9-8462-57F4494B88B2}"/>
          </ac:spMkLst>
        </pc:spChg>
        <pc:spChg chg="add">
          <ac:chgData name="Luke Roach" userId="3c173453-1e89-4ab7-a897-c035ad6940d7" providerId="ADAL" clId="{FD45A254-CF57-4092-AA97-2D4720256C8C}" dt="2022-12-12T09:29:59.113" v="4" actId="26606"/>
          <ac:spMkLst>
            <pc:docMk/>
            <pc:sldMk cId="1763471845" sldId="269"/>
            <ac:spMk id="18" creationId="{DB791336-FCAA-4174-9303-B3F374861110}"/>
          </ac:spMkLst>
        </pc:spChg>
        <pc:spChg chg="add">
          <ac:chgData name="Luke Roach" userId="3c173453-1e89-4ab7-a897-c035ad6940d7" providerId="ADAL" clId="{FD45A254-CF57-4092-AA97-2D4720256C8C}" dt="2022-12-12T09:29:59.113" v="4" actId="26606"/>
          <ac:spMkLst>
            <pc:docMk/>
            <pc:sldMk cId="1763471845" sldId="269"/>
            <ac:spMk id="20" creationId="{988521F4-D44A-42C5-9BDB-5CA25554098B}"/>
          </ac:spMkLst>
        </pc:spChg>
        <pc:spChg chg="add">
          <ac:chgData name="Luke Roach" userId="3c173453-1e89-4ab7-a897-c035ad6940d7" providerId="ADAL" clId="{FD45A254-CF57-4092-AA97-2D4720256C8C}" dt="2022-12-12T09:29:59.113" v="4" actId="26606"/>
          <ac:spMkLst>
            <pc:docMk/>
            <pc:sldMk cId="1763471845" sldId="269"/>
            <ac:spMk id="22" creationId="{AD0687CC-D1D8-44B2-9573-CC65510ECBF0}"/>
          </ac:spMkLst>
        </pc:spChg>
        <pc:spChg chg="add">
          <ac:chgData name="Luke Roach" userId="3c173453-1e89-4ab7-a897-c035ad6940d7" providerId="ADAL" clId="{FD45A254-CF57-4092-AA97-2D4720256C8C}" dt="2022-12-12T09:29:59.113" v="4" actId="26606"/>
          <ac:spMkLst>
            <pc:docMk/>
            <pc:sldMk cId="1763471845" sldId="269"/>
            <ac:spMk id="24" creationId="{CA212158-300D-44D0-9CCE-472C3F669EE1}"/>
          </ac:spMkLst>
        </pc:spChg>
      </pc:sldChg>
      <pc:sldChg chg="addSp modSp mod setBg">
        <pc:chgData name="Luke Roach" userId="3c173453-1e89-4ab7-a897-c035ad6940d7" providerId="ADAL" clId="{FD45A254-CF57-4092-AA97-2D4720256C8C}" dt="2022-12-12T09:30:12.931" v="6" actId="26606"/>
        <pc:sldMkLst>
          <pc:docMk/>
          <pc:sldMk cId="4233780858" sldId="273"/>
        </pc:sldMkLst>
        <pc:spChg chg="mod">
          <ac:chgData name="Luke Roach" userId="3c173453-1e89-4ab7-a897-c035ad6940d7" providerId="ADAL" clId="{FD45A254-CF57-4092-AA97-2D4720256C8C}" dt="2022-12-12T09:30:12.931" v="6" actId="26606"/>
          <ac:spMkLst>
            <pc:docMk/>
            <pc:sldMk cId="4233780858" sldId="273"/>
            <ac:spMk id="2" creationId="{C2E7E421-9D0D-61ED-9D11-62BB5B7F25F3}"/>
          </ac:spMkLst>
        </pc:spChg>
        <pc:spChg chg="mod">
          <ac:chgData name="Luke Roach" userId="3c173453-1e89-4ab7-a897-c035ad6940d7" providerId="ADAL" clId="{FD45A254-CF57-4092-AA97-2D4720256C8C}" dt="2022-12-12T09:30:12.931" v="6" actId="26606"/>
          <ac:spMkLst>
            <pc:docMk/>
            <pc:sldMk cId="4233780858" sldId="273"/>
            <ac:spMk id="3" creationId="{046FB66E-8924-6052-2B97-75075A51108F}"/>
          </ac:spMkLst>
        </pc:spChg>
        <pc:spChg chg="add">
          <ac:chgData name="Luke Roach" userId="3c173453-1e89-4ab7-a897-c035ad6940d7" providerId="ADAL" clId="{FD45A254-CF57-4092-AA97-2D4720256C8C}" dt="2022-12-12T09:30:12.931" v="6" actId="26606"/>
          <ac:spMkLst>
            <pc:docMk/>
            <pc:sldMk cId="4233780858" sldId="273"/>
            <ac:spMk id="8" creationId="{72526924-84D3-45FB-A5FE-62D8FCBF53B6}"/>
          </ac:spMkLst>
        </pc:spChg>
        <pc:spChg chg="add">
          <ac:chgData name="Luke Roach" userId="3c173453-1e89-4ab7-a897-c035ad6940d7" providerId="ADAL" clId="{FD45A254-CF57-4092-AA97-2D4720256C8C}" dt="2022-12-12T09:30:12.931" v="6" actId="26606"/>
          <ac:spMkLst>
            <pc:docMk/>
            <pc:sldMk cId="4233780858" sldId="273"/>
            <ac:spMk id="10" creationId="{5C2A6256-1DD0-4E4B-A8B3-9A711B4DBE0C}"/>
          </ac:spMkLst>
        </pc:spChg>
        <pc:spChg chg="add">
          <ac:chgData name="Luke Roach" userId="3c173453-1e89-4ab7-a897-c035ad6940d7" providerId="ADAL" clId="{FD45A254-CF57-4092-AA97-2D4720256C8C}" dt="2022-12-12T09:30:12.931" v="6" actId="26606"/>
          <ac:spMkLst>
            <pc:docMk/>
            <pc:sldMk cId="4233780858" sldId="273"/>
            <ac:spMk id="12" creationId="{41760540-185E-4652-BFD2-9B362EF3BC99}"/>
          </ac:spMkLst>
        </pc:spChg>
        <pc:spChg chg="add">
          <ac:chgData name="Luke Roach" userId="3c173453-1e89-4ab7-a897-c035ad6940d7" providerId="ADAL" clId="{FD45A254-CF57-4092-AA97-2D4720256C8C}" dt="2022-12-12T09:30:12.931" v="6" actId="26606"/>
          <ac:spMkLst>
            <pc:docMk/>
            <pc:sldMk cId="4233780858" sldId="273"/>
            <ac:spMk id="14" creationId="{729789F4-85C1-41A0-83EB-992E22210CB9}"/>
          </ac:spMkLst>
        </pc:spChg>
        <pc:spChg chg="add">
          <ac:chgData name="Luke Roach" userId="3c173453-1e89-4ab7-a897-c035ad6940d7" providerId="ADAL" clId="{FD45A254-CF57-4092-AA97-2D4720256C8C}" dt="2022-12-12T09:30:12.931" v="6" actId="26606"/>
          <ac:spMkLst>
            <pc:docMk/>
            <pc:sldMk cId="4233780858" sldId="273"/>
            <ac:spMk id="16" creationId="{9D9D367D-6DD2-4A7C-8918-0DCAC297559A}"/>
          </ac:spMkLst>
        </pc:spChg>
      </pc:sldChg>
      <pc:sldChg chg="addSp modSp mod setBg">
        <pc:chgData name="Luke Roach" userId="3c173453-1e89-4ab7-a897-c035ad6940d7" providerId="ADAL" clId="{FD45A254-CF57-4092-AA97-2D4720256C8C}" dt="2022-12-12T09:30:17.415" v="8" actId="27636"/>
        <pc:sldMkLst>
          <pc:docMk/>
          <pc:sldMk cId="3953180544" sldId="274"/>
        </pc:sldMkLst>
        <pc:spChg chg="mod">
          <ac:chgData name="Luke Roach" userId="3c173453-1e89-4ab7-a897-c035ad6940d7" providerId="ADAL" clId="{FD45A254-CF57-4092-AA97-2D4720256C8C}" dt="2022-12-12T09:30:17.381" v="7" actId="26606"/>
          <ac:spMkLst>
            <pc:docMk/>
            <pc:sldMk cId="3953180544" sldId="274"/>
            <ac:spMk id="2" creationId="{1A2FC70C-2318-F340-BACE-07AC03EE3994}"/>
          </ac:spMkLst>
        </pc:spChg>
        <pc:spChg chg="mod">
          <ac:chgData name="Luke Roach" userId="3c173453-1e89-4ab7-a897-c035ad6940d7" providerId="ADAL" clId="{FD45A254-CF57-4092-AA97-2D4720256C8C}" dt="2022-12-12T09:30:17.415" v="8" actId="27636"/>
          <ac:spMkLst>
            <pc:docMk/>
            <pc:sldMk cId="3953180544" sldId="274"/>
            <ac:spMk id="3" creationId="{BA3F1840-6C1F-427F-B67E-1CD3D23FA247}"/>
          </ac:spMkLst>
        </pc:spChg>
        <pc:spChg chg="add">
          <ac:chgData name="Luke Roach" userId="3c173453-1e89-4ab7-a897-c035ad6940d7" providerId="ADAL" clId="{FD45A254-CF57-4092-AA97-2D4720256C8C}" dt="2022-12-12T09:30:17.381" v="7" actId="26606"/>
          <ac:spMkLst>
            <pc:docMk/>
            <pc:sldMk cId="3953180544" sldId="274"/>
            <ac:spMk id="8" creationId="{72526924-84D3-45FB-A5FE-62D8FCBF53B6}"/>
          </ac:spMkLst>
        </pc:spChg>
        <pc:spChg chg="add">
          <ac:chgData name="Luke Roach" userId="3c173453-1e89-4ab7-a897-c035ad6940d7" providerId="ADAL" clId="{FD45A254-CF57-4092-AA97-2D4720256C8C}" dt="2022-12-12T09:30:17.381" v="7" actId="26606"/>
          <ac:spMkLst>
            <pc:docMk/>
            <pc:sldMk cId="3953180544" sldId="274"/>
            <ac:spMk id="10" creationId="{5C2A6256-1DD0-4E4B-A8B3-9A711B4DBE0C}"/>
          </ac:spMkLst>
        </pc:spChg>
        <pc:spChg chg="add">
          <ac:chgData name="Luke Roach" userId="3c173453-1e89-4ab7-a897-c035ad6940d7" providerId="ADAL" clId="{FD45A254-CF57-4092-AA97-2D4720256C8C}" dt="2022-12-12T09:30:17.381" v="7" actId="26606"/>
          <ac:spMkLst>
            <pc:docMk/>
            <pc:sldMk cId="3953180544" sldId="274"/>
            <ac:spMk id="12" creationId="{41760540-185E-4652-BFD2-9B362EF3BC99}"/>
          </ac:spMkLst>
        </pc:spChg>
        <pc:spChg chg="add">
          <ac:chgData name="Luke Roach" userId="3c173453-1e89-4ab7-a897-c035ad6940d7" providerId="ADAL" clId="{FD45A254-CF57-4092-AA97-2D4720256C8C}" dt="2022-12-12T09:30:17.381" v="7" actId="26606"/>
          <ac:spMkLst>
            <pc:docMk/>
            <pc:sldMk cId="3953180544" sldId="274"/>
            <ac:spMk id="14" creationId="{729789F4-85C1-41A0-83EB-992E22210CB9}"/>
          </ac:spMkLst>
        </pc:spChg>
        <pc:spChg chg="add">
          <ac:chgData name="Luke Roach" userId="3c173453-1e89-4ab7-a897-c035ad6940d7" providerId="ADAL" clId="{FD45A254-CF57-4092-AA97-2D4720256C8C}" dt="2022-12-12T09:30:17.381" v="7" actId="26606"/>
          <ac:spMkLst>
            <pc:docMk/>
            <pc:sldMk cId="3953180544" sldId="274"/>
            <ac:spMk id="16" creationId="{9D9D367D-6DD2-4A7C-8918-0DCAC297559A}"/>
          </ac:spMkLst>
        </pc:spChg>
      </pc:sldChg>
      <pc:sldChg chg="addSp modSp mod setBg">
        <pc:chgData name="Luke Roach" userId="3c173453-1e89-4ab7-a897-c035ad6940d7" providerId="ADAL" clId="{FD45A254-CF57-4092-AA97-2D4720256C8C}" dt="2022-12-12T09:30:25.425" v="9" actId="26606"/>
        <pc:sldMkLst>
          <pc:docMk/>
          <pc:sldMk cId="1175494149" sldId="275"/>
        </pc:sldMkLst>
        <pc:spChg chg="mod">
          <ac:chgData name="Luke Roach" userId="3c173453-1e89-4ab7-a897-c035ad6940d7" providerId="ADAL" clId="{FD45A254-CF57-4092-AA97-2D4720256C8C}" dt="2022-12-12T09:30:25.425" v="9" actId="26606"/>
          <ac:spMkLst>
            <pc:docMk/>
            <pc:sldMk cId="1175494149" sldId="275"/>
            <ac:spMk id="2" creationId="{0C55A3F1-284A-3B01-C9F2-3F26E7A6749F}"/>
          </ac:spMkLst>
        </pc:spChg>
        <pc:spChg chg="mod">
          <ac:chgData name="Luke Roach" userId="3c173453-1e89-4ab7-a897-c035ad6940d7" providerId="ADAL" clId="{FD45A254-CF57-4092-AA97-2D4720256C8C}" dt="2022-12-12T09:30:25.425" v="9" actId="26606"/>
          <ac:spMkLst>
            <pc:docMk/>
            <pc:sldMk cId="1175494149" sldId="275"/>
            <ac:spMk id="3" creationId="{ABDFA8F8-1B1F-4A03-4454-065EAF63908A}"/>
          </ac:spMkLst>
        </pc:spChg>
        <pc:spChg chg="add">
          <ac:chgData name="Luke Roach" userId="3c173453-1e89-4ab7-a897-c035ad6940d7" providerId="ADAL" clId="{FD45A254-CF57-4092-AA97-2D4720256C8C}" dt="2022-12-12T09:30:25.425" v="9" actId="26606"/>
          <ac:spMkLst>
            <pc:docMk/>
            <pc:sldMk cId="1175494149" sldId="275"/>
            <ac:spMk id="8" creationId="{099405E2-1A96-4DBA-A9DC-4C2A1B421CA9}"/>
          </ac:spMkLst>
        </pc:spChg>
        <pc:spChg chg="add">
          <ac:chgData name="Luke Roach" userId="3c173453-1e89-4ab7-a897-c035ad6940d7" providerId="ADAL" clId="{FD45A254-CF57-4092-AA97-2D4720256C8C}" dt="2022-12-12T09:30:25.425" v="9" actId="26606"/>
          <ac:spMkLst>
            <pc:docMk/>
            <pc:sldMk cId="1175494149" sldId="275"/>
            <ac:spMk id="10" creationId="{3DB426D6-FD66-4A48-A6EB-235CF40812EE}"/>
          </ac:spMkLst>
        </pc:spChg>
        <pc:spChg chg="add">
          <ac:chgData name="Luke Roach" userId="3c173453-1e89-4ab7-a897-c035ad6940d7" providerId="ADAL" clId="{FD45A254-CF57-4092-AA97-2D4720256C8C}" dt="2022-12-12T09:30:25.425" v="9" actId="26606"/>
          <ac:spMkLst>
            <pc:docMk/>
            <pc:sldMk cId="1175494149" sldId="275"/>
            <ac:spMk id="12" creationId="{79855050-A75B-4DD0-9B56-8B1C7722D884}"/>
          </ac:spMkLst>
        </pc:spChg>
        <pc:spChg chg="add">
          <ac:chgData name="Luke Roach" userId="3c173453-1e89-4ab7-a897-c035ad6940d7" providerId="ADAL" clId="{FD45A254-CF57-4092-AA97-2D4720256C8C}" dt="2022-12-12T09:30:25.425" v="9" actId="26606"/>
          <ac:spMkLst>
            <pc:docMk/>
            <pc:sldMk cId="1175494149" sldId="275"/>
            <ac:spMk id="14" creationId="{C509E6C1-B33E-49E8-8D77-7D2A9B49E878}"/>
          </ac:spMkLst>
        </pc:spChg>
        <pc:spChg chg="add">
          <ac:chgData name="Luke Roach" userId="3c173453-1e89-4ab7-a897-c035ad6940d7" providerId="ADAL" clId="{FD45A254-CF57-4092-AA97-2D4720256C8C}" dt="2022-12-12T09:30:25.425" v="9" actId="26606"/>
          <ac:spMkLst>
            <pc:docMk/>
            <pc:sldMk cId="1175494149" sldId="275"/>
            <ac:spMk id="16" creationId="{5E6738EB-6FF0-4AF9-8462-57F4494B88B2}"/>
          </ac:spMkLst>
        </pc:spChg>
        <pc:spChg chg="add">
          <ac:chgData name="Luke Roach" userId="3c173453-1e89-4ab7-a897-c035ad6940d7" providerId="ADAL" clId="{FD45A254-CF57-4092-AA97-2D4720256C8C}" dt="2022-12-12T09:30:25.425" v="9" actId="26606"/>
          <ac:spMkLst>
            <pc:docMk/>
            <pc:sldMk cId="1175494149" sldId="275"/>
            <ac:spMk id="18" creationId="{DB791336-FCAA-4174-9303-B3F374861110}"/>
          </ac:spMkLst>
        </pc:spChg>
        <pc:spChg chg="add">
          <ac:chgData name="Luke Roach" userId="3c173453-1e89-4ab7-a897-c035ad6940d7" providerId="ADAL" clId="{FD45A254-CF57-4092-AA97-2D4720256C8C}" dt="2022-12-12T09:30:25.425" v="9" actId="26606"/>
          <ac:spMkLst>
            <pc:docMk/>
            <pc:sldMk cId="1175494149" sldId="275"/>
            <ac:spMk id="20" creationId="{988521F4-D44A-42C5-9BDB-5CA25554098B}"/>
          </ac:spMkLst>
        </pc:spChg>
        <pc:spChg chg="add">
          <ac:chgData name="Luke Roach" userId="3c173453-1e89-4ab7-a897-c035ad6940d7" providerId="ADAL" clId="{FD45A254-CF57-4092-AA97-2D4720256C8C}" dt="2022-12-12T09:30:25.425" v="9" actId="26606"/>
          <ac:spMkLst>
            <pc:docMk/>
            <pc:sldMk cId="1175494149" sldId="275"/>
            <ac:spMk id="22" creationId="{AD0687CC-D1D8-44B2-9573-CC65510ECBF0}"/>
          </ac:spMkLst>
        </pc:spChg>
        <pc:spChg chg="add">
          <ac:chgData name="Luke Roach" userId="3c173453-1e89-4ab7-a897-c035ad6940d7" providerId="ADAL" clId="{FD45A254-CF57-4092-AA97-2D4720256C8C}" dt="2022-12-12T09:30:25.425" v="9" actId="26606"/>
          <ac:spMkLst>
            <pc:docMk/>
            <pc:sldMk cId="1175494149" sldId="275"/>
            <ac:spMk id="24" creationId="{CA212158-300D-44D0-9CCE-472C3F669EE1}"/>
          </ac:spMkLst>
        </pc:spChg>
      </pc:sldChg>
      <pc:sldChg chg="addSp modSp mod setBg">
        <pc:chgData name="Luke Roach" userId="3c173453-1e89-4ab7-a897-c035ad6940d7" providerId="ADAL" clId="{FD45A254-CF57-4092-AA97-2D4720256C8C}" dt="2022-12-12T09:30:33.205" v="10" actId="26606"/>
        <pc:sldMkLst>
          <pc:docMk/>
          <pc:sldMk cId="3326270100" sldId="276"/>
        </pc:sldMkLst>
        <pc:spChg chg="mod">
          <ac:chgData name="Luke Roach" userId="3c173453-1e89-4ab7-a897-c035ad6940d7" providerId="ADAL" clId="{FD45A254-CF57-4092-AA97-2D4720256C8C}" dt="2022-12-12T09:30:33.205" v="10" actId="26606"/>
          <ac:spMkLst>
            <pc:docMk/>
            <pc:sldMk cId="3326270100" sldId="276"/>
            <ac:spMk id="2" creationId="{3EAA20A5-E8BE-A63D-F937-5A8C3B93F15B}"/>
          </ac:spMkLst>
        </pc:spChg>
        <pc:spChg chg="mod">
          <ac:chgData name="Luke Roach" userId="3c173453-1e89-4ab7-a897-c035ad6940d7" providerId="ADAL" clId="{FD45A254-CF57-4092-AA97-2D4720256C8C}" dt="2022-12-12T09:30:33.205" v="10" actId="26606"/>
          <ac:spMkLst>
            <pc:docMk/>
            <pc:sldMk cId="3326270100" sldId="276"/>
            <ac:spMk id="3" creationId="{BB358C28-7035-B8D3-1485-DF58A6741114}"/>
          </ac:spMkLst>
        </pc:spChg>
        <pc:spChg chg="add">
          <ac:chgData name="Luke Roach" userId="3c173453-1e89-4ab7-a897-c035ad6940d7" providerId="ADAL" clId="{FD45A254-CF57-4092-AA97-2D4720256C8C}" dt="2022-12-12T09:30:33.205" v="10" actId="26606"/>
          <ac:spMkLst>
            <pc:docMk/>
            <pc:sldMk cId="3326270100" sldId="276"/>
            <ac:spMk id="8" creationId="{DA4E7B50-D68C-43EB-930F-EA442A13A9B2}"/>
          </ac:spMkLst>
        </pc:spChg>
        <pc:spChg chg="add">
          <ac:chgData name="Luke Roach" userId="3c173453-1e89-4ab7-a897-c035ad6940d7" providerId="ADAL" clId="{FD45A254-CF57-4092-AA97-2D4720256C8C}" dt="2022-12-12T09:30:33.205" v="10" actId="26606"/>
          <ac:spMkLst>
            <pc:docMk/>
            <pc:sldMk cId="3326270100" sldId="276"/>
            <ac:spMk id="10" creationId="{3611DA2B-4CF7-4A57-82AC-FA120DE44DB9}"/>
          </ac:spMkLst>
        </pc:spChg>
        <pc:spChg chg="add">
          <ac:chgData name="Luke Roach" userId="3c173453-1e89-4ab7-a897-c035ad6940d7" providerId="ADAL" clId="{FD45A254-CF57-4092-AA97-2D4720256C8C}" dt="2022-12-12T09:30:33.205" v="10" actId="26606"/>
          <ac:spMkLst>
            <pc:docMk/>
            <pc:sldMk cId="3326270100" sldId="276"/>
            <ac:spMk id="12" creationId="{02822754-E01B-4742-88B9-BE0984BAFE58}"/>
          </ac:spMkLst>
        </pc:spChg>
        <pc:spChg chg="add">
          <ac:chgData name="Luke Roach" userId="3c173453-1e89-4ab7-a897-c035ad6940d7" providerId="ADAL" clId="{FD45A254-CF57-4092-AA97-2D4720256C8C}" dt="2022-12-12T09:30:33.205" v="10" actId="26606"/>
          <ac:spMkLst>
            <pc:docMk/>
            <pc:sldMk cId="3326270100" sldId="276"/>
            <ac:spMk id="14" creationId="{65304E59-B4DC-4CA3-89F1-5C88000EB708}"/>
          </ac:spMkLst>
        </pc:spChg>
        <pc:spChg chg="add">
          <ac:chgData name="Luke Roach" userId="3c173453-1e89-4ab7-a897-c035ad6940d7" providerId="ADAL" clId="{FD45A254-CF57-4092-AA97-2D4720256C8C}" dt="2022-12-12T09:30:33.205" v="10" actId="26606"/>
          <ac:spMkLst>
            <pc:docMk/>
            <pc:sldMk cId="3326270100" sldId="276"/>
            <ac:spMk id="16" creationId="{C1CF7BFC-0A02-4106-88A8-CCC0D944451E}"/>
          </ac:spMkLst>
        </pc:spChg>
        <pc:spChg chg="add">
          <ac:chgData name="Luke Roach" userId="3c173453-1e89-4ab7-a897-c035ad6940d7" providerId="ADAL" clId="{FD45A254-CF57-4092-AA97-2D4720256C8C}" dt="2022-12-12T09:30:33.205" v="10" actId="26606"/>
          <ac:spMkLst>
            <pc:docMk/>
            <pc:sldMk cId="3326270100" sldId="276"/>
            <ac:spMk id="18" creationId="{1C1079DE-42AC-4D2A-8027-2E9A51B36D7E}"/>
          </ac:spMkLst>
        </pc:spChg>
        <pc:spChg chg="add">
          <ac:chgData name="Luke Roach" userId="3c173453-1e89-4ab7-a897-c035ad6940d7" providerId="ADAL" clId="{FD45A254-CF57-4092-AA97-2D4720256C8C}" dt="2022-12-12T09:30:33.205" v="10" actId="26606"/>
          <ac:spMkLst>
            <pc:docMk/>
            <pc:sldMk cId="3326270100" sldId="276"/>
            <ac:spMk id="20" creationId="{387C5BBA-BBE2-4821-96CF-38FC49570F60}"/>
          </ac:spMkLst>
        </pc:spChg>
        <pc:spChg chg="add">
          <ac:chgData name="Luke Roach" userId="3c173453-1e89-4ab7-a897-c035ad6940d7" providerId="ADAL" clId="{FD45A254-CF57-4092-AA97-2D4720256C8C}" dt="2022-12-12T09:30:33.205" v="10" actId="26606"/>
          <ac:spMkLst>
            <pc:docMk/>
            <pc:sldMk cId="3326270100" sldId="276"/>
            <ac:spMk id="22" creationId="{73167A8C-FFEF-4D1B-8459-E2BB5C045FAE}"/>
          </ac:spMkLst>
        </pc:spChg>
        <pc:spChg chg="add">
          <ac:chgData name="Luke Roach" userId="3c173453-1e89-4ab7-a897-c035ad6940d7" providerId="ADAL" clId="{FD45A254-CF57-4092-AA97-2D4720256C8C}" dt="2022-12-12T09:30:33.205" v="10" actId="26606"/>
          <ac:spMkLst>
            <pc:docMk/>
            <pc:sldMk cId="3326270100" sldId="276"/>
            <ac:spMk id="24" creationId="{1CA3DFBE-30A6-4BDE-9238-14F3652B4F99}"/>
          </ac:spMkLst>
        </pc:spChg>
      </pc:sldChg>
      <pc:sldChg chg="addSp modSp mod setBg">
        <pc:chgData name="Luke Roach" userId="3c173453-1e89-4ab7-a897-c035ad6940d7" providerId="ADAL" clId="{FD45A254-CF57-4092-AA97-2D4720256C8C}" dt="2022-12-12T09:30:38.970" v="11" actId="26606"/>
        <pc:sldMkLst>
          <pc:docMk/>
          <pc:sldMk cId="3154324017" sldId="277"/>
        </pc:sldMkLst>
        <pc:spChg chg="mod">
          <ac:chgData name="Luke Roach" userId="3c173453-1e89-4ab7-a897-c035ad6940d7" providerId="ADAL" clId="{FD45A254-CF57-4092-AA97-2D4720256C8C}" dt="2022-12-12T09:30:38.970" v="11" actId="26606"/>
          <ac:spMkLst>
            <pc:docMk/>
            <pc:sldMk cId="3154324017" sldId="277"/>
            <ac:spMk id="2" creationId="{8DD01C1C-4914-CEB5-E1E2-8BE95387E8AB}"/>
          </ac:spMkLst>
        </pc:spChg>
        <pc:spChg chg="mod">
          <ac:chgData name="Luke Roach" userId="3c173453-1e89-4ab7-a897-c035ad6940d7" providerId="ADAL" clId="{FD45A254-CF57-4092-AA97-2D4720256C8C}" dt="2022-12-12T09:30:38.970" v="11" actId="26606"/>
          <ac:spMkLst>
            <pc:docMk/>
            <pc:sldMk cId="3154324017" sldId="277"/>
            <ac:spMk id="3" creationId="{76B3AE5D-D004-3328-1AC1-BA42B9E8A15A}"/>
          </ac:spMkLst>
        </pc:spChg>
        <pc:spChg chg="add">
          <ac:chgData name="Luke Roach" userId="3c173453-1e89-4ab7-a897-c035ad6940d7" providerId="ADAL" clId="{FD45A254-CF57-4092-AA97-2D4720256C8C}" dt="2022-12-12T09:30:38.970" v="11" actId="26606"/>
          <ac:spMkLst>
            <pc:docMk/>
            <pc:sldMk cId="3154324017" sldId="277"/>
            <ac:spMk id="8" creationId="{72526924-84D3-45FB-A5FE-62D8FCBF53B6}"/>
          </ac:spMkLst>
        </pc:spChg>
        <pc:spChg chg="add">
          <ac:chgData name="Luke Roach" userId="3c173453-1e89-4ab7-a897-c035ad6940d7" providerId="ADAL" clId="{FD45A254-CF57-4092-AA97-2D4720256C8C}" dt="2022-12-12T09:30:38.970" v="11" actId="26606"/>
          <ac:spMkLst>
            <pc:docMk/>
            <pc:sldMk cId="3154324017" sldId="277"/>
            <ac:spMk id="10" creationId="{5C2A6256-1DD0-4E4B-A8B3-9A711B4DBE0C}"/>
          </ac:spMkLst>
        </pc:spChg>
        <pc:spChg chg="add">
          <ac:chgData name="Luke Roach" userId="3c173453-1e89-4ab7-a897-c035ad6940d7" providerId="ADAL" clId="{FD45A254-CF57-4092-AA97-2D4720256C8C}" dt="2022-12-12T09:30:38.970" v="11" actId="26606"/>
          <ac:spMkLst>
            <pc:docMk/>
            <pc:sldMk cId="3154324017" sldId="277"/>
            <ac:spMk id="12" creationId="{41760540-185E-4652-BFD2-9B362EF3BC99}"/>
          </ac:spMkLst>
        </pc:spChg>
        <pc:spChg chg="add">
          <ac:chgData name="Luke Roach" userId="3c173453-1e89-4ab7-a897-c035ad6940d7" providerId="ADAL" clId="{FD45A254-CF57-4092-AA97-2D4720256C8C}" dt="2022-12-12T09:30:38.970" v="11" actId="26606"/>
          <ac:spMkLst>
            <pc:docMk/>
            <pc:sldMk cId="3154324017" sldId="277"/>
            <ac:spMk id="14" creationId="{729789F4-85C1-41A0-83EB-992E22210CB9}"/>
          </ac:spMkLst>
        </pc:spChg>
        <pc:spChg chg="add">
          <ac:chgData name="Luke Roach" userId="3c173453-1e89-4ab7-a897-c035ad6940d7" providerId="ADAL" clId="{FD45A254-CF57-4092-AA97-2D4720256C8C}" dt="2022-12-12T09:30:38.970" v="11" actId="26606"/>
          <ac:spMkLst>
            <pc:docMk/>
            <pc:sldMk cId="3154324017" sldId="277"/>
            <ac:spMk id="16" creationId="{9D9D367D-6DD2-4A7C-8918-0DCAC297559A}"/>
          </ac:spMkLst>
        </pc:spChg>
      </pc:sldChg>
      <pc:sldChg chg="addSp modSp mod setBg">
        <pc:chgData name="Luke Roach" userId="3c173453-1e89-4ab7-a897-c035ad6940d7" providerId="ADAL" clId="{FD45A254-CF57-4092-AA97-2D4720256C8C}" dt="2022-12-12T09:30:43.123" v="12" actId="26606"/>
        <pc:sldMkLst>
          <pc:docMk/>
          <pc:sldMk cId="2086809273" sldId="278"/>
        </pc:sldMkLst>
        <pc:spChg chg="mod">
          <ac:chgData name="Luke Roach" userId="3c173453-1e89-4ab7-a897-c035ad6940d7" providerId="ADAL" clId="{FD45A254-CF57-4092-AA97-2D4720256C8C}" dt="2022-12-12T09:30:43.123" v="12" actId="26606"/>
          <ac:spMkLst>
            <pc:docMk/>
            <pc:sldMk cId="2086809273" sldId="278"/>
            <ac:spMk id="2" creationId="{3901FCD4-B2D3-4890-2692-7098DFB2A552}"/>
          </ac:spMkLst>
        </pc:spChg>
        <pc:spChg chg="mod">
          <ac:chgData name="Luke Roach" userId="3c173453-1e89-4ab7-a897-c035ad6940d7" providerId="ADAL" clId="{FD45A254-CF57-4092-AA97-2D4720256C8C}" dt="2022-12-12T09:30:43.123" v="12" actId="26606"/>
          <ac:spMkLst>
            <pc:docMk/>
            <pc:sldMk cId="2086809273" sldId="278"/>
            <ac:spMk id="3" creationId="{7C62F98C-0496-37DB-9014-6FBA4EB41DD9}"/>
          </ac:spMkLst>
        </pc:spChg>
        <pc:spChg chg="add">
          <ac:chgData name="Luke Roach" userId="3c173453-1e89-4ab7-a897-c035ad6940d7" providerId="ADAL" clId="{FD45A254-CF57-4092-AA97-2D4720256C8C}" dt="2022-12-12T09:30:43.123" v="12" actId="26606"/>
          <ac:spMkLst>
            <pc:docMk/>
            <pc:sldMk cId="2086809273" sldId="278"/>
            <ac:spMk id="8" creationId="{72526924-84D3-45FB-A5FE-62D8FCBF53B6}"/>
          </ac:spMkLst>
        </pc:spChg>
        <pc:spChg chg="add">
          <ac:chgData name="Luke Roach" userId="3c173453-1e89-4ab7-a897-c035ad6940d7" providerId="ADAL" clId="{FD45A254-CF57-4092-AA97-2D4720256C8C}" dt="2022-12-12T09:30:43.123" v="12" actId="26606"/>
          <ac:spMkLst>
            <pc:docMk/>
            <pc:sldMk cId="2086809273" sldId="278"/>
            <ac:spMk id="10" creationId="{5C2A6256-1DD0-4E4B-A8B3-9A711B4DBE0C}"/>
          </ac:spMkLst>
        </pc:spChg>
        <pc:spChg chg="add">
          <ac:chgData name="Luke Roach" userId="3c173453-1e89-4ab7-a897-c035ad6940d7" providerId="ADAL" clId="{FD45A254-CF57-4092-AA97-2D4720256C8C}" dt="2022-12-12T09:30:43.123" v="12" actId="26606"/>
          <ac:spMkLst>
            <pc:docMk/>
            <pc:sldMk cId="2086809273" sldId="278"/>
            <ac:spMk id="12" creationId="{41760540-185E-4652-BFD2-9B362EF3BC99}"/>
          </ac:spMkLst>
        </pc:spChg>
        <pc:spChg chg="add">
          <ac:chgData name="Luke Roach" userId="3c173453-1e89-4ab7-a897-c035ad6940d7" providerId="ADAL" clId="{FD45A254-CF57-4092-AA97-2D4720256C8C}" dt="2022-12-12T09:30:43.123" v="12" actId="26606"/>
          <ac:spMkLst>
            <pc:docMk/>
            <pc:sldMk cId="2086809273" sldId="278"/>
            <ac:spMk id="14" creationId="{729789F4-85C1-41A0-83EB-992E22210CB9}"/>
          </ac:spMkLst>
        </pc:spChg>
        <pc:spChg chg="add">
          <ac:chgData name="Luke Roach" userId="3c173453-1e89-4ab7-a897-c035ad6940d7" providerId="ADAL" clId="{FD45A254-CF57-4092-AA97-2D4720256C8C}" dt="2022-12-12T09:30:43.123" v="12" actId="26606"/>
          <ac:spMkLst>
            <pc:docMk/>
            <pc:sldMk cId="2086809273" sldId="278"/>
            <ac:spMk id="16" creationId="{9D9D367D-6DD2-4A7C-8918-0DCAC297559A}"/>
          </ac:spMkLst>
        </pc:spChg>
      </pc:sldChg>
      <pc:sldChg chg="addSp modSp mod setBg">
        <pc:chgData name="Luke Roach" userId="3c173453-1e89-4ab7-a897-c035ad6940d7" providerId="ADAL" clId="{FD45A254-CF57-4092-AA97-2D4720256C8C}" dt="2022-12-12T09:30:48.103" v="13" actId="26606"/>
        <pc:sldMkLst>
          <pc:docMk/>
          <pc:sldMk cId="2051216325" sldId="280"/>
        </pc:sldMkLst>
        <pc:spChg chg="mod">
          <ac:chgData name="Luke Roach" userId="3c173453-1e89-4ab7-a897-c035ad6940d7" providerId="ADAL" clId="{FD45A254-CF57-4092-AA97-2D4720256C8C}" dt="2022-12-12T09:30:48.103" v="13" actId="26606"/>
          <ac:spMkLst>
            <pc:docMk/>
            <pc:sldMk cId="2051216325" sldId="280"/>
            <ac:spMk id="2" creationId="{54A6EA8A-F8CC-B1DA-830A-06BF44E542B3}"/>
          </ac:spMkLst>
        </pc:spChg>
        <pc:spChg chg="mod">
          <ac:chgData name="Luke Roach" userId="3c173453-1e89-4ab7-a897-c035ad6940d7" providerId="ADAL" clId="{FD45A254-CF57-4092-AA97-2D4720256C8C}" dt="2022-12-12T09:30:48.103" v="13" actId="26606"/>
          <ac:spMkLst>
            <pc:docMk/>
            <pc:sldMk cId="2051216325" sldId="280"/>
            <ac:spMk id="3" creationId="{3C3479A2-C8F2-BF2F-E332-A384B4C210FD}"/>
          </ac:spMkLst>
        </pc:spChg>
        <pc:spChg chg="add">
          <ac:chgData name="Luke Roach" userId="3c173453-1e89-4ab7-a897-c035ad6940d7" providerId="ADAL" clId="{FD45A254-CF57-4092-AA97-2D4720256C8C}" dt="2022-12-12T09:30:48.103" v="13" actId="26606"/>
          <ac:spMkLst>
            <pc:docMk/>
            <pc:sldMk cId="2051216325" sldId="280"/>
            <ac:spMk id="8" creationId="{099405E2-1A96-4DBA-A9DC-4C2A1B421CA9}"/>
          </ac:spMkLst>
        </pc:spChg>
        <pc:spChg chg="add">
          <ac:chgData name="Luke Roach" userId="3c173453-1e89-4ab7-a897-c035ad6940d7" providerId="ADAL" clId="{FD45A254-CF57-4092-AA97-2D4720256C8C}" dt="2022-12-12T09:30:48.103" v="13" actId="26606"/>
          <ac:spMkLst>
            <pc:docMk/>
            <pc:sldMk cId="2051216325" sldId="280"/>
            <ac:spMk id="10" creationId="{3DB426D6-FD66-4A48-A6EB-235CF40812EE}"/>
          </ac:spMkLst>
        </pc:spChg>
        <pc:spChg chg="add">
          <ac:chgData name="Luke Roach" userId="3c173453-1e89-4ab7-a897-c035ad6940d7" providerId="ADAL" clId="{FD45A254-CF57-4092-AA97-2D4720256C8C}" dt="2022-12-12T09:30:48.103" v="13" actId="26606"/>
          <ac:spMkLst>
            <pc:docMk/>
            <pc:sldMk cId="2051216325" sldId="280"/>
            <ac:spMk id="12" creationId="{79855050-A75B-4DD0-9B56-8B1C7722D884}"/>
          </ac:spMkLst>
        </pc:spChg>
        <pc:spChg chg="add">
          <ac:chgData name="Luke Roach" userId="3c173453-1e89-4ab7-a897-c035ad6940d7" providerId="ADAL" clId="{FD45A254-CF57-4092-AA97-2D4720256C8C}" dt="2022-12-12T09:30:48.103" v="13" actId="26606"/>
          <ac:spMkLst>
            <pc:docMk/>
            <pc:sldMk cId="2051216325" sldId="280"/>
            <ac:spMk id="14" creationId="{C509E6C1-B33E-49E8-8D77-7D2A9B49E878}"/>
          </ac:spMkLst>
        </pc:spChg>
        <pc:spChg chg="add">
          <ac:chgData name="Luke Roach" userId="3c173453-1e89-4ab7-a897-c035ad6940d7" providerId="ADAL" clId="{FD45A254-CF57-4092-AA97-2D4720256C8C}" dt="2022-12-12T09:30:48.103" v="13" actId="26606"/>
          <ac:spMkLst>
            <pc:docMk/>
            <pc:sldMk cId="2051216325" sldId="280"/>
            <ac:spMk id="16" creationId="{5E6738EB-6FF0-4AF9-8462-57F4494B88B2}"/>
          </ac:spMkLst>
        </pc:spChg>
        <pc:spChg chg="add">
          <ac:chgData name="Luke Roach" userId="3c173453-1e89-4ab7-a897-c035ad6940d7" providerId="ADAL" clId="{FD45A254-CF57-4092-AA97-2D4720256C8C}" dt="2022-12-12T09:30:48.103" v="13" actId="26606"/>
          <ac:spMkLst>
            <pc:docMk/>
            <pc:sldMk cId="2051216325" sldId="280"/>
            <ac:spMk id="18" creationId="{DB791336-FCAA-4174-9303-B3F374861110}"/>
          </ac:spMkLst>
        </pc:spChg>
        <pc:spChg chg="add">
          <ac:chgData name="Luke Roach" userId="3c173453-1e89-4ab7-a897-c035ad6940d7" providerId="ADAL" clId="{FD45A254-CF57-4092-AA97-2D4720256C8C}" dt="2022-12-12T09:30:48.103" v="13" actId="26606"/>
          <ac:spMkLst>
            <pc:docMk/>
            <pc:sldMk cId="2051216325" sldId="280"/>
            <ac:spMk id="20" creationId="{988521F4-D44A-42C5-9BDB-5CA25554098B}"/>
          </ac:spMkLst>
        </pc:spChg>
        <pc:spChg chg="add">
          <ac:chgData name="Luke Roach" userId="3c173453-1e89-4ab7-a897-c035ad6940d7" providerId="ADAL" clId="{FD45A254-CF57-4092-AA97-2D4720256C8C}" dt="2022-12-12T09:30:48.103" v="13" actId="26606"/>
          <ac:spMkLst>
            <pc:docMk/>
            <pc:sldMk cId="2051216325" sldId="280"/>
            <ac:spMk id="22" creationId="{AD0687CC-D1D8-44B2-9573-CC65510ECBF0}"/>
          </ac:spMkLst>
        </pc:spChg>
        <pc:spChg chg="add">
          <ac:chgData name="Luke Roach" userId="3c173453-1e89-4ab7-a897-c035ad6940d7" providerId="ADAL" clId="{FD45A254-CF57-4092-AA97-2D4720256C8C}" dt="2022-12-12T09:30:48.103" v="13" actId="26606"/>
          <ac:spMkLst>
            <pc:docMk/>
            <pc:sldMk cId="2051216325" sldId="280"/>
            <ac:spMk id="24" creationId="{CA212158-300D-44D0-9CCE-472C3F669EE1}"/>
          </ac:spMkLst>
        </pc:spChg>
      </pc:sldChg>
      <pc:sldChg chg="addSp modSp mod setBg">
        <pc:chgData name="Luke Roach" userId="3c173453-1e89-4ab7-a897-c035ad6940d7" providerId="ADAL" clId="{FD45A254-CF57-4092-AA97-2D4720256C8C}" dt="2022-12-12T09:30:53.204" v="15" actId="27636"/>
        <pc:sldMkLst>
          <pc:docMk/>
          <pc:sldMk cId="2695887592" sldId="281"/>
        </pc:sldMkLst>
        <pc:spChg chg="mod">
          <ac:chgData name="Luke Roach" userId="3c173453-1e89-4ab7-a897-c035ad6940d7" providerId="ADAL" clId="{FD45A254-CF57-4092-AA97-2D4720256C8C}" dt="2022-12-12T09:30:53.177" v="14" actId="26606"/>
          <ac:spMkLst>
            <pc:docMk/>
            <pc:sldMk cId="2695887592" sldId="281"/>
            <ac:spMk id="2" creationId="{4652931E-3B38-12AE-8A8D-A4C94423DD6A}"/>
          </ac:spMkLst>
        </pc:spChg>
        <pc:spChg chg="mod">
          <ac:chgData name="Luke Roach" userId="3c173453-1e89-4ab7-a897-c035ad6940d7" providerId="ADAL" clId="{FD45A254-CF57-4092-AA97-2D4720256C8C}" dt="2022-12-12T09:30:53.204" v="15" actId="27636"/>
          <ac:spMkLst>
            <pc:docMk/>
            <pc:sldMk cId="2695887592" sldId="281"/>
            <ac:spMk id="3" creationId="{EDB9B6C5-5B0D-04ED-02C9-1A98BE864E29}"/>
          </ac:spMkLst>
        </pc:spChg>
        <pc:spChg chg="add">
          <ac:chgData name="Luke Roach" userId="3c173453-1e89-4ab7-a897-c035ad6940d7" providerId="ADAL" clId="{FD45A254-CF57-4092-AA97-2D4720256C8C}" dt="2022-12-12T09:30:53.177" v="14" actId="26606"/>
          <ac:spMkLst>
            <pc:docMk/>
            <pc:sldMk cId="2695887592" sldId="281"/>
            <ac:spMk id="8" creationId="{72526924-84D3-45FB-A5FE-62D8FCBF53B6}"/>
          </ac:spMkLst>
        </pc:spChg>
        <pc:spChg chg="add">
          <ac:chgData name="Luke Roach" userId="3c173453-1e89-4ab7-a897-c035ad6940d7" providerId="ADAL" clId="{FD45A254-CF57-4092-AA97-2D4720256C8C}" dt="2022-12-12T09:30:53.177" v="14" actId="26606"/>
          <ac:spMkLst>
            <pc:docMk/>
            <pc:sldMk cId="2695887592" sldId="281"/>
            <ac:spMk id="10" creationId="{5C2A6256-1DD0-4E4B-A8B3-9A711B4DBE0C}"/>
          </ac:spMkLst>
        </pc:spChg>
        <pc:spChg chg="add">
          <ac:chgData name="Luke Roach" userId="3c173453-1e89-4ab7-a897-c035ad6940d7" providerId="ADAL" clId="{FD45A254-CF57-4092-AA97-2D4720256C8C}" dt="2022-12-12T09:30:53.177" v="14" actId="26606"/>
          <ac:spMkLst>
            <pc:docMk/>
            <pc:sldMk cId="2695887592" sldId="281"/>
            <ac:spMk id="12" creationId="{41760540-185E-4652-BFD2-9B362EF3BC99}"/>
          </ac:spMkLst>
        </pc:spChg>
        <pc:spChg chg="add">
          <ac:chgData name="Luke Roach" userId="3c173453-1e89-4ab7-a897-c035ad6940d7" providerId="ADAL" clId="{FD45A254-CF57-4092-AA97-2D4720256C8C}" dt="2022-12-12T09:30:53.177" v="14" actId="26606"/>
          <ac:spMkLst>
            <pc:docMk/>
            <pc:sldMk cId="2695887592" sldId="281"/>
            <ac:spMk id="14" creationId="{729789F4-85C1-41A0-83EB-992E22210CB9}"/>
          </ac:spMkLst>
        </pc:spChg>
        <pc:spChg chg="add">
          <ac:chgData name="Luke Roach" userId="3c173453-1e89-4ab7-a897-c035ad6940d7" providerId="ADAL" clId="{FD45A254-CF57-4092-AA97-2D4720256C8C}" dt="2022-12-12T09:30:53.177" v="14" actId="26606"/>
          <ac:spMkLst>
            <pc:docMk/>
            <pc:sldMk cId="2695887592" sldId="281"/>
            <ac:spMk id="16" creationId="{9D9D367D-6DD2-4A7C-8918-0DCAC297559A}"/>
          </ac:spMkLst>
        </pc:spChg>
      </pc:sldChg>
      <pc:sldChg chg="addSp modSp mod setBg">
        <pc:chgData name="Luke Roach" userId="3c173453-1e89-4ab7-a897-c035ad6940d7" providerId="ADAL" clId="{FD45A254-CF57-4092-AA97-2D4720256C8C}" dt="2022-12-12T09:31:01.056" v="16" actId="26606"/>
        <pc:sldMkLst>
          <pc:docMk/>
          <pc:sldMk cId="1320570310" sldId="282"/>
        </pc:sldMkLst>
        <pc:spChg chg="mod">
          <ac:chgData name="Luke Roach" userId="3c173453-1e89-4ab7-a897-c035ad6940d7" providerId="ADAL" clId="{FD45A254-CF57-4092-AA97-2D4720256C8C}" dt="2022-12-12T09:31:01.056" v="16" actId="26606"/>
          <ac:spMkLst>
            <pc:docMk/>
            <pc:sldMk cId="1320570310" sldId="282"/>
            <ac:spMk id="2" creationId="{D046BF2A-7AA7-2F68-AEBF-44F00743CF9D}"/>
          </ac:spMkLst>
        </pc:spChg>
        <pc:spChg chg="mod">
          <ac:chgData name="Luke Roach" userId="3c173453-1e89-4ab7-a897-c035ad6940d7" providerId="ADAL" clId="{FD45A254-CF57-4092-AA97-2D4720256C8C}" dt="2022-12-12T09:31:01.056" v="16" actId="26606"/>
          <ac:spMkLst>
            <pc:docMk/>
            <pc:sldMk cId="1320570310" sldId="282"/>
            <ac:spMk id="3" creationId="{7BB85521-14A5-8740-BCCB-9F0D72D44D39}"/>
          </ac:spMkLst>
        </pc:spChg>
        <pc:spChg chg="add">
          <ac:chgData name="Luke Roach" userId="3c173453-1e89-4ab7-a897-c035ad6940d7" providerId="ADAL" clId="{FD45A254-CF57-4092-AA97-2D4720256C8C}" dt="2022-12-12T09:31:01.056" v="16" actId="26606"/>
          <ac:spMkLst>
            <pc:docMk/>
            <pc:sldMk cId="1320570310" sldId="282"/>
            <ac:spMk id="8" creationId="{72526924-84D3-45FB-A5FE-62D8FCBF53B6}"/>
          </ac:spMkLst>
        </pc:spChg>
        <pc:spChg chg="add">
          <ac:chgData name="Luke Roach" userId="3c173453-1e89-4ab7-a897-c035ad6940d7" providerId="ADAL" clId="{FD45A254-CF57-4092-AA97-2D4720256C8C}" dt="2022-12-12T09:31:01.056" v="16" actId="26606"/>
          <ac:spMkLst>
            <pc:docMk/>
            <pc:sldMk cId="1320570310" sldId="282"/>
            <ac:spMk id="10" creationId="{5C2A6256-1DD0-4E4B-A8B3-9A711B4DBE0C}"/>
          </ac:spMkLst>
        </pc:spChg>
        <pc:spChg chg="add">
          <ac:chgData name="Luke Roach" userId="3c173453-1e89-4ab7-a897-c035ad6940d7" providerId="ADAL" clId="{FD45A254-CF57-4092-AA97-2D4720256C8C}" dt="2022-12-12T09:31:01.056" v="16" actId="26606"/>
          <ac:spMkLst>
            <pc:docMk/>
            <pc:sldMk cId="1320570310" sldId="282"/>
            <ac:spMk id="12" creationId="{41760540-185E-4652-BFD2-9B362EF3BC99}"/>
          </ac:spMkLst>
        </pc:spChg>
        <pc:spChg chg="add">
          <ac:chgData name="Luke Roach" userId="3c173453-1e89-4ab7-a897-c035ad6940d7" providerId="ADAL" clId="{FD45A254-CF57-4092-AA97-2D4720256C8C}" dt="2022-12-12T09:31:01.056" v="16" actId="26606"/>
          <ac:spMkLst>
            <pc:docMk/>
            <pc:sldMk cId="1320570310" sldId="282"/>
            <ac:spMk id="14" creationId="{729789F4-85C1-41A0-83EB-992E22210CB9}"/>
          </ac:spMkLst>
        </pc:spChg>
        <pc:spChg chg="add">
          <ac:chgData name="Luke Roach" userId="3c173453-1e89-4ab7-a897-c035ad6940d7" providerId="ADAL" clId="{FD45A254-CF57-4092-AA97-2D4720256C8C}" dt="2022-12-12T09:31:01.056" v="16" actId="26606"/>
          <ac:spMkLst>
            <pc:docMk/>
            <pc:sldMk cId="1320570310" sldId="282"/>
            <ac:spMk id="16" creationId="{9D9D367D-6DD2-4A7C-8918-0DCAC297559A}"/>
          </ac:spMkLst>
        </pc:spChg>
      </pc:sldChg>
      <pc:sldChg chg="addSp modSp mod setBg">
        <pc:chgData name="Luke Roach" userId="3c173453-1e89-4ab7-a897-c035ad6940d7" providerId="ADAL" clId="{FD45A254-CF57-4092-AA97-2D4720256C8C}" dt="2022-12-12T09:31:35.739" v="35" actId="255"/>
        <pc:sldMkLst>
          <pc:docMk/>
          <pc:sldMk cId="770705741" sldId="283"/>
        </pc:sldMkLst>
        <pc:spChg chg="mod">
          <ac:chgData name="Luke Roach" userId="3c173453-1e89-4ab7-a897-c035ad6940d7" providerId="ADAL" clId="{FD45A254-CF57-4092-AA97-2D4720256C8C}" dt="2022-12-12T09:31:11.440" v="17" actId="26606"/>
          <ac:spMkLst>
            <pc:docMk/>
            <pc:sldMk cId="770705741" sldId="283"/>
            <ac:spMk id="2" creationId="{0E644772-915C-9040-20E8-A0B47A3A266B}"/>
          </ac:spMkLst>
        </pc:spChg>
        <pc:spChg chg="mod">
          <ac:chgData name="Luke Roach" userId="3c173453-1e89-4ab7-a897-c035ad6940d7" providerId="ADAL" clId="{FD45A254-CF57-4092-AA97-2D4720256C8C}" dt="2022-12-12T09:31:35.739" v="35" actId="255"/>
          <ac:spMkLst>
            <pc:docMk/>
            <pc:sldMk cId="770705741" sldId="283"/>
            <ac:spMk id="3" creationId="{8610F0A1-995A-15AC-B034-85C95E2F70AD}"/>
          </ac:spMkLst>
        </pc:spChg>
        <pc:spChg chg="add">
          <ac:chgData name="Luke Roach" userId="3c173453-1e89-4ab7-a897-c035ad6940d7" providerId="ADAL" clId="{FD45A254-CF57-4092-AA97-2D4720256C8C}" dt="2022-12-12T09:31:11.440" v="17" actId="26606"/>
          <ac:spMkLst>
            <pc:docMk/>
            <pc:sldMk cId="770705741" sldId="283"/>
            <ac:spMk id="8" creationId="{72526924-84D3-45FB-A5FE-62D8FCBF53B6}"/>
          </ac:spMkLst>
        </pc:spChg>
        <pc:spChg chg="add">
          <ac:chgData name="Luke Roach" userId="3c173453-1e89-4ab7-a897-c035ad6940d7" providerId="ADAL" clId="{FD45A254-CF57-4092-AA97-2D4720256C8C}" dt="2022-12-12T09:31:11.440" v="17" actId="26606"/>
          <ac:spMkLst>
            <pc:docMk/>
            <pc:sldMk cId="770705741" sldId="283"/>
            <ac:spMk id="10" creationId="{5C2A6256-1DD0-4E4B-A8B3-9A711B4DBE0C}"/>
          </ac:spMkLst>
        </pc:spChg>
        <pc:spChg chg="add">
          <ac:chgData name="Luke Roach" userId="3c173453-1e89-4ab7-a897-c035ad6940d7" providerId="ADAL" clId="{FD45A254-CF57-4092-AA97-2D4720256C8C}" dt="2022-12-12T09:31:11.440" v="17" actId="26606"/>
          <ac:spMkLst>
            <pc:docMk/>
            <pc:sldMk cId="770705741" sldId="283"/>
            <ac:spMk id="12" creationId="{41760540-185E-4652-BFD2-9B362EF3BC99}"/>
          </ac:spMkLst>
        </pc:spChg>
        <pc:spChg chg="add">
          <ac:chgData name="Luke Roach" userId="3c173453-1e89-4ab7-a897-c035ad6940d7" providerId="ADAL" clId="{FD45A254-CF57-4092-AA97-2D4720256C8C}" dt="2022-12-12T09:31:11.440" v="17" actId="26606"/>
          <ac:spMkLst>
            <pc:docMk/>
            <pc:sldMk cId="770705741" sldId="283"/>
            <ac:spMk id="14" creationId="{729789F4-85C1-41A0-83EB-992E22210CB9}"/>
          </ac:spMkLst>
        </pc:spChg>
        <pc:spChg chg="add">
          <ac:chgData name="Luke Roach" userId="3c173453-1e89-4ab7-a897-c035ad6940d7" providerId="ADAL" clId="{FD45A254-CF57-4092-AA97-2D4720256C8C}" dt="2022-12-12T09:31:11.440" v="17" actId="26606"/>
          <ac:spMkLst>
            <pc:docMk/>
            <pc:sldMk cId="770705741" sldId="283"/>
            <ac:spMk id="16" creationId="{9D9D367D-6DD2-4A7C-8918-0DCAC297559A}"/>
          </ac:spMkLst>
        </pc:spChg>
      </pc:sldChg>
      <pc:sldChg chg="addSp modSp mod setBg">
        <pc:chgData name="Luke Roach" userId="3c173453-1e89-4ab7-a897-c035ad6940d7" providerId="ADAL" clId="{FD45A254-CF57-4092-AA97-2D4720256C8C}" dt="2022-12-12T09:31:44.253" v="36" actId="26606"/>
        <pc:sldMkLst>
          <pc:docMk/>
          <pc:sldMk cId="3244746240" sldId="284"/>
        </pc:sldMkLst>
        <pc:spChg chg="mod">
          <ac:chgData name="Luke Roach" userId="3c173453-1e89-4ab7-a897-c035ad6940d7" providerId="ADAL" clId="{FD45A254-CF57-4092-AA97-2D4720256C8C}" dt="2022-12-12T09:31:44.253" v="36" actId="26606"/>
          <ac:spMkLst>
            <pc:docMk/>
            <pc:sldMk cId="3244746240" sldId="284"/>
            <ac:spMk id="2" creationId="{05BA3E57-F7EF-2D29-124F-618ED979FD0F}"/>
          </ac:spMkLst>
        </pc:spChg>
        <pc:spChg chg="mod">
          <ac:chgData name="Luke Roach" userId="3c173453-1e89-4ab7-a897-c035ad6940d7" providerId="ADAL" clId="{FD45A254-CF57-4092-AA97-2D4720256C8C}" dt="2022-12-12T09:31:44.253" v="36" actId="26606"/>
          <ac:spMkLst>
            <pc:docMk/>
            <pc:sldMk cId="3244746240" sldId="284"/>
            <ac:spMk id="3" creationId="{ADC2D586-ECDC-DA42-9880-FA4E685F2E36}"/>
          </ac:spMkLst>
        </pc:spChg>
        <pc:spChg chg="add">
          <ac:chgData name="Luke Roach" userId="3c173453-1e89-4ab7-a897-c035ad6940d7" providerId="ADAL" clId="{FD45A254-CF57-4092-AA97-2D4720256C8C}" dt="2022-12-12T09:31:44.253" v="36" actId="26606"/>
          <ac:spMkLst>
            <pc:docMk/>
            <pc:sldMk cId="3244746240" sldId="284"/>
            <ac:spMk id="8" creationId="{099405E2-1A96-4DBA-A9DC-4C2A1B421CA9}"/>
          </ac:spMkLst>
        </pc:spChg>
        <pc:spChg chg="add">
          <ac:chgData name="Luke Roach" userId="3c173453-1e89-4ab7-a897-c035ad6940d7" providerId="ADAL" clId="{FD45A254-CF57-4092-AA97-2D4720256C8C}" dt="2022-12-12T09:31:44.253" v="36" actId="26606"/>
          <ac:spMkLst>
            <pc:docMk/>
            <pc:sldMk cId="3244746240" sldId="284"/>
            <ac:spMk id="10" creationId="{3DB426D6-FD66-4A48-A6EB-235CF40812EE}"/>
          </ac:spMkLst>
        </pc:spChg>
        <pc:spChg chg="add">
          <ac:chgData name="Luke Roach" userId="3c173453-1e89-4ab7-a897-c035ad6940d7" providerId="ADAL" clId="{FD45A254-CF57-4092-AA97-2D4720256C8C}" dt="2022-12-12T09:31:44.253" v="36" actId="26606"/>
          <ac:spMkLst>
            <pc:docMk/>
            <pc:sldMk cId="3244746240" sldId="284"/>
            <ac:spMk id="12" creationId="{79855050-A75B-4DD0-9B56-8B1C7722D884}"/>
          </ac:spMkLst>
        </pc:spChg>
        <pc:spChg chg="add">
          <ac:chgData name="Luke Roach" userId="3c173453-1e89-4ab7-a897-c035ad6940d7" providerId="ADAL" clId="{FD45A254-CF57-4092-AA97-2D4720256C8C}" dt="2022-12-12T09:31:44.253" v="36" actId="26606"/>
          <ac:spMkLst>
            <pc:docMk/>
            <pc:sldMk cId="3244746240" sldId="284"/>
            <ac:spMk id="14" creationId="{C509E6C1-B33E-49E8-8D77-7D2A9B49E878}"/>
          </ac:spMkLst>
        </pc:spChg>
        <pc:spChg chg="add">
          <ac:chgData name="Luke Roach" userId="3c173453-1e89-4ab7-a897-c035ad6940d7" providerId="ADAL" clId="{FD45A254-CF57-4092-AA97-2D4720256C8C}" dt="2022-12-12T09:31:44.253" v="36" actId="26606"/>
          <ac:spMkLst>
            <pc:docMk/>
            <pc:sldMk cId="3244746240" sldId="284"/>
            <ac:spMk id="16" creationId="{5E6738EB-6FF0-4AF9-8462-57F4494B88B2}"/>
          </ac:spMkLst>
        </pc:spChg>
        <pc:spChg chg="add">
          <ac:chgData name="Luke Roach" userId="3c173453-1e89-4ab7-a897-c035ad6940d7" providerId="ADAL" clId="{FD45A254-CF57-4092-AA97-2D4720256C8C}" dt="2022-12-12T09:31:44.253" v="36" actId="26606"/>
          <ac:spMkLst>
            <pc:docMk/>
            <pc:sldMk cId="3244746240" sldId="284"/>
            <ac:spMk id="18" creationId="{DB791336-FCAA-4174-9303-B3F374861110}"/>
          </ac:spMkLst>
        </pc:spChg>
        <pc:spChg chg="add">
          <ac:chgData name="Luke Roach" userId="3c173453-1e89-4ab7-a897-c035ad6940d7" providerId="ADAL" clId="{FD45A254-CF57-4092-AA97-2D4720256C8C}" dt="2022-12-12T09:31:44.253" v="36" actId="26606"/>
          <ac:spMkLst>
            <pc:docMk/>
            <pc:sldMk cId="3244746240" sldId="284"/>
            <ac:spMk id="20" creationId="{988521F4-D44A-42C5-9BDB-5CA25554098B}"/>
          </ac:spMkLst>
        </pc:spChg>
        <pc:spChg chg="add">
          <ac:chgData name="Luke Roach" userId="3c173453-1e89-4ab7-a897-c035ad6940d7" providerId="ADAL" clId="{FD45A254-CF57-4092-AA97-2D4720256C8C}" dt="2022-12-12T09:31:44.253" v="36" actId="26606"/>
          <ac:spMkLst>
            <pc:docMk/>
            <pc:sldMk cId="3244746240" sldId="284"/>
            <ac:spMk id="22" creationId="{AD0687CC-D1D8-44B2-9573-CC65510ECBF0}"/>
          </ac:spMkLst>
        </pc:spChg>
        <pc:spChg chg="add">
          <ac:chgData name="Luke Roach" userId="3c173453-1e89-4ab7-a897-c035ad6940d7" providerId="ADAL" clId="{FD45A254-CF57-4092-AA97-2D4720256C8C}" dt="2022-12-12T09:31:44.253" v="36" actId="26606"/>
          <ac:spMkLst>
            <pc:docMk/>
            <pc:sldMk cId="3244746240" sldId="284"/>
            <ac:spMk id="24" creationId="{CA212158-300D-44D0-9CCE-472C3F669EE1}"/>
          </ac:spMkLst>
        </pc:spChg>
      </pc:sldChg>
      <pc:sldChg chg="addSp modSp mod setBg">
        <pc:chgData name="Luke Roach" userId="3c173453-1e89-4ab7-a897-c035ad6940d7" providerId="ADAL" clId="{FD45A254-CF57-4092-AA97-2D4720256C8C}" dt="2022-12-12T09:39:53.138" v="38" actId="403"/>
        <pc:sldMkLst>
          <pc:docMk/>
          <pc:sldMk cId="2069899703" sldId="285"/>
        </pc:sldMkLst>
        <pc:spChg chg="mod">
          <ac:chgData name="Luke Roach" userId="3c173453-1e89-4ab7-a897-c035ad6940d7" providerId="ADAL" clId="{FD45A254-CF57-4092-AA97-2D4720256C8C}" dt="2022-12-12T09:39:50.370" v="37" actId="26606"/>
          <ac:spMkLst>
            <pc:docMk/>
            <pc:sldMk cId="2069899703" sldId="285"/>
            <ac:spMk id="2" creationId="{E23D4FA9-3488-9502-D62F-134A77C84E41}"/>
          </ac:spMkLst>
        </pc:spChg>
        <pc:spChg chg="mod">
          <ac:chgData name="Luke Roach" userId="3c173453-1e89-4ab7-a897-c035ad6940d7" providerId="ADAL" clId="{FD45A254-CF57-4092-AA97-2D4720256C8C}" dt="2022-12-12T09:39:53.138" v="38" actId="403"/>
          <ac:spMkLst>
            <pc:docMk/>
            <pc:sldMk cId="2069899703" sldId="285"/>
            <ac:spMk id="3" creationId="{8E2396C4-740B-B821-2E8A-39F4D7C8288E}"/>
          </ac:spMkLst>
        </pc:spChg>
        <pc:spChg chg="add">
          <ac:chgData name="Luke Roach" userId="3c173453-1e89-4ab7-a897-c035ad6940d7" providerId="ADAL" clId="{FD45A254-CF57-4092-AA97-2D4720256C8C}" dt="2022-12-12T09:39:50.370" v="37" actId="26606"/>
          <ac:spMkLst>
            <pc:docMk/>
            <pc:sldMk cId="2069899703" sldId="285"/>
            <ac:spMk id="8" creationId="{72526924-84D3-45FB-A5FE-62D8FCBF53B6}"/>
          </ac:spMkLst>
        </pc:spChg>
        <pc:spChg chg="add">
          <ac:chgData name="Luke Roach" userId="3c173453-1e89-4ab7-a897-c035ad6940d7" providerId="ADAL" clId="{FD45A254-CF57-4092-AA97-2D4720256C8C}" dt="2022-12-12T09:39:50.370" v="37" actId="26606"/>
          <ac:spMkLst>
            <pc:docMk/>
            <pc:sldMk cId="2069899703" sldId="285"/>
            <ac:spMk id="10" creationId="{5C2A6256-1DD0-4E4B-A8B3-9A711B4DBE0C}"/>
          </ac:spMkLst>
        </pc:spChg>
        <pc:spChg chg="add">
          <ac:chgData name="Luke Roach" userId="3c173453-1e89-4ab7-a897-c035ad6940d7" providerId="ADAL" clId="{FD45A254-CF57-4092-AA97-2D4720256C8C}" dt="2022-12-12T09:39:50.370" v="37" actId="26606"/>
          <ac:spMkLst>
            <pc:docMk/>
            <pc:sldMk cId="2069899703" sldId="285"/>
            <ac:spMk id="12" creationId="{41760540-185E-4652-BFD2-9B362EF3BC99}"/>
          </ac:spMkLst>
        </pc:spChg>
        <pc:spChg chg="add">
          <ac:chgData name="Luke Roach" userId="3c173453-1e89-4ab7-a897-c035ad6940d7" providerId="ADAL" clId="{FD45A254-CF57-4092-AA97-2D4720256C8C}" dt="2022-12-12T09:39:50.370" v="37" actId="26606"/>
          <ac:spMkLst>
            <pc:docMk/>
            <pc:sldMk cId="2069899703" sldId="285"/>
            <ac:spMk id="14" creationId="{729789F4-85C1-41A0-83EB-992E22210CB9}"/>
          </ac:spMkLst>
        </pc:spChg>
        <pc:spChg chg="add">
          <ac:chgData name="Luke Roach" userId="3c173453-1e89-4ab7-a897-c035ad6940d7" providerId="ADAL" clId="{FD45A254-CF57-4092-AA97-2D4720256C8C}" dt="2022-12-12T09:39:50.370" v="37" actId="26606"/>
          <ac:spMkLst>
            <pc:docMk/>
            <pc:sldMk cId="2069899703" sldId="285"/>
            <ac:spMk id="16" creationId="{9D9D367D-6DD2-4A7C-8918-0DCAC297559A}"/>
          </ac:spMkLst>
        </pc:spChg>
      </pc:sldChg>
      <pc:sldChg chg="addSp modSp mod setBg">
        <pc:chgData name="Luke Roach" userId="3c173453-1e89-4ab7-a897-c035ad6940d7" providerId="ADAL" clId="{FD45A254-CF57-4092-AA97-2D4720256C8C}" dt="2022-12-12T09:40:38.953" v="67" actId="255"/>
        <pc:sldMkLst>
          <pc:docMk/>
          <pc:sldMk cId="2786062578" sldId="286"/>
        </pc:sldMkLst>
        <pc:spChg chg="mod">
          <ac:chgData name="Luke Roach" userId="3c173453-1e89-4ab7-a897-c035ad6940d7" providerId="ADAL" clId="{FD45A254-CF57-4092-AA97-2D4720256C8C}" dt="2022-12-12T09:39:58.879" v="39" actId="26606"/>
          <ac:spMkLst>
            <pc:docMk/>
            <pc:sldMk cId="2786062578" sldId="286"/>
            <ac:spMk id="2" creationId="{CCB3C7F2-426F-D54B-06E4-809F83DD8229}"/>
          </ac:spMkLst>
        </pc:spChg>
        <pc:spChg chg="mod">
          <ac:chgData name="Luke Roach" userId="3c173453-1e89-4ab7-a897-c035ad6940d7" providerId="ADAL" clId="{FD45A254-CF57-4092-AA97-2D4720256C8C}" dt="2022-12-12T09:40:38.953" v="67" actId="255"/>
          <ac:spMkLst>
            <pc:docMk/>
            <pc:sldMk cId="2786062578" sldId="286"/>
            <ac:spMk id="3" creationId="{FEA401E5-72BA-4D20-AD3B-24C529F152A6}"/>
          </ac:spMkLst>
        </pc:spChg>
        <pc:spChg chg="add">
          <ac:chgData name="Luke Roach" userId="3c173453-1e89-4ab7-a897-c035ad6940d7" providerId="ADAL" clId="{FD45A254-CF57-4092-AA97-2D4720256C8C}" dt="2022-12-12T09:39:58.879" v="39" actId="26606"/>
          <ac:spMkLst>
            <pc:docMk/>
            <pc:sldMk cId="2786062578" sldId="286"/>
            <ac:spMk id="8" creationId="{72526924-84D3-45FB-A5FE-62D8FCBF53B6}"/>
          </ac:spMkLst>
        </pc:spChg>
        <pc:spChg chg="add">
          <ac:chgData name="Luke Roach" userId="3c173453-1e89-4ab7-a897-c035ad6940d7" providerId="ADAL" clId="{FD45A254-CF57-4092-AA97-2D4720256C8C}" dt="2022-12-12T09:39:58.879" v="39" actId="26606"/>
          <ac:spMkLst>
            <pc:docMk/>
            <pc:sldMk cId="2786062578" sldId="286"/>
            <ac:spMk id="10" creationId="{5C2A6256-1DD0-4E4B-A8B3-9A711B4DBE0C}"/>
          </ac:spMkLst>
        </pc:spChg>
        <pc:spChg chg="add">
          <ac:chgData name="Luke Roach" userId="3c173453-1e89-4ab7-a897-c035ad6940d7" providerId="ADAL" clId="{FD45A254-CF57-4092-AA97-2D4720256C8C}" dt="2022-12-12T09:39:58.879" v="39" actId="26606"/>
          <ac:spMkLst>
            <pc:docMk/>
            <pc:sldMk cId="2786062578" sldId="286"/>
            <ac:spMk id="12" creationId="{41760540-185E-4652-BFD2-9B362EF3BC99}"/>
          </ac:spMkLst>
        </pc:spChg>
        <pc:spChg chg="add">
          <ac:chgData name="Luke Roach" userId="3c173453-1e89-4ab7-a897-c035ad6940d7" providerId="ADAL" clId="{FD45A254-CF57-4092-AA97-2D4720256C8C}" dt="2022-12-12T09:39:58.879" v="39" actId="26606"/>
          <ac:spMkLst>
            <pc:docMk/>
            <pc:sldMk cId="2786062578" sldId="286"/>
            <ac:spMk id="14" creationId="{729789F4-85C1-41A0-83EB-992E22210CB9}"/>
          </ac:spMkLst>
        </pc:spChg>
        <pc:spChg chg="add">
          <ac:chgData name="Luke Roach" userId="3c173453-1e89-4ab7-a897-c035ad6940d7" providerId="ADAL" clId="{FD45A254-CF57-4092-AA97-2D4720256C8C}" dt="2022-12-12T09:39:58.879" v="39" actId="26606"/>
          <ac:spMkLst>
            <pc:docMk/>
            <pc:sldMk cId="2786062578" sldId="286"/>
            <ac:spMk id="16" creationId="{9D9D367D-6DD2-4A7C-8918-0DCAC297559A}"/>
          </ac:spMkLst>
        </pc:spChg>
      </pc:sldChg>
      <pc:sldChg chg="addSp modSp mod setBg">
        <pc:chgData name="Luke Roach" userId="3c173453-1e89-4ab7-a897-c035ad6940d7" providerId="ADAL" clId="{FD45A254-CF57-4092-AA97-2D4720256C8C}" dt="2022-12-12T09:40:48.267" v="69" actId="403"/>
        <pc:sldMkLst>
          <pc:docMk/>
          <pc:sldMk cId="47138308" sldId="287"/>
        </pc:sldMkLst>
        <pc:spChg chg="mod">
          <ac:chgData name="Luke Roach" userId="3c173453-1e89-4ab7-a897-c035ad6940d7" providerId="ADAL" clId="{FD45A254-CF57-4092-AA97-2D4720256C8C}" dt="2022-12-12T09:40:44.742" v="68" actId="26606"/>
          <ac:spMkLst>
            <pc:docMk/>
            <pc:sldMk cId="47138308" sldId="287"/>
            <ac:spMk id="2" creationId="{C3FB7F14-0708-9C50-2510-A46D24B909BA}"/>
          </ac:spMkLst>
        </pc:spChg>
        <pc:spChg chg="mod">
          <ac:chgData name="Luke Roach" userId="3c173453-1e89-4ab7-a897-c035ad6940d7" providerId="ADAL" clId="{FD45A254-CF57-4092-AA97-2D4720256C8C}" dt="2022-12-12T09:40:48.267" v="69" actId="403"/>
          <ac:spMkLst>
            <pc:docMk/>
            <pc:sldMk cId="47138308" sldId="287"/>
            <ac:spMk id="3" creationId="{2D1F114F-1DA1-CF37-DF26-20825EACAB7C}"/>
          </ac:spMkLst>
        </pc:spChg>
        <pc:spChg chg="add">
          <ac:chgData name="Luke Roach" userId="3c173453-1e89-4ab7-a897-c035ad6940d7" providerId="ADAL" clId="{FD45A254-CF57-4092-AA97-2D4720256C8C}" dt="2022-12-12T09:40:44.742" v="68" actId="26606"/>
          <ac:spMkLst>
            <pc:docMk/>
            <pc:sldMk cId="47138308" sldId="287"/>
            <ac:spMk id="8" creationId="{099405E2-1A96-4DBA-A9DC-4C2A1B421CA9}"/>
          </ac:spMkLst>
        </pc:spChg>
        <pc:spChg chg="add">
          <ac:chgData name="Luke Roach" userId="3c173453-1e89-4ab7-a897-c035ad6940d7" providerId="ADAL" clId="{FD45A254-CF57-4092-AA97-2D4720256C8C}" dt="2022-12-12T09:40:44.742" v="68" actId="26606"/>
          <ac:spMkLst>
            <pc:docMk/>
            <pc:sldMk cId="47138308" sldId="287"/>
            <ac:spMk id="10" creationId="{3DB426D6-FD66-4A48-A6EB-235CF40812EE}"/>
          </ac:spMkLst>
        </pc:spChg>
        <pc:spChg chg="add">
          <ac:chgData name="Luke Roach" userId="3c173453-1e89-4ab7-a897-c035ad6940d7" providerId="ADAL" clId="{FD45A254-CF57-4092-AA97-2D4720256C8C}" dt="2022-12-12T09:40:44.742" v="68" actId="26606"/>
          <ac:spMkLst>
            <pc:docMk/>
            <pc:sldMk cId="47138308" sldId="287"/>
            <ac:spMk id="12" creationId="{79855050-A75B-4DD0-9B56-8B1C7722D884}"/>
          </ac:spMkLst>
        </pc:spChg>
        <pc:spChg chg="add">
          <ac:chgData name="Luke Roach" userId="3c173453-1e89-4ab7-a897-c035ad6940d7" providerId="ADAL" clId="{FD45A254-CF57-4092-AA97-2D4720256C8C}" dt="2022-12-12T09:40:44.742" v="68" actId="26606"/>
          <ac:spMkLst>
            <pc:docMk/>
            <pc:sldMk cId="47138308" sldId="287"/>
            <ac:spMk id="14" creationId="{C509E6C1-B33E-49E8-8D77-7D2A9B49E878}"/>
          </ac:spMkLst>
        </pc:spChg>
        <pc:spChg chg="add">
          <ac:chgData name="Luke Roach" userId="3c173453-1e89-4ab7-a897-c035ad6940d7" providerId="ADAL" clId="{FD45A254-CF57-4092-AA97-2D4720256C8C}" dt="2022-12-12T09:40:44.742" v="68" actId="26606"/>
          <ac:spMkLst>
            <pc:docMk/>
            <pc:sldMk cId="47138308" sldId="287"/>
            <ac:spMk id="16" creationId="{5E6738EB-6FF0-4AF9-8462-57F4494B88B2}"/>
          </ac:spMkLst>
        </pc:spChg>
        <pc:spChg chg="add">
          <ac:chgData name="Luke Roach" userId="3c173453-1e89-4ab7-a897-c035ad6940d7" providerId="ADAL" clId="{FD45A254-CF57-4092-AA97-2D4720256C8C}" dt="2022-12-12T09:40:44.742" v="68" actId="26606"/>
          <ac:spMkLst>
            <pc:docMk/>
            <pc:sldMk cId="47138308" sldId="287"/>
            <ac:spMk id="18" creationId="{DB791336-FCAA-4174-9303-B3F374861110}"/>
          </ac:spMkLst>
        </pc:spChg>
        <pc:spChg chg="add">
          <ac:chgData name="Luke Roach" userId="3c173453-1e89-4ab7-a897-c035ad6940d7" providerId="ADAL" clId="{FD45A254-CF57-4092-AA97-2D4720256C8C}" dt="2022-12-12T09:40:44.742" v="68" actId="26606"/>
          <ac:spMkLst>
            <pc:docMk/>
            <pc:sldMk cId="47138308" sldId="287"/>
            <ac:spMk id="20" creationId="{988521F4-D44A-42C5-9BDB-5CA25554098B}"/>
          </ac:spMkLst>
        </pc:spChg>
        <pc:spChg chg="add">
          <ac:chgData name="Luke Roach" userId="3c173453-1e89-4ab7-a897-c035ad6940d7" providerId="ADAL" clId="{FD45A254-CF57-4092-AA97-2D4720256C8C}" dt="2022-12-12T09:40:44.742" v="68" actId="26606"/>
          <ac:spMkLst>
            <pc:docMk/>
            <pc:sldMk cId="47138308" sldId="287"/>
            <ac:spMk id="22" creationId="{AD0687CC-D1D8-44B2-9573-CC65510ECBF0}"/>
          </ac:spMkLst>
        </pc:spChg>
        <pc:spChg chg="add">
          <ac:chgData name="Luke Roach" userId="3c173453-1e89-4ab7-a897-c035ad6940d7" providerId="ADAL" clId="{FD45A254-CF57-4092-AA97-2D4720256C8C}" dt="2022-12-12T09:40:44.742" v="68" actId="26606"/>
          <ac:spMkLst>
            <pc:docMk/>
            <pc:sldMk cId="47138308" sldId="287"/>
            <ac:spMk id="24" creationId="{CA212158-300D-44D0-9CCE-472C3F669EE1}"/>
          </ac:spMkLst>
        </pc:spChg>
      </pc:sldChg>
      <pc:sldChg chg="addSp modSp mod setBg">
        <pc:chgData name="Luke Roach" userId="3c173453-1e89-4ab7-a897-c035ad6940d7" providerId="ADAL" clId="{FD45A254-CF57-4092-AA97-2D4720256C8C}" dt="2022-12-12T09:40:52.660" v="70" actId="26606"/>
        <pc:sldMkLst>
          <pc:docMk/>
          <pc:sldMk cId="2279656131" sldId="288"/>
        </pc:sldMkLst>
        <pc:spChg chg="mod">
          <ac:chgData name="Luke Roach" userId="3c173453-1e89-4ab7-a897-c035ad6940d7" providerId="ADAL" clId="{FD45A254-CF57-4092-AA97-2D4720256C8C}" dt="2022-12-12T09:40:52.660" v="70" actId="26606"/>
          <ac:spMkLst>
            <pc:docMk/>
            <pc:sldMk cId="2279656131" sldId="288"/>
            <ac:spMk id="2" creationId="{EFEB1B96-F4AC-BB0A-4685-31E9AFD446F6}"/>
          </ac:spMkLst>
        </pc:spChg>
        <pc:spChg chg="mod">
          <ac:chgData name="Luke Roach" userId="3c173453-1e89-4ab7-a897-c035ad6940d7" providerId="ADAL" clId="{FD45A254-CF57-4092-AA97-2D4720256C8C}" dt="2022-12-12T09:40:52.660" v="70" actId="26606"/>
          <ac:spMkLst>
            <pc:docMk/>
            <pc:sldMk cId="2279656131" sldId="288"/>
            <ac:spMk id="3" creationId="{CBD6DEF2-8AE0-59C7-2131-1E8EBE13186C}"/>
          </ac:spMkLst>
        </pc:spChg>
        <pc:spChg chg="add">
          <ac:chgData name="Luke Roach" userId="3c173453-1e89-4ab7-a897-c035ad6940d7" providerId="ADAL" clId="{FD45A254-CF57-4092-AA97-2D4720256C8C}" dt="2022-12-12T09:40:52.660" v="70" actId="26606"/>
          <ac:spMkLst>
            <pc:docMk/>
            <pc:sldMk cId="2279656131" sldId="288"/>
            <ac:spMk id="8" creationId="{099405E2-1A96-4DBA-A9DC-4C2A1B421CA9}"/>
          </ac:spMkLst>
        </pc:spChg>
        <pc:spChg chg="add">
          <ac:chgData name="Luke Roach" userId="3c173453-1e89-4ab7-a897-c035ad6940d7" providerId="ADAL" clId="{FD45A254-CF57-4092-AA97-2D4720256C8C}" dt="2022-12-12T09:40:52.660" v="70" actId="26606"/>
          <ac:spMkLst>
            <pc:docMk/>
            <pc:sldMk cId="2279656131" sldId="288"/>
            <ac:spMk id="10" creationId="{3DB426D6-FD66-4A48-A6EB-235CF40812EE}"/>
          </ac:spMkLst>
        </pc:spChg>
        <pc:spChg chg="add">
          <ac:chgData name="Luke Roach" userId="3c173453-1e89-4ab7-a897-c035ad6940d7" providerId="ADAL" clId="{FD45A254-CF57-4092-AA97-2D4720256C8C}" dt="2022-12-12T09:40:52.660" v="70" actId="26606"/>
          <ac:spMkLst>
            <pc:docMk/>
            <pc:sldMk cId="2279656131" sldId="288"/>
            <ac:spMk id="12" creationId="{79855050-A75B-4DD0-9B56-8B1C7722D884}"/>
          </ac:spMkLst>
        </pc:spChg>
        <pc:spChg chg="add">
          <ac:chgData name="Luke Roach" userId="3c173453-1e89-4ab7-a897-c035ad6940d7" providerId="ADAL" clId="{FD45A254-CF57-4092-AA97-2D4720256C8C}" dt="2022-12-12T09:40:52.660" v="70" actId="26606"/>
          <ac:spMkLst>
            <pc:docMk/>
            <pc:sldMk cId="2279656131" sldId="288"/>
            <ac:spMk id="14" creationId="{C509E6C1-B33E-49E8-8D77-7D2A9B49E878}"/>
          </ac:spMkLst>
        </pc:spChg>
        <pc:spChg chg="add">
          <ac:chgData name="Luke Roach" userId="3c173453-1e89-4ab7-a897-c035ad6940d7" providerId="ADAL" clId="{FD45A254-CF57-4092-AA97-2D4720256C8C}" dt="2022-12-12T09:40:52.660" v="70" actId="26606"/>
          <ac:spMkLst>
            <pc:docMk/>
            <pc:sldMk cId="2279656131" sldId="288"/>
            <ac:spMk id="16" creationId="{5E6738EB-6FF0-4AF9-8462-57F4494B88B2}"/>
          </ac:spMkLst>
        </pc:spChg>
        <pc:spChg chg="add">
          <ac:chgData name="Luke Roach" userId="3c173453-1e89-4ab7-a897-c035ad6940d7" providerId="ADAL" clId="{FD45A254-CF57-4092-AA97-2D4720256C8C}" dt="2022-12-12T09:40:52.660" v="70" actId="26606"/>
          <ac:spMkLst>
            <pc:docMk/>
            <pc:sldMk cId="2279656131" sldId="288"/>
            <ac:spMk id="18" creationId="{DB791336-FCAA-4174-9303-B3F374861110}"/>
          </ac:spMkLst>
        </pc:spChg>
        <pc:spChg chg="add">
          <ac:chgData name="Luke Roach" userId="3c173453-1e89-4ab7-a897-c035ad6940d7" providerId="ADAL" clId="{FD45A254-CF57-4092-AA97-2D4720256C8C}" dt="2022-12-12T09:40:52.660" v="70" actId="26606"/>
          <ac:spMkLst>
            <pc:docMk/>
            <pc:sldMk cId="2279656131" sldId="288"/>
            <ac:spMk id="20" creationId="{988521F4-D44A-42C5-9BDB-5CA25554098B}"/>
          </ac:spMkLst>
        </pc:spChg>
        <pc:spChg chg="add">
          <ac:chgData name="Luke Roach" userId="3c173453-1e89-4ab7-a897-c035ad6940d7" providerId="ADAL" clId="{FD45A254-CF57-4092-AA97-2D4720256C8C}" dt="2022-12-12T09:40:52.660" v="70" actId="26606"/>
          <ac:spMkLst>
            <pc:docMk/>
            <pc:sldMk cId="2279656131" sldId="288"/>
            <ac:spMk id="22" creationId="{AD0687CC-D1D8-44B2-9573-CC65510ECBF0}"/>
          </ac:spMkLst>
        </pc:spChg>
        <pc:spChg chg="add">
          <ac:chgData name="Luke Roach" userId="3c173453-1e89-4ab7-a897-c035ad6940d7" providerId="ADAL" clId="{FD45A254-CF57-4092-AA97-2D4720256C8C}" dt="2022-12-12T09:40:52.660" v="70" actId="26606"/>
          <ac:spMkLst>
            <pc:docMk/>
            <pc:sldMk cId="2279656131" sldId="288"/>
            <ac:spMk id="24" creationId="{CA212158-300D-44D0-9CCE-472C3F669EE1}"/>
          </ac:spMkLst>
        </pc:spChg>
      </pc:sldChg>
      <pc:sldChg chg="modSp new mod">
        <pc:chgData name="Luke Roach" userId="3c173453-1e89-4ab7-a897-c035ad6940d7" providerId="ADAL" clId="{FD45A254-CF57-4092-AA97-2D4720256C8C}" dt="2022-12-12T09:41:12.515" v="134" actId="20577"/>
        <pc:sldMkLst>
          <pc:docMk/>
          <pc:sldMk cId="1800917611" sldId="291"/>
        </pc:sldMkLst>
        <pc:spChg chg="mod">
          <ac:chgData name="Luke Roach" userId="3c173453-1e89-4ab7-a897-c035ad6940d7" providerId="ADAL" clId="{FD45A254-CF57-4092-AA97-2D4720256C8C}" dt="2022-12-12T09:41:03.347" v="85" actId="20577"/>
          <ac:spMkLst>
            <pc:docMk/>
            <pc:sldMk cId="1800917611" sldId="291"/>
            <ac:spMk id="2" creationId="{4D0C7664-8497-84DF-2BB6-B1E3CCFB57C0}"/>
          </ac:spMkLst>
        </pc:spChg>
        <pc:spChg chg="mod">
          <ac:chgData name="Luke Roach" userId="3c173453-1e89-4ab7-a897-c035ad6940d7" providerId="ADAL" clId="{FD45A254-CF57-4092-AA97-2D4720256C8C}" dt="2022-12-12T09:41:12.515" v="134" actId="20577"/>
          <ac:spMkLst>
            <pc:docMk/>
            <pc:sldMk cId="1800917611" sldId="291"/>
            <ac:spMk id="3" creationId="{C3C76952-FDE3-92DE-5327-7AD94376E692}"/>
          </ac:spMkLst>
        </pc:spChg>
      </pc:sldChg>
      <pc:sldChg chg="addSp modSp new mod setBg">
        <pc:chgData name="Luke Roach" userId="3c173453-1e89-4ab7-a897-c035ad6940d7" providerId="ADAL" clId="{FD45A254-CF57-4092-AA97-2D4720256C8C}" dt="2022-12-12T09:42:24.618" v="219" actId="26606"/>
        <pc:sldMkLst>
          <pc:docMk/>
          <pc:sldMk cId="3254314054" sldId="292"/>
        </pc:sldMkLst>
        <pc:spChg chg="mod">
          <ac:chgData name="Luke Roach" userId="3c173453-1e89-4ab7-a897-c035ad6940d7" providerId="ADAL" clId="{FD45A254-CF57-4092-AA97-2D4720256C8C}" dt="2022-12-12T09:42:24.618" v="219" actId="26606"/>
          <ac:spMkLst>
            <pc:docMk/>
            <pc:sldMk cId="3254314054" sldId="292"/>
            <ac:spMk id="2" creationId="{5B6DCC85-9D57-C001-BED0-5590018FE356}"/>
          </ac:spMkLst>
        </pc:spChg>
        <pc:spChg chg="mod">
          <ac:chgData name="Luke Roach" userId="3c173453-1e89-4ab7-a897-c035ad6940d7" providerId="ADAL" clId="{FD45A254-CF57-4092-AA97-2D4720256C8C}" dt="2022-12-12T09:42:24.618" v="219" actId="26606"/>
          <ac:spMkLst>
            <pc:docMk/>
            <pc:sldMk cId="3254314054" sldId="292"/>
            <ac:spMk id="3" creationId="{F10D2F3E-EA45-9131-5ED1-2197678FBB73}"/>
          </ac:spMkLst>
        </pc:spChg>
        <pc:spChg chg="add">
          <ac:chgData name="Luke Roach" userId="3c173453-1e89-4ab7-a897-c035ad6940d7" providerId="ADAL" clId="{FD45A254-CF57-4092-AA97-2D4720256C8C}" dt="2022-12-12T09:42:24.618" v="219" actId="26606"/>
          <ac:spMkLst>
            <pc:docMk/>
            <pc:sldMk cId="3254314054" sldId="292"/>
            <ac:spMk id="1031" creationId="{099405E2-1A96-4DBA-A9DC-4C2A1B421CA9}"/>
          </ac:spMkLst>
        </pc:spChg>
        <pc:spChg chg="add">
          <ac:chgData name="Luke Roach" userId="3c173453-1e89-4ab7-a897-c035ad6940d7" providerId="ADAL" clId="{FD45A254-CF57-4092-AA97-2D4720256C8C}" dt="2022-12-12T09:42:24.618" v="219" actId="26606"/>
          <ac:spMkLst>
            <pc:docMk/>
            <pc:sldMk cId="3254314054" sldId="292"/>
            <ac:spMk id="1033" creationId="{79855050-A75B-4DD0-9B56-8B1C7722D884}"/>
          </ac:spMkLst>
        </pc:spChg>
        <pc:spChg chg="add">
          <ac:chgData name="Luke Roach" userId="3c173453-1e89-4ab7-a897-c035ad6940d7" providerId="ADAL" clId="{FD45A254-CF57-4092-AA97-2D4720256C8C}" dt="2022-12-12T09:42:24.618" v="219" actId="26606"/>
          <ac:spMkLst>
            <pc:docMk/>
            <pc:sldMk cId="3254314054" sldId="292"/>
            <ac:spMk id="1035" creationId="{2060C0F7-61A6-4E64-A77E-AFBD81127352}"/>
          </ac:spMkLst>
        </pc:spChg>
        <pc:spChg chg="add">
          <ac:chgData name="Luke Roach" userId="3c173453-1e89-4ab7-a897-c035ad6940d7" providerId="ADAL" clId="{FD45A254-CF57-4092-AA97-2D4720256C8C}" dt="2022-12-12T09:42:24.618" v="219" actId="26606"/>
          <ac:spMkLst>
            <pc:docMk/>
            <pc:sldMk cId="3254314054" sldId="292"/>
            <ac:spMk id="1037" creationId="{BCF4857D-F003-4CA1-82AB-00900B1008BA}"/>
          </ac:spMkLst>
        </pc:spChg>
        <pc:spChg chg="add">
          <ac:chgData name="Luke Roach" userId="3c173453-1e89-4ab7-a897-c035ad6940d7" providerId="ADAL" clId="{FD45A254-CF57-4092-AA97-2D4720256C8C}" dt="2022-12-12T09:42:24.618" v="219" actId="26606"/>
          <ac:spMkLst>
            <pc:docMk/>
            <pc:sldMk cId="3254314054" sldId="292"/>
            <ac:spMk id="1039" creationId="{DB791336-FCAA-4174-9303-B3F374861110}"/>
          </ac:spMkLst>
        </pc:spChg>
        <pc:spChg chg="add">
          <ac:chgData name="Luke Roach" userId="3c173453-1e89-4ab7-a897-c035ad6940d7" providerId="ADAL" clId="{FD45A254-CF57-4092-AA97-2D4720256C8C}" dt="2022-12-12T09:42:24.618" v="219" actId="26606"/>
          <ac:spMkLst>
            <pc:docMk/>
            <pc:sldMk cId="3254314054" sldId="292"/>
            <ac:spMk id="1041" creationId="{CA212158-300D-44D0-9CCE-472C3F669EE1}"/>
          </ac:spMkLst>
        </pc:spChg>
        <pc:spChg chg="add">
          <ac:chgData name="Luke Roach" userId="3c173453-1e89-4ab7-a897-c035ad6940d7" providerId="ADAL" clId="{FD45A254-CF57-4092-AA97-2D4720256C8C}" dt="2022-12-12T09:42:24.618" v="219" actId="26606"/>
          <ac:spMkLst>
            <pc:docMk/>
            <pc:sldMk cId="3254314054" sldId="292"/>
            <ac:spMk id="1043" creationId="{988521F4-D44A-42C5-9BDB-5CA25554098B}"/>
          </ac:spMkLst>
        </pc:spChg>
        <pc:spChg chg="add">
          <ac:chgData name="Luke Roach" userId="3c173453-1e89-4ab7-a897-c035ad6940d7" providerId="ADAL" clId="{FD45A254-CF57-4092-AA97-2D4720256C8C}" dt="2022-12-12T09:42:24.618" v="219" actId="26606"/>
          <ac:spMkLst>
            <pc:docMk/>
            <pc:sldMk cId="3254314054" sldId="292"/>
            <ac:spMk id="1045" creationId="{5E6738EB-6FF0-4AF9-8462-57F4494B88B2}"/>
          </ac:spMkLst>
        </pc:spChg>
        <pc:picChg chg="add mod">
          <ac:chgData name="Luke Roach" userId="3c173453-1e89-4ab7-a897-c035ad6940d7" providerId="ADAL" clId="{FD45A254-CF57-4092-AA97-2D4720256C8C}" dt="2022-12-12T09:42:24.618" v="219" actId="26606"/>
          <ac:picMkLst>
            <pc:docMk/>
            <pc:sldMk cId="3254314054" sldId="292"/>
            <ac:picMk id="1026" creationId="{C888D6C1-B32E-2EBF-9C8E-51A1307A11C5}"/>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ED69555-EE48-4B19-812B-4E1068DBF976}"/>
              </a:ext>
            </a:extLst>
          </p:cNvPr>
          <p:cNvSpPr/>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57">
            <a:extLst>
              <a:ext uri="{FF2B5EF4-FFF2-40B4-BE49-F238E27FC236}">
                <a16:creationId xmlns:a16="http://schemas.microsoft.com/office/drawing/2014/main" id="{57AEB73D-F521-4B19-820F-12DB6BCC8406}"/>
              </a:ext>
            </a:extLst>
          </p:cNvPr>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 name="Title 1"/>
          <p:cNvSpPr>
            <a:spLocks noGrp="1"/>
          </p:cNvSpPr>
          <p:nvPr>
            <p:ph type="ctrTitle"/>
          </p:nvPr>
        </p:nvSpPr>
        <p:spPr>
          <a:xfrm>
            <a:off x="855388" y="863068"/>
            <a:ext cx="6007691" cy="4985916"/>
          </a:xfrm>
        </p:spPr>
        <p:txBody>
          <a:bodyPr anchor="ctr">
            <a:noAutofit/>
          </a:bodyPr>
          <a:lstStyle>
            <a:lvl1pPr algn="l">
              <a:lnSpc>
                <a:spcPct val="125000"/>
              </a:lnSpc>
              <a:defRPr sz="6000" b="0" cap="all" spc="150" baseline="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197352" y="863068"/>
            <a:ext cx="3351729" cy="5120069"/>
          </a:xfrm>
        </p:spPr>
        <p:txBody>
          <a:bodyPr anchor="ctr">
            <a:normAutofit/>
          </a:bodyPr>
          <a:lstStyle>
            <a:lvl1pPr marL="0" indent="0" algn="l">
              <a:lnSpc>
                <a:spcPct val="150000"/>
              </a:lnSpc>
              <a:buNone/>
              <a:defRPr sz="2400" b="0" cap="none"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Rectangle 6">
            <a:extLst>
              <a:ext uri="{FF2B5EF4-FFF2-40B4-BE49-F238E27FC236}">
                <a16:creationId xmlns:a16="http://schemas.microsoft.com/office/drawing/2014/main" id="{6B72EEBA-3A5D-41CE-8465-A45A0F65674E}"/>
              </a:ext>
            </a:extLst>
          </p:cNvPr>
          <p:cNvSpPr/>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Date Placeholder 12">
            <a:extLst>
              <a:ext uri="{FF2B5EF4-FFF2-40B4-BE49-F238E27FC236}">
                <a16:creationId xmlns:a16="http://schemas.microsoft.com/office/drawing/2014/main" id="{79F4CF2F-CDFA-4A37-837C-819D5238EAB4}"/>
              </a:ext>
            </a:extLst>
          </p:cNvPr>
          <p:cNvSpPr>
            <a:spLocks noGrp="1"/>
          </p:cNvSpPr>
          <p:nvPr>
            <p:ph type="dt" sz="half" idx="10"/>
          </p:nvPr>
        </p:nvSpPr>
        <p:spPr>
          <a:xfrm>
            <a:off x="8197353" y="6309360"/>
            <a:ext cx="2151134" cy="457200"/>
          </a:xfrm>
        </p:spPr>
        <p:txBody>
          <a:bodyPr/>
          <a:lstStyle/>
          <a:p>
            <a:pPr algn="l"/>
            <a:fld id="{0DCFB061-4267-4D9F-8017-6F550D3068DF}" type="datetime1">
              <a:rPr lang="en-US" smtClean="0"/>
              <a:t>12/11/2022</a:t>
            </a:fld>
            <a:endParaRPr lang="en-US" dirty="0"/>
          </a:p>
        </p:txBody>
      </p:sp>
      <p:sp>
        <p:nvSpPr>
          <p:cNvPr id="15" name="Footer Placeholder 14">
            <a:extLst>
              <a:ext uri="{FF2B5EF4-FFF2-40B4-BE49-F238E27FC236}">
                <a16:creationId xmlns:a16="http://schemas.microsoft.com/office/drawing/2014/main" id="{CFECE62A-61A4-407D-8F0B-D459CD977C75}"/>
              </a:ext>
            </a:extLst>
          </p:cNvPr>
          <p:cNvSpPr>
            <a:spLocks noGrp="1"/>
          </p:cNvSpPr>
          <p:nvPr>
            <p:ph type="ftr" sz="quarter" idx="11"/>
          </p:nvPr>
        </p:nvSpPr>
        <p:spPr>
          <a:xfrm>
            <a:off x="855388" y="6309360"/>
            <a:ext cx="6007691" cy="457200"/>
          </a:xfrm>
        </p:spPr>
        <p:txBody>
          <a:bodyPr/>
          <a:lstStyle>
            <a:lvl1pPr algn="r">
              <a:defRPr/>
            </a:lvl1pPr>
          </a:lstStyle>
          <a:p>
            <a:pPr algn="l"/>
            <a:endParaRPr lang="en-US" dirty="0"/>
          </a:p>
        </p:txBody>
      </p:sp>
      <p:sp>
        <p:nvSpPr>
          <p:cNvPr id="27" name="Slide Number Placeholder 26">
            <a:extLst>
              <a:ext uri="{FF2B5EF4-FFF2-40B4-BE49-F238E27FC236}">
                <a16:creationId xmlns:a16="http://schemas.microsoft.com/office/drawing/2014/main" id="{99FE60A9-FE2A-451F-9244-60FCE7FE9AD7}"/>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085248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A4ED5C-5A53-433E-8A55-46F54CE81DA5}" type="datetime1">
              <a:rPr lang="en-US" smtClean="0"/>
              <a:t>12/11/2022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32747817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FD12B6-57DE-4B63-A723-500B050FB7DD}"/>
              </a:ext>
            </a:extLst>
          </p:cNvPr>
          <p:cNvSpPr/>
          <p:nvPr/>
        </p:nvSpPr>
        <p:spPr>
          <a:xfrm>
            <a:off x="0" y="4215384"/>
            <a:ext cx="12192000" cy="2642616"/>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5316" y="1406284"/>
            <a:ext cx="10593694" cy="2597841"/>
          </a:xfrm>
        </p:spPr>
        <p:txBody>
          <a:bodyPr anchor="b">
            <a:normAutofit/>
          </a:bodyPr>
          <a:lstStyle>
            <a:lvl1pPr algn="ctr">
              <a:lnSpc>
                <a:spcPct val="125000"/>
              </a:lnSpc>
              <a:defRPr sz="4400" baseline="0">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2818312" y="4527856"/>
            <a:ext cx="6559018" cy="1570245"/>
          </a:xfrm>
        </p:spPr>
        <p:txBody>
          <a:bodyPr anchor="t">
            <a:normAutofit/>
          </a:bodyPr>
          <a:lstStyle>
            <a:lvl1pPr marL="0" indent="0" algn="ctr">
              <a:lnSpc>
                <a:spcPct val="130000"/>
              </a:lnSpc>
              <a:spcBef>
                <a:spcPts val="0"/>
              </a:spcBef>
              <a:buNone/>
              <a:defRPr sz="2400" b="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5F1E2E75-4758-4930-8024-39287C962987}"/>
              </a:ext>
            </a:extLst>
          </p:cNvPr>
          <p:cNvSpPr>
            <a:spLocks noGrp="1"/>
          </p:cNvSpPr>
          <p:nvPr>
            <p:ph type="dt" sz="half" idx="10"/>
          </p:nvPr>
        </p:nvSpPr>
        <p:spPr/>
        <p:txBody>
          <a:bodyPr/>
          <a:lstStyle/>
          <a:p>
            <a:fld id="{29CABC0C-B6DF-45E9-B954-11C99AA62C3E}" type="datetime1">
              <a:rPr lang="en-US" smtClean="0"/>
              <a:t>12/11/2022</a:t>
            </a:fld>
            <a:endParaRPr lang="en-US" dirty="0"/>
          </a:p>
        </p:txBody>
      </p:sp>
      <p:sp>
        <p:nvSpPr>
          <p:cNvPr id="8" name="Footer Placeholder 7">
            <a:extLst>
              <a:ext uri="{FF2B5EF4-FFF2-40B4-BE49-F238E27FC236}">
                <a16:creationId xmlns:a16="http://schemas.microsoft.com/office/drawing/2014/main" id="{488B9949-402C-42C2-9A94-16590FC0C59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39D83F6-DAF4-4876-AA41-F246EC970F7D}"/>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11" name="Rectangle 10">
            <a:extLst>
              <a:ext uri="{FF2B5EF4-FFF2-40B4-BE49-F238E27FC236}">
                <a16:creationId xmlns:a16="http://schemas.microsoft.com/office/drawing/2014/main" id="{91613A19-DDA2-44F6-9ED4-F87771C684B8}"/>
              </a:ext>
            </a:extLst>
          </p:cNvPr>
          <p:cNvSpPr/>
          <p:nvPr/>
        </p:nvSpPr>
        <p:spPr>
          <a:xfrm>
            <a:off x="0" y="4215384"/>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801749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hasCustomPrompt="1"/>
          </p:nvPr>
        </p:nvSpPr>
        <p:spPr>
          <a:xfrm>
            <a:off x="5376670" y="705114"/>
            <a:ext cx="6172412" cy="2403846"/>
          </a:xfrm>
        </p:spPr>
        <p:txBody>
          <a:bodyPr anchor="b"/>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376670" y="3749040"/>
            <a:ext cx="6172411" cy="2346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4AB71B9-2624-4F21-93EE-35A78B1A0DAD}" type="datetime1">
              <a:rPr lang="en-US" smtClean="0"/>
              <a:t>12/11/2022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AEF9944-A4F6-4C59-AEBD-678D6480B8EA}" type="slidenum">
              <a:rPr lang="en-US" dirty="0"/>
              <a:t>‹#›</a:t>
            </a:fld>
            <a:endParaRPr lang="en-US" dirty="0"/>
          </a:p>
        </p:txBody>
      </p:sp>
      <p:sp>
        <p:nvSpPr>
          <p:cNvPr id="10" name="Rectangle 9">
            <a:extLst>
              <a:ext uri="{FF2B5EF4-FFF2-40B4-BE49-F238E27FC236}">
                <a16:creationId xmlns:a16="http://schemas.microsoft.com/office/drawing/2014/main" id="{5CE6B9B5-A5D1-4099-B52B-78F39AB0AFCB}"/>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6122898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376667" y="658999"/>
            <a:ext cx="6166422" cy="457200"/>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76668" y="1116199"/>
            <a:ext cx="6166422" cy="20621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376668" y="3623098"/>
            <a:ext cx="6166421" cy="457200"/>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5376670" y="4102370"/>
            <a:ext cx="6166419" cy="20665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D37C2A-BE2E-4840-A907-3254E2916C96}" type="datetime1">
              <a:rPr lang="en-US" smtClean="0"/>
              <a:t>12/11/2022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AEF9944-A4F6-4C59-AEBD-678D6480B8EA}" type="slidenum">
              <a:rPr lang="en-US" dirty="0"/>
              <a:t>‹#›</a:t>
            </a:fld>
            <a:endParaRPr lang="en-US" dirty="0"/>
          </a:p>
        </p:txBody>
      </p:sp>
      <p:sp>
        <p:nvSpPr>
          <p:cNvPr id="10" name="Title 9">
            <a:extLst>
              <a:ext uri="{FF2B5EF4-FFF2-40B4-BE49-F238E27FC236}">
                <a16:creationId xmlns:a16="http://schemas.microsoft.com/office/drawing/2014/main" id="{D26B370B-8381-431F-9492-0EA1205113EE}"/>
              </a:ext>
            </a:extLst>
          </p:cNvPr>
          <p:cNvSpPr>
            <a:spLocks noGrp="1"/>
          </p:cNvSpPr>
          <p:nvPr>
            <p:ph type="title"/>
          </p:nvPr>
        </p:nvSpPr>
        <p:spPr/>
        <p:txBody>
          <a:bodyPr/>
          <a:lstStyle/>
          <a:p>
            <a:r>
              <a:rPr lang="en-US"/>
              <a:t>Click to edit Master title style</a:t>
            </a:r>
          </a:p>
        </p:txBody>
      </p:sp>
      <p:sp>
        <p:nvSpPr>
          <p:cNvPr id="12" name="Rectangle 11">
            <a:extLst>
              <a:ext uri="{FF2B5EF4-FFF2-40B4-BE49-F238E27FC236}">
                <a16:creationId xmlns:a16="http://schemas.microsoft.com/office/drawing/2014/main" id="{DCA89085-2231-4A9C-B23C-B199A9DD26C5}"/>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779288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5CD215-1C45-48A0-8534-39FFE8A7C95A}" type="datetime1">
              <a:rPr lang="en-US" smtClean="0"/>
              <a:t>12/11/2022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1611705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C7CF41D3-C6B9-4E99-9321-87C4E2168F46}"/>
              </a:ext>
            </a:extLst>
          </p:cNvPr>
          <p:cNvSpPr>
            <a:spLocks noGrp="1"/>
          </p:cNvSpPr>
          <p:nvPr>
            <p:ph type="dt" sz="half" idx="10"/>
          </p:nvPr>
        </p:nvSpPr>
        <p:spPr/>
        <p:txBody>
          <a:bodyPr/>
          <a:lstStyle/>
          <a:p>
            <a:fld id="{D3363A0F-DEF3-4134-98D0-2E1276938A8B}" type="datetime1">
              <a:rPr lang="en-US" smtClean="0"/>
              <a:t>12/11/2022</a:t>
            </a:fld>
            <a:endParaRPr lang="en-US" dirty="0"/>
          </a:p>
        </p:txBody>
      </p:sp>
      <p:sp>
        <p:nvSpPr>
          <p:cNvPr id="6" name="Footer Placeholder 5">
            <a:extLst>
              <a:ext uri="{FF2B5EF4-FFF2-40B4-BE49-F238E27FC236}">
                <a16:creationId xmlns:a16="http://schemas.microsoft.com/office/drawing/2014/main" id="{8B5BC6EB-07B1-46AF-AC33-E998BC6AA43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3E3A0C1-6562-4819-9E88-4C1378FD5DE4}"/>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4065438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ACA29BA-0143-49FF-8608-DB1623D99537}"/>
              </a:ext>
            </a:extLst>
          </p:cNvPr>
          <p:cNvSpPr/>
          <p:nvPr/>
        </p:nvSpPr>
        <p:spPr>
          <a:xfrm>
            <a:off x="0" y="0"/>
            <a:ext cx="8248592"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753015" y="640079"/>
            <a:ext cx="2796066" cy="2551751"/>
          </a:xfrm>
        </p:spPr>
        <p:txBody>
          <a:bodyPr anchor="b">
            <a:normAutofit/>
          </a:bodyPr>
          <a:lstStyle>
            <a:lvl1pPr algn="l">
              <a:lnSpc>
                <a:spcPct val="135000"/>
              </a:lnSpc>
              <a:defRPr sz="3200"/>
            </a:lvl1pPr>
          </a:lstStyle>
          <a:p>
            <a:r>
              <a:rPr lang="en-US"/>
              <a:t>Click to edit Master title style</a:t>
            </a:r>
            <a:endParaRPr lang="en-US" dirty="0"/>
          </a:p>
        </p:txBody>
      </p:sp>
      <p:sp>
        <p:nvSpPr>
          <p:cNvPr id="3" name="Content Placeholder 2"/>
          <p:cNvSpPr>
            <a:spLocks noGrp="1"/>
          </p:cNvSpPr>
          <p:nvPr>
            <p:ph idx="1"/>
          </p:nvPr>
        </p:nvSpPr>
        <p:spPr>
          <a:xfrm>
            <a:off x="638818" y="640078"/>
            <a:ext cx="6969693" cy="5455921"/>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hasCustomPrompt="1"/>
          </p:nvPr>
        </p:nvSpPr>
        <p:spPr>
          <a:xfrm>
            <a:off x="8753015" y="3223803"/>
            <a:ext cx="2796066" cy="2872197"/>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3010CF18-370D-4E80-AE4C-396FFDFCAE5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Date Placeholder 9">
            <a:extLst>
              <a:ext uri="{FF2B5EF4-FFF2-40B4-BE49-F238E27FC236}">
                <a16:creationId xmlns:a16="http://schemas.microsoft.com/office/drawing/2014/main" id="{C5EBFE9C-5A22-4462-9C51-E00C03F55C3D}"/>
              </a:ext>
            </a:extLst>
          </p:cNvPr>
          <p:cNvSpPr>
            <a:spLocks noGrp="1"/>
          </p:cNvSpPr>
          <p:nvPr>
            <p:ph type="dt" sz="half" idx="10"/>
          </p:nvPr>
        </p:nvSpPr>
        <p:spPr>
          <a:xfrm>
            <a:off x="8753015" y="6309360"/>
            <a:ext cx="1734207" cy="457200"/>
          </a:xfrm>
        </p:spPr>
        <p:txBody>
          <a:bodyPr/>
          <a:lstStyle>
            <a:lvl1pPr algn="l">
              <a:defRPr/>
            </a:lvl1pPr>
          </a:lstStyle>
          <a:p>
            <a:fld id="{61A2E4C8-2960-4ADD-862C-4D9643CB15AC}" type="datetime1">
              <a:rPr lang="en-US" smtClean="0"/>
              <a:t>12/11/2022</a:t>
            </a:fld>
            <a:endParaRPr lang="en-US" dirty="0"/>
          </a:p>
        </p:txBody>
      </p:sp>
      <p:sp>
        <p:nvSpPr>
          <p:cNvPr id="11" name="Footer Placeholder 10">
            <a:extLst>
              <a:ext uri="{FF2B5EF4-FFF2-40B4-BE49-F238E27FC236}">
                <a16:creationId xmlns:a16="http://schemas.microsoft.com/office/drawing/2014/main" id="{2EBBFF2E-AA66-4B76-9139-CB000B5A45D5}"/>
              </a:ext>
            </a:extLst>
          </p:cNvPr>
          <p:cNvSpPr>
            <a:spLocks noGrp="1"/>
          </p:cNvSpPr>
          <p:nvPr>
            <p:ph type="ftr" sz="quarter" idx="11"/>
          </p:nvPr>
        </p:nvSpPr>
        <p:spPr>
          <a:xfrm>
            <a:off x="638818" y="6309360"/>
            <a:ext cx="6993867" cy="457200"/>
          </a:xfrm>
        </p:spPr>
        <p:txBody>
          <a:bodyPr/>
          <a:lstStyle/>
          <a:p>
            <a:endParaRPr lang="en-US" dirty="0"/>
          </a:p>
        </p:txBody>
      </p:sp>
      <p:sp>
        <p:nvSpPr>
          <p:cNvPr id="12" name="Slide Number Placeholder 11">
            <a:extLst>
              <a:ext uri="{FF2B5EF4-FFF2-40B4-BE49-F238E27FC236}">
                <a16:creationId xmlns:a16="http://schemas.microsoft.com/office/drawing/2014/main" id="{A44F64C4-BF20-4F6B-B650-57C71C828A68}"/>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10099297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34996" y="640079"/>
            <a:ext cx="2714085" cy="2695903"/>
          </a:xfrm>
        </p:spPr>
        <p:txBody>
          <a:bodyPr anchor="b">
            <a:noAutofit/>
          </a:bodyPr>
          <a:lstStyle>
            <a:lvl1pPr algn="l">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248592"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hasCustomPrompt="1"/>
          </p:nvPr>
        </p:nvSpPr>
        <p:spPr>
          <a:xfrm>
            <a:off x="8834996" y="3429000"/>
            <a:ext cx="2714085" cy="2508026"/>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90949BC8-9ABF-49F6-851C-5DB0B86CA70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a:extLst>
              <a:ext uri="{FF2B5EF4-FFF2-40B4-BE49-F238E27FC236}">
                <a16:creationId xmlns:a16="http://schemas.microsoft.com/office/drawing/2014/main" id="{04E1EE21-E3FA-4D43-B224-C664959637B0}"/>
              </a:ext>
            </a:extLst>
          </p:cNvPr>
          <p:cNvSpPr>
            <a:spLocks noGrp="1"/>
          </p:cNvSpPr>
          <p:nvPr>
            <p:ph type="dt" sz="half" idx="10"/>
          </p:nvPr>
        </p:nvSpPr>
        <p:spPr>
          <a:xfrm>
            <a:off x="8834997" y="6309360"/>
            <a:ext cx="1645920" cy="457200"/>
          </a:xfrm>
        </p:spPr>
        <p:txBody>
          <a:bodyPr/>
          <a:lstStyle/>
          <a:p>
            <a:fld id="{48BDEA15-09CD-4275-A8E0-385C965F48B0}" type="datetime1">
              <a:rPr lang="en-US" smtClean="0"/>
              <a:t>12/11/2022</a:t>
            </a:fld>
            <a:endParaRPr lang="en-US" dirty="0"/>
          </a:p>
        </p:txBody>
      </p:sp>
      <p:sp>
        <p:nvSpPr>
          <p:cNvPr id="7" name="Slide Number Placeholder 6">
            <a:extLst>
              <a:ext uri="{FF2B5EF4-FFF2-40B4-BE49-F238E27FC236}">
                <a16:creationId xmlns:a16="http://schemas.microsoft.com/office/drawing/2014/main" id="{A32D7F83-8993-4ED4-9F02-663CC085052F}"/>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6" name="Footer Placeholder 5">
            <a:extLst>
              <a:ext uri="{FF2B5EF4-FFF2-40B4-BE49-F238E27FC236}">
                <a16:creationId xmlns:a16="http://schemas.microsoft.com/office/drawing/2014/main" id="{8E3678B7-E511-4CE1-BEE5-89E959B9BFD6}"/>
              </a:ext>
            </a:extLst>
          </p:cNvPr>
          <p:cNvSpPr>
            <a:spLocks noGrp="1"/>
          </p:cNvSpPr>
          <p:nvPr>
            <p:ph type="ftr" sz="quarter" idx="11"/>
          </p:nvPr>
        </p:nvSpPr>
        <p:spPr>
          <a:xfrm>
            <a:off x="640080" y="6309360"/>
            <a:ext cx="4946592" cy="457200"/>
          </a:xfrm>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p>
        </p:txBody>
      </p:sp>
    </p:spTree>
    <p:extLst>
      <p:ext uri="{BB962C8B-B14F-4D97-AF65-F5344CB8AC3E}">
        <p14:creationId xmlns:p14="http://schemas.microsoft.com/office/powerpoint/2010/main" val="13681254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41BC61-5547-4A60-8DA1-6699760D9972}" type="datetime1">
              <a:rPr lang="en-US" smtClean="0"/>
              <a:t>12/11/2022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41372013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24B9D1C6-60D0-4CD1-8F31-F912522EB041}" type="datetime1">
              <a:rPr lang="en-US" smtClean="0"/>
              <a:t>12/11/2022</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dirty="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10389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786F82F-1B47-46ED-8EAE-53EF71E59E9A}"/>
              </a:ext>
            </a:extLst>
          </p:cNvPr>
          <p:cNvSpPr/>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42918" y="705113"/>
            <a:ext cx="3411973" cy="5197498"/>
          </a:xfrm>
          <a:prstGeom prst="rect">
            <a:avLst/>
          </a:prstGeom>
        </p:spPr>
        <p:txBody>
          <a:bodyPr vert="horz" lIns="109728" tIns="109728" rIns="109728" bIns="9144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76671" y="705113"/>
            <a:ext cx="6172412" cy="5197497"/>
          </a:xfrm>
          <a:prstGeom prst="rect">
            <a:avLst/>
          </a:prstGeom>
        </p:spPr>
        <p:txBody>
          <a:bodyPr vert="horz" lIns="109728" tIns="109728" rIns="109728" bIns="9144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2917" y="6309360"/>
            <a:ext cx="3411973"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fld id="{4AF8082C-0922-4249-A612-B415F5231620}" type="datetime1">
              <a:rPr lang="en-US" smtClean="0"/>
              <a:t>12/11/2022</a:t>
            </a:fld>
            <a:endParaRPr lang="en-US" dirty="0"/>
          </a:p>
        </p:txBody>
      </p:sp>
      <p:sp>
        <p:nvSpPr>
          <p:cNvPr id="5" name="Footer Placeholder 4"/>
          <p:cNvSpPr>
            <a:spLocks noGrp="1"/>
          </p:cNvSpPr>
          <p:nvPr>
            <p:ph type="ftr" sz="quarter" idx="3"/>
          </p:nvPr>
        </p:nvSpPr>
        <p:spPr>
          <a:xfrm>
            <a:off x="5376670" y="6309360"/>
            <a:ext cx="4946592"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569202" y="6309360"/>
            <a:ext cx="979879" cy="457200"/>
          </a:xfrm>
          <a:prstGeom prst="rect">
            <a:avLst/>
          </a:prstGeom>
        </p:spPr>
        <p:txBody>
          <a:bodyPr vert="horz" lIns="109728" tIns="109728" rIns="109728" bIns="91440" rtlCol="0" anchor="b"/>
          <a:lstStyle>
            <a:lvl1pPr algn="r">
              <a:defRPr sz="1600" b="1" spc="150" baseline="0">
                <a:solidFill>
                  <a:schemeClr val="tx1">
                    <a:lumMod val="75000"/>
                    <a:lumOff val="25000"/>
                  </a:schemeClr>
                </a:solidFill>
                <a:latin typeface="+mj-lt"/>
              </a:defRPr>
            </a:lvl1pPr>
          </a:lstStyle>
          <a:p>
            <a:fld id="{FAEF9944-A4F6-4C59-AEBD-678D6480B8EA}" type="slidenum">
              <a:rPr lang="en-US" smtClean="0"/>
              <a:pPr/>
              <a:t>‹#›</a:t>
            </a:fld>
            <a:endParaRPr lang="en-US" dirty="0"/>
          </a:p>
        </p:txBody>
      </p:sp>
      <p:sp>
        <p:nvSpPr>
          <p:cNvPr id="21" name="Rectangle 20">
            <a:extLst>
              <a:ext uri="{FF2B5EF4-FFF2-40B4-BE49-F238E27FC236}">
                <a16:creationId xmlns:a16="http://schemas.microsoft.com/office/drawing/2014/main" id="{EF1BAF6F-6275-4646-9C59-331B29B9550F}"/>
              </a:ext>
            </a:extLst>
          </p:cNvPr>
          <p:cNvSpPr/>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33122294"/>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24" r:id="rId4"/>
    <p:sldLayoutId id="2147483725" r:id="rId5"/>
    <p:sldLayoutId id="2147483730" r:id="rId6"/>
    <p:sldLayoutId id="2147483726" r:id="rId7"/>
    <p:sldLayoutId id="2147483727" r:id="rId8"/>
    <p:sldLayoutId id="2147483728" r:id="rId9"/>
    <p:sldLayoutId id="2147483729" r:id="rId10"/>
    <p:sldLayoutId id="2147483731" r:id="rId11"/>
  </p:sldLayoutIdLst>
  <p:hf sldNum="0" hdr="0" ftr="0" dt="0"/>
  <p:txStyles>
    <p:titleStyle>
      <a:lvl1pPr algn="l" defTabSz="914400" rtl="0" eaLnBrk="1" latinLnBrk="0" hangingPunct="1">
        <a:lnSpc>
          <a:spcPct val="150000"/>
        </a:lnSpc>
        <a:spcBef>
          <a:spcPct val="0"/>
        </a:spcBef>
        <a:buNone/>
        <a:defRPr sz="36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1"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362F176A-9349-4CD7-8042-59C0200C8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7855" y="-4078"/>
            <a:ext cx="4641096"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DBD3FFC-78D0-1AF7-08C0-65448B94B3FB}"/>
              </a:ext>
            </a:extLst>
          </p:cNvPr>
          <p:cNvPicPr>
            <a:picLocks noChangeAspect="1"/>
          </p:cNvPicPr>
          <p:nvPr/>
        </p:nvPicPr>
        <p:blipFill rotWithShape="1">
          <a:blip r:embed="rId2"/>
          <a:srcRect t="11208" r="3" b="21755"/>
          <a:stretch/>
        </p:blipFill>
        <p:spPr>
          <a:xfrm>
            <a:off x="20" y="1074544"/>
            <a:ext cx="7562606" cy="5069861"/>
          </a:xfrm>
          <a:prstGeom prst="rect">
            <a:avLst/>
          </a:prstGeom>
        </p:spPr>
      </p:pic>
      <p:sp>
        <p:nvSpPr>
          <p:cNvPr id="13" name="Rectangle 12">
            <a:extLst>
              <a:ext uri="{FF2B5EF4-FFF2-40B4-BE49-F238E27FC236}">
                <a16:creationId xmlns:a16="http://schemas.microsoft.com/office/drawing/2014/main" id="{4E9A171F-91A7-42F8-B25C-E38B244E7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4738AB-B6BE-4867-889A-52CE4AC8D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5468" y="1095508"/>
            <a:ext cx="46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836C24-13FD-EEBC-98AB-8C66659B3C69}"/>
              </a:ext>
            </a:extLst>
          </p:cNvPr>
          <p:cNvSpPr>
            <a:spLocks noGrp="1"/>
          </p:cNvSpPr>
          <p:nvPr>
            <p:ph type="ctrTitle"/>
          </p:nvPr>
        </p:nvSpPr>
        <p:spPr>
          <a:xfrm>
            <a:off x="7973503" y="1709530"/>
            <a:ext cx="3754671" cy="2528515"/>
          </a:xfrm>
        </p:spPr>
        <p:txBody>
          <a:bodyPr anchor="b">
            <a:normAutofit/>
          </a:bodyPr>
          <a:lstStyle/>
          <a:p>
            <a:r>
              <a:rPr lang="en-GB" sz="3300">
                <a:solidFill>
                  <a:schemeClr val="tx2"/>
                </a:solidFill>
              </a:rPr>
              <a:t>Gender, Race, Religion and Crime</a:t>
            </a:r>
          </a:p>
        </p:txBody>
      </p:sp>
      <p:sp>
        <p:nvSpPr>
          <p:cNvPr id="3" name="Subtitle 2">
            <a:extLst>
              <a:ext uri="{FF2B5EF4-FFF2-40B4-BE49-F238E27FC236}">
                <a16:creationId xmlns:a16="http://schemas.microsoft.com/office/drawing/2014/main" id="{CAA351FC-904B-A98F-E498-D5EFFB375F2A}"/>
              </a:ext>
            </a:extLst>
          </p:cNvPr>
          <p:cNvSpPr>
            <a:spLocks noGrp="1"/>
          </p:cNvSpPr>
          <p:nvPr>
            <p:ph type="subTitle" idx="1"/>
          </p:nvPr>
        </p:nvSpPr>
        <p:spPr>
          <a:xfrm>
            <a:off x="7976914" y="4238046"/>
            <a:ext cx="3806919" cy="1741404"/>
          </a:xfrm>
        </p:spPr>
        <p:txBody>
          <a:bodyPr anchor="t">
            <a:normAutofit/>
          </a:bodyPr>
          <a:lstStyle/>
          <a:p>
            <a:pPr>
              <a:lnSpc>
                <a:spcPct val="140000"/>
              </a:lnSpc>
            </a:pPr>
            <a:r>
              <a:rPr lang="en-GB" sz="2000">
                <a:solidFill>
                  <a:schemeClr val="tx2"/>
                </a:solidFill>
              </a:rPr>
              <a:t>Week 10 – Recap</a:t>
            </a:r>
          </a:p>
          <a:p>
            <a:pPr>
              <a:lnSpc>
                <a:spcPct val="140000"/>
              </a:lnSpc>
            </a:pPr>
            <a:r>
              <a:rPr lang="en-GB" sz="2000">
                <a:solidFill>
                  <a:schemeClr val="tx2"/>
                </a:solidFill>
              </a:rPr>
              <a:t>Dr. Luke Roach</a:t>
            </a:r>
          </a:p>
          <a:p>
            <a:pPr>
              <a:lnSpc>
                <a:spcPct val="140000"/>
              </a:lnSpc>
            </a:pPr>
            <a:r>
              <a:rPr lang="en-GB" sz="2000">
                <a:solidFill>
                  <a:schemeClr val="tx2"/>
                </a:solidFill>
              </a:rPr>
              <a:t>L.roach@uwtsd.ac.uk</a:t>
            </a:r>
          </a:p>
        </p:txBody>
      </p:sp>
      <p:sp>
        <p:nvSpPr>
          <p:cNvPr id="17" name="Rectangle 16">
            <a:extLst>
              <a:ext uri="{FF2B5EF4-FFF2-40B4-BE49-F238E27FC236}">
                <a16:creationId xmlns:a16="http://schemas.microsoft.com/office/drawing/2014/main" id="{57851D67-7085-40E2-B146-F91433A28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144405"/>
            <a:ext cx="7534656"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85AAE23-FCB6-4663-907C-0110B0FDC5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5468" y="6167615"/>
            <a:ext cx="46034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C969C2C-E7E3-4052-87D4-61E733EC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C60369F-A41B-4D6E-8990-30E2715C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1459"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253428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1DDCBD-0592-34E5-7605-CC12E7F2CA65}"/>
              </a:ext>
            </a:extLst>
          </p:cNvPr>
          <p:cNvSpPr>
            <a:spLocks noGrp="1"/>
          </p:cNvSpPr>
          <p:nvPr>
            <p:ph type="title"/>
          </p:nvPr>
        </p:nvSpPr>
        <p:spPr>
          <a:xfrm>
            <a:off x="1535371" y="1044054"/>
            <a:ext cx="10013709" cy="1030360"/>
          </a:xfrm>
        </p:spPr>
        <p:txBody>
          <a:bodyPr>
            <a:normAutofit/>
          </a:bodyPr>
          <a:lstStyle/>
          <a:p>
            <a:r>
              <a:rPr lang="en-GB">
                <a:solidFill>
                  <a:schemeClr val="bg1"/>
                </a:solidFill>
              </a:rPr>
              <a:t>Session Outline</a:t>
            </a:r>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CF5E4C0-F452-7F2A-F5FD-6099D1CFFA64}"/>
              </a:ext>
            </a:extLst>
          </p:cNvPr>
          <p:cNvSpPr>
            <a:spLocks noGrp="1"/>
          </p:cNvSpPr>
          <p:nvPr>
            <p:ph idx="1"/>
          </p:nvPr>
        </p:nvSpPr>
        <p:spPr>
          <a:xfrm>
            <a:off x="1535371" y="2702257"/>
            <a:ext cx="9935571" cy="3426158"/>
          </a:xfrm>
        </p:spPr>
        <p:txBody>
          <a:bodyPr anchor="t">
            <a:normAutofit/>
          </a:bodyPr>
          <a:lstStyle/>
          <a:p>
            <a:r>
              <a:rPr lang="en-GB" dirty="0"/>
              <a:t>Theories of Gender, Race, Religion and Crime</a:t>
            </a:r>
          </a:p>
          <a:p>
            <a:r>
              <a:rPr lang="en-GB" dirty="0"/>
              <a:t>Gender, Race, Religion and Society</a:t>
            </a:r>
          </a:p>
          <a:p>
            <a:r>
              <a:rPr lang="en-GB" dirty="0"/>
              <a:t>Identity and Crime</a:t>
            </a:r>
          </a:p>
          <a:p>
            <a:r>
              <a:rPr lang="en-GB" dirty="0"/>
              <a:t>Hate Crime</a:t>
            </a:r>
          </a:p>
          <a:p>
            <a:r>
              <a:rPr lang="en-GB" dirty="0"/>
              <a:t>Assignment 2</a:t>
            </a:r>
          </a:p>
        </p:txBody>
      </p:sp>
    </p:spTree>
    <p:extLst>
      <p:ext uri="{BB962C8B-B14F-4D97-AF65-F5344CB8AC3E}">
        <p14:creationId xmlns:p14="http://schemas.microsoft.com/office/powerpoint/2010/main" val="19852679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1ED69555-EE48-4B19-812B-4E1068DBF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57">
            <a:extLst>
              <a:ext uri="{FF2B5EF4-FFF2-40B4-BE49-F238E27FC236}">
                <a16:creationId xmlns:a16="http://schemas.microsoft.com/office/drawing/2014/main" id="{57AEB73D-F521-4B19-820F-12DB6BCC8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41" name="Rectangle 40">
            <a:extLst>
              <a:ext uri="{FF2B5EF4-FFF2-40B4-BE49-F238E27FC236}">
                <a16:creationId xmlns:a16="http://schemas.microsoft.com/office/drawing/2014/main" id="{6B72EEBA-3A5D-41CE-8465-A45A0F656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3" name="Rectangle 42">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4413CD7F-736E-4AF7-AB2B-473CAA9E1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946"/>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B3D5C2-2983-3C34-1686-4E39ED39200F}"/>
              </a:ext>
            </a:extLst>
          </p:cNvPr>
          <p:cNvSpPr>
            <a:spLocks noGrp="1"/>
          </p:cNvSpPr>
          <p:nvPr>
            <p:ph type="title"/>
          </p:nvPr>
        </p:nvSpPr>
        <p:spPr>
          <a:xfrm>
            <a:off x="1635102" y="592947"/>
            <a:ext cx="8791787" cy="3895085"/>
          </a:xfrm>
        </p:spPr>
        <p:txBody>
          <a:bodyPr vert="horz" lIns="109728" tIns="109728" rIns="109728" bIns="91440" rtlCol="0" anchor="b">
            <a:normAutofit/>
          </a:bodyPr>
          <a:lstStyle/>
          <a:p>
            <a:pPr>
              <a:lnSpc>
                <a:spcPct val="115000"/>
              </a:lnSpc>
            </a:pPr>
            <a:r>
              <a:rPr lang="en-US" sz="6100" b="0" cap="all">
                <a:solidFill>
                  <a:schemeClr val="tx1">
                    <a:lumMod val="65000"/>
                    <a:lumOff val="35000"/>
                  </a:schemeClr>
                </a:solidFill>
              </a:rPr>
              <a:t>Theories of Race, Gender, Religion and Crime</a:t>
            </a:r>
          </a:p>
        </p:txBody>
      </p:sp>
      <p:sp>
        <p:nvSpPr>
          <p:cNvPr id="47" name="Rectangle 46">
            <a:extLst>
              <a:ext uri="{FF2B5EF4-FFF2-40B4-BE49-F238E27FC236}">
                <a16:creationId xmlns:a16="http://schemas.microsoft.com/office/drawing/2014/main" id="{55EDA2F5-6B28-478B-9AC4-43FE41E2B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24838"/>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701D712E-ABB9-4258-877D-9349C8577A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790620"/>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E7528E56-1447-4C98-882B-CE26279501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043629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946"/>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24838"/>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176219-239A-838F-276A-3405E457DDCD}"/>
              </a:ext>
            </a:extLst>
          </p:cNvPr>
          <p:cNvSpPr>
            <a:spLocks noGrp="1"/>
          </p:cNvSpPr>
          <p:nvPr>
            <p:ph type="title"/>
          </p:nvPr>
        </p:nvSpPr>
        <p:spPr>
          <a:xfrm>
            <a:off x="1535372" y="4872251"/>
            <a:ext cx="10013709" cy="1030360"/>
          </a:xfrm>
        </p:spPr>
        <p:txBody>
          <a:bodyPr>
            <a:normAutofit/>
          </a:bodyPr>
          <a:lstStyle/>
          <a:p>
            <a:r>
              <a:rPr lang="en-GB">
                <a:solidFill>
                  <a:schemeClr val="bg1"/>
                </a:solidFill>
              </a:rPr>
              <a:t>Social Constructivism </a:t>
            </a:r>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790620"/>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DC49160-5A73-BC8A-FD22-47EFB98D6026}"/>
              </a:ext>
            </a:extLst>
          </p:cNvPr>
          <p:cNvSpPr>
            <a:spLocks noGrp="1"/>
          </p:cNvSpPr>
          <p:nvPr>
            <p:ph idx="1"/>
          </p:nvPr>
        </p:nvSpPr>
        <p:spPr>
          <a:xfrm>
            <a:off x="1535372" y="705114"/>
            <a:ext cx="9935571" cy="3703114"/>
          </a:xfrm>
        </p:spPr>
        <p:txBody>
          <a:bodyPr>
            <a:normAutofit/>
          </a:bodyPr>
          <a:lstStyle/>
          <a:p>
            <a:pPr>
              <a:lnSpc>
                <a:spcPct val="130000"/>
              </a:lnSpc>
            </a:pPr>
            <a:r>
              <a:rPr lang="en-GB" sz="1700" dirty="0"/>
              <a:t>Social Constructivism stands at the other end of the scale from Positivism</a:t>
            </a:r>
          </a:p>
          <a:p>
            <a:pPr>
              <a:lnSpc>
                <a:spcPct val="130000"/>
              </a:lnSpc>
            </a:pPr>
            <a:endParaRPr lang="en-GB" sz="1700" dirty="0"/>
          </a:p>
          <a:p>
            <a:pPr>
              <a:lnSpc>
                <a:spcPct val="130000"/>
              </a:lnSpc>
            </a:pPr>
            <a:r>
              <a:rPr lang="en-GB" sz="1700" dirty="0"/>
              <a:t>“There are no facts, only interpretations” (Nietzsche, 1886)</a:t>
            </a:r>
          </a:p>
          <a:p>
            <a:pPr>
              <a:lnSpc>
                <a:spcPct val="130000"/>
              </a:lnSpc>
            </a:pPr>
            <a:endParaRPr lang="en-GB" sz="1700" dirty="0"/>
          </a:p>
          <a:p>
            <a:pPr>
              <a:lnSpc>
                <a:spcPct val="130000"/>
              </a:lnSpc>
            </a:pPr>
            <a:r>
              <a:rPr lang="en-GB" sz="1700" dirty="0"/>
              <a:t>The Social Construction of Reality (Berger and </a:t>
            </a:r>
          </a:p>
          <a:p>
            <a:pPr>
              <a:lnSpc>
                <a:spcPct val="130000"/>
              </a:lnSpc>
            </a:pPr>
            <a:r>
              <a:rPr lang="en-GB" sz="1700" dirty="0" err="1"/>
              <a:t>Luckmann</a:t>
            </a:r>
            <a:r>
              <a:rPr lang="en-GB" sz="1700" dirty="0"/>
              <a:t>, 1967)</a:t>
            </a:r>
          </a:p>
          <a:p>
            <a:pPr>
              <a:lnSpc>
                <a:spcPct val="130000"/>
              </a:lnSpc>
            </a:pPr>
            <a:endParaRPr lang="en-GB" sz="1700" dirty="0"/>
          </a:p>
        </p:txBody>
      </p:sp>
    </p:spTree>
    <p:extLst>
      <p:ext uri="{BB962C8B-B14F-4D97-AF65-F5344CB8AC3E}">
        <p14:creationId xmlns:p14="http://schemas.microsoft.com/office/powerpoint/2010/main" val="19919758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32FF329-3A87-4F66-BA01-91CD63C81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4420926"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walking up a stairs">
            <a:extLst>
              <a:ext uri="{FF2B5EF4-FFF2-40B4-BE49-F238E27FC236}">
                <a16:creationId xmlns:a16="http://schemas.microsoft.com/office/drawing/2014/main" id="{6C509BE6-6A16-02A6-10BD-9CBACFFF89AA}"/>
              </a:ext>
            </a:extLst>
          </p:cNvPr>
          <p:cNvPicPr>
            <a:picLocks noChangeAspect="1"/>
          </p:cNvPicPr>
          <p:nvPr/>
        </p:nvPicPr>
        <p:blipFill rotWithShape="1">
          <a:blip r:embed="rId2"/>
          <a:srcRect l="31859" r="12928"/>
          <a:stretch/>
        </p:blipFill>
        <p:spPr>
          <a:xfrm>
            <a:off x="20" y="719747"/>
            <a:ext cx="4458058" cy="5389675"/>
          </a:xfrm>
          <a:prstGeom prst="rect">
            <a:avLst/>
          </a:prstGeom>
        </p:spPr>
      </p:pic>
      <p:sp>
        <p:nvSpPr>
          <p:cNvPr id="13" name="Rectangle 12">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46359"/>
            <a:ext cx="4426072" cy="711642"/>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748578"/>
            <a:ext cx="7765922" cy="541903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6F3767-D73B-F673-CFC7-C6A44CA4B2AE}"/>
              </a:ext>
            </a:extLst>
          </p:cNvPr>
          <p:cNvSpPr>
            <a:spLocks noGrp="1"/>
          </p:cNvSpPr>
          <p:nvPr>
            <p:ph type="title"/>
          </p:nvPr>
        </p:nvSpPr>
        <p:spPr>
          <a:xfrm>
            <a:off x="4919472" y="1056362"/>
            <a:ext cx="6627226" cy="1154102"/>
          </a:xfrm>
        </p:spPr>
        <p:txBody>
          <a:bodyPr>
            <a:normAutofit/>
          </a:bodyPr>
          <a:lstStyle/>
          <a:p>
            <a:r>
              <a:rPr lang="en-GB"/>
              <a:t>Symbolic Interactionism</a:t>
            </a:r>
          </a:p>
        </p:txBody>
      </p:sp>
      <p:sp>
        <p:nvSpPr>
          <p:cNvPr id="17" name="Rectangle 16">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E36EF96-EDA0-7782-EE0B-085F70387990}"/>
              </a:ext>
            </a:extLst>
          </p:cNvPr>
          <p:cNvSpPr>
            <a:spLocks noGrp="1"/>
          </p:cNvSpPr>
          <p:nvPr>
            <p:ph idx="1"/>
          </p:nvPr>
        </p:nvSpPr>
        <p:spPr>
          <a:xfrm>
            <a:off x="4921857" y="2268656"/>
            <a:ext cx="6627226" cy="3505938"/>
          </a:xfrm>
        </p:spPr>
        <p:txBody>
          <a:bodyPr anchor="t">
            <a:normAutofit/>
          </a:bodyPr>
          <a:lstStyle/>
          <a:p>
            <a:pPr>
              <a:lnSpc>
                <a:spcPct val="130000"/>
              </a:lnSpc>
            </a:pPr>
            <a:r>
              <a:rPr lang="en-GB" sz="1500"/>
              <a:t>George Herbert Mead (1934)</a:t>
            </a:r>
          </a:p>
          <a:p>
            <a:pPr>
              <a:lnSpc>
                <a:spcPct val="130000"/>
              </a:lnSpc>
            </a:pPr>
            <a:endParaRPr lang="en-GB" sz="1500"/>
          </a:p>
          <a:p>
            <a:pPr>
              <a:lnSpc>
                <a:spcPct val="130000"/>
              </a:lnSpc>
            </a:pPr>
            <a:r>
              <a:rPr lang="en-GB" sz="1500"/>
              <a:t>Herbert Blumer (1969)</a:t>
            </a:r>
          </a:p>
          <a:p>
            <a:pPr>
              <a:lnSpc>
                <a:spcPct val="130000"/>
              </a:lnSpc>
            </a:pPr>
            <a:endParaRPr lang="en-GB" sz="1500"/>
          </a:p>
          <a:p>
            <a:pPr>
              <a:lnSpc>
                <a:spcPct val="130000"/>
              </a:lnSpc>
            </a:pPr>
            <a:r>
              <a:rPr lang="en-GB" sz="1500" b="0" i="0">
                <a:effectLst/>
                <a:latin typeface="Open Sans" panose="020B0606030504020204" pitchFamily="34" charset="0"/>
              </a:rPr>
              <a:t>“Symbolic interactionism is a theoretical perspective in sociology that addresses the manner in which society is created and maintained through face-to-face, repeated, meaningful interactions among individuals.” (Carter and Fuller, 2016)</a:t>
            </a:r>
            <a:endParaRPr lang="en-GB" sz="1500"/>
          </a:p>
          <a:p>
            <a:pPr>
              <a:lnSpc>
                <a:spcPct val="130000"/>
              </a:lnSpc>
            </a:pPr>
            <a:endParaRPr lang="en-GB" sz="1500"/>
          </a:p>
        </p:txBody>
      </p:sp>
      <p:sp>
        <p:nvSpPr>
          <p:cNvPr id="19" name="Rectangle 18">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94069" y="6167615"/>
            <a:ext cx="77948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838716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6072" cy="18040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6619DFCB-4A40-9ABE-8029-56D39B8DEF2F}"/>
              </a:ext>
            </a:extLst>
          </p:cNvPr>
          <p:cNvPicPr>
            <a:picLocks noChangeAspect="1"/>
          </p:cNvPicPr>
          <p:nvPr/>
        </p:nvPicPr>
        <p:blipFill rotWithShape="1">
          <a:blip r:embed="rId2"/>
          <a:srcRect l="15662" r="7469" b="-2"/>
          <a:stretch/>
        </p:blipFill>
        <p:spPr>
          <a:xfrm>
            <a:off x="20" y="1804072"/>
            <a:ext cx="4458058" cy="4349801"/>
          </a:xfrm>
          <a:prstGeom prst="rect">
            <a:avLst/>
          </a:prstGeom>
        </p:spPr>
      </p:pic>
      <p:sp>
        <p:nvSpPr>
          <p:cNvPr id="13" name="Rectangle 12">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0"/>
            <a:ext cx="7765922" cy="616761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55AACB-A2E3-2DE7-13A5-BAEF7D37AEBD}"/>
              </a:ext>
            </a:extLst>
          </p:cNvPr>
          <p:cNvSpPr>
            <a:spLocks noGrp="1"/>
          </p:cNvSpPr>
          <p:nvPr>
            <p:ph type="title"/>
          </p:nvPr>
        </p:nvSpPr>
        <p:spPr>
          <a:xfrm>
            <a:off x="4794634" y="332450"/>
            <a:ext cx="6754447" cy="1471622"/>
          </a:xfrm>
        </p:spPr>
        <p:txBody>
          <a:bodyPr anchor="b">
            <a:normAutofit/>
          </a:bodyPr>
          <a:lstStyle/>
          <a:p>
            <a:pPr>
              <a:lnSpc>
                <a:spcPct val="140000"/>
              </a:lnSpc>
            </a:pPr>
            <a:r>
              <a:rPr lang="en-GB" sz="2800" dirty="0"/>
              <a:t>Self and the Dramaturgical Analogy</a:t>
            </a:r>
          </a:p>
        </p:txBody>
      </p:sp>
      <p:sp>
        <p:nvSpPr>
          <p:cNvPr id="15" name="Rectangle 14">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753806"/>
            <a:ext cx="4425696"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F30F8D-F567-C869-30C2-55B30396268A}"/>
              </a:ext>
            </a:extLst>
          </p:cNvPr>
          <p:cNvSpPr>
            <a:spLocks noGrp="1"/>
          </p:cNvSpPr>
          <p:nvPr>
            <p:ph idx="1"/>
          </p:nvPr>
        </p:nvSpPr>
        <p:spPr>
          <a:xfrm>
            <a:off x="4794637" y="1940001"/>
            <a:ext cx="6754446" cy="3834594"/>
          </a:xfrm>
        </p:spPr>
        <p:txBody>
          <a:bodyPr anchor="t">
            <a:normAutofit/>
          </a:bodyPr>
          <a:lstStyle/>
          <a:p>
            <a:r>
              <a:rPr lang="en-GB"/>
              <a:t>Erving Goffman (The presentation of self in everyday life, 1959)</a:t>
            </a:r>
          </a:p>
          <a:p>
            <a:endParaRPr lang="en-GB"/>
          </a:p>
          <a:p>
            <a:pPr lvl="1"/>
            <a:r>
              <a:rPr lang="en-GB"/>
              <a:t>Back Stage – Where we rehearse the rules of social interaction and practice our presentation of self</a:t>
            </a:r>
          </a:p>
          <a:p>
            <a:pPr lvl="1"/>
            <a:endParaRPr lang="en-GB"/>
          </a:p>
          <a:p>
            <a:pPr lvl="1"/>
            <a:r>
              <a:rPr lang="en-GB"/>
              <a:t>Front Stage – Where we perform our presentation of self for the audience to receive</a:t>
            </a:r>
          </a:p>
        </p:txBody>
      </p:sp>
      <p:sp>
        <p:nvSpPr>
          <p:cNvPr id="17" name="Rectangle 16">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49" y="6167615"/>
            <a:ext cx="12192001"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147634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6186DD79-F4CA-4DD7-9C78-AC180665F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495508"/>
            <a:ext cx="4426072" cy="436806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957271-A58A-45A4-0792-E1B692D12B14}"/>
              </a:ext>
            </a:extLst>
          </p:cNvPr>
          <p:cNvSpPr>
            <a:spLocks noGrp="1"/>
          </p:cNvSpPr>
          <p:nvPr>
            <p:ph type="title"/>
          </p:nvPr>
        </p:nvSpPr>
        <p:spPr>
          <a:xfrm>
            <a:off x="642918" y="1952825"/>
            <a:ext cx="3411973" cy="3635693"/>
          </a:xfrm>
        </p:spPr>
        <p:txBody>
          <a:bodyPr>
            <a:normAutofit/>
          </a:bodyPr>
          <a:lstStyle/>
          <a:p>
            <a:r>
              <a:rPr lang="en-GB">
                <a:solidFill>
                  <a:schemeClr val="bg1"/>
                </a:solidFill>
              </a:rPr>
              <a:t>Labelling Theory</a:t>
            </a:r>
          </a:p>
        </p:txBody>
      </p:sp>
      <p:sp>
        <p:nvSpPr>
          <p:cNvPr id="12" name="Rectangle 11">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4426072" cy="1514475"/>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1514475"/>
            <a:ext cx="7765922" cy="4356996"/>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501324"/>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51" y="5863306"/>
            <a:ext cx="12192001" cy="994694"/>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580746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09075FF-6B57-BD61-912E-F8838DCF9E9B}"/>
              </a:ext>
            </a:extLst>
          </p:cNvPr>
          <p:cNvSpPr>
            <a:spLocks noGrp="1"/>
          </p:cNvSpPr>
          <p:nvPr>
            <p:ph idx="1"/>
          </p:nvPr>
        </p:nvSpPr>
        <p:spPr>
          <a:xfrm>
            <a:off x="5117909" y="1952825"/>
            <a:ext cx="6431173" cy="3635693"/>
          </a:xfrm>
        </p:spPr>
        <p:txBody>
          <a:bodyPr>
            <a:normAutofit/>
          </a:bodyPr>
          <a:lstStyle/>
          <a:p>
            <a:pPr>
              <a:lnSpc>
                <a:spcPct val="130000"/>
              </a:lnSpc>
            </a:pPr>
            <a:r>
              <a:rPr lang="en-GB" sz="1500" dirty="0"/>
              <a:t>Howard Becker (Outsiders, 1963)</a:t>
            </a:r>
          </a:p>
          <a:p>
            <a:pPr>
              <a:lnSpc>
                <a:spcPct val="130000"/>
              </a:lnSpc>
            </a:pPr>
            <a:endParaRPr lang="en-GB" sz="1500" dirty="0"/>
          </a:p>
          <a:p>
            <a:pPr marL="0" indent="0">
              <a:lnSpc>
                <a:spcPct val="130000"/>
              </a:lnSpc>
              <a:buNone/>
            </a:pPr>
            <a:r>
              <a:rPr lang="en-GB" sz="1500" b="0" i="0" dirty="0">
                <a:effectLst/>
                <a:latin typeface="Arial" panose="020B0604020202020204" pitchFamily="34" charset="0"/>
              </a:rPr>
              <a:t>"…social groups create deviance by making rules whose infraction creates deviance, and by applying those rules to particular people and </a:t>
            </a:r>
            <a:r>
              <a:rPr lang="en-GB" sz="1500" b="0" i="0" dirty="0" err="1">
                <a:effectLst/>
                <a:latin typeface="Arial" panose="020B0604020202020204" pitchFamily="34" charset="0"/>
              </a:rPr>
              <a:t>labeling</a:t>
            </a:r>
            <a:r>
              <a:rPr lang="en-GB" sz="1500" b="0" i="0" dirty="0">
                <a:effectLst/>
                <a:latin typeface="Arial" panose="020B0604020202020204" pitchFamily="34" charset="0"/>
              </a:rPr>
              <a:t> them as outsiders. From this point of view, deviance is not a quality of the act the person commits, but rather a consequence of the application by others of rules and sanctions to an 'offender.' The deviant is one to whom that label has been successfully applied; deviant </a:t>
            </a:r>
            <a:r>
              <a:rPr lang="en-GB" sz="1500" b="0" i="0" dirty="0" err="1">
                <a:effectLst/>
                <a:latin typeface="Arial" panose="020B0604020202020204" pitchFamily="34" charset="0"/>
              </a:rPr>
              <a:t>behavior</a:t>
            </a:r>
            <a:r>
              <a:rPr lang="en-GB" sz="1500" b="0" i="0" dirty="0">
                <a:effectLst/>
                <a:latin typeface="Arial" panose="020B0604020202020204" pitchFamily="34" charset="0"/>
              </a:rPr>
              <a:t> is </a:t>
            </a:r>
            <a:r>
              <a:rPr lang="en-GB" sz="1500" b="0" i="0" dirty="0" err="1">
                <a:effectLst/>
                <a:latin typeface="Arial" panose="020B0604020202020204" pitchFamily="34" charset="0"/>
              </a:rPr>
              <a:t>behavior</a:t>
            </a:r>
            <a:r>
              <a:rPr lang="en-GB" sz="1500" b="0" i="0" dirty="0">
                <a:effectLst/>
                <a:latin typeface="Arial" panose="020B0604020202020204" pitchFamily="34" charset="0"/>
              </a:rPr>
              <a:t> that people so label."</a:t>
            </a:r>
            <a:endParaRPr lang="en-GB" sz="1500" dirty="0"/>
          </a:p>
        </p:txBody>
      </p:sp>
    </p:spTree>
    <p:extLst>
      <p:ext uri="{BB962C8B-B14F-4D97-AF65-F5344CB8AC3E}">
        <p14:creationId xmlns:p14="http://schemas.microsoft.com/office/powerpoint/2010/main" val="23113826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EAF1CC-F014-7EA2-2B62-3D3332498A0C}"/>
              </a:ext>
            </a:extLst>
          </p:cNvPr>
          <p:cNvSpPr>
            <a:spLocks noGrp="1"/>
          </p:cNvSpPr>
          <p:nvPr>
            <p:ph type="title"/>
          </p:nvPr>
        </p:nvSpPr>
        <p:spPr>
          <a:xfrm>
            <a:off x="1535371" y="1044054"/>
            <a:ext cx="10013709" cy="1030360"/>
          </a:xfrm>
        </p:spPr>
        <p:txBody>
          <a:bodyPr>
            <a:normAutofit/>
          </a:bodyPr>
          <a:lstStyle/>
          <a:p>
            <a:r>
              <a:rPr lang="en-GB">
                <a:solidFill>
                  <a:schemeClr val="bg1"/>
                </a:solidFill>
              </a:rPr>
              <a:t>Hegemony</a:t>
            </a:r>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A69CC54-B075-A97A-9BDB-E1702953D2F2}"/>
              </a:ext>
            </a:extLst>
          </p:cNvPr>
          <p:cNvSpPr>
            <a:spLocks noGrp="1"/>
          </p:cNvSpPr>
          <p:nvPr>
            <p:ph idx="1"/>
          </p:nvPr>
        </p:nvSpPr>
        <p:spPr>
          <a:xfrm>
            <a:off x="1535371" y="2702257"/>
            <a:ext cx="9935571" cy="3426158"/>
          </a:xfrm>
        </p:spPr>
        <p:txBody>
          <a:bodyPr anchor="t">
            <a:normAutofit/>
          </a:bodyPr>
          <a:lstStyle/>
          <a:p>
            <a:r>
              <a:rPr lang="en-GB" dirty="0"/>
              <a:t>Antonio Gramsci (1891-1937)</a:t>
            </a:r>
          </a:p>
          <a:p>
            <a:r>
              <a:rPr lang="en-GB" dirty="0"/>
              <a:t>Karl Marx (1818-1883)</a:t>
            </a:r>
          </a:p>
          <a:p>
            <a:pPr lvl="1"/>
            <a:r>
              <a:rPr lang="en-GB" dirty="0"/>
              <a:t>Influenced by ideas of the ‘Base and Superstructure’ model designed by Marx</a:t>
            </a:r>
          </a:p>
          <a:p>
            <a:pPr lvl="1"/>
            <a:r>
              <a:rPr lang="en-GB" dirty="0"/>
              <a:t>Dominant classes in society who control the means of production, also control the political and ideological institution of society</a:t>
            </a:r>
          </a:p>
        </p:txBody>
      </p:sp>
    </p:spTree>
    <p:extLst>
      <p:ext uri="{BB962C8B-B14F-4D97-AF65-F5344CB8AC3E}">
        <p14:creationId xmlns:p14="http://schemas.microsoft.com/office/powerpoint/2010/main" val="12203477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32FF329-3A87-4F66-BA01-91CD63C81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4420926"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Why Foucault's work on power is more important than ever | Aeon Essays">
            <a:extLst>
              <a:ext uri="{FF2B5EF4-FFF2-40B4-BE49-F238E27FC236}">
                <a16:creationId xmlns:a16="http://schemas.microsoft.com/office/drawing/2014/main" id="{4A26BEBC-1C28-9516-173F-E6DF5DD792E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208" r="28096" b="1"/>
          <a:stretch/>
        </p:blipFill>
        <p:spPr bwMode="auto">
          <a:xfrm>
            <a:off x="20" y="719747"/>
            <a:ext cx="4458058" cy="5389675"/>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46359"/>
            <a:ext cx="4426072" cy="711642"/>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748578"/>
            <a:ext cx="7765922" cy="541903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5D8D65-0271-E933-7FD3-74D4DC75F4D4}"/>
              </a:ext>
            </a:extLst>
          </p:cNvPr>
          <p:cNvSpPr>
            <a:spLocks noGrp="1"/>
          </p:cNvSpPr>
          <p:nvPr>
            <p:ph type="title"/>
          </p:nvPr>
        </p:nvSpPr>
        <p:spPr>
          <a:xfrm>
            <a:off x="4919472" y="1056362"/>
            <a:ext cx="6627226" cy="1154102"/>
          </a:xfrm>
        </p:spPr>
        <p:txBody>
          <a:bodyPr>
            <a:normAutofit/>
          </a:bodyPr>
          <a:lstStyle/>
          <a:p>
            <a:r>
              <a:rPr lang="en-GB" dirty="0"/>
              <a:t>Disciplinary Power</a:t>
            </a:r>
          </a:p>
        </p:txBody>
      </p:sp>
      <p:sp>
        <p:nvSpPr>
          <p:cNvPr id="17" name="Rectangle 16">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8A479CE-1BE7-E791-1FF6-BFF39EDDFB32}"/>
              </a:ext>
            </a:extLst>
          </p:cNvPr>
          <p:cNvSpPr>
            <a:spLocks noGrp="1"/>
          </p:cNvSpPr>
          <p:nvPr>
            <p:ph idx="1"/>
          </p:nvPr>
        </p:nvSpPr>
        <p:spPr>
          <a:xfrm>
            <a:off x="4921857" y="2268656"/>
            <a:ext cx="6627226" cy="3505938"/>
          </a:xfrm>
        </p:spPr>
        <p:txBody>
          <a:bodyPr anchor="t">
            <a:normAutofit/>
          </a:bodyPr>
          <a:lstStyle/>
          <a:p>
            <a:r>
              <a:rPr lang="en-GB" dirty="0"/>
              <a:t>Michel Foucault</a:t>
            </a:r>
          </a:p>
          <a:p>
            <a:endParaRPr lang="en-GB" dirty="0"/>
          </a:p>
          <a:p>
            <a:r>
              <a:rPr lang="en-GB" dirty="0"/>
              <a:t>Disciplinary power is a kind of power which a person exerts over themselves. Similar to the idea of a conscience (but more social) we enforce rules of conduct and behaviour on ourselves and those rules are reinforced and displayed to us through the social world.</a:t>
            </a:r>
          </a:p>
        </p:txBody>
      </p:sp>
      <p:sp>
        <p:nvSpPr>
          <p:cNvPr id="19" name="Rectangle 18">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94069" y="6167615"/>
            <a:ext cx="77948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061588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6D1B6F-6D0A-D3B6-5356-66B6091B5E48}"/>
              </a:ext>
            </a:extLst>
          </p:cNvPr>
          <p:cNvSpPr>
            <a:spLocks noGrp="1"/>
          </p:cNvSpPr>
          <p:nvPr>
            <p:ph type="title"/>
          </p:nvPr>
        </p:nvSpPr>
        <p:spPr>
          <a:xfrm>
            <a:off x="1535371" y="1044054"/>
            <a:ext cx="10013709" cy="1030360"/>
          </a:xfrm>
        </p:spPr>
        <p:txBody>
          <a:bodyPr>
            <a:normAutofit/>
          </a:bodyPr>
          <a:lstStyle/>
          <a:p>
            <a:r>
              <a:rPr lang="en-GB">
                <a:solidFill>
                  <a:schemeClr val="bg1"/>
                </a:solidFill>
              </a:rPr>
              <a:t>Feminist Theory</a:t>
            </a:r>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423F87-DB9C-C7E8-4BA7-37DEC522FDEE}"/>
              </a:ext>
            </a:extLst>
          </p:cNvPr>
          <p:cNvSpPr>
            <a:spLocks noGrp="1"/>
          </p:cNvSpPr>
          <p:nvPr>
            <p:ph idx="1"/>
          </p:nvPr>
        </p:nvSpPr>
        <p:spPr>
          <a:xfrm>
            <a:off x="1535371" y="2702257"/>
            <a:ext cx="9935571" cy="3426158"/>
          </a:xfrm>
        </p:spPr>
        <p:txBody>
          <a:bodyPr anchor="t">
            <a:normAutofit fontScale="92500"/>
          </a:bodyPr>
          <a:lstStyle/>
          <a:p>
            <a:pPr>
              <a:lnSpc>
                <a:spcPct val="130000"/>
              </a:lnSpc>
            </a:pPr>
            <a:r>
              <a:rPr lang="en-GB" sz="1500" dirty="0"/>
              <a:t>Radical Feminism</a:t>
            </a:r>
          </a:p>
          <a:p>
            <a:pPr lvl="1">
              <a:lnSpc>
                <a:spcPct val="130000"/>
              </a:lnSpc>
            </a:pPr>
            <a:r>
              <a:rPr lang="en-GB" sz="1500" dirty="0"/>
              <a:t>A central belief that “men are responsible for and benefit from the exploitation of women”.</a:t>
            </a:r>
          </a:p>
          <a:p>
            <a:pPr lvl="1">
              <a:lnSpc>
                <a:spcPct val="130000"/>
              </a:lnSpc>
            </a:pPr>
            <a:r>
              <a:rPr lang="en-GB" sz="1500" dirty="0"/>
              <a:t>Patriarchy is a universal phenomenon that exists across time and culture</a:t>
            </a:r>
          </a:p>
          <a:p>
            <a:pPr lvl="1">
              <a:lnSpc>
                <a:spcPct val="130000"/>
              </a:lnSpc>
            </a:pPr>
            <a:r>
              <a:rPr lang="en-GB" sz="1500" dirty="0"/>
              <a:t>The family is a primary source of women’s oppression; men exploit women for free domestic labour in the home, and deny them access to power and influence in society.</a:t>
            </a:r>
          </a:p>
          <a:p>
            <a:pPr lvl="1">
              <a:lnSpc>
                <a:spcPct val="130000"/>
              </a:lnSpc>
            </a:pPr>
            <a:r>
              <a:rPr lang="en-GB" sz="1500" dirty="0"/>
              <a:t>Male violence against women (domestic abuse, sexual harassment, rape) are part of the systematic oppression of women, not just individual cases.</a:t>
            </a:r>
          </a:p>
          <a:p>
            <a:pPr lvl="1">
              <a:lnSpc>
                <a:spcPct val="130000"/>
              </a:lnSpc>
            </a:pPr>
            <a:r>
              <a:rPr lang="en-GB" sz="1500" dirty="0"/>
              <a:t>Daily life interactions – “non-verbal communication, patterns of listening and interrupting, and women’s sense of comfort in public – contribute to gender inequality.</a:t>
            </a:r>
          </a:p>
        </p:txBody>
      </p:sp>
    </p:spTree>
    <p:extLst>
      <p:ext uri="{BB962C8B-B14F-4D97-AF65-F5344CB8AC3E}">
        <p14:creationId xmlns:p14="http://schemas.microsoft.com/office/powerpoint/2010/main" val="39559602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946"/>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24838"/>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00081D-1D92-BC90-65A4-CEFEA058A54B}"/>
              </a:ext>
            </a:extLst>
          </p:cNvPr>
          <p:cNvSpPr>
            <a:spLocks noGrp="1"/>
          </p:cNvSpPr>
          <p:nvPr>
            <p:ph type="title"/>
          </p:nvPr>
        </p:nvSpPr>
        <p:spPr>
          <a:xfrm>
            <a:off x="1535372" y="4872251"/>
            <a:ext cx="10013709" cy="1030360"/>
          </a:xfrm>
        </p:spPr>
        <p:txBody>
          <a:bodyPr>
            <a:normAutofit/>
          </a:bodyPr>
          <a:lstStyle/>
          <a:p>
            <a:r>
              <a:rPr lang="en-GB" dirty="0">
                <a:solidFill>
                  <a:schemeClr val="bg1"/>
                </a:solidFill>
              </a:rPr>
              <a:t>Queer Theory</a:t>
            </a:r>
          </a:p>
        </p:txBody>
      </p:sp>
      <p:sp>
        <p:nvSpPr>
          <p:cNvPr id="33" name="Rectangle 32">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790620"/>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D3A96A3-E3B0-D432-38BA-197C509D8045}"/>
              </a:ext>
            </a:extLst>
          </p:cNvPr>
          <p:cNvSpPr>
            <a:spLocks noGrp="1"/>
          </p:cNvSpPr>
          <p:nvPr>
            <p:ph idx="1"/>
          </p:nvPr>
        </p:nvSpPr>
        <p:spPr>
          <a:xfrm>
            <a:off x="1535372" y="705114"/>
            <a:ext cx="9935571" cy="3703114"/>
          </a:xfrm>
        </p:spPr>
        <p:txBody>
          <a:bodyPr>
            <a:normAutofit/>
          </a:bodyPr>
          <a:lstStyle/>
          <a:p>
            <a:pPr>
              <a:lnSpc>
                <a:spcPct val="130000"/>
              </a:lnSpc>
            </a:pPr>
            <a:r>
              <a:rPr lang="en-GB" sz="1500" dirty="0"/>
              <a:t>“…primarily  interested  in  how  such  categories  as  ‘heterosexual’, ‘gay’  and  ‘lesbian’  came  to  be  seen  as  stable  identities  and,  in  the process, reveals them as fragile constructs, constantly reliant on the successful  performance  of  gender.  It  is  important  therefore,  to  see ‘queer’  as  another  strand  of  theorizing  which  follows  a  general trend  of  interrogating  the  historical  and  cultural  positioning  of  the unified  ‘self’  (a  self  endowed  with  a  coherent  identity  including gendered  identity),  characteristic  of  the  Western  constitution  of  the subject.”</a:t>
            </a:r>
          </a:p>
          <a:p>
            <a:pPr>
              <a:lnSpc>
                <a:spcPct val="130000"/>
              </a:lnSpc>
            </a:pPr>
            <a:endParaRPr lang="en-GB" sz="1500" dirty="0"/>
          </a:p>
          <a:p>
            <a:pPr>
              <a:lnSpc>
                <a:spcPct val="130000"/>
              </a:lnSpc>
            </a:pPr>
            <a:r>
              <a:rPr lang="en-GB" sz="1500" b="0" i="0" dirty="0">
                <a:effectLst/>
                <a:latin typeface="avenir-regular-class"/>
              </a:rPr>
              <a:t>Watson, K. (2005) 'Queer Theory', </a:t>
            </a:r>
            <a:r>
              <a:rPr lang="en-GB" sz="1500" b="0" i="1" dirty="0">
                <a:effectLst/>
                <a:latin typeface="avenir-regular-class"/>
              </a:rPr>
              <a:t>Group Analysis</a:t>
            </a:r>
            <a:r>
              <a:rPr lang="en-GB" sz="1500" b="0" i="0" dirty="0">
                <a:effectLst/>
                <a:latin typeface="avenir-regular-class"/>
              </a:rPr>
              <a:t>, 38(1), pp. 67-81.</a:t>
            </a:r>
          </a:p>
        </p:txBody>
      </p:sp>
    </p:spTree>
    <p:extLst>
      <p:ext uri="{BB962C8B-B14F-4D97-AF65-F5344CB8AC3E}">
        <p14:creationId xmlns:p14="http://schemas.microsoft.com/office/powerpoint/2010/main" val="30034154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6186DD79-F4CA-4DD7-9C78-AC180665F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495508"/>
            <a:ext cx="4426072" cy="436806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E6686A-ED46-6777-D46E-F989C8C26C01}"/>
              </a:ext>
            </a:extLst>
          </p:cNvPr>
          <p:cNvSpPr>
            <a:spLocks noGrp="1"/>
          </p:cNvSpPr>
          <p:nvPr>
            <p:ph type="title"/>
          </p:nvPr>
        </p:nvSpPr>
        <p:spPr>
          <a:xfrm>
            <a:off x="642918" y="1952825"/>
            <a:ext cx="3411973" cy="3635693"/>
          </a:xfrm>
        </p:spPr>
        <p:txBody>
          <a:bodyPr>
            <a:normAutofit/>
          </a:bodyPr>
          <a:lstStyle/>
          <a:p>
            <a:r>
              <a:rPr lang="en-GB">
                <a:solidFill>
                  <a:schemeClr val="bg1"/>
                </a:solidFill>
              </a:rPr>
              <a:t>Conflict Theory of Racism</a:t>
            </a:r>
          </a:p>
        </p:txBody>
      </p:sp>
      <p:sp>
        <p:nvSpPr>
          <p:cNvPr id="12" name="Rectangle 11">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4426072" cy="1514475"/>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1514475"/>
            <a:ext cx="7765922" cy="4356996"/>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501324"/>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51" y="5863306"/>
            <a:ext cx="12192001" cy="994694"/>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580746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574C2C5-0719-CD59-7B04-2D60498EEAD4}"/>
              </a:ext>
            </a:extLst>
          </p:cNvPr>
          <p:cNvSpPr>
            <a:spLocks noGrp="1"/>
          </p:cNvSpPr>
          <p:nvPr>
            <p:ph idx="1"/>
          </p:nvPr>
        </p:nvSpPr>
        <p:spPr>
          <a:xfrm>
            <a:off x="5117909" y="1952825"/>
            <a:ext cx="6431173" cy="3635693"/>
          </a:xfrm>
        </p:spPr>
        <p:txBody>
          <a:bodyPr>
            <a:normAutofit/>
          </a:bodyPr>
          <a:lstStyle/>
          <a:p>
            <a:pPr>
              <a:lnSpc>
                <a:spcPct val="130000"/>
              </a:lnSpc>
            </a:pPr>
            <a:r>
              <a:rPr lang="en-GB" sz="1300" i="0" u="none" strike="noStrike" baseline="0" dirty="0"/>
              <a:t>“Conflict theories are concerned with the links between racism and prejudice on the one hand and relationships of power and inequality on the other. Early conflict approaches to racism were heavily influenced by Marxist ideas, which saw the economic system as the determining factor for all other aspects of society. Some Marxist theorists held that racism was a product of the capitalist system, arguing that the ruling class used slavery, colonization and racism as tools for exploiting labour (Cox 1959).”</a:t>
            </a:r>
          </a:p>
          <a:p>
            <a:pPr>
              <a:lnSpc>
                <a:spcPct val="130000"/>
              </a:lnSpc>
            </a:pPr>
            <a:endParaRPr lang="en-GB" sz="1300" dirty="0"/>
          </a:p>
          <a:p>
            <a:pPr>
              <a:lnSpc>
                <a:spcPct val="130000"/>
              </a:lnSpc>
            </a:pPr>
            <a:r>
              <a:rPr lang="en-GB" sz="1300" b="0" i="0" dirty="0">
                <a:effectLst/>
                <a:latin typeface="avenir-regular-class"/>
              </a:rPr>
              <a:t>Giddens, A. (2001) </a:t>
            </a:r>
            <a:r>
              <a:rPr lang="en-GB" sz="1300" b="0" i="1" dirty="0">
                <a:effectLst/>
                <a:latin typeface="avenir-regular-class"/>
              </a:rPr>
              <a:t>Sociology</a:t>
            </a:r>
            <a:r>
              <a:rPr lang="en-GB" sz="1300" b="0" i="0" dirty="0">
                <a:effectLst/>
                <a:latin typeface="avenir-regular-class"/>
              </a:rPr>
              <a:t>. 4th </a:t>
            </a:r>
            <a:r>
              <a:rPr lang="en-GB" sz="1300" b="0" i="0" dirty="0" err="1">
                <a:effectLst/>
                <a:latin typeface="avenir-regular-class"/>
              </a:rPr>
              <a:t>edn</a:t>
            </a:r>
            <a:r>
              <a:rPr lang="en-GB" sz="1300" b="0" i="0" dirty="0">
                <a:effectLst/>
                <a:latin typeface="avenir-regular-class"/>
              </a:rPr>
              <a:t> Cambridge: Polity Press. </a:t>
            </a:r>
            <a:endParaRPr lang="en-GB" sz="1300" dirty="0"/>
          </a:p>
        </p:txBody>
      </p:sp>
    </p:spTree>
    <p:extLst>
      <p:ext uri="{BB962C8B-B14F-4D97-AF65-F5344CB8AC3E}">
        <p14:creationId xmlns:p14="http://schemas.microsoft.com/office/powerpoint/2010/main" val="25722925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22486D-4EBE-FCF5-7CD7-3AF0E7EF891B}"/>
              </a:ext>
            </a:extLst>
          </p:cNvPr>
          <p:cNvSpPr>
            <a:spLocks noGrp="1"/>
          </p:cNvSpPr>
          <p:nvPr>
            <p:ph type="title"/>
          </p:nvPr>
        </p:nvSpPr>
        <p:spPr>
          <a:xfrm>
            <a:off x="1535371" y="1044054"/>
            <a:ext cx="10013709" cy="1030360"/>
          </a:xfrm>
        </p:spPr>
        <p:txBody>
          <a:bodyPr>
            <a:normAutofit/>
          </a:bodyPr>
          <a:lstStyle/>
          <a:p>
            <a:r>
              <a:rPr lang="en-GB">
                <a:solidFill>
                  <a:schemeClr val="bg1"/>
                </a:solidFill>
              </a:rPr>
              <a:t>Marxist Theory of Religion</a:t>
            </a:r>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05A1714-DCAB-6ADF-55D1-1133792B2063}"/>
              </a:ext>
            </a:extLst>
          </p:cNvPr>
          <p:cNvSpPr>
            <a:spLocks noGrp="1"/>
          </p:cNvSpPr>
          <p:nvPr>
            <p:ph idx="1"/>
          </p:nvPr>
        </p:nvSpPr>
        <p:spPr>
          <a:xfrm>
            <a:off x="1535371" y="2702257"/>
            <a:ext cx="9935571" cy="3426158"/>
          </a:xfrm>
        </p:spPr>
        <p:txBody>
          <a:bodyPr anchor="t">
            <a:normAutofit/>
          </a:bodyPr>
          <a:lstStyle/>
          <a:p>
            <a:pPr>
              <a:lnSpc>
                <a:spcPct val="130000"/>
              </a:lnSpc>
            </a:pPr>
            <a:r>
              <a:rPr lang="en-GB" sz="1500" b="0" i="0" u="none" strike="noStrike" baseline="0" dirty="0"/>
              <a:t>Marx declared, in a famous phrase, that religion has been the 'opium of the people’. Religion defers happiness and rewards to the afterlife, teaching the resigned acceptance of existing conditions in this life. Attention is thus diverted away from inequalities and injustices in this world by the promise of what is to come in the next. Religion has a strong ideological element: religious beliefs and values often provide justifications of inequalities of wealth and power. For example, the teaching that 'the meek shall inherit the earth' suggests attitudes of humility and </a:t>
            </a:r>
            <a:r>
              <a:rPr lang="en-GB" sz="1500" b="1" i="0" u="none" strike="noStrike" baseline="0" dirty="0"/>
              <a:t>non-resistance to oppression.</a:t>
            </a:r>
          </a:p>
          <a:p>
            <a:pPr>
              <a:lnSpc>
                <a:spcPct val="130000"/>
              </a:lnSpc>
            </a:pPr>
            <a:r>
              <a:rPr lang="en-GB" sz="1500" dirty="0"/>
              <a:t>Religion was false consciousness intended to complete the exploitation of the laborers</a:t>
            </a:r>
          </a:p>
          <a:p>
            <a:pPr>
              <a:lnSpc>
                <a:spcPct val="130000"/>
              </a:lnSpc>
            </a:pPr>
            <a:endParaRPr lang="en-GB" sz="1500" dirty="0"/>
          </a:p>
        </p:txBody>
      </p:sp>
    </p:spTree>
    <p:extLst>
      <p:ext uri="{BB962C8B-B14F-4D97-AF65-F5344CB8AC3E}">
        <p14:creationId xmlns:p14="http://schemas.microsoft.com/office/powerpoint/2010/main" val="31538163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946"/>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24838"/>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1748E4-6CE3-3662-AEA1-8C83D00FBF9B}"/>
              </a:ext>
            </a:extLst>
          </p:cNvPr>
          <p:cNvSpPr>
            <a:spLocks noGrp="1"/>
          </p:cNvSpPr>
          <p:nvPr>
            <p:ph type="title"/>
          </p:nvPr>
        </p:nvSpPr>
        <p:spPr>
          <a:xfrm>
            <a:off x="1535372" y="4872251"/>
            <a:ext cx="10013709" cy="1030360"/>
          </a:xfrm>
        </p:spPr>
        <p:txBody>
          <a:bodyPr>
            <a:normAutofit/>
          </a:bodyPr>
          <a:lstStyle/>
          <a:p>
            <a:r>
              <a:rPr lang="en-GB">
                <a:solidFill>
                  <a:schemeClr val="bg1"/>
                </a:solidFill>
              </a:rPr>
              <a:t>Social Cognition</a:t>
            </a:r>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790620"/>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27BAC17-99B2-CF59-73C6-6B9559B6FA3D}"/>
              </a:ext>
            </a:extLst>
          </p:cNvPr>
          <p:cNvSpPr>
            <a:spLocks noGrp="1"/>
          </p:cNvSpPr>
          <p:nvPr>
            <p:ph idx="1"/>
          </p:nvPr>
        </p:nvSpPr>
        <p:spPr>
          <a:xfrm>
            <a:off x="1535372" y="705114"/>
            <a:ext cx="9935571" cy="3703114"/>
          </a:xfrm>
        </p:spPr>
        <p:txBody>
          <a:bodyPr>
            <a:normAutofit/>
          </a:bodyPr>
          <a:lstStyle/>
          <a:p>
            <a:pPr>
              <a:lnSpc>
                <a:spcPct val="130000"/>
              </a:lnSpc>
            </a:pPr>
            <a:r>
              <a:rPr lang="en-GB" sz="1100" b="0" i="0" u="none" strike="noStrike" baseline="0" dirty="0">
                <a:solidFill>
                  <a:schemeClr val="tx1"/>
                </a:solidFill>
              </a:rPr>
              <a:t>Considering the processes of social cognition may shed new light on some aspects of intersectionality; three key processes are attention— how we direct our cognitive awareness; information processing—how we make a variety of judgments, from predictions to decisions to attributions; and memory—how we store and retrieve (or forget) information. Theories of attention may help explain what intersections are especially salient in certain social contexts; theories of information processing may help explain the kinds of judgments and inferences that follow from intersectional identities and group memberships; and theories of memory may help explain the persistence of associations with particular intersecting categories and identities.</a:t>
            </a:r>
          </a:p>
          <a:p>
            <a:pPr>
              <a:lnSpc>
                <a:spcPct val="130000"/>
              </a:lnSpc>
            </a:pPr>
            <a:endParaRPr lang="en-GB" sz="1100" dirty="0">
              <a:solidFill>
                <a:schemeClr val="tx1"/>
              </a:solidFill>
            </a:endParaRPr>
          </a:p>
          <a:p>
            <a:pPr>
              <a:lnSpc>
                <a:spcPct val="130000"/>
              </a:lnSpc>
            </a:pPr>
            <a:r>
              <a:rPr lang="en-GB" sz="1100" dirty="0">
                <a:solidFill>
                  <a:schemeClr val="tx1"/>
                </a:solidFill>
              </a:rPr>
              <a:t>Research suggests the easiest and most available cognitions about categorisation tend to be </a:t>
            </a:r>
            <a:r>
              <a:rPr lang="en-GB" sz="1100" dirty="0" err="1">
                <a:solidFill>
                  <a:schemeClr val="tx1"/>
                </a:solidFill>
              </a:rPr>
              <a:t>uni</a:t>
            </a:r>
            <a:r>
              <a:rPr lang="en-GB" sz="1100" dirty="0">
                <a:solidFill>
                  <a:schemeClr val="tx1"/>
                </a:solidFill>
              </a:rPr>
              <a:t>-directional, or binary. E.g. </a:t>
            </a:r>
            <a:r>
              <a:rPr lang="en-GB" sz="1100" b="0" i="0" u="none" strike="noStrike" baseline="0" dirty="0">
                <a:solidFill>
                  <a:schemeClr val="tx1"/>
                </a:solidFill>
              </a:rPr>
              <a:t>sexuality (gay-straight); skin-tone (light skin-dark</a:t>
            </a:r>
            <a:r>
              <a:rPr lang="en-GB" sz="1100" dirty="0">
                <a:solidFill>
                  <a:schemeClr val="tx1"/>
                </a:solidFill>
              </a:rPr>
              <a:t> </a:t>
            </a:r>
            <a:r>
              <a:rPr lang="en-GB" sz="1100" b="0" i="0" u="none" strike="noStrike" baseline="0" dirty="0">
                <a:solidFill>
                  <a:schemeClr val="tx1"/>
                </a:solidFill>
              </a:rPr>
              <a:t>skin); disability (disabled-abled).</a:t>
            </a:r>
          </a:p>
          <a:p>
            <a:pPr>
              <a:lnSpc>
                <a:spcPct val="130000"/>
              </a:lnSpc>
            </a:pPr>
            <a:endParaRPr lang="en-GB" sz="1100" dirty="0">
              <a:solidFill>
                <a:schemeClr val="tx1"/>
              </a:solidFill>
            </a:endParaRPr>
          </a:p>
          <a:p>
            <a:pPr>
              <a:lnSpc>
                <a:spcPct val="130000"/>
              </a:lnSpc>
            </a:pPr>
            <a:r>
              <a:rPr lang="en-GB" sz="1100" b="0" i="0" dirty="0">
                <a:solidFill>
                  <a:schemeClr val="tx1"/>
                </a:solidFill>
                <a:effectLst/>
              </a:rPr>
              <a:t>Howard, J. and Renfrow, D. (2014) 'Intersectionality', in J. McLeod et al. (ed.) </a:t>
            </a:r>
            <a:r>
              <a:rPr lang="en-GB" sz="1100" b="0" i="1" dirty="0">
                <a:solidFill>
                  <a:schemeClr val="tx1"/>
                </a:solidFill>
                <a:effectLst/>
              </a:rPr>
              <a:t>Handbook of the Social Psychology of Inequality</a:t>
            </a:r>
            <a:r>
              <a:rPr lang="en-GB" sz="1100" b="0" i="0" dirty="0">
                <a:solidFill>
                  <a:schemeClr val="tx1"/>
                </a:solidFill>
                <a:effectLst/>
              </a:rPr>
              <a:t>. New York: Springer, pp.95 - 121.</a:t>
            </a:r>
            <a:endParaRPr lang="en-GB" sz="1100" dirty="0">
              <a:solidFill>
                <a:schemeClr val="tx1"/>
              </a:solidFill>
            </a:endParaRPr>
          </a:p>
        </p:txBody>
      </p:sp>
    </p:spTree>
    <p:extLst>
      <p:ext uri="{BB962C8B-B14F-4D97-AF65-F5344CB8AC3E}">
        <p14:creationId xmlns:p14="http://schemas.microsoft.com/office/powerpoint/2010/main" val="14967196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3DB426D6-FD66-4A48-A6EB-235CF40812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9873" y="-10597"/>
            <a:ext cx="4067173"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47" y="717163"/>
            <a:ext cx="8068913" cy="545045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DC2819-606B-3620-F549-CBCBF1095793}"/>
              </a:ext>
            </a:extLst>
          </p:cNvPr>
          <p:cNvSpPr>
            <a:spLocks noGrp="1"/>
          </p:cNvSpPr>
          <p:nvPr>
            <p:ph type="title"/>
          </p:nvPr>
        </p:nvSpPr>
        <p:spPr>
          <a:xfrm>
            <a:off x="859536" y="1056362"/>
            <a:ext cx="6754446" cy="1154102"/>
          </a:xfrm>
        </p:spPr>
        <p:txBody>
          <a:bodyPr>
            <a:normAutofit/>
          </a:bodyPr>
          <a:lstStyle/>
          <a:p>
            <a:r>
              <a:rPr lang="en-GB" dirty="0"/>
              <a:t>Stigma</a:t>
            </a:r>
          </a:p>
        </p:txBody>
      </p:sp>
      <p:sp>
        <p:nvSpPr>
          <p:cNvPr id="14" name="Rectangle 13">
            <a:extLst>
              <a:ext uri="{FF2B5EF4-FFF2-40B4-BE49-F238E27FC236}">
                <a16:creationId xmlns:a16="http://schemas.microsoft.com/office/drawing/2014/main" id="{C509E6C1-B33E-49E8-8D77-7D2A9B49E8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9872" y="717163"/>
            <a:ext cx="4059075" cy="53922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279E539-27D7-AD36-C976-08029A97BA94}"/>
              </a:ext>
            </a:extLst>
          </p:cNvPr>
          <p:cNvSpPr>
            <a:spLocks noGrp="1"/>
          </p:cNvSpPr>
          <p:nvPr>
            <p:ph idx="1"/>
          </p:nvPr>
        </p:nvSpPr>
        <p:spPr>
          <a:xfrm>
            <a:off x="859536" y="2268656"/>
            <a:ext cx="6627226" cy="3505938"/>
          </a:xfrm>
        </p:spPr>
        <p:txBody>
          <a:bodyPr anchor="t">
            <a:normAutofit/>
          </a:bodyPr>
          <a:lstStyle/>
          <a:p>
            <a:pPr>
              <a:lnSpc>
                <a:spcPct val="130000"/>
              </a:lnSpc>
            </a:pPr>
            <a:r>
              <a:rPr lang="en-GB" sz="1300" b="0" i="0" u="none" strike="noStrike" baseline="0" dirty="0">
                <a:solidFill>
                  <a:schemeClr val="tx1"/>
                </a:solidFill>
              </a:rPr>
              <a:t>“As defined by Erving Goffman (1963), stigma is disapproval of people on the basis of characteristics that differentiate them from others in a particular group. Goffman thought of stigma as a process by which the reaction of others spoils an identity. For stigmatization to occur, systems of social, economic, and political power that identify difference, categorization, and the differential evaluation of those categories must exist (Garcia </a:t>
            </a:r>
            <a:r>
              <a:rPr lang="en-GB" sz="1300" b="0" i="0" u="none" strike="noStrike" baseline="0" dirty="0" err="1">
                <a:solidFill>
                  <a:schemeClr val="tx1"/>
                </a:solidFill>
              </a:rPr>
              <a:t>Bedolla</a:t>
            </a:r>
            <a:r>
              <a:rPr lang="en-GB" sz="1300" b="0" i="0" u="none" strike="noStrike" baseline="0" dirty="0">
                <a:solidFill>
                  <a:schemeClr val="tx1"/>
                </a:solidFill>
              </a:rPr>
              <a:t> 2007).”</a:t>
            </a:r>
          </a:p>
          <a:p>
            <a:pPr>
              <a:lnSpc>
                <a:spcPct val="130000"/>
              </a:lnSpc>
            </a:pPr>
            <a:endParaRPr lang="en-GB" sz="1300" dirty="0">
              <a:solidFill>
                <a:schemeClr val="tx1"/>
              </a:solidFill>
            </a:endParaRPr>
          </a:p>
          <a:p>
            <a:pPr>
              <a:lnSpc>
                <a:spcPct val="130000"/>
              </a:lnSpc>
            </a:pPr>
            <a:r>
              <a:rPr lang="en-GB" sz="1300" b="0" i="0" dirty="0">
                <a:solidFill>
                  <a:schemeClr val="tx1"/>
                </a:solidFill>
                <a:effectLst/>
              </a:rPr>
              <a:t>Howard, J. and Renfrow, D. (2014) 'Intersectionality', in J. McLeod et al. (ed.) </a:t>
            </a:r>
            <a:r>
              <a:rPr lang="en-GB" sz="1300" b="0" i="1" dirty="0">
                <a:solidFill>
                  <a:schemeClr val="tx1"/>
                </a:solidFill>
                <a:effectLst/>
              </a:rPr>
              <a:t>Handbook of the Social Psychology of Inequality</a:t>
            </a:r>
            <a:r>
              <a:rPr lang="en-GB" sz="1300" b="0" i="0" dirty="0">
                <a:solidFill>
                  <a:schemeClr val="tx1"/>
                </a:solidFill>
                <a:effectLst/>
              </a:rPr>
              <a:t>. New York: Springer, pp.95 - 121.</a:t>
            </a:r>
            <a:endParaRPr lang="en-GB" sz="1300" dirty="0">
              <a:solidFill>
                <a:schemeClr val="tx1"/>
              </a:solidFill>
            </a:endParaRPr>
          </a:p>
        </p:txBody>
      </p:sp>
      <p:sp>
        <p:nvSpPr>
          <p:cNvPr id="18" name="Rectangle 17">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67615"/>
            <a:ext cx="8063866"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8914"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D0687CC-D1D8-44B2-9573-CC65510EC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32924" y="6134669"/>
            <a:ext cx="4059075" cy="723331"/>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634718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ED69555-EE48-4B19-812B-4E1068DBF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57">
            <a:extLst>
              <a:ext uri="{FF2B5EF4-FFF2-40B4-BE49-F238E27FC236}">
                <a16:creationId xmlns:a16="http://schemas.microsoft.com/office/drawing/2014/main" id="{57AEB73D-F521-4B19-820F-12DB6BCC8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12" name="Rectangle 11">
            <a:extLst>
              <a:ext uri="{FF2B5EF4-FFF2-40B4-BE49-F238E27FC236}">
                <a16:creationId xmlns:a16="http://schemas.microsoft.com/office/drawing/2014/main" id="{6B72EEBA-3A5D-41CE-8465-A45A0F656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413CD7F-736E-4AF7-AB2B-473CAA9E1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946"/>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5C4322-10B8-0E7B-0E8B-229BA8485284}"/>
              </a:ext>
            </a:extLst>
          </p:cNvPr>
          <p:cNvSpPr>
            <a:spLocks noGrp="1"/>
          </p:cNvSpPr>
          <p:nvPr>
            <p:ph type="title"/>
          </p:nvPr>
        </p:nvSpPr>
        <p:spPr>
          <a:xfrm>
            <a:off x="1635102" y="592947"/>
            <a:ext cx="8791787" cy="3895085"/>
          </a:xfrm>
        </p:spPr>
        <p:txBody>
          <a:bodyPr vert="horz" lIns="109728" tIns="109728" rIns="109728" bIns="91440" rtlCol="0" anchor="b">
            <a:normAutofit fontScale="90000"/>
          </a:bodyPr>
          <a:lstStyle/>
          <a:p>
            <a:pPr>
              <a:lnSpc>
                <a:spcPct val="125000"/>
              </a:lnSpc>
            </a:pPr>
            <a:r>
              <a:rPr lang="en-US" sz="7200" b="0" cap="all" dirty="0">
                <a:solidFill>
                  <a:schemeClr val="tx1">
                    <a:lumMod val="65000"/>
                    <a:lumOff val="35000"/>
                  </a:schemeClr>
                </a:solidFill>
              </a:rPr>
              <a:t>Gender, Race, Religion and Society</a:t>
            </a:r>
          </a:p>
        </p:txBody>
      </p:sp>
      <p:sp>
        <p:nvSpPr>
          <p:cNvPr id="18" name="Rectangle 17">
            <a:extLst>
              <a:ext uri="{FF2B5EF4-FFF2-40B4-BE49-F238E27FC236}">
                <a16:creationId xmlns:a16="http://schemas.microsoft.com/office/drawing/2014/main" id="{55EDA2F5-6B28-478B-9AC4-43FE41E2B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24838"/>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01D712E-ABB9-4258-877D-9349C8577A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790620"/>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7528E56-1447-4C98-882B-CE26279501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915302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35" y="758246"/>
            <a:ext cx="4658480" cy="538631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28A594-E6E8-8F58-EF68-1C1ADB883865}"/>
              </a:ext>
            </a:extLst>
          </p:cNvPr>
          <p:cNvSpPr>
            <a:spLocks noGrp="1"/>
          </p:cNvSpPr>
          <p:nvPr>
            <p:ph type="title"/>
          </p:nvPr>
        </p:nvSpPr>
        <p:spPr>
          <a:xfrm>
            <a:off x="642918" y="1072110"/>
            <a:ext cx="3611029" cy="1862345"/>
          </a:xfrm>
        </p:spPr>
        <p:txBody>
          <a:bodyPr>
            <a:normAutofit/>
          </a:bodyPr>
          <a:lstStyle/>
          <a:p>
            <a:r>
              <a:rPr lang="en-GB" dirty="0"/>
              <a:t>The Male Gaze</a:t>
            </a:r>
          </a:p>
        </p:txBody>
      </p:sp>
      <p:sp>
        <p:nvSpPr>
          <p:cNvPr id="13" name="Rectangle 12">
            <a:extLst>
              <a:ext uri="{FF2B5EF4-FFF2-40B4-BE49-F238E27FC236}">
                <a16:creationId xmlns:a16="http://schemas.microsoft.com/office/drawing/2014/main" id="{2060C0F7-61A6-4E64-A77E-AFBD81127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84060" y="0"/>
            <a:ext cx="7507940" cy="76522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68CC79A-0029-699C-7E87-5F2924E9190D}"/>
              </a:ext>
            </a:extLst>
          </p:cNvPr>
          <p:cNvSpPr>
            <a:spLocks noGrp="1"/>
          </p:cNvSpPr>
          <p:nvPr>
            <p:ph idx="1"/>
          </p:nvPr>
        </p:nvSpPr>
        <p:spPr>
          <a:xfrm>
            <a:off x="637874" y="2934455"/>
            <a:ext cx="3616073" cy="2840139"/>
          </a:xfrm>
        </p:spPr>
        <p:txBody>
          <a:bodyPr anchor="t">
            <a:normAutofit/>
          </a:bodyPr>
          <a:lstStyle/>
          <a:p>
            <a:pPr>
              <a:lnSpc>
                <a:spcPct val="130000"/>
              </a:lnSpc>
            </a:pPr>
            <a:r>
              <a:rPr lang="en-GB" sz="1400"/>
              <a:t>This concept suggests that the majority, if not the totality of culture is oriented around the male view of women.</a:t>
            </a:r>
          </a:p>
          <a:p>
            <a:pPr>
              <a:lnSpc>
                <a:spcPct val="130000"/>
              </a:lnSpc>
            </a:pPr>
            <a:r>
              <a:rPr lang="en-GB" sz="1400"/>
              <a:t>Women’s beauty standards, behaviour and attitudes are enforced by men through power, patriarchy, media</a:t>
            </a:r>
          </a:p>
        </p:txBody>
      </p:sp>
      <p:pic>
        <p:nvPicPr>
          <p:cNvPr id="4" name="Picture 2" descr="Explainer: what does the 'male gaze' mean, and what about a female gaze?">
            <a:extLst>
              <a:ext uri="{FF2B5EF4-FFF2-40B4-BE49-F238E27FC236}">
                <a16:creationId xmlns:a16="http://schemas.microsoft.com/office/drawing/2014/main" id="{7A910F81-93C4-90F5-A49A-66602EEEF56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188714" y="1727095"/>
            <a:ext cx="6514470" cy="3403810"/>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 y="6144564"/>
            <a:ext cx="4656246" cy="71343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122" y="6167615"/>
            <a:ext cx="747382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6241"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71343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976786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946"/>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24838"/>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E7E421-9D0D-61ED-9D11-62BB5B7F25F3}"/>
              </a:ext>
            </a:extLst>
          </p:cNvPr>
          <p:cNvSpPr>
            <a:spLocks noGrp="1"/>
          </p:cNvSpPr>
          <p:nvPr>
            <p:ph type="title"/>
          </p:nvPr>
        </p:nvSpPr>
        <p:spPr>
          <a:xfrm>
            <a:off x="1535372" y="4872251"/>
            <a:ext cx="10013709" cy="1030360"/>
          </a:xfrm>
        </p:spPr>
        <p:txBody>
          <a:bodyPr>
            <a:normAutofit/>
          </a:bodyPr>
          <a:lstStyle/>
          <a:p>
            <a:r>
              <a:rPr lang="en-GB">
                <a:solidFill>
                  <a:schemeClr val="bg1"/>
                </a:solidFill>
              </a:rPr>
              <a:t>Sex</a:t>
            </a:r>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790620"/>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6FB66E-8924-6052-2B97-75075A51108F}"/>
              </a:ext>
            </a:extLst>
          </p:cNvPr>
          <p:cNvSpPr>
            <a:spLocks noGrp="1"/>
          </p:cNvSpPr>
          <p:nvPr>
            <p:ph idx="1"/>
          </p:nvPr>
        </p:nvSpPr>
        <p:spPr>
          <a:xfrm>
            <a:off x="1535372" y="705114"/>
            <a:ext cx="9935571" cy="3703114"/>
          </a:xfrm>
        </p:spPr>
        <p:txBody>
          <a:bodyPr>
            <a:normAutofit/>
          </a:bodyPr>
          <a:lstStyle/>
          <a:p>
            <a:pPr>
              <a:lnSpc>
                <a:spcPct val="130000"/>
              </a:lnSpc>
            </a:pPr>
            <a:r>
              <a:rPr lang="en-GB" sz="1500"/>
              <a:t>“[Biological definitions of sex are] at odds with social scientific work that complicates the idea that sex is biological whereas gender is cultural; sex, as much as gender, is culturally contingent and produced. As J R Latham notes, “sex” is not a static, discrete, or even strictly biological characteristic that exists prior to the relations and practices that produce it. Historian of science Sarah Richardson, for example, has shown how scientists “sexed” the X and Y chromosomes by glossing over inconsistencies and ambiguities between the two in their research to elevate findings that align with gendered ideas about biological sex differences”</a:t>
            </a:r>
          </a:p>
          <a:p>
            <a:pPr>
              <a:lnSpc>
                <a:spcPct val="130000"/>
              </a:lnSpc>
            </a:pPr>
            <a:endParaRPr lang="en-GB" sz="1500"/>
          </a:p>
          <a:p>
            <a:pPr>
              <a:lnSpc>
                <a:spcPct val="130000"/>
              </a:lnSpc>
            </a:pPr>
            <a:r>
              <a:rPr lang="en-GB" sz="1500" b="0" i="0" err="1">
                <a:effectLst/>
                <a:latin typeface="avenir-regular-class"/>
              </a:rPr>
              <a:t>Karkazis</a:t>
            </a:r>
            <a:r>
              <a:rPr lang="en-GB" sz="1500" b="0" i="0">
                <a:effectLst/>
                <a:latin typeface="avenir-regular-class"/>
              </a:rPr>
              <a:t>, K. (2019) 'The misuses of "Biological Sex"', </a:t>
            </a:r>
            <a:r>
              <a:rPr lang="en-GB" sz="1500" b="0" i="1">
                <a:effectLst/>
                <a:latin typeface="avenir-regular-class"/>
              </a:rPr>
              <a:t>The Lancet</a:t>
            </a:r>
            <a:r>
              <a:rPr lang="en-GB" sz="1500" b="0" i="0">
                <a:effectLst/>
                <a:latin typeface="avenir-regular-class"/>
              </a:rPr>
              <a:t>, 394(10212), pp. 1898-1899.</a:t>
            </a:r>
            <a:endParaRPr lang="en-GB" sz="1500"/>
          </a:p>
        </p:txBody>
      </p:sp>
    </p:spTree>
    <p:extLst>
      <p:ext uri="{BB962C8B-B14F-4D97-AF65-F5344CB8AC3E}">
        <p14:creationId xmlns:p14="http://schemas.microsoft.com/office/powerpoint/2010/main" val="42337808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2FC70C-2318-F340-BACE-07AC03EE3994}"/>
              </a:ext>
            </a:extLst>
          </p:cNvPr>
          <p:cNvSpPr>
            <a:spLocks noGrp="1"/>
          </p:cNvSpPr>
          <p:nvPr>
            <p:ph type="title"/>
          </p:nvPr>
        </p:nvSpPr>
        <p:spPr>
          <a:xfrm>
            <a:off x="1535371" y="1044054"/>
            <a:ext cx="10013709" cy="1030360"/>
          </a:xfrm>
        </p:spPr>
        <p:txBody>
          <a:bodyPr>
            <a:normAutofit/>
          </a:bodyPr>
          <a:lstStyle/>
          <a:p>
            <a:r>
              <a:rPr lang="en-GB">
                <a:solidFill>
                  <a:schemeClr val="bg1"/>
                </a:solidFill>
              </a:rPr>
              <a:t>Gender</a:t>
            </a:r>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A3F1840-6C1F-427F-B67E-1CD3D23FA247}"/>
              </a:ext>
            </a:extLst>
          </p:cNvPr>
          <p:cNvSpPr>
            <a:spLocks noGrp="1"/>
          </p:cNvSpPr>
          <p:nvPr>
            <p:ph idx="1"/>
          </p:nvPr>
        </p:nvSpPr>
        <p:spPr>
          <a:xfrm>
            <a:off x="1535371" y="2702257"/>
            <a:ext cx="9935571" cy="3426158"/>
          </a:xfrm>
        </p:spPr>
        <p:txBody>
          <a:bodyPr anchor="t">
            <a:normAutofit fontScale="92500" lnSpcReduction="20000"/>
          </a:bodyPr>
          <a:lstStyle/>
          <a:p>
            <a:pPr>
              <a:lnSpc>
                <a:spcPct val="130000"/>
              </a:lnSpc>
            </a:pPr>
            <a:r>
              <a:rPr lang="en-GB" sz="1300" dirty="0"/>
              <a:t>The propositions underpin the discussion of gender</a:t>
            </a:r>
          </a:p>
          <a:p>
            <a:pPr marL="914400" lvl="1" indent="-457200">
              <a:lnSpc>
                <a:spcPct val="130000"/>
              </a:lnSpc>
              <a:buFont typeface="+mj-lt"/>
              <a:buAutoNum type="arabicPeriod"/>
            </a:pPr>
            <a:r>
              <a:rPr lang="en-GB" sz="1300" dirty="0"/>
              <a:t>Gender is a social construct </a:t>
            </a:r>
          </a:p>
          <a:p>
            <a:pPr lvl="2">
              <a:lnSpc>
                <a:spcPct val="130000"/>
              </a:lnSpc>
            </a:pPr>
            <a:r>
              <a:rPr lang="en-GB" sz="1300" dirty="0"/>
              <a:t>A category used to divide up the world which is different across, space, place, culture and time</a:t>
            </a:r>
          </a:p>
          <a:p>
            <a:pPr marL="914400" lvl="1" indent="-457200">
              <a:lnSpc>
                <a:spcPct val="130000"/>
              </a:lnSpc>
              <a:buFont typeface="+mj-lt"/>
              <a:buAutoNum type="arabicPeriod"/>
            </a:pPr>
            <a:r>
              <a:rPr lang="en-GB" sz="1300" dirty="0"/>
              <a:t>Gender is a political construct </a:t>
            </a:r>
          </a:p>
          <a:p>
            <a:pPr lvl="2">
              <a:lnSpc>
                <a:spcPct val="130000"/>
              </a:lnSpc>
            </a:pPr>
            <a:r>
              <a:rPr lang="en-GB" sz="1300" dirty="0"/>
              <a:t>Genders are used to organise society in a political way, most clearly illustrated by the political gender movements which oppose the gender hegemony of the time</a:t>
            </a:r>
          </a:p>
          <a:p>
            <a:pPr marL="914400" lvl="1" indent="-457200">
              <a:lnSpc>
                <a:spcPct val="130000"/>
              </a:lnSpc>
              <a:buFont typeface="+mj-lt"/>
              <a:buAutoNum type="arabicPeriod"/>
            </a:pPr>
            <a:r>
              <a:rPr lang="en-GB" sz="1300" dirty="0"/>
              <a:t>Gender is a Lived experience </a:t>
            </a:r>
          </a:p>
          <a:p>
            <a:pPr lvl="2">
              <a:lnSpc>
                <a:spcPct val="130000"/>
              </a:lnSpc>
            </a:pPr>
            <a:r>
              <a:rPr lang="en-GB" sz="1300" dirty="0"/>
              <a:t>Although gender is a construct, it is real and lived by people. It has a material impact on the expectations, allowances and access of all people</a:t>
            </a:r>
          </a:p>
          <a:p>
            <a:pPr lvl="2">
              <a:lnSpc>
                <a:spcPct val="130000"/>
              </a:lnSpc>
            </a:pPr>
            <a:endParaRPr lang="en-GB" sz="1300" dirty="0"/>
          </a:p>
          <a:p>
            <a:pPr lvl="2">
              <a:lnSpc>
                <a:spcPct val="130000"/>
              </a:lnSpc>
            </a:pPr>
            <a:r>
              <a:rPr lang="en-GB" sz="1300" b="0" i="0" dirty="0">
                <a:effectLst/>
                <a:latin typeface="avenir-regular-class"/>
              </a:rPr>
              <a:t>Bradley, H. (1996) </a:t>
            </a:r>
            <a:r>
              <a:rPr lang="en-GB" sz="1300" b="0" i="1" dirty="0">
                <a:effectLst/>
                <a:latin typeface="avenir-regular-class"/>
              </a:rPr>
              <a:t>Fractured Identities</a:t>
            </a:r>
            <a:r>
              <a:rPr lang="en-GB" sz="1300" b="0" i="0" dirty="0">
                <a:effectLst/>
                <a:latin typeface="avenir-regular-class"/>
              </a:rPr>
              <a:t>. Cambridge: Polity Press.</a:t>
            </a:r>
            <a:endParaRPr lang="en-GB" sz="1300" dirty="0"/>
          </a:p>
        </p:txBody>
      </p:sp>
    </p:spTree>
    <p:extLst>
      <p:ext uri="{BB962C8B-B14F-4D97-AF65-F5344CB8AC3E}">
        <p14:creationId xmlns:p14="http://schemas.microsoft.com/office/powerpoint/2010/main" val="39531805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3DB426D6-FD66-4A48-A6EB-235CF40812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9873" y="-10597"/>
            <a:ext cx="4067173"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47" y="717163"/>
            <a:ext cx="8068913" cy="545045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55A3F1-284A-3B01-C9F2-3F26E7A6749F}"/>
              </a:ext>
            </a:extLst>
          </p:cNvPr>
          <p:cNvSpPr>
            <a:spLocks noGrp="1"/>
          </p:cNvSpPr>
          <p:nvPr>
            <p:ph type="title"/>
          </p:nvPr>
        </p:nvSpPr>
        <p:spPr>
          <a:xfrm>
            <a:off x="859536" y="1056362"/>
            <a:ext cx="6754446" cy="1154102"/>
          </a:xfrm>
        </p:spPr>
        <p:txBody>
          <a:bodyPr>
            <a:normAutofit/>
          </a:bodyPr>
          <a:lstStyle/>
          <a:p>
            <a:r>
              <a:rPr lang="en-GB" dirty="0"/>
              <a:t>Race</a:t>
            </a:r>
          </a:p>
        </p:txBody>
      </p:sp>
      <p:sp>
        <p:nvSpPr>
          <p:cNvPr id="14" name="Rectangle 13">
            <a:extLst>
              <a:ext uri="{FF2B5EF4-FFF2-40B4-BE49-F238E27FC236}">
                <a16:creationId xmlns:a16="http://schemas.microsoft.com/office/drawing/2014/main" id="{C509E6C1-B33E-49E8-8D77-7D2A9B49E8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9872" y="717163"/>
            <a:ext cx="4059075" cy="53922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BDFA8F8-1B1F-4A03-4454-065EAF63908A}"/>
              </a:ext>
            </a:extLst>
          </p:cNvPr>
          <p:cNvSpPr>
            <a:spLocks noGrp="1"/>
          </p:cNvSpPr>
          <p:nvPr>
            <p:ph idx="1"/>
          </p:nvPr>
        </p:nvSpPr>
        <p:spPr>
          <a:xfrm>
            <a:off x="859536" y="2268656"/>
            <a:ext cx="6627226" cy="3505938"/>
          </a:xfrm>
        </p:spPr>
        <p:txBody>
          <a:bodyPr anchor="t">
            <a:normAutofit/>
          </a:bodyPr>
          <a:lstStyle/>
          <a:p>
            <a:pPr>
              <a:lnSpc>
                <a:spcPct val="130000"/>
              </a:lnSpc>
            </a:pPr>
            <a:r>
              <a:rPr lang="en-GB" sz="1000"/>
              <a:t>“Race” is much better understood as a set of social relations, allowing social groups to be located, and various attributes and competencies assigned, on the basis of perceived biological difference.</a:t>
            </a:r>
          </a:p>
          <a:p>
            <a:pPr lvl="1">
              <a:lnSpc>
                <a:spcPct val="130000"/>
              </a:lnSpc>
            </a:pPr>
            <a:r>
              <a:rPr lang="en-GB" sz="1000"/>
              <a:t>These distinctions are often used in the reproduction of power and inequality in society.</a:t>
            </a:r>
          </a:p>
          <a:p>
            <a:pPr lvl="1">
              <a:lnSpc>
                <a:spcPct val="130000"/>
              </a:lnSpc>
            </a:pPr>
            <a:endParaRPr lang="en-GB" sz="1000"/>
          </a:p>
          <a:p>
            <a:pPr>
              <a:lnSpc>
                <a:spcPct val="130000"/>
              </a:lnSpc>
            </a:pPr>
            <a:r>
              <a:rPr lang="en-GB" sz="1000"/>
              <a:t>As travel and technology advanced, meeting new populations around the world, non-European people we “racialized” in opposition to the European “white race”.</a:t>
            </a:r>
          </a:p>
          <a:p>
            <a:pPr lvl="1">
              <a:lnSpc>
                <a:spcPct val="130000"/>
              </a:lnSpc>
            </a:pPr>
            <a:r>
              <a:rPr lang="en-GB" sz="1000"/>
              <a:t>All non-white races were defined against what they are not; they were made “other” because of their perceived divergence from the “white” norm.</a:t>
            </a:r>
          </a:p>
          <a:p>
            <a:pPr lvl="1">
              <a:lnSpc>
                <a:spcPct val="130000"/>
              </a:lnSpc>
            </a:pPr>
            <a:endParaRPr lang="en-GB" sz="1000"/>
          </a:p>
          <a:p>
            <a:pPr>
              <a:lnSpc>
                <a:spcPct val="130000"/>
              </a:lnSpc>
            </a:pPr>
            <a:r>
              <a:rPr lang="en-GB" sz="1000" b="0" i="0">
                <a:effectLst/>
                <a:latin typeface="avenir-regular-class"/>
              </a:rPr>
              <a:t>Giddens, A. (2001) </a:t>
            </a:r>
            <a:r>
              <a:rPr lang="en-GB" sz="1000" b="0" i="1">
                <a:effectLst/>
                <a:latin typeface="avenir-regular-class"/>
              </a:rPr>
              <a:t>Sociology</a:t>
            </a:r>
            <a:r>
              <a:rPr lang="en-GB" sz="1000" b="0" i="0">
                <a:effectLst/>
                <a:latin typeface="avenir-regular-class"/>
              </a:rPr>
              <a:t>. 4th </a:t>
            </a:r>
            <a:r>
              <a:rPr lang="en-GB" sz="1000" b="0" i="0" err="1">
                <a:effectLst/>
                <a:latin typeface="avenir-regular-class"/>
              </a:rPr>
              <a:t>edn</a:t>
            </a:r>
            <a:r>
              <a:rPr lang="en-GB" sz="1000" b="0" i="0">
                <a:effectLst/>
                <a:latin typeface="avenir-regular-class"/>
              </a:rPr>
              <a:t> Cambridge: Polity Press. </a:t>
            </a:r>
            <a:endParaRPr lang="en-GB" sz="1000"/>
          </a:p>
        </p:txBody>
      </p:sp>
      <p:sp>
        <p:nvSpPr>
          <p:cNvPr id="18" name="Rectangle 17">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67615"/>
            <a:ext cx="8063866"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8914"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D0687CC-D1D8-44B2-9573-CC65510EC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32924" y="6134669"/>
            <a:ext cx="4059075" cy="723331"/>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754941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4E7B50-D68C-43EB-930F-EA442A13A9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3611DA2B-4CF7-4A57-82AC-FA120DE44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037230"/>
            <a:ext cx="9158373" cy="5075171"/>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AA20A5-E8BE-A63D-F937-5A8C3B93F15B}"/>
              </a:ext>
            </a:extLst>
          </p:cNvPr>
          <p:cNvSpPr>
            <a:spLocks noGrp="1"/>
          </p:cNvSpPr>
          <p:nvPr>
            <p:ph type="title"/>
          </p:nvPr>
        </p:nvSpPr>
        <p:spPr>
          <a:xfrm>
            <a:off x="642918" y="1475399"/>
            <a:ext cx="7610536" cy="1140580"/>
          </a:xfrm>
        </p:spPr>
        <p:txBody>
          <a:bodyPr>
            <a:normAutofit/>
          </a:bodyPr>
          <a:lstStyle/>
          <a:p>
            <a:r>
              <a:rPr lang="en-GB" dirty="0"/>
              <a:t>Ethnicity</a:t>
            </a:r>
          </a:p>
        </p:txBody>
      </p:sp>
      <p:sp>
        <p:nvSpPr>
          <p:cNvPr id="12" name="Rectangle 11">
            <a:extLst>
              <a:ext uri="{FF2B5EF4-FFF2-40B4-BE49-F238E27FC236}">
                <a16:creationId xmlns:a16="http://schemas.microsoft.com/office/drawing/2014/main" id="{02822754-E01B-4742-88B9-BE0984BAFE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4471" y="-4078"/>
            <a:ext cx="3027529"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5304E59-B4DC-4CA3-89F1-5C88000EB7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1420" y="6167615"/>
            <a:ext cx="3027529"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1CF7BFC-0A02-4106-88A8-CCC0D94445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144405"/>
            <a:ext cx="9201530" cy="73455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C1079DE-42AC-4D2A-8027-2E9A51B36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4472" y="1052464"/>
            <a:ext cx="3027528" cy="5115151"/>
          </a:xfrm>
          <a:prstGeom prst="rect">
            <a:avLst/>
          </a:prstGeom>
          <a:solidFill>
            <a:schemeClr val="accent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87C5BBA-BBE2-4821-96CF-38FC49570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358C28-7035-B8D3-1485-DF58A6741114}"/>
              </a:ext>
            </a:extLst>
          </p:cNvPr>
          <p:cNvSpPr>
            <a:spLocks noGrp="1"/>
          </p:cNvSpPr>
          <p:nvPr>
            <p:ph idx="1"/>
          </p:nvPr>
        </p:nvSpPr>
        <p:spPr>
          <a:xfrm>
            <a:off x="787179" y="2743995"/>
            <a:ext cx="7610536" cy="3030599"/>
          </a:xfrm>
        </p:spPr>
        <p:txBody>
          <a:bodyPr anchor="t">
            <a:normAutofit/>
          </a:bodyPr>
          <a:lstStyle/>
          <a:p>
            <a:pPr>
              <a:lnSpc>
                <a:spcPct val="130000"/>
              </a:lnSpc>
            </a:pPr>
            <a:r>
              <a:rPr lang="en-GB" sz="1100" b="0" i="0" u="none" strike="noStrike" baseline="0"/>
              <a:t>Ethnicity refers to the cultural practices and outlooks of a given community of people which sets them apart from others. Members of ethnic groups see themselves as culturally distinct from other groups and are seen by them, in return, as different. Different characteristics may serve to distinguish ethnic groups, but the most usual ones are language, history or ancestry (real or imagined), religion and styles of dress or adornment. Ethnic differences are wholly learned, a point that seems self-evident until we remember how often some groups are regarded as 'born to rule’ or 'naturally lazy', 'unintelligent' and so on.</a:t>
            </a:r>
          </a:p>
          <a:p>
            <a:pPr>
              <a:lnSpc>
                <a:spcPct val="130000"/>
              </a:lnSpc>
            </a:pPr>
            <a:endParaRPr lang="en-GB" sz="1100"/>
          </a:p>
          <a:p>
            <a:pPr>
              <a:lnSpc>
                <a:spcPct val="130000"/>
              </a:lnSpc>
            </a:pPr>
            <a:endParaRPr lang="en-GB" sz="1100" b="0" i="0" u="none" strike="noStrike" baseline="0"/>
          </a:p>
          <a:p>
            <a:pPr>
              <a:lnSpc>
                <a:spcPct val="130000"/>
              </a:lnSpc>
            </a:pPr>
            <a:r>
              <a:rPr lang="en-GB" sz="1100" b="0" i="0">
                <a:effectLst/>
              </a:rPr>
              <a:t>Giddens, A. (2001) </a:t>
            </a:r>
            <a:r>
              <a:rPr lang="en-GB" sz="1100" b="0" i="1">
                <a:effectLst/>
              </a:rPr>
              <a:t>Sociology</a:t>
            </a:r>
            <a:r>
              <a:rPr lang="en-GB" sz="1100" b="0" i="0">
                <a:effectLst/>
              </a:rPr>
              <a:t>. 4th </a:t>
            </a:r>
            <a:r>
              <a:rPr lang="en-GB" sz="1100" b="0" i="0" err="1">
                <a:effectLst/>
              </a:rPr>
              <a:t>edn</a:t>
            </a:r>
            <a:r>
              <a:rPr lang="en-GB" sz="1100" b="0" i="0">
                <a:effectLst/>
              </a:rPr>
              <a:t> Cambridge: Polity Press. </a:t>
            </a:r>
            <a:endParaRPr lang="en-GB" sz="1100"/>
          </a:p>
        </p:txBody>
      </p:sp>
      <p:sp>
        <p:nvSpPr>
          <p:cNvPr id="22" name="Rectangle 21">
            <a:extLst>
              <a:ext uri="{FF2B5EF4-FFF2-40B4-BE49-F238E27FC236}">
                <a16:creationId xmlns:a16="http://schemas.microsoft.com/office/drawing/2014/main" id="{73167A8C-FFEF-4D1B-8459-E2BB5C04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CA3DFBE-30A6-4BDE-9238-14F3652B4F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1"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262701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D01C1C-4914-CEB5-E1E2-8BE95387E8AB}"/>
              </a:ext>
            </a:extLst>
          </p:cNvPr>
          <p:cNvSpPr>
            <a:spLocks noGrp="1"/>
          </p:cNvSpPr>
          <p:nvPr>
            <p:ph type="title"/>
          </p:nvPr>
        </p:nvSpPr>
        <p:spPr>
          <a:xfrm>
            <a:off x="1535371" y="1044054"/>
            <a:ext cx="10013709" cy="1030360"/>
          </a:xfrm>
        </p:spPr>
        <p:txBody>
          <a:bodyPr>
            <a:normAutofit/>
          </a:bodyPr>
          <a:lstStyle/>
          <a:p>
            <a:r>
              <a:rPr lang="en-GB">
                <a:solidFill>
                  <a:schemeClr val="bg1"/>
                </a:solidFill>
              </a:rPr>
              <a:t>Whiteness</a:t>
            </a:r>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6B3AE5D-D004-3328-1AC1-BA42B9E8A15A}"/>
              </a:ext>
            </a:extLst>
          </p:cNvPr>
          <p:cNvSpPr>
            <a:spLocks noGrp="1"/>
          </p:cNvSpPr>
          <p:nvPr>
            <p:ph idx="1"/>
          </p:nvPr>
        </p:nvSpPr>
        <p:spPr>
          <a:xfrm>
            <a:off x="1535371" y="2702257"/>
            <a:ext cx="9935571" cy="3426158"/>
          </a:xfrm>
        </p:spPr>
        <p:txBody>
          <a:bodyPr anchor="t">
            <a:normAutofit/>
          </a:bodyPr>
          <a:lstStyle/>
          <a:p>
            <a:pPr>
              <a:lnSpc>
                <a:spcPct val="130000"/>
              </a:lnSpc>
            </a:pPr>
            <a:r>
              <a:rPr lang="en-GB" sz="1500" b="0" i="0" u="none" strike="noStrike" baseline="0"/>
              <a:t>White enculturation works to: “... racially produce and reproduce white people through the creation of the illusion of a 'white' world, while simultaneously draining that 'whiteness' of any elements that would mark it as a specific structural and cultural location. 'Whiteness', then, must come to be understood as normative, general, and pervasive, rather than positioned and particular.”</a:t>
            </a:r>
            <a:r>
              <a:rPr lang="en-GB" sz="1500"/>
              <a:t> </a:t>
            </a:r>
            <a:r>
              <a:rPr lang="en-GB" sz="1500" b="0" i="0" u="none" strike="noStrike" baseline="0"/>
              <a:t>(Moon, 1999, p. 179)</a:t>
            </a:r>
          </a:p>
          <a:p>
            <a:pPr>
              <a:lnSpc>
                <a:spcPct val="130000"/>
              </a:lnSpc>
            </a:pPr>
            <a:endParaRPr lang="en-GB" sz="1500"/>
          </a:p>
          <a:p>
            <a:pPr>
              <a:lnSpc>
                <a:spcPct val="130000"/>
              </a:lnSpc>
            </a:pPr>
            <a:endParaRPr lang="en-GB" sz="1500"/>
          </a:p>
          <a:p>
            <a:pPr>
              <a:lnSpc>
                <a:spcPct val="130000"/>
              </a:lnSpc>
            </a:pPr>
            <a:r>
              <a:rPr lang="en-GB" sz="1500" b="0" i="0">
                <a:effectLst/>
              </a:rPr>
              <a:t>Green, M., </a:t>
            </a:r>
            <a:r>
              <a:rPr lang="en-GB" sz="1500" b="0" i="0" err="1">
                <a:effectLst/>
              </a:rPr>
              <a:t>Sonn</a:t>
            </a:r>
            <a:r>
              <a:rPr lang="en-GB" sz="1500" b="0" i="0">
                <a:effectLst/>
              </a:rPr>
              <a:t>, C. &amp; </a:t>
            </a:r>
            <a:r>
              <a:rPr lang="en-GB" sz="1500" b="0" i="0" err="1">
                <a:effectLst/>
              </a:rPr>
              <a:t>Matsebula</a:t>
            </a:r>
            <a:r>
              <a:rPr lang="en-GB" sz="1500" b="0" i="0">
                <a:effectLst/>
              </a:rPr>
              <a:t>, J. (2007) 'Reviewing Whiteness: Theory, Research and Possibilities ', </a:t>
            </a:r>
            <a:r>
              <a:rPr lang="en-GB" sz="1500" b="0" i="1">
                <a:effectLst/>
              </a:rPr>
              <a:t>South African Journal of Psychology</a:t>
            </a:r>
            <a:r>
              <a:rPr lang="en-GB" sz="1500" b="0" i="0">
                <a:effectLst/>
              </a:rPr>
              <a:t>, 37(3), pp. 389 - 419.</a:t>
            </a:r>
            <a:endParaRPr lang="en-GB" sz="1500"/>
          </a:p>
        </p:txBody>
      </p:sp>
    </p:spTree>
    <p:extLst>
      <p:ext uri="{BB962C8B-B14F-4D97-AF65-F5344CB8AC3E}">
        <p14:creationId xmlns:p14="http://schemas.microsoft.com/office/powerpoint/2010/main" val="31543240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01FCD4-B2D3-4890-2692-7098DFB2A552}"/>
              </a:ext>
            </a:extLst>
          </p:cNvPr>
          <p:cNvSpPr>
            <a:spLocks noGrp="1"/>
          </p:cNvSpPr>
          <p:nvPr>
            <p:ph type="title"/>
          </p:nvPr>
        </p:nvSpPr>
        <p:spPr>
          <a:xfrm>
            <a:off x="1535371" y="1044054"/>
            <a:ext cx="10013709" cy="1030360"/>
          </a:xfrm>
        </p:spPr>
        <p:txBody>
          <a:bodyPr>
            <a:normAutofit/>
          </a:bodyPr>
          <a:lstStyle/>
          <a:p>
            <a:r>
              <a:rPr lang="en-GB">
                <a:solidFill>
                  <a:schemeClr val="bg1"/>
                </a:solidFill>
              </a:rPr>
              <a:t>Religion</a:t>
            </a:r>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62F98C-0496-37DB-9014-6FBA4EB41DD9}"/>
              </a:ext>
            </a:extLst>
          </p:cNvPr>
          <p:cNvSpPr>
            <a:spLocks noGrp="1"/>
          </p:cNvSpPr>
          <p:nvPr>
            <p:ph idx="1"/>
          </p:nvPr>
        </p:nvSpPr>
        <p:spPr>
          <a:xfrm>
            <a:off x="1535371" y="2702257"/>
            <a:ext cx="9935571" cy="3426158"/>
          </a:xfrm>
        </p:spPr>
        <p:txBody>
          <a:bodyPr anchor="t">
            <a:normAutofit/>
          </a:bodyPr>
          <a:lstStyle/>
          <a:p>
            <a:pPr>
              <a:lnSpc>
                <a:spcPct val="130000"/>
              </a:lnSpc>
            </a:pPr>
            <a:r>
              <a:rPr lang="en-GB" sz="1000" i="0" u="none" strike="noStrike" baseline="0"/>
              <a:t>There are three key elements in this definition:</a:t>
            </a:r>
          </a:p>
          <a:p>
            <a:pPr>
              <a:lnSpc>
                <a:spcPct val="130000"/>
              </a:lnSpc>
            </a:pPr>
            <a:r>
              <a:rPr lang="en-GB" sz="1000" i="0" u="none" strike="noStrike" baseline="0"/>
              <a:t>1 </a:t>
            </a:r>
            <a:r>
              <a:rPr lang="en-GB" sz="1000" i="1" u="none" strike="noStrike" baseline="0"/>
              <a:t>Religion is a form of culture. </a:t>
            </a:r>
            <a:r>
              <a:rPr lang="en-GB" sz="1000" i="0" u="none" strike="noStrike" baseline="0"/>
              <a:t>Culture consists of the shared beliefs, values, norms and ideas that create a common identity among a group of people. Religion shares all these characteristics.</a:t>
            </a:r>
          </a:p>
          <a:p>
            <a:pPr>
              <a:lnSpc>
                <a:spcPct val="130000"/>
              </a:lnSpc>
            </a:pPr>
            <a:r>
              <a:rPr lang="en-GB" sz="1000" i="1" u="none" strike="noStrike" baseline="0"/>
              <a:t>2 Religion involves beliefs that take the form of ritualized practices. </a:t>
            </a:r>
            <a:r>
              <a:rPr lang="en-GB" sz="1000" i="0" u="none" strike="noStrike" baseline="0"/>
              <a:t>All religions thus have a behavioural aspect – special activities in which believers take part and that identify them as members of the religious community.</a:t>
            </a:r>
          </a:p>
          <a:p>
            <a:pPr>
              <a:lnSpc>
                <a:spcPct val="130000"/>
              </a:lnSpc>
            </a:pPr>
            <a:r>
              <a:rPr lang="en-GB" sz="1000" i="1" u="none" strike="noStrike" baseline="0"/>
              <a:t>3 Perhaps most important, religion provides a sense of purpose </a:t>
            </a:r>
            <a:r>
              <a:rPr lang="en-GB" sz="1000" i="0" u="none" strike="noStrike" baseline="0"/>
              <a:t>- a feeling that life is ultimately meaningful. It does so by explaining coherently and compellingly what transcends or overshadows everyday life, in ways that other aspects of culture (such as an educational system or a belief in democracy) typically cannot (</a:t>
            </a:r>
            <a:r>
              <a:rPr lang="en-GB" sz="1000" i="0" u="none" strike="noStrike" baseline="0" err="1"/>
              <a:t>Geenz</a:t>
            </a:r>
            <a:r>
              <a:rPr lang="en-GB" sz="1000" i="0" u="none" strike="noStrike" baseline="0"/>
              <a:t> 1973; </a:t>
            </a:r>
            <a:r>
              <a:rPr lang="en-GB" sz="1000" i="0" u="none" strike="noStrike" baseline="0" err="1"/>
              <a:t>Wuthnow</a:t>
            </a:r>
            <a:r>
              <a:rPr lang="en-GB" sz="1000"/>
              <a:t> </a:t>
            </a:r>
            <a:r>
              <a:rPr lang="en-GB" sz="1000" i="0" u="none" strike="noStrike" baseline="0"/>
              <a:t>1988)</a:t>
            </a:r>
          </a:p>
          <a:p>
            <a:pPr>
              <a:lnSpc>
                <a:spcPct val="130000"/>
              </a:lnSpc>
            </a:pPr>
            <a:endParaRPr lang="en-GB" sz="1000"/>
          </a:p>
          <a:p>
            <a:pPr>
              <a:lnSpc>
                <a:spcPct val="130000"/>
              </a:lnSpc>
            </a:pPr>
            <a:endParaRPr lang="en-GB" sz="1000"/>
          </a:p>
          <a:p>
            <a:pPr>
              <a:lnSpc>
                <a:spcPct val="130000"/>
              </a:lnSpc>
            </a:pPr>
            <a:r>
              <a:rPr lang="en-GB" sz="1000" i="0">
                <a:effectLst/>
              </a:rPr>
              <a:t>Giddens, A. (2001) </a:t>
            </a:r>
            <a:r>
              <a:rPr lang="en-GB" sz="1000" i="1">
                <a:effectLst/>
              </a:rPr>
              <a:t>Sociology</a:t>
            </a:r>
            <a:r>
              <a:rPr lang="en-GB" sz="1000" i="0">
                <a:effectLst/>
              </a:rPr>
              <a:t>. 4th </a:t>
            </a:r>
            <a:r>
              <a:rPr lang="en-GB" sz="1000" i="0" err="1">
                <a:effectLst/>
              </a:rPr>
              <a:t>edn</a:t>
            </a:r>
            <a:r>
              <a:rPr lang="en-GB" sz="1000" i="0">
                <a:effectLst/>
              </a:rPr>
              <a:t> Cambridge: Polity Press. </a:t>
            </a:r>
            <a:endParaRPr lang="en-GB" sz="1000"/>
          </a:p>
        </p:txBody>
      </p:sp>
    </p:spTree>
    <p:extLst>
      <p:ext uri="{BB962C8B-B14F-4D97-AF65-F5344CB8AC3E}">
        <p14:creationId xmlns:p14="http://schemas.microsoft.com/office/powerpoint/2010/main" val="20868092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ED69555-EE48-4B19-812B-4E1068DBF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57">
            <a:extLst>
              <a:ext uri="{FF2B5EF4-FFF2-40B4-BE49-F238E27FC236}">
                <a16:creationId xmlns:a16="http://schemas.microsoft.com/office/drawing/2014/main" id="{57AEB73D-F521-4B19-820F-12DB6BCC8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12" name="Rectangle 11">
            <a:extLst>
              <a:ext uri="{FF2B5EF4-FFF2-40B4-BE49-F238E27FC236}">
                <a16:creationId xmlns:a16="http://schemas.microsoft.com/office/drawing/2014/main" id="{6B72EEBA-3A5D-41CE-8465-A45A0F656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362F176A-9349-4CD7-8042-59C0200C8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57648" y="-4078"/>
            <a:ext cx="3031302" cy="105654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CC6B177-0D45-4129-AAC6-121B645D06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69788"/>
            <a:ext cx="647701" cy="50978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2C3162B-47DE-4EA0-A4BE-9A143AEC6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7513" y="1069788"/>
            <a:ext cx="8516959" cy="507686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6134B1-DF28-63E6-E5AA-91FA61ACF3A9}"/>
              </a:ext>
            </a:extLst>
          </p:cNvPr>
          <p:cNvSpPr>
            <a:spLocks noGrp="1"/>
          </p:cNvSpPr>
          <p:nvPr>
            <p:ph type="title"/>
          </p:nvPr>
        </p:nvSpPr>
        <p:spPr>
          <a:xfrm>
            <a:off x="1139589" y="1709530"/>
            <a:ext cx="7366236" cy="3311479"/>
          </a:xfrm>
        </p:spPr>
        <p:txBody>
          <a:bodyPr vert="horz" lIns="109728" tIns="109728" rIns="109728" bIns="91440" rtlCol="0" anchor="b">
            <a:normAutofit/>
          </a:bodyPr>
          <a:lstStyle/>
          <a:p>
            <a:pPr>
              <a:lnSpc>
                <a:spcPct val="125000"/>
              </a:lnSpc>
            </a:pPr>
            <a:r>
              <a:rPr lang="en-US" sz="6600" b="0" cap="all" dirty="0">
                <a:solidFill>
                  <a:schemeClr val="bg1"/>
                </a:solidFill>
              </a:rPr>
              <a:t>Identity and Crime</a:t>
            </a:r>
          </a:p>
        </p:txBody>
      </p:sp>
      <p:sp>
        <p:nvSpPr>
          <p:cNvPr id="22" name="Rectangle 21">
            <a:extLst>
              <a:ext uri="{FF2B5EF4-FFF2-40B4-BE49-F238E27FC236}">
                <a16:creationId xmlns:a16="http://schemas.microsoft.com/office/drawing/2014/main" id="{91DF095C-665A-4B22-A777-D3196F4951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4472" y="1052464"/>
            <a:ext cx="3027528" cy="5115151"/>
          </a:xfrm>
          <a:prstGeom prst="rect">
            <a:avLst/>
          </a:prstGeom>
          <a:solidFill>
            <a:schemeClr val="bg2">
              <a:lumMod val="75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985AAE23-FCB6-4663-907C-0110B0FDC5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6167615"/>
            <a:ext cx="1218590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9C969C2C-E7E3-4052-87D4-61E733EC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7C60369F-A41B-4D6E-8990-30E2715C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1"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4E9A171F-91A7-42F8-B25C-E38B244E7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097281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3DB426D6-FD66-4A48-A6EB-235CF40812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9873" y="-10597"/>
            <a:ext cx="4067173"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47" y="717163"/>
            <a:ext cx="8068913" cy="545045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A6EA8A-F8CC-B1DA-830A-06BF44E542B3}"/>
              </a:ext>
            </a:extLst>
          </p:cNvPr>
          <p:cNvSpPr>
            <a:spLocks noGrp="1"/>
          </p:cNvSpPr>
          <p:nvPr>
            <p:ph type="title"/>
          </p:nvPr>
        </p:nvSpPr>
        <p:spPr>
          <a:xfrm>
            <a:off x="859536" y="1056362"/>
            <a:ext cx="6754446" cy="1154102"/>
          </a:xfrm>
        </p:spPr>
        <p:txBody>
          <a:bodyPr>
            <a:normAutofit/>
          </a:bodyPr>
          <a:lstStyle/>
          <a:p>
            <a:r>
              <a:rPr lang="en-GB" dirty="0"/>
              <a:t>Female Offending</a:t>
            </a:r>
          </a:p>
        </p:txBody>
      </p:sp>
      <p:sp>
        <p:nvSpPr>
          <p:cNvPr id="14" name="Rectangle 13">
            <a:extLst>
              <a:ext uri="{FF2B5EF4-FFF2-40B4-BE49-F238E27FC236}">
                <a16:creationId xmlns:a16="http://schemas.microsoft.com/office/drawing/2014/main" id="{C509E6C1-B33E-49E8-8D77-7D2A9B49E8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9872" y="717163"/>
            <a:ext cx="4059075" cy="53922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C3479A2-C8F2-BF2F-E332-A384B4C210FD}"/>
              </a:ext>
            </a:extLst>
          </p:cNvPr>
          <p:cNvSpPr>
            <a:spLocks noGrp="1"/>
          </p:cNvSpPr>
          <p:nvPr>
            <p:ph idx="1"/>
          </p:nvPr>
        </p:nvSpPr>
        <p:spPr>
          <a:xfrm>
            <a:off x="859536" y="2268656"/>
            <a:ext cx="6627226" cy="3505938"/>
          </a:xfrm>
        </p:spPr>
        <p:txBody>
          <a:bodyPr anchor="t">
            <a:normAutofit/>
          </a:bodyPr>
          <a:lstStyle/>
          <a:p>
            <a:pPr>
              <a:lnSpc>
                <a:spcPct val="130000"/>
              </a:lnSpc>
            </a:pPr>
            <a:r>
              <a:rPr lang="en-GB" sz="1100" b="0" i="0" u="none" strike="noStrike" baseline="0">
                <a:latin typeface="Bembo MT Pro"/>
              </a:rPr>
              <a:t>Pathways into crime for women offenders identified within this body of research includes childhood victimisation, which proposes causal links between serious child abuse, mental health issues and female offending behaviour (Covington, 1988; Daly, 1994). In addition, the extreme marginalisation pathway identified a pattern of poverty, homelessness and educational issues and emphasised the significance of the intersection of race, gender and class among certain women offenders (Richie, 1996). Perhaps most pertinent to this book is the identification of a relational pathway, which identified a combination of dysfunctional relationships, adult victimisation and in some instances substance abuse as playing a central role in women’s offending decisions and behaviour (Gilligan, 1982). </a:t>
            </a:r>
          </a:p>
          <a:p>
            <a:pPr>
              <a:lnSpc>
                <a:spcPct val="130000"/>
              </a:lnSpc>
            </a:pPr>
            <a:endParaRPr lang="en-GB" sz="1100" b="0">
              <a:latin typeface="Bembo MT Pro"/>
            </a:endParaRPr>
          </a:p>
          <a:p>
            <a:pPr>
              <a:lnSpc>
                <a:spcPct val="130000"/>
              </a:lnSpc>
            </a:pPr>
            <a:r>
              <a:rPr lang="en-GB" sz="1100" b="0" i="0">
                <a:effectLst/>
                <a:latin typeface="avenir-regular-class"/>
              </a:rPr>
              <a:t>Barlow, C. (2016) </a:t>
            </a:r>
            <a:r>
              <a:rPr lang="en-GB" sz="1100" b="0" i="1">
                <a:effectLst/>
                <a:latin typeface="avenir-regular-class"/>
              </a:rPr>
              <a:t>Coercion and women co-offenders: A gendered pathway into crime</a:t>
            </a:r>
            <a:r>
              <a:rPr lang="en-GB" sz="1100" b="0" i="0">
                <a:effectLst/>
                <a:latin typeface="avenir-regular-class"/>
              </a:rPr>
              <a:t>. Bristol: Policy Press. </a:t>
            </a:r>
            <a:endParaRPr lang="en-GB" sz="1100"/>
          </a:p>
        </p:txBody>
      </p:sp>
      <p:sp>
        <p:nvSpPr>
          <p:cNvPr id="18" name="Rectangle 17">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67615"/>
            <a:ext cx="8063866"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8914"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D0687CC-D1D8-44B2-9573-CC65510EC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32924" y="6134669"/>
            <a:ext cx="4059075" cy="723331"/>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512163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52931E-3B38-12AE-8A8D-A4C94423DD6A}"/>
              </a:ext>
            </a:extLst>
          </p:cNvPr>
          <p:cNvSpPr>
            <a:spLocks noGrp="1"/>
          </p:cNvSpPr>
          <p:nvPr>
            <p:ph type="title"/>
          </p:nvPr>
        </p:nvSpPr>
        <p:spPr>
          <a:xfrm>
            <a:off x="1535371" y="1044054"/>
            <a:ext cx="10013709" cy="1030360"/>
          </a:xfrm>
        </p:spPr>
        <p:txBody>
          <a:bodyPr>
            <a:normAutofit/>
          </a:bodyPr>
          <a:lstStyle/>
          <a:p>
            <a:r>
              <a:rPr lang="en-GB">
                <a:solidFill>
                  <a:schemeClr val="bg1"/>
                </a:solidFill>
              </a:rPr>
              <a:t>Female Offending</a:t>
            </a:r>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DB9B6C5-5B0D-04ED-02C9-1A98BE864E29}"/>
              </a:ext>
            </a:extLst>
          </p:cNvPr>
          <p:cNvSpPr>
            <a:spLocks noGrp="1"/>
          </p:cNvSpPr>
          <p:nvPr>
            <p:ph idx="1"/>
          </p:nvPr>
        </p:nvSpPr>
        <p:spPr>
          <a:xfrm>
            <a:off x="1535371" y="2702257"/>
            <a:ext cx="9935571" cy="3426158"/>
          </a:xfrm>
        </p:spPr>
        <p:txBody>
          <a:bodyPr anchor="t">
            <a:normAutofit fontScale="92500" lnSpcReduction="10000"/>
          </a:bodyPr>
          <a:lstStyle/>
          <a:p>
            <a:pPr>
              <a:lnSpc>
                <a:spcPct val="130000"/>
              </a:lnSpc>
            </a:pPr>
            <a:r>
              <a:rPr lang="en-GB" sz="1400" b="0" i="0" u="none" strike="noStrike" baseline="0" dirty="0">
                <a:latin typeface="Bembo MT Pro"/>
              </a:rPr>
              <a:t>Daly (1994) Pathways to offending for Women</a:t>
            </a:r>
          </a:p>
          <a:p>
            <a:pPr lvl="1">
              <a:lnSpc>
                <a:spcPct val="130000"/>
              </a:lnSpc>
            </a:pPr>
            <a:r>
              <a:rPr lang="en-GB" sz="1400" b="0" i="0" u="none" strike="noStrike" baseline="0" dirty="0">
                <a:latin typeface="Bembo MT Pro"/>
              </a:rPr>
              <a:t>(a) street women – this usually involved women or girls escaping abuse and violence, entering street life and often engaging in sex work, drugs and theft to survive; </a:t>
            </a:r>
          </a:p>
          <a:p>
            <a:pPr lvl="1">
              <a:lnSpc>
                <a:spcPct val="130000"/>
              </a:lnSpc>
            </a:pPr>
            <a:r>
              <a:rPr lang="en-GB" sz="1400" b="0" i="0" u="none" strike="noStrike" baseline="0" dirty="0">
                <a:latin typeface="Bembo MT Pro"/>
              </a:rPr>
              <a:t>(b) drug-connected women – this involved women using and trafficking drugs, often with intimate partners or family members; </a:t>
            </a:r>
          </a:p>
          <a:p>
            <a:pPr lvl="1">
              <a:lnSpc>
                <a:spcPct val="130000"/>
              </a:lnSpc>
            </a:pPr>
            <a:r>
              <a:rPr lang="en-GB" sz="1400" b="0" i="0" u="none" strike="noStrike" baseline="0" dirty="0">
                <a:latin typeface="Bembo MT Pro"/>
              </a:rPr>
              <a:t>(c) harmed and harming women – these were women who had experienced physical and/or child sex abuse and neglect, school delinquency issues, drug use and displayed an overall hostile demeanour; </a:t>
            </a:r>
          </a:p>
          <a:p>
            <a:pPr lvl="1">
              <a:lnSpc>
                <a:spcPct val="130000"/>
              </a:lnSpc>
            </a:pPr>
            <a:r>
              <a:rPr lang="en-GB" sz="1400" b="0" i="0" u="none" strike="noStrike" baseline="0" dirty="0">
                <a:latin typeface="Bembo MT Pro"/>
              </a:rPr>
              <a:t>(d) battered women – these were women who had suffered abuse within the context of an adult, intimate relationship, which is consequently connected to offending behaviour; </a:t>
            </a:r>
          </a:p>
          <a:p>
            <a:pPr lvl="1">
              <a:lnSpc>
                <a:spcPct val="130000"/>
              </a:lnSpc>
            </a:pPr>
            <a:r>
              <a:rPr lang="en-GB" sz="1400" b="0" i="0" u="none" strike="noStrike" baseline="0" dirty="0">
                <a:latin typeface="Bembo MT Pro"/>
              </a:rPr>
              <a:t>(e) ‘other’ women – this group consisted of women who were not particularly disadvantaged, but were rather motivated by greed and their offending usually involved economic gain. </a:t>
            </a:r>
          </a:p>
        </p:txBody>
      </p:sp>
    </p:spTree>
    <p:extLst>
      <p:ext uri="{BB962C8B-B14F-4D97-AF65-F5344CB8AC3E}">
        <p14:creationId xmlns:p14="http://schemas.microsoft.com/office/powerpoint/2010/main" val="26958875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46BF2A-7AA7-2F68-AEBF-44F00743CF9D}"/>
              </a:ext>
            </a:extLst>
          </p:cNvPr>
          <p:cNvSpPr>
            <a:spLocks noGrp="1"/>
          </p:cNvSpPr>
          <p:nvPr>
            <p:ph type="title"/>
          </p:nvPr>
        </p:nvSpPr>
        <p:spPr>
          <a:xfrm>
            <a:off x="1535371" y="1044054"/>
            <a:ext cx="10013709" cy="1030360"/>
          </a:xfrm>
        </p:spPr>
        <p:txBody>
          <a:bodyPr>
            <a:normAutofit/>
          </a:bodyPr>
          <a:lstStyle/>
          <a:p>
            <a:r>
              <a:rPr lang="en-GB">
                <a:solidFill>
                  <a:schemeClr val="bg1"/>
                </a:solidFill>
              </a:rPr>
              <a:t>Defining Hate Crime - CPS</a:t>
            </a:r>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BB85521-14A5-8740-BCCB-9F0D72D44D39}"/>
              </a:ext>
            </a:extLst>
          </p:cNvPr>
          <p:cNvSpPr>
            <a:spLocks noGrp="1"/>
          </p:cNvSpPr>
          <p:nvPr>
            <p:ph idx="1"/>
          </p:nvPr>
        </p:nvSpPr>
        <p:spPr>
          <a:xfrm>
            <a:off x="1535371" y="2702257"/>
            <a:ext cx="9935571" cy="3426158"/>
          </a:xfrm>
        </p:spPr>
        <p:txBody>
          <a:bodyPr anchor="t">
            <a:normAutofit/>
          </a:bodyPr>
          <a:lstStyle/>
          <a:p>
            <a:pPr marL="0" indent="0">
              <a:lnSpc>
                <a:spcPct val="130000"/>
              </a:lnSpc>
              <a:buNone/>
            </a:pPr>
            <a:r>
              <a:rPr lang="en-GB" sz="1100" i="0">
                <a:effectLst/>
              </a:rPr>
              <a:t>The law recognises five types of hate crime on the basis of:</a:t>
            </a:r>
          </a:p>
          <a:p>
            <a:pPr lvl="1">
              <a:lnSpc>
                <a:spcPct val="130000"/>
              </a:lnSpc>
            </a:pPr>
            <a:r>
              <a:rPr lang="en-GB" sz="1100" i="0">
                <a:effectLst/>
              </a:rPr>
              <a:t>Race</a:t>
            </a:r>
          </a:p>
          <a:p>
            <a:pPr lvl="1">
              <a:lnSpc>
                <a:spcPct val="130000"/>
              </a:lnSpc>
            </a:pPr>
            <a:r>
              <a:rPr lang="en-GB" sz="1100" i="0">
                <a:effectLst/>
              </a:rPr>
              <a:t>Religion </a:t>
            </a:r>
          </a:p>
          <a:p>
            <a:pPr lvl="1">
              <a:lnSpc>
                <a:spcPct val="130000"/>
              </a:lnSpc>
            </a:pPr>
            <a:r>
              <a:rPr lang="en-GB" sz="1100" i="0">
                <a:effectLst/>
              </a:rPr>
              <a:t>Disability</a:t>
            </a:r>
          </a:p>
          <a:p>
            <a:pPr lvl="1">
              <a:lnSpc>
                <a:spcPct val="130000"/>
              </a:lnSpc>
            </a:pPr>
            <a:r>
              <a:rPr lang="en-GB" sz="1100" i="0">
                <a:effectLst/>
              </a:rPr>
              <a:t>Sexual orientation </a:t>
            </a:r>
          </a:p>
          <a:p>
            <a:pPr lvl="1">
              <a:lnSpc>
                <a:spcPct val="130000"/>
              </a:lnSpc>
            </a:pPr>
            <a:r>
              <a:rPr lang="en-GB" sz="1100" i="0">
                <a:effectLst/>
              </a:rPr>
              <a:t>Transgender identity</a:t>
            </a:r>
          </a:p>
          <a:p>
            <a:pPr marL="0" indent="0">
              <a:lnSpc>
                <a:spcPct val="130000"/>
              </a:lnSpc>
              <a:buNone/>
            </a:pPr>
            <a:r>
              <a:rPr lang="en-GB" sz="1100" i="0">
                <a:effectLst/>
              </a:rPr>
              <a:t>Any crime can be prosecuted as a hate crime if the offender has either:</a:t>
            </a:r>
          </a:p>
          <a:p>
            <a:pPr lvl="1">
              <a:lnSpc>
                <a:spcPct val="130000"/>
              </a:lnSpc>
            </a:pPr>
            <a:r>
              <a:rPr lang="en-GB" sz="1100" i="0">
                <a:effectLst/>
              </a:rPr>
              <a:t>demonstrated hostility based on race, religion, disability, sexual orientation or transgender identity</a:t>
            </a:r>
          </a:p>
          <a:p>
            <a:pPr marL="457200" lvl="1" indent="0">
              <a:lnSpc>
                <a:spcPct val="130000"/>
              </a:lnSpc>
              <a:buNone/>
            </a:pPr>
            <a:r>
              <a:rPr lang="en-GB" sz="1100" i="0">
                <a:effectLst/>
              </a:rPr>
              <a:t>		Or</a:t>
            </a:r>
          </a:p>
          <a:p>
            <a:pPr lvl="1">
              <a:lnSpc>
                <a:spcPct val="130000"/>
              </a:lnSpc>
            </a:pPr>
            <a:r>
              <a:rPr lang="en-GB" sz="1100" i="0">
                <a:effectLst/>
              </a:rPr>
              <a:t>been motivated by hostility based on race, religion, disability, sexual orientation or transgender identity</a:t>
            </a:r>
          </a:p>
        </p:txBody>
      </p:sp>
    </p:spTree>
    <p:extLst>
      <p:ext uri="{BB962C8B-B14F-4D97-AF65-F5344CB8AC3E}">
        <p14:creationId xmlns:p14="http://schemas.microsoft.com/office/powerpoint/2010/main" val="13205703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644772-915C-9040-20E8-A0B47A3A266B}"/>
              </a:ext>
            </a:extLst>
          </p:cNvPr>
          <p:cNvSpPr>
            <a:spLocks noGrp="1"/>
          </p:cNvSpPr>
          <p:nvPr>
            <p:ph type="title"/>
          </p:nvPr>
        </p:nvSpPr>
        <p:spPr>
          <a:xfrm>
            <a:off x="1535371" y="1044054"/>
            <a:ext cx="10013709" cy="1030360"/>
          </a:xfrm>
        </p:spPr>
        <p:txBody>
          <a:bodyPr>
            <a:normAutofit/>
          </a:bodyPr>
          <a:lstStyle/>
          <a:p>
            <a:pPr>
              <a:lnSpc>
                <a:spcPct val="140000"/>
              </a:lnSpc>
            </a:pPr>
            <a:r>
              <a:rPr lang="en-GB" sz="3100">
                <a:solidFill>
                  <a:schemeClr val="bg1"/>
                </a:solidFill>
              </a:rPr>
              <a:t>The Macpherson Report -Stop and Search</a:t>
            </a:r>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610F0A1-995A-15AC-B034-85C95E2F70AD}"/>
              </a:ext>
            </a:extLst>
          </p:cNvPr>
          <p:cNvSpPr>
            <a:spLocks noGrp="1"/>
          </p:cNvSpPr>
          <p:nvPr>
            <p:ph idx="1"/>
          </p:nvPr>
        </p:nvSpPr>
        <p:spPr>
          <a:xfrm>
            <a:off x="1535371" y="2702256"/>
            <a:ext cx="9935571" cy="3931625"/>
          </a:xfrm>
        </p:spPr>
        <p:txBody>
          <a:bodyPr anchor="t">
            <a:normAutofit fontScale="47500" lnSpcReduction="20000"/>
          </a:bodyPr>
          <a:lstStyle/>
          <a:p>
            <a:pPr>
              <a:lnSpc>
                <a:spcPct val="130000"/>
              </a:lnSpc>
            </a:pPr>
            <a:r>
              <a:rPr lang="en-GB" sz="2700" b="0" i="0" dirty="0">
                <a:effectLst/>
              </a:rPr>
              <a:t>Stop and search is an important police power and the Macpherson report’s conclusion that it has a useful role to play in the prevention and detection of crime still applies. However, no evidence to this inquiry has adequately explained or justified the nature and scale of the disproportionality in the use of stop and search powers. This is especially the case for searches for the possession of drugs where evidence shows that Black people are less likely than White people to have used drugs in the last year, but are 2.4 times more likely to be stopped and searched for drug possession. We recognise the importance of the police being able to take action against knife crime including through stop and search but note that only 16% of ‘reasonable grounds’ searches in 2019/20 were conducted to find offensive weapons.</a:t>
            </a:r>
          </a:p>
          <a:p>
            <a:pPr>
              <a:lnSpc>
                <a:spcPct val="130000"/>
              </a:lnSpc>
            </a:pPr>
            <a:r>
              <a:rPr lang="en-GB" sz="2700" b="0" i="0" dirty="0">
                <a:effectLst/>
              </a:rPr>
              <a:t>We also heard troubling examples of stops and searches being conducted in a manner that was deeply alienating and uncomfortable, including from the IOPC. Given that the majority of people stopped and searched are not found to be committing any crime, stops should be initiated in a respectful and appropriate manner, with care taken to manage conflict and de-escalate encounters where necessary.</a:t>
            </a:r>
          </a:p>
          <a:p>
            <a:pPr>
              <a:lnSpc>
                <a:spcPct val="130000"/>
              </a:lnSpc>
            </a:pPr>
            <a:endParaRPr lang="en-GB" sz="900" dirty="0"/>
          </a:p>
          <a:p>
            <a:pPr>
              <a:lnSpc>
                <a:spcPct val="130000"/>
              </a:lnSpc>
            </a:pPr>
            <a:r>
              <a:rPr lang="en-GB" sz="900" b="0" i="0" dirty="0">
                <a:effectLst/>
                <a:latin typeface="avenir-regular-class"/>
              </a:rPr>
              <a:t>UK Parliament (2021) </a:t>
            </a:r>
            <a:r>
              <a:rPr lang="en-GB" sz="900" b="0" i="1" dirty="0">
                <a:effectLst/>
                <a:latin typeface="avenir-regular-class"/>
              </a:rPr>
              <a:t>The Macpherson Report: Twenty-two years on</a:t>
            </a:r>
            <a:r>
              <a:rPr lang="en-GB" sz="900" b="0" i="0" dirty="0">
                <a:effectLst/>
                <a:latin typeface="avenir-regular-class"/>
              </a:rPr>
              <a:t>. London: Available at: https://publications.parliament.uk/pa/cm5802/cmselect/cmhaff/139/13903.htm#:~:text=The%20Macpherson%20report%20found%20that,both%20individual%20and%20institutional%20level. (Accessed: 30/10/2022).</a:t>
            </a:r>
            <a:endParaRPr lang="en-GB" sz="900" dirty="0"/>
          </a:p>
        </p:txBody>
      </p:sp>
    </p:spTree>
    <p:extLst>
      <p:ext uri="{BB962C8B-B14F-4D97-AF65-F5344CB8AC3E}">
        <p14:creationId xmlns:p14="http://schemas.microsoft.com/office/powerpoint/2010/main" val="7707057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3DB426D6-FD66-4A48-A6EB-235CF40812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9873" y="-10597"/>
            <a:ext cx="4067173"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47" y="717163"/>
            <a:ext cx="8068913" cy="545045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BA3E57-F7EF-2D29-124F-618ED979FD0F}"/>
              </a:ext>
            </a:extLst>
          </p:cNvPr>
          <p:cNvSpPr>
            <a:spLocks noGrp="1"/>
          </p:cNvSpPr>
          <p:nvPr>
            <p:ph type="title"/>
          </p:nvPr>
        </p:nvSpPr>
        <p:spPr>
          <a:xfrm>
            <a:off x="859536" y="1056362"/>
            <a:ext cx="6754446" cy="1154102"/>
          </a:xfrm>
        </p:spPr>
        <p:txBody>
          <a:bodyPr>
            <a:normAutofit/>
          </a:bodyPr>
          <a:lstStyle/>
          <a:p>
            <a:r>
              <a:rPr lang="en-GB"/>
              <a:t>Defining Hate Speech</a:t>
            </a:r>
            <a:endParaRPr lang="en-GB" dirty="0"/>
          </a:p>
        </p:txBody>
      </p:sp>
      <p:sp>
        <p:nvSpPr>
          <p:cNvPr id="14" name="Rectangle 13">
            <a:extLst>
              <a:ext uri="{FF2B5EF4-FFF2-40B4-BE49-F238E27FC236}">
                <a16:creationId xmlns:a16="http://schemas.microsoft.com/office/drawing/2014/main" id="{C509E6C1-B33E-49E8-8D77-7D2A9B49E8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9872" y="717163"/>
            <a:ext cx="4059075" cy="53922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C2D586-ECDC-DA42-9880-FA4E685F2E36}"/>
              </a:ext>
            </a:extLst>
          </p:cNvPr>
          <p:cNvSpPr>
            <a:spLocks noGrp="1"/>
          </p:cNvSpPr>
          <p:nvPr>
            <p:ph idx="1"/>
          </p:nvPr>
        </p:nvSpPr>
        <p:spPr>
          <a:xfrm>
            <a:off x="859536" y="2268656"/>
            <a:ext cx="6627226" cy="3505938"/>
          </a:xfrm>
        </p:spPr>
        <p:txBody>
          <a:bodyPr anchor="t">
            <a:normAutofit/>
          </a:bodyPr>
          <a:lstStyle/>
          <a:p>
            <a:r>
              <a:rPr lang="en-GB"/>
              <a:t>Council of Europe (1997):</a:t>
            </a:r>
          </a:p>
          <a:p>
            <a:pPr lvl="1"/>
            <a:r>
              <a:rPr lang="en-GB" dirty="0"/>
              <a:t>“the term ‘hate speech’ shall be understood as covering all forms of expression which spread, incite, promote or justify racial hatred, xenophobia, anti-Semitism or other forms of hatred based on intolerance, including: intolerance expressed by aggressive nationalism and ethnocentrism, discrimination and hostility against minorities, migrants and people of immigrant origin.”</a:t>
            </a:r>
          </a:p>
          <a:p>
            <a:endParaRPr lang="en-GB" dirty="0"/>
          </a:p>
        </p:txBody>
      </p:sp>
      <p:sp>
        <p:nvSpPr>
          <p:cNvPr id="18" name="Rectangle 17">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67615"/>
            <a:ext cx="8063866"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8914"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D0687CC-D1D8-44B2-9573-CC65510EC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32924" y="6134669"/>
            <a:ext cx="4059075" cy="723331"/>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447462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3D4FA9-3488-9502-D62F-134A77C84E41}"/>
              </a:ext>
            </a:extLst>
          </p:cNvPr>
          <p:cNvSpPr>
            <a:spLocks noGrp="1"/>
          </p:cNvSpPr>
          <p:nvPr>
            <p:ph type="title"/>
          </p:nvPr>
        </p:nvSpPr>
        <p:spPr>
          <a:xfrm>
            <a:off x="1535371" y="1044054"/>
            <a:ext cx="10013709" cy="1030360"/>
          </a:xfrm>
        </p:spPr>
        <p:txBody>
          <a:bodyPr>
            <a:normAutofit/>
          </a:bodyPr>
          <a:lstStyle/>
          <a:p>
            <a:r>
              <a:rPr lang="en-GB">
                <a:solidFill>
                  <a:schemeClr val="bg1"/>
                </a:solidFill>
              </a:rPr>
              <a:t>Racism and Football</a:t>
            </a:r>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2396C4-740B-B821-2E8A-39F4D7C8288E}"/>
              </a:ext>
            </a:extLst>
          </p:cNvPr>
          <p:cNvSpPr>
            <a:spLocks noGrp="1"/>
          </p:cNvSpPr>
          <p:nvPr>
            <p:ph idx="1"/>
          </p:nvPr>
        </p:nvSpPr>
        <p:spPr>
          <a:xfrm>
            <a:off x="1535371" y="2702257"/>
            <a:ext cx="9935571" cy="3426158"/>
          </a:xfrm>
        </p:spPr>
        <p:txBody>
          <a:bodyPr anchor="t">
            <a:normAutofit/>
          </a:bodyPr>
          <a:lstStyle/>
          <a:p>
            <a:pPr>
              <a:lnSpc>
                <a:spcPct val="130000"/>
              </a:lnSpc>
            </a:pPr>
            <a:r>
              <a:rPr lang="en-GB" sz="1600" b="0" i="0" u="none" strike="noStrike" baseline="0" dirty="0"/>
              <a:t>Even though British football has undergone huge transformations since the 1990s (both on and off the field), 83 per cent of the participants stated that racism remains culturally embedded. Sixty-seven per cent of those who watched football between 1990 and 1999 witnessed or experienced racism during this period; 61 per cent between 2000 and 2009; and 50 per cent since 2010.</a:t>
            </a:r>
          </a:p>
          <a:p>
            <a:pPr>
              <a:lnSpc>
                <a:spcPct val="130000"/>
              </a:lnSpc>
            </a:pPr>
            <a:endParaRPr lang="en-GB" sz="1500" dirty="0"/>
          </a:p>
          <a:p>
            <a:pPr>
              <a:lnSpc>
                <a:spcPct val="130000"/>
              </a:lnSpc>
            </a:pPr>
            <a:r>
              <a:rPr lang="en-GB" sz="1500" b="0" i="0" dirty="0">
                <a:effectLst/>
                <a:latin typeface="avenir-regular-class"/>
              </a:rPr>
              <a:t>Cleland, J. &amp; Cashmore, E. (2016) 'Football fans’ views of racism in British football', </a:t>
            </a:r>
            <a:r>
              <a:rPr lang="en-GB" sz="1500" b="0" i="1" dirty="0">
                <a:effectLst/>
                <a:latin typeface="avenir-regular-class"/>
              </a:rPr>
              <a:t>International Review for the Sociology of Sport</a:t>
            </a:r>
            <a:r>
              <a:rPr lang="en-GB" sz="1500" b="0" i="0" dirty="0">
                <a:effectLst/>
                <a:latin typeface="avenir-regular-class"/>
              </a:rPr>
              <a:t>, 51(1), pp. 27 - 43.</a:t>
            </a:r>
            <a:endParaRPr lang="en-GB" sz="1500" dirty="0"/>
          </a:p>
        </p:txBody>
      </p:sp>
    </p:spTree>
    <p:extLst>
      <p:ext uri="{BB962C8B-B14F-4D97-AF65-F5344CB8AC3E}">
        <p14:creationId xmlns:p14="http://schemas.microsoft.com/office/powerpoint/2010/main" val="20698997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B3C7F2-426F-D54B-06E4-809F83DD8229}"/>
              </a:ext>
            </a:extLst>
          </p:cNvPr>
          <p:cNvSpPr>
            <a:spLocks noGrp="1"/>
          </p:cNvSpPr>
          <p:nvPr>
            <p:ph type="title"/>
          </p:nvPr>
        </p:nvSpPr>
        <p:spPr>
          <a:xfrm>
            <a:off x="1535371" y="1044054"/>
            <a:ext cx="10013709" cy="1030360"/>
          </a:xfrm>
        </p:spPr>
        <p:txBody>
          <a:bodyPr>
            <a:normAutofit/>
          </a:bodyPr>
          <a:lstStyle/>
          <a:p>
            <a:r>
              <a:rPr lang="en-GB">
                <a:solidFill>
                  <a:schemeClr val="bg1"/>
                </a:solidFill>
              </a:rPr>
              <a:t>Child Abuse in the Catholic Church</a:t>
            </a:r>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EA401E5-72BA-4D20-AD3B-24C529F152A6}"/>
              </a:ext>
            </a:extLst>
          </p:cNvPr>
          <p:cNvSpPr>
            <a:spLocks noGrp="1"/>
          </p:cNvSpPr>
          <p:nvPr>
            <p:ph idx="1"/>
          </p:nvPr>
        </p:nvSpPr>
        <p:spPr>
          <a:xfrm>
            <a:off x="1535371" y="2391770"/>
            <a:ext cx="10234032" cy="4466230"/>
          </a:xfrm>
        </p:spPr>
        <p:txBody>
          <a:bodyPr anchor="t">
            <a:normAutofit fontScale="47500" lnSpcReduction="20000"/>
          </a:bodyPr>
          <a:lstStyle/>
          <a:p>
            <a:pPr>
              <a:lnSpc>
                <a:spcPct val="130000"/>
              </a:lnSpc>
            </a:pPr>
            <a:r>
              <a:rPr lang="en-GB" sz="2500" dirty="0"/>
              <a:t>Social Dynamics</a:t>
            </a:r>
          </a:p>
          <a:p>
            <a:pPr>
              <a:lnSpc>
                <a:spcPct val="130000"/>
              </a:lnSpc>
            </a:pPr>
            <a:r>
              <a:rPr lang="en-GB" sz="2500" dirty="0"/>
              <a:t>Considering specific working culture, White and Terry (2008) drew a comparison between the working environments of the Catholic Church and of the police in cases of police brutality. Both the position of priest and that of police officer share authority, trust, isolation, discretion, lack of supervision, limited career mobility, and a subculture (secrecy, esprit de corps, maintaining the status quo). Some evidence for a “subculture” of this kind comes from studies such as the </a:t>
            </a:r>
            <a:r>
              <a:rPr lang="en-GB" sz="2500" dirty="0" err="1"/>
              <a:t>Deetman</a:t>
            </a:r>
            <a:r>
              <a:rPr lang="en-GB" sz="2500" dirty="0"/>
              <a:t> </a:t>
            </a:r>
            <a:r>
              <a:rPr lang="en-GB" sz="2500" dirty="0" err="1"/>
              <a:t>Eindrapport</a:t>
            </a:r>
            <a:r>
              <a:rPr lang="en-GB" sz="2500" dirty="0"/>
              <a:t>, which explicitly mentions an “esprit de corps” (</a:t>
            </a:r>
            <a:r>
              <a:rPr lang="en-GB" sz="2500" dirty="0" err="1"/>
              <a:t>Onderzoekscommissie</a:t>
            </a:r>
            <a:r>
              <a:rPr lang="en-GB" sz="2500" dirty="0"/>
              <a:t>, 2011, p. 13) that served to facilitate abuses of power. </a:t>
            </a:r>
          </a:p>
          <a:p>
            <a:pPr>
              <a:lnSpc>
                <a:spcPct val="130000"/>
              </a:lnSpc>
            </a:pPr>
            <a:r>
              <a:rPr lang="en-GB" sz="2500" dirty="0"/>
              <a:t>The theme of “power” was discovered to play a role in many self-report studies (e.g., </a:t>
            </a:r>
            <a:r>
              <a:rPr lang="en-GB" sz="2500" dirty="0" err="1"/>
              <a:t>Fegert</a:t>
            </a:r>
            <a:r>
              <a:rPr lang="en-GB" sz="2500" dirty="0"/>
              <a:t> et al., 2011), as priests used situations of dependency and isolation (e.g., confession) to intimidate the victim, for example by suggesting that a disclosure of the abuse would result in eternal damnation or by emphasizing their own proximity to God. The perception of their social role in relation to the victim therefore may have played a role in the offense itself. This power or authority aspect has likewise been reported in other professional contexts, particularly where children are sexually abused in a situation when they are highly vulnerable and the abuse can be disguised as “necessary treatment” (e.g., medical examinations, psychotherapy</a:t>
            </a:r>
          </a:p>
          <a:p>
            <a:pPr>
              <a:lnSpc>
                <a:spcPct val="130000"/>
              </a:lnSpc>
            </a:pPr>
            <a:endParaRPr lang="en-GB" sz="700" dirty="0"/>
          </a:p>
          <a:p>
            <a:pPr>
              <a:lnSpc>
                <a:spcPct val="130000"/>
              </a:lnSpc>
            </a:pPr>
            <a:r>
              <a:rPr lang="en-GB" sz="700" dirty="0"/>
              <a:t>Bettina </a:t>
            </a:r>
            <a:r>
              <a:rPr lang="en-GB" sz="700" dirty="0" err="1"/>
              <a:t>Böhm</a:t>
            </a:r>
            <a:r>
              <a:rPr lang="en-GB" sz="700" dirty="0"/>
              <a:t>, Hans </a:t>
            </a:r>
            <a:r>
              <a:rPr lang="en-GB" sz="700" dirty="0" err="1"/>
              <a:t>Zollner</a:t>
            </a:r>
            <a:r>
              <a:rPr lang="en-GB" sz="700" dirty="0"/>
              <a:t>, </a:t>
            </a:r>
            <a:r>
              <a:rPr lang="en-GB" sz="700" dirty="0" err="1"/>
              <a:t>Jörg</a:t>
            </a:r>
            <a:r>
              <a:rPr lang="en-GB" sz="700" dirty="0"/>
              <a:t> M. </a:t>
            </a:r>
            <a:r>
              <a:rPr lang="en-GB" sz="700" dirty="0" err="1"/>
              <a:t>Fegert</a:t>
            </a:r>
            <a:r>
              <a:rPr lang="en-GB" sz="700" dirty="0"/>
              <a:t> &amp; Hubert </a:t>
            </a:r>
            <a:r>
              <a:rPr lang="en-GB" sz="700" dirty="0" err="1"/>
              <a:t>Liebhardt</a:t>
            </a:r>
            <a:r>
              <a:rPr lang="en-GB" sz="700" dirty="0"/>
              <a:t> (2014) Child Sexual Abuse in the Context of the Roman Catholic Church: A Review of Literature from 1981–2013, </a:t>
            </a:r>
            <a:r>
              <a:rPr lang="en-GB" sz="700" i="1" dirty="0"/>
              <a:t>Journal of Child Sexual Abuse</a:t>
            </a:r>
            <a:r>
              <a:rPr lang="en-GB" sz="700" dirty="0"/>
              <a:t>, 23:6, 635-656, </a:t>
            </a:r>
          </a:p>
        </p:txBody>
      </p:sp>
    </p:spTree>
    <p:extLst>
      <p:ext uri="{BB962C8B-B14F-4D97-AF65-F5344CB8AC3E}">
        <p14:creationId xmlns:p14="http://schemas.microsoft.com/office/powerpoint/2010/main" val="27860625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ED69555-EE48-4B19-812B-4E1068DBF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57">
            <a:extLst>
              <a:ext uri="{FF2B5EF4-FFF2-40B4-BE49-F238E27FC236}">
                <a16:creationId xmlns:a16="http://schemas.microsoft.com/office/drawing/2014/main" id="{57AEB73D-F521-4B19-820F-12DB6BCC8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12" name="Rectangle 11">
            <a:extLst>
              <a:ext uri="{FF2B5EF4-FFF2-40B4-BE49-F238E27FC236}">
                <a16:creationId xmlns:a16="http://schemas.microsoft.com/office/drawing/2014/main" id="{6B72EEBA-3A5D-41CE-8465-A45A0F656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A175829-70EA-4A6D-978C-4D0923059C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99696" y="-2"/>
            <a:ext cx="4392304" cy="1218429"/>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E5D2B4A-3399-4CCF-A171-7F8B1BF54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259253"/>
            <a:ext cx="640080" cy="436272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8F8051A-999C-4F38-985C-673617805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1238464"/>
            <a:ext cx="7201313" cy="440429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0AFB09-0651-A19B-142D-870612DCF1B2}"/>
              </a:ext>
            </a:extLst>
          </p:cNvPr>
          <p:cNvSpPr>
            <a:spLocks noGrp="1"/>
          </p:cNvSpPr>
          <p:nvPr>
            <p:ph type="title"/>
          </p:nvPr>
        </p:nvSpPr>
        <p:spPr>
          <a:xfrm>
            <a:off x="1139589" y="1536751"/>
            <a:ext cx="6073254" cy="3807725"/>
          </a:xfrm>
        </p:spPr>
        <p:txBody>
          <a:bodyPr vert="horz" lIns="109728" tIns="109728" rIns="109728" bIns="91440" rtlCol="0" anchor="ctr">
            <a:normAutofit/>
          </a:bodyPr>
          <a:lstStyle/>
          <a:p>
            <a:pPr algn="ctr">
              <a:lnSpc>
                <a:spcPct val="125000"/>
              </a:lnSpc>
            </a:pPr>
            <a:r>
              <a:rPr lang="en-US" sz="6600" b="0" cap="all" dirty="0">
                <a:solidFill>
                  <a:schemeClr val="bg1"/>
                </a:solidFill>
              </a:rPr>
              <a:t>Religious </a:t>
            </a:r>
            <a:r>
              <a:rPr lang="en-US" sz="6600" b="0" cap="all" dirty="0" err="1">
                <a:solidFill>
                  <a:schemeClr val="bg1"/>
                </a:solidFill>
              </a:rPr>
              <a:t>Hatecrime</a:t>
            </a:r>
            <a:endParaRPr lang="en-US" sz="6600" b="0" cap="all" dirty="0">
              <a:solidFill>
                <a:schemeClr val="bg1"/>
              </a:solidFill>
            </a:endParaRPr>
          </a:p>
        </p:txBody>
      </p:sp>
      <p:sp>
        <p:nvSpPr>
          <p:cNvPr id="22" name="Rectangle 21">
            <a:extLst>
              <a:ext uri="{FF2B5EF4-FFF2-40B4-BE49-F238E27FC236}">
                <a16:creationId xmlns:a16="http://schemas.microsoft.com/office/drawing/2014/main" id="{985AAE23-FCB6-4663-907C-0110B0FDC5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5608879"/>
            <a:ext cx="7759826" cy="1249121"/>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91DF095C-665A-4B22-A777-D3196F4951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43063" y="1226851"/>
            <a:ext cx="4348937" cy="442752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BEA1DA1C-6CE0-4AE4-918F-CC0E685C5F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99696" y="5631149"/>
            <a:ext cx="4392304" cy="122685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D5E389A3-2501-4131-8C64-1530AAF5F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0965"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8A001026-2FEF-483E-964D-67CD7E0961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204578"/>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FAEB196E-F444-432F-8790-88C18E667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5598792"/>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050162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3DB426D6-FD66-4A48-A6EB-235CF40812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9873" y="-10597"/>
            <a:ext cx="4067173"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47" y="717163"/>
            <a:ext cx="8068913" cy="545045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FB7F14-0708-9C50-2510-A46D24B909BA}"/>
              </a:ext>
            </a:extLst>
          </p:cNvPr>
          <p:cNvSpPr>
            <a:spLocks noGrp="1"/>
          </p:cNvSpPr>
          <p:nvPr>
            <p:ph type="title"/>
          </p:nvPr>
        </p:nvSpPr>
        <p:spPr>
          <a:xfrm>
            <a:off x="859536" y="1056362"/>
            <a:ext cx="6754446" cy="1154102"/>
          </a:xfrm>
        </p:spPr>
        <p:txBody>
          <a:bodyPr>
            <a:normAutofit/>
          </a:bodyPr>
          <a:lstStyle/>
          <a:p>
            <a:r>
              <a:rPr lang="en-GB"/>
              <a:t>Antisemitism</a:t>
            </a:r>
          </a:p>
        </p:txBody>
      </p:sp>
      <p:sp>
        <p:nvSpPr>
          <p:cNvPr id="14" name="Rectangle 13">
            <a:extLst>
              <a:ext uri="{FF2B5EF4-FFF2-40B4-BE49-F238E27FC236}">
                <a16:creationId xmlns:a16="http://schemas.microsoft.com/office/drawing/2014/main" id="{C509E6C1-B33E-49E8-8D77-7D2A9B49E8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9872" y="717163"/>
            <a:ext cx="4059075" cy="53922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D1F114F-1DA1-CF37-DF26-20825EACAB7C}"/>
              </a:ext>
            </a:extLst>
          </p:cNvPr>
          <p:cNvSpPr>
            <a:spLocks noGrp="1"/>
          </p:cNvSpPr>
          <p:nvPr>
            <p:ph idx="1"/>
          </p:nvPr>
        </p:nvSpPr>
        <p:spPr>
          <a:xfrm>
            <a:off x="859536" y="2268656"/>
            <a:ext cx="6627226" cy="3505938"/>
          </a:xfrm>
        </p:spPr>
        <p:txBody>
          <a:bodyPr anchor="t">
            <a:normAutofit/>
          </a:bodyPr>
          <a:lstStyle/>
          <a:p>
            <a:pPr>
              <a:lnSpc>
                <a:spcPct val="130000"/>
              </a:lnSpc>
            </a:pPr>
            <a:r>
              <a:rPr lang="en-GB" sz="1200" dirty="0"/>
              <a:t>“Antisemitism is a hatred of Jews that has stretched across millennia and across continents; or it is a relatively modern political movement and ideology that arose in Central Europe in the late 19th century and achieved its evil apogee in the Holocaust; or it is the irrational, psychologically pathological version of an ethnocentric and </a:t>
            </a:r>
            <a:r>
              <a:rPr lang="en-GB" sz="1200" dirty="0" err="1"/>
              <a:t>religiocentric</a:t>
            </a:r>
            <a:r>
              <a:rPr lang="en-GB" sz="1200" dirty="0"/>
              <a:t> anti-Judaism that originated in Christianity’s conflict with its Jewish roots – and achieved its evil apogee in the Holocaust; or it is a combination of all of these. It all depends on how one defines the term.”</a:t>
            </a:r>
          </a:p>
          <a:p>
            <a:pPr>
              <a:lnSpc>
                <a:spcPct val="130000"/>
              </a:lnSpc>
            </a:pPr>
            <a:endParaRPr lang="en-GB" sz="1100" dirty="0"/>
          </a:p>
          <a:p>
            <a:pPr>
              <a:lnSpc>
                <a:spcPct val="130000"/>
              </a:lnSpc>
            </a:pPr>
            <a:r>
              <a:rPr lang="en-GB" sz="1100" b="0" i="0" dirty="0" err="1">
                <a:effectLst/>
                <a:latin typeface="avenir-regular-class"/>
              </a:rPr>
              <a:t>Beller</a:t>
            </a:r>
            <a:r>
              <a:rPr lang="en-GB" sz="1100" b="0" i="0" dirty="0">
                <a:effectLst/>
                <a:latin typeface="avenir-regular-class"/>
              </a:rPr>
              <a:t>, S. (2007) </a:t>
            </a:r>
            <a:r>
              <a:rPr lang="en-GB" sz="1100" b="0" i="1" dirty="0">
                <a:effectLst/>
                <a:latin typeface="avenir-regular-class"/>
              </a:rPr>
              <a:t>Antisemitism: A Very Short Introduction</a:t>
            </a:r>
            <a:r>
              <a:rPr lang="en-GB" sz="1100" b="0" i="0" dirty="0">
                <a:effectLst/>
                <a:latin typeface="avenir-regular-class"/>
              </a:rPr>
              <a:t>. New York: Oxford University Press. </a:t>
            </a:r>
            <a:endParaRPr lang="en-GB" sz="1100" dirty="0"/>
          </a:p>
          <a:p>
            <a:pPr>
              <a:lnSpc>
                <a:spcPct val="130000"/>
              </a:lnSpc>
            </a:pPr>
            <a:endParaRPr lang="en-GB" sz="1100" dirty="0"/>
          </a:p>
        </p:txBody>
      </p:sp>
      <p:sp>
        <p:nvSpPr>
          <p:cNvPr id="18" name="Rectangle 17">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67615"/>
            <a:ext cx="8063866"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8914"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D0687CC-D1D8-44B2-9573-CC65510EC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32924" y="6134669"/>
            <a:ext cx="4059075" cy="723331"/>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713830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3DB426D6-FD66-4A48-A6EB-235CF40812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9873" y="-10597"/>
            <a:ext cx="4067173"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47" y="717163"/>
            <a:ext cx="8068913" cy="545045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EB1B96-F4AC-BB0A-4685-31E9AFD446F6}"/>
              </a:ext>
            </a:extLst>
          </p:cNvPr>
          <p:cNvSpPr>
            <a:spLocks noGrp="1"/>
          </p:cNvSpPr>
          <p:nvPr>
            <p:ph type="title"/>
          </p:nvPr>
        </p:nvSpPr>
        <p:spPr>
          <a:xfrm>
            <a:off x="859536" y="1056362"/>
            <a:ext cx="6754446" cy="1154102"/>
          </a:xfrm>
        </p:spPr>
        <p:txBody>
          <a:bodyPr>
            <a:normAutofit/>
          </a:bodyPr>
          <a:lstStyle/>
          <a:p>
            <a:r>
              <a:rPr lang="en-GB"/>
              <a:t>Islamophobia</a:t>
            </a:r>
          </a:p>
        </p:txBody>
      </p:sp>
      <p:sp>
        <p:nvSpPr>
          <p:cNvPr id="14" name="Rectangle 13">
            <a:extLst>
              <a:ext uri="{FF2B5EF4-FFF2-40B4-BE49-F238E27FC236}">
                <a16:creationId xmlns:a16="http://schemas.microsoft.com/office/drawing/2014/main" id="{C509E6C1-B33E-49E8-8D77-7D2A9B49E8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9872" y="717163"/>
            <a:ext cx="4059075" cy="53922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BD6DEF2-8AE0-59C7-2131-1E8EBE13186C}"/>
              </a:ext>
            </a:extLst>
          </p:cNvPr>
          <p:cNvSpPr>
            <a:spLocks noGrp="1"/>
          </p:cNvSpPr>
          <p:nvPr>
            <p:ph idx="1"/>
          </p:nvPr>
        </p:nvSpPr>
        <p:spPr>
          <a:xfrm>
            <a:off x="859536" y="2268656"/>
            <a:ext cx="6627226" cy="3505938"/>
          </a:xfrm>
        </p:spPr>
        <p:txBody>
          <a:bodyPr anchor="t">
            <a:normAutofit/>
          </a:bodyPr>
          <a:lstStyle/>
          <a:p>
            <a:pPr>
              <a:lnSpc>
                <a:spcPct val="130000"/>
              </a:lnSpc>
            </a:pPr>
            <a:r>
              <a:rPr lang="en-GB" sz="1500"/>
              <a:t>“Islamophobia: the fear of and hostility toward Muslims and Islam that is rooted in racism and that results in individual and systemic discrimination, exclusion, and violence targeting Muslims and those perceived as Muslim.”</a:t>
            </a:r>
          </a:p>
          <a:p>
            <a:pPr>
              <a:lnSpc>
                <a:spcPct val="130000"/>
              </a:lnSpc>
            </a:pPr>
            <a:endParaRPr lang="en-GB" sz="1500"/>
          </a:p>
          <a:p>
            <a:pPr>
              <a:lnSpc>
                <a:spcPct val="130000"/>
              </a:lnSpc>
            </a:pPr>
            <a:endParaRPr lang="en-GB" sz="1500"/>
          </a:p>
          <a:p>
            <a:pPr>
              <a:lnSpc>
                <a:spcPct val="130000"/>
              </a:lnSpc>
            </a:pPr>
            <a:r>
              <a:rPr lang="en-GB" sz="1500" b="0" i="0">
                <a:effectLst/>
                <a:latin typeface="avenir-regular-class"/>
              </a:rPr>
              <a:t>Green, T. (2019) </a:t>
            </a:r>
            <a:r>
              <a:rPr lang="en-GB" sz="1500" b="0" i="1">
                <a:effectLst/>
                <a:latin typeface="avenir-regular-class"/>
              </a:rPr>
              <a:t>The Fear of Islam, Second Edition: An Introduction to Islamophobia in the West</a:t>
            </a:r>
            <a:r>
              <a:rPr lang="en-GB" sz="1500" b="0" i="0">
                <a:effectLst/>
                <a:latin typeface="avenir-regular-class"/>
              </a:rPr>
              <a:t>. Minneapolis: Fortress Press.</a:t>
            </a:r>
            <a:endParaRPr lang="en-GB" sz="1500"/>
          </a:p>
        </p:txBody>
      </p:sp>
      <p:sp>
        <p:nvSpPr>
          <p:cNvPr id="18" name="Rectangle 17">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67615"/>
            <a:ext cx="8063866"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8914"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D0687CC-D1D8-44B2-9573-CC65510EC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32924" y="6134669"/>
            <a:ext cx="4059075" cy="723331"/>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796561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C7664-8497-84DF-2BB6-B1E3CCFB57C0}"/>
              </a:ext>
            </a:extLst>
          </p:cNvPr>
          <p:cNvSpPr>
            <a:spLocks noGrp="1"/>
          </p:cNvSpPr>
          <p:nvPr>
            <p:ph type="title"/>
          </p:nvPr>
        </p:nvSpPr>
        <p:spPr/>
        <p:txBody>
          <a:bodyPr/>
          <a:lstStyle/>
          <a:p>
            <a:r>
              <a:rPr lang="en-GB" dirty="0"/>
              <a:t>Any Questions?</a:t>
            </a:r>
          </a:p>
        </p:txBody>
      </p:sp>
      <p:sp>
        <p:nvSpPr>
          <p:cNvPr id="3" name="Content Placeholder 2">
            <a:extLst>
              <a:ext uri="{FF2B5EF4-FFF2-40B4-BE49-F238E27FC236}">
                <a16:creationId xmlns:a16="http://schemas.microsoft.com/office/drawing/2014/main" id="{C3C76952-FDE3-92DE-5327-7AD94376E692}"/>
              </a:ext>
            </a:extLst>
          </p:cNvPr>
          <p:cNvSpPr>
            <a:spLocks noGrp="1"/>
          </p:cNvSpPr>
          <p:nvPr>
            <p:ph idx="1"/>
          </p:nvPr>
        </p:nvSpPr>
        <p:spPr/>
        <p:txBody>
          <a:bodyPr/>
          <a:lstStyle/>
          <a:p>
            <a:r>
              <a:rPr lang="en-GB" dirty="0"/>
              <a:t>About todays content?</a:t>
            </a:r>
          </a:p>
          <a:p>
            <a:endParaRPr lang="en-GB" dirty="0"/>
          </a:p>
          <a:p>
            <a:r>
              <a:rPr lang="en-GB" dirty="0"/>
              <a:t>About anything else?</a:t>
            </a:r>
          </a:p>
        </p:txBody>
      </p:sp>
    </p:spTree>
    <p:extLst>
      <p:ext uri="{BB962C8B-B14F-4D97-AF65-F5344CB8AC3E}">
        <p14:creationId xmlns:p14="http://schemas.microsoft.com/office/powerpoint/2010/main" val="180091761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3" name="Rectangle 1032">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35" y="758246"/>
            <a:ext cx="4658480" cy="538631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6DCC85-9D57-C001-BED0-5590018FE356}"/>
              </a:ext>
            </a:extLst>
          </p:cNvPr>
          <p:cNvSpPr>
            <a:spLocks noGrp="1"/>
          </p:cNvSpPr>
          <p:nvPr>
            <p:ph type="title"/>
          </p:nvPr>
        </p:nvSpPr>
        <p:spPr>
          <a:xfrm>
            <a:off x="642918" y="1072110"/>
            <a:ext cx="3611029" cy="1862345"/>
          </a:xfrm>
        </p:spPr>
        <p:txBody>
          <a:bodyPr>
            <a:normAutofit/>
          </a:bodyPr>
          <a:lstStyle/>
          <a:p>
            <a:r>
              <a:rPr lang="en-GB" dirty="0"/>
              <a:t>Week 10 Complete!</a:t>
            </a:r>
          </a:p>
        </p:txBody>
      </p:sp>
      <p:sp>
        <p:nvSpPr>
          <p:cNvPr id="1035" name="Rectangle 1034">
            <a:extLst>
              <a:ext uri="{FF2B5EF4-FFF2-40B4-BE49-F238E27FC236}">
                <a16:creationId xmlns:a16="http://schemas.microsoft.com/office/drawing/2014/main" id="{2060C0F7-61A6-4E64-A77E-AFBD81127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84060" y="0"/>
            <a:ext cx="7507940" cy="76522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10D2F3E-EA45-9131-5ED1-2197678FBB73}"/>
              </a:ext>
            </a:extLst>
          </p:cNvPr>
          <p:cNvSpPr>
            <a:spLocks noGrp="1"/>
          </p:cNvSpPr>
          <p:nvPr>
            <p:ph idx="1"/>
          </p:nvPr>
        </p:nvSpPr>
        <p:spPr>
          <a:xfrm>
            <a:off x="637874" y="2934455"/>
            <a:ext cx="3616073" cy="2840139"/>
          </a:xfrm>
        </p:spPr>
        <p:txBody>
          <a:bodyPr anchor="t">
            <a:normAutofit/>
          </a:bodyPr>
          <a:lstStyle/>
          <a:p>
            <a:r>
              <a:rPr lang="en-GB" dirty="0"/>
              <a:t>Thank you for listening!</a:t>
            </a:r>
          </a:p>
          <a:p>
            <a:endParaRPr lang="en-GB" dirty="0"/>
          </a:p>
          <a:p>
            <a:r>
              <a:rPr lang="en-GB" dirty="0"/>
              <a:t>Enjoy your Christmas Break!</a:t>
            </a:r>
          </a:p>
        </p:txBody>
      </p:sp>
      <p:pic>
        <p:nvPicPr>
          <p:cNvPr id="1026" name="Picture 2" descr="Funny-christmas GIFs - Get the best GIF on GIPHY">
            <a:extLst>
              <a:ext uri="{FF2B5EF4-FFF2-40B4-BE49-F238E27FC236}">
                <a16:creationId xmlns:a16="http://schemas.microsoft.com/office/drawing/2014/main" id="{C888D6C1-B32E-2EBF-9C8E-51A1307A11C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188714" y="1604948"/>
            <a:ext cx="6514470" cy="3648103"/>
          </a:xfrm>
          <a:prstGeom prst="rect">
            <a:avLst/>
          </a:prstGeom>
          <a:noFill/>
          <a:extLst>
            <a:ext uri="{909E8E84-426E-40DD-AFC4-6F175D3DCCD1}">
              <a14:hiddenFill xmlns:a14="http://schemas.microsoft.com/office/drawing/2010/main">
                <a:solidFill>
                  <a:srgbClr val="FFFFFF"/>
                </a:solidFill>
              </a14:hiddenFill>
            </a:ext>
          </a:extLst>
        </p:spPr>
      </p:pic>
      <p:sp>
        <p:nvSpPr>
          <p:cNvPr id="1037" name="Rectangle 1036">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 y="6144564"/>
            <a:ext cx="4656246" cy="71343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Rectangle 1038">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122" y="6167615"/>
            <a:ext cx="747382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3" name="Rectangle 1042">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6241"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5" name="Rectangle 1044">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71343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5431405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E762C-D7B0-A121-46B7-50D8C6C3330E}"/>
              </a:ext>
            </a:extLst>
          </p:cNvPr>
          <p:cNvSpPr>
            <a:spLocks noGrp="1"/>
          </p:cNvSpPr>
          <p:nvPr>
            <p:ph type="title"/>
          </p:nvPr>
        </p:nvSpPr>
        <p:spPr/>
        <p:txBody>
          <a:bodyPr/>
          <a:lstStyle/>
          <a:p>
            <a:r>
              <a:rPr lang="en-GB" dirty="0"/>
              <a:t>Assignment 2</a:t>
            </a:r>
          </a:p>
        </p:txBody>
      </p:sp>
      <p:sp>
        <p:nvSpPr>
          <p:cNvPr id="3" name="Content Placeholder 2">
            <a:extLst>
              <a:ext uri="{FF2B5EF4-FFF2-40B4-BE49-F238E27FC236}">
                <a16:creationId xmlns:a16="http://schemas.microsoft.com/office/drawing/2014/main" id="{6ACCE48A-3320-66B2-E988-CC6E7F353D7F}"/>
              </a:ext>
            </a:extLst>
          </p:cNvPr>
          <p:cNvSpPr>
            <a:spLocks noGrp="1"/>
          </p:cNvSpPr>
          <p:nvPr>
            <p:ph idx="1"/>
          </p:nvPr>
        </p:nvSpPr>
        <p:spPr/>
        <p:txBody>
          <a:bodyPr>
            <a:normAutofit fontScale="70000" lnSpcReduction="20000"/>
          </a:bodyPr>
          <a:lstStyle/>
          <a:p>
            <a:r>
              <a:rPr lang="en-GB" sz="1800" dirty="0">
                <a:solidFill>
                  <a:schemeClr val="tx1">
                    <a:lumMod val="85000"/>
                    <a:lumOff val="15000"/>
                  </a:schemeClr>
                </a:solidFill>
                <a:effectLst/>
                <a:ea typeface="Times New Roman" panose="02020603050405020304" pitchFamily="18" charset="0"/>
              </a:rPr>
              <a:t>Choose </a:t>
            </a:r>
            <a:r>
              <a:rPr lang="en-GB" sz="1800" b="1" u="sng" dirty="0">
                <a:solidFill>
                  <a:schemeClr val="tx1">
                    <a:lumMod val="85000"/>
                    <a:lumOff val="15000"/>
                  </a:schemeClr>
                </a:solidFill>
                <a:effectLst/>
                <a:ea typeface="Times New Roman" panose="02020603050405020304" pitchFamily="18" charset="0"/>
              </a:rPr>
              <a:t>ONE</a:t>
            </a:r>
            <a:r>
              <a:rPr lang="en-GB" sz="1800" dirty="0">
                <a:solidFill>
                  <a:schemeClr val="tx1">
                    <a:lumMod val="85000"/>
                    <a:lumOff val="15000"/>
                  </a:schemeClr>
                </a:solidFill>
                <a:effectLst/>
                <a:ea typeface="Times New Roman" panose="02020603050405020304" pitchFamily="18" charset="0"/>
              </a:rPr>
              <a:t> of the following questions to answer:</a:t>
            </a:r>
          </a:p>
          <a:p>
            <a:endParaRPr lang="en-GB" sz="1800" dirty="0">
              <a:solidFill>
                <a:schemeClr val="tx1">
                  <a:lumMod val="85000"/>
                  <a:lumOff val="15000"/>
                </a:schemeClr>
              </a:solidFill>
            </a:endParaRPr>
          </a:p>
          <a:p>
            <a:pPr marL="457200"/>
            <a:endParaRPr lang="en-GB" sz="1800" dirty="0">
              <a:solidFill>
                <a:schemeClr val="tx1">
                  <a:lumMod val="85000"/>
                  <a:lumOff val="15000"/>
                </a:schemeClr>
              </a:solidFill>
              <a:effectLst/>
              <a:ea typeface="Times New Roman" panose="02020603050405020304" pitchFamily="18" charset="0"/>
            </a:endParaRPr>
          </a:p>
          <a:p>
            <a:pPr marL="342900" lvl="0" indent="-342900">
              <a:buFont typeface="Symbol" panose="05050102010706020507" pitchFamily="18" charset="2"/>
              <a:buChar char=""/>
            </a:pPr>
            <a:r>
              <a:rPr lang="en-GB" sz="1800" dirty="0">
                <a:solidFill>
                  <a:schemeClr val="tx1">
                    <a:lumMod val="85000"/>
                    <a:lumOff val="15000"/>
                  </a:schemeClr>
                </a:solidFill>
                <a:effectLst/>
                <a:ea typeface="Times New Roman" panose="02020603050405020304" pitchFamily="18" charset="0"/>
              </a:rPr>
              <a:t>Critically evaluate the spike in racial hate crime following the Euro 2020 penalty shoot out </a:t>
            </a:r>
          </a:p>
          <a:p>
            <a:pPr marL="457200"/>
            <a:endParaRPr lang="en-GB" sz="1800" dirty="0">
              <a:solidFill>
                <a:schemeClr val="tx1">
                  <a:lumMod val="85000"/>
                  <a:lumOff val="15000"/>
                </a:schemeClr>
              </a:solidFill>
              <a:effectLst/>
              <a:ea typeface="Times New Roman" panose="02020603050405020304" pitchFamily="18" charset="0"/>
            </a:endParaRPr>
          </a:p>
          <a:p>
            <a:pPr marL="457200"/>
            <a:r>
              <a:rPr lang="en-GB" sz="1800" b="1" u="sng" dirty="0">
                <a:solidFill>
                  <a:schemeClr val="tx1">
                    <a:lumMod val="85000"/>
                    <a:lumOff val="15000"/>
                  </a:schemeClr>
                </a:solidFill>
                <a:effectLst/>
                <a:ea typeface="Times New Roman" panose="02020603050405020304" pitchFamily="18" charset="0"/>
              </a:rPr>
              <a:t>OR</a:t>
            </a:r>
            <a:endParaRPr lang="en-GB" sz="1800" dirty="0">
              <a:solidFill>
                <a:schemeClr val="tx1">
                  <a:lumMod val="85000"/>
                  <a:lumOff val="15000"/>
                </a:schemeClr>
              </a:solidFill>
              <a:effectLst/>
              <a:ea typeface="Times New Roman" panose="02020603050405020304" pitchFamily="18" charset="0"/>
            </a:endParaRPr>
          </a:p>
          <a:p>
            <a:pPr marL="457200"/>
            <a:endParaRPr lang="en-GB" sz="1800" dirty="0">
              <a:solidFill>
                <a:schemeClr val="tx1">
                  <a:lumMod val="85000"/>
                  <a:lumOff val="15000"/>
                </a:schemeClr>
              </a:solidFill>
              <a:effectLst/>
              <a:ea typeface="Times New Roman" panose="02020603050405020304" pitchFamily="18" charset="0"/>
            </a:endParaRPr>
          </a:p>
          <a:p>
            <a:pPr marL="342900" lvl="0" indent="-342900">
              <a:buFont typeface="Symbol" panose="05050102010706020507" pitchFamily="18" charset="2"/>
              <a:buChar char=""/>
            </a:pPr>
            <a:r>
              <a:rPr lang="en-GB" sz="1800" dirty="0">
                <a:solidFill>
                  <a:schemeClr val="tx1">
                    <a:lumMod val="85000"/>
                    <a:lumOff val="15000"/>
                  </a:schemeClr>
                </a:solidFill>
                <a:effectLst/>
                <a:ea typeface="Times New Roman" panose="02020603050405020304" pitchFamily="18" charset="0"/>
              </a:rPr>
              <a:t>Critically analyse the rise of the Black Lives Matter movement in response to the killing of George Floyd</a:t>
            </a:r>
          </a:p>
          <a:p>
            <a:endParaRPr lang="en-GB" sz="1800" dirty="0">
              <a:solidFill>
                <a:schemeClr val="tx1">
                  <a:lumMod val="85000"/>
                  <a:lumOff val="15000"/>
                </a:schemeClr>
              </a:solidFill>
              <a:effectLst/>
              <a:ea typeface="Times New Roman" panose="02020603050405020304" pitchFamily="18" charset="0"/>
            </a:endParaRPr>
          </a:p>
          <a:p>
            <a:pPr marL="457200"/>
            <a:r>
              <a:rPr lang="en-GB" sz="1800" b="1" u="sng" dirty="0">
                <a:solidFill>
                  <a:schemeClr val="tx1">
                    <a:lumMod val="85000"/>
                    <a:lumOff val="15000"/>
                  </a:schemeClr>
                </a:solidFill>
                <a:effectLst/>
                <a:ea typeface="Times New Roman" panose="02020603050405020304" pitchFamily="18" charset="0"/>
              </a:rPr>
              <a:t>OR</a:t>
            </a:r>
            <a:endParaRPr lang="en-GB" sz="1800" dirty="0">
              <a:solidFill>
                <a:schemeClr val="tx1">
                  <a:lumMod val="85000"/>
                  <a:lumOff val="15000"/>
                </a:schemeClr>
              </a:solidFill>
              <a:effectLst/>
              <a:ea typeface="Times New Roman" panose="02020603050405020304" pitchFamily="18" charset="0"/>
            </a:endParaRPr>
          </a:p>
          <a:p>
            <a:pPr indent="0">
              <a:buNone/>
            </a:pPr>
            <a:endParaRPr lang="en-GB" sz="1800" dirty="0">
              <a:solidFill>
                <a:schemeClr val="tx1">
                  <a:lumMod val="85000"/>
                  <a:lumOff val="15000"/>
                </a:schemeClr>
              </a:solidFill>
              <a:effectLst/>
              <a:ea typeface="Times New Roman" panose="02020603050405020304" pitchFamily="18" charset="0"/>
            </a:endParaRPr>
          </a:p>
          <a:p>
            <a:pPr marL="342900" lvl="0" indent="-342900">
              <a:buFont typeface="Symbol" panose="05050102010706020507" pitchFamily="18" charset="2"/>
              <a:buChar char=""/>
            </a:pPr>
            <a:r>
              <a:rPr lang="en-GB" sz="1800" dirty="0">
                <a:solidFill>
                  <a:schemeClr val="tx1">
                    <a:lumMod val="85000"/>
                    <a:lumOff val="15000"/>
                  </a:schemeClr>
                </a:solidFill>
                <a:effectLst/>
                <a:ea typeface="Times New Roman" panose="02020603050405020304" pitchFamily="18" charset="0"/>
              </a:rPr>
              <a:t>Critically evaluate anti-Semitic or Islamophobic hate crime, using a case study of your choice</a:t>
            </a:r>
          </a:p>
        </p:txBody>
      </p:sp>
    </p:spTree>
    <p:extLst>
      <p:ext uri="{BB962C8B-B14F-4D97-AF65-F5344CB8AC3E}">
        <p14:creationId xmlns:p14="http://schemas.microsoft.com/office/powerpoint/2010/main" val="2134503276"/>
      </p:ext>
    </p:extLst>
  </p:cSld>
  <p:clrMapOvr>
    <a:masterClrMapping/>
  </p:clrMapOvr>
</p:sld>
</file>

<file path=ppt/theme/theme1.xml><?xml version="1.0" encoding="utf-8"?>
<a:theme xmlns:a="http://schemas.openxmlformats.org/drawingml/2006/main" name="ShojiVTI">
  <a:themeElements>
    <a:clrScheme name="AnalogousFromLightSeedLeftStep">
      <a:dk1>
        <a:srgbClr val="000000"/>
      </a:dk1>
      <a:lt1>
        <a:srgbClr val="FFFFFF"/>
      </a:lt1>
      <a:dk2>
        <a:srgbClr val="41242B"/>
      </a:dk2>
      <a:lt2>
        <a:srgbClr val="E2E4E8"/>
      </a:lt2>
      <a:accent1>
        <a:srgbClr val="D19744"/>
      </a:accent1>
      <a:accent2>
        <a:srgbClr val="DC735D"/>
      </a:accent2>
      <a:accent3>
        <a:srgbClr val="E27A94"/>
      </a:accent3>
      <a:accent4>
        <a:srgbClr val="DC5DB1"/>
      </a:accent4>
      <a:accent5>
        <a:srgbClr val="DA7AE2"/>
      </a:accent5>
      <a:accent6>
        <a:srgbClr val="9D5DDC"/>
      </a:accent6>
      <a:hlink>
        <a:srgbClr val="6582AC"/>
      </a:hlink>
      <a:folHlink>
        <a:srgbClr val="7F7F7F"/>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ojiVTI" id="{00D0DDEB-E771-48E5-9E96-0647434F08B1}" vid="{9D22D596-7FD0-4F89-958C-AD79A0949111}"/>
    </a:ext>
  </a:extLst>
</a:theme>
</file>

<file path=docProps/app.xml><?xml version="1.0" encoding="utf-8"?>
<Properties xmlns="http://schemas.openxmlformats.org/officeDocument/2006/extended-properties" xmlns:vt="http://schemas.openxmlformats.org/officeDocument/2006/docPropsVTypes">
  <TotalTime>0</TotalTime>
  <Words>3471</Words>
  <Application>Microsoft Office PowerPoint</Application>
  <PresentationFormat>Widescreen</PresentationFormat>
  <Paragraphs>187</Paragraphs>
  <Slides>37</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37</vt:i4>
      </vt:variant>
    </vt:vector>
  </HeadingPairs>
  <TitlesOfParts>
    <vt:vector size="45" baseType="lpstr">
      <vt:lpstr>avenir-regular-class</vt:lpstr>
      <vt:lpstr>Bembo MT Pro</vt:lpstr>
      <vt:lpstr>Meiryo</vt:lpstr>
      <vt:lpstr>Arial</vt:lpstr>
      <vt:lpstr>Corbel</vt:lpstr>
      <vt:lpstr>Open Sans</vt:lpstr>
      <vt:lpstr>Symbol</vt:lpstr>
      <vt:lpstr>ShojiVTI</vt:lpstr>
      <vt:lpstr>Gender, Race, Religion and Crime</vt:lpstr>
      <vt:lpstr>Session Outline</vt:lpstr>
      <vt:lpstr>Theories of Race, Gender, Religion and Crime</vt:lpstr>
      <vt:lpstr>Social Constructivism </vt:lpstr>
      <vt:lpstr>Symbolic Interactionism</vt:lpstr>
      <vt:lpstr>Self and the Dramaturgical Analogy</vt:lpstr>
      <vt:lpstr>Labelling Theory</vt:lpstr>
      <vt:lpstr>Hegemony</vt:lpstr>
      <vt:lpstr>Disciplinary Power</vt:lpstr>
      <vt:lpstr>Feminist Theory</vt:lpstr>
      <vt:lpstr>Queer Theory</vt:lpstr>
      <vt:lpstr>Conflict Theory of Racism</vt:lpstr>
      <vt:lpstr>Marxist Theory of Religion</vt:lpstr>
      <vt:lpstr>Social Cognition</vt:lpstr>
      <vt:lpstr>Stigma</vt:lpstr>
      <vt:lpstr>Gender, Race, Religion and Society</vt:lpstr>
      <vt:lpstr>The Male Gaze</vt:lpstr>
      <vt:lpstr>Sex</vt:lpstr>
      <vt:lpstr>Gender</vt:lpstr>
      <vt:lpstr>Race</vt:lpstr>
      <vt:lpstr>Ethnicity</vt:lpstr>
      <vt:lpstr>Whiteness</vt:lpstr>
      <vt:lpstr>Religion</vt:lpstr>
      <vt:lpstr>Identity and Crime</vt:lpstr>
      <vt:lpstr>Female Offending</vt:lpstr>
      <vt:lpstr>Female Offending</vt:lpstr>
      <vt:lpstr>Defining Hate Crime - CPS</vt:lpstr>
      <vt:lpstr>The Macpherson Report -Stop and Search</vt:lpstr>
      <vt:lpstr>Defining Hate Speech</vt:lpstr>
      <vt:lpstr>Racism and Football</vt:lpstr>
      <vt:lpstr>Child Abuse in the Catholic Church</vt:lpstr>
      <vt:lpstr>Religious Hatecrime</vt:lpstr>
      <vt:lpstr>Antisemitism</vt:lpstr>
      <vt:lpstr>Islamophobia</vt:lpstr>
      <vt:lpstr>Any Questions?</vt:lpstr>
      <vt:lpstr>Week 10 Complete!</vt:lpstr>
      <vt:lpstr>Assignment 2</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Gender, Race, Religion and Crime</dc:title>
  <dc:creator>Luke Roach</dc:creator>
  <cp:lastModifiedBy>Luke Roach</cp:lastModifiedBy>
  <cp:revision>1</cp:revision>
  <dcterms:created xsi:type="dcterms:W3CDTF">2022-12-11T16:36:48Z</dcterms:created>
  <dcterms:modified xsi:type="dcterms:W3CDTF">2022-12-12T09:42:31Z</dcterms:modified>
</cp:coreProperties>
</file>