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50" r:id="rId1"/>
  </p:sldMasterIdLst>
  <p:sldIdLst>
    <p:sldId id="256" r:id="rId2"/>
    <p:sldId id="272" r:id="rId3"/>
    <p:sldId id="257" r:id="rId4"/>
    <p:sldId id="258" r:id="rId5"/>
    <p:sldId id="259" r:id="rId6"/>
    <p:sldId id="269" r:id="rId7"/>
    <p:sldId id="273" r:id="rId8"/>
    <p:sldId id="260" r:id="rId9"/>
    <p:sldId id="268" r:id="rId10"/>
    <p:sldId id="261" r:id="rId11"/>
    <p:sldId id="262" r:id="rId12"/>
    <p:sldId id="274" r:id="rId13"/>
    <p:sldId id="263" r:id="rId14"/>
    <p:sldId id="264" r:id="rId15"/>
    <p:sldId id="265" r:id="rId16"/>
    <p:sldId id="266" r:id="rId17"/>
    <p:sldId id="270" r:id="rId18"/>
    <p:sldId id="275" r:id="rId19"/>
    <p:sldId id="276" r:id="rId20"/>
    <p:sldId id="277" r:id="rId21"/>
    <p:sldId id="271" r:id="rId22"/>
    <p:sldId id="267"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B4A8497-0414-0071-450C-18FAC26267E7}" v="31" dt="2024-11-03T15:54:32.287"/>
    <p1510:client id="{7F268F83-3144-7CFA-E2AC-C9346BFBC550}" v="14" dt="2024-11-03T20:46:14.771"/>
    <p1510:client id="{94A7C670-A762-644B-6F83-D787E9C479B3}" v="31" dt="2024-11-03T17:57:43.836"/>
    <p1510:client id="{BF5EB6EE-3635-940E-20A0-60EA98A51109}" v="70" dt="2024-11-03T17:49:43.8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than Howells (2308529)" userId="S::2308529@student.uwtsd.ac.uk::fa287ede-cb3b-438d-a44b-4df5320326f0" providerId="AD" clId="Web-{6EBF83E5-BE6B-CDC1-953A-0F5579BD858D}"/>
    <pc:docChg chg="addSld modSld">
      <pc:chgData name="Ethan Howells (2308529)" userId="S::2308529@student.uwtsd.ac.uk::fa287ede-cb3b-438d-a44b-4df5320326f0" providerId="AD" clId="Web-{6EBF83E5-BE6B-CDC1-953A-0F5579BD858D}" dt="2024-10-21T08:43:59.104" v="11"/>
      <pc:docMkLst>
        <pc:docMk/>
      </pc:docMkLst>
      <pc:sldChg chg="new">
        <pc:chgData name="Ethan Howells (2308529)" userId="S::2308529@student.uwtsd.ac.uk::fa287ede-cb3b-438d-a44b-4df5320326f0" providerId="AD" clId="Web-{6EBF83E5-BE6B-CDC1-953A-0F5579BD858D}" dt="2024-10-21T08:43:42.948" v="0"/>
        <pc:sldMkLst>
          <pc:docMk/>
          <pc:sldMk cId="1060774257" sldId="265"/>
        </pc:sldMkLst>
      </pc:sldChg>
      <pc:sldChg chg="delSp modSp new">
        <pc:chgData name="Ethan Howells (2308529)" userId="S::2308529@student.uwtsd.ac.uk::fa287ede-cb3b-438d-a44b-4df5320326f0" providerId="AD" clId="Web-{6EBF83E5-BE6B-CDC1-953A-0F5579BD858D}" dt="2024-10-21T08:43:59.104" v="11"/>
        <pc:sldMkLst>
          <pc:docMk/>
          <pc:sldMk cId="1980133723" sldId="266"/>
        </pc:sldMkLst>
        <pc:spChg chg="mod">
          <ac:chgData name="Ethan Howells (2308529)" userId="S::2308529@student.uwtsd.ac.uk::fa287ede-cb3b-438d-a44b-4df5320326f0" providerId="AD" clId="Web-{6EBF83E5-BE6B-CDC1-953A-0F5579BD858D}" dt="2024-10-21T08:43:55.854" v="10" actId="20577"/>
          <ac:spMkLst>
            <pc:docMk/>
            <pc:sldMk cId="1980133723" sldId="266"/>
            <ac:spMk id="2" creationId="{2F575172-CA84-2518-6AA1-4226BF372E37}"/>
          </ac:spMkLst>
        </pc:spChg>
      </pc:sldChg>
    </pc:docChg>
  </pc:docChgLst>
  <pc:docChgLst>
    <pc:chgData name="Ethan Howells (2308529)" userId="S::2308529@student.uwtsd.ac.uk::fa287ede-cb3b-438d-a44b-4df5320326f0" providerId="AD" clId="Web-{BF5EB6EE-3635-940E-20A0-60EA98A51109}"/>
    <pc:docChg chg="modSld">
      <pc:chgData name="Ethan Howells (2308529)" userId="S::2308529@student.uwtsd.ac.uk::fa287ede-cb3b-438d-a44b-4df5320326f0" providerId="AD" clId="Web-{BF5EB6EE-3635-940E-20A0-60EA98A51109}" dt="2024-11-03T17:49:43.820" v="71" actId="1076"/>
      <pc:docMkLst>
        <pc:docMk/>
      </pc:docMkLst>
      <pc:sldChg chg="modSp">
        <pc:chgData name="Ethan Howells (2308529)" userId="S::2308529@student.uwtsd.ac.uk::fa287ede-cb3b-438d-a44b-4df5320326f0" providerId="AD" clId="Web-{BF5EB6EE-3635-940E-20A0-60EA98A51109}" dt="2024-11-03T17:46:40.173" v="30" actId="20577"/>
        <pc:sldMkLst>
          <pc:docMk/>
          <pc:sldMk cId="3020414419" sldId="261"/>
        </pc:sldMkLst>
        <pc:spChg chg="mod">
          <ac:chgData name="Ethan Howells (2308529)" userId="S::2308529@student.uwtsd.ac.uk::fa287ede-cb3b-438d-a44b-4df5320326f0" providerId="AD" clId="Web-{BF5EB6EE-3635-940E-20A0-60EA98A51109}" dt="2024-11-03T17:46:40.173" v="30" actId="20577"/>
          <ac:spMkLst>
            <pc:docMk/>
            <pc:sldMk cId="3020414419" sldId="261"/>
            <ac:spMk id="14" creationId="{8CC9F903-0122-58BD-3747-8D1DDAADDFB4}"/>
          </ac:spMkLst>
        </pc:spChg>
      </pc:sldChg>
      <pc:sldChg chg="modSp">
        <pc:chgData name="Ethan Howells (2308529)" userId="S::2308529@student.uwtsd.ac.uk::fa287ede-cb3b-438d-a44b-4df5320326f0" providerId="AD" clId="Web-{BF5EB6EE-3635-940E-20A0-60EA98A51109}" dt="2024-11-03T17:45:55.890" v="16" actId="1076"/>
        <pc:sldMkLst>
          <pc:docMk/>
          <pc:sldMk cId="1241647522" sldId="268"/>
        </pc:sldMkLst>
        <pc:spChg chg="mod">
          <ac:chgData name="Ethan Howells (2308529)" userId="S::2308529@student.uwtsd.ac.uk::fa287ede-cb3b-438d-a44b-4df5320326f0" providerId="AD" clId="Web-{BF5EB6EE-3635-940E-20A0-60EA98A51109}" dt="2024-11-03T17:45:55.890" v="16" actId="1076"/>
          <ac:spMkLst>
            <pc:docMk/>
            <pc:sldMk cId="1241647522" sldId="268"/>
            <ac:spMk id="14" creationId="{874131A5-6F5F-3E96-B26C-CC493F3D9570}"/>
          </ac:spMkLst>
        </pc:spChg>
      </pc:sldChg>
      <pc:sldChg chg="modSp">
        <pc:chgData name="Ethan Howells (2308529)" userId="S::2308529@student.uwtsd.ac.uk::fa287ede-cb3b-438d-a44b-4df5320326f0" providerId="AD" clId="Web-{BF5EB6EE-3635-940E-20A0-60EA98A51109}" dt="2024-11-03T17:43:34.886" v="4" actId="1076"/>
        <pc:sldMkLst>
          <pc:docMk/>
          <pc:sldMk cId="3897317232" sldId="269"/>
        </pc:sldMkLst>
        <pc:spChg chg="mod">
          <ac:chgData name="Ethan Howells (2308529)" userId="S::2308529@student.uwtsd.ac.uk::fa287ede-cb3b-438d-a44b-4df5320326f0" providerId="AD" clId="Web-{BF5EB6EE-3635-940E-20A0-60EA98A51109}" dt="2024-11-03T17:43:34.886" v="4" actId="1076"/>
          <ac:spMkLst>
            <pc:docMk/>
            <pc:sldMk cId="3897317232" sldId="269"/>
            <ac:spMk id="3" creationId="{FE4EBDDA-72DA-B03D-A880-DF0C27452BFA}"/>
          </ac:spMkLst>
        </pc:spChg>
      </pc:sldChg>
      <pc:sldChg chg="addSp delSp modSp">
        <pc:chgData name="Ethan Howells (2308529)" userId="S::2308529@student.uwtsd.ac.uk::fa287ede-cb3b-438d-a44b-4df5320326f0" providerId="AD" clId="Web-{BF5EB6EE-3635-940E-20A0-60EA98A51109}" dt="2024-11-03T17:49:02.474" v="62" actId="1076"/>
        <pc:sldMkLst>
          <pc:docMk/>
          <pc:sldMk cId="1277654101" sldId="270"/>
        </pc:sldMkLst>
        <pc:spChg chg="mod">
          <ac:chgData name="Ethan Howells (2308529)" userId="S::2308529@student.uwtsd.ac.uk::fa287ede-cb3b-438d-a44b-4df5320326f0" providerId="AD" clId="Web-{BF5EB6EE-3635-940E-20A0-60EA98A51109}" dt="2024-11-03T17:48:23.786" v="47"/>
          <ac:spMkLst>
            <pc:docMk/>
            <pc:sldMk cId="1277654101" sldId="270"/>
            <ac:spMk id="5" creationId="{DA8E761A-07BE-6C7E-33C9-87F39C3E070F}"/>
          </ac:spMkLst>
        </pc:spChg>
        <pc:spChg chg="mod ord">
          <ac:chgData name="Ethan Howells (2308529)" userId="S::2308529@student.uwtsd.ac.uk::fa287ede-cb3b-438d-a44b-4df5320326f0" providerId="AD" clId="Web-{BF5EB6EE-3635-940E-20A0-60EA98A51109}" dt="2024-11-03T17:48:23.786" v="47"/>
          <ac:spMkLst>
            <pc:docMk/>
            <pc:sldMk cId="1277654101" sldId="270"/>
            <ac:spMk id="6" creationId="{9EDE30E6-0846-4E0C-FE22-9DD6E3171D64}"/>
          </ac:spMkLst>
        </pc:spChg>
        <pc:spChg chg="mod">
          <ac:chgData name="Ethan Howells (2308529)" userId="S::2308529@student.uwtsd.ac.uk::fa287ede-cb3b-438d-a44b-4df5320326f0" providerId="AD" clId="Web-{BF5EB6EE-3635-940E-20A0-60EA98A51109}" dt="2024-11-03T17:48:23.786" v="47"/>
          <ac:spMkLst>
            <pc:docMk/>
            <pc:sldMk cId="1277654101" sldId="270"/>
            <ac:spMk id="7" creationId="{26C55139-5403-5706-F656-3A20084B3086}"/>
          </ac:spMkLst>
        </pc:spChg>
        <pc:spChg chg="mod">
          <ac:chgData name="Ethan Howells (2308529)" userId="S::2308529@student.uwtsd.ac.uk::fa287ede-cb3b-438d-a44b-4df5320326f0" providerId="AD" clId="Web-{BF5EB6EE-3635-940E-20A0-60EA98A51109}" dt="2024-11-03T17:49:02.474" v="62" actId="1076"/>
          <ac:spMkLst>
            <pc:docMk/>
            <pc:sldMk cId="1277654101" sldId="270"/>
            <ac:spMk id="14" creationId="{79658ABD-DCFE-5CE7-2D4F-0C33E0CF04DD}"/>
          </ac:spMkLst>
        </pc:spChg>
        <pc:spChg chg="del">
          <ac:chgData name="Ethan Howells (2308529)" userId="S::2308529@student.uwtsd.ac.uk::fa287ede-cb3b-438d-a44b-4df5320326f0" providerId="AD" clId="Web-{BF5EB6EE-3635-940E-20A0-60EA98A51109}" dt="2024-11-03T17:47:32.206" v="31"/>
          <ac:spMkLst>
            <pc:docMk/>
            <pc:sldMk cId="1277654101" sldId="270"/>
            <ac:spMk id="77" creationId="{07DF423B-20EE-4B4E-9331-08534D6E4099}"/>
          </ac:spMkLst>
        </pc:spChg>
        <pc:spChg chg="del">
          <ac:chgData name="Ethan Howells (2308529)" userId="S::2308529@student.uwtsd.ac.uk::fa287ede-cb3b-438d-a44b-4df5320326f0" providerId="AD" clId="Web-{BF5EB6EE-3635-940E-20A0-60EA98A51109}" dt="2024-11-03T17:47:32.206" v="31"/>
          <ac:spMkLst>
            <pc:docMk/>
            <pc:sldMk cId="1277654101" sldId="270"/>
            <ac:spMk id="79" creationId="{28981D50-41EB-47B6-A74B-B4590663DCD8}"/>
          </ac:spMkLst>
        </pc:spChg>
        <pc:spChg chg="add del">
          <ac:chgData name="Ethan Howells (2308529)" userId="S::2308529@student.uwtsd.ac.uk::fa287ede-cb3b-438d-a44b-4df5320326f0" providerId="AD" clId="Web-{BF5EB6EE-3635-940E-20A0-60EA98A51109}" dt="2024-11-03T17:48:23.786" v="47"/>
          <ac:spMkLst>
            <pc:docMk/>
            <pc:sldMk cId="1277654101" sldId="270"/>
            <ac:spMk id="110" creationId="{A3BAF07C-C39E-42EB-BB22-8D46691D9735}"/>
          </ac:spMkLst>
        </pc:spChg>
        <pc:spChg chg="add del">
          <ac:chgData name="Ethan Howells (2308529)" userId="S::2308529@student.uwtsd.ac.uk::fa287ede-cb3b-438d-a44b-4df5320326f0" providerId="AD" clId="Web-{BF5EB6EE-3635-940E-20A0-60EA98A51109}" dt="2024-11-03T17:48:23.754" v="46"/>
          <ac:spMkLst>
            <pc:docMk/>
            <pc:sldMk cId="1277654101" sldId="270"/>
            <ac:spMk id="162" creationId="{FD8F1113-2E3C-46E3-B54F-B7F421EEFD11}"/>
          </ac:spMkLst>
        </pc:spChg>
        <pc:spChg chg="add del">
          <ac:chgData name="Ethan Howells (2308529)" userId="S::2308529@student.uwtsd.ac.uk::fa287ede-cb3b-438d-a44b-4df5320326f0" providerId="AD" clId="Web-{BF5EB6EE-3635-940E-20A0-60EA98A51109}" dt="2024-11-03T17:48:23.754" v="46"/>
          <ac:spMkLst>
            <pc:docMk/>
            <pc:sldMk cId="1277654101" sldId="270"/>
            <ac:spMk id="164" creationId="{B54A4D14-513F-4121-92D3-5CCB46896211}"/>
          </ac:spMkLst>
        </pc:spChg>
        <pc:spChg chg="add del">
          <ac:chgData name="Ethan Howells (2308529)" userId="S::2308529@student.uwtsd.ac.uk::fa287ede-cb3b-438d-a44b-4df5320326f0" providerId="AD" clId="Web-{BF5EB6EE-3635-940E-20A0-60EA98A51109}" dt="2024-11-03T17:48:23.754" v="46"/>
          <ac:spMkLst>
            <pc:docMk/>
            <pc:sldMk cId="1277654101" sldId="270"/>
            <ac:spMk id="166" creationId="{6C3411F1-AD17-499D-AFEF-2F300F6DF0F3}"/>
          </ac:spMkLst>
        </pc:spChg>
        <pc:spChg chg="add del">
          <ac:chgData name="Ethan Howells (2308529)" userId="S::2308529@student.uwtsd.ac.uk::fa287ede-cb3b-438d-a44b-4df5320326f0" providerId="AD" clId="Web-{BF5EB6EE-3635-940E-20A0-60EA98A51109}" dt="2024-11-03T17:48:23.754" v="46"/>
          <ac:spMkLst>
            <pc:docMk/>
            <pc:sldMk cId="1277654101" sldId="270"/>
            <ac:spMk id="168" creationId="{60BF2CBE-B1E9-4C42-89DC-C35E4E651648}"/>
          </ac:spMkLst>
        </pc:spChg>
        <pc:spChg chg="add del">
          <ac:chgData name="Ethan Howells (2308529)" userId="S::2308529@student.uwtsd.ac.uk::fa287ede-cb3b-438d-a44b-4df5320326f0" providerId="AD" clId="Web-{BF5EB6EE-3635-940E-20A0-60EA98A51109}" dt="2024-11-03T17:48:23.754" v="46"/>
          <ac:spMkLst>
            <pc:docMk/>
            <pc:sldMk cId="1277654101" sldId="270"/>
            <ac:spMk id="170" creationId="{72C95A87-DCDB-41C4-B774-744B3ECBE8CB}"/>
          </ac:spMkLst>
        </pc:spChg>
        <pc:spChg chg="add del">
          <ac:chgData name="Ethan Howells (2308529)" userId="S::2308529@student.uwtsd.ac.uk::fa287ede-cb3b-438d-a44b-4df5320326f0" providerId="AD" clId="Web-{BF5EB6EE-3635-940E-20A0-60EA98A51109}" dt="2024-11-03T17:48:23.754" v="46"/>
          <ac:spMkLst>
            <pc:docMk/>
            <pc:sldMk cId="1277654101" sldId="270"/>
            <ac:spMk id="172" creationId="{BCB97515-32FF-43A6-A51C-B140193ABB66}"/>
          </ac:spMkLst>
        </pc:spChg>
        <pc:spChg chg="add del">
          <ac:chgData name="Ethan Howells (2308529)" userId="S::2308529@student.uwtsd.ac.uk::fa287ede-cb3b-438d-a44b-4df5320326f0" providerId="AD" clId="Web-{BF5EB6EE-3635-940E-20A0-60EA98A51109}" dt="2024-11-03T17:48:23.754" v="46"/>
          <ac:spMkLst>
            <pc:docMk/>
            <pc:sldMk cId="1277654101" sldId="270"/>
            <ac:spMk id="174" creationId="{9C6379D3-7045-4B76-9409-6D23D753D054}"/>
          </ac:spMkLst>
        </pc:spChg>
        <pc:spChg chg="add del">
          <ac:chgData name="Ethan Howells (2308529)" userId="S::2308529@student.uwtsd.ac.uk::fa287ede-cb3b-438d-a44b-4df5320326f0" providerId="AD" clId="Web-{BF5EB6EE-3635-940E-20A0-60EA98A51109}" dt="2024-11-03T17:48:23.754" v="46"/>
          <ac:spMkLst>
            <pc:docMk/>
            <pc:sldMk cId="1277654101" sldId="270"/>
            <ac:spMk id="176" creationId="{61B1C1DE-4201-4989-BE65-41ADC2472550}"/>
          </ac:spMkLst>
        </pc:spChg>
        <pc:spChg chg="add del">
          <ac:chgData name="Ethan Howells (2308529)" userId="S::2308529@student.uwtsd.ac.uk::fa287ede-cb3b-438d-a44b-4df5320326f0" providerId="AD" clId="Web-{BF5EB6EE-3635-940E-20A0-60EA98A51109}" dt="2024-11-03T17:48:23.754" v="46"/>
          <ac:spMkLst>
            <pc:docMk/>
            <pc:sldMk cId="1277654101" sldId="270"/>
            <ac:spMk id="178" creationId="{806398CC-D327-4E06-838C-31119BD56F81}"/>
          </ac:spMkLst>
        </pc:spChg>
        <pc:spChg chg="add del">
          <ac:chgData name="Ethan Howells (2308529)" userId="S::2308529@student.uwtsd.ac.uk::fa287ede-cb3b-438d-a44b-4df5320326f0" providerId="AD" clId="Web-{BF5EB6EE-3635-940E-20A0-60EA98A51109}" dt="2024-11-03T17:48:23.754" v="46"/>
          <ac:spMkLst>
            <pc:docMk/>
            <pc:sldMk cId="1277654101" sldId="270"/>
            <ac:spMk id="180" creationId="{70A741CC-E736-448A-A94E-5C8BB9711DCD}"/>
          </ac:spMkLst>
        </pc:spChg>
        <pc:spChg chg="add del">
          <ac:chgData name="Ethan Howells (2308529)" userId="S::2308529@student.uwtsd.ac.uk::fa287ede-cb3b-438d-a44b-4df5320326f0" providerId="AD" clId="Web-{BF5EB6EE-3635-940E-20A0-60EA98A51109}" dt="2024-11-03T17:48:23.754" v="46"/>
          <ac:spMkLst>
            <pc:docMk/>
            <pc:sldMk cId="1277654101" sldId="270"/>
            <ac:spMk id="182" creationId="{7C324CDD-B30F-47DD-8627-E2171D5E8399}"/>
          </ac:spMkLst>
        </pc:spChg>
        <pc:spChg chg="add del">
          <ac:chgData name="Ethan Howells (2308529)" userId="S::2308529@student.uwtsd.ac.uk::fa287ede-cb3b-438d-a44b-4df5320326f0" providerId="AD" clId="Web-{BF5EB6EE-3635-940E-20A0-60EA98A51109}" dt="2024-11-03T17:48:23.754" v="46"/>
          <ac:spMkLst>
            <pc:docMk/>
            <pc:sldMk cId="1277654101" sldId="270"/>
            <ac:spMk id="184" creationId="{79C8D19E-E3D6-45A6-BCA2-5918A37D7ACC}"/>
          </ac:spMkLst>
        </pc:spChg>
        <pc:spChg chg="add">
          <ac:chgData name="Ethan Howells (2308529)" userId="S::2308529@student.uwtsd.ac.uk::fa287ede-cb3b-438d-a44b-4df5320326f0" providerId="AD" clId="Web-{BF5EB6EE-3635-940E-20A0-60EA98A51109}" dt="2024-11-03T17:48:23.786" v="47"/>
          <ac:spMkLst>
            <pc:docMk/>
            <pc:sldMk cId="1277654101" sldId="270"/>
            <ac:spMk id="185" creationId="{C8CA0C52-5ACA-4F17-AA4A-312E0E110981}"/>
          </ac:spMkLst>
        </pc:spChg>
        <pc:spChg chg="add del">
          <ac:chgData name="Ethan Howells (2308529)" userId="S::2308529@student.uwtsd.ac.uk::fa287ede-cb3b-438d-a44b-4df5320326f0" providerId="AD" clId="Web-{BF5EB6EE-3635-940E-20A0-60EA98A51109}" dt="2024-11-03T17:48:23.754" v="46"/>
          <ac:spMkLst>
            <pc:docMk/>
            <pc:sldMk cId="1277654101" sldId="270"/>
            <ac:spMk id="186" creationId="{43280283-E04A-43CA-BFA1-F285486A2F00}"/>
          </ac:spMkLst>
        </pc:spChg>
        <pc:spChg chg="add">
          <ac:chgData name="Ethan Howells (2308529)" userId="S::2308529@student.uwtsd.ac.uk::fa287ede-cb3b-438d-a44b-4df5320326f0" providerId="AD" clId="Web-{BF5EB6EE-3635-940E-20A0-60EA98A51109}" dt="2024-11-03T17:48:23.786" v="47"/>
          <ac:spMkLst>
            <pc:docMk/>
            <pc:sldMk cId="1277654101" sldId="270"/>
            <ac:spMk id="187" creationId="{4F37E7FB-7372-47E3-914E-7CF7E94B1C49}"/>
          </ac:spMkLst>
        </pc:spChg>
        <pc:spChg chg="add del">
          <ac:chgData name="Ethan Howells (2308529)" userId="S::2308529@student.uwtsd.ac.uk::fa287ede-cb3b-438d-a44b-4df5320326f0" providerId="AD" clId="Web-{BF5EB6EE-3635-940E-20A0-60EA98A51109}" dt="2024-11-03T17:48:23.754" v="46"/>
          <ac:spMkLst>
            <pc:docMk/>
            <pc:sldMk cId="1277654101" sldId="270"/>
            <ac:spMk id="188" creationId="{38328CB6-0FC5-4AEA-BC7E-489267CB6F19}"/>
          </ac:spMkLst>
        </pc:spChg>
        <pc:spChg chg="add del">
          <ac:chgData name="Ethan Howells (2308529)" userId="S::2308529@student.uwtsd.ac.uk::fa287ede-cb3b-438d-a44b-4df5320326f0" providerId="AD" clId="Web-{BF5EB6EE-3635-940E-20A0-60EA98A51109}" dt="2024-11-03T17:48:23.754" v="46"/>
          <ac:spMkLst>
            <pc:docMk/>
            <pc:sldMk cId="1277654101" sldId="270"/>
            <ac:spMk id="190" creationId="{138AF5D2-3A9C-4E8F-B879-36865366A1D5}"/>
          </ac:spMkLst>
        </pc:spChg>
        <pc:spChg chg="add">
          <ac:chgData name="Ethan Howells (2308529)" userId="S::2308529@student.uwtsd.ac.uk::fa287ede-cb3b-438d-a44b-4df5320326f0" providerId="AD" clId="Web-{BF5EB6EE-3635-940E-20A0-60EA98A51109}" dt="2024-11-03T17:48:23.786" v="47"/>
          <ac:spMkLst>
            <pc:docMk/>
            <pc:sldMk cId="1277654101" sldId="270"/>
            <ac:spMk id="194" creationId="{4A0C16FD-ACC1-4C0D-A99B-0BFF2B8A7BC7}"/>
          </ac:spMkLst>
        </pc:spChg>
        <pc:grpChg chg="del">
          <ac:chgData name="Ethan Howells (2308529)" userId="S::2308529@student.uwtsd.ac.uk::fa287ede-cb3b-438d-a44b-4df5320326f0" providerId="AD" clId="Web-{BF5EB6EE-3635-940E-20A0-60EA98A51109}" dt="2024-11-03T17:47:32.206" v="31"/>
          <ac:grpSpMkLst>
            <pc:docMk/>
            <pc:sldMk cId="1277654101" sldId="270"/>
            <ac:grpSpMk id="72" creationId="{206AD6B3-B348-4CE7-AFAD-F882E7795F35}"/>
          </ac:grpSpMkLst>
        </pc:grpChg>
        <pc:grpChg chg="del">
          <ac:chgData name="Ethan Howells (2308529)" userId="S::2308529@student.uwtsd.ac.uk::fa287ede-cb3b-438d-a44b-4df5320326f0" providerId="AD" clId="Web-{BF5EB6EE-3635-940E-20A0-60EA98A51109}" dt="2024-11-03T17:47:32.206" v="31"/>
          <ac:grpSpMkLst>
            <pc:docMk/>
            <pc:sldMk cId="1277654101" sldId="270"/>
            <ac:grpSpMk id="75" creationId="{4DB07893-3BE3-42E0-BC35-1ED54907AA62}"/>
          </ac:grpSpMkLst>
        </pc:grpChg>
        <pc:grpChg chg="del">
          <ac:chgData name="Ethan Howells (2308529)" userId="S::2308529@student.uwtsd.ac.uk::fa287ede-cb3b-438d-a44b-4df5320326f0" providerId="AD" clId="Web-{BF5EB6EE-3635-940E-20A0-60EA98A51109}" dt="2024-11-03T17:47:32.206" v="31"/>
          <ac:grpSpMkLst>
            <pc:docMk/>
            <pc:sldMk cId="1277654101" sldId="270"/>
            <ac:grpSpMk id="76" creationId="{F20A4E56-ACC6-4224-90CA-D55AFD87063B}"/>
          </ac:grpSpMkLst>
        </pc:grpChg>
        <pc:grpChg chg="del">
          <ac:chgData name="Ethan Howells (2308529)" userId="S::2308529@student.uwtsd.ac.uk::fa287ede-cb3b-438d-a44b-4df5320326f0" providerId="AD" clId="Web-{BF5EB6EE-3635-940E-20A0-60EA98A51109}" dt="2024-11-03T17:47:32.206" v="31"/>
          <ac:grpSpMkLst>
            <pc:docMk/>
            <pc:sldMk cId="1277654101" sldId="270"/>
            <ac:grpSpMk id="78" creationId="{068B0462-75E9-4B1D-8B86-70E9E8F4C176}"/>
          </ac:grpSpMkLst>
        </pc:grpChg>
        <pc:grpChg chg="add del">
          <ac:chgData name="Ethan Howells (2308529)" userId="S::2308529@student.uwtsd.ac.uk::fa287ede-cb3b-438d-a44b-4df5320326f0" providerId="AD" clId="Web-{BF5EB6EE-3635-940E-20A0-60EA98A51109}" dt="2024-11-03T17:48:23.786" v="47"/>
          <ac:grpSpMkLst>
            <pc:docMk/>
            <pc:sldMk cId="1277654101" sldId="270"/>
            <ac:grpSpMk id="84" creationId="{EFAF5D36-7988-4310-8B2D-E5F09D9BED5B}"/>
          </ac:grpSpMkLst>
        </pc:grpChg>
        <pc:grpChg chg="add del">
          <ac:chgData name="Ethan Howells (2308529)" userId="S::2308529@student.uwtsd.ac.uk::fa287ede-cb3b-438d-a44b-4df5320326f0" providerId="AD" clId="Web-{BF5EB6EE-3635-940E-20A0-60EA98A51109}" dt="2024-11-03T17:48:23.786" v="47"/>
          <ac:grpSpMkLst>
            <pc:docMk/>
            <pc:sldMk cId="1277654101" sldId="270"/>
            <ac:grpSpMk id="105" creationId="{AF2E2BED-E728-4BDF-A0D9-965E2E6CE3CA}"/>
          </ac:grpSpMkLst>
        </pc:grpChg>
        <pc:grpChg chg="add del">
          <ac:chgData name="Ethan Howells (2308529)" userId="S::2308529@student.uwtsd.ac.uk::fa287ede-cb3b-438d-a44b-4df5320326f0" providerId="AD" clId="Web-{BF5EB6EE-3635-940E-20A0-60EA98A51109}" dt="2024-11-03T17:48:23.786" v="47"/>
          <ac:grpSpMkLst>
            <pc:docMk/>
            <pc:sldMk cId="1277654101" sldId="270"/>
            <ac:grpSpMk id="112" creationId="{D8E9CF54-0466-4261-9E62-0249E60E1886}"/>
          </ac:grpSpMkLst>
        </pc:grpChg>
        <pc:grpChg chg="add del">
          <ac:chgData name="Ethan Howells (2308529)" userId="S::2308529@student.uwtsd.ac.uk::fa287ede-cb3b-438d-a44b-4df5320326f0" providerId="AD" clId="Web-{BF5EB6EE-3635-940E-20A0-60EA98A51109}" dt="2024-11-03T17:48:23.754" v="46"/>
          <ac:grpSpMkLst>
            <pc:docMk/>
            <pc:sldMk cId="1277654101" sldId="270"/>
            <ac:grpSpMk id="136" creationId="{EFAF5D36-7988-4310-8B2D-E5F09D9BED5B}"/>
          </ac:grpSpMkLst>
        </pc:grpChg>
        <pc:grpChg chg="add del">
          <ac:chgData name="Ethan Howells (2308529)" userId="S::2308529@student.uwtsd.ac.uk::fa287ede-cb3b-438d-a44b-4df5320326f0" providerId="AD" clId="Web-{BF5EB6EE-3635-940E-20A0-60EA98A51109}" dt="2024-11-03T17:48:23.754" v="46"/>
          <ac:grpSpMkLst>
            <pc:docMk/>
            <pc:sldMk cId="1277654101" sldId="270"/>
            <ac:grpSpMk id="157" creationId="{AF2E2BED-E728-4BDF-A0D9-965E2E6CE3CA}"/>
          </ac:grpSpMkLst>
        </pc:grpChg>
        <pc:grpChg chg="add">
          <ac:chgData name="Ethan Howells (2308529)" userId="S::2308529@student.uwtsd.ac.uk::fa287ede-cb3b-438d-a44b-4df5320326f0" providerId="AD" clId="Web-{BF5EB6EE-3635-940E-20A0-60EA98A51109}" dt="2024-11-03T17:48:23.786" v="47"/>
          <ac:grpSpMkLst>
            <pc:docMk/>
            <pc:sldMk cId="1277654101" sldId="270"/>
            <ac:grpSpMk id="192" creationId="{EFAF5D36-7988-4310-8B2D-E5F09D9BED5B}"/>
          </ac:grpSpMkLst>
        </pc:grpChg>
        <pc:grpChg chg="add">
          <ac:chgData name="Ethan Howells (2308529)" userId="S::2308529@student.uwtsd.ac.uk::fa287ede-cb3b-438d-a44b-4df5320326f0" providerId="AD" clId="Web-{BF5EB6EE-3635-940E-20A0-60EA98A51109}" dt="2024-11-03T17:48:23.786" v="47"/>
          <ac:grpSpMkLst>
            <pc:docMk/>
            <pc:sldMk cId="1277654101" sldId="270"/>
            <ac:grpSpMk id="193" creationId="{AF2E2BED-E728-4BDF-A0D9-965E2E6CE3CA}"/>
          </ac:grpSpMkLst>
        </pc:grpChg>
        <pc:grpChg chg="add">
          <ac:chgData name="Ethan Howells (2308529)" userId="S::2308529@student.uwtsd.ac.uk::fa287ede-cb3b-438d-a44b-4df5320326f0" providerId="AD" clId="Web-{BF5EB6EE-3635-940E-20A0-60EA98A51109}" dt="2024-11-03T17:48:23.786" v="47"/>
          <ac:grpSpMkLst>
            <pc:docMk/>
            <pc:sldMk cId="1277654101" sldId="270"/>
            <ac:grpSpMk id="195" creationId="{E50BAD00-D2D4-411A-A419-0EAF4637FE00}"/>
          </ac:grpSpMkLst>
        </pc:grpChg>
        <pc:picChg chg="mod ord">
          <ac:chgData name="Ethan Howells (2308529)" userId="S::2308529@student.uwtsd.ac.uk::fa287ede-cb3b-438d-a44b-4df5320326f0" providerId="AD" clId="Web-{BF5EB6EE-3635-940E-20A0-60EA98A51109}" dt="2024-11-03T17:48:23.786" v="47"/>
          <ac:picMkLst>
            <pc:docMk/>
            <pc:sldMk cId="1277654101" sldId="270"/>
            <ac:picMk id="16" creationId="{D43D4DD3-BA97-671E-3E25-076F6FEAF0C2}"/>
          </ac:picMkLst>
        </pc:picChg>
      </pc:sldChg>
      <pc:sldChg chg="modSp">
        <pc:chgData name="Ethan Howells (2308529)" userId="S::2308529@student.uwtsd.ac.uk::fa287ede-cb3b-438d-a44b-4df5320326f0" providerId="AD" clId="Web-{BF5EB6EE-3635-940E-20A0-60EA98A51109}" dt="2024-11-03T17:44:46.294" v="9" actId="20577"/>
        <pc:sldMkLst>
          <pc:docMk/>
          <pc:sldMk cId="464974067" sldId="273"/>
        </pc:sldMkLst>
        <pc:spChg chg="mod">
          <ac:chgData name="Ethan Howells (2308529)" userId="S::2308529@student.uwtsd.ac.uk::fa287ede-cb3b-438d-a44b-4df5320326f0" providerId="AD" clId="Web-{BF5EB6EE-3635-940E-20A0-60EA98A51109}" dt="2024-11-03T17:44:33.778" v="7" actId="20577"/>
          <ac:spMkLst>
            <pc:docMk/>
            <pc:sldMk cId="464974067" sldId="273"/>
            <ac:spMk id="2" creationId="{B3F00D68-9FCA-1AA1-31A2-22530F9F4421}"/>
          </ac:spMkLst>
        </pc:spChg>
        <pc:spChg chg="mod">
          <ac:chgData name="Ethan Howells (2308529)" userId="S::2308529@student.uwtsd.ac.uk::fa287ede-cb3b-438d-a44b-4df5320326f0" providerId="AD" clId="Web-{BF5EB6EE-3635-940E-20A0-60EA98A51109}" dt="2024-11-03T17:44:46.294" v="9" actId="20577"/>
          <ac:spMkLst>
            <pc:docMk/>
            <pc:sldMk cId="464974067" sldId="273"/>
            <ac:spMk id="3" creationId="{2706C588-5199-8CBC-7D5C-0C81CBCEEFAC}"/>
          </ac:spMkLst>
        </pc:spChg>
      </pc:sldChg>
      <pc:sldChg chg="modSp">
        <pc:chgData name="Ethan Howells (2308529)" userId="S::2308529@student.uwtsd.ac.uk::fa287ede-cb3b-438d-a44b-4df5320326f0" providerId="AD" clId="Web-{BF5EB6EE-3635-940E-20A0-60EA98A51109}" dt="2024-11-03T17:49:43.820" v="71" actId="1076"/>
        <pc:sldMkLst>
          <pc:docMk/>
          <pc:sldMk cId="3263123349" sldId="275"/>
        </pc:sldMkLst>
        <pc:spChg chg="mod">
          <ac:chgData name="Ethan Howells (2308529)" userId="S::2308529@student.uwtsd.ac.uk::fa287ede-cb3b-438d-a44b-4df5320326f0" providerId="AD" clId="Web-{BF5EB6EE-3635-940E-20A0-60EA98A51109}" dt="2024-11-03T17:49:36.694" v="68" actId="1076"/>
          <ac:spMkLst>
            <pc:docMk/>
            <pc:sldMk cId="3263123349" sldId="275"/>
            <ac:spMk id="2" creationId="{E44D7E81-1F26-9ACA-C191-1138AB47E984}"/>
          </ac:spMkLst>
        </pc:spChg>
        <pc:spChg chg="mod">
          <ac:chgData name="Ethan Howells (2308529)" userId="S::2308529@student.uwtsd.ac.uk::fa287ede-cb3b-438d-a44b-4df5320326f0" providerId="AD" clId="Web-{BF5EB6EE-3635-940E-20A0-60EA98A51109}" dt="2024-11-03T17:49:43.820" v="71" actId="1076"/>
          <ac:spMkLst>
            <pc:docMk/>
            <pc:sldMk cId="3263123349" sldId="275"/>
            <ac:spMk id="3" creationId="{35294067-5918-64B4-8E0C-055C94D64C99}"/>
          </ac:spMkLst>
        </pc:spChg>
      </pc:sldChg>
    </pc:docChg>
  </pc:docChgLst>
  <pc:docChgLst>
    <pc:chgData name="Ethan Howells (2308529)" userId="S::2308529@student.uwtsd.ac.uk::fa287ede-cb3b-438d-a44b-4df5320326f0" providerId="AD" clId="Web-{68927195-17AA-05A0-9445-7608F719BA57}"/>
    <pc:docChg chg="addSld delSld modSld sldOrd addMainMaster delMainMaster">
      <pc:chgData name="Ethan Howells (2308529)" userId="S::2308529@student.uwtsd.ac.uk::fa287ede-cb3b-438d-a44b-4df5320326f0" providerId="AD" clId="Web-{68927195-17AA-05A0-9445-7608F719BA57}" dt="2024-10-30T20:57:37.740" v="247" actId="20577"/>
      <pc:docMkLst>
        <pc:docMk/>
      </pc:docMkLst>
      <pc:sldChg chg="addSp delSp modSp mod modClrScheme delDesignElem chgLayout">
        <pc:chgData name="Ethan Howells (2308529)" userId="S::2308529@student.uwtsd.ac.uk::fa287ede-cb3b-438d-a44b-4df5320326f0" providerId="AD" clId="Web-{68927195-17AA-05A0-9445-7608F719BA57}" dt="2024-10-30T19:58:58.823" v="80"/>
        <pc:sldMkLst>
          <pc:docMk/>
          <pc:sldMk cId="109857222" sldId="256"/>
        </pc:sldMkLst>
        <pc:spChg chg="mod ord">
          <ac:chgData name="Ethan Howells (2308529)" userId="S::2308529@student.uwtsd.ac.uk::fa287ede-cb3b-438d-a44b-4df5320326f0" providerId="AD" clId="Web-{68927195-17AA-05A0-9445-7608F719BA57}" dt="2024-10-30T19:58:58.823" v="80"/>
          <ac:spMkLst>
            <pc:docMk/>
            <pc:sldMk cId="109857222" sldId="256"/>
            <ac:spMk id="2" creationId="{00000000-0000-0000-0000-000000000000}"/>
          </ac:spMkLst>
        </pc:spChg>
        <pc:spChg chg="del">
          <ac:chgData name="Ethan Howells (2308529)" userId="S::2308529@student.uwtsd.ac.uk::fa287ede-cb3b-438d-a44b-4df5320326f0" providerId="AD" clId="Web-{68927195-17AA-05A0-9445-7608F719BA57}" dt="2024-10-30T14:47:16.190" v="0"/>
          <ac:spMkLst>
            <pc:docMk/>
            <pc:sldMk cId="109857222" sldId="256"/>
            <ac:spMk id="8" creationId="{A3BAF07C-C39E-42EB-BB22-8D46691D9735}"/>
          </ac:spMkLst>
        </pc:spChg>
        <pc:spChg chg="add">
          <ac:chgData name="Ethan Howells (2308529)" userId="S::2308529@student.uwtsd.ac.uk::fa287ede-cb3b-438d-a44b-4df5320326f0" providerId="AD" clId="Web-{68927195-17AA-05A0-9445-7608F719BA57}" dt="2024-10-30T19:58:58.823" v="80"/>
          <ac:spMkLst>
            <pc:docMk/>
            <pc:sldMk cId="109857222" sldId="256"/>
            <ac:spMk id="9" creationId="{AD7DF203-C883-49D1-8512-942B6532C89E}"/>
          </ac:spMkLst>
        </pc:spChg>
        <pc:grpChg chg="del">
          <ac:chgData name="Ethan Howells (2308529)" userId="S::2308529@student.uwtsd.ac.uk::fa287ede-cb3b-438d-a44b-4df5320326f0" providerId="AD" clId="Web-{68927195-17AA-05A0-9445-7608F719BA57}" dt="2024-10-30T14:47:16.190" v="0"/>
          <ac:grpSpMkLst>
            <pc:docMk/>
            <pc:sldMk cId="109857222" sldId="256"/>
            <ac:grpSpMk id="10" creationId="{D8E9CF54-0466-4261-9E62-0249E60E1886}"/>
          </ac:grpSpMkLst>
        </pc:grpChg>
        <pc:grpChg chg="add">
          <ac:chgData name="Ethan Howells (2308529)" userId="S::2308529@student.uwtsd.ac.uk::fa287ede-cb3b-438d-a44b-4df5320326f0" providerId="AD" clId="Web-{68927195-17AA-05A0-9445-7608F719BA57}" dt="2024-10-30T19:58:58.823" v="80"/>
          <ac:grpSpMkLst>
            <pc:docMk/>
            <pc:sldMk cId="109857222" sldId="256"/>
            <ac:grpSpMk id="11" creationId="{F371DB85-6651-4E0D-98EE-34962B8304EB}"/>
          </ac:grpSpMkLst>
        </pc:grpChg>
        <pc:grpChg chg="add">
          <ac:chgData name="Ethan Howells (2308529)" userId="S::2308529@student.uwtsd.ac.uk::fa287ede-cb3b-438d-a44b-4df5320326f0" providerId="AD" clId="Web-{68927195-17AA-05A0-9445-7608F719BA57}" dt="2024-10-30T19:58:58.823" v="80"/>
          <ac:grpSpMkLst>
            <pc:docMk/>
            <pc:sldMk cId="109857222" sldId="256"/>
            <ac:grpSpMk id="32" creationId="{B713E673-8D72-40C1-9E6C-22535AB23A93}"/>
          </ac:grpSpMkLst>
        </pc:grpChg>
        <pc:picChg chg="mod">
          <ac:chgData name="Ethan Howells (2308529)" userId="S::2308529@student.uwtsd.ac.uk::fa287ede-cb3b-438d-a44b-4df5320326f0" providerId="AD" clId="Web-{68927195-17AA-05A0-9445-7608F719BA57}" dt="2024-10-30T19:58:58.823" v="80"/>
          <ac:picMkLst>
            <pc:docMk/>
            <pc:sldMk cId="109857222" sldId="256"/>
            <ac:picMk id="4" creationId="{D2A70BD8-7FD4-6BEE-61B7-81AF314AE03F}"/>
          </ac:picMkLst>
        </pc:picChg>
      </pc:sldChg>
      <pc:sldChg chg="addSp delSp modSp mod modClrScheme delDesignElem chgLayout">
        <pc:chgData name="Ethan Howells (2308529)" userId="S::2308529@student.uwtsd.ac.uk::fa287ede-cb3b-438d-a44b-4df5320326f0" providerId="AD" clId="Web-{68927195-17AA-05A0-9445-7608F719BA57}" dt="2024-10-30T14:50:03.928" v="39"/>
        <pc:sldMkLst>
          <pc:docMk/>
          <pc:sldMk cId="931638232" sldId="257"/>
        </pc:sldMkLst>
        <pc:spChg chg="mod ord">
          <ac:chgData name="Ethan Howells (2308529)" userId="S::2308529@student.uwtsd.ac.uk::fa287ede-cb3b-438d-a44b-4df5320326f0" providerId="AD" clId="Web-{68927195-17AA-05A0-9445-7608F719BA57}" dt="2024-10-30T14:50:03.928" v="39"/>
          <ac:spMkLst>
            <pc:docMk/>
            <pc:sldMk cId="931638232" sldId="257"/>
            <ac:spMk id="2" creationId="{874B7CAA-E4C6-4E88-3A97-51579352F7F6}"/>
          </ac:spMkLst>
        </pc:spChg>
        <pc:spChg chg="mod ord">
          <ac:chgData name="Ethan Howells (2308529)" userId="S::2308529@student.uwtsd.ac.uk::fa287ede-cb3b-438d-a44b-4df5320326f0" providerId="AD" clId="Web-{68927195-17AA-05A0-9445-7608F719BA57}" dt="2024-10-30T14:50:03.928" v="39"/>
          <ac:spMkLst>
            <pc:docMk/>
            <pc:sldMk cId="931638232" sldId="257"/>
            <ac:spMk id="4" creationId="{8920FDE6-4FBA-0051-47D8-781E175DD279}"/>
          </ac:spMkLst>
        </pc:spChg>
        <pc:spChg chg="mod ord">
          <ac:chgData name="Ethan Howells (2308529)" userId="S::2308529@student.uwtsd.ac.uk::fa287ede-cb3b-438d-a44b-4df5320326f0" providerId="AD" clId="Web-{68927195-17AA-05A0-9445-7608F719BA57}" dt="2024-10-30T14:50:03.928" v="39"/>
          <ac:spMkLst>
            <pc:docMk/>
            <pc:sldMk cId="931638232" sldId="257"/>
            <ac:spMk id="5" creationId="{9917E6F0-8685-F269-FDE7-71E62220A2A6}"/>
          </ac:spMkLst>
        </pc:spChg>
        <pc:spChg chg="mod ord">
          <ac:chgData name="Ethan Howells (2308529)" userId="S::2308529@student.uwtsd.ac.uk::fa287ede-cb3b-438d-a44b-4df5320326f0" providerId="AD" clId="Web-{68927195-17AA-05A0-9445-7608F719BA57}" dt="2024-10-30T14:50:03.928" v="39"/>
          <ac:spMkLst>
            <pc:docMk/>
            <pc:sldMk cId="931638232" sldId="257"/>
            <ac:spMk id="6" creationId="{071BE168-8309-FD3E-D73B-E6A34E9D5327}"/>
          </ac:spMkLst>
        </pc:spChg>
        <pc:spChg chg="del">
          <ac:chgData name="Ethan Howells (2308529)" userId="S::2308529@student.uwtsd.ac.uk::fa287ede-cb3b-438d-a44b-4df5320326f0" providerId="AD" clId="Web-{68927195-17AA-05A0-9445-7608F719BA57}" dt="2024-10-30T14:47:16.190" v="0"/>
          <ac:spMkLst>
            <pc:docMk/>
            <pc:sldMk cId="931638232" sldId="257"/>
            <ac:spMk id="39" creationId="{DA04DBF5-8916-4A95-8F12-870B9CFB9216}"/>
          </ac:spMkLst>
        </pc:spChg>
        <pc:spChg chg="add">
          <ac:chgData name="Ethan Howells (2308529)" userId="S::2308529@student.uwtsd.ac.uk::fa287ede-cb3b-438d-a44b-4df5320326f0" providerId="AD" clId="Web-{68927195-17AA-05A0-9445-7608F719BA57}" dt="2024-10-30T14:50:03.928" v="39"/>
          <ac:spMkLst>
            <pc:docMk/>
            <pc:sldMk cId="931638232" sldId="257"/>
            <ac:spMk id="63" creationId="{A3BAF07C-C39E-42EB-BB22-8D46691D9735}"/>
          </ac:spMkLst>
        </pc:spChg>
        <pc:grpChg chg="add">
          <ac:chgData name="Ethan Howells (2308529)" userId="S::2308529@student.uwtsd.ac.uk::fa287ede-cb3b-438d-a44b-4df5320326f0" providerId="AD" clId="Web-{68927195-17AA-05A0-9445-7608F719BA57}" dt="2024-10-30T14:50:03.928" v="39"/>
          <ac:grpSpMkLst>
            <pc:docMk/>
            <pc:sldMk cId="931638232" sldId="257"/>
            <ac:grpSpMk id="10" creationId="{EFAF5D36-7988-4310-8B2D-E5F09D9BED5B}"/>
          </ac:grpSpMkLst>
        </pc:grpChg>
        <pc:grpChg chg="del">
          <ac:chgData name="Ethan Howells (2308529)" userId="S::2308529@student.uwtsd.ac.uk::fa287ede-cb3b-438d-a44b-4df5320326f0" providerId="AD" clId="Web-{68927195-17AA-05A0-9445-7608F719BA57}" dt="2024-10-30T14:47:16.190" v="0"/>
          <ac:grpSpMkLst>
            <pc:docMk/>
            <pc:sldMk cId="931638232" sldId="257"/>
            <ac:grpSpMk id="13" creationId="{2DAE3342-9DFC-49D4-B09C-25E310769317}"/>
          </ac:grpSpMkLst>
        </pc:grpChg>
        <pc:grpChg chg="del">
          <ac:chgData name="Ethan Howells (2308529)" userId="S::2308529@student.uwtsd.ac.uk::fa287ede-cb3b-438d-a44b-4df5320326f0" providerId="AD" clId="Web-{68927195-17AA-05A0-9445-7608F719BA57}" dt="2024-10-30T14:47:16.190" v="0"/>
          <ac:grpSpMkLst>
            <pc:docMk/>
            <pc:sldMk cId="931638232" sldId="257"/>
            <ac:grpSpMk id="34" creationId="{B54F73D8-62C2-4127-9D19-01219BBB9942}"/>
          </ac:grpSpMkLst>
        </pc:grpChg>
        <pc:grpChg chg="del">
          <ac:chgData name="Ethan Howells (2308529)" userId="S::2308529@student.uwtsd.ac.uk::fa287ede-cb3b-438d-a44b-4df5320326f0" providerId="AD" clId="Web-{68927195-17AA-05A0-9445-7608F719BA57}" dt="2024-10-30T14:47:16.190" v="0"/>
          <ac:grpSpMkLst>
            <pc:docMk/>
            <pc:sldMk cId="931638232" sldId="257"/>
            <ac:grpSpMk id="41" creationId="{073762E0-2DD8-45BD-9EB6-CA5154A510B0}"/>
          </ac:grpSpMkLst>
        </pc:grpChg>
        <pc:grpChg chg="add">
          <ac:chgData name="Ethan Howells (2308529)" userId="S::2308529@student.uwtsd.ac.uk::fa287ede-cb3b-438d-a44b-4df5320326f0" providerId="AD" clId="Web-{68927195-17AA-05A0-9445-7608F719BA57}" dt="2024-10-30T14:50:03.928" v="39"/>
          <ac:grpSpMkLst>
            <pc:docMk/>
            <pc:sldMk cId="931638232" sldId="257"/>
            <ac:grpSpMk id="61" creationId="{AF2E2BED-E728-4BDF-A0D9-965E2E6CE3CA}"/>
          </ac:grpSpMkLst>
        </pc:grpChg>
        <pc:grpChg chg="del">
          <ac:chgData name="Ethan Howells (2308529)" userId="S::2308529@student.uwtsd.ac.uk::fa287ede-cb3b-438d-a44b-4df5320326f0" providerId="AD" clId="Web-{68927195-17AA-05A0-9445-7608F719BA57}" dt="2024-10-30T14:47:16.190" v="0"/>
          <ac:grpSpMkLst>
            <pc:docMk/>
            <pc:sldMk cId="931638232" sldId="257"/>
            <ac:grpSpMk id="62" creationId="{D47EAB90-DF6D-419E-92FC-8F9B900DA35B}"/>
          </ac:grpSpMkLst>
        </pc:grpChg>
        <pc:grpChg chg="add">
          <ac:chgData name="Ethan Howells (2308529)" userId="S::2308529@student.uwtsd.ac.uk::fa287ede-cb3b-438d-a44b-4df5320326f0" providerId="AD" clId="Web-{68927195-17AA-05A0-9445-7608F719BA57}" dt="2024-10-30T14:50:03.928" v="39"/>
          <ac:grpSpMkLst>
            <pc:docMk/>
            <pc:sldMk cId="931638232" sldId="257"/>
            <ac:grpSpMk id="64" creationId="{D8E9CF54-0466-4261-9E62-0249E60E1886}"/>
          </ac:grpSpMkLst>
        </pc:grpChg>
        <pc:picChg chg="mod ord">
          <ac:chgData name="Ethan Howells (2308529)" userId="S::2308529@student.uwtsd.ac.uk::fa287ede-cb3b-438d-a44b-4df5320326f0" providerId="AD" clId="Web-{68927195-17AA-05A0-9445-7608F719BA57}" dt="2024-10-30T14:50:03.928" v="39"/>
          <ac:picMkLst>
            <pc:docMk/>
            <pc:sldMk cId="931638232" sldId="257"/>
            <ac:picMk id="8" creationId="{F67B1638-9D78-83E6-18D7-9589497D0ECD}"/>
          </ac:picMkLst>
        </pc:picChg>
      </pc:sldChg>
      <pc:sldChg chg="modSp mod modClrScheme chgLayout">
        <pc:chgData name="Ethan Howells (2308529)" userId="S::2308529@student.uwtsd.ac.uk::fa287ede-cb3b-438d-a44b-4df5320326f0" providerId="AD" clId="Web-{68927195-17AA-05A0-9445-7608F719BA57}" dt="2024-10-30T20:01:44.499" v="96" actId="20577"/>
        <pc:sldMkLst>
          <pc:docMk/>
          <pc:sldMk cId="3605261682" sldId="258"/>
        </pc:sldMkLst>
        <pc:spChg chg="mod ord">
          <ac:chgData name="Ethan Howells (2308529)" userId="S::2308529@student.uwtsd.ac.uk::fa287ede-cb3b-438d-a44b-4df5320326f0" providerId="AD" clId="Web-{68927195-17AA-05A0-9445-7608F719BA57}" dt="2024-10-30T14:47:16.190" v="0"/>
          <ac:spMkLst>
            <pc:docMk/>
            <pc:sldMk cId="3605261682" sldId="258"/>
            <ac:spMk id="2" creationId="{AA830B67-D7CF-1069-1C60-E1D82B2B99C9}"/>
          </ac:spMkLst>
        </pc:spChg>
        <pc:spChg chg="mod ord">
          <ac:chgData name="Ethan Howells (2308529)" userId="S::2308529@student.uwtsd.ac.uk::fa287ede-cb3b-438d-a44b-4df5320326f0" providerId="AD" clId="Web-{68927195-17AA-05A0-9445-7608F719BA57}" dt="2024-10-30T14:47:16.190" v="0"/>
          <ac:spMkLst>
            <pc:docMk/>
            <pc:sldMk cId="3605261682" sldId="258"/>
            <ac:spMk id="4" creationId="{33600E0A-8DEA-92E8-A693-E7A47E150523}"/>
          </ac:spMkLst>
        </pc:spChg>
        <pc:spChg chg="mod ord">
          <ac:chgData name="Ethan Howells (2308529)" userId="S::2308529@student.uwtsd.ac.uk::fa287ede-cb3b-438d-a44b-4df5320326f0" providerId="AD" clId="Web-{68927195-17AA-05A0-9445-7608F719BA57}" dt="2024-10-30T14:47:16.190" v="0"/>
          <ac:spMkLst>
            <pc:docMk/>
            <pc:sldMk cId="3605261682" sldId="258"/>
            <ac:spMk id="5" creationId="{86EB2B6F-7958-65A8-989C-A445BD6B9A14}"/>
          </ac:spMkLst>
        </pc:spChg>
        <pc:spChg chg="mod ord">
          <ac:chgData name="Ethan Howells (2308529)" userId="S::2308529@student.uwtsd.ac.uk::fa287ede-cb3b-438d-a44b-4df5320326f0" providerId="AD" clId="Web-{68927195-17AA-05A0-9445-7608F719BA57}" dt="2024-10-30T14:47:16.190" v="0"/>
          <ac:spMkLst>
            <pc:docMk/>
            <pc:sldMk cId="3605261682" sldId="258"/>
            <ac:spMk id="6" creationId="{6BDE07BE-C315-F248-AF64-D1E904508BB8}"/>
          </ac:spMkLst>
        </pc:spChg>
        <pc:graphicFrameChg chg="mod ord modGraphic">
          <ac:chgData name="Ethan Howells (2308529)" userId="S::2308529@student.uwtsd.ac.uk::fa287ede-cb3b-438d-a44b-4df5320326f0" providerId="AD" clId="Web-{68927195-17AA-05A0-9445-7608F719BA57}" dt="2024-10-30T20:01:44.499" v="96" actId="20577"/>
          <ac:graphicFrameMkLst>
            <pc:docMk/>
            <pc:sldMk cId="3605261682" sldId="258"/>
            <ac:graphicFrameMk id="8" creationId="{E43E02CC-5364-C746-DB7D-039E4582FB03}"/>
          </ac:graphicFrameMkLst>
        </pc:graphicFrameChg>
      </pc:sldChg>
      <pc:sldChg chg="addSp delSp modSp mod modClrScheme delDesignElem chgLayout">
        <pc:chgData name="Ethan Howells (2308529)" userId="S::2308529@student.uwtsd.ac.uk::fa287ede-cb3b-438d-a44b-4df5320326f0" providerId="AD" clId="Web-{68927195-17AA-05A0-9445-7608F719BA57}" dt="2024-10-30T19:59:09.511" v="81"/>
        <pc:sldMkLst>
          <pc:docMk/>
          <pc:sldMk cId="3462990611" sldId="259"/>
        </pc:sldMkLst>
        <pc:spChg chg="mod ord">
          <ac:chgData name="Ethan Howells (2308529)" userId="S::2308529@student.uwtsd.ac.uk::fa287ede-cb3b-438d-a44b-4df5320326f0" providerId="AD" clId="Web-{68927195-17AA-05A0-9445-7608F719BA57}" dt="2024-10-30T14:47:16.190" v="0"/>
          <ac:spMkLst>
            <pc:docMk/>
            <pc:sldMk cId="3462990611" sldId="259"/>
            <ac:spMk id="2" creationId="{0E873D95-AC0D-5800-D0C3-9B6F0DF728DA}"/>
          </ac:spMkLst>
        </pc:spChg>
        <pc:spChg chg="mod ord">
          <ac:chgData name="Ethan Howells (2308529)" userId="S::2308529@student.uwtsd.ac.uk::fa287ede-cb3b-438d-a44b-4df5320326f0" providerId="AD" clId="Web-{68927195-17AA-05A0-9445-7608F719BA57}" dt="2024-10-30T19:59:09.511" v="81"/>
          <ac:spMkLst>
            <pc:docMk/>
            <pc:sldMk cId="3462990611" sldId="259"/>
            <ac:spMk id="4" creationId="{B8B99788-5D8A-F6FF-206D-4EAA627A3454}"/>
          </ac:spMkLst>
        </pc:spChg>
        <pc:spChg chg="mod ord">
          <ac:chgData name="Ethan Howells (2308529)" userId="S::2308529@student.uwtsd.ac.uk::fa287ede-cb3b-438d-a44b-4df5320326f0" providerId="AD" clId="Web-{68927195-17AA-05A0-9445-7608F719BA57}" dt="2024-10-30T14:47:16.190" v="0"/>
          <ac:spMkLst>
            <pc:docMk/>
            <pc:sldMk cId="3462990611" sldId="259"/>
            <ac:spMk id="5" creationId="{289368D9-145B-6571-8483-9C332ED4B0BF}"/>
          </ac:spMkLst>
        </pc:spChg>
        <pc:spChg chg="mod ord">
          <ac:chgData name="Ethan Howells (2308529)" userId="S::2308529@student.uwtsd.ac.uk::fa287ede-cb3b-438d-a44b-4df5320326f0" providerId="AD" clId="Web-{68927195-17AA-05A0-9445-7608F719BA57}" dt="2024-10-30T19:59:09.511" v="81"/>
          <ac:spMkLst>
            <pc:docMk/>
            <pc:sldMk cId="3462990611" sldId="259"/>
            <ac:spMk id="6" creationId="{37669F88-2A20-1098-2135-78BF8009AB7F}"/>
          </ac:spMkLst>
        </pc:spChg>
        <pc:spChg chg="add">
          <ac:chgData name="Ethan Howells (2308529)" userId="S::2308529@student.uwtsd.ac.uk::fa287ede-cb3b-438d-a44b-4df5320326f0" providerId="AD" clId="Web-{68927195-17AA-05A0-9445-7608F719BA57}" dt="2024-10-30T19:59:09.511" v="81"/>
          <ac:spMkLst>
            <pc:docMk/>
            <pc:sldMk cId="3462990611" sldId="259"/>
            <ac:spMk id="39" creationId="{A3BAF07C-C39E-42EB-BB22-8D46691D9735}"/>
          </ac:spMkLst>
        </pc:spChg>
        <pc:spChg chg="del">
          <ac:chgData name="Ethan Howells (2308529)" userId="S::2308529@student.uwtsd.ac.uk::fa287ede-cb3b-438d-a44b-4df5320326f0" providerId="AD" clId="Web-{68927195-17AA-05A0-9445-7608F719BA57}" dt="2024-10-30T14:47:16.190" v="0"/>
          <ac:spMkLst>
            <pc:docMk/>
            <pc:sldMk cId="3462990611" sldId="259"/>
            <ac:spMk id="95" creationId="{A3BAF07C-C39E-42EB-BB22-8D46691D9735}"/>
          </ac:spMkLst>
        </pc:spChg>
        <pc:grpChg chg="add">
          <ac:chgData name="Ethan Howells (2308529)" userId="S::2308529@student.uwtsd.ac.uk::fa287ede-cb3b-438d-a44b-4df5320326f0" providerId="AD" clId="Web-{68927195-17AA-05A0-9445-7608F719BA57}" dt="2024-10-30T19:59:09.511" v="81"/>
          <ac:grpSpMkLst>
            <pc:docMk/>
            <pc:sldMk cId="3462990611" sldId="259"/>
            <ac:grpSpMk id="13" creationId="{EFAF5D36-7988-4310-8B2D-E5F09D9BED5B}"/>
          </ac:grpSpMkLst>
        </pc:grpChg>
        <pc:grpChg chg="add">
          <ac:chgData name="Ethan Howells (2308529)" userId="S::2308529@student.uwtsd.ac.uk::fa287ede-cb3b-438d-a44b-4df5320326f0" providerId="AD" clId="Web-{68927195-17AA-05A0-9445-7608F719BA57}" dt="2024-10-30T19:59:09.511" v="81"/>
          <ac:grpSpMkLst>
            <pc:docMk/>
            <pc:sldMk cId="3462990611" sldId="259"/>
            <ac:grpSpMk id="34" creationId="{AF2E2BED-E728-4BDF-A0D9-965E2E6CE3CA}"/>
          </ac:grpSpMkLst>
        </pc:grpChg>
        <pc:grpChg chg="add">
          <ac:chgData name="Ethan Howells (2308529)" userId="S::2308529@student.uwtsd.ac.uk::fa287ede-cb3b-438d-a44b-4df5320326f0" providerId="AD" clId="Web-{68927195-17AA-05A0-9445-7608F719BA57}" dt="2024-10-30T19:59:09.511" v="81"/>
          <ac:grpSpMkLst>
            <pc:docMk/>
            <pc:sldMk cId="3462990611" sldId="259"/>
            <ac:grpSpMk id="41" creationId="{D8E9CF54-0466-4261-9E62-0249E60E1886}"/>
          </ac:grpSpMkLst>
        </pc:grpChg>
        <pc:grpChg chg="del">
          <ac:chgData name="Ethan Howells (2308529)" userId="S::2308529@student.uwtsd.ac.uk::fa287ede-cb3b-438d-a44b-4df5320326f0" providerId="AD" clId="Web-{68927195-17AA-05A0-9445-7608F719BA57}" dt="2024-10-30T14:47:16.190" v="0"/>
          <ac:grpSpMkLst>
            <pc:docMk/>
            <pc:sldMk cId="3462990611" sldId="259"/>
            <ac:grpSpMk id="69" creationId="{2DAE3342-9DFC-49D4-B09C-25E310769317}"/>
          </ac:grpSpMkLst>
        </pc:grpChg>
        <pc:grpChg chg="del">
          <ac:chgData name="Ethan Howells (2308529)" userId="S::2308529@student.uwtsd.ac.uk::fa287ede-cb3b-438d-a44b-4df5320326f0" providerId="AD" clId="Web-{68927195-17AA-05A0-9445-7608F719BA57}" dt="2024-10-30T14:47:16.190" v="0"/>
          <ac:grpSpMkLst>
            <pc:docMk/>
            <pc:sldMk cId="3462990611" sldId="259"/>
            <ac:grpSpMk id="90" creationId="{B54F73D8-62C2-4127-9D19-01219BBB9942}"/>
          </ac:grpSpMkLst>
        </pc:grpChg>
        <pc:grpChg chg="del">
          <ac:chgData name="Ethan Howells (2308529)" userId="S::2308529@student.uwtsd.ac.uk::fa287ede-cb3b-438d-a44b-4df5320326f0" providerId="AD" clId="Web-{68927195-17AA-05A0-9445-7608F719BA57}" dt="2024-10-30T14:47:16.190" v="0"/>
          <ac:grpSpMkLst>
            <pc:docMk/>
            <pc:sldMk cId="3462990611" sldId="259"/>
            <ac:grpSpMk id="97" creationId="{D8E9CF54-0466-4261-9E62-0249E60E1886}"/>
          </ac:grpSpMkLst>
        </pc:grpChg>
      </pc:sldChg>
      <pc:sldChg chg="modSp mod modClrScheme chgLayout">
        <pc:chgData name="Ethan Howells (2308529)" userId="S::2308529@student.uwtsd.ac.uk::fa287ede-cb3b-438d-a44b-4df5320326f0" providerId="AD" clId="Web-{68927195-17AA-05A0-9445-7608F719BA57}" dt="2024-10-30T14:47:27.955" v="1" actId="1076"/>
        <pc:sldMkLst>
          <pc:docMk/>
          <pc:sldMk cId="4244900580" sldId="260"/>
        </pc:sldMkLst>
        <pc:spChg chg="mod ord">
          <ac:chgData name="Ethan Howells (2308529)" userId="S::2308529@student.uwtsd.ac.uk::fa287ede-cb3b-438d-a44b-4df5320326f0" providerId="AD" clId="Web-{68927195-17AA-05A0-9445-7608F719BA57}" dt="2024-10-30T14:47:27.955" v="1" actId="1076"/>
          <ac:spMkLst>
            <pc:docMk/>
            <pc:sldMk cId="4244900580" sldId="260"/>
            <ac:spMk id="2" creationId="{B12ECE0E-4679-DBF9-C0B4-83B33B692025}"/>
          </ac:spMkLst>
        </pc:spChg>
        <pc:spChg chg="mod ord">
          <ac:chgData name="Ethan Howells (2308529)" userId="S::2308529@student.uwtsd.ac.uk::fa287ede-cb3b-438d-a44b-4df5320326f0" providerId="AD" clId="Web-{68927195-17AA-05A0-9445-7608F719BA57}" dt="2024-10-30T14:47:16.190" v="0"/>
          <ac:spMkLst>
            <pc:docMk/>
            <pc:sldMk cId="4244900580" sldId="260"/>
            <ac:spMk id="4" creationId="{91F0D642-F843-46A8-CFDB-073AA472F2EC}"/>
          </ac:spMkLst>
        </pc:spChg>
        <pc:spChg chg="mod ord">
          <ac:chgData name="Ethan Howells (2308529)" userId="S::2308529@student.uwtsd.ac.uk::fa287ede-cb3b-438d-a44b-4df5320326f0" providerId="AD" clId="Web-{68927195-17AA-05A0-9445-7608F719BA57}" dt="2024-10-30T14:47:16.190" v="0"/>
          <ac:spMkLst>
            <pc:docMk/>
            <pc:sldMk cId="4244900580" sldId="260"/>
            <ac:spMk id="5" creationId="{D71212DC-E8F5-2E8C-FF37-8408E0E03A8E}"/>
          </ac:spMkLst>
        </pc:spChg>
        <pc:spChg chg="mod ord">
          <ac:chgData name="Ethan Howells (2308529)" userId="S::2308529@student.uwtsd.ac.uk::fa287ede-cb3b-438d-a44b-4df5320326f0" providerId="AD" clId="Web-{68927195-17AA-05A0-9445-7608F719BA57}" dt="2024-10-30T14:47:16.190" v="0"/>
          <ac:spMkLst>
            <pc:docMk/>
            <pc:sldMk cId="4244900580" sldId="260"/>
            <ac:spMk id="6" creationId="{86A8DE0D-3E29-31A7-D052-3CCACB5F57E6}"/>
          </ac:spMkLst>
        </pc:spChg>
      </pc:sldChg>
      <pc:sldChg chg="modSp mod modClrScheme chgLayout">
        <pc:chgData name="Ethan Howells (2308529)" userId="S::2308529@student.uwtsd.ac.uk::fa287ede-cb3b-438d-a44b-4df5320326f0" providerId="AD" clId="Web-{68927195-17AA-05A0-9445-7608F719BA57}" dt="2024-10-30T14:49:26.911" v="37" actId="1076"/>
        <pc:sldMkLst>
          <pc:docMk/>
          <pc:sldMk cId="3020414419" sldId="261"/>
        </pc:sldMkLst>
        <pc:spChg chg="mod ord">
          <ac:chgData name="Ethan Howells (2308529)" userId="S::2308529@student.uwtsd.ac.uk::fa287ede-cb3b-438d-a44b-4df5320326f0" providerId="AD" clId="Web-{68927195-17AA-05A0-9445-7608F719BA57}" dt="2024-10-30T14:47:16.190" v="0"/>
          <ac:spMkLst>
            <pc:docMk/>
            <pc:sldMk cId="3020414419" sldId="261"/>
            <ac:spMk id="5" creationId="{5F86BE6B-5286-97C5-40F7-BB810B6A3571}"/>
          </ac:spMkLst>
        </pc:spChg>
        <pc:spChg chg="mod ord">
          <ac:chgData name="Ethan Howells (2308529)" userId="S::2308529@student.uwtsd.ac.uk::fa287ede-cb3b-438d-a44b-4df5320326f0" providerId="AD" clId="Web-{68927195-17AA-05A0-9445-7608F719BA57}" dt="2024-10-30T14:47:16.190" v="0"/>
          <ac:spMkLst>
            <pc:docMk/>
            <pc:sldMk cId="3020414419" sldId="261"/>
            <ac:spMk id="6" creationId="{EF6D5549-3855-82BF-D5D7-57D419FEAB80}"/>
          </ac:spMkLst>
        </pc:spChg>
        <pc:spChg chg="mod ord">
          <ac:chgData name="Ethan Howells (2308529)" userId="S::2308529@student.uwtsd.ac.uk::fa287ede-cb3b-438d-a44b-4df5320326f0" providerId="AD" clId="Web-{68927195-17AA-05A0-9445-7608F719BA57}" dt="2024-10-30T14:47:16.190" v="0"/>
          <ac:spMkLst>
            <pc:docMk/>
            <pc:sldMk cId="3020414419" sldId="261"/>
            <ac:spMk id="7" creationId="{0E733B7F-C8CD-D067-1332-6F80E4461EF9}"/>
          </ac:spMkLst>
        </pc:spChg>
        <pc:spChg chg="mod ord">
          <ac:chgData name="Ethan Howells (2308529)" userId="S::2308529@student.uwtsd.ac.uk::fa287ede-cb3b-438d-a44b-4df5320326f0" providerId="AD" clId="Web-{68927195-17AA-05A0-9445-7608F719BA57}" dt="2024-10-30T14:49:26.911" v="37" actId="1076"/>
          <ac:spMkLst>
            <pc:docMk/>
            <pc:sldMk cId="3020414419" sldId="261"/>
            <ac:spMk id="14" creationId="{8CC9F903-0122-58BD-3747-8D1DDAADDFB4}"/>
          </ac:spMkLst>
        </pc:spChg>
        <pc:picChg chg="mod">
          <ac:chgData name="Ethan Howells (2308529)" userId="S::2308529@student.uwtsd.ac.uk::fa287ede-cb3b-438d-a44b-4df5320326f0" providerId="AD" clId="Web-{68927195-17AA-05A0-9445-7608F719BA57}" dt="2024-10-30T14:49:23.193" v="36" actId="14100"/>
          <ac:picMkLst>
            <pc:docMk/>
            <pc:sldMk cId="3020414419" sldId="261"/>
            <ac:picMk id="2" creationId="{9DA860C3-8514-2F2B-AED6-AE04288BB67C}"/>
          </ac:picMkLst>
        </pc:picChg>
      </pc:sldChg>
      <pc:sldChg chg="addSp delSp modSp mod setBg modClrScheme chgLayout">
        <pc:chgData name="Ethan Howells (2308529)" userId="S::2308529@student.uwtsd.ac.uk::fa287ede-cb3b-438d-a44b-4df5320326f0" providerId="AD" clId="Web-{68927195-17AA-05A0-9445-7608F719BA57}" dt="2024-10-30T19:54:58.284" v="51"/>
        <pc:sldMkLst>
          <pc:docMk/>
          <pc:sldMk cId="3423365854" sldId="262"/>
        </pc:sldMkLst>
        <pc:spChg chg="mod ord">
          <ac:chgData name="Ethan Howells (2308529)" userId="S::2308529@student.uwtsd.ac.uk::fa287ede-cb3b-438d-a44b-4df5320326f0" providerId="AD" clId="Web-{68927195-17AA-05A0-9445-7608F719BA57}" dt="2024-10-30T19:54:58.268" v="50"/>
          <ac:spMkLst>
            <pc:docMk/>
            <pc:sldMk cId="3423365854" sldId="262"/>
            <ac:spMk id="2" creationId="{DF1F93AD-93C6-4BC0-6845-9E0E122EAE9F}"/>
          </ac:spMkLst>
        </pc:spChg>
        <pc:spChg chg="mod ord">
          <ac:chgData name="Ethan Howells (2308529)" userId="S::2308529@student.uwtsd.ac.uk::fa287ede-cb3b-438d-a44b-4df5320326f0" providerId="AD" clId="Web-{68927195-17AA-05A0-9445-7608F719BA57}" dt="2024-10-30T19:54:19.314" v="46"/>
          <ac:spMkLst>
            <pc:docMk/>
            <pc:sldMk cId="3423365854" sldId="262"/>
            <ac:spMk id="4" creationId="{A033357B-8DFB-289D-B062-302583FE4FAB}"/>
          </ac:spMkLst>
        </pc:spChg>
        <pc:spChg chg="mod ord">
          <ac:chgData name="Ethan Howells (2308529)" userId="S::2308529@student.uwtsd.ac.uk::fa287ede-cb3b-438d-a44b-4df5320326f0" providerId="AD" clId="Web-{68927195-17AA-05A0-9445-7608F719BA57}" dt="2024-10-30T19:54:58.284" v="51"/>
          <ac:spMkLst>
            <pc:docMk/>
            <pc:sldMk cId="3423365854" sldId="262"/>
            <ac:spMk id="5" creationId="{AC508C2C-4AA5-A998-3782-D89D290646DC}"/>
          </ac:spMkLst>
        </pc:spChg>
        <pc:spChg chg="mod ord">
          <ac:chgData name="Ethan Howells (2308529)" userId="S::2308529@student.uwtsd.ac.uk::fa287ede-cb3b-438d-a44b-4df5320326f0" providerId="AD" clId="Web-{68927195-17AA-05A0-9445-7608F719BA57}" dt="2024-10-30T19:54:19.314" v="46"/>
          <ac:spMkLst>
            <pc:docMk/>
            <pc:sldMk cId="3423365854" sldId="262"/>
            <ac:spMk id="6" creationId="{3726A3F3-2A8D-E27D-9610-7E04F57502D5}"/>
          </ac:spMkLst>
        </pc:spChg>
        <pc:spChg chg="del mod ord">
          <ac:chgData name="Ethan Howells (2308529)" userId="S::2308529@student.uwtsd.ac.uk::fa287ede-cb3b-438d-a44b-4df5320326f0" providerId="AD" clId="Web-{68927195-17AA-05A0-9445-7608F719BA57}" dt="2024-10-30T19:53:39.156" v="40"/>
          <ac:spMkLst>
            <pc:docMk/>
            <pc:sldMk cId="3423365854" sldId="262"/>
            <ac:spMk id="11" creationId="{C71DF280-A029-EAFC-8905-B99ABC459F11}"/>
          </ac:spMkLst>
        </pc:spChg>
        <pc:spChg chg="add del">
          <ac:chgData name="Ethan Howells (2308529)" userId="S::2308529@student.uwtsd.ac.uk::fa287ede-cb3b-438d-a44b-4df5320326f0" providerId="AD" clId="Web-{68927195-17AA-05A0-9445-7608F719BA57}" dt="2024-10-30T19:54:15.548" v="43"/>
          <ac:spMkLst>
            <pc:docMk/>
            <pc:sldMk cId="3423365854" sldId="262"/>
            <ac:spMk id="37" creationId="{FD96AB97-C802-4A3D-875A-E1A051A4E9EB}"/>
          </ac:spMkLst>
        </pc:spChg>
        <pc:spChg chg="add del">
          <ac:chgData name="Ethan Howells (2308529)" userId="S::2308529@student.uwtsd.ac.uk::fa287ede-cb3b-438d-a44b-4df5320326f0" providerId="AD" clId="Web-{68927195-17AA-05A0-9445-7608F719BA57}" dt="2024-10-30T19:54:58.284" v="51"/>
          <ac:spMkLst>
            <pc:docMk/>
            <pc:sldMk cId="3423365854" sldId="262"/>
            <ac:spMk id="62" creationId="{4F37E7FB-7372-47E3-914E-7CF7E94B1C49}"/>
          </ac:spMkLst>
        </pc:spChg>
        <pc:spChg chg="add del">
          <ac:chgData name="Ethan Howells (2308529)" userId="S::2308529@student.uwtsd.ac.uk::fa287ede-cb3b-438d-a44b-4df5320326f0" providerId="AD" clId="Web-{68927195-17AA-05A0-9445-7608F719BA57}" dt="2024-10-30T19:54:19.298" v="45"/>
          <ac:spMkLst>
            <pc:docMk/>
            <pc:sldMk cId="3423365854" sldId="262"/>
            <ac:spMk id="66" creationId="{CF60FD74-B5C7-4CB3-864C-8B61EF82030D}"/>
          </ac:spMkLst>
        </pc:spChg>
        <pc:spChg chg="add del">
          <ac:chgData name="Ethan Howells (2308529)" userId="S::2308529@student.uwtsd.ac.uk::fa287ede-cb3b-438d-a44b-4df5320326f0" providerId="AD" clId="Web-{68927195-17AA-05A0-9445-7608F719BA57}" dt="2024-10-30T19:54:58.284" v="51"/>
          <ac:spMkLst>
            <pc:docMk/>
            <pc:sldMk cId="3423365854" sldId="262"/>
            <ac:spMk id="72" creationId="{4A0C16FD-ACC1-4C0D-A99B-0BFF2B8A7BC7}"/>
          </ac:spMkLst>
        </pc:spChg>
        <pc:spChg chg="add del">
          <ac:chgData name="Ethan Howells (2308529)" userId="S::2308529@student.uwtsd.ac.uk::fa287ede-cb3b-438d-a44b-4df5320326f0" providerId="AD" clId="Web-{68927195-17AA-05A0-9445-7608F719BA57}" dt="2024-10-30T19:54:58.284" v="51"/>
          <ac:spMkLst>
            <pc:docMk/>
            <pc:sldMk cId="3423365854" sldId="262"/>
            <ac:spMk id="74" creationId="{C8CA0C52-5ACA-4F17-AA4A-312E0E110981}"/>
          </ac:spMkLst>
        </pc:spChg>
        <pc:spChg chg="add del">
          <ac:chgData name="Ethan Howells (2308529)" userId="S::2308529@student.uwtsd.ac.uk::fa287ede-cb3b-438d-a44b-4df5320326f0" providerId="AD" clId="Web-{68927195-17AA-05A0-9445-7608F719BA57}" dt="2024-10-30T19:54:58.268" v="50"/>
          <ac:spMkLst>
            <pc:docMk/>
            <pc:sldMk cId="3423365854" sldId="262"/>
            <ac:spMk id="105" creationId="{FD8F1113-2E3C-46E3-B54F-B7F421EEFD11}"/>
          </ac:spMkLst>
        </pc:spChg>
        <pc:spChg chg="add del">
          <ac:chgData name="Ethan Howells (2308529)" userId="S::2308529@student.uwtsd.ac.uk::fa287ede-cb3b-438d-a44b-4df5320326f0" providerId="AD" clId="Web-{68927195-17AA-05A0-9445-7608F719BA57}" dt="2024-10-30T19:54:58.268" v="50"/>
          <ac:spMkLst>
            <pc:docMk/>
            <pc:sldMk cId="3423365854" sldId="262"/>
            <ac:spMk id="107" creationId="{B54A4D14-513F-4121-92D3-5CCB46896211}"/>
          </ac:spMkLst>
        </pc:spChg>
        <pc:spChg chg="add del">
          <ac:chgData name="Ethan Howells (2308529)" userId="S::2308529@student.uwtsd.ac.uk::fa287ede-cb3b-438d-a44b-4df5320326f0" providerId="AD" clId="Web-{68927195-17AA-05A0-9445-7608F719BA57}" dt="2024-10-30T19:54:58.268" v="50"/>
          <ac:spMkLst>
            <pc:docMk/>
            <pc:sldMk cId="3423365854" sldId="262"/>
            <ac:spMk id="109" creationId="{6C3411F1-AD17-499D-AFEF-2F300F6DF0F3}"/>
          </ac:spMkLst>
        </pc:spChg>
        <pc:spChg chg="add del">
          <ac:chgData name="Ethan Howells (2308529)" userId="S::2308529@student.uwtsd.ac.uk::fa287ede-cb3b-438d-a44b-4df5320326f0" providerId="AD" clId="Web-{68927195-17AA-05A0-9445-7608F719BA57}" dt="2024-10-30T19:54:58.268" v="50"/>
          <ac:spMkLst>
            <pc:docMk/>
            <pc:sldMk cId="3423365854" sldId="262"/>
            <ac:spMk id="111" creationId="{60BF2CBE-B1E9-4C42-89DC-C35E4E651648}"/>
          </ac:spMkLst>
        </pc:spChg>
        <pc:spChg chg="add del">
          <ac:chgData name="Ethan Howells (2308529)" userId="S::2308529@student.uwtsd.ac.uk::fa287ede-cb3b-438d-a44b-4df5320326f0" providerId="AD" clId="Web-{68927195-17AA-05A0-9445-7608F719BA57}" dt="2024-10-30T19:54:58.268" v="50"/>
          <ac:spMkLst>
            <pc:docMk/>
            <pc:sldMk cId="3423365854" sldId="262"/>
            <ac:spMk id="113" creationId="{72C95A87-DCDB-41C4-B774-744B3ECBE8CB}"/>
          </ac:spMkLst>
        </pc:spChg>
        <pc:spChg chg="add del">
          <ac:chgData name="Ethan Howells (2308529)" userId="S::2308529@student.uwtsd.ac.uk::fa287ede-cb3b-438d-a44b-4df5320326f0" providerId="AD" clId="Web-{68927195-17AA-05A0-9445-7608F719BA57}" dt="2024-10-30T19:54:58.268" v="50"/>
          <ac:spMkLst>
            <pc:docMk/>
            <pc:sldMk cId="3423365854" sldId="262"/>
            <ac:spMk id="115" creationId="{BCB97515-32FF-43A6-A51C-B140193ABB66}"/>
          </ac:spMkLst>
        </pc:spChg>
        <pc:spChg chg="add del">
          <ac:chgData name="Ethan Howells (2308529)" userId="S::2308529@student.uwtsd.ac.uk::fa287ede-cb3b-438d-a44b-4df5320326f0" providerId="AD" clId="Web-{68927195-17AA-05A0-9445-7608F719BA57}" dt="2024-10-30T19:54:58.268" v="50"/>
          <ac:spMkLst>
            <pc:docMk/>
            <pc:sldMk cId="3423365854" sldId="262"/>
            <ac:spMk id="117" creationId="{9C6379D3-7045-4B76-9409-6D23D753D054}"/>
          </ac:spMkLst>
        </pc:spChg>
        <pc:spChg chg="add del">
          <ac:chgData name="Ethan Howells (2308529)" userId="S::2308529@student.uwtsd.ac.uk::fa287ede-cb3b-438d-a44b-4df5320326f0" providerId="AD" clId="Web-{68927195-17AA-05A0-9445-7608F719BA57}" dt="2024-10-30T19:54:58.268" v="50"/>
          <ac:spMkLst>
            <pc:docMk/>
            <pc:sldMk cId="3423365854" sldId="262"/>
            <ac:spMk id="119" creationId="{61B1C1DE-4201-4989-BE65-41ADC2472550}"/>
          </ac:spMkLst>
        </pc:spChg>
        <pc:spChg chg="add del">
          <ac:chgData name="Ethan Howells (2308529)" userId="S::2308529@student.uwtsd.ac.uk::fa287ede-cb3b-438d-a44b-4df5320326f0" providerId="AD" clId="Web-{68927195-17AA-05A0-9445-7608F719BA57}" dt="2024-10-30T19:54:58.268" v="50"/>
          <ac:spMkLst>
            <pc:docMk/>
            <pc:sldMk cId="3423365854" sldId="262"/>
            <ac:spMk id="121" creationId="{806398CC-D327-4E06-838C-31119BD56F81}"/>
          </ac:spMkLst>
        </pc:spChg>
        <pc:spChg chg="add del">
          <ac:chgData name="Ethan Howells (2308529)" userId="S::2308529@student.uwtsd.ac.uk::fa287ede-cb3b-438d-a44b-4df5320326f0" providerId="AD" clId="Web-{68927195-17AA-05A0-9445-7608F719BA57}" dt="2024-10-30T19:54:58.268" v="50"/>
          <ac:spMkLst>
            <pc:docMk/>
            <pc:sldMk cId="3423365854" sldId="262"/>
            <ac:spMk id="123" creationId="{70A741CC-E736-448A-A94E-5C8BB9711DCD}"/>
          </ac:spMkLst>
        </pc:spChg>
        <pc:spChg chg="add del">
          <ac:chgData name="Ethan Howells (2308529)" userId="S::2308529@student.uwtsd.ac.uk::fa287ede-cb3b-438d-a44b-4df5320326f0" providerId="AD" clId="Web-{68927195-17AA-05A0-9445-7608F719BA57}" dt="2024-10-30T19:54:58.268" v="50"/>
          <ac:spMkLst>
            <pc:docMk/>
            <pc:sldMk cId="3423365854" sldId="262"/>
            <ac:spMk id="125" creationId="{7C324CDD-B30F-47DD-8627-E2171D5E8399}"/>
          </ac:spMkLst>
        </pc:spChg>
        <pc:spChg chg="add del">
          <ac:chgData name="Ethan Howells (2308529)" userId="S::2308529@student.uwtsd.ac.uk::fa287ede-cb3b-438d-a44b-4df5320326f0" providerId="AD" clId="Web-{68927195-17AA-05A0-9445-7608F719BA57}" dt="2024-10-30T19:54:58.268" v="50"/>
          <ac:spMkLst>
            <pc:docMk/>
            <pc:sldMk cId="3423365854" sldId="262"/>
            <ac:spMk id="127" creationId="{79C8D19E-E3D6-45A6-BCA2-5918A37D7ACC}"/>
          </ac:spMkLst>
        </pc:spChg>
        <pc:spChg chg="add">
          <ac:chgData name="Ethan Howells (2308529)" userId="S::2308529@student.uwtsd.ac.uk::fa287ede-cb3b-438d-a44b-4df5320326f0" providerId="AD" clId="Web-{68927195-17AA-05A0-9445-7608F719BA57}" dt="2024-10-30T19:54:58.284" v="51"/>
          <ac:spMkLst>
            <pc:docMk/>
            <pc:sldMk cId="3423365854" sldId="262"/>
            <ac:spMk id="128" creationId="{C8CA0C52-5ACA-4F17-AA4A-312E0E110981}"/>
          </ac:spMkLst>
        </pc:spChg>
        <pc:spChg chg="add del">
          <ac:chgData name="Ethan Howells (2308529)" userId="S::2308529@student.uwtsd.ac.uk::fa287ede-cb3b-438d-a44b-4df5320326f0" providerId="AD" clId="Web-{68927195-17AA-05A0-9445-7608F719BA57}" dt="2024-10-30T19:54:58.268" v="50"/>
          <ac:spMkLst>
            <pc:docMk/>
            <pc:sldMk cId="3423365854" sldId="262"/>
            <ac:spMk id="129" creationId="{43280283-E04A-43CA-BFA1-F285486A2F00}"/>
          </ac:spMkLst>
        </pc:spChg>
        <pc:spChg chg="add">
          <ac:chgData name="Ethan Howells (2308529)" userId="S::2308529@student.uwtsd.ac.uk::fa287ede-cb3b-438d-a44b-4df5320326f0" providerId="AD" clId="Web-{68927195-17AA-05A0-9445-7608F719BA57}" dt="2024-10-30T19:54:58.284" v="51"/>
          <ac:spMkLst>
            <pc:docMk/>
            <pc:sldMk cId="3423365854" sldId="262"/>
            <ac:spMk id="130" creationId="{4F37E7FB-7372-47E3-914E-7CF7E94B1C49}"/>
          </ac:spMkLst>
        </pc:spChg>
        <pc:spChg chg="add del">
          <ac:chgData name="Ethan Howells (2308529)" userId="S::2308529@student.uwtsd.ac.uk::fa287ede-cb3b-438d-a44b-4df5320326f0" providerId="AD" clId="Web-{68927195-17AA-05A0-9445-7608F719BA57}" dt="2024-10-30T19:54:58.268" v="50"/>
          <ac:spMkLst>
            <pc:docMk/>
            <pc:sldMk cId="3423365854" sldId="262"/>
            <ac:spMk id="131" creationId="{38328CB6-0FC5-4AEA-BC7E-489267CB6F19}"/>
          </ac:spMkLst>
        </pc:spChg>
        <pc:spChg chg="add del">
          <ac:chgData name="Ethan Howells (2308529)" userId="S::2308529@student.uwtsd.ac.uk::fa287ede-cb3b-438d-a44b-4df5320326f0" providerId="AD" clId="Web-{68927195-17AA-05A0-9445-7608F719BA57}" dt="2024-10-30T19:54:58.268" v="50"/>
          <ac:spMkLst>
            <pc:docMk/>
            <pc:sldMk cId="3423365854" sldId="262"/>
            <ac:spMk id="133" creationId="{138AF5D2-3A9C-4E8F-B879-36865366A1D5}"/>
          </ac:spMkLst>
        </pc:spChg>
        <pc:spChg chg="add">
          <ac:chgData name="Ethan Howells (2308529)" userId="S::2308529@student.uwtsd.ac.uk::fa287ede-cb3b-438d-a44b-4df5320326f0" providerId="AD" clId="Web-{68927195-17AA-05A0-9445-7608F719BA57}" dt="2024-10-30T19:54:58.284" v="51"/>
          <ac:spMkLst>
            <pc:docMk/>
            <pc:sldMk cId="3423365854" sldId="262"/>
            <ac:spMk id="137" creationId="{4A0C16FD-ACC1-4C0D-A99B-0BFF2B8A7BC7}"/>
          </ac:spMkLst>
        </pc:spChg>
        <pc:grpChg chg="add del">
          <ac:chgData name="Ethan Howells (2308529)" userId="S::2308529@student.uwtsd.ac.uk::fa287ede-cb3b-438d-a44b-4df5320326f0" providerId="AD" clId="Web-{68927195-17AA-05A0-9445-7608F719BA57}" dt="2024-10-30T19:54:15.548" v="43"/>
          <ac:grpSpMkLst>
            <pc:docMk/>
            <pc:sldMk cId="3423365854" sldId="262"/>
            <ac:grpSpMk id="8" creationId="{EFAF5D36-7988-4310-8B2D-E5F09D9BED5B}"/>
          </ac:grpSpMkLst>
        </pc:grpChg>
        <pc:grpChg chg="add del">
          <ac:chgData name="Ethan Howells (2308529)" userId="S::2308529@student.uwtsd.ac.uk::fa287ede-cb3b-438d-a44b-4df5320326f0" providerId="AD" clId="Web-{68927195-17AA-05A0-9445-7608F719BA57}" dt="2024-10-30T19:54:15.548" v="43"/>
          <ac:grpSpMkLst>
            <pc:docMk/>
            <pc:sldMk cId="3423365854" sldId="262"/>
            <ac:grpSpMk id="32" creationId="{AF2E2BED-E728-4BDF-A0D9-965E2E6CE3CA}"/>
          </ac:grpSpMkLst>
        </pc:grpChg>
        <pc:grpChg chg="add del">
          <ac:chgData name="Ethan Howells (2308529)" userId="S::2308529@student.uwtsd.ac.uk::fa287ede-cb3b-438d-a44b-4df5320326f0" providerId="AD" clId="Web-{68927195-17AA-05A0-9445-7608F719BA57}" dt="2024-10-30T19:54:15.548" v="43"/>
          <ac:grpSpMkLst>
            <pc:docMk/>
            <pc:sldMk cId="3423365854" sldId="262"/>
            <ac:grpSpMk id="39" creationId="{9C934F5E-3273-497D-B46F-E31EC7FFB455}"/>
          </ac:grpSpMkLst>
        </pc:grpChg>
        <pc:grpChg chg="add del">
          <ac:chgData name="Ethan Howells (2308529)" userId="S::2308529@student.uwtsd.ac.uk::fa287ede-cb3b-438d-a44b-4df5320326f0" providerId="AD" clId="Web-{68927195-17AA-05A0-9445-7608F719BA57}" dt="2024-10-30T19:54:15.548" v="43"/>
          <ac:grpSpMkLst>
            <pc:docMk/>
            <pc:sldMk cId="3423365854" sldId="262"/>
            <ac:grpSpMk id="60" creationId="{F691E8D6-55F7-491B-BA91-C439F800CC40}"/>
          </ac:grpSpMkLst>
        </pc:grpChg>
        <pc:grpChg chg="add del">
          <ac:chgData name="Ethan Howells (2308529)" userId="S::2308529@student.uwtsd.ac.uk::fa287ede-cb3b-438d-a44b-4df5320326f0" providerId="AD" clId="Web-{68927195-17AA-05A0-9445-7608F719BA57}" dt="2024-10-30T19:54:19.298" v="45"/>
          <ac:grpSpMkLst>
            <pc:docMk/>
            <pc:sldMk cId="3423365854" sldId="262"/>
            <ac:grpSpMk id="64" creationId="{EFAF5D36-7988-4310-8B2D-E5F09D9BED5B}"/>
          </ac:grpSpMkLst>
        </pc:grpChg>
        <pc:grpChg chg="add del">
          <ac:chgData name="Ethan Howells (2308529)" userId="S::2308529@student.uwtsd.ac.uk::fa287ede-cb3b-438d-a44b-4df5320326f0" providerId="AD" clId="Web-{68927195-17AA-05A0-9445-7608F719BA57}" dt="2024-10-30T19:54:19.298" v="45"/>
          <ac:grpSpMkLst>
            <pc:docMk/>
            <pc:sldMk cId="3423365854" sldId="262"/>
            <ac:grpSpMk id="65" creationId="{AF2E2BED-E728-4BDF-A0D9-965E2E6CE3CA}"/>
          </ac:grpSpMkLst>
        </pc:grpChg>
        <pc:grpChg chg="add del">
          <ac:chgData name="Ethan Howells (2308529)" userId="S::2308529@student.uwtsd.ac.uk::fa287ede-cb3b-438d-a44b-4df5320326f0" providerId="AD" clId="Web-{68927195-17AA-05A0-9445-7608F719BA57}" dt="2024-10-30T19:54:19.298" v="45"/>
          <ac:grpSpMkLst>
            <pc:docMk/>
            <pc:sldMk cId="3423365854" sldId="262"/>
            <ac:grpSpMk id="67" creationId="{E1E431EE-BEF6-4929-9300-1F110926A31D}"/>
          </ac:grpSpMkLst>
        </pc:grpChg>
        <pc:grpChg chg="add del">
          <ac:chgData name="Ethan Howells (2308529)" userId="S::2308529@student.uwtsd.ac.uk::fa287ede-cb3b-438d-a44b-4df5320326f0" providerId="AD" clId="Web-{68927195-17AA-05A0-9445-7608F719BA57}" dt="2024-10-30T19:54:19.298" v="45"/>
          <ac:grpSpMkLst>
            <pc:docMk/>
            <pc:sldMk cId="3423365854" sldId="262"/>
            <ac:grpSpMk id="68" creationId="{906F3864-7591-48A8-9A4D-93E49F1AF65E}"/>
          </ac:grpSpMkLst>
        </pc:grpChg>
        <pc:grpChg chg="add del">
          <ac:chgData name="Ethan Howells (2308529)" userId="S::2308529@student.uwtsd.ac.uk::fa287ede-cb3b-438d-a44b-4df5320326f0" providerId="AD" clId="Web-{68927195-17AA-05A0-9445-7608F719BA57}" dt="2024-10-30T19:54:58.284" v="51"/>
          <ac:grpSpMkLst>
            <pc:docMk/>
            <pc:sldMk cId="3423365854" sldId="262"/>
            <ac:grpSpMk id="70" creationId="{EFAF5D36-7988-4310-8B2D-E5F09D9BED5B}"/>
          </ac:grpSpMkLst>
        </pc:grpChg>
        <pc:grpChg chg="add del">
          <ac:chgData name="Ethan Howells (2308529)" userId="S::2308529@student.uwtsd.ac.uk::fa287ede-cb3b-438d-a44b-4df5320326f0" providerId="AD" clId="Web-{68927195-17AA-05A0-9445-7608F719BA57}" dt="2024-10-30T19:54:58.284" v="51"/>
          <ac:grpSpMkLst>
            <pc:docMk/>
            <pc:sldMk cId="3423365854" sldId="262"/>
            <ac:grpSpMk id="71" creationId="{AF2E2BED-E728-4BDF-A0D9-965E2E6CE3CA}"/>
          </ac:grpSpMkLst>
        </pc:grpChg>
        <pc:grpChg chg="add del">
          <ac:chgData name="Ethan Howells (2308529)" userId="S::2308529@student.uwtsd.ac.uk::fa287ede-cb3b-438d-a44b-4df5320326f0" providerId="AD" clId="Web-{68927195-17AA-05A0-9445-7608F719BA57}" dt="2024-10-30T19:54:58.284" v="51"/>
          <ac:grpSpMkLst>
            <pc:docMk/>
            <pc:sldMk cId="3423365854" sldId="262"/>
            <ac:grpSpMk id="73" creationId="{E50BAD00-D2D4-411A-A419-0EAF4637FE00}"/>
          </ac:grpSpMkLst>
        </pc:grpChg>
        <pc:grpChg chg="add del">
          <ac:chgData name="Ethan Howells (2308529)" userId="S::2308529@student.uwtsd.ac.uk::fa287ede-cb3b-438d-a44b-4df5320326f0" providerId="AD" clId="Web-{68927195-17AA-05A0-9445-7608F719BA57}" dt="2024-10-30T19:54:58.268" v="50"/>
          <ac:grpSpMkLst>
            <pc:docMk/>
            <pc:sldMk cId="3423365854" sldId="262"/>
            <ac:grpSpMk id="79" creationId="{EFAF5D36-7988-4310-8B2D-E5F09D9BED5B}"/>
          </ac:grpSpMkLst>
        </pc:grpChg>
        <pc:grpChg chg="add del">
          <ac:chgData name="Ethan Howells (2308529)" userId="S::2308529@student.uwtsd.ac.uk::fa287ede-cb3b-438d-a44b-4df5320326f0" providerId="AD" clId="Web-{68927195-17AA-05A0-9445-7608F719BA57}" dt="2024-10-30T19:54:58.268" v="50"/>
          <ac:grpSpMkLst>
            <pc:docMk/>
            <pc:sldMk cId="3423365854" sldId="262"/>
            <ac:grpSpMk id="100" creationId="{AF2E2BED-E728-4BDF-A0D9-965E2E6CE3CA}"/>
          </ac:grpSpMkLst>
        </pc:grpChg>
        <pc:grpChg chg="add">
          <ac:chgData name="Ethan Howells (2308529)" userId="S::2308529@student.uwtsd.ac.uk::fa287ede-cb3b-438d-a44b-4df5320326f0" providerId="AD" clId="Web-{68927195-17AA-05A0-9445-7608F719BA57}" dt="2024-10-30T19:54:58.284" v="51"/>
          <ac:grpSpMkLst>
            <pc:docMk/>
            <pc:sldMk cId="3423365854" sldId="262"/>
            <ac:grpSpMk id="135" creationId="{EFAF5D36-7988-4310-8B2D-E5F09D9BED5B}"/>
          </ac:grpSpMkLst>
        </pc:grpChg>
        <pc:grpChg chg="add">
          <ac:chgData name="Ethan Howells (2308529)" userId="S::2308529@student.uwtsd.ac.uk::fa287ede-cb3b-438d-a44b-4df5320326f0" providerId="AD" clId="Web-{68927195-17AA-05A0-9445-7608F719BA57}" dt="2024-10-30T19:54:58.284" v="51"/>
          <ac:grpSpMkLst>
            <pc:docMk/>
            <pc:sldMk cId="3423365854" sldId="262"/>
            <ac:grpSpMk id="136" creationId="{AF2E2BED-E728-4BDF-A0D9-965E2E6CE3CA}"/>
          </ac:grpSpMkLst>
        </pc:grpChg>
        <pc:grpChg chg="add">
          <ac:chgData name="Ethan Howells (2308529)" userId="S::2308529@student.uwtsd.ac.uk::fa287ede-cb3b-438d-a44b-4df5320326f0" providerId="AD" clId="Web-{68927195-17AA-05A0-9445-7608F719BA57}" dt="2024-10-30T19:54:58.284" v="51"/>
          <ac:grpSpMkLst>
            <pc:docMk/>
            <pc:sldMk cId="3423365854" sldId="262"/>
            <ac:grpSpMk id="138" creationId="{E50BAD00-D2D4-411A-A419-0EAF4637FE00}"/>
          </ac:grpSpMkLst>
        </pc:grpChg>
        <pc:picChg chg="add del mod">
          <ac:chgData name="Ethan Howells (2308529)" userId="S::2308529@student.uwtsd.ac.uk::fa287ede-cb3b-438d-a44b-4df5320326f0" providerId="AD" clId="Web-{68927195-17AA-05A0-9445-7608F719BA57}" dt="2024-10-30T19:54:51.815" v="47"/>
          <ac:picMkLst>
            <pc:docMk/>
            <pc:sldMk cId="3423365854" sldId="262"/>
            <ac:picMk id="3" creationId="{15EBE020-5A9E-AE37-4DF6-233838B313A0}"/>
          </ac:picMkLst>
        </pc:picChg>
        <pc:picChg chg="add mod">
          <ac:chgData name="Ethan Howells (2308529)" userId="S::2308529@student.uwtsd.ac.uk::fa287ede-cb3b-438d-a44b-4df5320326f0" providerId="AD" clId="Web-{68927195-17AA-05A0-9445-7608F719BA57}" dt="2024-10-30T19:54:58.284" v="51"/>
          <ac:picMkLst>
            <pc:docMk/>
            <pc:sldMk cId="3423365854" sldId="262"/>
            <ac:picMk id="7" creationId="{487F90B3-BD0F-BFF2-C56B-09E1D734616F}"/>
          </ac:picMkLst>
        </pc:picChg>
      </pc:sldChg>
      <pc:sldChg chg="addSp delSp modSp mod ord modClrScheme chgLayout">
        <pc:chgData name="Ethan Howells (2308529)" userId="S::2308529@student.uwtsd.ac.uk::fa287ede-cb3b-438d-a44b-4df5320326f0" providerId="AD" clId="Web-{68927195-17AA-05A0-9445-7608F719BA57}" dt="2024-10-30T20:21:26.735" v="126"/>
        <pc:sldMkLst>
          <pc:docMk/>
          <pc:sldMk cId="2171004541" sldId="263"/>
        </pc:sldMkLst>
        <pc:spChg chg="mod ord">
          <ac:chgData name="Ethan Howells (2308529)" userId="S::2308529@student.uwtsd.ac.uk::fa287ede-cb3b-438d-a44b-4df5320326f0" providerId="AD" clId="Web-{68927195-17AA-05A0-9445-7608F719BA57}" dt="2024-10-30T14:47:16.190" v="0"/>
          <ac:spMkLst>
            <pc:docMk/>
            <pc:sldMk cId="2171004541" sldId="263"/>
            <ac:spMk id="5" creationId="{D4CDBBA6-E49F-152E-FCE0-EEF841D7743D}"/>
          </ac:spMkLst>
        </pc:spChg>
        <pc:spChg chg="mod ord">
          <ac:chgData name="Ethan Howells (2308529)" userId="S::2308529@student.uwtsd.ac.uk::fa287ede-cb3b-438d-a44b-4df5320326f0" providerId="AD" clId="Web-{68927195-17AA-05A0-9445-7608F719BA57}" dt="2024-10-30T14:47:16.190" v="0"/>
          <ac:spMkLst>
            <pc:docMk/>
            <pc:sldMk cId="2171004541" sldId="263"/>
            <ac:spMk id="6" creationId="{C92DB675-5F75-2A66-E803-42102F9F84F0}"/>
          </ac:spMkLst>
        </pc:spChg>
        <pc:spChg chg="mod ord">
          <ac:chgData name="Ethan Howells (2308529)" userId="S::2308529@student.uwtsd.ac.uk::fa287ede-cb3b-438d-a44b-4df5320326f0" providerId="AD" clId="Web-{68927195-17AA-05A0-9445-7608F719BA57}" dt="2024-10-30T14:47:16.190" v="0"/>
          <ac:spMkLst>
            <pc:docMk/>
            <pc:sldMk cId="2171004541" sldId="263"/>
            <ac:spMk id="7" creationId="{4C1E3E87-2A1E-080A-AAC9-0411974775E4}"/>
          </ac:spMkLst>
        </pc:spChg>
        <pc:spChg chg="mod ord">
          <ac:chgData name="Ethan Howells (2308529)" userId="S::2308529@student.uwtsd.ac.uk::fa287ede-cb3b-438d-a44b-4df5320326f0" providerId="AD" clId="Web-{68927195-17AA-05A0-9445-7608F719BA57}" dt="2024-10-30T20:09:48.903" v="102" actId="20577"/>
          <ac:spMkLst>
            <pc:docMk/>
            <pc:sldMk cId="2171004541" sldId="263"/>
            <ac:spMk id="12" creationId="{C28737C3-46A3-0B82-AD73-80BE26E9F2E5}"/>
          </ac:spMkLst>
        </pc:spChg>
        <pc:spChg chg="del mod ord">
          <ac:chgData name="Ethan Howells (2308529)" userId="S::2308529@student.uwtsd.ac.uk::fa287ede-cb3b-438d-a44b-4df5320326f0" providerId="AD" clId="Web-{68927195-17AA-05A0-9445-7608F719BA57}" dt="2024-10-30T19:55:04.268" v="52"/>
          <ac:spMkLst>
            <pc:docMk/>
            <pc:sldMk cId="2171004541" sldId="263"/>
            <ac:spMk id="14" creationId="{FCC8A4F8-19B7-01A6-CA62-0332DBC731A1}"/>
          </ac:spMkLst>
        </pc:spChg>
        <pc:spChg chg="add mod">
          <ac:chgData name="Ethan Howells (2308529)" userId="S::2308529@student.uwtsd.ac.uk::fa287ede-cb3b-438d-a44b-4df5320326f0" providerId="AD" clId="Web-{68927195-17AA-05A0-9445-7608F719BA57}" dt="2024-10-30T20:17:33.963" v="115" actId="20577"/>
          <ac:spMkLst>
            <pc:docMk/>
            <pc:sldMk cId="2171004541" sldId="263"/>
            <ac:spMk id="15" creationId="{39393F71-5964-E778-19A3-DE85A4C5768D}"/>
          </ac:spMkLst>
        </pc:spChg>
        <pc:graphicFrameChg chg="add del mod ord modGraphic">
          <ac:chgData name="Ethan Howells (2308529)" userId="S::2308529@student.uwtsd.ac.uk::fa287ede-cb3b-438d-a44b-4df5320326f0" providerId="AD" clId="Web-{68927195-17AA-05A0-9445-7608F719BA57}" dt="2024-10-30T19:55:09.409" v="53"/>
          <ac:graphicFrameMkLst>
            <pc:docMk/>
            <pc:sldMk cId="2171004541" sldId="263"/>
            <ac:graphicFrameMk id="2" creationId="{8154512C-8B06-2B3B-B35D-230CE955F913}"/>
          </ac:graphicFrameMkLst>
        </pc:graphicFrameChg>
      </pc:sldChg>
      <pc:sldChg chg="delSp modSp mod modClrScheme delDesignElem chgLayout">
        <pc:chgData name="Ethan Howells (2308529)" userId="S::2308529@student.uwtsd.ac.uk::fa287ede-cb3b-438d-a44b-4df5320326f0" providerId="AD" clId="Web-{68927195-17AA-05A0-9445-7608F719BA57}" dt="2024-10-30T14:47:16.190" v="0"/>
        <pc:sldMkLst>
          <pc:docMk/>
          <pc:sldMk cId="1846496565" sldId="264"/>
        </pc:sldMkLst>
        <pc:spChg chg="mod ord">
          <ac:chgData name="Ethan Howells (2308529)" userId="S::2308529@student.uwtsd.ac.uk::fa287ede-cb3b-438d-a44b-4df5320326f0" providerId="AD" clId="Web-{68927195-17AA-05A0-9445-7608F719BA57}" dt="2024-10-30T14:47:16.190" v="0"/>
          <ac:spMkLst>
            <pc:docMk/>
            <pc:sldMk cId="1846496565" sldId="264"/>
            <ac:spMk id="2" creationId="{73A698A3-99A7-6E26-74B1-655D631FED8D}"/>
          </ac:spMkLst>
        </pc:spChg>
        <pc:spChg chg="mod ord">
          <ac:chgData name="Ethan Howells (2308529)" userId="S::2308529@student.uwtsd.ac.uk::fa287ede-cb3b-438d-a44b-4df5320326f0" providerId="AD" clId="Web-{68927195-17AA-05A0-9445-7608F719BA57}" dt="2024-10-30T14:47:16.190" v="0"/>
          <ac:spMkLst>
            <pc:docMk/>
            <pc:sldMk cId="1846496565" sldId="264"/>
            <ac:spMk id="5" creationId="{D4DF4A35-37A7-A1B7-131E-5ABCA964A852}"/>
          </ac:spMkLst>
        </pc:spChg>
        <pc:spChg chg="mod ord">
          <ac:chgData name="Ethan Howells (2308529)" userId="S::2308529@student.uwtsd.ac.uk::fa287ede-cb3b-438d-a44b-4df5320326f0" providerId="AD" clId="Web-{68927195-17AA-05A0-9445-7608F719BA57}" dt="2024-10-30T14:47:16.190" v="0"/>
          <ac:spMkLst>
            <pc:docMk/>
            <pc:sldMk cId="1846496565" sldId="264"/>
            <ac:spMk id="6" creationId="{5FC65792-2CEE-CD05-E8E6-59A6E4E7A556}"/>
          </ac:spMkLst>
        </pc:spChg>
        <pc:spChg chg="mod ord">
          <ac:chgData name="Ethan Howells (2308529)" userId="S::2308529@student.uwtsd.ac.uk::fa287ede-cb3b-438d-a44b-4df5320326f0" providerId="AD" clId="Web-{68927195-17AA-05A0-9445-7608F719BA57}" dt="2024-10-30T14:47:16.190" v="0"/>
          <ac:spMkLst>
            <pc:docMk/>
            <pc:sldMk cId="1846496565" sldId="264"/>
            <ac:spMk id="7" creationId="{FD41ED86-1DFD-ECA8-5608-676BF5C87BEC}"/>
          </ac:spMkLst>
        </pc:spChg>
        <pc:spChg chg="del">
          <ac:chgData name="Ethan Howells (2308529)" userId="S::2308529@student.uwtsd.ac.uk::fa287ede-cb3b-438d-a44b-4df5320326f0" providerId="AD" clId="Web-{68927195-17AA-05A0-9445-7608F719BA57}" dt="2024-10-30T14:47:16.190" v="0"/>
          <ac:spMkLst>
            <pc:docMk/>
            <pc:sldMk cId="1846496565" sldId="264"/>
            <ac:spMk id="72" creationId="{E90C9789-8898-4FEC-BED9-27A7D6375D29}"/>
          </ac:spMkLst>
        </pc:spChg>
        <pc:grpChg chg="del">
          <ac:chgData name="Ethan Howells (2308529)" userId="S::2308529@student.uwtsd.ac.uk::fa287ede-cb3b-438d-a44b-4df5320326f0" providerId="AD" clId="Web-{68927195-17AA-05A0-9445-7608F719BA57}" dt="2024-10-30T14:47:16.190" v="0"/>
          <ac:grpSpMkLst>
            <pc:docMk/>
            <pc:sldMk cId="1846496565" sldId="264"/>
            <ac:grpSpMk id="63" creationId="{311F8D4F-0F0F-4E68-80C6-05F8FC8B1FBE}"/>
          </ac:grpSpMkLst>
        </pc:grpChg>
        <pc:grpChg chg="del">
          <ac:chgData name="Ethan Howells (2308529)" userId="S::2308529@student.uwtsd.ac.uk::fa287ede-cb3b-438d-a44b-4df5320326f0" providerId="AD" clId="Web-{68927195-17AA-05A0-9445-7608F719BA57}" dt="2024-10-30T14:47:16.190" v="0"/>
          <ac:grpSpMkLst>
            <pc:docMk/>
            <pc:sldMk cId="1846496565" sldId="264"/>
            <ac:grpSpMk id="70" creationId="{2DAE3342-9DFC-49D4-B09C-25E310769317}"/>
          </ac:grpSpMkLst>
        </pc:grpChg>
        <pc:grpChg chg="del">
          <ac:chgData name="Ethan Howells (2308529)" userId="S::2308529@student.uwtsd.ac.uk::fa287ede-cb3b-438d-a44b-4df5320326f0" providerId="AD" clId="Web-{68927195-17AA-05A0-9445-7608F719BA57}" dt="2024-10-30T14:47:16.190" v="0"/>
          <ac:grpSpMkLst>
            <pc:docMk/>
            <pc:sldMk cId="1846496565" sldId="264"/>
            <ac:grpSpMk id="71" creationId="{B54F73D8-62C2-4127-9D19-01219BBB9942}"/>
          </ac:grpSpMkLst>
        </pc:grpChg>
        <pc:grpChg chg="del">
          <ac:chgData name="Ethan Howells (2308529)" userId="S::2308529@student.uwtsd.ac.uk::fa287ede-cb3b-438d-a44b-4df5320326f0" providerId="AD" clId="Web-{68927195-17AA-05A0-9445-7608F719BA57}" dt="2024-10-30T14:47:16.190" v="0"/>
          <ac:grpSpMkLst>
            <pc:docMk/>
            <pc:sldMk cId="1846496565" sldId="264"/>
            <ac:grpSpMk id="73" creationId="{89153D07-52E5-4D47-B7D3-59D3AEBCE76F}"/>
          </ac:grpSpMkLst>
        </pc:grpChg>
      </pc:sldChg>
      <pc:sldChg chg="addSp delSp modSp mod setBg modClrScheme setClrOvrMap chgLayout">
        <pc:chgData name="Ethan Howells (2308529)" userId="S::2308529@student.uwtsd.ac.uk::fa287ede-cb3b-438d-a44b-4df5320326f0" providerId="AD" clId="Web-{68927195-17AA-05A0-9445-7608F719BA57}" dt="2024-10-30T20:36:36.658" v="143"/>
        <pc:sldMkLst>
          <pc:docMk/>
          <pc:sldMk cId="1060774257" sldId="265"/>
        </pc:sldMkLst>
        <pc:spChg chg="del mod ord">
          <ac:chgData name="Ethan Howells (2308529)" userId="S::2308529@student.uwtsd.ac.uk::fa287ede-cb3b-438d-a44b-4df5320326f0" providerId="AD" clId="Web-{68927195-17AA-05A0-9445-7608F719BA57}" dt="2024-10-30T20:36:36.658" v="143"/>
          <ac:spMkLst>
            <pc:docMk/>
            <pc:sldMk cId="1060774257" sldId="265"/>
            <ac:spMk id="2" creationId="{14FC9028-D0D3-2955-E207-0184E2EAA686}"/>
          </ac:spMkLst>
        </pc:spChg>
        <pc:spChg chg="del mod ord">
          <ac:chgData name="Ethan Howells (2308529)" userId="S::2308529@student.uwtsd.ac.uk::fa287ede-cb3b-438d-a44b-4df5320326f0" providerId="AD" clId="Web-{68927195-17AA-05A0-9445-7608F719BA57}" dt="2024-10-30T20:26:20.586" v="137"/>
          <ac:spMkLst>
            <pc:docMk/>
            <pc:sldMk cId="1060774257" sldId="265"/>
            <ac:spMk id="3" creationId="{94C04FB8-D1C9-4FB6-8B23-1048B13944AD}"/>
          </ac:spMkLst>
        </pc:spChg>
        <pc:spChg chg="mod ord">
          <ac:chgData name="Ethan Howells (2308529)" userId="S::2308529@student.uwtsd.ac.uk::fa287ede-cb3b-438d-a44b-4df5320326f0" providerId="AD" clId="Web-{68927195-17AA-05A0-9445-7608F719BA57}" dt="2024-10-30T20:31:03.625" v="141"/>
          <ac:spMkLst>
            <pc:docMk/>
            <pc:sldMk cId="1060774257" sldId="265"/>
            <ac:spMk id="4" creationId="{1B0FEE17-EF0D-D07F-BFDC-17883BB1EAE5}"/>
          </ac:spMkLst>
        </pc:spChg>
        <pc:spChg chg="mod ord">
          <ac:chgData name="Ethan Howells (2308529)" userId="S::2308529@student.uwtsd.ac.uk::fa287ede-cb3b-438d-a44b-4df5320326f0" providerId="AD" clId="Web-{68927195-17AA-05A0-9445-7608F719BA57}" dt="2024-10-30T20:31:03.625" v="141"/>
          <ac:spMkLst>
            <pc:docMk/>
            <pc:sldMk cId="1060774257" sldId="265"/>
            <ac:spMk id="5" creationId="{BFA69539-35EE-7B59-446B-5D1DC511645E}"/>
          </ac:spMkLst>
        </pc:spChg>
        <pc:spChg chg="mod ord">
          <ac:chgData name="Ethan Howells (2308529)" userId="S::2308529@student.uwtsd.ac.uk::fa287ede-cb3b-438d-a44b-4df5320326f0" providerId="AD" clId="Web-{68927195-17AA-05A0-9445-7608F719BA57}" dt="2024-10-30T20:31:03.625" v="141"/>
          <ac:spMkLst>
            <pc:docMk/>
            <pc:sldMk cId="1060774257" sldId="265"/>
            <ac:spMk id="6" creationId="{4EBC5691-A946-FEEF-759A-B83E36DFFA28}"/>
          </ac:spMkLst>
        </pc:spChg>
        <pc:spChg chg="mod ord">
          <ac:chgData name="Ethan Howells (2308529)" userId="S::2308529@student.uwtsd.ac.uk::fa287ede-cb3b-438d-a44b-4df5320326f0" providerId="AD" clId="Web-{68927195-17AA-05A0-9445-7608F719BA57}" dt="2024-10-30T20:31:03.625" v="141"/>
          <ac:spMkLst>
            <pc:docMk/>
            <pc:sldMk cId="1060774257" sldId="265"/>
            <ac:spMk id="7" creationId="{64A561C9-1466-3DE2-DB9B-5EA05201BD34}"/>
          </ac:spMkLst>
        </pc:spChg>
        <pc:spChg chg="add">
          <ac:chgData name="Ethan Howells (2308529)" userId="S::2308529@student.uwtsd.ac.uk::fa287ede-cb3b-438d-a44b-4df5320326f0" providerId="AD" clId="Web-{68927195-17AA-05A0-9445-7608F719BA57}" dt="2024-10-30T20:31:03.625" v="141"/>
          <ac:spMkLst>
            <pc:docMk/>
            <pc:sldMk cId="1060774257" sldId="265"/>
            <ac:spMk id="40" creationId="{90F08744-9D7B-4693-B8D6-2A5210AE96F6}"/>
          </ac:spMkLst>
        </pc:spChg>
        <pc:spChg chg="add">
          <ac:chgData name="Ethan Howells (2308529)" userId="S::2308529@student.uwtsd.ac.uk::fa287ede-cb3b-438d-a44b-4df5320326f0" providerId="AD" clId="Web-{68927195-17AA-05A0-9445-7608F719BA57}" dt="2024-10-30T20:31:03.625" v="141"/>
          <ac:spMkLst>
            <pc:docMk/>
            <pc:sldMk cId="1060774257" sldId="265"/>
            <ac:spMk id="42" creationId="{5B2E630F-F386-44FA-B1A1-C10A9BF4346C}"/>
          </ac:spMkLst>
        </pc:spChg>
        <pc:spChg chg="add">
          <ac:chgData name="Ethan Howells (2308529)" userId="S::2308529@student.uwtsd.ac.uk::fa287ede-cb3b-438d-a44b-4df5320326f0" providerId="AD" clId="Web-{68927195-17AA-05A0-9445-7608F719BA57}" dt="2024-10-30T20:31:03.625" v="141"/>
          <ac:spMkLst>
            <pc:docMk/>
            <pc:sldMk cId="1060774257" sldId="265"/>
            <ac:spMk id="44" creationId="{73567C09-8B4D-49A6-A711-C44C5807D8DD}"/>
          </ac:spMkLst>
        </pc:spChg>
        <pc:grpChg chg="add">
          <ac:chgData name="Ethan Howells (2308529)" userId="S::2308529@student.uwtsd.ac.uk::fa287ede-cb3b-438d-a44b-4df5320326f0" providerId="AD" clId="Web-{68927195-17AA-05A0-9445-7608F719BA57}" dt="2024-10-30T20:31:03.625" v="141"/>
          <ac:grpSpMkLst>
            <pc:docMk/>
            <pc:sldMk cId="1060774257" sldId="265"/>
            <ac:grpSpMk id="12" creationId="{2BBBD145-2FC5-42C1-97BE-1C636D139735}"/>
          </ac:grpSpMkLst>
        </pc:grpChg>
        <pc:grpChg chg="add">
          <ac:chgData name="Ethan Howells (2308529)" userId="S::2308529@student.uwtsd.ac.uk::fa287ede-cb3b-438d-a44b-4df5320326f0" providerId="AD" clId="Web-{68927195-17AA-05A0-9445-7608F719BA57}" dt="2024-10-30T20:31:03.625" v="141"/>
          <ac:grpSpMkLst>
            <pc:docMk/>
            <pc:sldMk cId="1060774257" sldId="265"/>
            <ac:grpSpMk id="35" creationId="{B239B0D4-65B5-4C6A-946F-02E06132427C}"/>
          </ac:grpSpMkLst>
        </pc:grpChg>
      </pc:sldChg>
      <pc:sldChg chg="delSp modSp mod modClrScheme delDesignElem chgLayout">
        <pc:chgData name="Ethan Howells (2308529)" userId="S::2308529@student.uwtsd.ac.uk::fa287ede-cb3b-438d-a44b-4df5320326f0" providerId="AD" clId="Web-{68927195-17AA-05A0-9445-7608F719BA57}" dt="2024-10-30T14:47:16.190" v="0"/>
        <pc:sldMkLst>
          <pc:docMk/>
          <pc:sldMk cId="1980133723" sldId="266"/>
        </pc:sldMkLst>
        <pc:spChg chg="mod ord">
          <ac:chgData name="Ethan Howells (2308529)" userId="S::2308529@student.uwtsd.ac.uk::fa287ede-cb3b-438d-a44b-4df5320326f0" providerId="AD" clId="Web-{68927195-17AA-05A0-9445-7608F719BA57}" dt="2024-10-30T14:47:16.190" v="0"/>
          <ac:spMkLst>
            <pc:docMk/>
            <pc:sldMk cId="1980133723" sldId="266"/>
            <ac:spMk id="2" creationId="{2F575172-CA84-2518-6AA1-4226BF372E37}"/>
          </ac:spMkLst>
        </pc:spChg>
        <pc:spChg chg="mod ord">
          <ac:chgData name="Ethan Howells (2308529)" userId="S::2308529@student.uwtsd.ac.uk::fa287ede-cb3b-438d-a44b-4df5320326f0" providerId="AD" clId="Web-{68927195-17AA-05A0-9445-7608F719BA57}" dt="2024-10-30T14:47:16.190" v="0"/>
          <ac:spMkLst>
            <pc:docMk/>
            <pc:sldMk cId="1980133723" sldId="266"/>
            <ac:spMk id="5" creationId="{CF057873-74BD-E69F-EDAA-41DC6D449DA3}"/>
          </ac:spMkLst>
        </pc:spChg>
        <pc:spChg chg="mod ord">
          <ac:chgData name="Ethan Howells (2308529)" userId="S::2308529@student.uwtsd.ac.uk::fa287ede-cb3b-438d-a44b-4df5320326f0" providerId="AD" clId="Web-{68927195-17AA-05A0-9445-7608F719BA57}" dt="2024-10-30T14:47:16.190" v="0"/>
          <ac:spMkLst>
            <pc:docMk/>
            <pc:sldMk cId="1980133723" sldId="266"/>
            <ac:spMk id="6" creationId="{8D19EA7D-26A7-8154-BF07-44258511EA8E}"/>
          </ac:spMkLst>
        </pc:spChg>
        <pc:spChg chg="mod ord">
          <ac:chgData name="Ethan Howells (2308529)" userId="S::2308529@student.uwtsd.ac.uk::fa287ede-cb3b-438d-a44b-4df5320326f0" providerId="AD" clId="Web-{68927195-17AA-05A0-9445-7608F719BA57}" dt="2024-10-30T14:47:16.190" v="0"/>
          <ac:spMkLst>
            <pc:docMk/>
            <pc:sldMk cId="1980133723" sldId="266"/>
            <ac:spMk id="7" creationId="{50ECBB2E-0DB2-A4BB-162B-14FA6C69D02A}"/>
          </ac:spMkLst>
        </pc:spChg>
        <pc:spChg chg="del">
          <ac:chgData name="Ethan Howells (2308529)" userId="S::2308529@student.uwtsd.ac.uk::fa287ede-cb3b-438d-a44b-4df5320326f0" providerId="AD" clId="Web-{68927195-17AA-05A0-9445-7608F719BA57}" dt="2024-10-30T14:47:16.190" v="0"/>
          <ac:spMkLst>
            <pc:docMk/>
            <pc:sldMk cId="1980133723" sldId="266"/>
            <ac:spMk id="39" creationId="{9CA1971B-4996-4EBE-8D6D-EC189ED2E552}"/>
          </ac:spMkLst>
        </pc:spChg>
        <pc:grpChg chg="del">
          <ac:chgData name="Ethan Howells (2308529)" userId="S::2308529@student.uwtsd.ac.uk::fa287ede-cb3b-438d-a44b-4df5320326f0" providerId="AD" clId="Web-{68927195-17AA-05A0-9445-7608F719BA57}" dt="2024-10-30T14:47:16.190" v="0"/>
          <ac:grpSpMkLst>
            <pc:docMk/>
            <pc:sldMk cId="1980133723" sldId="266"/>
            <ac:grpSpMk id="13" creationId="{2DAE3342-9DFC-49D4-B09C-25E310769317}"/>
          </ac:grpSpMkLst>
        </pc:grpChg>
        <pc:grpChg chg="del">
          <ac:chgData name="Ethan Howells (2308529)" userId="S::2308529@student.uwtsd.ac.uk::fa287ede-cb3b-438d-a44b-4df5320326f0" providerId="AD" clId="Web-{68927195-17AA-05A0-9445-7608F719BA57}" dt="2024-10-30T14:47:16.190" v="0"/>
          <ac:grpSpMkLst>
            <pc:docMk/>
            <pc:sldMk cId="1980133723" sldId="266"/>
            <ac:grpSpMk id="34" creationId="{B54F73D8-62C2-4127-9D19-01219BBB9942}"/>
          </ac:grpSpMkLst>
        </pc:grpChg>
        <pc:grpChg chg="del">
          <ac:chgData name="Ethan Howells (2308529)" userId="S::2308529@student.uwtsd.ac.uk::fa287ede-cb3b-438d-a44b-4df5320326f0" providerId="AD" clId="Web-{68927195-17AA-05A0-9445-7608F719BA57}" dt="2024-10-30T14:47:16.190" v="0"/>
          <ac:grpSpMkLst>
            <pc:docMk/>
            <pc:sldMk cId="1980133723" sldId="266"/>
            <ac:grpSpMk id="41" creationId="{F66BC19D-345B-44F1-9C83-BF33E813E60A}"/>
          </ac:grpSpMkLst>
        </pc:grpChg>
        <pc:grpChg chg="del">
          <ac:chgData name="Ethan Howells (2308529)" userId="S::2308529@student.uwtsd.ac.uk::fa287ede-cb3b-438d-a44b-4df5320326f0" providerId="AD" clId="Web-{68927195-17AA-05A0-9445-7608F719BA57}" dt="2024-10-30T14:47:16.190" v="0"/>
          <ac:grpSpMkLst>
            <pc:docMk/>
            <pc:sldMk cId="1980133723" sldId="266"/>
            <ac:grpSpMk id="62" creationId="{FA081363-AC35-4BF9-8B41-8CF7992CDBC3}"/>
          </ac:grpSpMkLst>
        </pc:grpChg>
      </pc:sldChg>
      <pc:sldChg chg="addSp delSp modSp mod modClrScheme delDesignElem chgLayout">
        <pc:chgData name="Ethan Howells (2308529)" userId="S::2308529@student.uwtsd.ac.uk::fa287ede-cb3b-438d-a44b-4df5320326f0" providerId="AD" clId="Web-{68927195-17AA-05A0-9445-7608F719BA57}" dt="2024-10-30T20:57:37.740" v="247" actId="20577"/>
        <pc:sldMkLst>
          <pc:docMk/>
          <pc:sldMk cId="484225445" sldId="267"/>
        </pc:sldMkLst>
        <pc:spChg chg="mod ord">
          <ac:chgData name="Ethan Howells (2308529)" userId="S::2308529@student.uwtsd.ac.uk::fa287ede-cb3b-438d-a44b-4df5320326f0" providerId="AD" clId="Web-{68927195-17AA-05A0-9445-7608F719BA57}" dt="2024-10-30T14:47:37.596" v="2"/>
          <ac:spMkLst>
            <pc:docMk/>
            <pc:sldMk cId="484225445" sldId="267"/>
            <ac:spMk id="2" creationId="{62CB9B0F-8188-306D-C23D-D4625ADD188D}"/>
          </ac:spMkLst>
        </pc:spChg>
        <pc:spChg chg="add del mod">
          <ac:chgData name="Ethan Howells (2308529)" userId="S::2308529@student.uwtsd.ac.uk::fa287ede-cb3b-438d-a44b-4df5320326f0" providerId="AD" clId="Web-{68927195-17AA-05A0-9445-7608F719BA57}" dt="2024-10-30T20:44:21.313" v="147"/>
          <ac:spMkLst>
            <pc:docMk/>
            <pc:sldMk cId="484225445" sldId="267"/>
            <ac:spMk id="4" creationId="{7B69671B-98BA-C898-B8E0-ACC5D24D0E2C}"/>
          </ac:spMkLst>
        </pc:spChg>
        <pc:spChg chg="mod ord">
          <ac:chgData name="Ethan Howells (2308529)" userId="S::2308529@student.uwtsd.ac.uk::fa287ede-cb3b-438d-a44b-4df5320326f0" providerId="AD" clId="Web-{68927195-17AA-05A0-9445-7608F719BA57}" dt="2024-10-30T14:47:37.596" v="2"/>
          <ac:spMkLst>
            <pc:docMk/>
            <pc:sldMk cId="484225445" sldId="267"/>
            <ac:spMk id="5" creationId="{1A661C09-1AFF-DE75-077C-EB4BEAC9AF8B}"/>
          </ac:spMkLst>
        </pc:spChg>
        <pc:spChg chg="del mod ord">
          <ac:chgData name="Ethan Howells (2308529)" userId="S::2308529@student.uwtsd.ac.uk::fa287ede-cb3b-438d-a44b-4df5320326f0" providerId="AD" clId="Web-{68927195-17AA-05A0-9445-7608F719BA57}" dt="2024-10-30T20:00:14.262" v="82"/>
          <ac:spMkLst>
            <pc:docMk/>
            <pc:sldMk cId="484225445" sldId="267"/>
            <ac:spMk id="6" creationId="{34FB40CB-2A84-F05B-D267-397887891585}"/>
          </ac:spMkLst>
        </pc:spChg>
        <pc:spChg chg="mod ord">
          <ac:chgData name="Ethan Howells (2308529)" userId="S::2308529@student.uwtsd.ac.uk::fa287ede-cb3b-438d-a44b-4df5320326f0" providerId="AD" clId="Web-{68927195-17AA-05A0-9445-7608F719BA57}" dt="2024-10-30T14:47:37.596" v="2"/>
          <ac:spMkLst>
            <pc:docMk/>
            <pc:sldMk cId="484225445" sldId="267"/>
            <ac:spMk id="7" creationId="{B73F8A1D-F71F-3CE9-7D87-CB8B0BF6C8D2}"/>
          </ac:spMkLst>
        </pc:spChg>
        <pc:spChg chg="del">
          <ac:chgData name="Ethan Howells (2308529)" userId="S::2308529@student.uwtsd.ac.uk::fa287ede-cb3b-438d-a44b-4df5320326f0" providerId="AD" clId="Web-{68927195-17AA-05A0-9445-7608F719BA57}" dt="2024-10-30T14:47:16.190" v="0"/>
          <ac:spMkLst>
            <pc:docMk/>
            <pc:sldMk cId="484225445" sldId="267"/>
            <ac:spMk id="12" creationId="{F3C5918A-1DC5-4CF3-AA27-00AA3088AA9F}"/>
          </ac:spMkLst>
        </pc:spChg>
        <pc:spChg chg="del">
          <ac:chgData name="Ethan Howells (2308529)" userId="S::2308529@student.uwtsd.ac.uk::fa287ede-cb3b-438d-a44b-4df5320326f0" providerId="AD" clId="Web-{68927195-17AA-05A0-9445-7608F719BA57}" dt="2024-10-30T14:47:16.190" v="0"/>
          <ac:spMkLst>
            <pc:docMk/>
            <pc:sldMk cId="484225445" sldId="267"/>
            <ac:spMk id="14" creationId="{B786683A-6FD6-4BF7-B3B0-DC397677391F}"/>
          </ac:spMkLst>
        </pc:spChg>
        <pc:spChg chg="del">
          <ac:chgData name="Ethan Howells (2308529)" userId="S::2308529@student.uwtsd.ac.uk::fa287ede-cb3b-438d-a44b-4df5320326f0" providerId="AD" clId="Web-{68927195-17AA-05A0-9445-7608F719BA57}" dt="2024-10-30T14:47:16.190" v="0"/>
          <ac:spMkLst>
            <pc:docMk/>
            <pc:sldMk cId="484225445" sldId="267"/>
            <ac:spMk id="16" creationId="{05169E50-59FB-4AEE-B61D-44A882A4CD2C}"/>
          </ac:spMkLst>
        </pc:spChg>
        <pc:spChg chg="del">
          <ac:chgData name="Ethan Howells (2308529)" userId="S::2308529@student.uwtsd.ac.uk::fa287ede-cb3b-438d-a44b-4df5320326f0" providerId="AD" clId="Web-{68927195-17AA-05A0-9445-7608F719BA57}" dt="2024-10-30T14:47:16.190" v="0"/>
          <ac:spMkLst>
            <pc:docMk/>
            <pc:sldMk cId="484225445" sldId="267"/>
            <ac:spMk id="18" creationId="{117C30F0-5A38-4B60-B632-3AF7C2780824}"/>
          </ac:spMkLst>
        </pc:spChg>
        <pc:spChg chg="del">
          <ac:chgData name="Ethan Howells (2308529)" userId="S::2308529@student.uwtsd.ac.uk::fa287ede-cb3b-438d-a44b-4df5320326f0" providerId="AD" clId="Web-{68927195-17AA-05A0-9445-7608F719BA57}" dt="2024-10-30T14:47:16.190" v="0"/>
          <ac:spMkLst>
            <pc:docMk/>
            <pc:sldMk cId="484225445" sldId="267"/>
            <ac:spMk id="20" creationId="{A200CBA5-3F2B-4AAC-9F86-99AFECC19C1D}"/>
          </ac:spMkLst>
        </pc:spChg>
        <pc:spChg chg="add del mod ord">
          <ac:chgData name="Ethan Howells (2308529)" userId="S::2308529@student.uwtsd.ac.uk::fa287ede-cb3b-438d-a44b-4df5320326f0" providerId="AD" clId="Web-{68927195-17AA-05A0-9445-7608F719BA57}" dt="2024-10-30T20:57:37.740" v="247" actId="20577"/>
          <ac:spMkLst>
            <pc:docMk/>
            <pc:sldMk cId="484225445" sldId="267"/>
            <ac:spMk id="48" creationId="{051C9F12-3D25-F060-6AC6-53031DF7FB8F}"/>
          </ac:spMkLst>
        </pc:spChg>
        <pc:spChg chg="add mod">
          <ac:chgData name="Ethan Howells (2308529)" userId="S::2308529@student.uwtsd.ac.uk::fa287ede-cb3b-438d-a44b-4df5320326f0" providerId="AD" clId="Web-{68927195-17AA-05A0-9445-7608F719BA57}" dt="2024-10-30T20:55:47.847" v="227" actId="20577"/>
          <ac:spMkLst>
            <pc:docMk/>
            <pc:sldMk cId="484225445" sldId="267"/>
            <ac:spMk id="53" creationId="{E2366EBA-92FD-44AE-87A9-25E5135EB2C9}"/>
          </ac:spMkLst>
        </pc:spChg>
        <pc:spChg chg="add">
          <ac:chgData name="Ethan Howells (2308529)" userId="S::2308529@student.uwtsd.ac.uk::fa287ede-cb3b-438d-a44b-4df5320326f0" providerId="AD" clId="Web-{68927195-17AA-05A0-9445-7608F719BA57}" dt="2024-10-30T14:47:37.596" v="2"/>
          <ac:spMkLst>
            <pc:docMk/>
            <pc:sldMk cId="484225445" sldId="267"/>
            <ac:spMk id="78" creationId="{7C462C46-EFB7-4580-9921-DFC346FCC3C2}"/>
          </ac:spMkLst>
        </pc:spChg>
        <pc:spChg chg="add">
          <ac:chgData name="Ethan Howells (2308529)" userId="S::2308529@student.uwtsd.ac.uk::fa287ede-cb3b-438d-a44b-4df5320326f0" providerId="AD" clId="Web-{68927195-17AA-05A0-9445-7608F719BA57}" dt="2024-10-30T14:47:37.596" v="2"/>
          <ac:spMkLst>
            <pc:docMk/>
            <pc:sldMk cId="484225445" sldId="267"/>
            <ac:spMk id="80" creationId="{B8B918B4-AB10-4E3A-916E-A9625586EA47}"/>
          </ac:spMkLst>
        </pc:spChg>
        <pc:grpChg chg="add">
          <ac:chgData name="Ethan Howells (2308529)" userId="S::2308529@student.uwtsd.ac.uk::fa287ede-cb3b-438d-a44b-4df5320326f0" providerId="AD" clId="Web-{68927195-17AA-05A0-9445-7608F719BA57}" dt="2024-10-30T14:47:37.596" v="2"/>
          <ac:grpSpMkLst>
            <pc:docMk/>
            <pc:sldMk cId="484225445" sldId="267"/>
            <ac:grpSpMk id="55" creationId="{B437F5FC-01F7-4EB4-81E7-C27D917E9554}"/>
          </ac:grpSpMkLst>
        </pc:grpChg>
      </pc:sldChg>
      <pc:sldChg chg="modSp mod modClrScheme chgLayout">
        <pc:chgData name="Ethan Howells (2308529)" userId="S::2308529@student.uwtsd.ac.uk::fa287ede-cb3b-438d-a44b-4df5320326f0" providerId="AD" clId="Web-{68927195-17AA-05A0-9445-7608F719BA57}" dt="2024-10-30T20:01:21.202" v="94" actId="20577"/>
        <pc:sldMkLst>
          <pc:docMk/>
          <pc:sldMk cId="1241647522" sldId="268"/>
        </pc:sldMkLst>
        <pc:spChg chg="mod ord">
          <ac:chgData name="Ethan Howells (2308529)" userId="S::2308529@student.uwtsd.ac.uk::fa287ede-cb3b-438d-a44b-4df5320326f0" providerId="AD" clId="Web-{68927195-17AA-05A0-9445-7608F719BA57}" dt="2024-10-30T14:47:16.190" v="0"/>
          <ac:spMkLst>
            <pc:docMk/>
            <pc:sldMk cId="1241647522" sldId="268"/>
            <ac:spMk id="5" creationId="{AEBDA82C-8CC3-CB44-58D4-397C8EC6C126}"/>
          </ac:spMkLst>
        </pc:spChg>
        <pc:spChg chg="mod ord">
          <ac:chgData name="Ethan Howells (2308529)" userId="S::2308529@student.uwtsd.ac.uk::fa287ede-cb3b-438d-a44b-4df5320326f0" providerId="AD" clId="Web-{68927195-17AA-05A0-9445-7608F719BA57}" dt="2024-10-30T14:47:16.190" v="0"/>
          <ac:spMkLst>
            <pc:docMk/>
            <pc:sldMk cId="1241647522" sldId="268"/>
            <ac:spMk id="6" creationId="{8DC0020E-AE13-1F86-FDF4-B014859B902A}"/>
          </ac:spMkLst>
        </pc:spChg>
        <pc:spChg chg="mod ord">
          <ac:chgData name="Ethan Howells (2308529)" userId="S::2308529@student.uwtsd.ac.uk::fa287ede-cb3b-438d-a44b-4df5320326f0" providerId="AD" clId="Web-{68927195-17AA-05A0-9445-7608F719BA57}" dt="2024-10-30T14:47:16.190" v="0"/>
          <ac:spMkLst>
            <pc:docMk/>
            <pc:sldMk cId="1241647522" sldId="268"/>
            <ac:spMk id="7" creationId="{9A4D5150-480D-3DAA-46B1-86D1597480BF}"/>
          </ac:spMkLst>
        </pc:spChg>
        <pc:spChg chg="mod ord">
          <ac:chgData name="Ethan Howells (2308529)" userId="S::2308529@student.uwtsd.ac.uk::fa287ede-cb3b-438d-a44b-4df5320326f0" providerId="AD" clId="Web-{68927195-17AA-05A0-9445-7608F719BA57}" dt="2024-10-30T14:47:16.190" v="0"/>
          <ac:spMkLst>
            <pc:docMk/>
            <pc:sldMk cId="1241647522" sldId="268"/>
            <ac:spMk id="12" creationId="{46C96486-FAD9-6D88-AAFE-16BB41C0998B}"/>
          </ac:spMkLst>
        </pc:spChg>
        <pc:spChg chg="mod ord">
          <ac:chgData name="Ethan Howells (2308529)" userId="S::2308529@student.uwtsd.ac.uk::fa287ede-cb3b-438d-a44b-4df5320326f0" providerId="AD" clId="Web-{68927195-17AA-05A0-9445-7608F719BA57}" dt="2024-10-30T20:01:21.202" v="94" actId="20577"/>
          <ac:spMkLst>
            <pc:docMk/>
            <pc:sldMk cId="1241647522" sldId="268"/>
            <ac:spMk id="14" creationId="{874131A5-6F5F-3E96-B26C-CC493F3D9570}"/>
          </ac:spMkLst>
        </pc:spChg>
      </pc:sldChg>
      <pc:sldChg chg="addSp delSp modSp mod setBg modClrScheme setClrOvrMap delDesignElem chgLayout">
        <pc:chgData name="Ethan Howells (2308529)" userId="S::2308529@student.uwtsd.ac.uk::fa287ede-cb3b-438d-a44b-4df5320326f0" providerId="AD" clId="Web-{68927195-17AA-05A0-9445-7608F719BA57}" dt="2024-10-30T14:49:12.677" v="34" actId="1076"/>
        <pc:sldMkLst>
          <pc:docMk/>
          <pc:sldMk cId="3897317232" sldId="269"/>
        </pc:sldMkLst>
        <pc:spChg chg="mod ord">
          <ac:chgData name="Ethan Howells (2308529)" userId="S::2308529@student.uwtsd.ac.uk::fa287ede-cb3b-438d-a44b-4df5320326f0" providerId="AD" clId="Web-{68927195-17AA-05A0-9445-7608F719BA57}" dt="2024-10-30T14:49:12.677" v="34" actId="1076"/>
          <ac:spMkLst>
            <pc:docMk/>
            <pc:sldMk cId="3897317232" sldId="269"/>
            <ac:spMk id="3" creationId="{FE4EBDDA-72DA-B03D-A880-DF0C27452BFA}"/>
          </ac:spMkLst>
        </pc:spChg>
        <pc:spChg chg="mod ord">
          <ac:chgData name="Ethan Howells (2308529)" userId="S::2308529@student.uwtsd.ac.uk::fa287ede-cb3b-438d-a44b-4df5320326f0" providerId="AD" clId="Web-{68927195-17AA-05A0-9445-7608F719BA57}" dt="2024-10-30T14:48:46.395" v="23"/>
          <ac:spMkLst>
            <pc:docMk/>
            <pc:sldMk cId="3897317232" sldId="269"/>
            <ac:spMk id="4" creationId="{9BDEE079-E58B-7C44-3201-7C5422701112}"/>
          </ac:spMkLst>
        </pc:spChg>
        <pc:spChg chg="mod ord">
          <ac:chgData name="Ethan Howells (2308529)" userId="S::2308529@student.uwtsd.ac.uk::fa287ede-cb3b-438d-a44b-4df5320326f0" providerId="AD" clId="Web-{68927195-17AA-05A0-9445-7608F719BA57}" dt="2024-10-30T14:48:46.410" v="24"/>
          <ac:spMkLst>
            <pc:docMk/>
            <pc:sldMk cId="3897317232" sldId="269"/>
            <ac:spMk id="5" creationId="{E7E517AE-50D2-22EE-ED79-8AC2C7FBF2FD}"/>
          </ac:spMkLst>
        </pc:spChg>
        <pc:spChg chg="mod ord">
          <ac:chgData name="Ethan Howells (2308529)" userId="S::2308529@student.uwtsd.ac.uk::fa287ede-cb3b-438d-a44b-4df5320326f0" providerId="AD" clId="Web-{68927195-17AA-05A0-9445-7608F719BA57}" dt="2024-10-30T14:48:46.410" v="24"/>
          <ac:spMkLst>
            <pc:docMk/>
            <pc:sldMk cId="3897317232" sldId="269"/>
            <ac:spMk id="6" creationId="{7844E4AD-BD74-2A53-55DD-039F59FCA6DE}"/>
          </ac:spMkLst>
        </pc:spChg>
        <pc:spChg chg="del">
          <ac:chgData name="Ethan Howells (2308529)" userId="S::2308529@student.uwtsd.ac.uk::fa287ede-cb3b-438d-a44b-4df5320326f0" providerId="AD" clId="Web-{68927195-17AA-05A0-9445-7608F719BA57}" dt="2024-10-30T14:47:16.190" v="0"/>
          <ac:spMkLst>
            <pc:docMk/>
            <pc:sldMk cId="3897317232" sldId="269"/>
            <ac:spMk id="11" creationId="{E2366EBA-92FD-44AE-87A9-25E5135EB2C9}"/>
          </ac:spMkLst>
        </pc:spChg>
        <pc:spChg chg="add del">
          <ac:chgData name="Ethan Howells (2308529)" userId="S::2308529@student.uwtsd.ac.uk::fa287ede-cb3b-438d-a44b-4df5320326f0" providerId="AD" clId="Web-{68927195-17AA-05A0-9445-7608F719BA57}" dt="2024-10-30T14:48:40.848" v="21"/>
          <ac:spMkLst>
            <pc:docMk/>
            <pc:sldMk cId="3897317232" sldId="269"/>
            <ac:spMk id="12" creationId="{ADADEC65-8A9D-4BFD-8952-4292D9641A8C}"/>
          </ac:spMkLst>
        </pc:spChg>
        <pc:spChg chg="add del">
          <ac:chgData name="Ethan Howells (2308529)" userId="S::2308529@student.uwtsd.ac.uk::fa287ede-cb3b-438d-a44b-4df5320326f0" providerId="AD" clId="Web-{68927195-17AA-05A0-9445-7608F719BA57}" dt="2024-10-30T14:48:46.395" v="23"/>
          <ac:spMkLst>
            <pc:docMk/>
            <pc:sldMk cId="3897317232" sldId="269"/>
            <ac:spMk id="34" creationId="{B3D296CC-CA82-4C71-A176-6A9FECDB82CB}"/>
          </ac:spMkLst>
        </pc:spChg>
        <pc:spChg chg="del">
          <ac:chgData name="Ethan Howells (2308529)" userId="S::2308529@student.uwtsd.ac.uk::fa287ede-cb3b-438d-a44b-4df5320326f0" providerId="AD" clId="Web-{68927195-17AA-05A0-9445-7608F719BA57}" dt="2024-10-30T14:47:16.190" v="0"/>
          <ac:spMkLst>
            <pc:docMk/>
            <pc:sldMk cId="3897317232" sldId="269"/>
            <ac:spMk id="36" creationId="{7C462C46-EFB7-4580-9921-DFC346FCC3C2}"/>
          </ac:spMkLst>
        </pc:spChg>
        <pc:spChg chg="add del">
          <ac:chgData name="Ethan Howells (2308529)" userId="S::2308529@student.uwtsd.ac.uk::fa287ede-cb3b-438d-a44b-4df5320326f0" providerId="AD" clId="Web-{68927195-17AA-05A0-9445-7608F719BA57}" dt="2024-10-30T14:48:40.848" v="21"/>
          <ac:spMkLst>
            <pc:docMk/>
            <pc:sldMk cId="3897317232" sldId="269"/>
            <ac:spMk id="37" creationId="{F383072D-B582-418C-85C8-0FE6EB647498}"/>
          </ac:spMkLst>
        </pc:spChg>
        <pc:spChg chg="del">
          <ac:chgData name="Ethan Howells (2308529)" userId="S::2308529@student.uwtsd.ac.uk::fa287ede-cb3b-438d-a44b-4df5320326f0" providerId="AD" clId="Web-{68927195-17AA-05A0-9445-7608F719BA57}" dt="2024-10-30T14:47:16.190" v="0"/>
          <ac:spMkLst>
            <pc:docMk/>
            <pc:sldMk cId="3897317232" sldId="269"/>
            <ac:spMk id="38" creationId="{B8B918B4-AB10-4E3A-916E-A9625586EA47}"/>
          </ac:spMkLst>
        </pc:spChg>
        <pc:spChg chg="add del">
          <ac:chgData name="Ethan Howells (2308529)" userId="S::2308529@student.uwtsd.ac.uk::fa287ede-cb3b-438d-a44b-4df5320326f0" providerId="AD" clId="Web-{68927195-17AA-05A0-9445-7608F719BA57}" dt="2024-10-30T14:48:40.848" v="21"/>
          <ac:spMkLst>
            <pc:docMk/>
            <pc:sldMk cId="3897317232" sldId="269"/>
            <ac:spMk id="39" creationId="{B0D860EA-325C-4881-82E0-C86A0FEAF552}"/>
          </ac:spMkLst>
        </pc:spChg>
        <pc:spChg chg="add del">
          <ac:chgData name="Ethan Howells (2308529)" userId="S::2308529@student.uwtsd.ac.uk::fa287ede-cb3b-438d-a44b-4df5320326f0" providerId="AD" clId="Web-{68927195-17AA-05A0-9445-7608F719BA57}" dt="2024-10-30T14:48:40.848" v="21"/>
          <ac:spMkLst>
            <pc:docMk/>
            <pc:sldMk cId="3897317232" sldId="269"/>
            <ac:spMk id="41" creationId="{5DF50772-9A10-451C-B7A6-6E302FB08B04}"/>
          </ac:spMkLst>
        </pc:spChg>
        <pc:spChg chg="add del">
          <ac:chgData name="Ethan Howells (2308529)" userId="S::2308529@student.uwtsd.ac.uk::fa287ede-cb3b-438d-a44b-4df5320326f0" providerId="AD" clId="Web-{68927195-17AA-05A0-9445-7608F719BA57}" dt="2024-10-30T14:48:46.395" v="23"/>
          <ac:spMkLst>
            <pc:docMk/>
            <pc:sldMk cId="3897317232" sldId="269"/>
            <ac:spMk id="43" creationId="{A3BAF07C-C39E-42EB-BB22-8D46691D9735}"/>
          </ac:spMkLst>
        </pc:spChg>
        <pc:spChg chg="add">
          <ac:chgData name="Ethan Howells (2308529)" userId="S::2308529@student.uwtsd.ac.uk::fa287ede-cb3b-438d-a44b-4df5320326f0" providerId="AD" clId="Web-{68927195-17AA-05A0-9445-7608F719BA57}" dt="2024-10-30T14:48:46.410" v="24"/>
          <ac:spMkLst>
            <pc:docMk/>
            <pc:sldMk cId="3897317232" sldId="269"/>
            <ac:spMk id="47" creationId="{E2366EBA-92FD-44AE-87A9-25E5135EB2C9}"/>
          </ac:spMkLst>
        </pc:spChg>
        <pc:spChg chg="add">
          <ac:chgData name="Ethan Howells (2308529)" userId="S::2308529@student.uwtsd.ac.uk::fa287ede-cb3b-438d-a44b-4df5320326f0" providerId="AD" clId="Web-{68927195-17AA-05A0-9445-7608F719BA57}" dt="2024-10-30T14:48:46.410" v="24"/>
          <ac:spMkLst>
            <pc:docMk/>
            <pc:sldMk cId="3897317232" sldId="269"/>
            <ac:spMk id="51" creationId="{7C462C46-EFB7-4580-9921-DFC346FCC3C2}"/>
          </ac:spMkLst>
        </pc:spChg>
        <pc:spChg chg="add">
          <ac:chgData name="Ethan Howells (2308529)" userId="S::2308529@student.uwtsd.ac.uk::fa287ede-cb3b-438d-a44b-4df5320326f0" providerId="AD" clId="Web-{68927195-17AA-05A0-9445-7608F719BA57}" dt="2024-10-30T14:48:46.410" v="24"/>
          <ac:spMkLst>
            <pc:docMk/>
            <pc:sldMk cId="3897317232" sldId="269"/>
            <ac:spMk id="52" creationId="{B8B918B4-AB10-4E3A-916E-A9625586EA47}"/>
          </ac:spMkLst>
        </pc:spChg>
        <pc:grpChg chg="del">
          <ac:chgData name="Ethan Howells (2308529)" userId="S::2308529@student.uwtsd.ac.uk::fa287ede-cb3b-438d-a44b-4df5320326f0" providerId="AD" clId="Web-{68927195-17AA-05A0-9445-7608F719BA57}" dt="2024-10-30T14:47:16.190" v="0"/>
          <ac:grpSpMkLst>
            <pc:docMk/>
            <pc:sldMk cId="3897317232" sldId="269"/>
            <ac:grpSpMk id="13" creationId="{B437F5FC-01F7-4EB4-81E7-C27D917E9554}"/>
          </ac:grpSpMkLst>
        </pc:grpChg>
        <pc:grpChg chg="add del">
          <ac:chgData name="Ethan Howells (2308529)" userId="S::2308529@student.uwtsd.ac.uk::fa287ede-cb3b-438d-a44b-4df5320326f0" providerId="AD" clId="Web-{68927195-17AA-05A0-9445-7608F719BA57}" dt="2024-10-30T14:48:40.848" v="21"/>
          <ac:grpSpMkLst>
            <pc:docMk/>
            <pc:sldMk cId="3897317232" sldId="269"/>
            <ac:grpSpMk id="14" creationId="{CA598F98-1ED1-49F8-8941-FA80E09E4E2E}"/>
          </ac:grpSpMkLst>
        </pc:grpChg>
        <pc:grpChg chg="add del">
          <ac:chgData name="Ethan Howells (2308529)" userId="S::2308529@student.uwtsd.ac.uk::fa287ede-cb3b-438d-a44b-4df5320326f0" providerId="AD" clId="Web-{68927195-17AA-05A0-9445-7608F719BA57}" dt="2024-10-30T14:48:46.395" v="23"/>
          <ac:grpSpMkLst>
            <pc:docMk/>
            <pc:sldMk cId="3897317232" sldId="269"/>
            <ac:grpSpMk id="44" creationId="{D8E9CF54-0466-4261-9E62-0249E60E1886}"/>
          </ac:grpSpMkLst>
        </pc:grpChg>
        <pc:grpChg chg="add">
          <ac:chgData name="Ethan Howells (2308529)" userId="S::2308529@student.uwtsd.ac.uk::fa287ede-cb3b-438d-a44b-4df5320326f0" providerId="AD" clId="Web-{68927195-17AA-05A0-9445-7608F719BA57}" dt="2024-10-30T14:48:46.410" v="24"/>
          <ac:grpSpMkLst>
            <pc:docMk/>
            <pc:sldMk cId="3897317232" sldId="269"/>
            <ac:grpSpMk id="48" creationId="{B437F5FC-01F7-4EB4-81E7-C27D917E9554}"/>
          </ac:grpSpMkLst>
        </pc:grpChg>
        <pc:picChg chg="add del">
          <ac:chgData name="Ethan Howells (2308529)" userId="S::2308529@student.uwtsd.ac.uk::fa287ede-cb3b-438d-a44b-4df5320326f0" providerId="AD" clId="Web-{68927195-17AA-05A0-9445-7608F719BA57}" dt="2024-10-30T14:48:40.848" v="21"/>
          <ac:picMkLst>
            <pc:docMk/>
            <pc:sldMk cId="3897317232" sldId="269"/>
            <ac:picMk id="8" creationId="{6B860DDA-F742-E41B-9639-1A46B2FE53F6}"/>
          </ac:picMkLst>
        </pc:picChg>
      </pc:sldChg>
      <pc:sldChg chg="addSp delSp modSp mod modClrScheme delDesignElem chgLayout">
        <pc:chgData name="Ethan Howells (2308529)" userId="S::2308529@student.uwtsd.ac.uk::fa287ede-cb3b-438d-a44b-4df5320326f0" providerId="AD" clId="Web-{68927195-17AA-05A0-9445-7608F719BA57}" dt="2024-10-30T14:48:12.972" v="18" actId="20577"/>
        <pc:sldMkLst>
          <pc:docMk/>
          <pc:sldMk cId="1277654101" sldId="270"/>
        </pc:sldMkLst>
        <pc:spChg chg="mod ord">
          <ac:chgData name="Ethan Howells (2308529)" userId="S::2308529@student.uwtsd.ac.uk::fa287ede-cb3b-438d-a44b-4df5320326f0" providerId="AD" clId="Web-{68927195-17AA-05A0-9445-7608F719BA57}" dt="2024-10-30T14:47:48.300" v="5"/>
          <ac:spMkLst>
            <pc:docMk/>
            <pc:sldMk cId="1277654101" sldId="270"/>
            <ac:spMk id="5" creationId="{DA8E761A-07BE-6C7E-33C9-87F39C3E070F}"/>
          </ac:spMkLst>
        </pc:spChg>
        <pc:spChg chg="mod ord">
          <ac:chgData name="Ethan Howells (2308529)" userId="S::2308529@student.uwtsd.ac.uk::fa287ede-cb3b-438d-a44b-4df5320326f0" providerId="AD" clId="Web-{68927195-17AA-05A0-9445-7608F719BA57}" dt="2024-10-30T14:47:48.300" v="5"/>
          <ac:spMkLst>
            <pc:docMk/>
            <pc:sldMk cId="1277654101" sldId="270"/>
            <ac:spMk id="6" creationId="{9EDE30E6-0846-4E0C-FE22-9DD6E3171D64}"/>
          </ac:spMkLst>
        </pc:spChg>
        <pc:spChg chg="mod ord">
          <ac:chgData name="Ethan Howells (2308529)" userId="S::2308529@student.uwtsd.ac.uk::fa287ede-cb3b-438d-a44b-4df5320326f0" providerId="AD" clId="Web-{68927195-17AA-05A0-9445-7608F719BA57}" dt="2024-10-30T14:47:48.300" v="5"/>
          <ac:spMkLst>
            <pc:docMk/>
            <pc:sldMk cId="1277654101" sldId="270"/>
            <ac:spMk id="7" creationId="{26C55139-5403-5706-F656-3A20084B3086}"/>
          </ac:spMkLst>
        </pc:spChg>
        <pc:spChg chg="mod ord">
          <ac:chgData name="Ethan Howells (2308529)" userId="S::2308529@student.uwtsd.ac.uk::fa287ede-cb3b-438d-a44b-4df5320326f0" providerId="AD" clId="Web-{68927195-17AA-05A0-9445-7608F719BA57}" dt="2024-10-30T14:48:12.972" v="18" actId="20577"/>
          <ac:spMkLst>
            <pc:docMk/>
            <pc:sldMk cId="1277654101" sldId="270"/>
            <ac:spMk id="14" creationId="{79658ABD-DCFE-5CE7-2D4F-0C33E0CF04DD}"/>
          </ac:spMkLst>
        </pc:spChg>
        <pc:spChg chg="del">
          <ac:chgData name="Ethan Howells (2308529)" userId="S::2308529@student.uwtsd.ac.uk::fa287ede-cb3b-438d-a44b-4df5320326f0" providerId="AD" clId="Web-{68927195-17AA-05A0-9445-7608F719BA57}" dt="2024-10-30T14:47:16.190" v="0"/>
          <ac:spMkLst>
            <pc:docMk/>
            <pc:sldMk cId="1277654101" sldId="270"/>
            <ac:spMk id="46" creationId="{DA04DBF5-8916-4A95-8F12-870B9CFB9216}"/>
          </ac:spMkLst>
        </pc:spChg>
        <pc:spChg chg="add del">
          <ac:chgData name="Ethan Howells (2308529)" userId="S::2308529@student.uwtsd.ac.uk::fa287ede-cb3b-438d-a44b-4df5320326f0" providerId="AD" clId="Web-{68927195-17AA-05A0-9445-7608F719BA57}" dt="2024-10-30T14:47:48.284" v="4"/>
          <ac:spMkLst>
            <pc:docMk/>
            <pc:sldMk cId="1277654101" sldId="270"/>
            <ac:spMk id="47" creationId="{AD7DF203-C883-49D1-8512-942B6532C89E}"/>
          </ac:spMkLst>
        </pc:spChg>
        <pc:spChg chg="add">
          <ac:chgData name="Ethan Howells (2308529)" userId="S::2308529@student.uwtsd.ac.uk::fa287ede-cb3b-438d-a44b-4df5320326f0" providerId="AD" clId="Web-{68927195-17AA-05A0-9445-7608F719BA57}" dt="2024-10-30T14:47:48.300" v="5"/>
          <ac:spMkLst>
            <pc:docMk/>
            <pc:sldMk cId="1277654101" sldId="270"/>
            <ac:spMk id="77" creationId="{07DF423B-20EE-4B4E-9331-08534D6E4099}"/>
          </ac:spMkLst>
        </pc:spChg>
        <pc:spChg chg="add">
          <ac:chgData name="Ethan Howells (2308529)" userId="S::2308529@student.uwtsd.ac.uk::fa287ede-cb3b-438d-a44b-4df5320326f0" providerId="AD" clId="Web-{68927195-17AA-05A0-9445-7608F719BA57}" dt="2024-10-30T14:47:48.300" v="5"/>
          <ac:spMkLst>
            <pc:docMk/>
            <pc:sldMk cId="1277654101" sldId="270"/>
            <ac:spMk id="79" creationId="{28981D50-41EB-47B6-A74B-B4590663DCD8}"/>
          </ac:spMkLst>
        </pc:spChg>
        <pc:grpChg chg="del">
          <ac:chgData name="Ethan Howells (2308529)" userId="S::2308529@student.uwtsd.ac.uk::fa287ede-cb3b-438d-a44b-4df5320326f0" providerId="AD" clId="Web-{68927195-17AA-05A0-9445-7608F719BA57}" dt="2024-10-30T14:47:16.190" v="0"/>
          <ac:grpSpMkLst>
            <pc:docMk/>
            <pc:sldMk cId="1277654101" sldId="270"/>
            <ac:grpSpMk id="20" creationId="{2DAE3342-9DFC-49D4-B09C-25E310769317}"/>
          </ac:grpSpMkLst>
        </pc:grpChg>
        <pc:grpChg chg="add del">
          <ac:chgData name="Ethan Howells (2308529)" userId="S::2308529@student.uwtsd.ac.uk::fa287ede-cb3b-438d-a44b-4df5320326f0" providerId="AD" clId="Web-{68927195-17AA-05A0-9445-7608F719BA57}" dt="2024-10-30T14:47:48.284" v="4"/>
          <ac:grpSpMkLst>
            <pc:docMk/>
            <pc:sldMk cId="1277654101" sldId="270"/>
            <ac:grpSpMk id="21" creationId="{EFAF5D36-7988-4310-8B2D-E5F09D9BED5B}"/>
          </ac:grpSpMkLst>
        </pc:grpChg>
        <pc:grpChg chg="del">
          <ac:chgData name="Ethan Howells (2308529)" userId="S::2308529@student.uwtsd.ac.uk::fa287ede-cb3b-438d-a44b-4df5320326f0" providerId="AD" clId="Web-{68927195-17AA-05A0-9445-7608F719BA57}" dt="2024-10-30T14:47:16.190" v="0"/>
          <ac:grpSpMkLst>
            <pc:docMk/>
            <pc:sldMk cId="1277654101" sldId="270"/>
            <ac:grpSpMk id="41" creationId="{B54F73D8-62C2-4127-9D19-01219BBB9942}"/>
          </ac:grpSpMkLst>
        </pc:grpChg>
        <pc:grpChg chg="add del">
          <ac:chgData name="Ethan Howells (2308529)" userId="S::2308529@student.uwtsd.ac.uk::fa287ede-cb3b-438d-a44b-4df5320326f0" providerId="AD" clId="Web-{68927195-17AA-05A0-9445-7608F719BA57}" dt="2024-10-30T14:47:48.284" v="4"/>
          <ac:grpSpMkLst>
            <pc:docMk/>
            <pc:sldMk cId="1277654101" sldId="270"/>
            <ac:grpSpMk id="42" creationId="{AF2E2BED-E728-4BDF-A0D9-965E2E6CE3CA}"/>
          </ac:grpSpMkLst>
        </pc:grpChg>
        <pc:grpChg chg="del">
          <ac:chgData name="Ethan Howells (2308529)" userId="S::2308529@student.uwtsd.ac.uk::fa287ede-cb3b-438d-a44b-4df5320326f0" providerId="AD" clId="Web-{68927195-17AA-05A0-9445-7608F719BA57}" dt="2024-10-30T14:47:16.190" v="0"/>
          <ac:grpSpMkLst>
            <pc:docMk/>
            <pc:sldMk cId="1277654101" sldId="270"/>
            <ac:grpSpMk id="48" creationId="{073762E0-2DD8-45BD-9EB6-CA5154A510B0}"/>
          </ac:grpSpMkLst>
        </pc:grpChg>
        <pc:grpChg chg="add del">
          <ac:chgData name="Ethan Howells (2308529)" userId="S::2308529@student.uwtsd.ac.uk::fa287ede-cb3b-438d-a44b-4df5320326f0" providerId="AD" clId="Web-{68927195-17AA-05A0-9445-7608F719BA57}" dt="2024-10-30T14:47:48.284" v="4"/>
          <ac:grpSpMkLst>
            <pc:docMk/>
            <pc:sldMk cId="1277654101" sldId="270"/>
            <ac:grpSpMk id="49" creationId="{F371DB85-6651-4E0D-98EE-34962B8304EB}"/>
          </ac:grpSpMkLst>
        </pc:grpChg>
        <pc:grpChg chg="del">
          <ac:chgData name="Ethan Howells (2308529)" userId="S::2308529@student.uwtsd.ac.uk::fa287ede-cb3b-438d-a44b-4df5320326f0" providerId="AD" clId="Web-{68927195-17AA-05A0-9445-7608F719BA57}" dt="2024-10-30T14:47:16.190" v="0"/>
          <ac:grpSpMkLst>
            <pc:docMk/>
            <pc:sldMk cId="1277654101" sldId="270"/>
            <ac:grpSpMk id="69" creationId="{D47EAB90-DF6D-419E-92FC-8F9B900DA35B}"/>
          </ac:grpSpMkLst>
        </pc:grpChg>
        <pc:grpChg chg="add del">
          <ac:chgData name="Ethan Howells (2308529)" userId="S::2308529@student.uwtsd.ac.uk::fa287ede-cb3b-438d-a44b-4df5320326f0" providerId="AD" clId="Web-{68927195-17AA-05A0-9445-7608F719BA57}" dt="2024-10-30T14:47:48.284" v="4"/>
          <ac:grpSpMkLst>
            <pc:docMk/>
            <pc:sldMk cId="1277654101" sldId="270"/>
            <ac:grpSpMk id="70" creationId="{B713E673-8D72-40C1-9E6C-22535AB23A93}"/>
          </ac:grpSpMkLst>
        </pc:grpChg>
        <pc:grpChg chg="add">
          <ac:chgData name="Ethan Howells (2308529)" userId="S::2308529@student.uwtsd.ac.uk::fa287ede-cb3b-438d-a44b-4df5320326f0" providerId="AD" clId="Web-{68927195-17AA-05A0-9445-7608F719BA57}" dt="2024-10-30T14:47:48.300" v="5"/>
          <ac:grpSpMkLst>
            <pc:docMk/>
            <pc:sldMk cId="1277654101" sldId="270"/>
            <ac:grpSpMk id="72" creationId="{206AD6B3-B348-4CE7-AFAD-F882E7795F35}"/>
          </ac:grpSpMkLst>
        </pc:grpChg>
        <pc:grpChg chg="add">
          <ac:chgData name="Ethan Howells (2308529)" userId="S::2308529@student.uwtsd.ac.uk::fa287ede-cb3b-438d-a44b-4df5320326f0" providerId="AD" clId="Web-{68927195-17AA-05A0-9445-7608F719BA57}" dt="2024-10-30T14:47:48.300" v="5"/>
          <ac:grpSpMkLst>
            <pc:docMk/>
            <pc:sldMk cId="1277654101" sldId="270"/>
            <ac:grpSpMk id="75" creationId="{4DB07893-3BE3-42E0-BC35-1ED54907AA62}"/>
          </ac:grpSpMkLst>
        </pc:grpChg>
        <pc:grpChg chg="add">
          <ac:chgData name="Ethan Howells (2308529)" userId="S::2308529@student.uwtsd.ac.uk::fa287ede-cb3b-438d-a44b-4df5320326f0" providerId="AD" clId="Web-{68927195-17AA-05A0-9445-7608F719BA57}" dt="2024-10-30T14:47:48.300" v="5"/>
          <ac:grpSpMkLst>
            <pc:docMk/>
            <pc:sldMk cId="1277654101" sldId="270"/>
            <ac:grpSpMk id="76" creationId="{F20A4E56-ACC6-4224-90CA-D55AFD87063B}"/>
          </ac:grpSpMkLst>
        </pc:grpChg>
        <pc:grpChg chg="add">
          <ac:chgData name="Ethan Howells (2308529)" userId="S::2308529@student.uwtsd.ac.uk::fa287ede-cb3b-438d-a44b-4df5320326f0" providerId="AD" clId="Web-{68927195-17AA-05A0-9445-7608F719BA57}" dt="2024-10-30T14:47:48.300" v="5"/>
          <ac:grpSpMkLst>
            <pc:docMk/>
            <pc:sldMk cId="1277654101" sldId="270"/>
            <ac:grpSpMk id="78" creationId="{068B0462-75E9-4B1D-8B86-70E9E8F4C176}"/>
          </ac:grpSpMkLst>
        </pc:grpChg>
        <pc:picChg chg="mod">
          <ac:chgData name="Ethan Howells (2308529)" userId="S::2308529@student.uwtsd.ac.uk::fa287ede-cb3b-438d-a44b-4df5320326f0" providerId="AD" clId="Web-{68927195-17AA-05A0-9445-7608F719BA57}" dt="2024-10-30T14:47:48.300" v="5"/>
          <ac:picMkLst>
            <pc:docMk/>
            <pc:sldMk cId="1277654101" sldId="270"/>
            <ac:picMk id="16" creationId="{D43D4DD3-BA97-671E-3E25-076F6FEAF0C2}"/>
          </ac:picMkLst>
        </pc:picChg>
      </pc:sldChg>
      <pc:sldChg chg="addSp delSp modSp mod setBg modClrScheme chgLayout">
        <pc:chgData name="Ethan Howells (2308529)" userId="S::2308529@student.uwtsd.ac.uk::fa287ede-cb3b-438d-a44b-4df5320326f0" providerId="AD" clId="Web-{68927195-17AA-05A0-9445-7608F719BA57}" dt="2024-10-30T20:48:04.022" v="179" actId="1076"/>
        <pc:sldMkLst>
          <pc:docMk/>
          <pc:sldMk cId="3926389865" sldId="271"/>
        </pc:sldMkLst>
        <pc:spChg chg="del mod ord">
          <ac:chgData name="Ethan Howells (2308529)" userId="S::2308529@student.uwtsd.ac.uk::fa287ede-cb3b-438d-a44b-4df5320326f0" providerId="AD" clId="Web-{68927195-17AA-05A0-9445-7608F719BA57}" dt="2024-10-30T20:47:13.193" v="166"/>
          <ac:spMkLst>
            <pc:docMk/>
            <pc:sldMk cId="3926389865" sldId="271"/>
            <ac:spMk id="2" creationId="{0A7C878E-9AA6-0483-4729-438C926D987F}"/>
          </ac:spMkLst>
        </pc:spChg>
        <pc:spChg chg="del mod ord">
          <ac:chgData name="Ethan Howells (2308529)" userId="S::2308529@student.uwtsd.ac.uk::fa287ede-cb3b-438d-a44b-4df5320326f0" providerId="AD" clId="Web-{68927195-17AA-05A0-9445-7608F719BA57}" dt="2024-10-30T20:47:15.005" v="167"/>
          <ac:spMkLst>
            <pc:docMk/>
            <pc:sldMk cId="3926389865" sldId="271"/>
            <ac:spMk id="3" creationId="{5D05F4EE-0040-CD82-9185-BEA086680B4E}"/>
          </ac:spMkLst>
        </pc:spChg>
        <pc:spChg chg="mod ord">
          <ac:chgData name="Ethan Howells (2308529)" userId="S::2308529@student.uwtsd.ac.uk::fa287ede-cb3b-438d-a44b-4df5320326f0" providerId="AD" clId="Web-{68927195-17AA-05A0-9445-7608F719BA57}" dt="2024-10-30T20:47:09.927" v="165"/>
          <ac:spMkLst>
            <pc:docMk/>
            <pc:sldMk cId="3926389865" sldId="271"/>
            <ac:spMk id="4" creationId="{E1EDE981-4D79-0C30-6B4D-406548B1BA92}"/>
          </ac:spMkLst>
        </pc:spChg>
        <pc:spChg chg="mod ord">
          <ac:chgData name="Ethan Howells (2308529)" userId="S::2308529@student.uwtsd.ac.uk::fa287ede-cb3b-438d-a44b-4df5320326f0" providerId="AD" clId="Web-{68927195-17AA-05A0-9445-7608F719BA57}" dt="2024-10-30T20:47:09.927" v="165"/>
          <ac:spMkLst>
            <pc:docMk/>
            <pc:sldMk cId="3926389865" sldId="271"/>
            <ac:spMk id="5" creationId="{C854E558-CB3C-C9CF-5CF5-46ECE1F0F2E1}"/>
          </ac:spMkLst>
        </pc:spChg>
        <pc:spChg chg="mod ord">
          <ac:chgData name="Ethan Howells (2308529)" userId="S::2308529@student.uwtsd.ac.uk::fa287ede-cb3b-438d-a44b-4df5320326f0" providerId="AD" clId="Web-{68927195-17AA-05A0-9445-7608F719BA57}" dt="2024-10-30T20:47:09.927" v="165"/>
          <ac:spMkLst>
            <pc:docMk/>
            <pc:sldMk cId="3926389865" sldId="271"/>
            <ac:spMk id="6" creationId="{09FA50D7-9B59-7216-029B-67490E6D763E}"/>
          </ac:spMkLst>
        </pc:spChg>
        <pc:spChg chg="add">
          <ac:chgData name="Ethan Howells (2308529)" userId="S::2308529@student.uwtsd.ac.uk::fa287ede-cb3b-438d-a44b-4df5320326f0" providerId="AD" clId="Web-{68927195-17AA-05A0-9445-7608F719BA57}" dt="2024-10-30T20:47:09.927" v="165"/>
          <ac:spMkLst>
            <pc:docMk/>
            <pc:sldMk cId="3926389865" sldId="271"/>
            <ac:spMk id="37" creationId="{10CE3618-1D7A-4256-B2AF-9DB692996C65}"/>
          </ac:spMkLst>
        </pc:spChg>
        <pc:spChg chg="add del">
          <ac:chgData name="Ethan Howells (2308529)" userId="S::2308529@student.uwtsd.ac.uk::fa287ede-cb3b-438d-a44b-4df5320326f0" providerId="AD" clId="Web-{68927195-17AA-05A0-9445-7608F719BA57}" dt="2024-10-30T20:47:15.990" v="168"/>
          <ac:spMkLst>
            <pc:docMk/>
            <pc:sldMk cId="3926389865" sldId="271"/>
            <ac:spMk id="60" creationId="{3F39476B-1A6D-47CB-AC7A-FB87EF003323}"/>
          </ac:spMkLst>
        </pc:spChg>
        <pc:grpChg chg="add">
          <ac:chgData name="Ethan Howells (2308529)" userId="S::2308529@student.uwtsd.ac.uk::fa287ede-cb3b-438d-a44b-4df5320326f0" providerId="AD" clId="Web-{68927195-17AA-05A0-9445-7608F719BA57}" dt="2024-10-30T20:47:09.927" v="165"/>
          <ac:grpSpMkLst>
            <pc:docMk/>
            <pc:sldMk cId="3926389865" sldId="271"/>
            <ac:grpSpMk id="11" creationId="{E20A234D-B9A4-4358-82C4-55B27FDC0EF2}"/>
          </ac:grpSpMkLst>
        </pc:grpChg>
        <pc:grpChg chg="add">
          <ac:chgData name="Ethan Howells (2308529)" userId="S::2308529@student.uwtsd.ac.uk::fa287ede-cb3b-438d-a44b-4df5320326f0" providerId="AD" clId="Web-{68927195-17AA-05A0-9445-7608F719BA57}" dt="2024-10-30T20:47:09.927" v="165"/>
          <ac:grpSpMkLst>
            <pc:docMk/>
            <pc:sldMk cId="3926389865" sldId="271"/>
            <ac:grpSpMk id="32" creationId="{4BF14AA4-98BB-49F7-8A26-B9611695CB32}"/>
          </ac:grpSpMkLst>
        </pc:grpChg>
        <pc:grpChg chg="add">
          <ac:chgData name="Ethan Howells (2308529)" userId="S::2308529@student.uwtsd.ac.uk::fa287ede-cb3b-438d-a44b-4df5320326f0" providerId="AD" clId="Web-{68927195-17AA-05A0-9445-7608F719BA57}" dt="2024-10-30T20:47:09.927" v="165"/>
          <ac:grpSpMkLst>
            <pc:docMk/>
            <pc:sldMk cId="3926389865" sldId="271"/>
            <ac:grpSpMk id="39" creationId="{D91A9185-A7D5-460B-98BC-0BF2EBD3EEBE}"/>
          </ac:grpSpMkLst>
        </pc:grpChg>
        <pc:graphicFrameChg chg="add mod modGraphic">
          <ac:chgData name="Ethan Howells (2308529)" userId="S::2308529@student.uwtsd.ac.uk::fa287ede-cb3b-438d-a44b-4df5320326f0" providerId="AD" clId="Web-{68927195-17AA-05A0-9445-7608F719BA57}" dt="2024-10-30T20:48:04.022" v="179" actId="1076"/>
          <ac:graphicFrameMkLst>
            <pc:docMk/>
            <pc:sldMk cId="3926389865" sldId="271"/>
            <ac:graphicFrameMk id="7" creationId="{515928AD-45EA-E05C-0341-8B65A18B2E0B}"/>
          </ac:graphicFrameMkLst>
        </pc:graphicFrameChg>
        <pc:graphicFrameChg chg="add del mod">
          <ac:chgData name="Ethan Howells (2308529)" userId="S::2308529@student.uwtsd.ac.uk::fa287ede-cb3b-438d-a44b-4df5320326f0" providerId="AD" clId="Web-{68927195-17AA-05A0-9445-7608F719BA57}" dt="2024-10-30T20:47:34.975" v="173"/>
          <ac:graphicFrameMkLst>
            <pc:docMk/>
            <pc:sldMk cId="3926389865" sldId="271"/>
            <ac:graphicFrameMk id="76" creationId="{AD49930A-0375-6F2A-524C-758BEE7F0D33}"/>
          </ac:graphicFrameMkLst>
        </pc:graphicFrameChg>
        <pc:graphicFrameChg chg="add mod modGraphic">
          <ac:chgData name="Ethan Howells (2308529)" userId="S::2308529@student.uwtsd.ac.uk::fa287ede-cb3b-438d-a44b-4df5320326f0" providerId="AD" clId="Web-{68927195-17AA-05A0-9445-7608F719BA57}" dt="2024-10-30T20:48:00.882" v="178" actId="1076"/>
          <ac:graphicFrameMkLst>
            <pc:docMk/>
            <pc:sldMk cId="3926389865" sldId="271"/>
            <ac:graphicFrameMk id="99" creationId="{1F6DF657-741B-3158-3B96-DAFFB410F5CB}"/>
          </ac:graphicFrameMkLst>
        </pc:graphicFrameChg>
      </pc:sldChg>
      <pc:sldChg chg="modSp mod modClrScheme chgLayout">
        <pc:chgData name="Ethan Howells (2308529)" userId="S::2308529@student.uwtsd.ac.uk::fa287ede-cb3b-438d-a44b-4df5320326f0" providerId="AD" clId="Web-{68927195-17AA-05A0-9445-7608F719BA57}" dt="2024-10-30T14:47:16.190" v="0"/>
        <pc:sldMkLst>
          <pc:docMk/>
          <pc:sldMk cId="4103802763" sldId="272"/>
        </pc:sldMkLst>
        <pc:spChg chg="mod ord">
          <ac:chgData name="Ethan Howells (2308529)" userId="S::2308529@student.uwtsd.ac.uk::fa287ede-cb3b-438d-a44b-4df5320326f0" providerId="AD" clId="Web-{68927195-17AA-05A0-9445-7608F719BA57}" dt="2024-10-30T14:47:16.190" v="0"/>
          <ac:spMkLst>
            <pc:docMk/>
            <pc:sldMk cId="4103802763" sldId="272"/>
            <ac:spMk id="2" creationId="{D6CE9F27-84B2-8FFD-808C-90110686F515}"/>
          </ac:spMkLst>
        </pc:spChg>
        <pc:spChg chg="mod ord">
          <ac:chgData name="Ethan Howells (2308529)" userId="S::2308529@student.uwtsd.ac.uk::fa287ede-cb3b-438d-a44b-4df5320326f0" providerId="AD" clId="Web-{68927195-17AA-05A0-9445-7608F719BA57}" dt="2024-10-30T14:47:16.190" v="0"/>
          <ac:spMkLst>
            <pc:docMk/>
            <pc:sldMk cId="4103802763" sldId="272"/>
            <ac:spMk id="3" creationId="{C5C48F5E-C09B-0757-5D6C-F041C518C692}"/>
          </ac:spMkLst>
        </pc:spChg>
      </pc:sldChg>
      <pc:sldChg chg="modSp new">
        <pc:chgData name="Ethan Howells (2308529)" userId="S::2308529@student.uwtsd.ac.uk::fa287ede-cb3b-438d-a44b-4df5320326f0" providerId="AD" clId="Web-{68927195-17AA-05A0-9445-7608F719BA57}" dt="2024-10-30T20:01:07.701" v="90" actId="20577"/>
        <pc:sldMkLst>
          <pc:docMk/>
          <pc:sldMk cId="464974067" sldId="273"/>
        </pc:sldMkLst>
        <pc:spChg chg="mod">
          <ac:chgData name="Ethan Howells (2308529)" userId="S::2308529@student.uwtsd.ac.uk::fa287ede-cb3b-438d-a44b-4df5320326f0" providerId="AD" clId="Web-{68927195-17AA-05A0-9445-7608F719BA57}" dt="2024-10-30T19:56:07.161" v="74" actId="20577"/>
          <ac:spMkLst>
            <pc:docMk/>
            <pc:sldMk cId="464974067" sldId="273"/>
            <ac:spMk id="2" creationId="{B3F00D68-9FCA-1AA1-31A2-22530F9F4421}"/>
          </ac:spMkLst>
        </pc:spChg>
        <pc:spChg chg="mod">
          <ac:chgData name="Ethan Howells (2308529)" userId="S::2308529@student.uwtsd.ac.uk::fa287ede-cb3b-438d-a44b-4df5320326f0" providerId="AD" clId="Web-{68927195-17AA-05A0-9445-7608F719BA57}" dt="2024-10-30T20:01:07.701" v="90" actId="20577"/>
          <ac:spMkLst>
            <pc:docMk/>
            <pc:sldMk cId="464974067" sldId="273"/>
            <ac:spMk id="3" creationId="{2706C588-5199-8CBC-7D5C-0C81CBCEEFAC}"/>
          </ac:spMkLst>
        </pc:spChg>
      </pc:sldChg>
      <pc:sldChg chg="addSp delSp modSp new mod setBg">
        <pc:chgData name="Ethan Howells (2308529)" userId="S::2308529@student.uwtsd.ac.uk::fa287ede-cb3b-438d-a44b-4df5320326f0" providerId="AD" clId="Web-{68927195-17AA-05A0-9445-7608F719BA57}" dt="2024-10-30T20:25:36.538" v="136" actId="1076"/>
        <pc:sldMkLst>
          <pc:docMk/>
          <pc:sldMk cId="3564010719" sldId="274"/>
        </pc:sldMkLst>
        <pc:spChg chg="del mod">
          <ac:chgData name="Ethan Howells (2308529)" userId="S::2308529@student.uwtsd.ac.uk::fa287ede-cb3b-438d-a44b-4df5320326f0" providerId="AD" clId="Web-{68927195-17AA-05A0-9445-7608F719BA57}" dt="2024-10-30T20:25:32.288" v="135"/>
          <ac:spMkLst>
            <pc:docMk/>
            <pc:sldMk cId="3564010719" sldId="274"/>
            <ac:spMk id="2" creationId="{7918B921-C9EB-5D44-005E-DA7AC5092B17}"/>
          </ac:spMkLst>
        </pc:spChg>
        <pc:spChg chg="mod">
          <ac:chgData name="Ethan Howells (2308529)" userId="S::2308529@student.uwtsd.ac.uk::fa287ede-cb3b-438d-a44b-4df5320326f0" providerId="AD" clId="Web-{68927195-17AA-05A0-9445-7608F719BA57}" dt="2024-10-30T20:25:36.538" v="136" actId="1076"/>
          <ac:spMkLst>
            <pc:docMk/>
            <pc:sldMk cId="3564010719" sldId="274"/>
            <ac:spMk id="3" creationId="{92183BA5-8300-8719-CB33-A179A8E54862}"/>
          </ac:spMkLst>
        </pc:spChg>
        <pc:spChg chg="add">
          <ac:chgData name="Ethan Howells (2308529)" userId="S::2308529@student.uwtsd.ac.uk::fa287ede-cb3b-438d-a44b-4df5320326f0" providerId="AD" clId="Web-{68927195-17AA-05A0-9445-7608F719BA57}" dt="2024-10-30T20:25:27.710" v="134"/>
          <ac:spMkLst>
            <pc:docMk/>
            <pc:sldMk cId="3564010719" sldId="274"/>
            <ac:spMk id="10" creationId="{E7809403-F036-486E-A082-D0BA5014AB54}"/>
          </ac:spMkLst>
        </pc:spChg>
        <pc:spChg chg="add">
          <ac:chgData name="Ethan Howells (2308529)" userId="S::2308529@student.uwtsd.ac.uk::fa287ede-cb3b-438d-a44b-4df5320326f0" providerId="AD" clId="Web-{68927195-17AA-05A0-9445-7608F719BA57}" dt="2024-10-30T20:25:27.710" v="134"/>
          <ac:spMkLst>
            <pc:docMk/>
            <pc:sldMk cId="3564010719" sldId="274"/>
            <ac:spMk id="35" creationId="{18D11982-C5B6-47A7-A2B7-D83C2B5F84A5}"/>
          </ac:spMkLst>
        </pc:spChg>
        <pc:spChg chg="add">
          <ac:chgData name="Ethan Howells (2308529)" userId="S::2308529@student.uwtsd.ac.uk::fa287ede-cb3b-438d-a44b-4df5320326f0" providerId="AD" clId="Web-{68927195-17AA-05A0-9445-7608F719BA57}" dt="2024-10-30T20:25:27.710" v="134"/>
          <ac:spMkLst>
            <pc:docMk/>
            <pc:sldMk cId="3564010719" sldId="274"/>
            <ac:spMk id="37" creationId="{AFA589DD-F44B-4851-B3FE-EEA4697DF587}"/>
          </ac:spMkLst>
        </pc:spChg>
        <pc:spChg chg="add">
          <ac:chgData name="Ethan Howells (2308529)" userId="S::2308529@student.uwtsd.ac.uk::fa287ede-cb3b-438d-a44b-4df5320326f0" providerId="AD" clId="Web-{68927195-17AA-05A0-9445-7608F719BA57}" dt="2024-10-30T20:25:27.710" v="134"/>
          <ac:spMkLst>
            <pc:docMk/>
            <pc:sldMk cId="3564010719" sldId="274"/>
            <ac:spMk id="39" creationId="{83D6EBCF-FE38-4618-BCFF-085B77289965}"/>
          </ac:spMkLst>
        </pc:spChg>
        <pc:spChg chg="add">
          <ac:chgData name="Ethan Howells (2308529)" userId="S::2308529@student.uwtsd.ac.uk::fa287ede-cb3b-438d-a44b-4df5320326f0" providerId="AD" clId="Web-{68927195-17AA-05A0-9445-7608F719BA57}" dt="2024-10-30T20:25:27.710" v="134"/>
          <ac:spMkLst>
            <pc:docMk/>
            <pc:sldMk cId="3564010719" sldId="274"/>
            <ac:spMk id="41" creationId="{8909DB99-AFF4-4552-A4D5-4F4C8327888A}"/>
          </ac:spMkLst>
        </pc:spChg>
        <pc:grpChg chg="add">
          <ac:chgData name="Ethan Howells (2308529)" userId="S::2308529@student.uwtsd.ac.uk::fa287ede-cb3b-438d-a44b-4df5320326f0" providerId="AD" clId="Web-{68927195-17AA-05A0-9445-7608F719BA57}" dt="2024-10-30T20:25:27.710" v="134"/>
          <ac:grpSpMkLst>
            <pc:docMk/>
            <pc:sldMk cId="3564010719" sldId="274"/>
            <ac:grpSpMk id="12" creationId="{A6AE1241-D52D-4D92-B967-A6FE92A1BE5F}"/>
          </ac:grpSpMkLst>
        </pc:grpChg>
        <pc:picChg chg="add">
          <ac:chgData name="Ethan Howells (2308529)" userId="S::2308529@student.uwtsd.ac.uk::fa287ede-cb3b-438d-a44b-4df5320326f0" providerId="AD" clId="Web-{68927195-17AA-05A0-9445-7608F719BA57}" dt="2024-10-30T20:25:27.710" v="134"/>
          <ac:picMkLst>
            <pc:docMk/>
            <pc:sldMk cId="3564010719" sldId="274"/>
            <ac:picMk id="7" creationId="{E69D364F-D611-2E3D-009D-13FA27703853}"/>
          </ac:picMkLst>
        </pc:picChg>
      </pc:sldChg>
      <pc:sldChg chg="addSp delSp modSp new mod setBg">
        <pc:chgData name="Ethan Howells (2308529)" userId="S::2308529@student.uwtsd.ac.uk::fa287ede-cb3b-438d-a44b-4df5320326f0" providerId="AD" clId="Web-{68927195-17AA-05A0-9445-7608F719BA57}" dt="2024-10-30T20:56:21.551" v="240" actId="20577"/>
        <pc:sldMkLst>
          <pc:docMk/>
          <pc:sldMk cId="3263123349" sldId="275"/>
        </pc:sldMkLst>
        <pc:spChg chg="mod">
          <ac:chgData name="Ethan Howells (2308529)" userId="S::2308529@student.uwtsd.ac.uk::fa287ede-cb3b-438d-a44b-4df5320326f0" providerId="AD" clId="Web-{68927195-17AA-05A0-9445-7608F719BA57}" dt="2024-10-30T20:51:12.949" v="194" actId="1076"/>
          <ac:spMkLst>
            <pc:docMk/>
            <pc:sldMk cId="3263123349" sldId="275"/>
            <ac:spMk id="2" creationId="{E44D7E81-1F26-9ACA-C191-1138AB47E984}"/>
          </ac:spMkLst>
        </pc:spChg>
        <pc:spChg chg="mod">
          <ac:chgData name="Ethan Howells (2308529)" userId="S::2308529@student.uwtsd.ac.uk::fa287ede-cb3b-438d-a44b-4df5320326f0" providerId="AD" clId="Web-{68927195-17AA-05A0-9445-7608F719BA57}" dt="2024-10-30T20:56:21.551" v="240" actId="20577"/>
          <ac:spMkLst>
            <pc:docMk/>
            <pc:sldMk cId="3263123349" sldId="275"/>
            <ac:spMk id="3" creationId="{35294067-5918-64B4-8E0C-055C94D64C99}"/>
          </ac:spMkLst>
        </pc:spChg>
        <pc:spChg chg="add del">
          <ac:chgData name="Ethan Howells (2308529)" userId="S::2308529@student.uwtsd.ac.uk::fa287ede-cb3b-438d-a44b-4df5320326f0" providerId="AD" clId="Web-{68927195-17AA-05A0-9445-7608F719BA57}" dt="2024-10-30T20:46:06.847" v="163"/>
          <ac:spMkLst>
            <pc:docMk/>
            <pc:sldMk cId="3263123349" sldId="275"/>
            <ac:spMk id="34" creationId="{62704ED4-17AD-4155-82BF-349125232CE9}"/>
          </ac:spMkLst>
        </pc:spChg>
        <pc:spChg chg="add del">
          <ac:chgData name="Ethan Howells (2308529)" userId="S::2308529@student.uwtsd.ac.uk::fa287ede-cb3b-438d-a44b-4df5320326f0" providerId="AD" clId="Web-{68927195-17AA-05A0-9445-7608F719BA57}" dt="2024-10-30T20:46:06.847" v="163"/>
          <ac:spMkLst>
            <pc:docMk/>
            <pc:sldMk cId="3263123349" sldId="275"/>
            <ac:spMk id="57" creationId="{E4BAAF5C-577F-43DB-8ACD-EDAB5A54E6C0}"/>
          </ac:spMkLst>
        </pc:spChg>
        <pc:spChg chg="add del">
          <ac:chgData name="Ethan Howells (2308529)" userId="S::2308529@student.uwtsd.ac.uk::fa287ede-cb3b-438d-a44b-4df5320326f0" providerId="AD" clId="Web-{68927195-17AA-05A0-9445-7608F719BA57}" dt="2024-10-30T20:46:06.847" v="163"/>
          <ac:spMkLst>
            <pc:docMk/>
            <pc:sldMk cId="3263123349" sldId="275"/>
            <ac:spMk id="59" creationId="{78B6E08A-861F-4A1A-BCF0-69429C5A281C}"/>
          </ac:spMkLst>
        </pc:spChg>
        <pc:spChg chg="add">
          <ac:chgData name="Ethan Howells (2308529)" userId="S::2308529@student.uwtsd.ac.uk::fa287ede-cb3b-438d-a44b-4df5320326f0" providerId="AD" clId="Web-{68927195-17AA-05A0-9445-7608F719BA57}" dt="2024-10-30T20:46:06.863" v="164"/>
          <ac:spMkLst>
            <pc:docMk/>
            <pc:sldMk cId="3263123349" sldId="275"/>
            <ac:spMk id="63" creationId="{10CE3618-1D7A-4256-B2AF-9DB692996C65}"/>
          </ac:spMkLst>
        </pc:spChg>
        <pc:spChg chg="add del">
          <ac:chgData name="Ethan Howells (2308529)" userId="S::2308529@student.uwtsd.ac.uk::fa287ede-cb3b-438d-a44b-4df5320326f0" providerId="AD" clId="Web-{68927195-17AA-05A0-9445-7608F719BA57}" dt="2024-10-30T20:48:32.273" v="193"/>
          <ac:spMkLst>
            <pc:docMk/>
            <pc:sldMk cId="3263123349" sldId="275"/>
            <ac:spMk id="65" creationId="{3F39476B-1A6D-47CB-AC7A-FB87EF003323}"/>
          </ac:spMkLst>
        </pc:spChg>
        <pc:grpChg chg="add del">
          <ac:chgData name="Ethan Howells (2308529)" userId="S::2308529@student.uwtsd.ac.uk::fa287ede-cb3b-438d-a44b-4df5320326f0" providerId="AD" clId="Web-{68927195-17AA-05A0-9445-7608F719BA57}" dt="2024-10-30T20:46:06.847" v="163"/>
          <ac:grpSpMkLst>
            <pc:docMk/>
            <pc:sldMk cId="3263123349" sldId="275"/>
            <ac:grpSpMk id="8" creationId="{E20A234D-B9A4-4358-82C4-55B27FDC0EF2}"/>
          </ac:grpSpMkLst>
        </pc:grpChg>
        <pc:grpChg chg="add del">
          <ac:chgData name="Ethan Howells (2308529)" userId="S::2308529@student.uwtsd.ac.uk::fa287ede-cb3b-438d-a44b-4df5320326f0" providerId="AD" clId="Web-{68927195-17AA-05A0-9445-7608F719BA57}" dt="2024-10-30T20:46:06.847" v="163"/>
          <ac:grpSpMkLst>
            <pc:docMk/>
            <pc:sldMk cId="3263123349" sldId="275"/>
            <ac:grpSpMk id="29" creationId="{4BF14AA4-98BB-49F7-8A26-B9611695CB32}"/>
          </ac:grpSpMkLst>
        </pc:grpChg>
        <pc:grpChg chg="add del">
          <ac:chgData name="Ethan Howells (2308529)" userId="S::2308529@student.uwtsd.ac.uk::fa287ede-cb3b-438d-a44b-4df5320326f0" providerId="AD" clId="Web-{68927195-17AA-05A0-9445-7608F719BA57}" dt="2024-10-30T20:46:06.847" v="163"/>
          <ac:grpSpMkLst>
            <pc:docMk/>
            <pc:sldMk cId="3263123349" sldId="275"/>
            <ac:grpSpMk id="36" creationId="{94030ADA-F758-4871-82A9-A900D3A1CF27}"/>
          </ac:grpSpMkLst>
        </pc:grpChg>
        <pc:grpChg chg="add">
          <ac:chgData name="Ethan Howells (2308529)" userId="S::2308529@student.uwtsd.ac.uk::fa287ede-cb3b-438d-a44b-4df5320326f0" providerId="AD" clId="Web-{68927195-17AA-05A0-9445-7608F719BA57}" dt="2024-10-30T20:46:06.863" v="164"/>
          <ac:grpSpMkLst>
            <pc:docMk/>
            <pc:sldMk cId="3263123349" sldId="275"/>
            <ac:grpSpMk id="61" creationId="{E20A234D-B9A4-4358-82C4-55B27FDC0EF2}"/>
          </ac:grpSpMkLst>
        </pc:grpChg>
        <pc:grpChg chg="add">
          <ac:chgData name="Ethan Howells (2308529)" userId="S::2308529@student.uwtsd.ac.uk::fa287ede-cb3b-438d-a44b-4df5320326f0" providerId="AD" clId="Web-{68927195-17AA-05A0-9445-7608F719BA57}" dt="2024-10-30T20:46:06.863" v="164"/>
          <ac:grpSpMkLst>
            <pc:docMk/>
            <pc:sldMk cId="3263123349" sldId="275"/>
            <ac:grpSpMk id="62" creationId="{4BF14AA4-98BB-49F7-8A26-B9611695CB32}"/>
          </ac:grpSpMkLst>
        </pc:grpChg>
        <pc:grpChg chg="add">
          <ac:chgData name="Ethan Howells (2308529)" userId="S::2308529@student.uwtsd.ac.uk::fa287ede-cb3b-438d-a44b-4df5320326f0" providerId="AD" clId="Web-{68927195-17AA-05A0-9445-7608F719BA57}" dt="2024-10-30T20:46:06.863" v="164"/>
          <ac:grpSpMkLst>
            <pc:docMk/>
            <pc:sldMk cId="3263123349" sldId="275"/>
            <ac:grpSpMk id="64" creationId="{D91A9185-A7D5-460B-98BC-0BF2EBD3EEBE}"/>
          </ac:grpSpMkLst>
        </pc:grpChg>
      </pc:sldChg>
      <pc:sldChg chg="new del">
        <pc:chgData name="Ethan Howells (2308529)" userId="S::2308529@student.uwtsd.ac.uk::fa287ede-cb3b-438d-a44b-4df5320326f0" providerId="AD" clId="Web-{68927195-17AA-05A0-9445-7608F719BA57}" dt="2024-10-30T20:39:11.821" v="145"/>
        <pc:sldMkLst>
          <pc:docMk/>
          <pc:sldMk cId="3295596118" sldId="275"/>
        </pc:sldMkLst>
      </pc:sldChg>
      <pc:sldChg chg="modSp new">
        <pc:chgData name="Ethan Howells (2308529)" userId="S::2308529@student.uwtsd.ac.uk::fa287ede-cb3b-438d-a44b-4df5320326f0" providerId="AD" clId="Web-{68927195-17AA-05A0-9445-7608F719BA57}" dt="2024-10-30T20:54:50.017" v="226" actId="1076"/>
        <pc:sldMkLst>
          <pc:docMk/>
          <pc:sldMk cId="1861597764" sldId="276"/>
        </pc:sldMkLst>
        <pc:spChg chg="mod">
          <ac:chgData name="Ethan Howells (2308529)" userId="S::2308529@student.uwtsd.ac.uk::fa287ede-cb3b-438d-a44b-4df5320326f0" providerId="AD" clId="Web-{68927195-17AA-05A0-9445-7608F719BA57}" dt="2024-10-30T20:54:50.017" v="226" actId="1076"/>
          <ac:spMkLst>
            <pc:docMk/>
            <pc:sldMk cId="1861597764" sldId="276"/>
            <ac:spMk id="2" creationId="{EA53C275-083E-CB0D-FCA2-BAEE137770AA}"/>
          </ac:spMkLst>
        </pc:spChg>
      </pc:sldChg>
      <pc:sldMasterChg chg="del delSldLayout">
        <pc:chgData name="Ethan Howells (2308529)" userId="S::2308529@student.uwtsd.ac.uk::fa287ede-cb3b-438d-a44b-4df5320326f0" providerId="AD" clId="Web-{68927195-17AA-05A0-9445-7608F719BA57}" dt="2024-10-30T14:47:16.190" v="0"/>
        <pc:sldMasterMkLst>
          <pc:docMk/>
          <pc:sldMasterMk cId="3834428434" sldId="2147483738"/>
        </pc:sldMasterMkLst>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3091978839" sldId="2147483739"/>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2534783045" sldId="2147483740"/>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1234685645" sldId="2147483741"/>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48644318" sldId="2147483742"/>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2573660297" sldId="2147483743"/>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2399682090" sldId="2147483744"/>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506902561" sldId="2147483745"/>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4157247752" sldId="2147483746"/>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408835998" sldId="2147483747"/>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455112386" sldId="2147483748"/>
          </pc:sldLayoutMkLst>
        </pc:sldLayoutChg>
        <pc:sldLayoutChg chg="del">
          <pc:chgData name="Ethan Howells (2308529)" userId="S::2308529@student.uwtsd.ac.uk::fa287ede-cb3b-438d-a44b-4df5320326f0" providerId="AD" clId="Web-{68927195-17AA-05A0-9445-7608F719BA57}" dt="2024-10-30T14:47:16.190" v="0"/>
          <pc:sldLayoutMkLst>
            <pc:docMk/>
            <pc:sldMasterMk cId="3834428434" sldId="2147483738"/>
            <pc:sldLayoutMk cId="463316434" sldId="2147483749"/>
          </pc:sldLayoutMkLst>
        </pc:sldLayoutChg>
      </pc:sldMasterChg>
      <pc:sldMasterChg chg="add addSldLayout modSldLayout">
        <pc:chgData name="Ethan Howells (2308529)" userId="S::2308529@student.uwtsd.ac.uk::fa287ede-cb3b-438d-a44b-4df5320326f0" providerId="AD" clId="Web-{68927195-17AA-05A0-9445-7608F719BA57}" dt="2024-10-30T14:47:16.190" v="0"/>
        <pc:sldMasterMkLst>
          <pc:docMk/>
          <pc:sldMasterMk cId="2841757985" sldId="2147483750"/>
        </pc:sldMasterMkLst>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4104043796" sldId="2147483751"/>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1769478461" sldId="2147483752"/>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937593839" sldId="2147483753"/>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739206417" sldId="2147483754"/>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794306942" sldId="2147483755"/>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2355296779" sldId="2147483756"/>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4277358816" sldId="2147483757"/>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1252085575" sldId="2147483758"/>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1389808589" sldId="2147483759"/>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2534637639" sldId="2147483760"/>
          </pc:sldLayoutMkLst>
        </pc:sldLayoutChg>
        <pc:sldLayoutChg chg="add mod replId">
          <pc:chgData name="Ethan Howells (2308529)" userId="S::2308529@student.uwtsd.ac.uk::fa287ede-cb3b-438d-a44b-4df5320326f0" providerId="AD" clId="Web-{68927195-17AA-05A0-9445-7608F719BA57}" dt="2024-10-30T14:47:16.190" v="0"/>
          <pc:sldLayoutMkLst>
            <pc:docMk/>
            <pc:sldMasterMk cId="2841757985" sldId="2147483750"/>
            <pc:sldLayoutMk cId="4148274092" sldId="2147483761"/>
          </pc:sldLayoutMkLst>
        </pc:sldLayoutChg>
      </pc:sldMasterChg>
    </pc:docChg>
  </pc:docChgLst>
  <pc:docChgLst>
    <pc:chgData name="Ethan Howells (2308529)" userId="S::2308529@student.uwtsd.ac.uk::fa287ede-cb3b-438d-a44b-4df5320326f0" providerId="AD" clId="Web-{94A7C670-A762-644B-6F83-D787E9C479B3}"/>
    <pc:docChg chg="modSld">
      <pc:chgData name="Ethan Howells (2308529)" userId="S::2308529@student.uwtsd.ac.uk::fa287ede-cb3b-438d-a44b-4df5320326f0" providerId="AD" clId="Web-{94A7C670-A762-644B-6F83-D787E9C479B3}" dt="2024-11-03T17:57:43.836" v="41" actId="20577"/>
      <pc:docMkLst>
        <pc:docMk/>
      </pc:docMkLst>
      <pc:sldChg chg="modSp">
        <pc:chgData name="Ethan Howells (2308529)" userId="S::2308529@student.uwtsd.ac.uk::fa287ede-cb3b-438d-a44b-4df5320326f0" providerId="AD" clId="Web-{94A7C670-A762-644B-6F83-D787E9C479B3}" dt="2024-11-03T17:57:31.711" v="37" actId="20577"/>
        <pc:sldMkLst>
          <pc:docMk/>
          <pc:sldMk cId="4244900580" sldId="260"/>
        </pc:sldMkLst>
        <pc:spChg chg="mod">
          <ac:chgData name="Ethan Howells (2308529)" userId="S::2308529@student.uwtsd.ac.uk::fa287ede-cb3b-438d-a44b-4df5320326f0" providerId="AD" clId="Web-{94A7C670-A762-644B-6F83-D787E9C479B3}" dt="2024-11-03T17:57:31.711" v="37" actId="20577"/>
          <ac:spMkLst>
            <pc:docMk/>
            <pc:sldMk cId="4244900580" sldId="260"/>
            <ac:spMk id="2" creationId="{B12ECE0E-4679-DBF9-C0B4-83B33B692025}"/>
          </ac:spMkLst>
        </pc:spChg>
      </pc:sldChg>
      <pc:sldChg chg="modSp">
        <pc:chgData name="Ethan Howells (2308529)" userId="S::2308529@student.uwtsd.ac.uk::fa287ede-cb3b-438d-a44b-4df5320326f0" providerId="AD" clId="Web-{94A7C670-A762-644B-6F83-D787E9C479B3}" dt="2024-11-03T17:51:27.216" v="7" actId="20577"/>
        <pc:sldMkLst>
          <pc:docMk/>
          <pc:sldMk cId="3020414419" sldId="261"/>
        </pc:sldMkLst>
        <pc:spChg chg="mod">
          <ac:chgData name="Ethan Howells (2308529)" userId="S::2308529@student.uwtsd.ac.uk::fa287ede-cb3b-438d-a44b-4df5320326f0" providerId="AD" clId="Web-{94A7C670-A762-644B-6F83-D787E9C479B3}" dt="2024-11-03T17:51:27.216" v="7" actId="20577"/>
          <ac:spMkLst>
            <pc:docMk/>
            <pc:sldMk cId="3020414419" sldId="261"/>
            <ac:spMk id="14" creationId="{8CC9F903-0122-58BD-3747-8D1DDAADDFB4}"/>
          </ac:spMkLst>
        </pc:spChg>
      </pc:sldChg>
      <pc:sldChg chg="modSp">
        <pc:chgData name="Ethan Howells (2308529)" userId="S::2308529@student.uwtsd.ac.uk::fa287ede-cb3b-438d-a44b-4df5320326f0" providerId="AD" clId="Web-{94A7C670-A762-644B-6F83-D787E9C479B3}" dt="2024-11-03T17:57:20.132" v="33" actId="20577"/>
        <pc:sldMkLst>
          <pc:docMk/>
          <pc:sldMk cId="2171004541" sldId="263"/>
        </pc:sldMkLst>
        <pc:spChg chg="mod">
          <ac:chgData name="Ethan Howells (2308529)" userId="S::2308529@student.uwtsd.ac.uk::fa287ede-cb3b-438d-a44b-4df5320326f0" providerId="AD" clId="Web-{94A7C670-A762-644B-6F83-D787E9C479B3}" dt="2024-11-03T17:57:20.132" v="33" actId="20577"/>
          <ac:spMkLst>
            <pc:docMk/>
            <pc:sldMk cId="2171004541" sldId="263"/>
            <ac:spMk id="12" creationId="{C28737C3-46A3-0B82-AD73-80BE26E9F2E5}"/>
          </ac:spMkLst>
        </pc:spChg>
      </pc:sldChg>
      <pc:sldChg chg="modSp">
        <pc:chgData name="Ethan Howells (2308529)" userId="S::2308529@student.uwtsd.ac.uk::fa287ede-cb3b-438d-a44b-4df5320326f0" providerId="AD" clId="Web-{94A7C670-A762-644B-6F83-D787E9C479B3}" dt="2024-11-03T17:57:07.147" v="32" actId="20577"/>
        <pc:sldMkLst>
          <pc:docMk/>
          <pc:sldMk cId="1980133723" sldId="266"/>
        </pc:sldMkLst>
        <pc:spChg chg="mod">
          <ac:chgData name="Ethan Howells (2308529)" userId="S::2308529@student.uwtsd.ac.uk::fa287ede-cb3b-438d-a44b-4df5320326f0" providerId="AD" clId="Web-{94A7C670-A762-644B-6F83-D787E9C479B3}" dt="2024-11-03T17:57:07.147" v="32" actId="20577"/>
          <ac:spMkLst>
            <pc:docMk/>
            <pc:sldMk cId="1980133723" sldId="266"/>
            <ac:spMk id="2" creationId="{2F575172-CA84-2518-6AA1-4226BF372E37}"/>
          </ac:spMkLst>
        </pc:spChg>
      </pc:sldChg>
      <pc:sldChg chg="modSp">
        <pc:chgData name="Ethan Howells (2308529)" userId="S::2308529@student.uwtsd.ac.uk::fa287ede-cb3b-438d-a44b-4df5320326f0" providerId="AD" clId="Web-{94A7C670-A762-644B-6F83-D787E9C479B3}" dt="2024-11-03T17:57:35.476" v="38" actId="20577"/>
        <pc:sldMkLst>
          <pc:docMk/>
          <pc:sldMk cId="1241647522" sldId="268"/>
        </pc:sldMkLst>
        <pc:spChg chg="mod">
          <ac:chgData name="Ethan Howells (2308529)" userId="S::2308529@student.uwtsd.ac.uk::fa287ede-cb3b-438d-a44b-4df5320326f0" providerId="AD" clId="Web-{94A7C670-A762-644B-6F83-D787E9C479B3}" dt="2024-11-03T17:57:35.476" v="38" actId="20577"/>
          <ac:spMkLst>
            <pc:docMk/>
            <pc:sldMk cId="1241647522" sldId="268"/>
            <ac:spMk id="12" creationId="{46C96486-FAD9-6D88-AAFE-16BB41C0998B}"/>
          </ac:spMkLst>
        </pc:spChg>
        <pc:spChg chg="mod">
          <ac:chgData name="Ethan Howells (2308529)" userId="S::2308529@student.uwtsd.ac.uk::fa287ede-cb3b-438d-a44b-4df5320326f0" providerId="AD" clId="Web-{94A7C670-A762-644B-6F83-D787E9C479B3}" dt="2024-11-03T17:50:53.481" v="5" actId="20577"/>
          <ac:spMkLst>
            <pc:docMk/>
            <pc:sldMk cId="1241647522" sldId="268"/>
            <ac:spMk id="14" creationId="{874131A5-6F5F-3E96-B26C-CC493F3D9570}"/>
          </ac:spMkLst>
        </pc:spChg>
      </pc:sldChg>
      <pc:sldChg chg="modSp">
        <pc:chgData name="Ethan Howells (2308529)" userId="S::2308529@student.uwtsd.ac.uk::fa287ede-cb3b-438d-a44b-4df5320326f0" providerId="AD" clId="Web-{94A7C670-A762-644B-6F83-D787E9C479B3}" dt="2024-11-03T17:55:51.802" v="28" actId="14100"/>
        <pc:sldMkLst>
          <pc:docMk/>
          <pc:sldMk cId="3926389865" sldId="271"/>
        </pc:sldMkLst>
        <pc:graphicFrameChg chg="mod">
          <ac:chgData name="Ethan Howells (2308529)" userId="S::2308529@student.uwtsd.ac.uk::fa287ede-cb3b-438d-a44b-4df5320326f0" providerId="AD" clId="Web-{94A7C670-A762-644B-6F83-D787E9C479B3}" dt="2024-11-03T17:55:51.802" v="28" actId="14100"/>
          <ac:graphicFrameMkLst>
            <pc:docMk/>
            <pc:sldMk cId="3926389865" sldId="271"/>
            <ac:graphicFrameMk id="7" creationId="{515928AD-45EA-E05C-0341-8B65A18B2E0B}"/>
          </ac:graphicFrameMkLst>
        </pc:graphicFrameChg>
        <pc:graphicFrameChg chg="mod modGraphic">
          <ac:chgData name="Ethan Howells (2308529)" userId="S::2308529@student.uwtsd.ac.uk::fa287ede-cb3b-438d-a44b-4df5320326f0" providerId="AD" clId="Web-{94A7C670-A762-644B-6F83-D787E9C479B3}" dt="2024-11-03T17:55:47.020" v="27" actId="1076"/>
          <ac:graphicFrameMkLst>
            <pc:docMk/>
            <pc:sldMk cId="3926389865" sldId="271"/>
            <ac:graphicFrameMk id="99" creationId="{1F6DF657-741B-3158-3B96-DAFFB410F5CB}"/>
          </ac:graphicFrameMkLst>
        </pc:graphicFrameChg>
      </pc:sldChg>
      <pc:sldChg chg="modSp">
        <pc:chgData name="Ethan Howells (2308529)" userId="S::2308529@student.uwtsd.ac.uk::fa287ede-cb3b-438d-a44b-4df5320326f0" providerId="AD" clId="Web-{94A7C670-A762-644B-6F83-D787E9C479B3}" dt="2024-11-03T17:57:24.038" v="34" actId="20577"/>
        <pc:sldMkLst>
          <pc:docMk/>
          <pc:sldMk cId="464974067" sldId="273"/>
        </pc:sldMkLst>
        <pc:spChg chg="mod">
          <ac:chgData name="Ethan Howells (2308529)" userId="S::2308529@student.uwtsd.ac.uk::fa287ede-cb3b-438d-a44b-4df5320326f0" providerId="AD" clId="Web-{94A7C670-A762-644B-6F83-D787E9C479B3}" dt="2024-11-03T17:57:24.038" v="34" actId="20577"/>
          <ac:spMkLst>
            <pc:docMk/>
            <pc:sldMk cId="464974067" sldId="273"/>
            <ac:spMk id="2" creationId="{B3F00D68-9FCA-1AA1-31A2-22530F9F4421}"/>
          </ac:spMkLst>
        </pc:spChg>
      </pc:sldChg>
      <pc:sldChg chg="modSp">
        <pc:chgData name="Ethan Howells (2308529)" userId="S::2308529@student.uwtsd.ac.uk::fa287ede-cb3b-438d-a44b-4df5320326f0" providerId="AD" clId="Web-{94A7C670-A762-644B-6F83-D787E9C479B3}" dt="2024-11-03T17:57:43.836" v="41" actId="20577"/>
        <pc:sldMkLst>
          <pc:docMk/>
          <pc:sldMk cId="3564010719" sldId="274"/>
        </pc:sldMkLst>
        <pc:spChg chg="mod">
          <ac:chgData name="Ethan Howells (2308529)" userId="S::2308529@student.uwtsd.ac.uk::fa287ede-cb3b-438d-a44b-4df5320326f0" providerId="AD" clId="Web-{94A7C670-A762-644B-6F83-D787E9C479B3}" dt="2024-11-03T17:57:43.836" v="41" actId="20577"/>
          <ac:spMkLst>
            <pc:docMk/>
            <pc:sldMk cId="3564010719" sldId="274"/>
            <ac:spMk id="3" creationId="{92183BA5-8300-8719-CB33-A179A8E54862}"/>
          </ac:spMkLst>
        </pc:spChg>
      </pc:sldChg>
      <pc:sldChg chg="modSp">
        <pc:chgData name="Ethan Howells (2308529)" userId="S::2308529@student.uwtsd.ac.uk::fa287ede-cb3b-438d-a44b-4df5320326f0" providerId="AD" clId="Web-{94A7C670-A762-644B-6F83-D787E9C479B3}" dt="2024-11-03T17:56:57.444" v="31" actId="20577"/>
        <pc:sldMkLst>
          <pc:docMk/>
          <pc:sldMk cId="1861597764" sldId="276"/>
        </pc:sldMkLst>
        <pc:spChg chg="mod">
          <ac:chgData name="Ethan Howells (2308529)" userId="S::2308529@student.uwtsd.ac.uk::fa287ede-cb3b-438d-a44b-4df5320326f0" providerId="AD" clId="Web-{94A7C670-A762-644B-6F83-D787E9C479B3}" dt="2024-11-03T17:56:57.444" v="31" actId="20577"/>
          <ac:spMkLst>
            <pc:docMk/>
            <pc:sldMk cId="1861597764" sldId="276"/>
            <ac:spMk id="2" creationId="{EA53C275-083E-CB0D-FCA2-BAEE137770AA}"/>
          </ac:spMkLst>
        </pc:spChg>
      </pc:sldChg>
      <pc:sldChg chg="modSp">
        <pc:chgData name="Ethan Howells (2308529)" userId="S::2308529@student.uwtsd.ac.uk::fa287ede-cb3b-438d-a44b-4df5320326f0" providerId="AD" clId="Web-{94A7C670-A762-644B-6F83-D787E9C479B3}" dt="2024-11-03T17:52:50.703" v="17" actId="1076"/>
        <pc:sldMkLst>
          <pc:docMk/>
          <pc:sldMk cId="3706653110" sldId="277"/>
        </pc:sldMkLst>
        <pc:spChg chg="mod">
          <ac:chgData name="Ethan Howells (2308529)" userId="S::2308529@student.uwtsd.ac.uk::fa287ede-cb3b-438d-a44b-4df5320326f0" providerId="AD" clId="Web-{94A7C670-A762-644B-6F83-D787E9C479B3}" dt="2024-11-03T17:52:50.703" v="17" actId="1076"/>
          <ac:spMkLst>
            <pc:docMk/>
            <pc:sldMk cId="3706653110" sldId="277"/>
            <ac:spMk id="2" creationId="{DE9DD264-C9FA-9EBB-2598-734B32CD4C2D}"/>
          </ac:spMkLst>
        </pc:spChg>
      </pc:sldChg>
    </pc:docChg>
  </pc:docChgLst>
  <pc:docChgLst>
    <pc:chgData name="Ethan Howells (2308529)" userId="S::2308529@student.uwtsd.ac.uk::fa287ede-cb3b-438d-a44b-4df5320326f0" providerId="AD" clId="Web-{4F34D42D-483D-1C2D-8E30-C8B4E660BE41}"/>
    <pc:docChg chg="addSld modSld addMainMaster delMainMaster">
      <pc:chgData name="Ethan Howells (2308529)" userId="S::2308529@student.uwtsd.ac.uk::fa287ede-cb3b-438d-a44b-4df5320326f0" providerId="AD" clId="Web-{4F34D42D-483D-1C2D-8E30-C8B4E660BE41}" dt="2024-10-21T08:38:36.894" v="80"/>
      <pc:docMkLst>
        <pc:docMk/>
      </pc:docMkLst>
      <pc:sldChg chg="delSp modSp mod modClrScheme chgLayout">
        <pc:chgData name="Ethan Howells (2308529)" userId="S::2308529@student.uwtsd.ac.uk::fa287ede-cb3b-438d-a44b-4df5320326f0" providerId="AD" clId="Web-{4F34D42D-483D-1C2D-8E30-C8B4E660BE41}" dt="2024-10-21T08:31:55.820" v="18" actId="1076"/>
        <pc:sldMkLst>
          <pc:docMk/>
          <pc:sldMk cId="109857222" sldId="256"/>
        </pc:sldMkLst>
        <pc:spChg chg="mod ord">
          <ac:chgData name="Ethan Howells (2308529)" userId="S::2308529@student.uwtsd.ac.uk::fa287ede-cb3b-438d-a44b-4df5320326f0" providerId="AD" clId="Web-{4F34D42D-483D-1C2D-8E30-C8B4E660BE41}" dt="2024-10-21T08:31:55.820" v="18" actId="1076"/>
          <ac:spMkLst>
            <pc:docMk/>
            <pc:sldMk cId="109857222" sldId="256"/>
            <ac:spMk id="2" creationId="{00000000-0000-0000-0000-000000000000}"/>
          </ac:spMkLst>
        </pc:spChg>
      </pc:sldChg>
      <pc:sldChg chg="delSp modSp new mod modClrScheme chgLayout">
        <pc:chgData name="Ethan Howells (2308529)" userId="S::2308529@student.uwtsd.ac.uk::fa287ede-cb3b-438d-a44b-4df5320326f0" providerId="AD" clId="Web-{4F34D42D-483D-1C2D-8E30-C8B4E660BE41}" dt="2024-10-21T08:33:18.698" v="35" actId="1076"/>
        <pc:sldMkLst>
          <pc:docMk/>
          <pc:sldMk cId="931638232" sldId="257"/>
        </pc:sldMkLst>
        <pc:spChg chg="mod">
          <ac:chgData name="Ethan Howells (2308529)" userId="S::2308529@student.uwtsd.ac.uk::fa287ede-cb3b-438d-a44b-4df5320326f0" providerId="AD" clId="Web-{4F34D42D-483D-1C2D-8E30-C8B4E660BE41}" dt="2024-10-21T08:33:18.698" v="35" actId="1076"/>
          <ac:spMkLst>
            <pc:docMk/>
            <pc:sldMk cId="931638232" sldId="257"/>
            <ac:spMk id="2" creationId="{874B7CAA-E4C6-4E88-3A97-51579352F7F6}"/>
          </ac:spMkLst>
        </pc:spChg>
        <pc:spChg chg="mod">
          <ac:chgData name="Ethan Howells (2308529)" userId="S::2308529@student.uwtsd.ac.uk::fa287ede-cb3b-438d-a44b-4df5320326f0" providerId="AD" clId="Web-{4F34D42D-483D-1C2D-8E30-C8B4E660BE41}" dt="2024-10-21T08:33:07.682" v="34"/>
          <ac:spMkLst>
            <pc:docMk/>
            <pc:sldMk cId="931638232" sldId="257"/>
            <ac:spMk id="4" creationId="{8920FDE6-4FBA-0051-47D8-781E175DD279}"/>
          </ac:spMkLst>
        </pc:spChg>
        <pc:spChg chg="mod">
          <ac:chgData name="Ethan Howells (2308529)" userId="S::2308529@student.uwtsd.ac.uk::fa287ede-cb3b-438d-a44b-4df5320326f0" providerId="AD" clId="Web-{4F34D42D-483D-1C2D-8E30-C8B4E660BE41}" dt="2024-10-21T08:33:07.682" v="34"/>
          <ac:spMkLst>
            <pc:docMk/>
            <pc:sldMk cId="931638232" sldId="257"/>
            <ac:spMk id="5" creationId="{9917E6F0-8685-F269-FDE7-71E62220A2A6}"/>
          </ac:spMkLst>
        </pc:spChg>
        <pc:spChg chg="mod">
          <ac:chgData name="Ethan Howells (2308529)" userId="S::2308529@student.uwtsd.ac.uk::fa287ede-cb3b-438d-a44b-4df5320326f0" providerId="AD" clId="Web-{4F34D42D-483D-1C2D-8E30-C8B4E660BE41}" dt="2024-10-21T08:33:07.682" v="34"/>
          <ac:spMkLst>
            <pc:docMk/>
            <pc:sldMk cId="931638232" sldId="257"/>
            <ac:spMk id="6" creationId="{071BE168-8309-FD3E-D73B-E6A34E9D5327}"/>
          </ac:spMkLst>
        </pc:spChg>
      </pc:sldChg>
      <pc:sldChg chg="new">
        <pc:chgData name="Ethan Howells (2308529)" userId="S::2308529@student.uwtsd.ac.uk::fa287ede-cb3b-438d-a44b-4df5320326f0" providerId="AD" clId="Web-{4F34D42D-483D-1C2D-8E30-C8B4E660BE41}" dt="2024-10-21T08:32:10.321" v="20"/>
        <pc:sldMkLst>
          <pc:docMk/>
          <pc:sldMk cId="3605261682" sldId="258"/>
        </pc:sldMkLst>
      </pc:sldChg>
      <pc:sldChg chg="new">
        <pc:chgData name="Ethan Howells (2308529)" userId="S::2308529@student.uwtsd.ac.uk::fa287ede-cb3b-438d-a44b-4df5320326f0" providerId="AD" clId="Web-{4F34D42D-483D-1C2D-8E30-C8B4E660BE41}" dt="2024-10-21T08:32:11.055" v="21"/>
        <pc:sldMkLst>
          <pc:docMk/>
          <pc:sldMk cId="3462990611" sldId="259"/>
        </pc:sldMkLst>
      </pc:sldChg>
      <pc:sldChg chg="addSp delSp modSp new mod modClrScheme chgLayout">
        <pc:chgData name="Ethan Howells (2308529)" userId="S::2308529@student.uwtsd.ac.uk::fa287ede-cb3b-438d-a44b-4df5320326f0" providerId="AD" clId="Web-{4F34D42D-483D-1C2D-8E30-C8B4E660BE41}" dt="2024-10-21T08:36:41.875" v="51" actId="1076"/>
        <pc:sldMkLst>
          <pc:docMk/>
          <pc:sldMk cId="4244900580" sldId="260"/>
        </pc:sldMkLst>
        <pc:spChg chg="mod">
          <ac:chgData name="Ethan Howells (2308529)" userId="S::2308529@student.uwtsd.ac.uk::fa287ede-cb3b-438d-a44b-4df5320326f0" providerId="AD" clId="Web-{4F34D42D-483D-1C2D-8E30-C8B4E660BE41}" dt="2024-10-21T08:36:41.875" v="51" actId="1076"/>
          <ac:spMkLst>
            <pc:docMk/>
            <pc:sldMk cId="4244900580" sldId="260"/>
            <ac:spMk id="2" creationId="{B12ECE0E-4679-DBF9-C0B4-83B33B692025}"/>
          </ac:spMkLst>
        </pc:spChg>
        <pc:spChg chg="mod">
          <ac:chgData name="Ethan Howells (2308529)" userId="S::2308529@student.uwtsd.ac.uk::fa287ede-cb3b-438d-a44b-4df5320326f0" providerId="AD" clId="Web-{4F34D42D-483D-1C2D-8E30-C8B4E660BE41}" dt="2024-10-21T08:36:21.578" v="47"/>
          <ac:spMkLst>
            <pc:docMk/>
            <pc:sldMk cId="4244900580" sldId="260"/>
            <ac:spMk id="4" creationId="{91F0D642-F843-46A8-CFDB-073AA472F2EC}"/>
          </ac:spMkLst>
        </pc:spChg>
        <pc:spChg chg="mod">
          <ac:chgData name="Ethan Howells (2308529)" userId="S::2308529@student.uwtsd.ac.uk::fa287ede-cb3b-438d-a44b-4df5320326f0" providerId="AD" clId="Web-{4F34D42D-483D-1C2D-8E30-C8B4E660BE41}" dt="2024-10-21T08:36:21.578" v="47"/>
          <ac:spMkLst>
            <pc:docMk/>
            <pc:sldMk cId="4244900580" sldId="260"/>
            <ac:spMk id="5" creationId="{D71212DC-E8F5-2E8C-FF37-8408E0E03A8E}"/>
          </ac:spMkLst>
        </pc:spChg>
        <pc:spChg chg="mod">
          <ac:chgData name="Ethan Howells (2308529)" userId="S::2308529@student.uwtsd.ac.uk::fa287ede-cb3b-438d-a44b-4df5320326f0" providerId="AD" clId="Web-{4F34D42D-483D-1C2D-8E30-C8B4E660BE41}" dt="2024-10-21T08:36:21.578" v="47"/>
          <ac:spMkLst>
            <pc:docMk/>
            <pc:sldMk cId="4244900580" sldId="260"/>
            <ac:spMk id="6" creationId="{86A8DE0D-3E29-31A7-D052-3CCACB5F57E6}"/>
          </ac:spMkLst>
        </pc:spChg>
        <pc:picChg chg="add mod">
          <ac:chgData name="Ethan Howells (2308529)" userId="S::2308529@student.uwtsd.ac.uk::fa287ede-cb3b-438d-a44b-4df5320326f0" providerId="AD" clId="Web-{4F34D42D-483D-1C2D-8E30-C8B4E660BE41}" dt="2024-10-21T08:36:31.297" v="49"/>
          <ac:picMkLst>
            <pc:docMk/>
            <pc:sldMk cId="4244900580" sldId="260"/>
            <ac:picMk id="8" creationId="{1D682F18-D972-6C13-96B8-08611AF6F3E7}"/>
          </ac:picMkLst>
        </pc:picChg>
      </pc:sldChg>
      <pc:sldChg chg="addSp delSp modSp new mod modClrScheme chgLayout">
        <pc:chgData name="Ethan Howells (2308529)" userId="S::2308529@student.uwtsd.ac.uk::fa287ede-cb3b-438d-a44b-4df5320326f0" providerId="AD" clId="Web-{4F34D42D-483D-1C2D-8E30-C8B4E660BE41}" dt="2024-10-21T08:36:52.141" v="53"/>
        <pc:sldMkLst>
          <pc:docMk/>
          <pc:sldMk cId="3020414419" sldId="261"/>
        </pc:sldMkLst>
        <pc:spChg chg="mod">
          <ac:chgData name="Ethan Howells (2308529)" userId="S::2308529@student.uwtsd.ac.uk::fa287ede-cb3b-438d-a44b-4df5320326f0" providerId="AD" clId="Web-{4F34D42D-483D-1C2D-8E30-C8B4E660BE41}" dt="2024-10-21T08:36:52.141" v="53"/>
          <ac:spMkLst>
            <pc:docMk/>
            <pc:sldMk cId="3020414419" sldId="261"/>
            <ac:spMk id="5" creationId="{5F86BE6B-5286-97C5-40F7-BB810B6A3571}"/>
          </ac:spMkLst>
        </pc:spChg>
        <pc:spChg chg="mod">
          <ac:chgData name="Ethan Howells (2308529)" userId="S::2308529@student.uwtsd.ac.uk::fa287ede-cb3b-438d-a44b-4df5320326f0" providerId="AD" clId="Web-{4F34D42D-483D-1C2D-8E30-C8B4E660BE41}" dt="2024-10-21T08:36:52.141" v="53"/>
          <ac:spMkLst>
            <pc:docMk/>
            <pc:sldMk cId="3020414419" sldId="261"/>
            <ac:spMk id="6" creationId="{EF6D5549-3855-82BF-D5D7-57D419FEAB80}"/>
          </ac:spMkLst>
        </pc:spChg>
        <pc:spChg chg="mod">
          <ac:chgData name="Ethan Howells (2308529)" userId="S::2308529@student.uwtsd.ac.uk::fa287ede-cb3b-438d-a44b-4df5320326f0" providerId="AD" clId="Web-{4F34D42D-483D-1C2D-8E30-C8B4E660BE41}" dt="2024-10-21T08:36:52.141" v="53"/>
          <ac:spMkLst>
            <pc:docMk/>
            <pc:sldMk cId="3020414419" sldId="261"/>
            <ac:spMk id="7" creationId="{0E733B7F-C8CD-D067-1332-6F80E4461EF9}"/>
          </ac:spMkLst>
        </pc:spChg>
        <pc:spChg chg="add mod">
          <ac:chgData name="Ethan Howells (2308529)" userId="S::2308529@student.uwtsd.ac.uk::fa287ede-cb3b-438d-a44b-4df5320326f0" providerId="AD" clId="Web-{4F34D42D-483D-1C2D-8E30-C8B4E660BE41}" dt="2024-10-21T08:36:52.141" v="53"/>
          <ac:spMkLst>
            <pc:docMk/>
            <pc:sldMk cId="3020414419" sldId="261"/>
            <ac:spMk id="14" creationId="{8CC9F903-0122-58BD-3747-8D1DDAADDFB4}"/>
          </ac:spMkLst>
        </pc:spChg>
      </pc:sldChg>
      <pc:sldChg chg="addSp delSp modSp new mod modClrScheme chgLayout">
        <pc:chgData name="Ethan Howells (2308529)" userId="S::2308529@student.uwtsd.ac.uk::fa287ede-cb3b-438d-a44b-4df5320326f0" providerId="AD" clId="Web-{4F34D42D-483D-1C2D-8E30-C8B4E660BE41}" dt="2024-10-21T08:37:34.345" v="65"/>
        <pc:sldMkLst>
          <pc:docMk/>
          <pc:sldMk cId="3423365854" sldId="262"/>
        </pc:sldMkLst>
        <pc:spChg chg="mod">
          <ac:chgData name="Ethan Howells (2308529)" userId="S::2308529@student.uwtsd.ac.uk::fa287ede-cb3b-438d-a44b-4df5320326f0" providerId="AD" clId="Web-{4F34D42D-483D-1C2D-8E30-C8B4E660BE41}" dt="2024-10-21T08:37:26.689" v="64"/>
          <ac:spMkLst>
            <pc:docMk/>
            <pc:sldMk cId="3423365854" sldId="262"/>
            <ac:spMk id="2" creationId="{DF1F93AD-93C6-4BC0-6845-9E0E122EAE9F}"/>
          </ac:spMkLst>
        </pc:spChg>
        <pc:spChg chg="mod">
          <ac:chgData name="Ethan Howells (2308529)" userId="S::2308529@student.uwtsd.ac.uk::fa287ede-cb3b-438d-a44b-4df5320326f0" providerId="AD" clId="Web-{4F34D42D-483D-1C2D-8E30-C8B4E660BE41}" dt="2024-10-21T08:37:26.689" v="64"/>
          <ac:spMkLst>
            <pc:docMk/>
            <pc:sldMk cId="3423365854" sldId="262"/>
            <ac:spMk id="4" creationId="{A033357B-8DFB-289D-B062-302583FE4FAB}"/>
          </ac:spMkLst>
        </pc:spChg>
        <pc:spChg chg="mod">
          <ac:chgData name="Ethan Howells (2308529)" userId="S::2308529@student.uwtsd.ac.uk::fa287ede-cb3b-438d-a44b-4df5320326f0" providerId="AD" clId="Web-{4F34D42D-483D-1C2D-8E30-C8B4E660BE41}" dt="2024-10-21T08:37:26.689" v="64"/>
          <ac:spMkLst>
            <pc:docMk/>
            <pc:sldMk cId="3423365854" sldId="262"/>
            <ac:spMk id="5" creationId="{AC508C2C-4AA5-A998-3782-D89D290646DC}"/>
          </ac:spMkLst>
        </pc:spChg>
        <pc:spChg chg="mod">
          <ac:chgData name="Ethan Howells (2308529)" userId="S::2308529@student.uwtsd.ac.uk::fa287ede-cb3b-438d-a44b-4df5320326f0" providerId="AD" clId="Web-{4F34D42D-483D-1C2D-8E30-C8B4E660BE41}" dt="2024-10-21T08:37:26.689" v="64"/>
          <ac:spMkLst>
            <pc:docMk/>
            <pc:sldMk cId="3423365854" sldId="262"/>
            <ac:spMk id="6" creationId="{3726A3F3-2A8D-E27D-9610-7E04F57502D5}"/>
          </ac:spMkLst>
        </pc:spChg>
        <pc:spChg chg="add mod">
          <ac:chgData name="Ethan Howells (2308529)" userId="S::2308529@student.uwtsd.ac.uk::fa287ede-cb3b-438d-a44b-4df5320326f0" providerId="AD" clId="Web-{4F34D42D-483D-1C2D-8E30-C8B4E660BE41}" dt="2024-10-21T08:37:26.689" v="64"/>
          <ac:spMkLst>
            <pc:docMk/>
            <pc:sldMk cId="3423365854" sldId="262"/>
            <ac:spMk id="11" creationId="{C71DF280-A029-EAFC-8905-B99ABC459F11}"/>
          </ac:spMkLst>
        </pc:spChg>
      </pc:sldChg>
      <pc:sldChg chg="addSp delSp modSp new mod modClrScheme chgLayout">
        <pc:chgData name="Ethan Howells (2308529)" userId="S::2308529@student.uwtsd.ac.uk::fa287ede-cb3b-438d-a44b-4df5320326f0" providerId="AD" clId="Web-{4F34D42D-483D-1C2D-8E30-C8B4E660BE41}" dt="2024-10-21T08:37:50.987" v="68"/>
        <pc:sldMkLst>
          <pc:docMk/>
          <pc:sldMk cId="2171004541" sldId="263"/>
        </pc:sldMkLst>
        <pc:spChg chg="mod">
          <ac:chgData name="Ethan Howells (2308529)" userId="S::2308529@student.uwtsd.ac.uk::fa287ede-cb3b-438d-a44b-4df5320326f0" providerId="AD" clId="Web-{4F34D42D-483D-1C2D-8E30-C8B4E660BE41}" dt="2024-10-21T08:37:50.987" v="68"/>
          <ac:spMkLst>
            <pc:docMk/>
            <pc:sldMk cId="2171004541" sldId="263"/>
            <ac:spMk id="5" creationId="{D4CDBBA6-E49F-152E-FCE0-EEF841D7743D}"/>
          </ac:spMkLst>
        </pc:spChg>
        <pc:spChg chg="mod">
          <ac:chgData name="Ethan Howells (2308529)" userId="S::2308529@student.uwtsd.ac.uk::fa287ede-cb3b-438d-a44b-4df5320326f0" providerId="AD" clId="Web-{4F34D42D-483D-1C2D-8E30-C8B4E660BE41}" dt="2024-10-21T08:37:50.987" v="68"/>
          <ac:spMkLst>
            <pc:docMk/>
            <pc:sldMk cId="2171004541" sldId="263"/>
            <ac:spMk id="6" creationId="{C92DB675-5F75-2A66-E803-42102F9F84F0}"/>
          </ac:spMkLst>
        </pc:spChg>
        <pc:spChg chg="mod">
          <ac:chgData name="Ethan Howells (2308529)" userId="S::2308529@student.uwtsd.ac.uk::fa287ede-cb3b-438d-a44b-4df5320326f0" providerId="AD" clId="Web-{4F34D42D-483D-1C2D-8E30-C8B4E660BE41}" dt="2024-10-21T08:37:50.987" v="68"/>
          <ac:spMkLst>
            <pc:docMk/>
            <pc:sldMk cId="2171004541" sldId="263"/>
            <ac:spMk id="7" creationId="{4C1E3E87-2A1E-080A-AAC9-0411974775E4}"/>
          </ac:spMkLst>
        </pc:spChg>
        <pc:spChg chg="add mod">
          <ac:chgData name="Ethan Howells (2308529)" userId="S::2308529@student.uwtsd.ac.uk::fa287ede-cb3b-438d-a44b-4df5320326f0" providerId="AD" clId="Web-{4F34D42D-483D-1C2D-8E30-C8B4E660BE41}" dt="2024-10-21T08:37:50.987" v="68"/>
          <ac:spMkLst>
            <pc:docMk/>
            <pc:sldMk cId="2171004541" sldId="263"/>
            <ac:spMk id="12" creationId="{C28737C3-46A3-0B82-AD73-80BE26E9F2E5}"/>
          </ac:spMkLst>
        </pc:spChg>
        <pc:spChg chg="add mod">
          <ac:chgData name="Ethan Howells (2308529)" userId="S::2308529@student.uwtsd.ac.uk::fa287ede-cb3b-438d-a44b-4df5320326f0" providerId="AD" clId="Web-{4F34D42D-483D-1C2D-8E30-C8B4E660BE41}" dt="2024-10-21T08:37:50.987" v="68"/>
          <ac:spMkLst>
            <pc:docMk/>
            <pc:sldMk cId="2171004541" sldId="263"/>
            <ac:spMk id="14" creationId="{FCC8A4F8-19B7-01A6-CA62-0332DBC731A1}"/>
          </ac:spMkLst>
        </pc:spChg>
      </pc:sldChg>
      <pc:sldChg chg="addSp delSp modSp new">
        <pc:chgData name="Ethan Howells (2308529)" userId="S::2308529@student.uwtsd.ac.uk::fa287ede-cb3b-438d-a44b-4df5320326f0" providerId="AD" clId="Web-{4F34D42D-483D-1C2D-8E30-C8B4E660BE41}" dt="2024-10-21T08:38:36.894" v="80"/>
        <pc:sldMkLst>
          <pc:docMk/>
          <pc:sldMk cId="1846496565" sldId="264"/>
        </pc:sldMkLst>
        <pc:spChg chg="mod">
          <ac:chgData name="Ethan Howells (2308529)" userId="S::2308529@student.uwtsd.ac.uk::fa287ede-cb3b-438d-a44b-4df5320326f0" providerId="AD" clId="Web-{4F34D42D-483D-1C2D-8E30-C8B4E660BE41}" dt="2024-10-21T08:38:27.519" v="79"/>
          <ac:spMkLst>
            <pc:docMk/>
            <pc:sldMk cId="1846496565" sldId="264"/>
            <ac:spMk id="2" creationId="{73A698A3-99A7-6E26-74B1-655D631FED8D}"/>
          </ac:spMkLst>
        </pc:spChg>
        <pc:spChg chg="mod">
          <ac:chgData name="Ethan Howells (2308529)" userId="S::2308529@student.uwtsd.ac.uk::fa287ede-cb3b-438d-a44b-4df5320326f0" providerId="AD" clId="Web-{4F34D42D-483D-1C2D-8E30-C8B4E660BE41}" dt="2024-10-21T08:38:27.519" v="79"/>
          <ac:spMkLst>
            <pc:docMk/>
            <pc:sldMk cId="1846496565" sldId="264"/>
            <ac:spMk id="5" creationId="{D4DF4A35-37A7-A1B7-131E-5ABCA964A852}"/>
          </ac:spMkLst>
        </pc:spChg>
        <pc:spChg chg="mod">
          <ac:chgData name="Ethan Howells (2308529)" userId="S::2308529@student.uwtsd.ac.uk::fa287ede-cb3b-438d-a44b-4df5320326f0" providerId="AD" clId="Web-{4F34D42D-483D-1C2D-8E30-C8B4E660BE41}" dt="2024-10-21T08:38:27.519" v="79"/>
          <ac:spMkLst>
            <pc:docMk/>
            <pc:sldMk cId="1846496565" sldId="264"/>
            <ac:spMk id="6" creationId="{5FC65792-2CEE-CD05-E8E6-59A6E4E7A556}"/>
          </ac:spMkLst>
        </pc:spChg>
        <pc:spChg chg="mod">
          <ac:chgData name="Ethan Howells (2308529)" userId="S::2308529@student.uwtsd.ac.uk::fa287ede-cb3b-438d-a44b-4df5320326f0" providerId="AD" clId="Web-{4F34D42D-483D-1C2D-8E30-C8B4E660BE41}" dt="2024-10-21T08:38:27.519" v="79"/>
          <ac:spMkLst>
            <pc:docMk/>
            <pc:sldMk cId="1846496565" sldId="264"/>
            <ac:spMk id="7" creationId="{FD41ED86-1DFD-ECA8-5608-676BF5C87BEC}"/>
          </ac:spMkLst>
        </pc:spChg>
        <pc:picChg chg="add">
          <ac:chgData name="Ethan Howells (2308529)" userId="S::2308529@student.uwtsd.ac.uk::fa287ede-cb3b-438d-a44b-4df5320326f0" providerId="AD" clId="Web-{4F34D42D-483D-1C2D-8E30-C8B4E660BE41}" dt="2024-10-21T08:38:27.519" v="79"/>
          <ac:picMkLst>
            <pc:docMk/>
            <pc:sldMk cId="1846496565" sldId="264"/>
            <ac:picMk id="9" creationId="{A99D8E06-0F54-F9CB-442E-6DDBBE32CC58}"/>
          </ac:picMkLst>
        </pc:picChg>
      </pc:sldChg>
      <pc:sldMasterChg chg="del delSldLayout">
        <pc:chgData name="Ethan Howells (2308529)" userId="S::2308529@student.uwtsd.ac.uk::fa287ede-cb3b-438d-a44b-4df5320326f0" providerId="AD" clId="Web-{4F34D42D-483D-1C2D-8E30-C8B4E660BE41}" dt="2024-10-21T08:31:15.991" v="4"/>
        <pc:sldMasterMkLst>
          <pc:docMk/>
          <pc:sldMasterMk cId="2460954070" sldId="2147483660"/>
        </pc:sldMasterMkLst>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2385387890" sldId="2147483661"/>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949138452" sldId="2147483662"/>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2591524520" sldId="2147483663"/>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1203092039" sldId="2147483664"/>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3733172339" sldId="2147483665"/>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3210312558" sldId="2147483666"/>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3146388984" sldId="2147483667"/>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3171841454" sldId="2147483668"/>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1718958274" sldId="2147483669"/>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2202905451" sldId="2147483670"/>
          </pc:sldLayoutMkLst>
        </pc:sldLayoutChg>
        <pc:sldLayoutChg chg="del">
          <pc:chgData name="Ethan Howells (2308529)" userId="S::2308529@student.uwtsd.ac.uk::fa287ede-cb3b-438d-a44b-4df5320326f0" providerId="AD" clId="Web-{4F34D42D-483D-1C2D-8E30-C8B4E660BE41}" dt="2024-10-21T08:31:15.991" v="4"/>
          <pc:sldLayoutMkLst>
            <pc:docMk/>
            <pc:sldMasterMk cId="2460954070" sldId="2147483660"/>
            <pc:sldLayoutMk cId="3479445657" sldId="2147483671"/>
          </pc:sldLayoutMkLst>
        </pc:sldLayoutChg>
      </pc:sldMasterChg>
      <pc:sldMasterChg chg="add addSldLayout modSldLayout">
        <pc:chgData name="Ethan Howells (2308529)" userId="S::2308529@student.uwtsd.ac.uk::fa287ede-cb3b-438d-a44b-4df5320326f0" providerId="AD" clId="Web-{4F34D42D-483D-1C2D-8E30-C8B4E660BE41}" dt="2024-10-21T08:31:15.991" v="4"/>
        <pc:sldMasterMkLst>
          <pc:docMk/>
          <pc:sldMasterMk cId="990600274" sldId="2147483672"/>
        </pc:sldMasterMkLst>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3230445003" sldId="2147483673"/>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887080579" sldId="2147483674"/>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3769076196" sldId="2147483675"/>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1629390734" sldId="2147483676"/>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251692219" sldId="2147483677"/>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2568935657" sldId="2147483678"/>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3382231635" sldId="2147483679"/>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2368397198" sldId="2147483680"/>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1811914357" sldId="2147483681"/>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2292356912" sldId="2147483682"/>
          </pc:sldLayoutMkLst>
        </pc:sldLayoutChg>
        <pc:sldLayoutChg chg="add mod replId">
          <pc:chgData name="Ethan Howells (2308529)" userId="S::2308529@student.uwtsd.ac.uk::fa287ede-cb3b-438d-a44b-4df5320326f0" providerId="AD" clId="Web-{4F34D42D-483D-1C2D-8E30-C8B4E660BE41}" dt="2024-10-21T08:31:15.991" v="4"/>
          <pc:sldLayoutMkLst>
            <pc:docMk/>
            <pc:sldMasterMk cId="990600274" sldId="2147483672"/>
            <pc:sldLayoutMk cId="4142756985" sldId="2147483683"/>
          </pc:sldLayoutMkLst>
        </pc:sldLayoutChg>
      </pc:sldMasterChg>
    </pc:docChg>
  </pc:docChgLst>
  <pc:docChgLst>
    <pc:chgData name="Ethan Howells (2308529)" userId="S::2308529@student.uwtsd.ac.uk::fa287ede-cb3b-438d-a44b-4df5320326f0" providerId="AD" clId="Web-{C3D766E9-A3C7-7B04-55D4-517AFE80D193}"/>
    <pc:docChg chg="addSld modSld addMainMaster delMainMaster">
      <pc:chgData name="Ethan Howells (2308529)" userId="S::2308529@student.uwtsd.ac.uk::fa287ede-cb3b-438d-a44b-4df5320326f0" providerId="AD" clId="Web-{C3D766E9-A3C7-7B04-55D4-517AFE80D193}" dt="2024-10-30T14:08:03.561" v="149" actId="20577"/>
      <pc:docMkLst>
        <pc:docMk/>
      </pc:docMkLst>
      <pc:sldChg chg="addSp modSp mod setBg modClrScheme chgLayout">
        <pc:chgData name="Ethan Howells (2308529)" userId="S::2308529@student.uwtsd.ac.uk::fa287ede-cb3b-438d-a44b-4df5320326f0" providerId="AD" clId="Web-{C3D766E9-A3C7-7B04-55D4-517AFE80D193}" dt="2024-10-30T13:53:39.046" v="56"/>
        <pc:sldMkLst>
          <pc:docMk/>
          <pc:sldMk cId="109857222" sldId="256"/>
        </pc:sldMkLst>
        <pc:spChg chg="mod ord">
          <ac:chgData name="Ethan Howells (2308529)" userId="S::2308529@student.uwtsd.ac.uk::fa287ede-cb3b-438d-a44b-4df5320326f0" providerId="AD" clId="Web-{C3D766E9-A3C7-7B04-55D4-517AFE80D193}" dt="2024-10-30T13:53:39.046" v="56"/>
          <ac:spMkLst>
            <pc:docMk/>
            <pc:sldMk cId="109857222" sldId="256"/>
            <ac:spMk id="2" creationId="{00000000-0000-0000-0000-000000000000}"/>
          </ac:spMkLst>
        </pc:spChg>
        <pc:spChg chg="add">
          <ac:chgData name="Ethan Howells (2308529)" userId="S::2308529@student.uwtsd.ac.uk::fa287ede-cb3b-438d-a44b-4df5320326f0" providerId="AD" clId="Web-{C3D766E9-A3C7-7B04-55D4-517AFE80D193}" dt="2024-10-30T13:53:39.046" v="56"/>
          <ac:spMkLst>
            <pc:docMk/>
            <pc:sldMk cId="109857222" sldId="256"/>
            <ac:spMk id="8" creationId="{A3BAF07C-C39E-42EB-BB22-8D46691D9735}"/>
          </ac:spMkLst>
        </pc:spChg>
        <pc:grpChg chg="add">
          <ac:chgData name="Ethan Howells (2308529)" userId="S::2308529@student.uwtsd.ac.uk::fa287ede-cb3b-438d-a44b-4df5320326f0" providerId="AD" clId="Web-{C3D766E9-A3C7-7B04-55D4-517AFE80D193}" dt="2024-10-30T13:53:39.046" v="56"/>
          <ac:grpSpMkLst>
            <pc:docMk/>
            <pc:sldMk cId="109857222" sldId="256"/>
            <ac:grpSpMk id="10" creationId="{D8E9CF54-0466-4261-9E62-0249E60E1886}"/>
          </ac:grpSpMkLst>
        </pc:grpChg>
        <pc:picChg chg="add">
          <ac:chgData name="Ethan Howells (2308529)" userId="S::2308529@student.uwtsd.ac.uk::fa287ede-cb3b-438d-a44b-4df5320326f0" providerId="AD" clId="Web-{C3D766E9-A3C7-7B04-55D4-517AFE80D193}" dt="2024-10-30T13:53:39.046" v="56"/>
          <ac:picMkLst>
            <pc:docMk/>
            <pc:sldMk cId="109857222" sldId="256"/>
            <ac:picMk id="4" creationId="{D2A70BD8-7FD4-6BEE-61B7-81AF314AE03F}"/>
          </ac:picMkLst>
        </pc:picChg>
      </pc:sldChg>
      <pc:sldChg chg="addSp delSp modSp mod setBg modClrScheme delDesignElem chgLayout">
        <pc:chgData name="Ethan Howells (2308529)" userId="S::2308529@student.uwtsd.ac.uk::fa287ede-cb3b-438d-a44b-4df5320326f0" providerId="AD" clId="Web-{C3D766E9-A3C7-7B04-55D4-517AFE80D193}" dt="2024-10-30T13:36:30.425" v="11"/>
        <pc:sldMkLst>
          <pc:docMk/>
          <pc:sldMk cId="931638232" sldId="257"/>
        </pc:sldMkLst>
        <pc:spChg chg="mod ord">
          <ac:chgData name="Ethan Howells (2308529)" userId="S::2308529@student.uwtsd.ac.uk::fa287ede-cb3b-438d-a44b-4df5320326f0" providerId="AD" clId="Web-{C3D766E9-A3C7-7B04-55D4-517AFE80D193}" dt="2024-10-30T13:36:30.425" v="11"/>
          <ac:spMkLst>
            <pc:docMk/>
            <pc:sldMk cId="931638232" sldId="257"/>
            <ac:spMk id="2" creationId="{874B7CAA-E4C6-4E88-3A97-51579352F7F6}"/>
          </ac:spMkLst>
        </pc:spChg>
        <pc:spChg chg="mod ord">
          <ac:chgData name="Ethan Howells (2308529)" userId="S::2308529@student.uwtsd.ac.uk::fa287ede-cb3b-438d-a44b-4df5320326f0" providerId="AD" clId="Web-{C3D766E9-A3C7-7B04-55D4-517AFE80D193}" dt="2024-10-30T13:36:30.425" v="11"/>
          <ac:spMkLst>
            <pc:docMk/>
            <pc:sldMk cId="931638232" sldId="257"/>
            <ac:spMk id="4" creationId="{8920FDE6-4FBA-0051-47D8-781E175DD279}"/>
          </ac:spMkLst>
        </pc:spChg>
        <pc:spChg chg="mod ord">
          <ac:chgData name="Ethan Howells (2308529)" userId="S::2308529@student.uwtsd.ac.uk::fa287ede-cb3b-438d-a44b-4df5320326f0" providerId="AD" clId="Web-{C3D766E9-A3C7-7B04-55D4-517AFE80D193}" dt="2024-10-30T13:36:30.425" v="11"/>
          <ac:spMkLst>
            <pc:docMk/>
            <pc:sldMk cId="931638232" sldId="257"/>
            <ac:spMk id="5" creationId="{9917E6F0-8685-F269-FDE7-71E62220A2A6}"/>
          </ac:spMkLst>
        </pc:spChg>
        <pc:spChg chg="mod ord">
          <ac:chgData name="Ethan Howells (2308529)" userId="S::2308529@student.uwtsd.ac.uk::fa287ede-cb3b-438d-a44b-4df5320326f0" providerId="AD" clId="Web-{C3D766E9-A3C7-7B04-55D4-517AFE80D193}" dt="2024-10-30T13:36:30.425" v="11"/>
          <ac:spMkLst>
            <pc:docMk/>
            <pc:sldMk cId="931638232" sldId="257"/>
            <ac:spMk id="6" creationId="{071BE168-8309-FD3E-D73B-E6A34E9D5327}"/>
          </ac:spMkLst>
        </pc:spChg>
        <pc:spChg chg="add del">
          <ac:chgData name="Ethan Howells (2308529)" userId="S::2308529@student.uwtsd.ac.uk::fa287ede-cb3b-438d-a44b-4df5320326f0" providerId="AD" clId="Web-{C3D766E9-A3C7-7B04-55D4-517AFE80D193}" dt="2024-10-30T13:34:13.009" v="6"/>
          <ac:spMkLst>
            <pc:docMk/>
            <pc:sldMk cId="931638232" sldId="257"/>
            <ac:spMk id="16" creationId="{670D6F2B-93AF-47D6-9378-5E54BE0AC69F}"/>
          </ac:spMkLst>
        </pc:spChg>
        <pc:spChg chg="add del">
          <ac:chgData name="Ethan Howells (2308529)" userId="S::2308529@student.uwtsd.ac.uk::fa287ede-cb3b-438d-a44b-4df5320326f0" providerId="AD" clId="Web-{C3D766E9-A3C7-7B04-55D4-517AFE80D193}" dt="2024-10-30T13:34:13.009" v="6"/>
          <ac:spMkLst>
            <pc:docMk/>
            <pc:sldMk cId="931638232" sldId="257"/>
            <ac:spMk id="18" creationId="{D36F3EEA-55D4-4677-80E7-92D00B8F343B}"/>
          </ac:spMkLst>
        </pc:spChg>
        <pc:spChg chg="add del">
          <ac:chgData name="Ethan Howells (2308529)" userId="S::2308529@student.uwtsd.ac.uk::fa287ede-cb3b-438d-a44b-4df5320326f0" providerId="AD" clId="Web-{C3D766E9-A3C7-7B04-55D4-517AFE80D193}" dt="2024-10-30T13:34:13.009" v="6"/>
          <ac:spMkLst>
            <pc:docMk/>
            <pc:sldMk cId="931638232" sldId="257"/>
            <ac:spMk id="20" creationId="{C91E93A7-6C7F-4F77-9CB0-280D958EF4D2}"/>
          </ac:spMkLst>
        </pc:spChg>
        <pc:spChg chg="add del">
          <ac:chgData name="Ethan Howells (2308529)" userId="S::2308529@student.uwtsd.ac.uk::fa287ede-cb3b-438d-a44b-4df5320326f0" providerId="AD" clId="Web-{C3D766E9-A3C7-7B04-55D4-517AFE80D193}" dt="2024-10-30T13:34:13.009" v="6"/>
          <ac:spMkLst>
            <pc:docMk/>
            <pc:sldMk cId="931638232" sldId="257"/>
            <ac:spMk id="22" creationId="{E4F17063-EDA4-417B-946F-BA357F3B390D}"/>
          </ac:spMkLst>
        </pc:spChg>
        <pc:spChg chg="add">
          <ac:chgData name="Ethan Howells (2308529)" userId="S::2308529@student.uwtsd.ac.uk::fa287ede-cb3b-438d-a44b-4df5320326f0" providerId="AD" clId="Web-{C3D766E9-A3C7-7B04-55D4-517AFE80D193}" dt="2024-10-30T13:36:30.425" v="11"/>
          <ac:spMkLst>
            <pc:docMk/>
            <pc:sldMk cId="931638232" sldId="257"/>
            <ac:spMk id="39" creationId="{DA04DBF5-8916-4A95-8F12-870B9CFB9216}"/>
          </ac:spMkLst>
        </pc:spChg>
        <pc:grpChg chg="add del">
          <ac:chgData name="Ethan Howells (2308529)" userId="S::2308529@student.uwtsd.ac.uk::fa287ede-cb3b-438d-a44b-4df5320326f0" providerId="AD" clId="Web-{C3D766E9-A3C7-7B04-55D4-517AFE80D193}" dt="2024-10-30T13:34:13.009" v="6"/>
          <ac:grpSpMkLst>
            <pc:docMk/>
            <pc:sldMk cId="931638232" sldId="257"/>
            <ac:grpSpMk id="12" creationId="{6503EB0F-2257-4A3E-A73B-E1DE769B459F}"/>
          </ac:grpSpMkLst>
        </pc:grpChg>
        <pc:grpChg chg="add">
          <ac:chgData name="Ethan Howells (2308529)" userId="S::2308529@student.uwtsd.ac.uk::fa287ede-cb3b-438d-a44b-4df5320326f0" providerId="AD" clId="Web-{C3D766E9-A3C7-7B04-55D4-517AFE80D193}" dt="2024-10-30T13:36:30.425" v="11"/>
          <ac:grpSpMkLst>
            <pc:docMk/>
            <pc:sldMk cId="931638232" sldId="257"/>
            <ac:grpSpMk id="13" creationId="{2DAE3342-9DFC-49D4-B09C-25E310769317}"/>
          </ac:grpSpMkLst>
        </pc:grpChg>
        <pc:grpChg chg="add">
          <ac:chgData name="Ethan Howells (2308529)" userId="S::2308529@student.uwtsd.ac.uk::fa287ede-cb3b-438d-a44b-4df5320326f0" providerId="AD" clId="Web-{C3D766E9-A3C7-7B04-55D4-517AFE80D193}" dt="2024-10-30T13:36:30.425" v="11"/>
          <ac:grpSpMkLst>
            <pc:docMk/>
            <pc:sldMk cId="931638232" sldId="257"/>
            <ac:grpSpMk id="34" creationId="{B54F73D8-62C2-4127-9D19-01219BBB9942}"/>
          </ac:grpSpMkLst>
        </pc:grpChg>
        <pc:grpChg chg="add">
          <ac:chgData name="Ethan Howells (2308529)" userId="S::2308529@student.uwtsd.ac.uk::fa287ede-cb3b-438d-a44b-4df5320326f0" providerId="AD" clId="Web-{C3D766E9-A3C7-7B04-55D4-517AFE80D193}" dt="2024-10-30T13:36:30.425" v="11"/>
          <ac:grpSpMkLst>
            <pc:docMk/>
            <pc:sldMk cId="931638232" sldId="257"/>
            <ac:grpSpMk id="41" creationId="{073762E0-2DD8-45BD-9EB6-CA5154A510B0}"/>
          </ac:grpSpMkLst>
        </pc:grpChg>
        <pc:grpChg chg="add">
          <ac:chgData name="Ethan Howells (2308529)" userId="S::2308529@student.uwtsd.ac.uk::fa287ede-cb3b-438d-a44b-4df5320326f0" providerId="AD" clId="Web-{C3D766E9-A3C7-7B04-55D4-517AFE80D193}" dt="2024-10-30T13:36:30.425" v="11"/>
          <ac:grpSpMkLst>
            <pc:docMk/>
            <pc:sldMk cId="931638232" sldId="257"/>
            <ac:grpSpMk id="62" creationId="{D47EAB90-DF6D-419E-92FC-8F9B900DA35B}"/>
          </ac:grpSpMkLst>
        </pc:grpChg>
        <pc:picChg chg="add mod">
          <ac:chgData name="Ethan Howells (2308529)" userId="S::2308529@student.uwtsd.ac.uk::fa287ede-cb3b-438d-a44b-4df5320326f0" providerId="AD" clId="Web-{C3D766E9-A3C7-7B04-55D4-517AFE80D193}" dt="2024-10-30T13:36:30.425" v="11"/>
          <ac:picMkLst>
            <pc:docMk/>
            <pc:sldMk cId="931638232" sldId="257"/>
            <ac:picMk id="8" creationId="{F67B1638-9D78-83E6-18D7-9589497D0ECD}"/>
          </ac:picMkLst>
        </pc:picChg>
      </pc:sldChg>
      <pc:sldChg chg="modSp mod modClrScheme chgLayout">
        <pc:chgData name="Ethan Howells (2308529)" userId="S::2308529@student.uwtsd.ac.uk::fa287ede-cb3b-438d-a44b-4df5320326f0" providerId="AD" clId="Web-{C3D766E9-A3C7-7B04-55D4-517AFE80D193}" dt="2024-10-30T13:34:45.995" v="9"/>
        <pc:sldMkLst>
          <pc:docMk/>
          <pc:sldMk cId="3605261682" sldId="258"/>
        </pc:sldMkLst>
        <pc:spChg chg="mod ord">
          <ac:chgData name="Ethan Howells (2308529)" userId="S::2308529@student.uwtsd.ac.uk::fa287ede-cb3b-438d-a44b-4df5320326f0" providerId="AD" clId="Web-{C3D766E9-A3C7-7B04-55D4-517AFE80D193}" dt="2024-10-30T13:34:45.995" v="9"/>
          <ac:spMkLst>
            <pc:docMk/>
            <pc:sldMk cId="3605261682" sldId="258"/>
            <ac:spMk id="2" creationId="{AA830B67-D7CF-1069-1C60-E1D82B2B99C9}"/>
          </ac:spMkLst>
        </pc:spChg>
        <pc:spChg chg="mod ord">
          <ac:chgData name="Ethan Howells (2308529)" userId="S::2308529@student.uwtsd.ac.uk::fa287ede-cb3b-438d-a44b-4df5320326f0" providerId="AD" clId="Web-{C3D766E9-A3C7-7B04-55D4-517AFE80D193}" dt="2024-10-30T13:34:45.995" v="9"/>
          <ac:spMkLst>
            <pc:docMk/>
            <pc:sldMk cId="3605261682" sldId="258"/>
            <ac:spMk id="4" creationId="{33600E0A-8DEA-92E8-A693-E7A47E150523}"/>
          </ac:spMkLst>
        </pc:spChg>
        <pc:spChg chg="mod ord">
          <ac:chgData name="Ethan Howells (2308529)" userId="S::2308529@student.uwtsd.ac.uk::fa287ede-cb3b-438d-a44b-4df5320326f0" providerId="AD" clId="Web-{C3D766E9-A3C7-7B04-55D4-517AFE80D193}" dt="2024-10-30T13:34:45.995" v="9"/>
          <ac:spMkLst>
            <pc:docMk/>
            <pc:sldMk cId="3605261682" sldId="258"/>
            <ac:spMk id="5" creationId="{86EB2B6F-7958-65A8-989C-A445BD6B9A14}"/>
          </ac:spMkLst>
        </pc:spChg>
        <pc:spChg chg="mod ord">
          <ac:chgData name="Ethan Howells (2308529)" userId="S::2308529@student.uwtsd.ac.uk::fa287ede-cb3b-438d-a44b-4df5320326f0" providerId="AD" clId="Web-{C3D766E9-A3C7-7B04-55D4-517AFE80D193}" dt="2024-10-30T13:34:45.995" v="9"/>
          <ac:spMkLst>
            <pc:docMk/>
            <pc:sldMk cId="3605261682" sldId="258"/>
            <ac:spMk id="6" creationId="{6BDE07BE-C315-F248-AF64-D1E904508BB8}"/>
          </ac:spMkLst>
        </pc:spChg>
        <pc:graphicFrameChg chg="mod ord">
          <ac:chgData name="Ethan Howells (2308529)" userId="S::2308529@student.uwtsd.ac.uk::fa287ede-cb3b-438d-a44b-4df5320326f0" providerId="AD" clId="Web-{C3D766E9-A3C7-7B04-55D4-517AFE80D193}" dt="2024-10-30T13:34:45.995" v="9"/>
          <ac:graphicFrameMkLst>
            <pc:docMk/>
            <pc:sldMk cId="3605261682" sldId="258"/>
            <ac:graphicFrameMk id="8" creationId="{E43E02CC-5364-C746-DB7D-039E4582FB03}"/>
          </ac:graphicFrameMkLst>
        </pc:graphicFrameChg>
      </pc:sldChg>
      <pc:sldChg chg="addSp delSp modSp mod setBg modClrScheme chgLayout">
        <pc:chgData name="Ethan Howells (2308529)" userId="S::2308529@student.uwtsd.ac.uk::fa287ede-cb3b-438d-a44b-4df5320326f0" providerId="AD" clId="Web-{C3D766E9-A3C7-7B04-55D4-517AFE80D193}" dt="2024-10-30T13:48:01.006" v="50"/>
        <pc:sldMkLst>
          <pc:docMk/>
          <pc:sldMk cId="3462990611" sldId="259"/>
        </pc:sldMkLst>
        <pc:spChg chg="mod ord">
          <ac:chgData name="Ethan Howells (2308529)" userId="S::2308529@student.uwtsd.ac.uk::fa287ede-cb3b-438d-a44b-4df5320326f0" providerId="AD" clId="Web-{C3D766E9-A3C7-7B04-55D4-517AFE80D193}" dt="2024-10-30T13:48:01.006" v="50"/>
          <ac:spMkLst>
            <pc:docMk/>
            <pc:sldMk cId="3462990611" sldId="259"/>
            <ac:spMk id="2" creationId="{0E873D95-AC0D-5800-D0C3-9B6F0DF728DA}"/>
          </ac:spMkLst>
        </pc:spChg>
        <pc:spChg chg="mod ord">
          <ac:chgData name="Ethan Howells (2308529)" userId="S::2308529@student.uwtsd.ac.uk::fa287ede-cb3b-438d-a44b-4df5320326f0" providerId="AD" clId="Web-{C3D766E9-A3C7-7B04-55D4-517AFE80D193}" dt="2024-10-30T13:48:01.006" v="50"/>
          <ac:spMkLst>
            <pc:docMk/>
            <pc:sldMk cId="3462990611" sldId="259"/>
            <ac:spMk id="4" creationId="{B8B99788-5D8A-F6FF-206D-4EAA627A3454}"/>
          </ac:spMkLst>
        </pc:spChg>
        <pc:spChg chg="mod ord">
          <ac:chgData name="Ethan Howells (2308529)" userId="S::2308529@student.uwtsd.ac.uk::fa287ede-cb3b-438d-a44b-4df5320326f0" providerId="AD" clId="Web-{C3D766E9-A3C7-7B04-55D4-517AFE80D193}" dt="2024-10-30T13:48:01.006" v="50"/>
          <ac:spMkLst>
            <pc:docMk/>
            <pc:sldMk cId="3462990611" sldId="259"/>
            <ac:spMk id="5" creationId="{289368D9-145B-6571-8483-9C332ED4B0BF}"/>
          </ac:spMkLst>
        </pc:spChg>
        <pc:spChg chg="mod ord">
          <ac:chgData name="Ethan Howells (2308529)" userId="S::2308529@student.uwtsd.ac.uk::fa287ede-cb3b-438d-a44b-4df5320326f0" providerId="AD" clId="Web-{C3D766E9-A3C7-7B04-55D4-517AFE80D193}" dt="2024-10-30T13:48:01.006" v="50"/>
          <ac:spMkLst>
            <pc:docMk/>
            <pc:sldMk cId="3462990611" sldId="259"/>
            <ac:spMk id="6" creationId="{37669F88-2A20-1098-2135-78BF8009AB7F}"/>
          </ac:spMkLst>
        </pc:spChg>
        <pc:spChg chg="add del">
          <ac:chgData name="Ethan Howells (2308529)" userId="S::2308529@student.uwtsd.ac.uk::fa287ede-cb3b-438d-a44b-4df5320326f0" providerId="AD" clId="Web-{C3D766E9-A3C7-7B04-55D4-517AFE80D193}" dt="2024-10-30T13:48:01.006" v="50"/>
          <ac:spMkLst>
            <pc:docMk/>
            <pc:sldMk cId="3462990611" sldId="259"/>
            <ac:spMk id="38" creationId="{C6FACE84-7774-4365-AC1F-ACC4570BD58E}"/>
          </ac:spMkLst>
        </pc:spChg>
        <pc:spChg chg="add">
          <ac:chgData name="Ethan Howells (2308529)" userId="S::2308529@student.uwtsd.ac.uk::fa287ede-cb3b-438d-a44b-4df5320326f0" providerId="AD" clId="Web-{C3D766E9-A3C7-7B04-55D4-517AFE80D193}" dt="2024-10-30T13:48:01.006" v="50"/>
          <ac:spMkLst>
            <pc:docMk/>
            <pc:sldMk cId="3462990611" sldId="259"/>
            <ac:spMk id="95" creationId="{A3BAF07C-C39E-42EB-BB22-8D46691D9735}"/>
          </ac:spMkLst>
        </pc:spChg>
        <pc:grpChg chg="add del">
          <ac:chgData name="Ethan Howells (2308529)" userId="S::2308529@student.uwtsd.ac.uk::fa287ede-cb3b-438d-a44b-4df5320326f0" providerId="AD" clId="Web-{C3D766E9-A3C7-7B04-55D4-517AFE80D193}" dt="2024-10-30T13:48:01.006" v="50"/>
          <ac:grpSpMkLst>
            <pc:docMk/>
            <pc:sldMk cId="3462990611" sldId="259"/>
            <ac:grpSpMk id="12" creationId="{2DAE3342-9DFC-49D4-B09C-25E310769317}"/>
          </ac:grpSpMkLst>
        </pc:grpChg>
        <pc:grpChg chg="add del">
          <ac:chgData name="Ethan Howells (2308529)" userId="S::2308529@student.uwtsd.ac.uk::fa287ede-cb3b-438d-a44b-4df5320326f0" providerId="AD" clId="Web-{C3D766E9-A3C7-7B04-55D4-517AFE80D193}" dt="2024-10-30T13:48:01.006" v="50"/>
          <ac:grpSpMkLst>
            <pc:docMk/>
            <pc:sldMk cId="3462990611" sldId="259"/>
            <ac:grpSpMk id="33" creationId="{B54F73D8-62C2-4127-9D19-01219BBB9942}"/>
          </ac:grpSpMkLst>
        </pc:grpChg>
        <pc:grpChg chg="add del">
          <ac:chgData name="Ethan Howells (2308529)" userId="S::2308529@student.uwtsd.ac.uk::fa287ede-cb3b-438d-a44b-4df5320326f0" providerId="AD" clId="Web-{C3D766E9-A3C7-7B04-55D4-517AFE80D193}" dt="2024-10-30T13:48:01.006" v="50"/>
          <ac:grpSpMkLst>
            <pc:docMk/>
            <pc:sldMk cId="3462990611" sldId="259"/>
            <ac:grpSpMk id="40" creationId="{741BA200-5D41-4654-ACFD-2FB1BB64D1C6}"/>
          </ac:grpSpMkLst>
        </pc:grpChg>
        <pc:grpChg chg="add del">
          <ac:chgData name="Ethan Howells (2308529)" userId="S::2308529@student.uwtsd.ac.uk::fa287ede-cb3b-438d-a44b-4df5320326f0" providerId="AD" clId="Web-{C3D766E9-A3C7-7B04-55D4-517AFE80D193}" dt="2024-10-30T13:48:01.006" v="50"/>
          <ac:grpSpMkLst>
            <pc:docMk/>
            <pc:sldMk cId="3462990611" sldId="259"/>
            <ac:grpSpMk id="61" creationId="{666FC85F-3E70-47BA-8472-4AADA1C53F74}"/>
          </ac:grpSpMkLst>
        </pc:grpChg>
        <pc:grpChg chg="add">
          <ac:chgData name="Ethan Howells (2308529)" userId="S::2308529@student.uwtsd.ac.uk::fa287ede-cb3b-438d-a44b-4df5320326f0" providerId="AD" clId="Web-{C3D766E9-A3C7-7B04-55D4-517AFE80D193}" dt="2024-10-30T13:48:01.006" v="50"/>
          <ac:grpSpMkLst>
            <pc:docMk/>
            <pc:sldMk cId="3462990611" sldId="259"/>
            <ac:grpSpMk id="69" creationId="{2DAE3342-9DFC-49D4-B09C-25E310769317}"/>
          </ac:grpSpMkLst>
        </pc:grpChg>
        <pc:grpChg chg="add">
          <ac:chgData name="Ethan Howells (2308529)" userId="S::2308529@student.uwtsd.ac.uk::fa287ede-cb3b-438d-a44b-4df5320326f0" providerId="AD" clId="Web-{C3D766E9-A3C7-7B04-55D4-517AFE80D193}" dt="2024-10-30T13:48:01.006" v="50"/>
          <ac:grpSpMkLst>
            <pc:docMk/>
            <pc:sldMk cId="3462990611" sldId="259"/>
            <ac:grpSpMk id="90" creationId="{B54F73D8-62C2-4127-9D19-01219BBB9942}"/>
          </ac:grpSpMkLst>
        </pc:grpChg>
        <pc:grpChg chg="add">
          <ac:chgData name="Ethan Howells (2308529)" userId="S::2308529@student.uwtsd.ac.uk::fa287ede-cb3b-438d-a44b-4df5320326f0" providerId="AD" clId="Web-{C3D766E9-A3C7-7B04-55D4-517AFE80D193}" dt="2024-10-30T13:48:01.006" v="50"/>
          <ac:grpSpMkLst>
            <pc:docMk/>
            <pc:sldMk cId="3462990611" sldId="259"/>
            <ac:grpSpMk id="97" creationId="{D8E9CF54-0466-4261-9E62-0249E60E1886}"/>
          </ac:grpSpMkLst>
        </pc:grpChg>
        <pc:picChg chg="add mod ord">
          <ac:chgData name="Ethan Howells (2308529)" userId="S::2308529@student.uwtsd.ac.uk::fa287ede-cb3b-438d-a44b-4df5320326f0" providerId="AD" clId="Web-{C3D766E9-A3C7-7B04-55D4-517AFE80D193}" dt="2024-10-30T13:48:01.006" v="50"/>
          <ac:picMkLst>
            <pc:docMk/>
            <pc:sldMk cId="3462990611" sldId="259"/>
            <ac:picMk id="8" creationId="{5B77552F-7F1A-1379-CEFC-0D817AED75F4}"/>
          </ac:picMkLst>
        </pc:picChg>
      </pc:sldChg>
      <pc:sldChg chg="modSp mod modClrScheme chgLayout">
        <pc:chgData name="Ethan Howells (2308529)" userId="S::2308529@student.uwtsd.ac.uk::fa287ede-cb3b-438d-a44b-4df5320326f0" providerId="AD" clId="Web-{C3D766E9-A3C7-7B04-55D4-517AFE80D193}" dt="2024-10-30T13:34:45.995" v="9"/>
        <pc:sldMkLst>
          <pc:docMk/>
          <pc:sldMk cId="4244900580" sldId="260"/>
        </pc:sldMkLst>
        <pc:spChg chg="mod ord">
          <ac:chgData name="Ethan Howells (2308529)" userId="S::2308529@student.uwtsd.ac.uk::fa287ede-cb3b-438d-a44b-4df5320326f0" providerId="AD" clId="Web-{C3D766E9-A3C7-7B04-55D4-517AFE80D193}" dt="2024-10-30T13:34:45.995" v="9"/>
          <ac:spMkLst>
            <pc:docMk/>
            <pc:sldMk cId="4244900580" sldId="260"/>
            <ac:spMk id="2" creationId="{B12ECE0E-4679-DBF9-C0B4-83B33B692025}"/>
          </ac:spMkLst>
        </pc:spChg>
        <pc:spChg chg="mod ord">
          <ac:chgData name="Ethan Howells (2308529)" userId="S::2308529@student.uwtsd.ac.uk::fa287ede-cb3b-438d-a44b-4df5320326f0" providerId="AD" clId="Web-{C3D766E9-A3C7-7B04-55D4-517AFE80D193}" dt="2024-10-30T13:34:45.995" v="9"/>
          <ac:spMkLst>
            <pc:docMk/>
            <pc:sldMk cId="4244900580" sldId="260"/>
            <ac:spMk id="4" creationId="{91F0D642-F843-46A8-CFDB-073AA472F2EC}"/>
          </ac:spMkLst>
        </pc:spChg>
        <pc:spChg chg="mod ord">
          <ac:chgData name="Ethan Howells (2308529)" userId="S::2308529@student.uwtsd.ac.uk::fa287ede-cb3b-438d-a44b-4df5320326f0" providerId="AD" clId="Web-{C3D766E9-A3C7-7B04-55D4-517AFE80D193}" dt="2024-10-30T13:34:45.995" v="9"/>
          <ac:spMkLst>
            <pc:docMk/>
            <pc:sldMk cId="4244900580" sldId="260"/>
            <ac:spMk id="5" creationId="{D71212DC-E8F5-2E8C-FF37-8408E0E03A8E}"/>
          </ac:spMkLst>
        </pc:spChg>
        <pc:spChg chg="mod ord">
          <ac:chgData name="Ethan Howells (2308529)" userId="S::2308529@student.uwtsd.ac.uk::fa287ede-cb3b-438d-a44b-4df5320326f0" providerId="AD" clId="Web-{C3D766E9-A3C7-7B04-55D4-517AFE80D193}" dt="2024-10-30T13:34:45.995" v="9"/>
          <ac:spMkLst>
            <pc:docMk/>
            <pc:sldMk cId="4244900580" sldId="260"/>
            <ac:spMk id="6" creationId="{86A8DE0D-3E29-31A7-D052-3CCACB5F57E6}"/>
          </ac:spMkLst>
        </pc:spChg>
      </pc:sldChg>
      <pc:sldChg chg="addSp delSp modSp mod setBg modClrScheme setClrOvrMap delDesignElem chgLayout">
        <pc:chgData name="Ethan Howells (2308529)" userId="S::2308529@student.uwtsd.ac.uk::fa287ede-cb3b-438d-a44b-4df5320326f0" providerId="AD" clId="Web-{C3D766E9-A3C7-7B04-55D4-517AFE80D193}" dt="2024-10-30T13:34:45.995" v="9"/>
        <pc:sldMkLst>
          <pc:docMk/>
          <pc:sldMk cId="3020414419" sldId="261"/>
        </pc:sldMkLst>
        <pc:spChg chg="mod ord">
          <ac:chgData name="Ethan Howells (2308529)" userId="S::2308529@student.uwtsd.ac.uk::fa287ede-cb3b-438d-a44b-4df5320326f0" providerId="AD" clId="Web-{C3D766E9-A3C7-7B04-55D4-517AFE80D193}" dt="2024-10-30T13:34:45.995" v="9"/>
          <ac:spMkLst>
            <pc:docMk/>
            <pc:sldMk cId="3020414419" sldId="261"/>
            <ac:spMk id="5" creationId="{5F86BE6B-5286-97C5-40F7-BB810B6A3571}"/>
          </ac:spMkLst>
        </pc:spChg>
        <pc:spChg chg="mod ord">
          <ac:chgData name="Ethan Howells (2308529)" userId="S::2308529@student.uwtsd.ac.uk::fa287ede-cb3b-438d-a44b-4df5320326f0" providerId="AD" clId="Web-{C3D766E9-A3C7-7B04-55D4-517AFE80D193}" dt="2024-10-30T13:34:45.995" v="9"/>
          <ac:spMkLst>
            <pc:docMk/>
            <pc:sldMk cId="3020414419" sldId="261"/>
            <ac:spMk id="6" creationId="{EF6D5549-3855-82BF-D5D7-57D419FEAB80}"/>
          </ac:spMkLst>
        </pc:spChg>
        <pc:spChg chg="mod ord">
          <ac:chgData name="Ethan Howells (2308529)" userId="S::2308529@student.uwtsd.ac.uk::fa287ede-cb3b-438d-a44b-4df5320326f0" providerId="AD" clId="Web-{C3D766E9-A3C7-7B04-55D4-517AFE80D193}" dt="2024-10-30T13:34:45.995" v="9"/>
          <ac:spMkLst>
            <pc:docMk/>
            <pc:sldMk cId="3020414419" sldId="261"/>
            <ac:spMk id="7" creationId="{0E733B7F-C8CD-D067-1332-6F80E4461EF9}"/>
          </ac:spMkLst>
        </pc:spChg>
        <pc:spChg chg="mod ord">
          <ac:chgData name="Ethan Howells (2308529)" userId="S::2308529@student.uwtsd.ac.uk::fa287ede-cb3b-438d-a44b-4df5320326f0" providerId="AD" clId="Web-{C3D766E9-A3C7-7B04-55D4-517AFE80D193}" dt="2024-10-30T13:34:45.995" v="9"/>
          <ac:spMkLst>
            <pc:docMk/>
            <pc:sldMk cId="3020414419" sldId="261"/>
            <ac:spMk id="14" creationId="{8CC9F903-0122-58BD-3747-8D1DDAADDFB4}"/>
          </ac:spMkLst>
        </pc:spChg>
        <pc:spChg chg="add del">
          <ac:chgData name="Ethan Howells (2308529)" userId="S::2308529@student.uwtsd.ac.uk::fa287ede-cb3b-438d-a44b-4df5320326f0" providerId="AD" clId="Web-{C3D766E9-A3C7-7B04-55D4-517AFE80D193}" dt="2024-10-30T13:34:06.571" v="4"/>
          <ac:spMkLst>
            <pc:docMk/>
            <pc:sldMk cId="3020414419" sldId="261"/>
            <ac:spMk id="30" creationId="{079CE317-680B-449C-A423-71C1FE069B4C}"/>
          </ac:spMkLst>
        </pc:spChg>
        <pc:spChg chg="add del">
          <ac:chgData name="Ethan Howells (2308529)" userId="S::2308529@student.uwtsd.ac.uk::fa287ede-cb3b-438d-a44b-4df5320326f0" providerId="AD" clId="Web-{C3D766E9-A3C7-7B04-55D4-517AFE80D193}" dt="2024-10-30T13:34:06.571" v="4"/>
          <ac:spMkLst>
            <pc:docMk/>
            <pc:sldMk cId="3020414419" sldId="261"/>
            <ac:spMk id="32" creationId="{F70C2B8F-6B1B-46D5-86E6-40F36C695FC2}"/>
          </ac:spMkLst>
        </pc:spChg>
        <pc:spChg chg="add del">
          <ac:chgData name="Ethan Howells (2308529)" userId="S::2308529@student.uwtsd.ac.uk::fa287ede-cb3b-438d-a44b-4df5320326f0" providerId="AD" clId="Web-{C3D766E9-A3C7-7B04-55D4-517AFE80D193}" dt="2024-10-30T13:34:06.571" v="4"/>
          <ac:spMkLst>
            <pc:docMk/>
            <pc:sldMk cId="3020414419" sldId="261"/>
            <ac:spMk id="34" creationId="{DB521824-592C-476A-AB0A-CA0C6D1F3407}"/>
          </ac:spMkLst>
        </pc:spChg>
        <pc:spChg chg="add del">
          <ac:chgData name="Ethan Howells (2308529)" userId="S::2308529@student.uwtsd.ac.uk::fa287ede-cb3b-438d-a44b-4df5320326f0" providerId="AD" clId="Web-{C3D766E9-A3C7-7B04-55D4-517AFE80D193}" dt="2024-10-30T13:34:06.571" v="4"/>
          <ac:spMkLst>
            <pc:docMk/>
            <pc:sldMk cId="3020414419" sldId="261"/>
            <ac:spMk id="36" creationId="{A2749EFA-8EE4-4EB8-9424-8E593B9320AD}"/>
          </ac:spMkLst>
        </pc:spChg>
        <pc:spChg chg="add del">
          <ac:chgData name="Ethan Howells (2308529)" userId="S::2308529@student.uwtsd.ac.uk::fa287ede-cb3b-438d-a44b-4df5320326f0" providerId="AD" clId="Web-{C3D766E9-A3C7-7B04-55D4-517AFE80D193}" dt="2024-10-30T13:34:06.571" v="4"/>
          <ac:spMkLst>
            <pc:docMk/>
            <pc:sldMk cId="3020414419" sldId="261"/>
            <ac:spMk id="38" creationId="{B5C860C9-D4F9-4350-80DA-0D1CD36C7741}"/>
          </ac:spMkLst>
        </pc:spChg>
        <pc:spChg chg="add del">
          <ac:chgData name="Ethan Howells (2308529)" userId="S::2308529@student.uwtsd.ac.uk::fa287ede-cb3b-438d-a44b-4df5320326f0" providerId="AD" clId="Web-{C3D766E9-A3C7-7B04-55D4-517AFE80D193}" dt="2024-10-30T13:34:06.571" v="4"/>
          <ac:spMkLst>
            <pc:docMk/>
            <pc:sldMk cId="3020414419" sldId="261"/>
            <ac:spMk id="40" creationId="{538A90C8-AE0E-4EBA-9AF8-EEDB206020E0}"/>
          </ac:spMkLst>
        </pc:spChg>
        <pc:spChg chg="add del">
          <ac:chgData name="Ethan Howells (2308529)" userId="S::2308529@student.uwtsd.ac.uk::fa287ede-cb3b-438d-a44b-4df5320326f0" providerId="AD" clId="Web-{C3D766E9-A3C7-7B04-55D4-517AFE80D193}" dt="2024-10-30T13:34:13.009" v="6"/>
          <ac:spMkLst>
            <pc:docMk/>
            <pc:sldMk cId="3020414419" sldId="261"/>
            <ac:spMk id="44" creationId="{59647F54-801D-44AB-8284-EDDFF7763139}"/>
          </ac:spMkLst>
        </pc:spChg>
        <pc:grpChg chg="add del">
          <ac:chgData name="Ethan Howells (2308529)" userId="S::2308529@student.uwtsd.ac.uk::fa287ede-cb3b-438d-a44b-4df5320326f0" providerId="AD" clId="Web-{C3D766E9-A3C7-7B04-55D4-517AFE80D193}" dt="2024-10-30T13:34:06.571" v="4"/>
          <ac:grpSpMkLst>
            <pc:docMk/>
            <pc:sldMk cId="3020414419" sldId="261"/>
            <ac:grpSpMk id="17" creationId="{DDA34B8A-FA8D-4E16-AD72-7B60B1C2582A}"/>
          </ac:grpSpMkLst>
        </pc:grpChg>
        <pc:grpChg chg="add del">
          <ac:chgData name="Ethan Howells (2308529)" userId="S::2308529@student.uwtsd.ac.uk::fa287ede-cb3b-438d-a44b-4df5320326f0" providerId="AD" clId="Web-{C3D766E9-A3C7-7B04-55D4-517AFE80D193}" dt="2024-10-30T13:34:13.009" v="6"/>
          <ac:grpSpMkLst>
            <pc:docMk/>
            <pc:sldMk cId="3020414419" sldId="261"/>
            <ac:grpSpMk id="42" creationId="{FAEF28A3-012D-4640-B8B8-1EF6EAF7233B}"/>
          </ac:grpSpMkLst>
        </pc:grpChg>
        <pc:picChg chg="mod">
          <ac:chgData name="Ethan Howells (2308529)" userId="S::2308529@student.uwtsd.ac.uk::fa287ede-cb3b-438d-a44b-4df5320326f0" providerId="AD" clId="Web-{C3D766E9-A3C7-7B04-55D4-517AFE80D193}" dt="2024-10-30T13:34:06.633" v="5"/>
          <ac:picMkLst>
            <pc:docMk/>
            <pc:sldMk cId="3020414419" sldId="261"/>
            <ac:picMk id="2" creationId="{9DA860C3-8514-2F2B-AED6-AE04288BB67C}"/>
          </ac:picMkLst>
        </pc:picChg>
      </pc:sldChg>
      <pc:sldChg chg="modSp mod modClrScheme chgLayout">
        <pc:chgData name="Ethan Howells (2308529)" userId="S::2308529@student.uwtsd.ac.uk::fa287ede-cb3b-438d-a44b-4df5320326f0" providerId="AD" clId="Web-{C3D766E9-A3C7-7B04-55D4-517AFE80D193}" dt="2024-10-30T13:34:45.995" v="9"/>
        <pc:sldMkLst>
          <pc:docMk/>
          <pc:sldMk cId="3423365854" sldId="262"/>
        </pc:sldMkLst>
        <pc:spChg chg="mod ord">
          <ac:chgData name="Ethan Howells (2308529)" userId="S::2308529@student.uwtsd.ac.uk::fa287ede-cb3b-438d-a44b-4df5320326f0" providerId="AD" clId="Web-{C3D766E9-A3C7-7B04-55D4-517AFE80D193}" dt="2024-10-30T13:34:45.995" v="9"/>
          <ac:spMkLst>
            <pc:docMk/>
            <pc:sldMk cId="3423365854" sldId="262"/>
            <ac:spMk id="2" creationId="{DF1F93AD-93C6-4BC0-6845-9E0E122EAE9F}"/>
          </ac:spMkLst>
        </pc:spChg>
        <pc:spChg chg="mod ord">
          <ac:chgData name="Ethan Howells (2308529)" userId="S::2308529@student.uwtsd.ac.uk::fa287ede-cb3b-438d-a44b-4df5320326f0" providerId="AD" clId="Web-{C3D766E9-A3C7-7B04-55D4-517AFE80D193}" dt="2024-10-30T13:34:45.995" v="9"/>
          <ac:spMkLst>
            <pc:docMk/>
            <pc:sldMk cId="3423365854" sldId="262"/>
            <ac:spMk id="4" creationId="{A033357B-8DFB-289D-B062-302583FE4FAB}"/>
          </ac:spMkLst>
        </pc:spChg>
        <pc:spChg chg="mod ord">
          <ac:chgData name="Ethan Howells (2308529)" userId="S::2308529@student.uwtsd.ac.uk::fa287ede-cb3b-438d-a44b-4df5320326f0" providerId="AD" clId="Web-{C3D766E9-A3C7-7B04-55D4-517AFE80D193}" dt="2024-10-30T13:34:45.995" v="9"/>
          <ac:spMkLst>
            <pc:docMk/>
            <pc:sldMk cId="3423365854" sldId="262"/>
            <ac:spMk id="5" creationId="{AC508C2C-4AA5-A998-3782-D89D290646DC}"/>
          </ac:spMkLst>
        </pc:spChg>
        <pc:spChg chg="mod ord">
          <ac:chgData name="Ethan Howells (2308529)" userId="S::2308529@student.uwtsd.ac.uk::fa287ede-cb3b-438d-a44b-4df5320326f0" providerId="AD" clId="Web-{C3D766E9-A3C7-7B04-55D4-517AFE80D193}" dt="2024-10-30T13:34:45.995" v="9"/>
          <ac:spMkLst>
            <pc:docMk/>
            <pc:sldMk cId="3423365854" sldId="262"/>
            <ac:spMk id="6" creationId="{3726A3F3-2A8D-E27D-9610-7E04F57502D5}"/>
          </ac:spMkLst>
        </pc:spChg>
        <pc:spChg chg="mod ord">
          <ac:chgData name="Ethan Howells (2308529)" userId="S::2308529@student.uwtsd.ac.uk::fa287ede-cb3b-438d-a44b-4df5320326f0" providerId="AD" clId="Web-{C3D766E9-A3C7-7B04-55D4-517AFE80D193}" dt="2024-10-30T13:34:45.995" v="9"/>
          <ac:spMkLst>
            <pc:docMk/>
            <pc:sldMk cId="3423365854" sldId="262"/>
            <ac:spMk id="11" creationId="{C71DF280-A029-EAFC-8905-B99ABC459F11}"/>
          </ac:spMkLst>
        </pc:spChg>
      </pc:sldChg>
      <pc:sldChg chg="modSp mod modClrScheme chgLayout">
        <pc:chgData name="Ethan Howells (2308529)" userId="S::2308529@student.uwtsd.ac.uk::fa287ede-cb3b-438d-a44b-4df5320326f0" providerId="AD" clId="Web-{C3D766E9-A3C7-7B04-55D4-517AFE80D193}" dt="2024-10-30T13:34:45.995" v="9"/>
        <pc:sldMkLst>
          <pc:docMk/>
          <pc:sldMk cId="2171004541" sldId="263"/>
        </pc:sldMkLst>
        <pc:spChg chg="mod ord">
          <ac:chgData name="Ethan Howells (2308529)" userId="S::2308529@student.uwtsd.ac.uk::fa287ede-cb3b-438d-a44b-4df5320326f0" providerId="AD" clId="Web-{C3D766E9-A3C7-7B04-55D4-517AFE80D193}" dt="2024-10-30T13:34:45.995" v="9"/>
          <ac:spMkLst>
            <pc:docMk/>
            <pc:sldMk cId="2171004541" sldId="263"/>
            <ac:spMk id="5" creationId="{D4CDBBA6-E49F-152E-FCE0-EEF841D7743D}"/>
          </ac:spMkLst>
        </pc:spChg>
        <pc:spChg chg="mod ord">
          <ac:chgData name="Ethan Howells (2308529)" userId="S::2308529@student.uwtsd.ac.uk::fa287ede-cb3b-438d-a44b-4df5320326f0" providerId="AD" clId="Web-{C3D766E9-A3C7-7B04-55D4-517AFE80D193}" dt="2024-10-30T13:34:45.995" v="9"/>
          <ac:spMkLst>
            <pc:docMk/>
            <pc:sldMk cId="2171004541" sldId="263"/>
            <ac:spMk id="6" creationId="{C92DB675-5F75-2A66-E803-42102F9F84F0}"/>
          </ac:spMkLst>
        </pc:spChg>
        <pc:spChg chg="mod ord">
          <ac:chgData name="Ethan Howells (2308529)" userId="S::2308529@student.uwtsd.ac.uk::fa287ede-cb3b-438d-a44b-4df5320326f0" providerId="AD" clId="Web-{C3D766E9-A3C7-7B04-55D4-517AFE80D193}" dt="2024-10-30T13:34:45.995" v="9"/>
          <ac:spMkLst>
            <pc:docMk/>
            <pc:sldMk cId="2171004541" sldId="263"/>
            <ac:spMk id="7" creationId="{4C1E3E87-2A1E-080A-AAC9-0411974775E4}"/>
          </ac:spMkLst>
        </pc:spChg>
        <pc:spChg chg="mod ord">
          <ac:chgData name="Ethan Howells (2308529)" userId="S::2308529@student.uwtsd.ac.uk::fa287ede-cb3b-438d-a44b-4df5320326f0" providerId="AD" clId="Web-{C3D766E9-A3C7-7B04-55D4-517AFE80D193}" dt="2024-10-30T13:34:45.995" v="9"/>
          <ac:spMkLst>
            <pc:docMk/>
            <pc:sldMk cId="2171004541" sldId="263"/>
            <ac:spMk id="12" creationId="{C28737C3-46A3-0B82-AD73-80BE26E9F2E5}"/>
          </ac:spMkLst>
        </pc:spChg>
        <pc:spChg chg="mod ord">
          <ac:chgData name="Ethan Howells (2308529)" userId="S::2308529@student.uwtsd.ac.uk::fa287ede-cb3b-438d-a44b-4df5320326f0" providerId="AD" clId="Web-{C3D766E9-A3C7-7B04-55D4-517AFE80D193}" dt="2024-10-30T13:34:45.995" v="9"/>
          <ac:spMkLst>
            <pc:docMk/>
            <pc:sldMk cId="2171004541" sldId="263"/>
            <ac:spMk id="14" creationId="{FCC8A4F8-19B7-01A6-CA62-0332DBC731A1}"/>
          </ac:spMkLst>
        </pc:spChg>
      </pc:sldChg>
      <pc:sldChg chg="addSp delSp modSp mod setBg modClrScheme chgLayout">
        <pc:chgData name="Ethan Howells (2308529)" userId="S::2308529@student.uwtsd.ac.uk::fa287ede-cb3b-438d-a44b-4df5320326f0" providerId="AD" clId="Web-{C3D766E9-A3C7-7B04-55D4-517AFE80D193}" dt="2024-10-30T13:46:55.267" v="42"/>
        <pc:sldMkLst>
          <pc:docMk/>
          <pc:sldMk cId="1846496565" sldId="264"/>
        </pc:sldMkLst>
        <pc:spChg chg="mod ord">
          <ac:chgData name="Ethan Howells (2308529)" userId="S::2308529@student.uwtsd.ac.uk::fa287ede-cb3b-438d-a44b-4df5320326f0" providerId="AD" clId="Web-{C3D766E9-A3C7-7B04-55D4-517AFE80D193}" dt="2024-10-30T13:46:55.267" v="42"/>
          <ac:spMkLst>
            <pc:docMk/>
            <pc:sldMk cId="1846496565" sldId="264"/>
            <ac:spMk id="2" creationId="{73A698A3-99A7-6E26-74B1-655D631FED8D}"/>
          </ac:spMkLst>
        </pc:spChg>
        <pc:spChg chg="mod ord">
          <ac:chgData name="Ethan Howells (2308529)" userId="S::2308529@student.uwtsd.ac.uk::fa287ede-cb3b-438d-a44b-4df5320326f0" providerId="AD" clId="Web-{C3D766E9-A3C7-7B04-55D4-517AFE80D193}" dt="2024-10-30T13:46:55.267" v="42"/>
          <ac:spMkLst>
            <pc:docMk/>
            <pc:sldMk cId="1846496565" sldId="264"/>
            <ac:spMk id="5" creationId="{D4DF4A35-37A7-A1B7-131E-5ABCA964A852}"/>
          </ac:spMkLst>
        </pc:spChg>
        <pc:spChg chg="mod ord">
          <ac:chgData name="Ethan Howells (2308529)" userId="S::2308529@student.uwtsd.ac.uk::fa287ede-cb3b-438d-a44b-4df5320326f0" providerId="AD" clId="Web-{C3D766E9-A3C7-7B04-55D4-517AFE80D193}" dt="2024-10-30T13:46:55.267" v="42"/>
          <ac:spMkLst>
            <pc:docMk/>
            <pc:sldMk cId="1846496565" sldId="264"/>
            <ac:spMk id="6" creationId="{5FC65792-2CEE-CD05-E8E6-59A6E4E7A556}"/>
          </ac:spMkLst>
        </pc:spChg>
        <pc:spChg chg="mod ord">
          <ac:chgData name="Ethan Howells (2308529)" userId="S::2308529@student.uwtsd.ac.uk::fa287ede-cb3b-438d-a44b-4df5320326f0" providerId="AD" clId="Web-{C3D766E9-A3C7-7B04-55D4-517AFE80D193}" dt="2024-10-30T13:46:55.267" v="42"/>
          <ac:spMkLst>
            <pc:docMk/>
            <pc:sldMk cId="1846496565" sldId="264"/>
            <ac:spMk id="7" creationId="{FD41ED86-1DFD-ECA8-5608-676BF5C87BEC}"/>
          </ac:spMkLst>
        </pc:spChg>
        <pc:spChg chg="add del">
          <ac:chgData name="Ethan Howells (2308529)" userId="S::2308529@student.uwtsd.ac.uk::fa287ede-cb3b-438d-a44b-4df5320326f0" providerId="AD" clId="Web-{C3D766E9-A3C7-7B04-55D4-517AFE80D193}" dt="2024-10-30T13:46:55.220" v="41"/>
          <ac:spMkLst>
            <pc:docMk/>
            <pc:sldMk cId="1846496565" sldId="264"/>
            <ac:spMk id="40" creationId="{FD8F1113-2E3C-46E3-B54F-B7F421EEFD11}"/>
          </ac:spMkLst>
        </pc:spChg>
        <pc:spChg chg="add del">
          <ac:chgData name="Ethan Howells (2308529)" userId="S::2308529@student.uwtsd.ac.uk::fa287ede-cb3b-438d-a44b-4df5320326f0" providerId="AD" clId="Web-{C3D766E9-A3C7-7B04-55D4-517AFE80D193}" dt="2024-10-30T13:46:55.220" v="41"/>
          <ac:spMkLst>
            <pc:docMk/>
            <pc:sldMk cId="1846496565" sldId="264"/>
            <ac:spMk id="42" creationId="{B54A4D14-513F-4121-92D3-5CCB46896211}"/>
          </ac:spMkLst>
        </pc:spChg>
        <pc:spChg chg="add del">
          <ac:chgData name="Ethan Howells (2308529)" userId="S::2308529@student.uwtsd.ac.uk::fa287ede-cb3b-438d-a44b-4df5320326f0" providerId="AD" clId="Web-{C3D766E9-A3C7-7B04-55D4-517AFE80D193}" dt="2024-10-30T13:46:55.220" v="41"/>
          <ac:spMkLst>
            <pc:docMk/>
            <pc:sldMk cId="1846496565" sldId="264"/>
            <ac:spMk id="44" creationId="{6C3411F1-AD17-499D-AFEF-2F300F6DF0F3}"/>
          </ac:spMkLst>
        </pc:spChg>
        <pc:spChg chg="add del">
          <ac:chgData name="Ethan Howells (2308529)" userId="S::2308529@student.uwtsd.ac.uk::fa287ede-cb3b-438d-a44b-4df5320326f0" providerId="AD" clId="Web-{C3D766E9-A3C7-7B04-55D4-517AFE80D193}" dt="2024-10-30T13:46:55.220" v="41"/>
          <ac:spMkLst>
            <pc:docMk/>
            <pc:sldMk cId="1846496565" sldId="264"/>
            <ac:spMk id="46" creationId="{60BF2CBE-B1E9-4C42-89DC-C35E4E651648}"/>
          </ac:spMkLst>
        </pc:spChg>
        <pc:spChg chg="add del">
          <ac:chgData name="Ethan Howells (2308529)" userId="S::2308529@student.uwtsd.ac.uk::fa287ede-cb3b-438d-a44b-4df5320326f0" providerId="AD" clId="Web-{C3D766E9-A3C7-7B04-55D4-517AFE80D193}" dt="2024-10-30T13:46:55.220" v="41"/>
          <ac:spMkLst>
            <pc:docMk/>
            <pc:sldMk cId="1846496565" sldId="264"/>
            <ac:spMk id="48" creationId="{72C95A87-DCDB-41C4-B774-744B3ECBE8CB}"/>
          </ac:spMkLst>
        </pc:spChg>
        <pc:spChg chg="add del">
          <ac:chgData name="Ethan Howells (2308529)" userId="S::2308529@student.uwtsd.ac.uk::fa287ede-cb3b-438d-a44b-4df5320326f0" providerId="AD" clId="Web-{C3D766E9-A3C7-7B04-55D4-517AFE80D193}" dt="2024-10-30T13:46:55.220" v="41"/>
          <ac:spMkLst>
            <pc:docMk/>
            <pc:sldMk cId="1846496565" sldId="264"/>
            <ac:spMk id="50" creationId="{BCB97515-32FF-43A6-A51C-B140193ABB66}"/>
          </ac:spMkLst>
        </pc:spChg>
        <pc:spChg chg="add del">
          <ac:chgData name="Ethan Howells (2308529)" userId="S::2308529@student.uwtsd.ac.uk::fa287ede-cb3b-438d-a44b-4df5320326f0" providerId="AD" clId="Web-{C3D766E9-A3C7-7B04-55D4-517AFE80D193}" dt="2024-10-30T13:46:55.220" v="41"/>
          <ac:spMkLst>
            <pc:docMk/>
            <pc:sldMk cId="1846496565" sldId="264"/>
            <ac:spMk id="52" creationId="{9C6379D3-7045-4B76-9409-6D23D753D054}"/>
          </ac:spMkLst>
        </pc:spChg>
        <pc:spChg chg="add del">
          <ac:chgData name="Ethan Howells (2308529)" userId="S::2308529@student.uwtsd.ac.uk::fa287ede-cb3b-438d-a44b-4df5320326f0" providerId="AD" clId="Web-{C3D766E9-A3C7-7B04-55D4-517AFE80D193}" dt="2024-10-30T13:46:55.220" v="41"/>
          <ac:spMkLst>
            <pc:docMk/>
            <pc:sldMk cId="1846496565" sldId="264"/>
            <ac:spMk id="54" creationId="{61B1C1DE-4201-4989-BE65-41ADC2472550}"/>
          </ac:spMkLst>
        </pc:spChg>
        <pc:spChg chg="add del">
          <ac:chgData name="Ethan Howells (2308529)" userId="S::2308529@student.uwtsd.ac.uk::fa287ede-cb3b-438d-a44b-4df5320326f0" providerId="AD" clId="Web-{C3D766E9-A3C7-7B04-55D4-517AFE80D193}" dt="2024-10-30T13:46:55.220" v="41"/>
          <ac:spMkLst>
            <pc:docMk/>
            <pc:sldMk cId="1846496565" sldId="264"/>
            <ac:spMk id="56" creationId="{806398CC-D327-4E06-838C-31119BD56F81}"/>
          </ac:spMkLst>
        </pc:spChg>
        <pc:spChg chg="add del">
          <ac:chgData name="Ethan Howells (2308529)" userId="S::2308529@student.uwtsd.ac.uk::fa287ede-cb3b-438d-a44b-4df5320326f0" providerId="AD" clId="Web-{C3D766E9-A3C7-7B04-55D4-517AFE80D193}" dt="2024-10-30T13:46:55.220" v="41"/>
          <ac:spMkLst>
            <pc:docMk/>
            <pc:sldMk cId="1846496565" sldId="264"/>
            <ac:spMk id="58" creationId="{70A741CC-E736-448A-A94E-5C8BB9711DCD}"/>
          </ac:spMkLst>
        </pc:spChg>
        <pc:spChg chg="add del">
          <ac:chgData name="Ethan Howells (2308529)" userId="S::2308529@student.uwtsd.ac.uk::fa287ede-cb3b-438d-a44b-4df5320326f0" providerId="AD" clId="Web-{C3D766E9-A3C7-7B04-55D4-517AFE80D193}" dt="2024-10-30T13:46:55.220" v="41"/>
          <ac:spMkLst>
            <pc:docMk/>
            <pc:sldMk cId="1846496565" sldId="264"/>
            <ac:spMk id="60" creationId="{7C324CDD-B30F-47DD-8627-E2171D5E8399}"/>
          </ac:spMkLst>
        </pc:spChg>
        <pc:spChg chg="add del">
          <ac:chgData name="Ethan Howells (2308529)" userId="S::2308529@student.uwtsd.ac.uk::fa287ede-cb3b-438d-a44b-4df5320326f0" providerId="AD" clId="Web-{C3D766E9-A3C7-7B04-55D4-517AFE80D193}" dt="2024-10-30T13:46:55.220" v="41"/>
          <ac:spMkLst>
            <pc:docMk/>
            <pc:sldMk cId="1846496565" sldId="264"/>
            <ac:spMk id="62" creationId="{79C8D19E-E3D6-45A6-BCA2-5918A37D7ACC}"/>
          </ac:spMkLst>
        </pc:spChg>
        <pc:spChg chg="add del">
          <ac:chgData name="Ethan Howells (2308529)" userId="S::2308529@student.uwtsd.ac.uk::fa287ede-cb3b-438d-a44b-4df5320326f0" providerId="AD" clId="Web-{C3D766E9-A3C7-7B04-55D4-517AFE80D193}" dt="2024-10-30T13:46:55.220" v="41"/>
          <ac:spMkLst>
            <pc:docMk/>
            <pc:sldMk cId="1846496565" sldId="264"/>
            <ac:spMk id="64" creationId="{43280283-E04A-43CA-BFA1-F285486A2F00}"/>
          </ac:spMkLst>
        </pc:spChg>
        <pc:spChg chg="add del">
          <ac:chgData name="Ethan Howells (2308529)" userId="S::2308529@student.uwtsd.ac.uk::fa287ede-cb3b-438d-a44b-4df5320326f0" providerId="AD" clId="Web-{C3D766E9-A3C7-7B04-55D4-517AFE80D193}" dt="2024-10-30T13:46:55.220" v="41"/>
          <ac:spMkLst>
            <pc:docMk/>
            <pc:sldMk cId="1846496565" sldId="264"/>
            <ac:spMk id="66" creationId="{38328CB6-0FC5-4AEA-BC7E-489267CB6F19}"/>
          </ac:spMkLst>
        </pc:spChg>
        <pc:spChg chg="add del">
          <ac:chgData name="Ethan Howells (2308529)" userId="S::2308529@student.uwtsd.ac.uk::fa287ede-cb3b-438d-a44b-4df5320326f0" providerId="AD" clId="Web-{C3D766E9-A3C7-7B04-55D4-517AFE80D193}" dt="2024-10-30T13:46:55.220" v="41"/>
          <ac:spMkLst>
            <pc:docMk/>
            <pc:sldMk cId="1846496565" sldId="264"/>
            <ac:spMk id="68" creationId="{138AF5D2-3A9C-4E8F-B879-36865366A1D5}"/>
          </ac:spMkLst>
        </pc:spChg>
        <pc:spChg chg="add">
          <ac:chgData name="Ethan Howells (2308529)" userId="S::2308529@student.uwtsd.ac.uk::fa287ede-cb3b-438d-a44b-4df5320326f0" providerId="AD" clId="Web-{C3D766E9-A3C7-7B04-55D4-517AFE80D193}" dt="2024-10-30T13:46:55.267" v="42"/>
          <ac:spMkLst>
            <pc:docMk/>
            <pc:sldMk cId="1846496565" sldId="264"/>
            <ac:spMk id="72" creationId="{E90C9789-8898-4FEC-BED9-27A7D6375D29}"/>
          </ac:spMkLst>
        </pc:spChg>
        <pc:grpChg chg="add del">
          <ac:chgData name="Ethan Howells (2308529)" userId="S::2308529@student.uwtsd.ac.uk::fa287ede-cb3b-438d-a44b-4df5320326f0" providerId="AD" clId="Web-{C3D766E9-A3C7-7B04-55D4-517AFE80D193}" dt="2024-10-30T13:46:55.220" v="41"/>
          <ac:grpSpMkLst>
            <pc:docMk/>
            <pc:sldMk cId="1846496565" sldId="264"/>
            <ac:grpSpMk id="14" creationId="{2DAE3342-9DFC-49D4-B09C-25E310769317}"/>
          </ac:grpSpMkLst>
        </pc:grpChg>
        <pc:grpChg chg="add del">
          <ac:chgData name="Ethan Howells (2308529)" userId="S::2308529@student.uwtsd.ac.uk::fa287ede-cb3b-438d-a44b-4df5320326f0" providerId="AD" clId="Web-{C3D766E9-A3C7-7B04-55D4-517AFE80D193}" dt="2024-10-30T13:46:55.220" v="41"/>
          <ac:grpSpMkLst>
            <pc:docMk/>
            <pc:sldMk cId="1846496565" sldId="264"/>
            <ac:grpSpMk id="35" creationId="{B54F73D8-62C2-4127-9D19-01219BBB9942}"/>
          </ac:grpSpMkLst>
        </pc:grpChg>
        <pc:grpChg chg="add">
          <ac:chgData name="Ethan Howells (2308529)" userId="S::2308529@student.uwtsd.ac.uk::fa287ede-cb3b-438d-a44b-4df5320326f0" providerId="AD" clId="Web-{C3D766E9-A3C7-7B04-55D4-517AFE80D193}" dt="2024-10-30T13:46:55.267" v="42"/>
          <ac:grpSpMkLst>
            <pc:docMk/>
            <pc:sldMk cId="1846496565" sldId="264"/>
            <ac:grpSpMk id="63" creationId="{311F8D4F-0F0F-4E68-80C6-05F8FC8B1FBE}"/>
          </ac:grpSpMkLst>
        </pc:grpChg>
        <pc:grpChg chg="add">
          <ac:chgData name="Ethan Howells (2308529)" userId="S::2308529@student.uwtsd.ac.uk::fa287ede-cb3b-438d-a44b-4df5320326f0" providerId="AD" clId="Web-{C3D766E9-A3C7-7B04-55D4-517AFE80D193}" dt="2024-10-30T13:46:55.267" v="42"/>
          <ac:grpSpMkLst>
            <pc:docMk/>
            <pc:sldMk cId="1846496565" sldId="264"/>
            <ac:grpSpMk id="70" creationId="{2DAE3342-9DFC-49D4-B09C-25E310769317}"/>
          </ac:grpSpMkLst>
        </pc:grpChg>
        <pc:grpChg chg="add">
          <ac:chgData name="Ethan Howells (2308529)" userId="S::2308529@student.uwtsd.ac.uk::fa287ede-cb3b-438d-a44b-4df5320326f0" providerId="AD" clId="Web-{C3D766E9-A3C7-7B04-55D4-517AFE80D193}" dt="2024-10-30T13:46:55.267" v="42"/>
          <ac:grpSpMkLst>
            <pc:docMk/>
            <pc:sldMk cId="1846496565" sldId="264"/>
            <ac:grpSpMk id="71" creationId="{B54F73D8-62C2-4127-9D19-01219BBB9942}"/>
          </ac:grpSpMkLst>
        </pc:grpChg>
        <pc:grpChg chg="add">
          <ac:chgData name="Ethan Howells (2308529)" userId="S::2308529@student.uwtsd.ac.uk::fa287ede-cb3b-438d-a44b-4df5320326f0" providerId="AD" clId="Web-{C3D766E9-A3C7-7B04-55D4-517AFE80D193}" dt="2024-10-30T13:46:55.267" v="42"/>
          <ac:grpSpMkLst>
            <pc:docMk/>
            <pc:sldMk cId="1846496565" sldId="264"/>
            <ac:grpSpMk id="73" creationId="{89153D07-52E5-4D47-B7D3-59D3AEBCE76F}"/>
          </ac:grpSpMkLst>
        </pc:grpChg>
        <pc:picChg chg="mod ord">
          <ac:chgData name="Ethan Howells (2308529)" userId="S::2308529@student.uwtsd.ac.uk::fa287ede-cb3b-438d-a44b-4df5320326f0" providerId="AD" clId="Web-{C3D766E9-A3C7-7B04-55D4-517AFE80D193}" dt="2024-10-30T13:46:55.267" v="42"/>
          <ac:picMkLst>
            <pc:docMk/>
            <pc:sldMk cId="1846496565" sldId="264"/>
            <ac:picMk id="9" creationId="{A99D8E06-0F54-F9CB-442E-6DDBBE32CC58}"/>
          </ac:picMkLst>
        </pc:picChg>
      </pc:sldChg>
      <pc:sldChg chg="modSp mod modClrScheme chgLayout">
        <pc:chgData name="Ethan Howells (2308529)" userId="S::2308529@student.uwtsd.ac.uk::fa287ede-cb3b-438d-a44b-4df5320326f0" providerId="AD" clId="Web-{C3D766E9-A3C7-7B04-55D4-517AFE80D193}" dt="2024-10-30T13:34:45.995" v="9"/>
        <pc:sldMkLst>
          <pc:docMk/>
          <pc:sldMk cId="1060774257" sldId="265"/>
        </pc:sldMkLst>
        <pc:spChg chg="mod ord">
          <ac:chgData name="Ethan Howells (2308529)" userId="S::2308529@student.uwtsd.ac.uk::fa287ede-cb3b-438d-a44b-4df5320326f0" providerId="AD" clId="Web-{C3D766E9-A3C7-7B04-55D4-517AFE80D193}" dt="2024-10-30T13:34:45.995" v="9"/>
          <ac:spMkLst>
            <pc:docMk/>
            <pc:sldMk cId="1060774257" sldId="265"/>
            <ac:spMk id="2" creationId="{14FC9028-D0D3-2955-E207-0184E2EAA686}"/>
          </ac:spMkLst>
        </pc:spChg>
        <pc:spChg chg="mod ord">
          <ac:chgData name="Ethan Howells (2308529)" userId="S::2308529@student.uwtsd.ac.uk::fa287ede-cb3b-438d-a44b-4df5320326f0" providerId="AD" clId="Web-{C3D766E9-A3C7-7B04-55D4-517AFE80D193}" dt="2024-10-30T13:34:45.995" v="9"/>
          <ac:spMkLst>
            <pc:docMk/>
            <pc:sldMk cId="1060774257" sldId="265"/>
            <ac:spMk id="3" creationId="{94C04FB8-D1C9-4FB6-8B23-1048B13944AD}"/>
          </ac:spMkLst>
        </pc:spChg>
        <pc:spChg chg="mod ord">
          <ac:chgData name="Ethan Howells (2308529)" userId="S::2308529@student.uwtsd.ac.uk::fa287ede-cb3b-438d-a44b-4df5320326f0" providerId="AD" clId="Web-{C3D766E9-A3C7-7B04-55D4-517AFE80D193}" dt="2024-10-30T13:34:45.995" v="9"/>
          <ac:spMkLst>
            <pc:docMk/>
            <pc:sldMk cId="1060774257" sldId="265"/>
            <ac:spMk id="4" creationId="{1B0FEE17-EF0D-D07F-BFDC-17883BB1EAE5}"/>
          </ac:spMkLst>
        </pc:spChg>
        <pc:spChg chg="mod ord">
          <ac:chgData name="Ethan Howells (2308529)" userId="S::2308529@student.uwtsd.ac.uk::fa287ede-cb3b-438d-a44b-4df5320326f0" providerId="AD" clId="Web-{C3D766E9-A3C7-7B04-55D4-517AFE80D193}" dt="2024-10-30T13:34:45.995" v="9"/>
          <ac:spMkLst>
            <pc:docMk/>
            <pc:sldMk cId="1060774257" sldId="265"/>
            <ac:spMk id="5" creationId="{BFA69539-35EE-7B59-446B-5D1DC511645E}"/>
          </ac:spMkLst>
        </pc:spChg>
        <pc:spChg chg="mod ord">
          <ac:chgData name="Ethan Howells (2308529)" userId="S::2308529@student.uwtsd.ac.uk::fa287ede-cb3b-438d-a44b-4df5320326f0" providerId="AD" clId="Web-{C3D766E9-A3C7-7B04-55D4-517AFE80D193}" dt="2024-10-30T13:34:45.995" v="9"/>
          <ac:spMkLst>
            <pc:docMk/>
            <pc:sldMk cId="1060774257" sldId="265"/>
            <ac:spMk id="6" creationId="{4EBC5691-A946-FEEF-759A-B83E36DFFA28}"/>
          </ac:spMkLst>
        </pc:spChg>
        <pc:spChg chg="mod ord">
          <ac:chgData name="Ethan Howells (2308529)" userId="S::2308529@student.uwtsd.ac.uk::fa287ede-cb3b-438d-a44b-4df5320326f0" providerId="AD" clId="Web-{C3D766E9-A3C7-7B04-55D4-517AFE80D193}" dt="2024-10-30T13:34:45.995" v="9"/>
          <ac:spMkLst>
            <pc:docMk/>
            <pc:sldMk cId="1060774257" sldId="265"/>
            <ac:spMk id="7" creationId="{64A561C9-1466-3DE2-DB9B-5EA05201BD34}"/>
          </ac:spMkLst>
        </pc:spChg>
      </pc:sldChg>
      <pc:sldChg chg="addSp delSp modSp mod setBg modClrScheme chgLayout">
        <pc:chgData name="Ethan Howells (2308529)" userId="S::2308529@student.uwtsd.ac.uk::fa287ede-cb3b-438d-a44b-4df5320326f0" providerId="AD" clId="Web-{C3D766E9-A3C7-7B04-55D4-517AFE80D193}" dt="2024-10-30T14:02:10.129" v="73"/>
        <pc:sldMkLst>
          <pc:docMk/>
          <pc:sldMk cId="1980133723" sldId="266"/>
        </pc:sldMkLst>
        <pc:spChg chg="mod ord">
          <ac:chgData name="Ethan Howells (2308529)" userId="S::2308529@student.uwtsd.ac.uk::fa287ede-cb3b-438d-a44b-4df5320326f0" providerId="AD" clId="Web-{C3D766E9-A3C7-7B04-55D4-517AFE80D193}" dt="2024-10-30T14:02:10.129" v="73"/>
          <ac:spMkLst>
            <pc:docMk/>
            <pc:sldMk cId="1980133723" sldId="266"/>
            <ac:spMk id="2" creationId="{2F575172-CA84-2518-6AA1-4226BF372E37}"/>
          </ac:spMkLst>
        </pc:spChg>
        <pc:spChg chg="del mod ord">
          <ac:chgData name="Ethan Howells (2308529)" userId="S::2308529@student.uwtsd.ac.uk::fa287ede-cb3b-438d-a44b-4df5320326f0" providerId="AD" clId="Web-{C3D766E9-A3C7-7B04-55D4-517AFE80D193}" dt="2024-10-30T14:02:10.129" v="73"/>
          <ac:spMkLst>
            <pc:docMk/>
            <pc:sldMk cId="1980133723" sldId="266"/>
            <ac:spMk id="3" creationId="{77E0C418-02BD-1346-DE39-36E9865FC755}"/>
          </ac:spMkLst>
        </pc:spChg>
        <pc:spChg chg="mod ord">
          <ac:chgData name="Ethan Howells (2308529)" userId="S::2308529@student.uwtsd.ac.uk::fa287ede-cb3b-438d-a44b-4df5320326f0" providerId="AD" clId="Web-{C3D766E9-A3C7-7B04-55D4-517AFE80D193}" dt="2024-10-30T14:02:10.129" v="73"/>
          <ac:spMkLst>
            <pc:docMk/>
            <pc:sldMk cId="1980133723" sldId="266"/>
            <ac:spMk id="5" creationId="{CF057873-74BD-E69F-EDAA-41DC6D449DA3}"/>
          </ac:spMkLst>
        </pc:spChg>
        <pc:spChg chg="mod ord">
          <ac:chgData name="Ethan Howells (2308529)" userId="S::2308529@student.uwtsd.ac.uk::fa287ede-cb3b-438d-a44b-4df5320326f0" providerId="AD" clId="Web-{C3D766E9-A3C7-7B04-55D4-517AFE80D193}" dt="2024-10-30T14:02:10.129" v="73"/>
          <ac:spMkLst>
            <pc:docMk/>
            <pc:sldMk cId="1980133723" sldId="266"/>
            <ac:spMk id="6" creationId="{8D19EA7D-26A7-8154-BF07-44258511EA8E}"/>
          </ac:spMkLst>
        </pc:spChg>
        <pc:spChg chg="mod ord">
          <ac:chgData name="Ethan Howells (2308529)" userId="S::2308529@student.uwtsd.ac.uk::fa287ede-cb3b-438d-a44b-4df5320326f0" providerId="AD" clId="Web-{C3D766E9-A3C7-7B04-55D4-517AFE80D193}" dt="2024-10-30T14:02:10.129" v="73"/>
          <ac:spMkLst>
            <pc:docMk/>
            <pc:sldMk cId="1980133723" sldId="266"/>
            <ac:spMk id="7" creationId="{50ECBB2E-0DB2-A4BB-162B-14FA6C69D02A}"/>
          </ac:spMkLst>
        </pc:spChg>
        <pc:spChg chg="add">
          <ac:chgData name="Ethan Howells (2308529)" userId="S::2308529@student.uwtsd.ac.uk::fa287ede-cb3b-438d-a44b-4df5320326f0" providerId="AD" clId="Web-{C3D766E9-A3C7-7B04-55D4-517AFE80D193}" dt="2024-10-30T14:02:10.129" v="73"/>
          <ac:spMkLst>
            <pc:docMk/>
            <pc:sldMk cId="1980133723" sldId="266"/>
            <ac:spMk id="39" creationId="{9CA1971B-4996-4EBE-8D6D-EC189ED2E552}"/>
          </ac:spMkLst>
        </pc:spChg>
        <pc:grpChg chg="add">
          <ac:chgData name="Ethan Howells (2308529)" userId="S::2308529@student.uwtsd.ac.uk::fa287ede-cb3b-438d-a44b-4df5320326f0" providerId="AD" clId="Web-{C3D766E9-A3C7-7B04-55D4-517AFE80D193}" dt="2024-10-30T14:02:10.129" v="73"/>
          <ac:grpSpMkLst>
            <pc:docMk/>
            <pc:sldMk cId="1980133723" sldId="266"/>
            <ac:grpSpMk id="13" creationId="{2DAE3342-9DFC-49D4-B09C-25E310769317}"/>
          </ac:grpSpMkLst>
        </pc:grpChg>
        <pc:grpChg chg="add">
          <ac:chgData name="Ethan Howells (2308529)" userId="S::2308529@student.uwtsd.ac.uk::fa287ede-cb3b-438d-a44b-4df5320326f0" providerId="AD" clId="Web-{C3D766E9-A3C7-7B04-55D4-517AFE80D193}" dt="2024-10-30T14:02:10.129" v="73"/>
          <ac:grpSpMkLst>
            <pc:docMk/>
            <pc:sldMk cId="1980133723" sldId="266"/>
            <ac:grpSpMk id="34" creationId="{B54F73D8-62C2-4127-9D19-01219BBB9942}"/>
          </ac:grpSpMkLst>
        </pc:grpChg>
        <pc:grpChg chg="add">
          <ac:chgData name="Ethan Howells (2308529)" userId="S::2308529@student.uwtsd.ac.uk::fa287ede-cb3b-438d-a44b-4df5320326f0" providerId="AD" clId="Web-{C3D766E9-A3C7-7B04-55D4-517AFE80D193}" dt="2024-10-30T14:02:10.129" v="73"/>
          <ac:grpSpMkLst>
            <pc:docMk/>
            <pc:sldMk cId="1980133723" sldId="266"/>
            <ac:grpSpMk id="41" creationId="{F66BC19D-345B-44F1-9C83-BF33E813E60A}"/>
          </ac:grpSpMkLst>
        </pc:grpChg>
        <pc:grpChg chg="add">
          <ac:chgData name="Ethan Howells (2308529)" userId="S::2308529@student.uwtsd.ac.uk::fa287ede-cb3b-438d-a44b-4df5320326f0" providerId="AD" clId="Web-{C3D766E9-A3C7-7B04-55D4-517AFE80D193}" dt="2024-10-30T14:02:10.129" v="73"/>
          <ac:grpSpMkLst>
            <pc:docMk/>
            <pc:sldMk cId="1980133723" sldId="266"/>
            <ac:grpSpMk id="62" creationId="{FA081363-AC35-4BF9-8B41-8CF7992CDBC3}"/>
          </ac:grpSpMkLst>
        </pc:grpChg>
        <pc:picChg chg="add">
          <ac:chgData name="Ethan Howells (2308529)" userId="S::2308529@student.uwtsd.ac.uk::fa287ede-cb3b-438d-a44b-4df5320326f0" providerId="AD" clId="Web-{C3D766E9-A3C7-7B04-55D4-517AFE80D193}" dt="2024-10-30T14:02:10.129" v="73"/>
          <ac:picMkLst>
            <pc:docMk/>
            <pc:sldMk cId="1980133723" sldId="266"/>
            <ac:picMk id="9" creationId="{CBD6E8F1-16A4-C187-EDA4-7F8B3DA270C0}"/>
          </ac:picMkLst>
        </pc:picChg>
      </pc:sldChg>
      <pc:sldChg chg="addSp delSp modSp mod setBg modClrScheme chgLayout">
        <pc:chgData name="Ethan Howells (2308529)" userId="S::2308529@student.uwtsd.ac.uk::fa287ede-cb3b-438d-a44b-4df5320326f0" providerId="AD" clId="Web-{C3D766E9-A3C7-7B04-55D4-517AFE80D193}" dt="2024-10-30T14:01:41.705" v="71" actId="1076"/>
        <pc:sldMkLst>
          <pc:docMk/>
          <pc:sldMk cId="484225445" sldId="267"/>
        </pc:sldMkLst>
        <pc:spChg chg="mod ord">
          <ac:chgData name="Ethan Howells (2308529)" userId="S::2308529@student.uwtsd.ac.uk::fa287ede-cb3b-438d-a44b-4df5320326f0" providerId="AD" clId="Web-{C3D766E9-A3C7-7B04-55D4-517AFE80D193}" dt="2024-10-30T13:44:37.694" v="22"/>
          <ac:spMkLst>
            <pc:docMk/>
            <pc:sldMk cId="484225445" sldId="267"/>
            <ac:spMk id="2" creationId="{62CB9B0F-8188-306D-C23D-D4625ADD188D}"/>
          </ac:spMkLst>
        </pc:spChg>
        <pc:spChg chg="add del mod ord">
          <ac:chgData name="Ethan Howells (2308529)" userId="S::2308529@student.uwtsd.ac.uk::fa287ede-cb3b-438d-a44b-4df5320326f0" providerId="AD" clId="Web-{C3D766E9-A3C7-7B04-55D4-517AFE80D193}" dt="2024-10-30T13:44:37.694" v="22"/>
          <ac:spMkLst>
            <pc:docMk/>
            <pc:sldMk cId="484225445" sldId="267"/>
            <ac:spMk id="4" creationId="{051C9F12-3D25-F060-6AC6-53031DF7FB8F}"/>
          </ac:spMkLst>
        </pc:spChg>
        <pc:spChg chg="mod ord">
          <ac:chgData name="Ethan Howells (2308529)" userId="S::2308529@student.uwtsd.ac.uk::fa287ede-cb3b-438d-a44b-4df5320326f0" providerId="AD" clId="Web-{C3D766E9-A3C7-7B04-55D4-517AFE80D193}" dt="2024-10-30T13:44:37.694" v="22"/>
          <ac:spMkLst>
            <pc:docMk/>
            <pc:sldMk cId="484225445" sldId="267"/>
            <ac:spMk id="5" creationId="{1A661C09-1AFF-DE75-077C-EB4BEAC9AF8B}"/>
          </ac:spMkLst>
        </pc:spChg>
        <pc:spChg chg="mod ord">
          <ac:chgData name="Ethan Howells (2308529)" userId="S::2308529@student.uwtsd.ac.uk::fa287ede-cb3b-438d-a44b-4df5320326f0" providerId="AD" clId="Web-{C3D766E9-A3C7-7B04-55D4-517AFE80D193}" dt="2024-10-30T13:44:37.694" v="22"/>
          <ac:spMkLst>
            <pc:docMk/>
            <pc:sldMk cId="484225445" sldId="267"/>
            <ac:spMk id="6" creationId="{34FB40CB-2A84-F05B-D267-397887891585}"/>
          </ac:spMkLst>
        </pc:spChg>
        <pc:spChg chg="mod ord">
          <ac:chgData name="Ethan Howells (2308529)" userId="S::2308529@student.uwtsd.ac.uk::fa287ede-cb3b-438d-a44b-4df5320326f0" providerId="AD" clId="Web-{C3D766E9-A3C7-7B04-55D4-517AFE80D193}" dt="2024-10-30T13:44:37.694" v="22"/>
          <ac:spMkLst>
            <pc:docMk/>
            <pc:sldMk cId="484225445" sldId="267"/>
            <ac:spMk id="7" creationId="{B73F8A1D-F71F-3CE9-7D87-CB8B0BF6C8D2}"/>
          </ac:spMkLst>
        </pc:spChg>
        <pc:spChg chg="add">
          <ac:chgData name="Ethan Howells (2308529)" userId="S::2308529@student.uwtsd.ac.uk::fa287ede-cb3b-438d-a44b-4df5320326f0" providerId="AD" clId="Web-{C3D766E9-A3C7-7B04-55D4-517AFE80D193}" dt="2024-10-30T13:44:37.694" v="22"/>
          <ac:spMkLst>
            <pc:docMk/>
            <pc:sldMk cId="484225445" sldId="267"/>
            <ac:spMk id="12" creationId="{F3C5918A-1DC5-4CF3-AA27-00AA3088AA9F}"/>
          </ac:spMkLst>
        </pc:spChg>
        <pc:spChg chg="add del">
          <ac:chgData name="Ethan Howells (2308529)" userId="S::2308529@student.uwtsd.ac.uk::fa287ede-cb3b-438d-a44b-4df5320326f0" providerId="AD" clId="Web-{C3D766E9-A3C7-7B04-55D4-517AFE80D193}" dt="2024-10-30T13:44:33.085" v="19"/>
          <ac:spMkLst>
            <pc:docMk/>
            <pc:sldMk cId="484225445" sldId="267"/>
            <ac:spMk id="13" creationId="{EDFF257A-042C-46B5-80D1-3E8CFD33446E}"/>
          </ac:spMkLst>
        </pc:spChg>
        <pc:spChg chg="add">
          <ac:chgData name="Ethan Howells (2308529)" userId="S::2308529@student.uwtsd.ac.uk::fa287ede-cb3b-438d-a44b-4df5320326f0" providerId="AD" clId="Web-{C3D766E9-A3C7-7B04-55D4-517AFE80D193}" dt="2024-10-30T13:44:37.694" v="22"/>
          <ac:spMkLst>
            <pc:docMk/>
            <pc:sldMk cId="484225445" sldId="267"/>
            <ac:spMk id="14" creationId="{B786683A-6FD6-4BF7-B3B0-DC397677391F}"/>
          </ac:spMkLst>
        </pc:spChg>
        <pc:spChg chg="add">
          <ac:chgData name="Ethan Howells (2308529)" userId="S::2308529@student.uwtsd.ac.uk::fa287ede-cb3b-438d-a44b-4df5320326f0" providerId="AD" clId="Web-{C3D766E9-A3C7-7B04-55D4-517AFE80D193}" dt="2024-10-30T13:44:37.694" v="22"/>
          <ac:spMkLst>
            <pc:docMk/>
            <pc:sldMk cId="484225445" sldId="267"/>
            <ac:spMk id="16" creationId="{05169E50-59FB-4AEE-B61D-44A882A4CD2C}"/>
          </ac:spMkLst>
        </pc:spChg>
        <pc:spChg chg="add">
          <ac:chgData name="Ethan Howells (2308529)" userId="S::2308529@student.uwtsd.ac.uk::fa287ede-cb3b-438d-a44b-4df5320326f0" providerId="AD" clId="Web-{C3D766E9-A3C7-7B04-55D4-517AFE80D193}" dt="2024-10-30T13:44:37.694" v="22"/>
          <ac:spMkLst>
            <pc:docMk/>
            <pc:sldMk cId="484225445" sldId="267"/>
            <ac:spMk id="18" creationId="{117C30F0-5A38-4B60-B632-3AF7C2780824}"/>
          </ac:spMkLst>
        </pc:spChg>
        <pc:spChg chg="add">
          <ac:chgData name="Ethan Howells (2308529)" userId="S::2308529@student.uwtsd.ac.uk::fa287ede-cb3b-438d-a44b-4df5320326f0" providerId="AD" clId="Web-{C3D766E9-A3C7-7B04-55D4-517AFE80D193}" dt="2024-10-30T13:44:37.694" v="22"/>
          <ac:spMkLst>
            <pc:docMk/>
            <pc:sldMk cId="484225445" sldId="267"/>
            <ac:spMk id="20" creationId="{A200CBA5-3F2B-4AAC-9F86-99AFECC19C1D}"/>
          </ac:spMkLst>
        </pc:spChg>
        <pc:spChg chg="add del">
          <ac:chgData name="Ethan Howells (2308529)" userId="S::2308529@student.uwtsd.ac.uk::fa287ede-cb3b-438d-a44b-4df5320326f0" providerId="AD" clId="Web-{C3D766E9-A3C7-7B04-55D4-517AFE80D193}" dt="2024-10-30T13:44:33.085" v="19"/>
          <ac:spMkLst>
            <pc:docMk/>
            <pc:sldMk cId="484225445" sldId="267"/>
            <ac:spMk id="38" creationId="{9C057A66-6E97-4BA5-B4B3-2690ACE3CE80}"/>
          </ac:spMkLst>
        </pc:spChg>
        <pc:spChg chg="add del">
          <ac:chgData name="Ethan Howells (2308529)" userId="S::2308529@student.uwtsd.ac.uk::fa287ede-cb3b-438d-a44b-4df5320326f0" providerId="AD" clId="Web-{C3D766E9-A3C7-7B04-55D4-517AFE80D193}" dt="2024-10-30T13:44:33.085" v="19"/>
          <ac:spMkLst>
            <pc:docMk/>
            <pc:sldMk cId="484225445" sldId="267"/>
            <ac:spMk id="40" creationId="{764884A8-16DD-467F-A648-70B32E20BA99}"/>
          </ac:spMkLst>
        </pc:spChg>
        <pc:spChg chg="add del">
          <ac:chgData name="Ethan Howells (2308529)" userId="S::2308529@student.uwtsd.ac.uk::fa287ede-cb3b-438d-a44b-4df5320326f0" providerId="AD" clId="Web-{C3D766E9-A3C7-7B04-55D4-517AFE80D193}" dt="2024-10-30T13:44:33.085" v="19"/>
          <ac:spMkLst>
            <pc:docMk/>
            <pc:sldMk cId="484225445" sldId="267"/>
            <ac:spMk id="42" creationId="{276681CD-6924-4550-926C-667FC2C6A8B5}"/>
          </ac:spMkLst>
        </pc:spChg>
        <pc:spChg chg="add del">
          <ac:chgData name="Ethan Howells (2308529)" userId="S::2308529@student.uwtsd.ac.uk::fa287ede-cb3b-438d-a44b-4df5320326f0" providerId="AD" clId="Web-{C3D766E9-A3C7-7B04-55D4-517AFE80D193}" dt="2024-10-30T13:44:37.679" v="21"/>
          <ac:spMkLst>
            <pc:docMk/>
            <pc:sldMk cId="484225445" sldId="267"/>
            <ac:spMk id="44" creationId="{982413CC-69E6-4BDA-A88D-E4EF8F95B27D}"/>
          </ac:spMkLst>
        </pc:spChg>
        <pc:spChg chg="add mod">
          <ac:chgData name="Ethan Howells (2308529)" userId="S::2308529@student.uwtsd.ac.uk::fa287ede-cb3b-438d-a44b-4df5320326f0" providerId="AD" clId="Web-{C3D766E9-A3C7-7B04-55D4-517AFE80D193}" dt="2024-10-30T14:01:41.705" v="71" actId="1076"/>
          <ac:spMkLst>
            <pc:docMk/>
            <pc:sldMk cId="484225445" sldId="267"/>
            <ac:spMk id="48" creationId="{051C9F12-3D25-F060-6AC6-53031DF7FB8F}"/>
          </ac:spMkLst>
        </pc:spChg>
        <pc:grpChg chg="add del">
          <ac:chgData name="Ethan Howells (2308529)" userId="S::2308529@student.uwtsd.ac.uk::fa287ede-cb3b-438d-a44b-4df5320326f0" providerId="AD" clId="Web-{C3D766E9-A3C7-7B04-55D4-517AFE80D193}" dt="2024-10-30T13:44:33.085" v="19"/>
          <ac:grpSpMkLst>
            <pc:docMk/>
            <pc:sldMk cId="484225445" sldId="267"/>
            <ac:grpSpMk id="15" creationId="{E2836BD6-A1CD-4253-813F-3EDA642A7ACC}"/>
          </ac:grpSpMkLst>
        </pc:grpChg>
        <pc:grpChg chg="add del">
          <ac:chgData name="Ethan Howells (2308529)" userId="S::2308529@student.uwtsd.ac.uk::fa287ede-cb3b-438d-a44b-4df5320326f0" providerId="AD" clId="Web-{C3D766E9-A3C7-7B04-55D4-517AFE80D193}" dt="2024-10-30T13:44:37.679" v="21"/>
          <ac:grpSpMkLst>
            <pc:docMk/>
            <pc:sldMk cId="484225445" sldId="267"/>
            <ac:grpSpMk id="45" creationId="{4F1F7357-8633-4CE7-BF80-475EE8A2FAEA}"/>
          </ac:grpSpMkLst>
        </pc:grpChg>
        <pc:graphicFrameChg chg="add del">
          <ac:chgData name="Ethan Howells (2308529)" userId="S::2308529@student.uwtsd.ac.uk::fa287ede-cb3b-438d-a44b-4df5320326f0" providerId="AD" clId="Web-{C3D766E9-A3C7-7B04-55D4-517AFE80D193}" dt="2024-10-30T13:44:37.679" v="21"/>
          <ac:graphicFrameMkLst>
            <pc:docMk/>
            <pc:sldMk cId="484225445" sldId="267"/>
            <ac:graphicFrameMk id="46" creationId="{1C3086FC-1860-4E16-4887-CA354E442BDA}"/>
          </ac:graphicFrameMkLst>
        </pc:graphicFrameChg>
        <pc:picChg chg="add del">
          <ac:chgData name="Ethan Howells (2308529)" userId="S::2308529@student.uwtsd.ac.uk::fa287ede-cb3b-438d-a44b-4df5320326f0" providerId="AD" clId="Web-{C3D766E9-A3C7-7B04-55D4-517AFE80D193}" dt="2024-10-30T13:44:33.085" v="19"/>
          <ac:picMkLst>
            <pc:docMk/>
            <pc:sldMk cId="484225445" sldId="267"/>
            <ac:picMk id="9" creationId="{799FCF18-0A7F-3246-2CEB-B2A03F09C2CF}"/>
          </ac:picMkLst>
        </pc:picChg>
      </pc:sldChg>
      <pc:sldChg chg="modSp mod modClrScheme chgLayout">
        <pc:chgData name="Ethan Howells (2308529)" userId="S::2308529@student.uwtsd.ac.uk::fa287ede-cb3b-438d-a44b-4df5320326f0" providerId="AD" clId="Web-{C3D766E9-A3C7-7B04-55D4-517AFE80D193}" dt="2024-10-30T14:03:41.136" v="93" actId="1076"/>
        <pc:sldMkLst>
          <pc:docMk/>
          <pc:sldMk cId="1241647522" sldId="268"/>
        </pc:sldMkLst>
        <pc:spChg chg="mod ord">
          <ac:chgData name="Ethan Howells (2308529)" userId="S::2308529@student.uwtsd.ac.uk::fa287ede-cb3b-438d-a44b-4df5320326f0" providerId="AD" clId="Web-{C3D766E9-A3C7-7B04-55D4-517AFE80D193}" dt="2024-10-30T13:34:45.995" v="9"/>
          <ac:spMkLst>
            <pc:docMk/>
            <pc:sldMk cId="1241647522" sldId="268"/>
            <ac:spMk id="5" creationId="{AEBDA82C-8CC3-CB44-58D4-397C8EC6C126}"/>
          </ac:spMkLst>
        </pc:spChg>
        <pc:spChg chg="mod ord">
          <ac:chgData name="Ethan Howells (2308529)" userId="S::2308529@student.uwtsd.ac.uk::fa287ede-cb3b-438d-a44b-4df5320326f0" providerId="AD" clId="Web-{C3D766E9-A3C7-7B04-55D4-517AFE80D193}" dt="2024-10-30T13:34:45.995" v="9"/>
          <ac:spMkLst>
            <pc:docMk/>
            <pc:sldMk cId="1241647522" sldId="268"/>
            <ac:spMk id="6" creationId="{8DC0020E-AE13-1F86-FDF4-B014859B902A}"/>
          </ac:spMkLst>
        </pc:spChg>
        <pc:spChg chg="mod ord">
          <ac:chgData name="Ethan Howells (2308529)" userId="S::2308529@student.uwtsd.ac.uk::fa287ede-cb3b-438d-a44b-4df5320326f0" providerId="AD" clId="Web-{C3D766E9-A3C7-7B04-55D4-517AFE80D193}" dt="2024-10-30T13:34:45.995" v="9"/>
          <ac:spMkLst>
            <pc:docMk/>
            <pc:sldMk cId="1241647522" sldId="268"/>
            <ac:spMk id="7" creationId="{9A4D5150-480D-3DAA-46B1-86D1597480BF}"/>
          </ac:spMkLst>
        </pc:spChg>
        <pc:spChg chg="mod ord">
          <ac:chgData name="Ethan Howells (2308529)" userId="S::2308529@student.uwtsd.ac.uk::fa287ede-cb3b-438d-a44b-4df5320326f0" providerId="AD" clId="Web-{C3D766E9-A3C7-7B04-55D4-517AFE80D193}" dt="2024-10-30T13:34:45.995" v="9"/>
          <ac:spMkLst>
            <pc:docMk/>
            <pc:sldMk cId="1241647522" sldId="268"/>
            <ac:spMk id="12" creationId="{46C96486-FAD9-6D88-AAFE-16BB41C0998B}"/>
          </ac:spMkLst>
        </pc:spChg>
        <pc:spChg chg="mod ord">
          <ac:chgData name="Ethan Howells (2308529)" userId="S::2308529@student.uwtsd.ac.uk::fa287ede-cb3b-438d-a44b-4df5320326f0" providerId="AD" clId="Web-{C3D766E9-A3C7-7B04-55D4-517AFE80D193}" dt="2024-10-30T14:03:41.136" v="93" actId="1076"/>
          <ac:spMkLst>
            <pc:docMk/>
            <pc:sldMk cId="1241647522" sldId="268"/>
            <ac:spMk id="14" creationId="{874131A5-6F5F-3E96-B26C-CC493F3D9570}"/>
          </ac:spMkLst>
        </pc:spChg>
      </pc:sldChg>
      <pc:sldChg chg="addSp delSp modSp mod setBg modClrScheme chgLayout">
        <pc:chgData name="Ethan Howells (2308529)" userId="S::2308529@student.uwtsd.ac.uk::fa287ede-cb3b-438d-a44b-4df5320326f0" providerId="AD" clId="Web-{C3D766E9-A3C7-7B04-55D4-517AFE80D193}" dt="2024-10-30T14:06:41.211" v="98" actId="20577"/>
        <pc:sldMkLst>
          <pc:docMk/>
          <pc:sldMk cId="3897317232" sldId="269"/>
        </pc:sldMkLst>
        <pc:spChg chg="del mod ord">
          <ac:chgData name="Ethan Howells (2308529)" userId="S::2308529@student.uwtsd.ac.uk::fa287ede-cb3b-438d-a44b-4df5320326f0" providerId="AD" clId="Web-{C3D766E9-A3C7-7B04-55D4-517AFE80D193}" dt="2024-10-30T13:42:07.730" v="13"/>
          <ac:spMkLst>
            <pc:docMk/>
            <pc:sldMk cId="3897317232" sldId="269"/>
            <ac:spMk id="2" creationId="{0DFF5FAD-740F-84EE-1A84-81925A92C45B}"/>
          </ac:spMkLst>
        </pc:spChg>
        <pc:spChg chg="mod ord">
          <ac:chgData name="Ethan Howells (2308529)" userId="S::2308529@student.uwtsd.ac.uk::fa287ede-cb3b-438d-a44b-4df5320326f0" providerId="AD" clId="Web-{C3D766E9-A3C7-7B04-55D4-517AFE80D193}" dt="2024-10-30T14:06:41.211" v="98" actId="20577"/>
          <ac:spMkLst>
            <pc:docMk/>
            <pc:sldMk cId="3897317232" sldId="269"/>
            <ac:spMk id="3" creationId="{FE4EBDDA-72DA-B03D-A880-DF0C27452BFA}"/>
          </ac:spMkLst>
        </pc:spChg>
        <pc:spChg chg="mod ord">
          <ac:chgData name="Ethan Howells (2308529)" userId="S::2308529@student.uwtsd.ac.uk::fa287ede-cb3b-438d-a44b-4df5320326f0" providerId="AD" clId="Web-{C3D766E9-A3C7-7B04-55D4-517AFE80D193}" dt="2024-10-30T13:42:05.230" v="12"/>
          <ac:spMkLst>
            <pc:docMk/>
            <pc:sldMk cId="3897317232" sldId="269"/>
            <ac:spMk id="4" creationId="{9BDEE079-E58B-7C44-3201-7C5422701112}"/>
          </ac:spMkLst>
        </pc:spChg>
        <pc:spChg chg="mod ord">
          <ac:chgData name="Ethan Howells (2308529)" userId="S::2308529@student.uwtsd.ac.uk::fa287ede-cb3b-438d-a44b-4df5320326f0" providerId="AD" clId="Web-{C3D766E9-A3C7-7B04-55D4-517AFE80D193}" dt="2024-10-30T13:42:05.230" v="12"/>
          <ac:spMkLst>
            <pc:docMk/>
            <pc:sldMk cId="3897317232" sldId="269"/>
            <ac:spMk id="5" creationId="{E7E517AE-50D2-22EE-ED79-8AC2C7FBF2FD}"/>
          </ac:spMkLst>
        </pc:spChg>
        <pc:spChg chg="mod ord">
          <ac:chgData name="Ethan Howells (2308529)" userId="S::2308529@student.uwtsd.ac.uk::fa287ede-cb3b-438d-a44b-4df5320326f0" providerId="AD" clId="Web-{C3D766E9-A3C7-7B04-55D4-517AFE80D193}" dt="2024-10-30T13:42:05.230" v="12"/>
          <ac:spMkLst>
            <pc:docMk/>
            <pc:sldMk cId="3897317232" sldId="269"/>
            <ac:spMk id="6" creationId="{7844E4AD-BD74-2A53-55DD-039F59FCA6DE}"/>
          </ac:spMkLst>
        </pc:spChg>
        <pc:spChg chg="add">
          <ac:chgData name="Ethan Howells (2308529)" userId="S::2308529@student.uwtsd.ac.uk::fa287ede-cb3b-438d-a44b-4df5320326f0" providerId="AD" clId="Web-{C3D766E9-A3C7-7B04-55D4-517AFE80D193}" dt="2024-10-30T13:42:05.230" v="12"/>
          <ac:spMkLst>
            <pc:docMk/>
            <pc:sldMk cId="3897317232" sldId="269"/>
            <ac:spMk id="11" creationId="{E2366EBA-92FD-44AE-87A9-25E5135EB2C9}"/>
          </ac:spMkLst>
        </pc:spChg>
        <pc:spChg chg="add">
          <ac:chgData name="Ethan Howells (2308529)" userId="S::2308529@student.uwtsd.ac.uk::fa287ede-cb3b-438d-a44b-4df5320326f0" providerId="AD" clId="Web-{C3D766E9-A3C7-7B04-55D4-517AFE80D193}" dt="2024-10-30T13:42:05.230" v="12"/>
          <ac:spMkLst>
            <pc:docMk/>
            <pc:sldMk cId="3897317232" sldId="269"/>
            <ac:spMk id="36" creationId="{7C462C46-EFB7-4580-9921-DFC346FCC3C2}"/>
          </ac:spMkLst>
        </pc:spChg>
        <pc:spChg chg="add">
          <ac:chgData name="Ethan Howells (2308529)" userId="S::2308529@student.uwtsd.ac.uk::fa287ede-cb3b-438d-a44b-4df5320326f0" providerId="AD" clId="Web-{C3D766E9-A3C7-7B04-55D4-517AFE80D193}" dt="2024-10-30T13:42:05.230" v="12"/>
          <ac:spMkLst>
            <pc:docMk/>
            <pc:sldMk cId="3897317232" sldId="269"/>
            <ac:spMk id="38" creationId="{B8B918B4-AB10-4E3A-916E-A9625586EA47}"/>
          </ac:spMkLst>
        </pc:spChg>
        <pc:grpChg chg="add">
          <ac:chgData name="Ethan Howells (2308529)" userId="S::2308529@student.uwtsd.ac.uk::fa287ede-cb3b-438d-a44b-4df5320326f0" providerId="AD" clId="Web-{C3D766E9-A3C7-7B04-55D4-517AFE80D193}" dt="2024-10-30T13:42:05.230" v="12"/>
          <ac:grpSpMkLst>
            <pc:docMk/>
            <pc:sldMk cId="3897317232" sldId="269"/>
            <ac:grpSpMk id="13" creationId="{B437F5FC-01F7-4EB4-81E7-C27D917E9554}"/>
          </ac:grpSpMkLst>
        </pc:grpChg>
      </pc:sldChg>
      <pc:sldChg chg="addSp modSp mod setBg modClrScheme chgLayout">
        <pc:chgData name="Ethan Howells (2308529)" userId="S::2308529@student.uwtsd.ac.uk::fa287ede-cb3b-438d-a44b-4df5320326f0" providerId="AD" clId="Web-{C3D766E9-A3C7-7B04-55D4-517AFE80D193}" dt="2024-10-30T14:03:16.681" v="92" actId="1076"/>
        <pc:sldMkLst>
          <pc:docMk/>
          <pc:sldMk cId="1277654101" sldId="270"/>
        </pc:sldMkLst>
        <pc:spChg chg="mod ord">
          <ac:chgData name="Ethan Howells (2308529)" userId="S::2308529@student.uwtsd.ac.uk::fa287ede-cb3b-438d-a44b-4df5320326f0" providerId="AD" clId="Web-{C3D766E9-A3C7-7B04-55D4-517AFE80D193}" dt="2024-10-30T14:01:54.253" v="72"/>
          <ac:spMkLst>
            <pc:docMk/>
            <pc:sldMk cId="1277654101" sldId="270"/>
            <ac:spMk id="5" creationId="{DA8E761A-07BE-6C7E-33C9-87F39C3E070F}"/>
          </ac:spMkLst>
        </pc:spChg>
        <pc:spChg chg="mod ord">
          <ac:chgData name="Ethan Howells (2308529)" userId="S::2308529@student.uwtsd.ac.uk::fa287ede-cb3b-438d-a44b-4df5320326f0" providerId="AD" clId="Web-{C3D766E9-A3C7-7B04-55D4-517AFE80D193}" dt="2024-10-30T14:01:54.253" v="72"/>
          <ac:spMkLst>
            <pc:docMk/>
            <pc:sldMk cId="1277654101" sldId="270"/>
            <ac:spMk id="6" creationId="{9EDE30E6-0846-4E0C-FE22-9DD6E3171D64}"/>
          </ac:spMkLst>
        </pc:spChg>
        <pc:spChg chg="mod ord">
          <ac:chgData name="Ethan Howells (2308529)" userId="S::2308529@student.uwtsd.ac.uk::fa287ede-cb3b-438d-a44b-4df5320326f0" providerId="AD" clId="Web-{C3D766E9-A3C7-7B04-55D4-517AFE80D193}" dt="2024-10-30T14:01:54.253" v="72"/>
          <ac:spMkLst>
            <pc:docMk/>
            <pc:sldMk cId="1277654101" sldId="270"/>
            <ac:spMk id="7" creationId="{26C55139-5403-5706-F656-3A20084B3086}"/>
          </ac:spMkLst>
        </pc:spChg>
        <pc:spChg chg="mod ord">
          <ac:chgData name="Ethan Howells (2308529)" userId="S::2308529@student.uwtsd.ac.uk::fa287ede-cb3b-438d-a44b-4df5320326f0" providerId="AD" clId="Web-{C3D766E9-A3C7-7B04-55D4-517AFE80D193}" dt="2024-10-30T14:03:10.727" v="91" actId="20577"/>
          <ac:spMkLst>
            <pc:docMk/>
            <pc:sldMk cId="1277654101" sldId="270"/>
            <ac:spMk id="14" creationId="{79658ABD-DCFE-5CE7-2D4F-0C33E0CF04DD}"/>
          </ac:spMkLst>
        </pc:spChg>
        <pc:spChg chg="add">
          <ac:chgData name="Ethan Howells (2308529)" userId="S::2308529@student.uwtsd.ac.uk::fa287ede-cb3b-438d-a44b-4df5320326f0" providerId="AD" clId="Web-{C3D766E9-A3C7-7B04-55D4-517AFE80D193}" dt="2024-10-30T14:01:54.253" v="72"/>
          <ac:spMkLst>
            <pc:docMk/>
            <pc:sldMk cId="1277654101" sldId="270"/>
            <ac:spMk id="46" creationId="{DA04DBF5-8916-4A95-8F12-870B9CFB9216}"/>
          </ac:spMkLst>
        </pc:spChg>
        <pc:grpChg chg="add">
          <ac:chgData name="Ethan Howells (2308529)" userId="S::2308529@student.uwtsd.ac.uk::fa287ede-cb3b-438d-a44b-4df5320326f0" providerId="AD" clId="Web-{C3D766E9-A3C7-7B04-55D4-517AFE80D193}" dt="2024-10-30T14:01:54.253" v="72"/>
          <ac:grpSpMkLst>
            <pc:docMk/>
            <pc:sldMk cId="1277654101" sldId="270"/>
            <ac:grpSpMk id="20" creationId="{2DAE3342-9DFC-49D4-B09C-25E310769317}"/>
          </ac:grpSpMkLst>
        </pc:grpChg>
        <pc:grpChg chg="add">
          <ac:chgData name="Ethan Howells (2308529)" userId="S::2308529@student.uwtsd.ac.uk::fa287ede-cb3b-438d-a44b-4df5320326f0" providerId="AD" clId="Web-{C3D766E9-A3C7-7B04-55D4-517AFE80D193}" dt="2024-10-30T14:01:54.253" v="72"/>
          <ac:grpSpMkLst>
            <pc:docMk/>
            <pc:sldMk cId="1277654101" sldId="270"/>
            <ac:grpSpMk id="41" creationId="{B54F73D8-62C2-4127-9D19-01219BBB9942}"/>
          </ac:grpSpMkLst>
        </pc:grpChg>
        <pc:grpChg chg="add">
          <ac:chgData name="Ethan Howells (2308529)" userId="S::2308529@student.uwtsd.ac.uk::fa287ede-cb3b-438d-a44b-4df5320326f0" providerId="AD" clId="Web-{C3D766E9-A3C7-7B04-55D4-517AFE80D193}" dt="2024-10-30T14:01:54.253" v="72"/>
          <ac:grpSpMkLst>
            <pc:docMk/>
            <pc:sldMk cId="1277654101" sldId="270"/>
            <ac:grpSpMk id="48" creationId="{073762E0-2DD8-45BD-9EB6-CA5154A510B0}"/>
          </ac:grpSpMkLst>
        </pc:grpChg>
        <pc:grpChg chg="add">
          <ac:chgData name="Ethan Howells (2308529)" userId="S::2308529@student.uwtsd.ac.uk::fa287ede-cb3b-438d-a44b-4df5320326f0" providerId="AD" clId="Web-{C3D766E9-A3C7-7B04-55D4-517AFE80D193}" dt="2024-10-30T14:01:54.253" v="72"/>
          <ac:grpSpMkLst>
            <pc:docMk/>
            <pc:sldMk cId="1277654101" sldId="270"/>
            <ac:grpSpMk id="69" creationId="{D47EAB90-DF6D-419E-92FC-8F9B900DA35B}"/>
          </ac:grpSpMkLst>
        </pc:grpChg>
        <pc:picChg chg="add mod">
          <ac:chgData name="Ethan Howells (2308529)" userId="S::2308529@student.uwtsd.ac.uk::fa287ede-cb3b-438d-a44b-4df5320326f0" providerId="AD" clId="Web-{C3D766E9-A3C7-7B04-55D4-517AFE80D193}" dt="2024-10-30T14:03:16.681" v="92" actId="1076"/>
          <ac:picMkLst>
            <pc:docMk/>
            <pc:sldMk cId="1277654101" sldId="270"/>
            <ac:picMk id="16" creationId="{D43D4DD3-BA97-671E-3E25-076F6FEAF0C2}"/>
          </ac:picMkLst>
        </pc:picChg>
      </pc:sldChg>
      <pc:sldChg chg="modSp mod modClrScheme chgLayout">
        <pc:chgData name="Ethan Howells (2308529)" userId="S::2308529@student.uwtsd.ac.uk::fa287ede-cb3b-438d-a44b-4df5320326f0" providerId="AD" clId="Web-{C3D766E9-A3C7-7B04-55D4-517AFE80D193}" dt="2024-10-30T13:34:45.995" v="9"/>
        <pc:sldMkLst>
          <pc:docMk/>
          <pc:sldMk cId="3926389865" sldId="271"/>
        </pc:sldMkLst>
        <pc:spChg chg="mod ord">
          <ac:chgData name="Ethan Howells (2308529)" userId="S::2308529@student.uwtsd.ac.uk::fa287ede-cb3b-438d-a44b-4df5320326f0" providerId="AD" clId="Web-{C3D766E9-A3C7-7B04-55D4-517AFE80D193}" dt="2024-10-30T13:34:45.995" v="9"/>
          <ac:spMkLst>
            <pc:docMk/>
            <pc:sldMk cId="3926389865" sldId="271"/>
            <ac:spMk id="2" creationId="{0A7C878E-9AA6-0483-4729-438C926D987F}"/>
          </ac:spMkLst>
        </pc:spChg>
        <pc:spChg chg="mod ord">
          <ac:chgData name="Ethan Howells (2308529)" userId="S::2308529@student.uwtsd.ac.uk::fa287ede-cb3b-438d-a44b-4df5320326f0" providerId="AD" clId="Web-{C3D766E9-A3C7-7B04-55D4-517AFE80D193}" dt="2024-10-30T13:34:45.995" v="9"/>
          <ac:spMkLst>
            <pc:docMk/>
            <pc:sldMk cId="3926389865" sldId="271"/>
            <ac:spMk id="3" creationId="{5D05F4EE-0040-CD82-9185-BEA086680B4E}"/>
          </ac:spMkLst>
        </pc:spChg>
        <pc:spChg chg="mod ord">
          <ac:chgData name="Ethan Howells (2308529)" userId="S::2308529@student.uwtsd.ac.uk::fa287ede-cb3b-438d-a44b-4df5320326f0" providerId="AD" clId="Web-{C3D766E9-A3C7-7B04-55D4-517AFE80D193}" dt="2024-10-30T13:34:45.995" v="9"/>
          <ac:spMkLst>
            <pc:docMk/>
            <pc:sldMk cId="3926389865" sldId="271"/>
            <ac:spMk id="4" creationId="{E1EDE981-4D79-0C30-6B4D-406548B1BA92}"/>
          </ac:spMkLst>
        </pc:spChg>
        <pc:spChg chg="mod ord">
          <ac:chgData name="Ethan Howells (2308529)" userId="S::2308529@student.uwtsd.ac.uk::fa287ede-cb3b-438d-a44b-4df5320326f0" providerId="AD" clId="Web-{C3D766E9-A3C7-7B04-55D4-517AFE80D193}" dt="2024-10-30T13:34:45.995" v="9"/>
          <ac:spMkLst>
            <pc:docMk/>
            <pc:sldMk cId="3926389865" sldId="271"/>
            <ac:spMk id="5" creationId="{C854E558-CB3C-C9CF-5CF5-46ECE1F0F2E1}"/>
          </ac:spMkLst>
        </pc:spChg>
        <pc:spChg chg="mod ord">
          <ac:chgData name="Ethan Howells (2308529)" userId="S::2308529@student.uwtsd.ac.uk::fa287ede-cb3b-438d-a44b-4df5320326f0" providerId="AD" clId="Web-{C3D766E9-A3C7-7B04-55D4-517AFE80D193}" dt="2024-10-30T13:34:45.995" v="9"/>
          <ac:spMkLst>
            <pc:docMk/>
            <pc:sldMk cId="3926389865" sldId="271"/>
            <ac:spMk id="6" creationId="{09FA50D7-9B59-7216-029B-67490E6D763E}"/>
          </ac:spMkLst>
        </pc:spChg>
      </pc:sldChg>
      <pc:sldChg chg="modSp new">
        <pc:chgData name="Ethan Howells (2308529)" userId="S::2308529@student.uwtsd.ac.uk::fa287ede-cb3b-438d-a44b-4df5320326f0" providerId="AD" clId="Web-{C3D766E9-A3C7-7B04-55D4-517AFE80D193}" dt="2024-10-30T14:08:03.561" v="149" actId="20577"/>
        <pc:sldMkLst>
          <pc:docMk/>
          <pc:sldMk cId="4103802763" sldId="272"/>
        </pc:sldMkLst>
        <pc:spChg chg="mod">
          <ac:chgData name="Ethan Howells (2308529)" userId="S::2308529@student.uwtsd.ac.uk::fa287ede-cb3b-438d-a44b-4df5320326f0" providerId="AD" clId="Web-{C3D766E9-A3C7-7B04-55D4-517AFE80D193}" dt="2024-10-30T13:47:23.175" v="49" actId="20577"/>
          <ac:spMkLst>
            <pc:docMk/>
            <pc:sldMk cId="4103802763" sldId="272"/>
            <ac:spMk id="2" creationId="{D6CE9F27-84B2-8FFD-808C-90110686F515}"/>
          </ac:spMkLst>
        </pc:spChg>
        <pc:spChg chg="mod">
          <ac:chgData name="Ethan Howells (2308529)" userId="S::2308529@student.uwtsd.ac.uk::fa287ede-cb3b-438d-a44b-4df5320326f0" providerId="AD" clId="Web-{C3D766E9-A3C7-7B04-55D4-517AFE80D193}" dt="2024-10-30T14:08:03.561" v="149" actId="20577"/>
          <ac:spMkLst>
            <pc:docMk/>
            <pc:sldMk cId="4103802763" sldId="272"/>
            <ac:spMk id="3" creationId="{C5C48F5E-C09B-0757-5D6C-F041C518C692}"/>
          </ac:spMkLst>
        </pc:spChg>
      </pc:sldChg>
      <pc:sldMasterChg chg="del delSldLayout">
        <pc:chgData name="Ethan Howells (2308529)" userId="S::2308529@student.uwtsd.ac.uk::fa287ede-cb3b-438d-a44b-4df5320326f0" providerId="AD" clId="Web-{C3D766E9-A3C7-7B04-55D4-517AFE80D193}" dt="2024-10-30T13:32:47.596" v="0"/>
        <pc:sldMasterMkLst>
          <pc:docMk/>
          <pc:sldMasterMk cId="990600274" sldId="2147483672"/>
        </pc:sldMasterMkLst>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3230445003" sldId="2147483673"/>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887080579" sldId="2147483674"/>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3769076196" sldId="2147483675"/>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1629390734" sldId="2147483676"/>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251692219" sldId="2147483677"/>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2568935657" sldId="2147483678"/>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3382231635" sldId="2147483679"/>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2368397198" sldId="2147483680"/>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1811914357" sldId="2147483681"/>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2292356912" sldId="2147483682"/>
          </pc:sldLayoutMkLst>
        </pc:sldLayoutChg>
        <pc:sldLayoutChg chg="del">
          <pc:chgData name="Ethan Howells (2308529)" userId="S::2308529@student.uwtsd.ac.uk::fa287ede-cb3b-438d-a44b-4df5320326f0" providerId="AD" clId="Web-{C3D766E9-A3C7-7B04-55D4-517AFE80D193}" dt="2024-10-30T13:32:47.596" v="0"/>
          <pc:sldLayoutMkLst>
            <pc:docMk/>
            <pc:sldMasterMk cId="990600274" sldId="2147483672"/>
            <pc:sldLayoutMk cId="4142756985" sldId="2147483683"/>
          </pc:sldLayoutMkLst>
        </pc:sldLayoutChg>
      </pc:sldMasterChg>
      <pc:sldMasterChg chg="add del addSldLayout delSldLayout modSldLayout">
        <pc:chgData name="Ethan Howells (2308529)" userId="S::2308529@student.uwtsd.ac.uk::fa287ede-cb3b-438d-a44b-4df5320326f0" providerId="AD" clId="Web-{C3D766E9-A3C7-7B04-55D4-517AFE80D193}" dt="2024-10-30T13:34:13.009" v="6"/>
        <pc:sldMasterMkLst>
          <pc:docMk/>
          <pc:sldMasterMk cId="887472026" sldId="2147483684"/>
        </pc:sldMasterMkLst>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132543562" sldId="2147483685"/>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1367062593" sldId="2147483686"/>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539189990" sldId="2147483687"/>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2195043328" sldId="2147483688"/>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1621432260" sldId="2147483689"/>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2364709125" sldId="2147483690"/>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2889653888" sldId="2147483691"/>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451187143" sldId="2147483692"/>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1552756545" sldId="2147483693"/>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2110551547" sldId="2147483694"/>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3079421288" sldId="2147483695"/>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2426432651" sldId="2147483696"/>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3453542904" sldId="2147483697"/>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3738216173" sldId="2147483698"/>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3830954698" sldId="2147483699"/>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3059090940" sldId="2147483700"/>
          </pc:sldLayoutMkLst>
        </pc:sldLayoutChg>
        <pc:sldLayoutChg chg="add del mod replId">
          <pc:chgData name="Ethan Howells (2308529)" userId="S::2308529@student.uwtsd.ac.uk::fa287ede-cb3b-438d-a44b-4df5320326f0" providerId="AD" clId="Web-{C3D766E9-A3C7-7B04-55D4-517AFE80D193}" dt="2024-10-30T13:34:13.009" v="6"/>
          <pc:sldLayoutMkLst>
            <pc:docMk/>
            <pc:sldMasterMk cId="887472026" sldId="2147483684"/>
            <pc:sldLayoutMk cId="132235445" sldId="2147483701"/>
          </pc:sldLayoutMkLst>
        </pc:sldLayoutChg>
      </pc:sldMasterChg>
      <pc:sldMasterChg chg="add del addSldLayout delSldLayout modSldLayout">
        <pc:chgData name="Ethan Howells (2308529)" userId="S::2308529@student.uwtsd.ac.uk::fa287ede-cb3b-438d-a44b-4df5320326f0" providerId="AD" clId="Web-{C3D766E9-A3C7-7B04-55D4-517AFE80D193}" dt="2024-10-30T13:34:36.167" v="7"/>
        <pc:sldMasterMkLst>
          <pc:docMk/>
          <pc:sldMasterMk cId="1262346233" sldId="2147483702"/>
        </pc:sldMasterMkLst>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3901482928" sldId="2147483703"/>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1704513461" sldId="2147483704"/>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1326674056" sldId="2147483705"/>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1256125874" sldId="2147483706"/>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2655613002" sldId="2147483707"/>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3139585492" sldId="2147483708"/>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2997748938" sldId="2147483709"/>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227358474" sldId="2147483710"/>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427786237" sldId="2147483711"/>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4115228526" sldId="2147483712"/>
          </pc:sldLayoutMkLst>
        </pc:sldLayoutChg>
        <pc:sldLayoutChg chg="add del mod replId">
          <pc:chgData name="Ethan Howells (2308529)" userId="S::2308529@student.uwtsd.ac.uk::fa287ede-cb3b-438d-a44b-4df5320326f0" providerId="AD" clId="Web-{C3D766E9-A3C7-7B04-55D4-517AFE80D193}" dt="2024-10-30T13:34:36.167" v="7"/>
          <pc:sldLayoutMkLst>
            <pc:docMk/>
            <pc:sldMasterMk cId="1262346233" sldId="2147483702"/>
            <pc:sldLayoutMk cId="2345691870" sldId="2147483713"/>
          </pc:sldLayoutMkLst>
        </pc:sldLayoutChg>
      </pc:sldMasterChg>
      <pc:sldMasterChg chg="add del addSldLayout delSldLayout modSldLayout">
        <pc:chgData name="Ethan Howells (2308529)" userId="S::2308529@student.uwtsd.ac.uk::fa287ede-cb3b-438d-a44b-4df5320326f0" providerId="AD" clId="Web-{C3D766E9-A3C7-7B04-55D4-517AFE80D193}" dt="2024-10-30T13:34:42.058" v="8"/>
        <pc:sldMasterMkLst>
          <pc:docMk/>
          <pc:sldMasterMk cId="4202299348" sldId="2147483714"/>
        </pc:sldMasterMkLst>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2036292524" sldId="2147483715"/>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3320338200" sldId="2147483716"/>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4189988913" sldId="2147483717"/>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1024277033" sldId="2147483718"/>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1737880900" sldId="2147483719"/>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3196084819" sldId="2147483720"/>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270954627" sldId="2147483721"/>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4205271272" sldId="2147483722"/>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2671907968" sldId="2147483723"/>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803923829" sldId="2147483724"/>
          </pc:sldLayoutMkLst>
        </pc:sldLayoutChg>
        <pc:sldLayoutChg chg="add del mod replId">
          <pc:chgData name="Ethan Howells (2308529)" userId="S::2308529@student.uwtsd.ac.uk::fa287ede-cb3b-438d-a44b-4df5320326f0" providerId="AD" clId="Web-{C3D766E9-A3C7-7B04-55D4-517AFE80D193}" dt="2024-10-30T13:34:42.058" v="8"/>
          <pc:sldLayoutMkLst>
            <pc:docMk/>
            <pc:sldMasterMk cId="4202299348" sldId="2147483714"/>
            <pc:sldLayoutMk cId="3940620246" sldId="2147483725"/>
          </pc:sldLayoutMkLst>
        </pc:sldLayoutChg>
      </pc:sldMasterChg>
      <pc:sldMasterChg chg="add del addSldLayout delSldLayout modSldLayout">
        <pc:chgData name="Ethan Howells (2308529)" userId="S::2308529@student.uwtsd.ac.uk::fa287ede-cb3b-438d-a44b-4df5320326f0" providerId="AD" clId="Web-{C3D766E9-A3C7-7B04-55D4-517AFE80D193}" dt="2024-10-30T13:34:45.995" v="9"/>
        <pc:sldMasterMkLst>
          <pc:docMk/>
          <pc:sldMasterMk cId="4081939585" sldId="2147483726"/>
        </pc:sldMasterMkLst>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3964324886" sldId="2147483727"/>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3692577156" sldId="2147483728"/>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882301375" sldId="2147483729"/>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4036658675" sldId="2147483730"/>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2529024870" sldId="2147483731"/>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2955638361" sldId="2147483732"/>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2673004345" sldId="2147483733"/>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3816038186" sldId="2147483734"/>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1333041242" sldId="2147483735"/>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1174615885" sldId="2147483736"/>
          </pc:sldLayoutMkLst>
        </pc:sldLayoutChg>
        <pc:sldLayoutChg chg="add del mod replId">
          <pc:chgData name="Ethan Howells (2308529)" userId="S::2308529@student.uwtsd.ac.uk::fa287ede-cb3b-438d-a44b-4df5320326f0" providerId="AD" clId="Web-{C3D766E9-A3C7-7B04-55D4-517AFE80D193}" dt="2024-10-30T13:34:45.995" v="9"/>
          <pc:sldLayoutMkLst>
            <pc:docMk/>
            <pc:sldMasterMk cId="4081939585" sldId="2147483726"/>
            <pc:sldLayoutMk cId="1544292544" sldId="2147483737"/>
          </pc:sldLayoutMkLst>
        </pc:sldLayoutChg>
      </pc:sldMasterChg>
      <pc:sldMasterChg chg="add addSldLayout modSldLayout">
        <pc:chgData name="Ethan Howells (2308529)" userId="S::2308529@student.uwtsd.ac.uk::fa287ede-cb3b-438d-a44b-4df5320326f0" providerId="AD" clId="Web-{C3D766E9-A3C7-7B04-55D4-517AFE80D193}" dt="2024-10-30T13:34:45.995" v="9"/>
        <pc:sldMasterMkLst>
          <pc:docMk/>
          <pc:sldMasterMk cId="3834428434" sldId="2147483738"/>
        </pc:sldMasterMkLst>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3091978839" sldId="2147483739"/>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2534783045" sldId="2147483740"/>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1234685645" sldId="2147483741"/>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48644318" sldId="2147483742"/>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2573660297" sldId="2147483743"/>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2399682090" sldId="2147483744"/>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506902561" sldId="2147483745"/>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4157247752" sldId="2147483746"/>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408835998" sldId="2147483747"/>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455112386" sldId="2147483748"/>
          </pc:sldLayoutMkLst>
        </pc:sldLayoutChg>
        <pc:sldLayoutChg chg="add mod replId">
          <pc:chgData name="Ethan Howells (2308529)" userId="S::2308529@student.uwtsd.ac.uk::fa287ede-cb3b-438d-a44b-4df5320326f0" providerId="AD" clId="Web-{C3D766E9-A3C7-7B04-55D4-517AFE80D193}" dt="2024-10-30T13:34:45.995" v="9"/>
          <pc:sldLayoutMkLst>
            <pc:docMk/>
            <pc:sldMasterMk cId="3834428434" sldId="2147483738"/>
            <pc:sldLayoutMk cId="463316434" sldId="2147483749"/>
          </pc:sldLayoutMkLst>
        </pc:sldLayoutChg>
      </pc:sldMasterChg>
    </pc:docChg>
  </pc:docChgLst>
  <pc:docChgLst>
    <pc:chgData name="Ethan Howells (2308529)" userId="S::2308529@student.uwtsd.ac.uk::fa287ede-cb3b-438d-a44b-4df5320326f0" providerId="AD" clId="Web-{284B0C83-16BF-51F2-ADCF-6AF16F03B363}"/>
    <pc:docChg chg="addSld modSld">
      <pc:chgData name="Ethan Howells (2308529)" userId="S::2308529@student.uwtsd.ac.uk::fa287ede-cb3b-438d-a44b-4df5320326f0" providerId="AD" clId="Web-{284B0C83-16BF-51F2-ADCF-6AF16F03B363}" dt="2024-10-28T15:27:29.771" v="199" actId="20577"/>
      <pc:docMkLst>
        <pc:docMk/>
      </pc:docMkLst>
      <pc:sldChg chg="modSp">
        <pc:chgData name="Ethan Howells (2308529)" userId="S::2308529@student.uwtsd.ac.uk::fa287ede-cb3b-438d-a44b-4df5320326f0" providerId="AD" clId="Web-{284B0C83-16BF-51F2-ADCF-6AF16F03B363}" dt="2024-10-28T15:01:13.124" v="129" actId="1076"/>
        <pc:sldMkLst>
          <pc:docMk/>
          <pc:sldMk cId="109857222" sldId="256"/>
        </pc:sldMkLst>
        <pc:spChg chg="mod">
          <ac:chgData name="Ethan Howells (2308529)" userId="S::2308529@student.uwtsd.ac.uk::fa287ede-cb3b-438d-a44b-4df5320326f0" providerId="AD" clId="Web-{284B0C83-16BF-51F2-ADCF-6AF16F03B363}" dt="2024-10-28T15:01:13.124" v="129" actId="1076"/>
          <ac:spMkLst>
            <pc:docMk/>
            <pc:sldMk cId="109857222" sldId="256"/>
            <ac:spMk id="2" creationId="{00000000-0000-0000-0000-000000000000}"/>
          </ac:spMkLst>
        </pc:spChg>
      </pc:sldChg>
      <pc:sldChg chg="addSp delSp modSp mod modClrScheme chgLayout">
        <pc:chgData name="Ethan Howells (2308529)" userId="S::2308529@student.uwtsd.ac.uk::fa287ede-cb3b-438d-a44b-4df5320326f0" providerId="AD" clId="Web-{284B0C83-16BF-51F2-ADCF-6AF16F03B363}" dt="2024-10-28T15:00:19.670" v="116" actId="20577"/>
        <pc:sldMkLst>
          <pc:docMk/>
          <pc:sldMk cId="3605261682" sldId="258"/>
        </pc:sldMkLst>
        <pc:spChg chg="mod">
          <ac:chgData name="Ethan Howells (2308529)" userId="S::2308529@student.uwtsd.ac.uk::fa287ede-cb3b-438d-a44b-4df5320326f0" providerId="AD" clId="Web-{284B0C83-16BF-51F2-ADCF-6AF16F03B363}" dt="2024-10-28T14:33:47.070" v="42" actId="1076"/>
          <ac:spMkLst>
            <pc:docMk/>
            <pc:sldMk cId="3605261682" sldId="258"/>
            <ac:spMk id="2" creationId="{AA830B67-D7CF-1069-1C60-E1D82B2B99C9}"/>
          </ac:spMkLst>
        </pc:spChg>
        <pc:spChg chg="mod">
          <ac:chgData name="Ethan Howells (2308529)" userId="S::2308529@student.uwtsd.ac.uk::fa287ede-cb3b-438d-a44b-4df5320326f0" providerId="AD" clId="Web-{284B0C83-16BF-51F2-ADCF-6AF16F03B363}" dt="2024-10-28T14:33:34.773" v="40"/>
          <ac:spMkLst>
            <pc:docMk/>
            <pc:sldMk cId="3605261682" sldId="258"/>
            <ac:spMk id="4" creationId="{33600E0A-8DEA-92E8-A693-E7A47E150523}"/>
          </ac:spMkLst>
        </pc:spChg>
        <pc:spChg chg="mod">
          <ac:chgData name="Ethan Howells (2308529)" userId="S::2308529@student.uwtsd.ac.uk::fa287ede-cb3b-438d-a44b-4df5320326f0" providerId="AD" clId="Web-{284B0C83-16BF-51F2-ADCF-6AF16F03B363}" dt="2024-10-28T14:33:34.773" v="40"/>
          <ac:spMkLst>
            <pc:docMk/>
            <pc:sldMk cId="3605261682" sldId="258"/>
            <ac:spMk id="5" creationId="{86EB2B6F-7958-65A8-989C-A445BD6B9A14}"/>
          </ac:spMkLst>
        </pc:spChg>
        <pc:spChg chg="mod">
          <ac:chgData name="Ethan Howells (2308529)" userId="S::2308529@student.uwtsd.ac.uk::fa287ede-cb3b-438d-a44b-4df5320326f0" providerId="AD" clId="Web-{284B0C83-16BF-51F2-ADCF-6AF16F03B363}" dt="2024-10-28T14:33:34.773" v="40"/>
          <ac:spMkLst>
            <pc:docMk/>
            <pc:sldMk cId="3605261682" sldId="258"/>
            <ac:spMk id="6" creationId="{6BDE07BE-C315-F248-AF64-D1E904508BB8}"/>
          </ac:spMkLst>
        </pc:spChg>
        <pc:graphicFrameChg chg="add mod modGraphic">
          <ac:chgData name="Ethan Howells (2308529)" userId="S::2308529@student.uwtsd.ac.uk::fa287ede-cb3b-438d-a44b-4df5320326f0" providerId="AD" clId="Web-{284B0C83-16BF-51F2-ADCF-6AF16F03B363}" dt="2024-10-28T15:00:19.670" v="116" actId="20577"/>
          <ac:graphicFrameMkLst>
            <pc:docMk/>
            <pc:sldMk cId="3605261682" sldId="258"/>
            <ac:graphicFrameMk id="8" creationId="{E43E02CC-5364-C746-DB7D-039E4582FB03}"/>
          </ac:graphicFrameMkLst>
        </pc:graphicFrameChg>
      </pc:sldChg>
      <pc:sldChg chg="delSp modSp">
        <pc:chgData name="Ethan Howells (2308529)" userId="S::2308529@student.uwtsd.ac.uk::fa287ede-cb3b-438d-a44b-4df5320326f0" providerId="AD" clId="Web-{284B0C83-16BF-51F2-ADCF-6AF16F03B363}" dt="2024-10-28T15:02:31.751" v="149" actId="1076"/>
        <pc:sldMkLst>
          <pc:docMk/>
          <pc:sldMk cId="3462990611" sldId="259"/>
        </pc:sldMkLst>
        <pc:spChg chg="mod">
          <ac:chgData name="Ethan Howells (2308529)" userId="S::2308529@student.uwtsd.ac.uk::fa287ede-cb3b-438d-a44b-4df5320326f0" providerId="AD" clId="Web-{284B0C83-16BF-51F2-ADCF-6AF16F03B363}" dt="2024-10-28T15:02:31.751" v="149" actId="1076"/>
          <ac:spMkLst>
            <pc:docMk/>
            <pc:sldMk cId="3462990611" sldId="259"/>
            <ac:spMk id="2" creationId="{0E873D95-AC0D-5800-D0C3-9B6F0DF728DA}"/>
          </ac:spMkLst>
        </pc:spChg>
      </pc:sldChg>
      <pc:sldChg chg="addSp delSp modSp mod modClrScheme chgLayout">
        <pc:chgData name="Ethan Howells (2308529)" userId="S::2308529@student.uwtsd.ac.uk::fa287ede-cb3b-438d-a44b-4df5320326f0" providerId="AD" clId="Web-{284B0C83-16BF-51F2-ADCF-6AF16F03B363}" dt="2024-10-28T15:05:31.302" v="163"/>
        <pc:sldMkLst>
          <pc:docMk/>
          <pc:sldMk cId="3020414419" sldId="261"/>
        </pc:sldMkLst>
        <pc:spChg chg="mod">
          <ac:chgData name="Ethan Howells (2308529)" userId="S::2308529@student.uwtsd.ac.uk::fa287ede-cb3b-438d-a44b-4df5320326f0" providerId="AD" clId="Web-{284B0C83-16BF-51F2-ADCF-6AF16F03B363}" dt="2024-10-28T15:03:46.487" v="152"/>
          <ac:spMkLst>
            <pc:docMk/>
            <pc:sldMk cId="3020414419" sldId="261"/>
            <ac:spMk id="5" creationId="{5F86BE6B-5286-97C5-40F7-BB810B6A3571}"/>
          </ac:spMkLst>
        </pc:spChg>
        <pc:spChg chg="mod">
          <ac:chgData name="Ethan Howells (2308529)" userId="S::2308529@student.uwtsd.ac.uk::fa287ede-cb3b-438d-a44b-4df5320326f0" providerId="AD" clId="Web-{284B0C83-16BF-51F2-ADCF-6AF16F03B363}" dt="2024-10-28T15:03:46.487" v="152"/>
          <ac:spMkLst>
            <pc:docMk/>
            <pc:sldMk cId="3020414419" sldId="261"/>
            <ac:spMk id="6" creationId="{EF6D5549-3855-82BF-D5D7-57D419FEAB80}"/>
          </ac:spMkLst>
        </pc:spChg>
        <pc:spChg chg="mod">
          <ac:chgData name="Ethan Howells (2308529)" userId="S::2308529@student.uwtsd.ac.uk::fa287ede-cb3b-438d-a44b-4df5320326f0" providerId="AD" clId="Web-{284B0C83-16BF-51F2-ADCF-6AF16F03B363}" dt="2024-10-28T15:03:46.487" v="152"/>
          <ac:spMkLst>
            <pc:docMk/>
            <pc:sldMk cId="3020414419" sldId="261"/>
            <ac:spMk id="7" creationId="{0E733B7F-C8CD-D067-1332-6F80E4461EF9}"/>
          </ac:spMkLst>
        </pc:spChg>
        <pc:spChg chg="mod">
          <ac:chgData name="Ethan Howells (2308529)" userId="S::2308529@student.uwtsd.ac.uk::fa287ede-cb3b-438d-a44b-4df5320326f0" providerId="AD" clId="Web-{284B0C83-16BF-51F2-ADCF-6AF16F03B363}" dt="2024-10-28T15:05:28.365" v="162"/>
          <ac:spMkLst>
            <pc:docMk/>
            <pc:sldMk cId="3020414419" sldId="261"/>
            <ac:spMk id="14" creationId="{8CC9F903-0122-58BD-3747-8D1DDAADDFB4}"/>
          </ac:spMkLst>
        </pc:spChg>
        <pc:picChg chg="add mod ord">
          <ac:chgData name="Ethan Howells (2308529)" userId="S::2308529@student.uwtsd.ac.uk::fa287ede-cb3b-438d-a44b-4df5320326f0" providerId="AD" clId="Web-{284B0C83-16BF-51F2-ADCF-6AF16F03B363}" dt="2024-10-28T15:05:28.365" v="162"/>
          <ac:picMkLst>
            <pc:docMk/>
            <pc:sldMk cId="3020414419" sldId="261"/>
            <ac:picMk id="2" creationId="{9DA860C3-8514-2F2B-AED6-AE04288BB67C}"/>
          </ac:picMkLst>
        </pc:picChg>
      </pc:sldChg>
      <pc:sldChg chg="delSp modSp new mod modClrScheme chgLayout">
        <pc:chgData name="Ethan Howells (2308529)" userId="S::2308529@student.uwtsd.ac.uk::fa287ede-cb3b-438d-a44b-4df5320326f0" providerId="AD" clId="Web-{284B0C83-16BF-51F2-ADCF-6AF16F03B363}" dt="2024-10-28T15:27:29.771" v="199" actId="20577"/>
        <pc:sldMkLst>
          <pc:docMk/>
          <pc:sldMk cId="484225445" sldId="267"/>
        </pc:sldMkLst>
        <pc:spChg chg="mod ord">
          <ac:chgData name="Ethan Howells (2308529)" userId="S::2308529@student.uwtsd.ac.uk::fa287ede-cb3b-438d-a44b-4df5320326f0" providerId="AD" clId="Web-{284B0C83-16BF-51F2-ADCF-6AF16F03B363}" dt="2024-10-28T14:20:09.097" v="25" actId="20577"/>
          <ac:spMkLst>
            <pc:docMk/>
            <pc:sldMk cId="484225445" sldId="267"/>
            <ac:spMk id="2" creationId="{62CB9B0F-8188-306D-C23D-D4625ADD188D}"/>
          </ac:spMkLst>
        </pc:spChg>
        <pc:spChg chg="mod ord">
          <ac:chgData name="Ethan Howells (2308529)" userId="S::2308529@student.uwtsd.ac.uk::fa287ede-cb3b-438d-a44b-4df5320326f0" providerId="AD" clId="Web-{284B0C83-16BF-51F2-ADCF-6AF16F03B363}" dt="2024-10-28T14:19:46.315" v="14"/>
          <ac:spMkLst>
            <pc:docMk/>
            <pc:sldMk cId="484225445" sldId="267"/>
            <ac:spMk id="5" creationId="{1A661C09-1AFF-DE75-077C-EB4BEAC9AF8B}"/>
          </ac:spMkLst>
        </pc:spChg>
        <pc:spChg chg="mod ord">
          <ac:chgData name="Ethan Howells (2308529)" userId="S::2308529@student.uwtsd.ac.uk::fa287ede-cb3b-438d-a44b-4df5320326f0" providerId="AD" clId="Web-{284B0C83-16BF-51F2-ADCF-6AF16F03B363}" dt="2024-10-28T14:19:46.315" v="14"/>
          <ac:spMkLst>
            <pc:docMk/>
            <pc:sldMk cId="484225445" sldId="267"/>
            <ac:spMk id="6" creationId="{34FB40CB-2A84-F05B-D267-397887891585}"/>
          </ac:spMkLst>
        </pc:spChg>
        <pc:spChg chg="mod ord">
          <ac:chgData name="Ethan Howells (2308529)" userId="S::2308529@student.uwtsd.ac.uk::fa287ede-cb3b-438d-a44b-4df5320326f0" providerId="AD" clId="Web-{284B0C83-16BF-51F2-ADCF-6AF16F03B363}" dt="2024-10-28T14:19:46.315" v="14"/>
          <ac:spMkLst>
            <pc:docMk/>
            <pc:sldMk cId="484225445" sldId="267"/>
            <ac:spMk id="7" creationId="{B73F8A1D-F71F-3CE9-7D87-CB8B0BF6C8D2}"/>
          </ac:spMkLst>
        </pc:spChg>
      </pc:sldChg>
      <pc:sldChg chg="addSp delSp modSp new mod modClrScheme chgLayout">
        <pc:chgData name="Ethan Howells (2308529)" userId="S::2308529@student.uwtsd.ac.uk::fa287ede-cb3b-438d-a44b-4df5320326f0" providerId="AD" clId="Web-{284B0C83-16BF-51F2-ADCF-6AF16F03B363}" dt="2024-10-28T14:58:09.495" v="103" actId="20577"/>
        <pc:sldMkLst>
          <pc:docMk/>
          <pc:sldMk cId="1241647522" sldId="268"/>
        </pc:sldMkLst>
        <pc:spChg chg="mod">
          <ac:chgData name="Ethan Howells (2308529)" userId="S::2308529@student.uwtsd.ac.uk::fa287ede-cb3b-438d-a44b-4df5320326f0" providerId="AD" clId="Web-{284B0C83-16BF-51F2-ADCF-6AF16F03B363}" dt="2024-10-28T14:49:20.342" v="73"/>
          <ac:spMkLst>
            <pc:docMk/>
            <pc:sldMk cId="1241647522" sldId="268"/>
            <ac:spMk id="5" creationId="{AEBDA82C-8CC3-CB44-58D4-397C8EC6C126}"/>
          </ac:spMkLst>
        </pc:spChg>
        <pc:spChg chg="mod">
          <ac:chgData name="Ethan Howells (2308529)" userId="S::2308529@student.uwtsd.ac.uk::fa287ede-cb3b-438d-a44b-4df5320326f0" providerId="AD" clId="Web-{284B0C83-16BF-51F2-ADCF-6AF16F03B363}" dt="2024-10-28T14:49:20.342" v="73"/>
          <ac:spMkLst>
            <pc:docMk/>
            <pc:sldMk cId="1241647522" sldId="268"/>
            <ac:spMk id="6" creationId="{8DC0020E-AE13-1F86-FDF4-B014859B902A}"/>
          </ac:spMkLst>
        </pc:spChg>
        <pc:spChg chg="mod">
          <ac:chgData name="Ethan Howells (2308529)" userId="S::2308529@student.uwtsd.ac.uk::fa287ede-cb3b-438d-a44b-4df5320326f0" providerId="AD" clId="Web-{284B0C83-16BF-51F2-ADCF-6AF16F03B363}" dt="2024-10-28T14:49:20.342" v="73"/>
          <ac:spMkLst>
            <pc:docMk/>
            <pc:sldMk cId="1241647522" sldId="268"/>
            <ac:spMk id="7" creationId="{9A4D5150-480D-3DAA-46B1-86D1597480BF}"/>
          </ac:spMkLst>
        </pc:spChg>
        <pc:spChg chg="add mod">
          <ac:chgData name="Ethan Howells (2308529)" userId="S::2308529@student.uwtsd.ac.uk::fa287ede-cb3b-438d-a44b-4df5320326f0" providerId="AD" clId="Web-{284B0C83-16BF-51F2-ADCF-6AF16F03B363}" dt="2024-10-28T14:57:10.697" v="80" actId="20577"/>
          <ac:spMkLst>
            <pc:docMk/>
            <pc:sldMk cId="1241647522" sldId="268"/>
            <ac:spMk id="12" creationId="{46C96486-FAD9-6D88-AAFE-16BB41C0998B}"/>
          </ac:spMkLst>
        </pc:spChg>
        <pc:spChg chg="add mod">
          <ac:chgData name="Ethan Howells (2308529)" userId="S::2308529@student.uwtsd.ac.uk::fa287ede-cb3b-438d-a44b-4df5320326f0" providerId="AD" clId="Web-{284B0C83-16BF-51F2-ADCF-6AF16F03B363}" dt="2024-10-28T14:58:09.495" v="103" actId="20577"/>
          <ac:spMkLst>
            <pc:docMk/>
            <pc:sldMk cId="1241647522" sldId="268"/>
            <ac:spMk id="14" creationId="{874131A5-6F5F-3E96-B26C-CC493F3D9570}"/>
          </ac:spMkLst>
        </pc:spChg>
      </pc:sldChg>
      <pc:sldChg chg="new">
        <pc:chgData name="Ethan Howells (2308529)" userId="S::2308529@student.uwtsd.ac.uk::fa287ede-cb3b-438d-a44b-4df5320326f0" providerId="AD" clId="Web-{284B0C83-16BF-51F2-ADCF-6AF16F03B363}" dt="2024-10-28T15:03:14.658" v="150"/>
        <pc:sldMkLst>
          <pc:docMk/>
          <pc:sldMk cId="3897317232" sldId="269"/>
        </pc:sldMkLst>
      </pc:sldChg>
      <pc:sldChg chg="addSp delSp modSp new mod modClrScheme chgLayout">
        <pc:chgData name="Ethan Howells (2308529)" userId="S::2308529@student.uwtsd.ac.uk::fa287ede-cb3b-438d-a44b-4df5320326f0" providerId="AD" clId="Web-{284B0C83-16BF-51F2-ADCF-6AF16F03B363}" dt="2024-10-28T15:24:43.595" v="174" actId="1076"/>
        <pc:sldMkLst>
          <pc:docMk/>
          <pc:sldMk cId="1277654101" sldId="270"/>
        </pc:sldMkLst>
        <pc:spChg chg="mod">
          <ac:chgData name="Ethan Howells (2308529)" userId="S::2308529@student.uwtsd.ac.uk::fa287ede-cb3b-438d-a44b-4df5320326f0" providerId="AD" clId="Web-{284B0C83-16BF-51F2-ADCF-6AF16F03B363}" dt="2024-10-28T15:24:14.173" v="165"/>
          <ac:spMkLst>
            <pc:docMk/>
            <pc:sldMk cId="1277654101" sldId="270"/>
            <ac:spMk id="5" creationId="{DA8E761A-07BE-6C7E-33C9-87F39C3E070F}"/>
          </ac:spMkLst>
        </pc:spChg>
        <pc:spChg chg="mod">
          <ac:chgData name="Ethan Howells (2308529)" userId="S::2308529@student.uwtsd.ac.uk::fa287ede-cb3b-438d-a44b-4df5320326f0" providerId="AD" clId="Web-{284B0C83-16BF-51F2-ADCF-6AF16F03B363}" dt="2024-10-28T15:24:14.173" v="165"/>
          <ac:spMkLst>
            <pc:docMk/>
            <pc:sldMk cId="1277654101" sldId="270"/>
            <ac:spMk id="6" creationId="{9EDE30E6-0846-4E0C-FE22-9DD6E3171D64}"/>
          </ac:spMkLst>
        </pc:spChg>
        <pc:spChg chg="mod">
          <ac:chgData name="Ethan Howells (2308529)" userId="S::2308529@student.uwtsd.ac.uk::fa287ede-cb3b-438d-a44b-4df5320326f0" providerId="AD" clId="Web-{284B0C83-16BF-51F2-ADCF-6AF16F03B363}" dt="2024-10-28T15:24:14.173" v="165"/>
          <ac:spMkLst>
            <pc:docMk/>
            <pc:sldMk cId="1277654101" sldId="270"/>
            <ac:spMk id="7" creationId="{26C55139-5403-5706-F656-3A20084B3086}"/>
          </ac:spMkLst>
        </pc:spChg>
        <pc:spChg chg="add mod">
          <ac:chgData name="Ethan Howells (2308529)" userId="S::2308529@student.uwtsd.ac.uk::fa287ede-cb3b-438d-a44b-4df5320326f0" providerId="AD" clId="Web-{284B0C83-16BF-51F2-ADCF-6AF16F03B363}" dt="2024-10-28T15:24:43.595" v="174" actId="1076"/>
          <ac:spMkLst>
            <pc:docMk/>
            <pc:sldMk cId="1277654101" sldId="270"/>
            <ac:spMk id="14" creationId="{79658ABD-DCFE-5CE7-2D4F-0C33E0CF04DD}"/>
          </ac:spMkLst>
        </pc:spChg>
      </pc:sldChg>
      <pc:sldChg chg="new">
        <pc:chgData name="Ethan Howells (2308529)" userId="S::2308529@student.uwtsd.ac.uk::fa287ede-cb3b-438d-a44b-4df5320326f0" providerId="AD" clId="Web-{284B0C83-16BF-51F2-ADCF-6AF16F03B363}" dt="2024-10-28T15:25:11.299" v="175"/>
        <pc:sldMkLst>
          <pc:docMk/>
          <pc:sldMk cId="3926389865" sldId="271"/>
        </pc:sldMkLst>
      </pc:sldChg>
    </pc:docChg>
  </pc:docChgLst>
  <pc:docChgLst>
    <pc:chgData name="Ethan Howells (2308529)" userId="S::2308529@student.uwtsd.ac.uk::fa287ede-cb3b-438d-a44b-4df5320326f0" providerId="AD" clId="Web-{7F268F83-3144-7CFA-E2AC-C9346BFBC550}"/>
    <pc:docChg chg="modSld">
      <pc:chgData name="Ethan Howells (2308529)" userId="S::2308529@student.uwtsd.ac.uk::fa287ede-cb3b-438d-a44b-4df5320326f0" providerId="AD" clId="Web-{7F268F83-3144-7CFA-E2AC-C9346BFBC550}" dt="2024-11-03T20:46:14.771" v="13" actId="20577"/>
      <pc:docMkLst>
        <pc:docMk/>
      </pc:docMkLst>
      <pc:sldChg chg="modSp">
        <pc:chgData name="Ethan Howells (2308529)" userId="S::2308529@student.uwtsd.ac.uk::fa287ede-cb3b-438d-a44b-4df5320326f0" providerId="AD" clId="Web-{7F268F83-3144-7CFA-E2AC-C9346BFBC550}" dt="2024-11-03T20:46:14.771" v="13" actId="20577"/>
        <pc:sldMkLst>
          <pc:docMk/>
          <pc:sldMk cId="3706653110" sldId="277"/>
        </pc:sldMkLst>
        <pc:spChg chg="mod">
          <ac:chgData name="Ethan Howells (2308529)" userId="S::2308529@student.uwtsd.ac.uk::fa287ede-cb3b-438d-a44b-4df5320326f0" providerId="AD" clId="Web-{7F268F83-3144-7CFA-E2AC-C9346BFBC550}" dt="2024-11-03T20:46:14.771" v="13" actId="20577"/>
          <ac:spMkLst>
            <pc:docMk/>
            <pc:sldMk cId="3706653110" sldId="277"/>
            <ac:spMk id="123" creationId="{FE1354F7-BC05-4AA7-8CDA-79BF901AD863}"/>
          </ac:spMkLst>
        </pc:spChg>
      </pc:sldChg>
    </pc:docChg>
  </pc:docChgLst>
  <pc:docChgLst>
    <pc:chgData name="Ethan Howells (2308529)" userId="S::2308529@student.uwtsd.ac.uk::fa287ede-cb3b-438d-a44b-4df5320326f0" providerId="AD" clId="Web-{2B4A8497-0414-0071-450C-18FAC26267E7}"/>
    <pc:docChg chg="addSld modSld">
      <pc:chgData name="Ethan Howells (2308529)" userId="S::2308529@student.uwtsd.ac.uk::fa287ede-cb3b-438d-a44b-4df5320326f0" providerId="AD" clId="Web-{2B4A8497-0414-0071-450C-18FAC26267E7}" dt="2024-11-03T15:57:20.558" v="147" actId="20577"/>
      <pc:docMkLst>
        <pc:docMk/>
      </pc:docMkLst>
      <pc:sldChg chg="modSp">
        <pc:chgData name="Ethan Howells (2308529)" userId="S::2308529@student.uwtsd.ac.uk::fa287ede-cb3b-438d-a44b-4df5320326f0" providerId="AD" clId="Web-{2B4A8497-0414-0071-450C-18FAC26267E7}" dt="2024-11-03T15:51:35.125" v="9" actId="1076"/>
        <pc:sldMkLst>
          <pc:docMk/>
          <pc:sldMk cId="484225445" sldId="267"/>
        </pc:sldMkLst>
        <pc:spChg chg="mod">
          <ac:chgData name="Ethan Howells (2308529)" userId="S::2308529@student.uwtsd.ac.uk::fa287ede-cb3b-438d-a44b-4df5320326f0" providerId="AD" clId="Web-{2B4A8497-0414-0071-450C-18FAC26267E7}" dt="2024-11-03T15:51:35.125" v="9" actId="1076"/>
          <ac:spMkLst>
            <pc:docMk/>
            <pc:sldMk cId="484225445" sldId="267"/>
            <ac:spMk id="48" creationId="{051C9F12-3D25-F060-6AC6-53031DF7FB8F}"/>
          </ac:spMkLst>
        </pc:spChg>
      </pc:sldChg>
      <pc:sldChg chg="addSp delSp modSp">
        <pc:chgData name="Ethan Howells (2308529)" userId="S::2308529@student.uwtsd.ac.uk::fa287ede-cb3b-438d-a44b-4df5320326f0" providerId="AD" clId="Web-{2B4A8497-0414-0071-450C-18FAC26267E7}" dt="2024-11-03T15:57:20.558" v="147" actId="20577"/>
        <pc:sldMkLst>
          <pc:docMk/>
          <pc:sldMk cId="3926389865" sldId="271"/>
        </pc:sldMkLst>
        <pc:graphicFrameChg chg="add del mod modGraphic">
          <ac:chgData name="Ethan Howells (2308529)" userId="S::2308529@student.uwtsd.ac.uk::fa287ede-cb3b-438d-a44b-4df5320326f0" providerId="AD" clId="Web-{2B4A8497-0414-0071-450C-18FAC26267E7}" dt="2024-11-03T15:55:44.367" v="61" actId="20577"/>
          <ac:graphicFrameMkLst>
            <pc:docMk/>
            <pc:sldMk cId="3926389865" sldId="271"/>
            <ac:graphicFrameMk id="7" creationId="{515928AD-45EA-E05C-0341-8B65A18B2E0B}"/>
          </ac:graphicFrameMkLst>
        </pc:graphicFrameChg>
        <pc:graphicFrameChg chg="modGraphic">
          <ac:chgData name="Ethan Howells (2308529)" userId="S::2308529@student.uwtsd.ac.uk::fa287ede-cb3b-438d-a44b-4df5320326f0" providerId="AD" clId="Web-{2B4A8497-0414-0071-450C-18FAC26267E7}" dt="2024-11-03T15:57:20.558" v="147" actId="20577"/>
          <ac:graphicFrameMkLst>
            <pc:docMk/>
            <pc:sldMk cId="3926389865" sldId="271"/>
            <ac:graphicFrameMk id="99" creationId="{1F6DF657-741B-3158-3B96-DAFFB410F5CB}"/>
          </ac:graphicFrameMkLst>
        </pc:graphicFrameChg>
      </pc:sldChg>
      <pc:sldChg chg="delSp">
        <pc:chgData name="Ethan Howells (2308529)" userId="S::2308529@student.uwtsd.ac.uk::fa287ede-cb3b-438d-a44b-4df5320326f0" providerId="AD" clId="Web-{2B4A8497-0414-0071-450C-18FAC26267E7}" dt="2024-11-03T15:46:36.537" v="0"/>
        <pc:sldMkLst>
          <pc:docMk/>
          <pc:sldMk cId="1861597764" sldId="276"/>
        </pc:sldMkLst>
        <pc:spChg chg="del">
          <ac:chgData name="Ethan Howells (2308529)" userId="S::2308529@student.uwtsd.ac.uk::fa287ede-cb3b-438d-a44b-4df5320326f0" providerId="AD" clId="Web-{2B4A8497-0414-0071-450C-18FAC26267E7}" dt="2024-11-03T15:46:36.537" v="0"/>
          <ac:spMkLst>
            <pc:docMk/>
            <pc:sldMk cId="1861597764" sldId="276"/>
            <ac:spMk id="3" creationId="{06F84101-54FA-568D-E643-D33C322AE010}"/>
          </ac:spMkLst>
        </pc:spChg>
      </pc:sldChg>
      <pc:sldChg chg="addSp delSp modSp new mod setBg">
        <pc:chgData name="Ethan Howells (2308529)" userId="S::2308529@student.uwtsd.ac.uk::fa287ede-cb3b-438d-a44b-4df5320326f0" providerId="AD" clId="Web-{2B4A8497-0414-0071-450C-18FAC26267E7}" dt="2024-11-03T15:53:34.988" v="34" actId="1076"/>
        <pc:sldMkLst>
          <pc:docMk/>
          <pc:sldMk cId="3706653110" sldId="277"/>
        </pc:sldMkLst>
        <pc:spChg chg="mod ord">
          <ac:chgData name="Ethan Howells (2308529)" userId="S::2308529@student.uwtsd.ac.uk::fa287ede-cb3b-438d-a44b-4df5320326f0" providerId="AD" clId="Web-{2B4A8497-0414-0071-450C-18FAC26267E7}" dt="2024-11-03T15:53:34.988" v="34" actId="1076"/>
          <ac:spMkLst>
            <pc:docMk/>
            <pc:sldMk cId="3706653110" sldId="277"/>
            <ac:spMk id="2" creationId="{DE9DD264-C9FA-9EBB-2598-734B32CD4C2D}"/>
          </ac:spMkLst>
        </pc:spChg>
        <pc:spChg chg="del mod">
          <ac:chgData name="Ethan Howells (2308529)" userId="S::2308529@student.uwtsd.ac.uk::fa287ede-cb3b-438d-a44b-4df5320326f0" providerId="AD" clId="Web-{2B4A8497-0414-0071-450C-18FAC26267E7}" dt="2024-11-03T15:52:32.861" v="18"/>
          <ac:spMkLst>
            <pc:docMk/>
            <pc:sldMk cId="3706653110" sldId="277"/>
            <ac:spMk id="3" creationId="{EC8ADC15-B7CF-8FE9-F784-1C483422FB9F}"/>
          </ac:spMkLst>
        </pc:spChg>
        <pc:spChg chg="add del">
          <ac:chgData name="Ethan Howells (2308529)" userId="S::2308529@student.uwtsd.ac.uk::fa287ede-cb3b-438d-a44b-4df5320326f0" providerId="AD" clId="Web-{2B4A8497-0414-0071-450C-18FAC26267E7}" dt="2024-11-03T15:52:22.533" v="14"/>
          <ac:spMkLst>
            <pc:docMk/>
            <pc:sldMk cId="3706653110" sldId="277"/>
            <ac:spMk id="34" creationId="{10CE3618-1D7A-4256-B2AF-9DB692996C65}"/>
          </ac:spMkLst>
        </pc:spChg>
        <pc:spChg chg="add del">
          <ac:chgData name="Ethan Howells (2308529)" userId="S::2308529@student.uwtsd.ac.uk::fa287ede-cb3b-438d-a44b-4df5320326f0" providerId="AD" clId="Web-{2B4A8497-0414-0071-450C-18FAC26267E7}" dt="2024-11-03T15:52:26.189" v="16"/>
          <ac:spMkLst>
            <pc:docMk/>
            <pc:sldMk cId="3706653110" sldId="277"/>
            <ac:spMk id="35" creationId="{91401A5A-E771-45D3-92ED-039D4A13582A}"/>
          </ac:spMkLst>
        </pc:spChg>
        <pc:spChg chg="add del">
          <ac:chgData name="Ethan Howells (2308529)" userId="S::2308529@student.uwtsd.ac.uk::fa287ede-cb3b-438d-a44b-4df5320326f0" providerId="AD" clId="Web-{2B4A8497-0414-0071-450C-18FAC26267E7}" dt="2024-11-03T15:52:22.533" v="14"/>
          <ac:spMkLst>
            <pc:docMk/>
            <pc:sldMk cId="3706653110" sldId="277"/>
            <ac:spMk id="57" creationId="{3F39476B-1A6D-47CB-AC7A-FB87EF003323}"/>
          </ac:spMkLst>
        </pc:spChg>
        <pc:spChg chg="add del">
          <ac:chgData name="Ethan Howells (2308529)" userId="S::2308529@student.uwtsd.ac.uk::fa287ede-cb3b-438d-a44b-4df5320326f0" providerId="AD" clId="Web-{2B4A8497-0414-0071-450C-18FAC26267E7}" dt="2024-11-03T15:52:35.971" v="19"/>
          <ac:spMkLst>
            <pc:docMk/>
            <pc:sldMk cId="3706653110" sldId="277"/>
            <ac:spMk id="65" creationId="{84539673-B6E2-46B7-8CDA-CA0EAEC82D33}"/>
          </ac:spMkLst>
        </pc:spChg>
        <pc:spChg chg="add">
          <ac:chgData name="Ethan Howells (2308529)" userId="S::2308529@student.uwtsd.ac.uk::fa287ede-cb3b-438d-a44b-4df5320326f0" providerId="AD" clId="Web-{2B4A8497-0414-0071-450C-18FAC26267E7}" dt="2024-11-03T15:52:35.971" v="19"/>
          <ac:spMkLst>
            <pc:docMk/>
            <pc:sldMk cId="3706653110" sldId="277"/>
            <ac:spMk id="99" creationId="{FC2230A7-EF29-4B1B-BA2B-AC778EBB0E84}"/>
          </ac:spMkLst>
        </pc:spChg>
        <pc:grpChg chg="add del">
          <ac:chgData name="Ethan Howells (2308529)" userId="S::2308529@student.uwtsd.ac.uk::fa287ede-cb3b-438d-a44b-4df5320326f0" providerId="AD" clId="Web-{2B4A8497-0414-0071-450C-18FAC26267E7}" dt="2024-11-03T15:52:22.533" v="14"/>
          <ac:grpSpMkLst>
            <pc:docMk/>
            <pc:sldMk cId="3706653110" sldId="277"/>
            <ac:grpSpMk id="8" creationId="{E20A234D-B9A4-4358-82C4-55B27FDC0EF2}"/>
          </ac:grpSpMkLst>
        </pc:grpChg>
        <pc:grpChg chg="add del">
          <ac:chgData name="Ethan Howells (2308529)" userId="S::2308529@student.uwtsd.ac.uk::fa287ede-cb3b-438d-a44b-4df5320326f0" providerId="AD" clId="Web-{2B4A8497-0414-0071-450C-18FAC26267E7}" dt="2024-11-03T15:52:26.189" v="16"/>
          <ac:grpSpMkLst>
            <pc:docMk/>
            <pc:sldMk cId="3706653110" sldId="277"/>
            <ac:grpSpMk id="9" creationId="{EFAF5D36-7988-4310-8B2D-E5F09D9BED5B}"/>
          </ac:grpSpMkLst>
        </pc:grpChg>
        <pc:grpChg chg="add del">
          <ac:chgData name="Ethan Howells (2308529)" userId="S::2308529@student.uwtsd.ac.uk::fa287ede-cb3b-438d-a44b-4df5320326f0" providerId="AD" clId="Web-{2B4A8497-0414-0071-450C-18FAC26267E7}" dt="2024-11-03T15:52:22.533" v="14"/>
          <ac:grpSpMkLst>
            <pc:docMk/>
            <pc:sldMk cId="3706653110" sldId="277"/>
            <ac:grpSpMk id="29" creationId="{4BF14AA4-98BB-49F7-8A26-B9611695CB32}"/>
          </ac:grpSpMkLst>
        </pc:grpChg>
        <pc:grpChg chg="add del">
          <ac:chgData name="Ethan Howells (2308529)" userId="S::2308529@student.uwtsd.ac.uk::fa287ede-cb3b-438d-a44b-4df5320326f0" providerId="AD" clId="Web-{2B4A8497-0414-0071-450C-18FAC26267E7}" dt="2024-11-03T15:52:26.189" v="16"/>
          <ac:grpSpMkLst>
            <pc:docMk/>
            <pc:sldMk cId="3706653110" sldId="277"/>
            <ac:grpSpMk id="30" creationId="{AF2E2BED-E728-4BDF-A0D9-965E2E6CE3CA}"/>
          </ac:grpSpMkLst>
        </pc:grpChg>
        <pc:grpChg chg="add del">
          <ac:chgData name="Ethan Howells (2308529)" userId="S::2308529@student.uwtsd.ac.uk::fa287ede-cb3b-438d-a44b-4df5320326f0" providerId="AD" clId="Web-{2B4A8497-0414-0071-450C-18FAC26267E7}" dt="2024-11-03T15:52:22.533" v="14"/>
          <ac:grpSpMkLst>
            <pc:docMk/>
            <pc:sldMk cId="3706653110" sldId="277"/>
            <ac:grpSpMk id="36" creationId="{D91A9185-A7D5-460B-98BC-0BF2EBD3EEBE}"/>
          </ac:grpSpMkLst>
        </pc:grpChg>
        <pc:grpChg chg="add del">
          <ac:chgData name="Ethan Howells (2308529)" userId="S::2308529@student.uwtsd.ac.uk::fa287ede-cb3b-438d-a44b-4df5320326f0" providerId="AD" clId="Web-{2B4A8497-0414-0071-450C-18FAC26267E7}" dt="2024-11-03T15:52:26.189" v="16"/>
          <ac:grpSpMkLst>
            <pc:docMk/>
            <pc:sldMk cId="3706653110" sldId="277"/>
            <ac:grpSpMk id="37" creationId="{7D9DB317-022A-4678-9D29-ACB2BC2C3EE9}"/>
          </ac:grpSpMkLst>
        </pc:grpChg>
        <pc:grpChg chg="add del">
          <ac:chgData name="Ethan Howells (2308529)" userId="S::2308529@student.uwtsd.ac.uk::fa287ede-cb3b-438d-a44b-4df5320326f0" providerId="AD" clId="Web-{2B4A8497-0414-0071-450C-18FAC26267E7}" dt="2024-11-03T15:52:26.189" v="16"/>
          <ac:grpSpMkLst>
            <pc:docMk/>
            <pc:sldMk cId="3706653110" sldId="277"/>
            <ac:grpSpMk id="58" creationId="{F4C7F6E8-042C-438A-AE6F-023A4BB7AF21}"/>
          </ac:grpSpMkLst>
        </pc:grpChg>
        <pc:grpChg chg="add del">
          <ac:chgData name="Ethan Howells (2308529)" userId="S::2308529@student.uwtsd.ac.uk::fa287ede-cb3b-438d-a44b-4df5320326f0" providerId="AD" clId="Web-{2B4A8497-0414-0071-450C-18FAC26267E7}" dt="2024-11-03T15:52:35.971" v="19"/>
          <ac:grpSpMkLst>
            <pc:docMk/>
            <pc:sldMk cId="3706653110" sldId="277"/>
            <ac:grpSpMk id="63" creationId="{EFAF5D36-7988-4310-8B2D-E5F09D9BED5B}"/>
          </ac:grpSpMkLst>
        </pc:grpChg>
        <pc:grpChg chg="add del">
          <ac:chgData name="Ethan Howells (2308529)" userId="S::2308529@student.uwtsd.ac.uk::fa287ede-cb3b-438d-a44b-4df5320326f0" providerId="AD" clId="Web-{2B4A8497-0414-0071-450C-18FAC26267E7}" dt="2024-11-03T15:52:35.971" v="19"/>
          <ac:grpSpMkLst>
            <pc:docMk/>
            <pc:sldMk cId="3706653110" sldId="277"/>
            <ac:grpSpMk id="64" creationId="{AF2E2BED-E728-4BDF-A0D9-965E2E6CE3CA}"/>
          </ac:grpSpMkLst>
        </pc:grpChg>
        <pc:grpChg chg="add del">
          <ac:chgData name="Ethan Howells (2308529)" userId="S::2308529@student.uwtsd.ac.uk::fa287ede-cb3b-438d-a44b-4df5320326f0" providerId="AD" clId="Web-{2B4A8497-0414-0071-450C-18FAC26267E7}" dt="2024-11-03T15:52:35.971" v="19"/>
          <ac:grpSpMkLst>
            <pc:docMk/>
            <pc:sldMk cId="3706653110" sldId="277"/>
            <ac:grpSpMk id="66" creationId="{E294C884-62FD-4F70-BF4D-8B1FFF8BB7A4}"/>
          </ac:grpSpMkLst>
        </pc:grpChg>
        <pc:grpChg chg="add del">
          <ac:chgData name="Ethan Howells (2308529)" userId="S::2308529@student.uwtsd.ac.uk::fa287ede-cb3b-438d-a44b-4df5320326f0" providerId="AD" clId="Web-{2B4A8497-0414-0071-450C-18FAC26267E7}" dt="2024-11-03T15:52:35.971" v="19"/>
          <ac:grpSpMkLst>
            <pc:docMk/>
            <pc:sldMk cId="3706653110" sldId="277"/>
            <ac:grpSpMk id="67" creationId="{F08F8082-E912-4745-B4A3-B02C1B581D13}"/>
          </ac:grpSpMkLst>
        </pc:grpChg>
        <pc:grpChg chg="add">
          <ac:chgData name="Ethan Howells (2308529)" userId="S::2308529@student.uwtsd.ac.uk::fa287ede-cb3b-438d-a44b-4df5320326f0" providerId="AD" clId="Web-{2B4A8497-0414-0071-450C-18FAC26267E7}" dt="2024-11-03T15:52:35.971" v="19"/>
          <ac:grpSpMkLst>
            <pc:docMk/>
            <pc:sldMk cId="3706653110" sldId="277"/>
            <ac:grpSpMk id="73" creationId="{EFAF5D36-7988-4310-8B2D-E5F09D9BED5B}"/>
          </ac:grpSpMkLst>
        </pc:grpChg>
        <pc:grpChg chg="add">
          <ac:chgData name="Ethan Howells (2308529)" userId="S::2308529@student.uwtsd.ac.uk::fa287ede-cb3b-438d-a44b-4df5320326f0" providerId="AD" clId="Web-{2B4A8497-0414-0071-450C-18FAC26267E7}" dt="2024-11-03T15:52:35.971" v="19"/>
          <ac:grpSpMkLst>
            <pc:docMk/>
            <pc:sldMk cId="3706653110" sldId="277"/>
            <ac:grpSpMk id="94" creationId="{AF2E2BED-E728-4BDF-A0D9-965E2E6CE3CA}"/>
          </ac:grpSpMkLst>
        </pc:grpChg>
        <pc:grpChg chg="add">
          <ac:chgData name="Ethan Howells (2308529)" userId="S::2308529@student.uwtsd.ac.uk::fa287ede-cb3b-438d-a44b-4df5320326f0" providerId="AD" clId="Web-{2B4A8497-0414-0071-450C-18FAC26267E7}" dt="2024-11-03T15:52:35.971" v="19"/>
          <ac:grpSpMkLst>
            <pc:docMk/>
            <pc:sldMk cId="3706653110" sldId="277"/>
            <ac:grpSpMk id="101" creationId="{7FC115A6-A6E9-4D27-93D1-AD2C04882BDB}"/>
          </ac:grpSpMkLst>
        </pc:grpChg>
        <pc:grpChg chg="add">
          <ac:chgData name="Ethan Howells (2308529)" userId="S::2308529@student.uwtsd.ac.uk::fa287ede-cb3b-438d-a44b-4df5320326f0" providerId="AD" clId="Web-{2B4A8497-0414-0071-450C-18FAC26267E7}" dt="2024-11-03T15:52:35.971" v="19"/>
          <ac:grpSpMkLst>
            <pc:docMk/>
            <pc:sldMk cId="3706653110" sldId="277"/>
            <ac:grpSpMk id="122" creationId="{A1B1F24C-A5A9-4444-AD60-3E6EE99D84F9}"/>
          </ac:grpSpMkLst>
        </pc:grpChg>
        <pc:picChg chg="add del">
          <ac:chgData name="Ethan Howells (2308529)" userId="S::2308529@student.uwtsd.ac.uk::fa287ede-cb3b-438d-a44b-4df5320326f0" providerId="AD" clId="Web-{2B4A8497-0414-0071-450C-18FAC26267E7}" dt="2024-11-03T15:52:26.189" v="16"/>
          <ac:picMkLst>
            <pc:docMk/>
            <pc:sldMk cId="3706653110" sldId="277"/>
            <ac:picMk id="5" creationId="{98BA49D7-673E-C665-13E3-BD05967EC4A5}"/>
          </ac:picMkLst>
        </pc:picChg>
        <pc:picChg chg="add mod">
          <ac:chgData name="Ethan Howells (2308529)" userId="S::2308529@student.uwtsd.ac.uk::fa287ede-cb3b-438d-a44b-4df5320326f0" providerId="AD" clId="Web-{2B4A8497-0414-0071-450C-18FAC26267E7}" dt="2024-11-03T15:52:35.971" v="19"/>
          <ac:picMkLst>
            <pc:docMk/>
            <pc:sldMk cId="3706653110" sldId="277"/>
            <ac:picMk id="68" creationId="{76B5F357-BD2D-0F08-3302-FB635FB1A146}"/>
          </ac:picMkLst>
        </pc:picChg>
      </pc:sldChg>
    </pc:docChg>
  </pc:docChgLst>
  <pc:docChgLst>
    <pc:chgData clId="Web-{4F34D42D-483D-1C2D-8E30-C8B4E660BE41}"/>
    <pc:docChg chg="modSld">
      <pc:chgData name="" userId="" providerId="" clId="Web-{4F34D42D-483D-1C2D-8E30-C8B4E660BE41}" dt="2024-10-21T08:31:01.881" v="0" actId="20577"/>
      <pc:docMkLst>
        <pc:docMk/>
      </pc:docMkLst>
      <pc:sldChg chg="modSp">
        <pc:chgData name="" userId="" providerId="" clId="Web-{4F34D42D-483D-1C2D-8E30-C8B4E660BE41}" dt="2024-10-21T08:31:01.881" v="0" actId="20577"/>
        <pc:sldMkLst>
          <pc:docMk/>
          <pc:sldMk cId="109857222" sldId="256"/>
        </pc:sldMkLst>
        <pc:spChg chg="mod">
          <ac:chgData name="" userId="" providerId="" clId="Web-{4F34D42D-483D-1C2D-8E30-C8B4E660BE41}" dt="2024-10-21T08:31:01.881" v="0" actId="20577"/>
          <ac:spMkLst>
            <pc:docMk/>
            <pc:sldMk cId="109857222" sldId="256"/>
            <ac:spMk id="2" creationId="{00000000-0000-0000-0000-000000000000}"/>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5249316-6D39-453E-A6D3-E343063A5C6C}"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C656CD41-89E2-4F1B-B794-C1F36F39A8A2}">
      <dgm:prSet/>
      <dgm:spPr/>
      <dgm:t>
        <a:bodyPr/>
        <a:lstStyle/>
        <a:p>
          <a:r>
            <a:rPr lang="en-US" dirty="0">
              <a:latin typeface="Calibri"/>
              <a:ea typeface="Calibri"/>
              <a:cs typeface="Calibri"/>
            </a:rPr>
            <a:t>The top four reasons for fatalities and severe injuries in road traffic collisions are referred to as the "fatal four." Not only in the United Kingdom, but globally. These include failing to wear seatbelts, speeding or driving too fast for the road, using electronics or cell phones while driving, and operating a vehicle while under the influence of alcohol or illicit substances.</a:t>
          </a:r>
        </a:p>
      </dgm:t>
    </dgm:pt>
    <dgm:pt modelId="{56583428-1467-4001-B2CE-6B9124DE51D0}" type="parTrans" cxnId="{F9E02749-10FB-4A2C-A66F-90816CA2C192}">
      <dgm:prSet/>
      <dgm:spPr/>
      <dgm:t>
        <a:bodyPr/>
        <a:lstStyle/>
        <a:p>
          <a:endParaRPr lang="en-US"/>
        </a:p>
      </dgm:t>
    </dgm:pt>
    <dgm:pt modelId="{42D6AD89-B8BD-4FE7-85F6-3560C3C8670C}" type="sibTrans" cxnId="{F9E02749-10FB-4A2C-A66F-90816CA2C192}">
      <dgm:prSet/>
      <dgm:spPr/>
      <dgm:t>
        <a:bodyPr/>
        <a:lstStyle/>
        <a:p>
          <a:endParaRPr lang="en-US"/>
        </a:p>
      </dgm:t>
    </dgm:pt>
    <dgm:pt modelId="{88D5E36F-15C0-44F5-B51B-B2809810F115}">
      <dgm:prSet/>
      <dgm:spPr/>
      <dgm:t>
        <a:bodyPr/>
        <a:lstStyle/>
        <a:p>
          <a:pPr rtl="0"/>
          <a:r>
            <a:rPr lang="en-US" dirty="0">
              <a:latin typeface="Calibri"/>
              <a:ea typeface="Calibri"/>
              <a:cs typeface="Calibri"/>
            </a:rPr>
            <a:t>The driver has authority over all four fatalities and can make decisions on a daily basis. In order to overcome these concerns, regular and efficient communication and education are essential                    The Driver Handbook(2024)</a:t>
          </a:r>
        </a:p>
      </dgm:t>
    </dgm:pt>
    <dgm:pt modelId="{0399129B-4969-4FB2-83A4-A5448CAF1960}" type="parTrans" cxnId="{347ADF53-F494-4539-8D89-FF7941CB0301}">
      <dgm:prSet/>
      <dgm:spPr/>
      <dgm:t>
        <a:bodyPr/>
        <a:lstStyle/>
        <a:p>
          <a:endParaRPr lang="en-US"/>
        </a:p>
      </dgm:t>
    </dgm:pt>
    <dgm:pt modelId="{43ECFAA7-27A2-445A-B353-50413AABB912}" type="sibTrans" cxnId="{347ADF53-F494-4539-8D89-FF7941CB0301}">
      <dgm:prSet/>
      <dgm:spPr/>
      <dgm:t>
        <a:bodyPr/>
        <a:lstStyle/>
        <a:p>
          <a:endParaRPr lang="en-US"/>
        </a:p>
      </dgm:t>
    </dgm:pt>
    <dgm:pt modelId="{BDF7DC0A-897D-4D30-986E-F641982798CC}" type="pres">
      <dgm:prSet presAssocID="{35249316-6D39-453E-A6D3-E343063A5C6C}" presName="Name0" presStyleCnt="0">
        <dgm:presLayoutVars>
          <dgm:dir/>
          <dgm:animLvl val="lvl"/>
          <dgm:resizeHandles val="exact"/>
        </dgm:presLayoutVars>
      </dgm:prSet>
      <dgm:spPr/>
    </dgm:pt>
    <dgm:pt modelId="{F3094E87-073C-4575-A631-0E8D216BC37B}" type="pres">
      <dgm:prSet presAssocID="{88D5E36F-15C0-44F5-B51B-B2809810F115}" presName="boxAndChildren" presStyleCnt="0"/>
      <dgm:spPr/>
    </dgm:pt>
    <dgm:pt modelId="{41A213D6-FA91-463D-A28B-875E40A0D795}" type="pres">
      <dgm:prSet presAssocID="{88D5E36F-15C0-44F5-B51B-B2809810F115}" presName="parentTextBox" presStyleLbl="node1" presStyleIdx="0" presStyleCnt="2"/>
      <dgm:spPr/>
    </dgm:pt>
    <dgm:pt modelId="{D2265283-1BF8-454A-84EE-44CC75D620C6}" type="pres">
      <dgm:prSet presAssocID="{42D6AD89-B8BD-4FE7-85F6-3560C3C8670C}" presName="sp" presStyleCnt="0"/>
      <dgm:spPr/>
    </dgm:pt>
    <dgm:pt modelId="{655E9EB9-35FC-45A7-9A63-D4DB17F83C4B}" type="pres">
      <dgm:prSet presAssocID="{C656CD41-89E2-4F1B-B794-C1F36F39A8A2}" presName="arrowAndChildren" presStyleCnt="0"/>
      <dgm:spPr/>
    </dgm:pt>
    <dgm:pt modelId="{80D27121-9419-4164-AD68-40BE74240C33}" type="pres">
      <dgm:prSet presAssocID="{C656CD41-89E2-4F1B-B794-C1F36F39A8A2}" presName="parentTextArrow" presStyleLbl="node1" presStyleIdx="1" presStyleCnt="2"/>
      <dgm:spPr/>
    </dgm:pt>
  </dgm:ptLst>
  <dgm:cxnLst>
    <dgm:cxn modelId="{F9E02749-10FB-4A2C-A66F-90816CA2C192}" srcId="{35249316-6D39-453E-A6D3-E343063A5C6C}" destId="{C656CD41-89E2-4F1B-B794-C1F36F39A8A2}" srcOrd="0" destOrd="0" parTransId="{56583428-1467-4001-B2CE-6B9124DE51D0}" sibTransId="{42D6AD89-B8BD-4FE7-85F6-3560C3C8670C}"/>
    <dgm:cxn modelId="{55795F73-653F-4EF9-B379-75078A6CFC52}" type="presOf" srcId="{35249316-6D39-453E-A6D3-E343063A5C6C}" destId="{BDF7DC0A-897D-4D30-986E-F641982798CC}" srcOrd="0" destOrd="0" presId="urn:microsoft.com/office/officeart/2005/8/layout/process4"/>
    <dgm:cxn modelId="{347ADF53-F494-4539-8D89-FF7941CB0301}" srcId="{35249316-6D39-453E-A6D3-E343063A5C6C}" destId="{88D5E36F-15C0-44F5-B51B-B2809810F115}" srcOrd="1" destOrd="0" parTransId="{0399129B-4969-4FB2-83A4-A5448CAF1960}" sibTransId="{43ECFAA7-27A2-445A-B353-50413AABB912}"/>
    <dgm:cxn modelId="{BDB314BA-96CB-4CC8-A4C6-50797B9B088A}" type="presOf" srcId="{C656CD41-89E2-4F1B-B794-C1F36F39A8A2}" destId="{80D27121-9419-4164-AD68-40BE74240C33}" srcOrd="0" destOrd="0" presId="urn:microsoft.com/office/officeart/2005/8/layout/process4"/>
    <dgm:cxn modelId="{55BAE6D9-8C6A-45F0-A776-231A2A8BCB05}" type="presOf" srcId="{88D5E36F-15C0-44F5-B51B-B2809810F115}" destId="{41A213D6-FA91-463D-A28B-875E40A0D795}" srcOrd="0" destOrd="0" presId="urn:microsoft.com/office/officeart/2005/8/layout/process4"/>
    <dgm:cxn modelId="{1A17E656-1DA5-4AE4-943D-66BA8C8F5364}" type="presParOf" srcId="{BDF7DC0A-897D-4D30-986E-F641982798CC}" destId="{F3094E87-073C-4575-A631-0E8D216BC37B}" srcOrd="0" destOrd="0" presId="urn:microsoft.com/office/officeart/2005/8/layout/process4"/>
    <dgm:cxn modelId="{4850088B-C36A-45A0-BBAF-2241895F6711}" type="presParOf" srcId="{F3094E87-073C-4575-A631-0E8D216BC37B}" destId="{41A213D6-FA91-463D-A28B-875E40A0D795}" srcOrd="0" destOrd="0" presId="urn:microsoft.com/office/officeart/2005/8/layout/process4"/>
    <dgm:cxn modelId="{51BD34E5-A8DA-480B-9E46-9022955D3A2D}" type="presParOf" srcId="{BDF7DC0A-897D-4D30-986E-F641982798CC}" destId="{D2265283-1BF8-454A-84EE-44CC75D620C6}" srcOrd="1" destOrd="0" presId="urn:microsoft.com/office/officeart/2005/8/layout/process4"/>
    <dgm:cxn modelId="{727C87E1-77F2-4888-81E9-A00204AD7FB1}" type="presParOf" srcId="{BDF7DC0A-897D-4D30-986E-F641982798CC}" destId="{655E9EB9-35FC-45A7-9A63-D4DB17F83C4B}" srcOrd="2" destOrd="0" presId="urn:microsoft.com/office/officeart/2005/8/layout/process4"/>
    <dgm:cxn modelId="{E94B01E6-A01F-4792-A605-16B6FA744088}" type="presParOf" srcId="{655E9EB9-35FC-45A7-9A63-D4DB17F83C4B}" destId="{80D27121-9419-4164-AD68-40BE74240C33}" srcOrd="0" destOrd="0" presId="urn:microsoft.com/office/officeart/2005/8/layout/process4"/>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737C1E-B553-413A-8ECB-B4377F4D1A4A}"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DDB8185C-958D-42FB-9FFB-734973CB7B8F}">
      <dgm:prSet phldrT="[Text]" phldr="0"/>
      <dgm:spPr/>
      <dgm:t>
        <a:bodyPr/>
        <a:lstStyle/>
        <a:p>
          <a:pPr rtl="0"/>
          <a:r>
            <a:rPr lang="en-US" dirty="0">
              <a:solidFill>
                <a:srgbClr val="000000"/>
              </a:solidFill>
              <a:latin typeface="Calibri"/>
              <a:cs typeface="Calibri"/>
            </a:rPr>
            <a:t>I ensured that all my research was relevant to what I would be discussing</a:t>
          </a:r>
          <a:endParaRPr lang="en-US" dirty="0"/>
        </a:p>
      </dgm:t>
    </dgm:pt>
    <dgm:pt modelId="{4DC09FC5-1916-4CC1-950C-36C392B93CF0}" type="parTrans" cxnId="{67FFB862-648F-4DA8-A307-9DAB531A7923}">
      <dgm:prSet/>
      <dgm:spPr/>
      <dgm:t>
        <a:bodyPr/>
        <a:lstStyle/>
        <a:p>
          <a:endParaRPr lang="en-US"/>
        </a:p>
      </dgm:t>
    </dgm:pt>
    <dgm:pt modelId="{901066A3-295F-42A1-9FA3-6882EA0A455B}" type="sibTrans" cxnId="{67FFB862-648F-4DA8-A307-9DAB531A7923}">
      <dgm:prSet/>
      <dgm:spPr/>
      <dgm:t>
        <a:bodyPr/>
        <a:lstStyle/>
        <a:p>
          <a:endParaRPr lang="en-US"/>
        </a:p>
      </dgm:t>
    </dgm:pt>
    <dgm:pt modelId="{C07D352D-C484-4B69-A581-01B26BB7511F}">
      <dgm:prSet phldrT="[Text]" phldr="1"/>
      <dgm:spPr/>
      <dgm:t>
        <a:bodyPr/>
        <a:lstStyle/>
        <a:p>
          <a:endParaRPr lang="en-US"/>
        </a:p>
      </dgm:t>
    </dgm:pt>
    <dgm:pt modelId="{E7AB2718-261C-4FAF-8795-2B9F57954B88}" type="parTrans" cxnId="{5C3F0CB3-D206-4695-802A-F8AD728E90B5}">
      <dgm:prSet/>
      <dgm:spPr/>
      <dgm:t>
        <a:bodyPr/>
        <a:lstStyle/>
        <a:p>
          <a:endParaRPr lang="en-US"/>
        </a:p>
      </dgm:t>
    </dgm:pt>
    <dgm:pt modelId="{945AA0AC-613C-4744-8D16-7C57F9DE6D5A}" type="sibTrans" cxnId="{5C3F0CB3-D206-4695-802A-F8AD728E90B5}">
      <dgm:prSet/>
      <dgm:spPr/>
      <dgm:t>
        <a:bodyPr/>
        <a:lstStyle/>
        <a:p>
          <a:endParaRPr lang="en-US"/>
        </a:p>
      </dgm:t>
    </dgm:pt>
    <dgm:pt modelId="{915A660B-1E0A-4C7E-9422-2D44D83B0134}">
      <dgm:prSet phldr="0"/>
      <dgm:spPr/>
      <dgm:t>
        <a:bodyPr/>
        <a:lstStyle/>
        <a:p>
          <a:pPr rtl="0"/>
          <a:r>
            <a:rPr lang="en-US" dirty="0">
              <a:solidFill>
                <a:srgbClr val="444444"/>
              </a:solidFill>
              <a:latin typeface="Calibri"/>
              <a:cs typeface="Calibri"/>
            </a:rPr>
            <a:t>I began to do research in advance through the UWTSD library</a:t>
          </a:r>
        </a:p>
      </dgm:t>
    </dgm:pt>
    <dgm:pt modelId="{BD168D6A-4208-4D96-A838-D49ECC848022}" type="parTrans" cxnId="{5254F227-D8D9-4F85-AC5A-1BF2BB527603}">
      <dgm:prSet/>
      <dgm:spPr/>
    </dgm:pt>
    <dgm:pt modelId="{F2308211-0E99-4CD2-A46C-7B8A838F59F5}" type="sibTrans" cxnId="{5254F227-D8D9-4F85-AC5A-1BF2BB527603}">
      <dgm:prSet/>
      <dgm:spPr/>
    </dgm:pt>
    <dgm:pt modelId="{5A8C595E-6CB5-45A1-9F87-682FA4C3558B}">
      <dgm:prSet phldr="0"/>
      <dgm:spPr/>
      <dgm:t>
        <a:bodyPr/>
        <a:lstStyle/>
        <a:p>
          <a:pPr rtl="0"/>
          <a:r>
            <a:rPr lang="en-US">
              <a:solidFill>
                <a:srgbClr val="444444"/>
              </a:solidFill>
              <a:latin typeface="Calibri"/>
              <a:cs typeface="Calibri"/>
            </a:rPr>
            <a:t>20/10/2024</a:t>
          </a:r>
        </a:p>
      </dgm:t>
    </dgm:pt>
    <dgm:pt modelId="{08767209-4B24-4476-A12C-D808C3A7EB53}" type="parTrans" cxnId="{A1823AF2-6B65-4191-98A2-13683379A4FE}">
      <dgm:prSet/>
      <dgm:spPr/>
    </dgm:pt>
    <dgm:pt modelId="{CBE911D3-1BF5-4A4E-B03B-9AC9C2C82534}" type="sibTrans" cxnId="{A1823AF2-6B65-4191-98A2-13683379A4FE}">
      <dgm:prSet/>
      <dgm:spPr/>
    </dgm:pt>
    <dgm:pt modelId="{C8CE4663-7BAE-49AC-AEAE-1A13079496D0}">
      <dgm:prSet phldr="0"/>
      <dgm:spPr/>
      <dgm:t>
        <a:bodyPr/>
        <a:lstStyle/>
        <a:p>
          <a:r>
            <a:rPr lang="en-US" dirty="0">
              <a:solidFill>
                <a:srgbClr val="444444"/>
              </a:solidFill>
              <a:latin typeface="Calibri"/>
              <a:cs typeface="Calibri"/>
            </a:rPr>
            <a:t>20/10/24</a:t>
          </a:r>
        </a:p>
      </dgm:t>
    </dgm:pt>
    <dgm:pt modelId="{A6DB3F8C-C053-4DC4-BF27-0942277E5110}" type="parTrans" cxnId="{C1E77212-D1D0-4A27-B8BF-470C14F57B32}">
      <dgm:prSet/>
      <dgm:spPr/>
    </dgm:pt>
    <dgm:pt modelId="{84A40747-4D56-4D2E-9D75-4B49A8FB6861}" type="sibTrans" cxnId="{C1E77212-D1D0-4A27-B8BF-470C14F57B32}">
      <dgm:prSet/>
      <dgm:spPr/>
    </dgm:pt>
    <dgm:pt modelId="{E2855C39-A974-413D-A2AE-F2F20FE00ABB}" type="pres">
      <dgm:prSet presAssocID="{AB737C1E-B553-413A-8ECB-B4377F4D1A4A}" presName="Name0" presStyleCnt="0">
        <dgm:presLayoutVars>
          <dgm:dir/>
          <dgm:animLvl val="lvl"/>
          <dgm:resizeHandles val="exact"/>
        </dgm:presLayoutVars>
      </dgm:prSet>
      <dgm:spPr/>
    </dgm:pt>
    <dgm:pt modelId="{8032DECC-C003-436C-B947-513DB0827D63}" type="pres">
      <dgm:prSet presAssocID="{5A8C595E-6CB5-45A1-9F87-682FA4C3558B}" presName="vertFlow" presStyleCnt="0"/>
      <dgm:spPr/>
    </dgm:pt>
    <dgm:pt modelId="{84146EEA-BBD7-4A00-BCA4-67F1702DAE87}" type="pres">
      <dgm:prSet presAssocID="{5A8C595E-6CB5-45A1-9F87-682FA4C3558B}" presName="header" presStyleLbl="node1" presStyleIdx="0" presStyleCnt="2"/>
      <dgm:spPr/>
    </dgm:pt>
    <dgm:pt modelId="{350289F4-F4EE-46B7-B4A4-F93E9056062E}" type="pres">
      <dgm:prSet presAssocID="{A6DB3F8C-C053-4DC4-BF27-0942277E5110}" presName="parTrans" presStyleLbl="sibTrans2D1" presStyleIdx="0" presStyleCnt="3"/>
      <dgm:spPr/>
    </dgm:pt>
    <dgm:pt modelId="{1EA407C5-4E59-42A2-B360-40679921B63C}" type="pres">
      <dgm:prSet presAssocID="{C8CE4663-7BAE-49AC-AEAE-1A13079496D0}" presName="child" presStyleLbl="alignAccFollowNode1" presStyleIdx="0" presStyleCnt="3">
        <dgm:presLayoutVars>
          <dgm:chMax val="0"/>
          <dgm:bulletEnabled val="1"/>
        </dgm:presLayoutVars>
      </dgm:prSet>
      <dgm:spPr/>
    </dgm:pt>
    <dgm:pt modelId="{F57ABDF6-21D3-41AA-A252-7AB9EC0BEE9A}" type="pres">
      <dgm:prSet presAssocID="{5A8C595E-6CB5-45A1-9F87-682FA4C3558B}" presName="hSp" presStyleCnt="0"/>
      <dgm:spPr/>
    </dgm:pt>
    <dgm:pt modelId="{668E375D-06F6-4A78-A370-0CDA974AFF71}" type="pres">
      <dgm:prSet presAssocID="{915A660B-1E0A-4C7E-9422-2D44D83B0134}" presName="vertFlow" presStyleCnt="0"/>
      <dgm:spPr/>
    </dgm:pt>
    <dgm:pt modelId="{E3D1C92D-27D8-4125-91A7-E421CF3C28AF}" type="pres">
      <dgm:prSet presAssocID="{915A660B-1E0A-4C7E-9422-2D44D83B0134}" presName="header" presStyleLbl="node1" presStyleIdx="1" presStyleCnt="2"/>
      <dgm:spPr/>
    </dgm:pt>
    <dgm:pt modelId="{499FF388-73C6-40D2-B36F-00B0FBDADC7F}" type="pres">
      <dgm:prSet presAssocID="{4DC09FC5-1916-4CC1-950C-36C392B93CF0}" presName="parTrans" presStyleLbl="sibTrans2D1" presStyleIdx="1" presStyleCnt="3"/>
      <dgm:spPr/>
    </dgm:pt>
    <dgm:pt modelId="{4ED572BC-927C-4000-851C-1F801504DB2D}" type="pres">
      <dgm:prSet presAssocID="{DDB8185C-958D-42FB-9FFB-734973CB7B8F}" presName="child" presStyleLbl="alignAccFollowNode1" presStyleIdx="1" presStyleCnt="3">
        <dgm:presLayoutVars>
          <dgm:chMax val="0"/>
          <dgm:bulletEnabled val="1"/>
        </dgm:presLayoutVars>
      </dgm:prSet>
      <dgm:spPr/>
    </dgm:pt>
    <dgm:pt modelId="{9AE6C7B8-AE7B-4BD4-A71D-A4BF12A218BF}" type="pres">
      <dgm:prSet presAssocID="{901066A3-295F-42A1-9FA3-6882EA0A455B}" presName="sibTrans" presStyleLbl="sibTrans2D1" presStyleIdx="2" presStyleCnt="3"/>
      <dgm:spPr/>
    </dgm:pt>
    <dgm:pt modelId="{459D73AA-AEEB-4049-B05A-148B47B25424}" type="pres">
      <dgm:prSet presAssocID="{C07D352D-C484-4B69-A581-01B26BB7511F}" presName="child" presStyleLbl="alignAccFollowNode1" presStyleIdx="2" presStyleCnt="3">
        <dgm:presLayoutVars>
          <dgm:chMax val="0"/>
          <dgm:bulletEnabled val="1"/>
        </dgm:presLayoutVars>
      </dgm:prSet>
      <dgm:spPr/>
    </dgm:pt>
  </dgm:ptLst>
  <dgm:cxnLst>
    <dgm:cxn modelId="{C1E77212-D1D0-4A27-B8BF-470C14F57B32}" srcId="{5A8C595E-6CB5-45A1-9F87-682FA4C3558B}" destId="{C8CE4663-7BAE-49AC-AEAE-1A13079496D0}" srcOrd="0" destOrd="0" parTransId="{A6DB3F8C-C053-4DC4-BF27-0942277E5110}" sibTransId="{84A40747-4D56-4D2E-9D75-4B49A8FB6861}"/>
    <dgm:cxn modelId="{F6BA2820-56BD-477C-A344-19AB3C951FED}" type="presOf" srcId="{901066A3-295F-42A1-9FA3-6882EA0A455B}" destId="{9AE6C7B8-AE7B-4BD4-A71D-A4BF12A218BF}" srcOrd="0" destOrd="0" presId="urn:microsoft.com/office/officeart/2005/8/layout/lProcess1"/>
    <dgm:cxn modelId="{5254F227-D8D9-4F85-AC5A-1BF2BB527603}" srcId="{AB737C1E-B553-413A-8ECB-B4377F4D1A4A}" destId="{915A660B-1E0A-4C7E-9422-2D44D83B0134}" srcOrd="1" destOrd="0" parTransId="{BD168D6A-4208-4D96-A838-D49ECC848022}" sibTransId="{F2308211-0E99-4CD2-A46C-7B8A838F59F5}"/>
    <dgm:cxn modelId="{553F102C-A2D4-40FF-8B35-DCABAE9A395F}" type="presOf" srcId="{915A660B-1E0A-4C7E-9422-2D44D83B0134}" destId="{E3D1C92D-27D8-4125-91A7-E421CF3C28AF}" srcOrd="0" destOrd="0" presId="urn:microsoft.com/office/officeart/2005/8/layout/lProcess1"/>
    <dgm:cxn modelId="{E4828537-C001-4EF4-B5C8-68B27A23193B}" type="presOf" srcId="{4DC09FC5-1916-4CC1-950C-36C392B93CF0}" destId="{499FF388-73C6-40D2-B36F-00B0FBDADC7F}" srcOrd="0" destOrd="0" presId="urn:microsoft.com/office/officeart/2005/8/layout/lProcess1"/>
    <dgm:cxn modelId="{67FFB862-648F-4DA8-A307-9DAB531A7923}" srcId="{915A660B-1E0A-4C7E-9422-2D44D83B0134}" destId="{DDB8185C-958D-42FB-9FFB-734973CB7B8F}" srcOrd="0" destOrd="0" parTransId="{4DC09FC5-1916-4CC1-950C-36C392B93CF0}" sibTransId="{901066A3-295F-42A1-9FA3-6882EA0A455B}"/>
    <dgm:cxn modelId="{8F1D6943-81B5-41C0-8A05-88E7FF4B48CD}" type="presOf" srcId="{DDB8185C-958D-42FB-9FFB-734973CB7B8F}" destId="{4ED572BC-927C-4000-851C-1F801504DB2D}" srcOrd="0" destOrd="0" presId="urn:microsoft.com/office/officeart/2005/8/layout/lProcess1"/>
    <dgm:cxn modelId="{4EA13586-862F-4F31-AA82-35F01F7FC537}" type="presOf" srcId="{AB737C1E-B553-413A-8ECB-B4377F4D1A4A}" destId="{E2855C39-A974-413D-A2AE-F2F20FE00ABB}" srcOrd="0" destOrd="0" presId="urn:microsoft.com/office/officeart/2005/8/layout/lProcess1"/>
    <dgm:cxn modelId="{708A1C9B-7FA9-472B-BAAE-ED5DC7C3D6FE}" type="presOf" srcId="{A6DB3F8C-C053-4DC4-BF27-0942277E5110}" destId="{350289F4-F4EE-46B7-B4A4-F93E9056062E}" srcOrd="0" destOrd="0" presId="urn:microsoft.com/office/officeart/2005/8/layout/lProcess1"/>
    <dgm:cxn modelId="{E08851A7-64CA-45E1-A6E7-9C6835F0E71C}" type="presOf" srcId="{C8CE4663-7BAE-49AC-AEAE-1A13079496D0}" destId="{1EA407C5-4E59-42A2-B360-40679921B63C}" srcOrd="0" destOrd="0" presId="urn:microsoft.com/office/officeart/2005/8/layout/lProcess1"/>
    <dgm:cxn modelId="{5C3F0CB3-D206-4695-802A-F8AD728E90B5}" srcId="{915A660B-1E0A-4C7E-9422-2D44D83B0134}" destId="{C07D352D-C484-4B69-A581-01B26BB7511F}" srcOrd="1" destOrd="0" parTransId="{E7AB2718-261C-4FAF-8795-2B9F57954B88}" sibTransId="{945AA0AC-613C-4744-8D16-7C57F9DE6D5A}"/>
    <dgm:cxn modelId="{A1823AF2-6B65-4191-98A2-13683379A4FE}" srcId="{AB737C1E-B553-413A-8ECB-B4377F4D1A4A}" destId="{5A8C595E-6CB5-45A1-9F87-682FA4C3558B}" srcOrd="0" destOrd="0" parTransId="{08767209-4B24-4476-A12C-D808C3A7EB53}" sibTransId="{CBE911D3-1BF5-4A4E-B03B-9AC9C2C82534}"/>
    <dgm:cxn modelId="{64634EF3-7499-45EE-8D69-F56B01659C9D}" type="presOf" srcId="{5A8C595E-6CB5-45A1-9F87-682FA4C3558B}" destId="{84146EEA-BBD7-4A00-BCA4-67F1702DAE87}" srcOrd="0" destOrd="0" presId="urn:microsoft.com/office/officeart/2005/8/layout/lProcess1"/>
    <dgm:cxn modelId="{3CC7B8F6-84AA-40BE-AE9E-D6A996A54A9F}" type="presOf" srcId="{C07D352D-C484-4B69-A581-01B26BB7511F}" destId="{459D73AA-AEEB-4049-B05A-148B47B25424}" srcOrd="0" destOrd="0" presId="urn:microsoft.com/office/officeart/2005/8/layout/lProcess1"/>
    <dgm:cxn modelId="{5AC02D00-B711-46B5-916E-DC95B60B9F71}" type="presParOf" srcId="{E2855C39-A974-413D-A2AE-F2F20FE00ABB}" destId="{8032DECC-C003-436C-B947-513DB0827D63}" srcOrd="0" destOrd="0" presId="urn:microsoft.com/office/officeart/2005/8/layout/lProcess1"/>
    <dgm:cxn modelId="{B5DF58BC-C332-4E3B-A65C-9019E5FBB3B3}" type="presParOf" srcId="{8032DECC-C003-436C-B947-513DB0827D63}" destId="{84146EEA-BBD7-4A00-BCA4-67F1702DAE87}" srcOrd="0" destOrd="0" presId="urn:microsoft.com/office/officeart/2005/8/layout/lProcess1"/>
    <dgm:cxn modelId="{EFB4ECBE-36AF-46F7-A813-BBEB119F1583}" type="presParOf" srcId="{8032DECC-C003-436C-B947-513DB0827D63}" destId="{350289F4-F4EE-46B7-B4A4-F93E9056062E}" srcOrd="1" destOrd="0" presId="urn:microsoft.com/office/officeart/2005/8/layout/lProcess1"/>
    <dgm:cxn modelId="{24C7174C-2DFD-4094-B82B-28D17006BBF9}" type="presParOf" srcId="{8032DECC-C003-436C-B947-513DB0827D63}" destId="{1EA407C5-4E59-42A2-B360-40679921B63C}" srcOrd="2" destOrd="0" presId="urn:microsoft.com/office/officeart/2005/8/layout/lProcess1"/>
    <dgm:cxn modelId="{AECD3E43-9ECB-4001-A818-1634FB0495A3}" type="presParOf" srcId="{E2855C39-A974-413D-A2AE-F2F20FE00ABB}" destId="{F57ABDF6-21D3-41AA-A252-7AB9EC0BEE9A}" srcOrd="1" destOrd="0" presId="urn:microsoft.com/office/officeart/2005/8/layout/lProcess1"/>
    <dgm:cxn modelId="{7BE3DBC3-943E-4375-901C-CB4F5EA67D51}" type="presParOf" srcId="{E2855C39-A974-413D-A2AE-F2F20FE00ABB}" destId="{668E375D-06F6-4A78-A370-0CDA974AFF71}" srcOrd="2" destOrd="0" presId="urn:microsoft.com/office/officeart/2005/8/layout/lProcess1"/>
    <dgm:cxn modelId="{E5925B73-7696-4585-A03C-321A6EBC5300}" type="presParOf" srcId="{668E375D-06F6-4A78-A370-0CDA974AFF71}" destId="{E3D1C92D-27D8-4125-91A7-E421CF3C28AF}" srcOrd="0" destOrd="0" presId="urn:microsoft.com/office/officeart/2005/8/layout/lProcess1"/>
    <dgm:cxn modelId="{4EA796AD-B810-4505-8939-90D0B987124A}" type="presParOf" srcId="{668E375D-06F6-4A78-A370-0CDA974AFF71}" destId="{499FF388-73C6-40D2-B36F-00B0FBDADC7F}" srcOrd="1" destOrd="0" presId="urn:microsoft.com/office/officeart/2005/8/layout/lProcess1"/>
    <dgm:cxn modelId="{2E0CC405-939D-4D82-B595-7246EDC20F44}" type="presParOf" srcId="{668E375D-06F6-4A78-A370-0CDA974AFF71}" destId="{4ED572BC-927C-4000-851C-1F801504DB2D}" srcOrd="2" destOrd="0" presId="urn:microsoft.com/office/officeart/2005/8/layout/lProcess1"/>
    <dgm:cxn modelId="{2F9785A5-376A-4C99-B93F-0E1239B24097}" type="presParOf" srcId="{668E375D-06F6-4A78-A370-0CDA974AFF71}" destId="{9AE6C7B8-AE7B-4BD4-A71D-A4BF12A218BF}" srcOrd="3" destOrd="0" presId="urn:microsoft.com/office/officeart/2005/8/layout/lProcess1"/>
    <dgm:cxn modelId="{58FE8FDE-F7A7-4C26-B080-A13FD30E399D}" type="presParOf" srcId="{668E375D-06F6-4A78-A370-0CDA974AFF71}" destId="{459D73AA-AEEB-4049-B05A-148B47B25424}" srcOrd="4" destOrd="0" presId="urn:microsoft.com/office/officeart/2005/8/layout/l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99BABAB5-707C-4BA7-B5FD-10BF3D4EE6CF}" type="doc">
      <dgm:prSet loTypeId="urn:microsoft.com/office/officeart/2005/8/layout/lProcess1" loCatId="process" qsTypeId="urn:microsoft.com/office/officeart/2005/8/quickstyle/simple1" qsCatId="simple" csTypeId="urn:microsoft.com/office/officeart/2005/8/colors/accent1_2" csCatId="accent1" phldr="1"/>
      <dgm:spPr/>
      <dgm:t>
        <a:bodyPr/>
        <a:lstStyle/>
        <a:p>
          <a:endParaRPr lang="en-US"/>
        </a:p>
      </dgm:t>
    </dgm:pt>
    <dgm:pt modelId="{CFBE6C8B-A563-4781-8B05-F72A486181F7}">
      <dgm:prSet phldrT="[Text]" phldr="0"/>
      <dgm:spPr/>
      <dgm:t>
        <a:bodyPr/>
        <a:lstStyle/>
        <a:p>
          <a:r>
            <a:rPr lang="en-US" dirty="0">
              <a:solidFill>
                <a:srgbClr val="444444"/>
              </a:solidFill>
              <a:latin typeface="Calibri"/>
              <a:cs typeface="Calibri"/>
            </a:rPr>
            <a:t>29/10/24</a:t>
          </a:r>
          <a:endParaRPr lang="en-US" dirty="0">
            <a:latin typeface="Calibri"/>
            <a:cs typeface="Calibri"/>
          </a:endParaRPr>
        </a:p>
      </dgm:t>
    </dgm:pt>
    <dgm:pt modelId="{3ED34845-88B1-4600-BEB7-5CC8BD26740E}" type="parTrans" cxnId="{2728BC6B-85E4-4163-8AA7-0FBDAAB98835}">
      <dgm:prSet/>
      <dgm:spPr/>
      <dgm:t>
        <a:bodyPr/>
        <a:lstStyle/>
        <a:p>
          <a:endParaRPr lang="en-US"/>
        </a:p>
      </dgm:t>
    </dgm:pt>
    <dgm:pt modelId="{9105A0A4-11D5-4A1F-983D-464FF83528BD}" type="sibTrans" cxnId="{2728BC6B-85E4-4163-8AA7-0FBDAAB98835}">
      <dgm:prSet/>
      <dgm:spPr/>
      <dgm:t>
        <a:bodyPr/>
        <a:lstStyle/>
        <a:p>
          <a:endParaRPr lang="en-US"/>
        </a:p>
      </dgm:t>
    </dgm:pt>
    <dgm:pt modelId="{9E13111D-0513-461B-8492-CD7745C4BE97}">
      <dgm:prSet phldrT="[Text]" phldr="0"/>
      <dgm:spPr/>
      <dgm:t>
        <a:bodyPr/>
        <a:lstStyle/>
        <a:p>
          <a:pPr rtl="0"/>
          <a:r>
            <a:rPr lang="en-US" dirty="0">
              <a:solidFill>
                <a:srgbClr val="444444"/>
              </a:solidFill>
              <a:latin typeface="Calibri"/>
              <a:cs typeface="Calibri"/>
            </a:rPr>
            <a:t>A challenge I faced during this </a:t>
          </a:r>
          <a:r>
            <a:rPr lang="en-US" dirty="0">
              <a:latin typeface="Calibri"/>
              <a:cs typeface="Calibri"/>
            </a:rPr>
            <a:t>assignment was finding enough academic literature as there was a lack of this due to how recent the change was</a:t>
          </a:r>
          <a:endParaRPr lang="en-US" dirty="0"/>
        </a:p>
      </dgm:t>
    </dgm:pt>
    <dgm:pt modelId="{12086AC8-4E65-4AD3-A0CD-1F2A7BE8BDF0}" type="parTrans" cxnId="{DE528C8B-6838-49DB-9617-36053A2A9A4F}">
      <dgm:prSet/>
      <dgm:spPr/>
      <dgm:t>
        <a:bodyPr/>
        <a:lstStyle/>
        <a:p>
          <a:endParaRPr lang="en-US"/>
        </a:p>
      </dgm:t>
    </dgm:pt>
    <dgm:pt modelId="{94BB6E0F-B28A-4F87-A1A9-EB9A60B251D6}" type="sibTrans" cxnId="{DE528C8B-6838-49DB-9617-36053A2A9A4F}">
      <dgm:prSet/>
      <dgm:spPr/>
      <dgm:t>
        <a:bodyPr/>
        <a:lstStyle/>
        <a:p>
          <a:endParaRPr lang="en-US"/>
        </a:p>
      </dgm:t>
    </dgm:pt>
    <dgm:pt modelId="{2C38D2E0-6588-466E-9356-64166D3F6FA8}">
      <dgm:prSet phldr="0"/>
      <dgm:spPr/>
      <dgm:t>
        <a:bodyPr/>
        <a:lstStyle/>
        <a:p>
          <a:pPr rtl="0"/>
          <a:r>
            <a:rPr lang="en-US" dirty="0">
              <a:solidFill>
                <a:srgbClr val="444444"/>
              </a:solidFill>
              <a:latin typeface="Calibri"/>
              <a:cs typeface="Calibri"/>
            </a:rPr>
            <a:t>22/10/24</a:t>
          </a:r>
        </a:p>
      </dgm:t>
    </dgm:pt>
    <dgm:pt modelId="{906F1B89-54D6-4656-BF38-128CFF7CB695}" type="parTrans" cxnId="{7BD94765-2C09-40C2-84A5-E9F39F72B7EB}">
      <dgm:prSet/>
      <dgm:spPr/>
    </dgm:pt>
    <dgm:pt modelId="{8E23E58D-2E48-434D-B498-8D01634B7698}" type="sibTrans" cxnId="{7BD94765-2C09-40C2-84A5-E9F39F72B7EB}">
      <dgm:prSet/>
      <dgm:spPr/>
    </dgm:pt>
    <dgm:pt modelId="{AC13FC50-ED2F-4783-B81C-B1F29B4266B4}">
      <dgm:prSet phldr="0"/>
      <dgm:spPr/>
      <dgm:t>
        <a:bodyPr/>
        <a:lstStyle/>
        <a:p>
          <a:r>
            <a:rPr lang="en-US" dirty="0">
              <a:solidFill>
                <a:srgbClr val="444444"/>
              </a:solidFill>
              <a:latin typeface="Calibri"/>
              <a:cs typeface="Calibri"/>
            </a:rPr>
            <a:t>26/10/24</a:t>
          </a:r>
        </a:p>
      </dgm:t>
    </dgm:pt>
    <dgm:pt modelId="{6CEF33DA-27F5-4AD9-B328-5A55E589DE3B}" type="parTrans" cxnId="{CB0A0B52-5D79-41C4-82CF-D8153424826A}">
      <dgm:prSet/>
      <dgm:spPr/>
    </dgm:pt>
    <dgm:pt modelId="{D004B6A9-6623-4323-88F1-0DD4C2C58A7E}" type="sibTrans" cxnId="{CB0A0B52-5D79-41C4-82CF-D8153424826A}">
      <dgm:prSet/>
      <dgm:spPr/>
    </dgm:pt>
    <dgm:pt modelId="{244190D7-026B-4507-94D3-0CB0BA4D443A}">
      <dgm:prSet phldr="0"/>
      <dgm:spPr/>
      <dgm:t>
        <a:bodyPr/>
        <a:lstStyle/>
        <a:p>
          <a:pPr rtl="0"/>
          <a:r>
            <a:rPr lang="en-US" dirty="0">
              <a:solidFill>
                <a:srgbClr val="444444"/>
              </a:solidFill>
              <a:latin typeface="Calibri"/>
              <a:cs typeface="Calibri"/>
            </a:rPr>
            <a:t>I used Source A to introduce the topic and provide foundational background information, while Source B provided detailed analysis that I incorporated into the main body to strengthen and support my key points.</a:t>
          </a:r>
        </a:p>
      </dgm:t>
    </dgm:pt>
    <dgm:pt modelId="{7804057B-157C-4C79-96B3-9305285D169A}" type="parTrans" cxnId="{43906A3A-D0EC-46B5-BDFC-7EC9179E334D}">
      <dgm:prSet/>
      <dgm:spPr/>
    </dgm:pt>
    <dgm:pt modelId="{F51CE855-A21E-4E3A-96D8-E9FAEDBDF2DE}" type="sibTrans" cxnId="{43906A3A-D0EC-46B5-BDFC-7EC9179E334D}">
      <dgm:prSet/>
      <dgm:spPr/>
    </dgm:pt>
    <dgm:pt modelId="{5A73ABAD-E48E-471A-947F-ABC0EF408DE7}">
      <dgm:prSet phldr="0"/>
      <dgm:spPr/>
      <dgm:t>
        <a:bodyPr/>
        <a:lstStyle/>
        <a:p>
          <a:r>
            <a:rPr lang="en-US" dirty="0">
              <a:solidFill>
                <a:srgbClr val="444444"/>
              </a:solidFill>
              <a:latin typeface="Calibri"/>
              <a:cs typeface="Calibri"/>
            </a:rPr>
            <a:t>Throughout creating the assignment I did further research to ensure a thorough explanation of the content</a:t>
          </a:r>
        </a:p>
      </dgm:t>
    </dgm:pt>
    <dgm:pt modelId="{308FCAC4-8E44-4D6D-BBE6-39EA1B7655B0}" type="parTrans" cxnId="{062315CB-AA04-425E-82E3-8DB5A2EC779A}">
      <dgm:prSet/>
      <dgm:spPr/>
    </dgm:pt>
    <dgm:pt modelId="{2D3E7E45-FE00-42FB-96AC-6CF303099C22}" type="sibTrans" cxnId="{062315CB-AA04-425E-82E3-8DB5A2EC779A}">
      <dgm:prSet/>
      <dgm:spPr/>
    </dgm:pt>
    <dgm:pt modelId="{C5DA21BC-4145-402B-A86E-E7F4013A2420}" type="pres">
      <dgm:prSet presAssocID="{99BABAB5-707C-4BA7-B5FD-10BF3D4EE6CF}" presName="Name0" presStyleCnt="0">
        <dgm:presLayoutVars>
          <dgm:dir/>
          <dgm:animLvl val="lvl"/>
          <dgm:resizeHandles val="exact"/>
        </dgm:presLayoutVars>
      </dgm:prSet>
      <dgm:spPr/>
    </dgm:pt>
    <dgm:pt modelId="{ADEE52E0-DFA5-42BD-84F2-97C1B96570D6}" type="pres">
      <dgm:prSet presAssocID="{2C38D2E0-6588-466E-9356-64166D3F6FA8}" presName="vertFlow" presStyleCnt="0"/>
      <dgm:spPr/>
    </dgm:pt>
    <dgm:pt modelId="{35C7AAF1-DD56-484E-9EF2-2D7053CBC072}" type="pres">
      <dgm:prSet presAssocID="{2C38D2E0-6588-466E-9356-64166D3F6FA8}" presName="header" presStyleLbl="node1" presStyleIdx="0" presStyleCnt="2"/>
      <dgm:spPr/>
    </dgm:pt>
    <dgm:pt modelId="{1ABE0F02-38E6-4AF5-89E9-1B811D8400B0}" type="pres">
      <dgm:prSet presAssocID="{6CEF33DA-27F5-4AD9-B328-5A55E589DE3B}" presName="parTrans" presStyleLbl="sibTrans2D1" presStyleIdx="0" presStyleCnt="4"/>
      <dgm:spPr/>
    </dgm:pt>
    <dgm:pt modelId="{A56F979B-F94C-462B-AA89-BB3B8FAB3CC6}" type="pres">
      <dgm:prSet presAssocID="{AC13FC50-ED2F-4783-B81C-B1F29B4266B4}" presName="child" presStyleLbl="alignAccFollowNode1" presStyleIdx="0" presStyleCnt="4">
        <dgm:presLayoutVars>
          <dgm:chMax val="0"/>
          <dgm:bulletEnabled val="1"/>
        </dgm:presLayoutVars>
      </dgm:prSet>
      <dgm:spPr/>
    </dgm:pt>
    <dgm:pt modelId="{72EC280E-049F-4723-A6D6-B4D1B59EFEC3}" type="pres">
      <dgm:prSet presAssocID="{D004B6A9-6623-4323-88F1-0DD4C2C58A7E}" presName="sibTrans" presStyleLbl="sibTrans2D1" presStyleIdx="1" presStyleCnt="4"/>
      <dgm:spPr/>
    </dgm:pt>
    <dgm:pt modelId="{B0E4D714-7CB5-4317-9580-A764D23435FA}" type="pres">
      <dgm:prSet presAssocID="{CFBE6C8B-A563-4781-8B05-F72A486181F7}" presName="child" presStyleLbl="alignAccFollowNode1" presStyleIdx="1" presStyleCnt="4">
        <dgm:presLayoutVars>
          <dgm:chMax val="0"/>
          <dgm:bulletEnabled val="1"/>
        </dgm:presLayoutVars>
      </dgm:prSet>
      <dgm:spPr/>
    </dgm:pt>
    <dgm:pt modelId="{EA59FF5E-0C81-44E9-AF26-A23C5F3EAFE0}" type="pres">
      <dgm:prSet presAssocID="{2C38D2E0-6588-466E-9356-64166D3F6FA8}" presName="hSp" presStyleCnt="0"/>
      <dgm:spPr/>
    </dgm:pt>
    <dgm:pt modelId="{A74E1A38-D8EE-4936-975A-4C7D62330151}" type="pres">
      <dgm:prSet presAssocID="{244190D7-026B-4507-94D3-0CB0BA4D443A}" presName="vertFlow" presStyleCnt="0"/>
      <dgm:spPr/>
    </dgm:pt>
    <dgm:pt modelId="{0E779855-8714-4172-A4D8-7B10666E4F2C}" type="pres">
      <dgm:prSet presAssocID="{244190D7-026B-4507-94D3-0CB0BA4D443A}" presName="header" presStyleLbl="node1" presStyleIdx="1" presStyleCnt="2"/>
      <dgm:spPr/>
    </dgm:pt>
    <dgm:pt modelId="{D6BE342B-D772-4B66-A697-E0A7FAD8CDC7}" type="pres">
      <dgm:prSet presAssocID="{308FCAC4-8E44-4D6D-BBE6-39EA1B7655B0}" presName="parTrans" presStyleLbl="sibTrans2D1" presStyleIdx="2" presStyleCnt="4"/>
      <dgm:spPr/>
    </dgm:pt>
    <dgm:pt modelId="{A2BCF728-85DC-4C95-A4FF-F6B4D6C3D32D}" type="pres">
      <dgm:prSet presAssocID="{5A73ABAD-E48E-471A-947F-ABC0EF408DE7}" presName="child" presStyleLbl="alignAccFollowNode1" presStyleIdx="2" presStyleCnt="4">
        <dgm:presLayoutVars>
          <dgm:chMax val="0"/>
          <dgm:bulletEnabled val="1"/>
        </dgm:presLayoutVars>
      </dgm:prSet>
      <dgm:spPr/>
    </dgm:pt>
    <dgm:pt modelId="{E8E3A254-3DC0-4096-8298-AC683B11497A}" type="pres">
      <dgm:prSet presAssocID="{2D3E7E45-FE00-42FB-96AC-6CF303099C22}" presName="sibTrans" presStyleLbl="sibTrans2D1" presStyleIdx="3" presStyleCnt="4"/>
      <dgm:spPr/>
    </dgm:pt>
    <dgm:pt modelId="{F2FBE927-A155-4B46-B68F-4AFF5DFACFAF}" type="pres">
      <dgm:prSet presAssocID="{9E13111D-0513-461B-8492-CD7745C4BE97}" presName="child" presStyleLbl="alignAccFollowNode1" presStyleIdx="3" presStyleCnt="4">
        <dgm:presLayoutVars>
          <dgm:chMax val="0"/>
          <dgm:bulletEnabled val="1"/>
        </dgm:presLayoutVars>
      </dgm:prSet>
      <dgm:spPr/>
    </dgm:pt>
  </dgm:ptLst>
  <dgm:cxnLst>
    <dgm:cxn modelId="{4ABE350E-6027-42CB-AC78-69B2B9B42924}" type="presOf" srcId="{AC13FC50-ED2F-4783-B81C-B1F29B4266B4}" destId="{A56F979B-F94C-462B-AA89-BB3B8FAB3CC6}" srcOrd="0" destOrd="0" presId="urn:microsoft.com/office/officeart/2005/8/layout/lProcess1"/>
    <dgm:cxn modelId="{876CF911-E554-4E9D-A78C-0065F2ADD4B1}" type="presOf" srcId="{CFBE6C8B-A563-4781-8B05-F72A486181F7}" destId="{B0E4D714-7CB5-4317-9580-A764D23435FA}" srcOrd="0" destOrd="0" presId="urn:microsoft.com/office/officeart/2005/8/layout/lProcess1"/>
    <dgm:cxn modelId="{7949DB1A-4CC3-4FE3-9884-B139D67D13B2}" type="presOf" srcId="{99BABAB5-707C-4BA7-B5FD-10BF3D4EE6CF}" destId="{C5DA21BC-4145-402B-A86E-E7F4013A2420}" srcOrd="0" destOrd="0" presId="urn:microsoft.com/office/officeart/2005/8/layout/lProcess1"/>
    <dgm:cxn modelId="{1B7FED20-9E70-4606-BE6D-7F76139FF6F0}" type="presOf" srcId="{6CEF33DA-27F5-4AD9-B328-5A55E589DE3B}" destId="{1ABE0F02-38E6-4AF5-89E9-1B811D8400B0}" srcOrd="0" destOrd="0" presId="urn:microsoft.com/office/officeart/2005/8/layout/lProcess1"/>
    <dgm:cxn modelId="{1686B139-6727-404A-A1AE-F90ACE307441}" type="presOf" srcId="{9E13111D-0513-461B-8492-CD7745C4BE97}" destId="{F2FBE927-A155-4B46-B68F-4AFF5DFACFAF}" srcOrd="0" destOrd="0" presId="urn:microsoft.com/office/officeart/2005/8/layout/lProcess1"/>
    <dgm:cxn modelId="{43906A3A-D0EC-46B5-BDFC-7EC9179E334D}" srcId="{99BABAB5-707C-4BA7-B5FD-10BF3D4EE6CF}" destId="{244190D7-026B-4507-94D3-0CB0BA4D443A}" srcOrd="1" destOrd="0" parTransId="{7804057B-157C-4C79-96B3-9305285D169A}" sibTransId="{F51CE855-A21E-4E3A-96D8-E9FAEDBDF2DE}"/>
    <dgm:cxn modelId="{FB01C15D-B265-4630-8486-A8F5A6E547D8}" type="presOf" srcId="{5A73ABAD-E48E-471A-947F-ABC0EF408DE7}" destId="{A2BCF728-85DC-4C95-A4FF-F6B4D6C3D32D}" srcOrd="0" destOrd="0" presId="urn:microsoft.com/office/officeart/2005/8/layout/lProcess1"/>
    <dgm:cxn modelId="{7BD94765-2C09-40C2-84A5-E9F39F72B7EB}" srcId="{99BABAB5-707C-4BA7-B5FD-10BF3D4EE6CF}" destId="{2C38D2E0-6588-466E-9356-64166D3F6FA8}" srcOrd="0" destOrd="0" parTransId="{906F1B89-54D6-4656-BF38-128CFF7CB695}" sibTransId="{8E23E58D-2E48-434D-B498-8D01634B7698}"/>
    <dgm:cxn modelId="{2728BC6B-85E4-4163-8AA7-0FBDAAB98835}" srcId="{2C38D2E0-6588-466E-9356-64166D3F6FA8}" destId="{CFBE6C8B-A563-4781-8B05-F72A486181F7}" srcOrd="1" destOrd="0" parTransId="{3ED34845-88B1-4600-BEB7-5CC8BD26740E}" sibTransId="{9105A0A4-11D5-4A1F-983D-464FF83528BD}"/>
    <dgm:cxn modelId="{CB0A0B52-5D79-41C4-82CF-D8153424826A}" srcId="{2C38D2E0-6588-466E-9356-64166D3F6FA8}" destId="{AC13FC50-ED2F-4783-B81C-B1F29B4266B4}" srcOrd="0" destOrd="0" parTransId="{6CEF33DA-27F5-4AD9-B328-5A55E589DE3B}" sibTransId="{D004B6A9-6623-4323-88F1-0DD4C2C58A7E}"/>
    <dgm:cxn modelId="{D8BECB53-2A02-4A33-9B82-14A6903BE74C}" type="presOf" srcId="{244190D7-026B-4507-94D3-0CB0BA4D443A}" destId="{0E779855-8714-4172-A4D8-7B10666E4F2C}" srcOrd="0" destOrd="0" presId="urn:microsoft.com/office/officeart/2005/8/layout/lProcess1"/>
    <dgm:cxn modelId="{D8371784-5476-4463-A793-8B6A45589880}" type="presOf" srcId="{308FCAC4-8E44-4D6D-BBE6-39EA1B7655B0}" destId="{D6BE342B-D772-4B66-A697-E0A7FAD8CDC7}" srcOrd="0" destOrd="0" presId="urn:microsoft.com/office/officeart/2005/8/layout/lProcess1"/>
    <dgm:cxn modelId="{DC096088-651C-400E-9D16-1FE452C65BED}" type="presOf" srcId="{2D3E7E45-FE00-42FB-96AC-6CF303099C22}" destId="{E8E3A254-3DC0-4096-8298-AC683B11497A}" srcOrd="0" destOrd="0" presId="urn:microsoft.com/office/officeart/2005/8/layout/lProcess1"/>
    <dgm:cxn modelId="{DE528C8B-6838-49DB-9617-36053A2A9A4F}" srcId="{244190D7-026B-4507-94D3-0CB0BA4D443A}" destId="{9E13111D-0513-461B-8492-CD7745C4BE97}" srcOrd="1" destOrd="0" parTransId="{12086AC8-4E65-4AD3-A0CD-1F2A7BE8BDF0}" sibTransId="{94BB6E0F-B28A-4F87-A1A9-EB9A60B251D6}"/>
    <dgm:cxn modelId="{492D8FC9-474A-4EAE-B275-876CBB65D485}" type="presOf" srcId="{2C38D2E0-6588-466E-9356-64166D3F6FA8}" destId="{35C7AAF1-DD56-484E-9EF2-2D7053CBC072}" srcOrd="0" destOrd="0" presId="urn:microsoft.com/office/officeart/2005/8/layout/lProcess1"/>
    <dgm:cxn modelId="{062315CB-AA04-425E-82E3-8DB5A2EC779A}" srcId="{244190D7-026B-4507-94D3-0CB0BA4D443A}" destId="{5A73ABAD-E48E-471A-947F-ABC0EF408DE7}" srcOrd="0" destOrd="0" parTransId="{308FCAC4-8E44-4D6D-BBE6-39EA1B7655B0}" sibTransId="{2D3E7E45-FE00-42FB-96AC-6CF303099C22}"/>
    <dgm:cxn modelId="{11301DD6-780B-4DB6-9D60-6E815592F283}" type="presOf" srcId="{D004B6A9-6623-4323-88F1-0DD4C2C58A7E}" destId="{72EC280E-049F-4723-A6D6-B4D1B59EFEC3}" srcOrd="0" destOrd="0" presId="urn:microsoft.com/office/officeart/2005/8/layout/lProcess1"/>
    <dgm:cxn modelId="{53C06E48-7FEC-4F4D-A03C-5CDA1A128B9D}" type="presParOf" srcId="{C5DA21BC-4145-402B-A86E-E7F4013A2420}" destId="{ADEE52E0-DFA5-42BD-84F2-97C1B96570D6}" srcOrd="0" destOrd="0" presId="urn:microsoft.com/office/officeart/2005/8/layout/lProcess1"/>
    <dgm:cxn modelId="{955D2F68-0214-41E5-B589-FB8C34CCCE2F}" type="presParOf" srcId="{ADEE52E0-DFA5-42BD-84F2-97C1B96570D6}" destId="{35C7AAF1-DD56-484E-9EF2-2D7053CBC072}" srcOrd="0" destOrd="0" presId="urn:microsoft.com/office/officeart/2005/8/layout/lProcess1"/>
    <dgm:cxn modelId="{EDE46A96-42D7-4033-9E6F-22C8A607A7C6}" type="presParOf" srcId="{ADEE52E0-DFA5-42BD-84F2-97C1B96570D6}" destId="{1ABE0F02-38E6-4AF5-89E9-1B811D8400B0}" srcOrd="1" destOrd="0" presId="urn:microsoft.com/office/officeart/2005/8/layout/lProcess1"/>
    <dgm:cxn modelId="{067DAAB1-D7BF-439C-9997-B0A297721E3A}" type="presParOf" srcId="{ADEE52E0-DFA5-42BD-84F2-97C1B96570D6}" destId="{A56F979B-F94C-462B-AA89-BB3B8FAB3CC6}" srcOrd="2" destOrd="0" presId="urn:microsoft.com/office/officeart/2005/8/layout/lProcess1"/>
    <dgm:cxn modelId="{59892CB2-775F-49AE-912F-C76AA4EE0C3D}" type="presParOf" srcId="{ADEE52E0-DFA5-42BD-84F2-97C1B96570D6}" destId="{72EC280E-049F-4723-A6D6-B4D1B59EFEC3}" srcOrd="3" destOrd="0" presId="urn:microsoft.com/office/officeart/2005/8/layout/lProcess1"/>
    <dgm:cxn modelId="{C25DE164-8477-4BC6-8794-9D2E5DCACCE0}" type="presParOf" srcId="{ADEE52E0-DFA5-42BD-84F2-97C1B96570D6}" destId="{B0E4D714-7CB5-4317-9580-A764D23435FA}" srcOrd="4" destOrd="0" presId="urn:microsoft.com/office/officeart/2005/8/layout/lProcess1"/>
    <dgm:cxn modelId="{7E195CAA-3204-4967-BEE0-8EA76EA80F66}" type="presParOf" srcId="{C5DA21BC-4145-402B-A86E-E7F4013A2420}" destId="{EA59FF5E-0C81-44E9-AF26-A23C5F3EAFE0}" srcOrd="1" destOrd="0" presId="urn:microsoft.com/office/officeart/2005/8/layout/lProcess1"/>
    <dgm:cxn modelId="{B45F837E-BE5C-438C-B81C-32EC3A7F67F3}" type="presParOf" srcId="{C5DA21BC-4145-402B-A86E-E7F4013A2420}" destId="{A74E1A38-D8EE-4936-975A-4C7D62330151}" srcOrd="2" destOrd="0" presId="urn:microsoft.com/office/officeart/2005/8/layout/lProcess1"/>
    <dgm:cxn modelId="{5489D33E-A64A-426C-A5A7-79A7522E47E4}" type="presParOf" srcId="{A74E1A38-D8EE-4936-975A-4C7D62330151}" destId="{0E779855-8714-4172-A4D8-7B10666E4F2C}" srcOrd="0" destOrd="0" presId="urn:microsoft.com/office/officeart/2005/8/layout/lProcess1"/>
    <dgm:cxn modelId="{C2D79452-A557-44E5-8C07-9CAA3F1ABF74}" type="presParOf" srcId="{A74E1A38-D8EE-4936-975A-4C7D62330151}" destId="{D6BE342B-D772-4B66-A697-E0A7FAD8CDC7}" srcOrd="1" destOrd="0" presId="urn:microsoft.com/office/officeart/2005/8/layout/lProcess1"/>
    <dgm:cxn modelId="{BFE3DB82-799B-4946-8EEF-AFA5C9B8ED26}" type="presParOf" srcId="{A74E1A38-D8EE-4936-975A-4C7D62330151}" destId="{A2BCF728-85DC-4C95-A4FF-F6B4D6C3D32D}" srcOrd="2" destOrd="0" presId="urn:microsoft.com/office/officeart/2005/8/layout/lProcess1"/>
    <dgm:cxn modelId="{E9E6F605-0F5E-4814-AF60-26539E312D89}" type="presParOf" srcId="{A74E1A38-D8EE-4936-975A-4C7D62330151}" destId="{E8E3A254-3DC0-4096-8298-AC683B11497A}" srcOrd="3" destOrd="0" presId="urn:microsoft.com/office/officeart/2005/8/layout/lProcess1"/>
    <dgm:cxn modelId="{ACF6FA7E-53FA-4F0B-9B7A-74C605D52180}" type="presParOf" srcId="{A74E1A38-D8EE-4936-975A-4C7D62330151}" destId="{F2FBE927-A155-4B46-B68F-4AFF5DFACFAF}" srcOrd="4" destOrd="0" presId="urn:microsoft.com/office/officeart/2005/8/layout/lProcess1"/>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A213D6-FA91-463D-A28B-875E40A0D795}">
      <dsp:nvSpPr>
        <dsp:cNvPr id="0" name=""/>
        <dsp:cNvSpPr/>
      </dsp:nvSpPr>
      <dsp:spPr>
        <a:xfrm>
          <a:off x="0" y="3168570"/>
          <a:ext cx="6275386" cy="2078925"/>
        </a:xfrm>
        <a:prstGeom prst="rec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rtl="0">
            <a:lnSpc>
              <a:spcPct val="90000"/>
            </a:lnSpc>
            <a:spcBef>
              <a:spcPct val="0"/>
            </a:spcBef>
            <a:spcAft>
              <a:spcPct val="35000"/>
            </a:spcAft>
            <a:buNone/>
          </a:pPr>
          <a:r>
            <a:rPr lang="en-US" sz="1800" kern="1200" dirty="0">
              <a:latin typeface="Calibri"/>
              <a:ea typeface="Calibri"/>
              <a:cs typeface="Calibri"/>
            </a:rPr>
            <a:t>The driver has authority over all four fatalities and can make decisions on a daily basis. In order to overcome these concerns, regular and efficient communication and education are essential                    The Driver Handbook(2024)</a:t>
          </a:r>
        </a:p>
      </dsp:txBody>
      <dsp:txXfrm>
        <a:off x="0" y="3168570"/>
        <a:ext cx="6275386" cy="2078925"/>
      </dsp:txXfrm>
    </dsp:sp>
    <dsp:sp modelId="{80D27121-9419-4164-AD68-40BE74240C33}">
      <dsp:nvSpPr>
        <dsp:cNvPr id="0" name=""/>
        <dsp:cNvSpPr/>
      </dsp:nvSpPr>
      <dsp:spPr>
        <a:xfrm rot="10800000">
          <a:off x="0" y="2367"/>
          <a:ext cx="6275386" cy="3197387"/>
        </a:xfrm>
        <a:prstGeom prst="upArrowCallout">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28016" tIns="128016" rIns="128016" bIns="128016" numCol="1" spcCol="1270" anchor="ctr" anchorCtr="0">
          <a:noAutofit/>
        </a:bodyPr>
        <a:lstStyle/>
        <a:p>
          <a:pPr marL="0" lvl="0" indent="0" algn="ctr" defTabSz="800100">
            <a:lnSpc>
              <a:spcPct val="90000"/>
            </a:lnSpc>
            <a:spcBef>
              <a:spcPct val="0"/>
            </a:spcBef>
            <a:spcAft>
              <a:spcPct val="35000"/>
            </a:spcAft>
            <a:buNone/>
          </a:pPr>
          <a:r>
            <a:rPr lang="en-US" sz="1800" kern="1200" dirty="0">
              <a:latin typeface="Calibri"/>
              <a:ea typeface="Calibri"/>
              <a:cs typeface="Calibri"/>
            </a:rPr>
            <a:t>The top four reasons for fatalities and severe injuries in road traffic collisions are referred to as the "fatal four." Not only in the United Kingdom, but globally. These include failing to wear seatbelts, speeding or driving too fast for the road, using electronics or cell phones while driving, and operating a vehicle while under the influence of alcohol or illicit substances.</a:t>
          </a:r>
        </a:p>
      </dsp:txBody>
      <dsp:txXfrm rot="10800000">
        <a:off x="0" y="2367"/>
        <a:ext cx="6275386" cy="2077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4146EEA-BBD7-4A00-BCA4-67F1702DAE87}">
      <dsp:nvSpPr>
        <dsp:cNvPr id="0" name=""/>
        <dsp:cNvSpPr/>
      </dsp:nvSpPr>
      <dsp:spPr>
        <a:xfrm>
          <a:off x="1020" y="656401"/>
          <a:ext cx="3160990" cy="79024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US" sz="1700" kern="1200">
              <a:solidFill>
                <a:srgbClr val="444444"/>
              </a:solidFill>
              <a:latin typeface="Calibri"/>
              <a:cs typeface="Calibri"/>
            </a:rPr>
            <a:t>20/10/2024</a:t>
          </a:r>
        </a:p>
      </dsp:txBody>
      <dsp:txXfrm>
        <a:off x="24166" y="679547"/>
        <a:ext cx="3114698" cy="743955"/>
      </dsp:txXfrm>
    </dsp:sp>
    <dsp:sp modelId="{350289F4-F4EE-46B7-B4A4-F93E9056062E}">
      <dsp:nvSpPr>
        <dsp:cNvPr id="0" name=""/>
        <dsp:cNvSpPr/>
      </dsp:nvSpPr>
      <dsp:spPr>
        <a:xfrm rot="5400000">
          <a:off x="1512368" y="1515796"/>
          <a:ext cx="138293" cy="13829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1EA407C5-4E59-42A2-B360-40679921B63C}">
      <dsp:nvSpPr>
        <dsp:cNvPr id="0" name=""/>
        <dsp:cNvSpPr/>
      </dsp:nvSpPr>
      <dsp:spPr>
        <a:xfrm>
          <a:off x="1020" y="1723236"/>
          <a:ext cx="3160990" cy="790247"/>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r>
            <a:rPr lang="en-US" sz="1600" kern="1200" dirty="0">
              <a:solidFill>
                <a:srgbClr val="444444"/>
              </a:solidFill>
              <a:latin typeface="Calibri"/>
              <a:cs typeface="Calibri"/>
            </a:rPr>
            <a:t>20/10/24</a:t>
          </a:r>
        </a:p>
      </dsp:txBody>
      <dsp:txXfrm>
        <a:off x="24166" y="1746382"/>
        <a:ext cx="3114698" cy="743955"/>
      </dsp:txXfrm>
    </dsp:sp>
    <dsp:sp modelId="{E3D1C92D-27D8-4125-91A7-E421CF3C28AF}">
      <dsp:nvSpPr>
        <dsp:cNvPr id="0" name=""/>
        <dsp:cNvSpPr/>
      </dsp:nvSpPr>
      <dsp:spPr>
        <a:xfrm>
          <a:off x="3604549" y="656401"/>
          <a:ext cx="3160990" cy="790247"/>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1590" tIns="21590" rIns="21590" bIns="21590" numCol="1" spcCol="1270" anchor="ctr" anchorCtr="0">
          <a:noAutofit/>
        </a:bodyPr>
        <a:lstStyle/>
        <a:p>
          <a:pPr marL="0" lvl="0" indent="0" algn="ctr" defTabSz="755650" rtl="0">
            <a:lnSpc>
              <a:spcPct val="90000"/>
            </a:lnSpc>
            <a:spcBef>
              <a:spcPct val="0"/>
            </a:spcBef>
            <a:spcAft>
              <a:spcPct val="35000"/>
            </a:spcAft>
            <a:buNone/>
          </a:pPr>
          <a:r>
            <a:rPr lang="en-US" sz="1700" kern="1200" dirty="0">
              <a:solidFill>
                <a:srgbClr val="444444"/>
              </a:solidFill>
              <a:latin typeface="Calibri"/>
              <a:cs typeface="Calibri"/>
            </a:rPr>
            <a:t>I began to do research in advance through the UWTSD library</a:t>
          </a:r>
        </a:p>
      </dsp:txBody>
      <dsp:txXfrm>
        <a:off x="3627695" y="679547"/>
        <a:ext cx="3114698" cy="743955"/>
      </dsp:txXfrm>
    </dsp:sp>
    <dsp:sp modelId="{499FF388-73C6-40D2-B36F-00B0FBDADC7F}">
      <dsp:nvSpPr>
        <dsp:cNvPr id="0" name=""/>
        <dsp:cNvSpPr/>
      </dsp:nvSpPr>
      <dsp:spPr>
        <a:xfrm rot="5400000">
          <a:off x="5115897" y="1515796"/>
          <a:ext cx="138293" cy="13829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ED572BC-927C-4000-851C-1F801504DB2D}">
      <dsp:nvSpPr>
        <dsp:cNvPr id="0" name=""/>
        <dsp:cNvSpPr/>
      </dsp:nvSpPr>
      <dsp:spPr>
        <a:xfrm>
          <a:off x="3604549" y="1723236"/>
          <a:ext cx="3160990" cy="790247"/>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rtl="0">
            <a:lnSpc>
              <a:spcPct val="90000"/>
            </a:lnSpc>
            <a:spcBef>
              <a:spcPct val="0"/>
            </a:spcBef>
            <a:spcAft>
              <a:spcPct val="35000"/>
            </a:spcAft>
            <a:buNone/>
          </a:pPr>
          <a:r>
            <a:rPr lang="en-US" sz="1600" kern="1200" dirty="0">
              <a:solidFill>
                <a:srgbClr val="000000"/>
              </a:solidFill>
              <a:latin typeface="Calibri"/>
              <a:cs typeface="Calibri"/>
            </a:rPr>
            <a:t>I ensured that all my research was relevant to what I would be discussing</a:t>
          </a:r>
          <a:endParaRPr lang="en-US" sz="1600" kern="1200" dirty="0"/>
        </a:p>
      </dsp:txBody>
      <dsp:txXfrm>
        <a:off x="3627695" y="1746382"/>
        <a:ext cx="3114698" cy="743955"/>
      </dsp:txXfrm>
    </dsp:sp>
    <dsp:sp modelId="{9AE6C7B8-AE7B-4BD4-A71D-A4BF12A218BF}">
      <dsp:nvSpPr>
        <dsp:cNvPr id="0" name=""/>
        <dsp:cNvSpPr/>
      </dsp:nvSpPr>
      <dsp:spPr>
        <a:xfrm rot="5400000">
          <a:off x="5115897" y="2582630"/>
          <a:ext cx="138293" cy="138293"/>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459D73AA-AEEB-4049-B05A-148B47B25424}">
      <dsp:nvSpPr>
        <dsp:cNvPr id="0" name=""/>
        <dsp:cNvSpPr/>
      </dsp:nvSpPr>
      <dsp:spPr>
        <a:xfrm>
          <a:off x="3604549" y="2790070"/>
          <a:ext cx="3160990" cy="790247"/>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0320" tIns="20320" rIns="20320" bIns="20320" numCol="1" spcCol="1270" anchor="ctr" anchorCtr="0">
          <a:noAutofit/>
        </a:bodyPr>
        <a:lstStyle/>
        <a:p>
          <a:pPr marL="0" lvl="0" indent="0" algn="ctr" defTabSz="711200">
            <a:lnSpc>
              <a:spcPct val="90000"/>
            </a:lnSpc>
            <a:spcBef>
              <a:spcPct val="0"/>
            </a:spcBef>
            <a:spcAft>
              <a:spcPct val="35000"/>
            </a:spcAft>
            <a:buNone/>
          </a:pPr>
          <a:endParaRPr lang="en-US" sz="1600" kern="1200"/>
        </a:p>
      </dsp:txBody>
      <dsp:txXfrm>
        <a:off x="3627695" y="2813216"/>
        <a:ext cx="3114698" cy="7439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7AAF1-DD56-484E-9EF2-2D7053CBC072}">
      <dsp:nvSpPr>
        <dsp:cNvPr id="0" name=""/>
        <dsp:cNvSpPr/>
      </dsp:nvSpPr>
      <dsp:spPr>
        <a:xfrm>
          <a:off x="4826" y="1588245"/>
          <a:ext cx="3200161" cy="8000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solidFill>
                <a:srgbClr val="444444"/>
              </a:solidFill>
              <a:latin typeface="Calibri"/>
              <a:cs typeface="Calibri"/>
            </a:rPr>
            <a:t>22/10/24</a:t>
          </a:r>
        </a:p>
      </dsp:txBody>
      <dsp:txXfrm>
        <a:off x="28258" y="1611677"/>
        <a:ext cx="3153297" cy="753176"/>
      </dsp:txXfrm>
    </dsp:sp>
    <dsp:sp modelId="{1ABE0F02-38E6-4AF5-89E9-1B811D8400B0}">
      <dsp:nvSpPr>
        <dsp:cNvPr id="0" name=""/>
        <dsp:cNvSpPr/>
      </dsp:nvSpPr>
      <dsp:spPr>
        <a:xfrm rot="5400000">
          <a:off x="1534904" y="2458289"/>
          <a:ext cx="140007" cy="1400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56F979B-F94C-462B-AA89-BB3B8FAB3CC6}">
      <dsp:nvSpPr>
        <dsp:cNvPr id="0" name=""/>
        <dsp:cNvSpPr/>
      </dsp:nvSpPr>
      <dsp:spPr>
        <a:xfrm>
          <a:off x="4826" y="2668299"/>
          <a:ext cx="3200161" cy="800040"/>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444444"/>
              </a:solidFill>
              <a:latin typeface="Calibri"/>
              <a:cs typeface="Calibri"/>
            </a:rPr>
            <a:t>26/10/24</a:t>
          </a:r>
        </a:p>
      </dsp:txBody>
      <dsp:txXfrm>
        <a:off x="28258" y="2691731"/>
        <a:ext cx="3153297" cy="753176"/>
      </dsp:txXfrm>
    </dsp:sp>
    <dsp:sp modelId="{72EC280E-049F-4723-A6D6-B4D1B59EFEC3}">
      <dsp:nvSpPr>
        <dsp:cNvPr id="0" name=""/>
        <dsp:cNvSpPr/>
      </dsp:nvSpPr>
      <dsp:spPr>
        <a:xfrm rot="5400000">
          <a:off x="1534904" y="3538343"/>
          <a:ext cx="140007" cy="1400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B0E4D714-7CB5-4317-9580-A764D23435FA}">
      <dsp:nvSpPr>
        <dsp:cNvPr id="0" name=""/>
        <dsp:cNvSpPr/>
      </dsp:nvSpPr>
      <dsp:spPr>
        <a:xfrm>
          <a:off x="4826" y="3748354"/>
          <a:ext cx="3200161" cy="800040"/>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444444"/>
              </a:solidFill>
              <a:latin typeface="Calibri"/>
              <a:cs typeface="Calibri"/>
            </a:rPr>
            <a:t>29/10/24</a:t>
          </a:r>
          <a:endParaRPr lang="en-US" sz="1200" kern="1200" dirty="0">
            <a:latin typeface="Calibri"/>
            <a:cs typeface="Calibri"/>
          </a:endParaRPr>
        </a:p>
      </dsp:txBody>
      <dsp:txXfrm>
        <a:off x="28258" y="3771786"/>
        <a:ext cx="3153297" cy="753176"/>
      </dsp:txXfrm>
    </dsp:sp>
    <dsp:sp modelId="{0E779855-8714-4172-A4D8-7B10666E4F2C}">
      <dsp:nvSpPr>
        <dsp:cNvPr id="0" name=""/>
        <dsp:cNvSpPr/>
      </dsp:nvSpPr>
      <dsp:spPr>
        <a:xfrm>
          <a:off x="3653011" y="1588245"/>
          <a:ext cx="3200161" cy="800040"/>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3970" tIns="13970" rIns="13970" bIns="13970" numCol="1" spcCol="1270" anchor="ctr" anchorCtr="0">
          <a:noAutofit/>
        </a:bodyPr>
        <a:lstStyle/>
        <a:p>
          <a:pPr marL="0" lvl="0" indent="0" algn="ctr" defTabSz="488950" rtl="0">
            <a:lnSpc>
              <a:spcPct val="90000"/>
            </a:lnSpc>
            <a:spcBef>
              <a:spcPct val="0"/>
            </a:spcBef>
            <a:spcAft>
              <a:spcPct val="35000"/>
            </a:spcAft>
            <a:buNone/>
          </a:pPr>
          <a:r>
            <a:rPr lang="en-US" sz="1100" kern="1200" dirty="0">
              <a:solidFill>
                <a:srgbClr val="444444"/>
              </a:solidFill>
              <a:latin typeface="Calibri"/>
              <a:cs typeface="Calibri"/>
            </a:rPr>
            <a:t>I used Source A to introduce the topic and provide foundational background information, while Source B provided detailed analysis that I incorporated into the main body to strengthen and support my key points.</a:t>
          </a:r>
        </a:p>
      </dsp:txBody>
      <dsp:txXfrm>
        <a:off x="3676443" y="1611677"/>
        <a:ext cx="3153297" cy="753176"/>
      </dsp:txXfrm>
    </dsp:sp>
    <dsp:sp modelId="{D6BE342B-D772-4B66-A697-E0A7FAD8CDC7}">
      <dsp:nvSpPr>
        <dsp:cNvPr id="0" name=""/>
        <dsp:cNvSpPr/>
      </dsp:nvSpPr>
      <dsp:spPr>
        <a:xfrm rot="5400000">
          <a:off x="5183088" y="2458289"/>
          <a:ext cx="140007" cy="1400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A2BCF728-85DC-4C95-A4FF-F6B4D6C3D32D}">
      <dsp:nvSpPr>
        <dsp:cNvPr id="0" name=""/>
        <dsp:cNvSpPr/>
      </dsp:nvSpPr>
      <dsp:spPr>
        <a:xfrm>
          <a:off x="3653011" y="2668299"/>
          <a:ext cx="3200161" cy="800040"/>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a:lnSpc>
              <a:spcPct val="90000"/>
            </a:lnSpc>
            <a:spcBef>
              <a:spcPct val="0"/>
            </a:spcBef>
            <a:spcAft>
              <a:spcPct val="35000"/>
            </a:spcAft>
            <a:buNone/>
          </a:pPr>
          <a:r>
            <a:rPr lang="en-US" sz="1200" kern="1200" dirty="0">
              <a:solidFill>
                <a:srgbClr val="444444"/>
              </a:solidFill>
              <a:latin typeface="Calibri"/>
              <a:cs typeface="Calibri"/>
            </a:rPr>
            <a:t>Throughout creating the assignment I did further research to ensure a thorough explanation of the content</a:t>
          </a:r>
        </a:p>
      </dsp:txBody>
      <dsp:txXfrm>
        <a:off x="3676443" y="2691731"/>
        <a:ext cx="3153297" cy="753176"/>
      </dsp:txXfrm>
    </dsp:sp>
    <dsp:sp modelId="{E8E3A254-3DC0-4096-8298-AC683B11497A}">
      <dsp:nvSpPr>
        <dsp:cNvPr id="0" name=""/>
        <dsp:cNvSpPr/>
      </dsp:nvSpPr>
      <dsp:spPr>
        <a:xfrm rot="5400000">
          <a:off x="5183088" y="3538343"/>
          <a:ext cx="140007" cy="140007"/>
        </a:xfrm>
        <a:prstGeom prst="rightArrow">
          <a:avLst>
            <a:gd name="adj1" fmla="val 667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sp>
    <dsp:sp modelId="{F2FBE927-A155-4B46-B68F-4AFF5DFACFAF}">
      <dsp:nvSpPr>
        <dsp:cNvPr id="0" name=""/>
        <dsp:cNvSpPr/>
      </dsp:nvSpPr>
      <dsp:spPr>
        <a:xfrm>
          <a:off x="3653011" y="3748354"/>
          <a:ext cx="3200161" cy="800040"/>
        </a:xfrm>
        <a:prstGeom prst="roundRect">
          <a:avLst>
            <a:gd name="adj" fmla="val 10000"/>
          </a:avLst>
        </a:prstGeom>
        <a:solidFill>
          <a:schemeClr val="accent1">
            <a:alpha val="90000"/>
            <a:tint val="40000"/>
            <a:hueOff val="0"/>
            <a:satOff val="0"/>
            <a:lumOff val="0"/>
            <a:alphaOff val="0"/>
          </a:schemeClr>
        </a:solidFill>
        <a:ln w="15875"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5240" tIns="15240" rIns="15240" bIns="15240" numCol="1" spcCol="1270" anchor="ctr" anchorCtr="0">
          <a:noAutofit/>
        </a:bodyPr>
        <a:lstStyle/>
        <a:p>
          <a:pPr marL="0" lvl="0" indent="0" algn="ctr" defTabSz="533400" rtl="0">
            <a:lnSpc>
              <a:spcPct val="90000"/>
            </a:lnSpc>
            <a:spcBef>
              <a:spcPct val="0"/>
            </a:spcBef>
            <a:spcAft>
              <a:spcPct val="35000"/>
            </a:spcAft>
            <a:buNone/>
          </a:pPr>
          <a:r>
            <a:rPr lang="en-US" sz="1200" kern="1200" dirty="0">
              <a:solidFill>
                <a:srgbClr val="444444"/>
              </a:solidFill>
              <a:latin typeface="Calibri"/>
              <a:cs typeface="Calibri"/>
            </a:rPr>
            <a:t>A challenge I faced during this </a:t>
          </a:r>
          <a:r>
            <a:rPr lang="en-US" sz="1200" kern="1200" dirty="0">
              <a:latin typeface="Calibri"/>
              <a:cs typeface="Calibri"/>
            </a:rPr>
            <a:t>assignment was finding enough academic literature as there was a lack of this due to how recent the change was</a:t>
          </a:r>
          <a:endParaRPr lang="en-US" sz="1200" kern="1200" dirty="0"/>
        </a:p>
      </dsp:txBody>
      <dsp:txXfrm>
        <a:off x="3676443" y="3771786"/>
        <a:ext cx="3153297" cy="753176"/>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1">
  <dgm:title val=""/>
  <dgm:desc val=""/>
  <dgm:catLst>
    <dgm:cat type="process" pri="15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0" destId="2" srcOrd="0" destOrd="0"/>
        <dgm:cxn modelId="6" srcId="1" destId="3" srcOrd="1" destOrd="0"/>
        <dgm:cxn modelId="23" srcId="2" destId="21" srcOrd="0" destOrd="0"/>
        <dgm:cxn modelId="24" srcId="2" destId="22" srcOrd="1" destOrd="0"/>
        <dgm:cxn modelId="33" srcId="1" destId="31" srcOrd="0" destOrd="0"/>
      </dgm:cxnLst>
      <dgm:bg/>
      <dgm:whole/>
    </dgm:dataModel>
  </dgm:sampData>
  <dgm:styleData>
    <dgm:dataModel>
      <dgm:ptLst>
        <dgm:pt modelId="0" type="doc"/>
        <dgm:pt modelId="1"/>
        <dgm:pt modelId="11"/>
        <dgm:pt modelId="2"/>
        <dgm:pt modelId="22"/>
      </dgm:ptLst>
      <dgm:cxnLst>
        <dgm:cxn modelId="3" srcId="0" destId="1" srcOrd="0" destOrd="0"/>
        <dgm:cxn modelId="4" srcId="0" destId="2" srcOrd="0" destOrd="0"/>
        <dgm:cxn modelId="5" srcId="1" destId="11" srcOrd="0" destOrd="0"/>
        <dgm:cxn modelId="6" srcId="2" destId="2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L"/>
          <dgm:param type="vertAlign" val="mid"/>
          <dgm:param type="nodeHorzAlign" val="l"/>
          <dgm:param type="nodeVertAlign" val="t"/>
          <dgm:param type="fallback" val="2D"/>
        </dgm:alg>
      </dgm:if>
      <dgm:else name="Name3">
        <dgm:alg type="lin">
          <dgm:param type="linDir" val="fromR"/>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h" for="des" forName="header" refType="h"/>
      <dgm:constr type="w" for="des" forName="header" refType="h" refFor="des" refForName="header" op="equ" fact="4"/>
      <dgm:constr type="h" for="des" forName="child" refType="h" refFor="des" refForName="header" op="equ"/>
      <dgm:constr type="w" for="des" forName="child" refType="w" refFor="des" refForName="header" op="equ"/>
      <dgm:constr type="w" for="ch" forName="hSp" refType="w" refFor="des" refForName="header" op="equ" fact="0.14"/>
      <dgm:constr type="h" for="des" forName="parTrans" refType="h" refFor="des" refForName="header" op="equ" fact="0.35"/>
      <dgm:constr type="h" for="des" forName="sibTrans" refType="h" refFor="des" refForName="parTrans" op="equ"/>
      <dgm:constr type="primFontSz" for="des" forName="child" op="equ" val="65"/>
      <dgm:constr type="primFontSz" for="des" forName="header" op="equ" val="65"/>
    </dgm:constrLst>
    <dgm:ruleLst/>
    <dgm:forEach name="Name4" axis="ch" ptType="node">
      <dgm:layoutNode name="vertFlow">
        <dgm:choose name="Name5">
          <dgm:if name="Name6" func="var" arg="dir" op="equ" val="norm">
            <dgm:alg type="lin">
              <dgm:param type="linDir" val="fromT"/>
              <dgm:param type="nodeHorzAlign" val="ctr"/>
              <dgm:param type="nodeVertAlign" val="t"/>
              <dgm:param type="fallback" val="2D"/>
            </dgm:alg>
          </dgm:if>
          <dgm:else name="Name7">
            <dgm:alg type="lin">
              <dgm:param type="linDir" val="fromT"/>
              <dgm:param type="nodeHorzAlign" val="ctr"/>
              <dgm:param type="nodeVertAlign" val="t"/>
              <dgm:param type="fallback" val="2D"/>
            </dgm:alg>
          </dgm:else>
        </dgm:choose>
        <dgm:shape xmlns:r="http://schemas.openxmlformats.org/officeDocument/2006/relationships" r:blip="">
          <dgm:adjLst/>
        </dgm:shape>
        <dgm:presOf/>
        <dgm:constrLst/>
        <dgm:ruleLst/>
        <dgm:layoutNode name="header" styleLbl="node1">
          <dgm:alg type="tx"/>
          <dgm:shape xmlns:r="http://schemas.openxmlformats.org/officeDocument/2006/relationships" type="roundRect" r:blip="">
            <dgm:adjLst>
              <dgm:adj idx="1" val="0.1"/>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8" axis="ch" ptType="parTrans" cnt="1">
          <dgm:layoutNode name="par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connDist" fact="0.25"/>
              <dgm:constr type="endPad" refType="connDist" fact="0.25"/>
            </dgm:constrLst>
            <dgm:ruleLst/>
          </dgm:layoutNode>
        </dgm:forEach>
        <dgm:forEach name="Name9" axis="ch" ptType="node">
          <dgm:layoutNode name="child" styleLbl="alignAccFollowNode1">
            <dgm:varLst>
              <dgm:chMax val="0"/>
              <dgm:bulletEnabled val="1"/>
            </dgm:varLst>
            <dgm:alg type="tx"/>
            <dgm:shape xmlns:r="http://schemas.openxmlformats.org/officeDocument/2006/relationships" type="roundRect" r:blip="">
              <dgm:adjLst>
                <dgm:adj idx="1" val="0.1"/>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10" axis="followSib" ptType="sibTrans" cnt="1">
            <dgm:layoutNode name="sibTrans" styleLbl="sibTrans2D1">
              <dgm:alg type="conn">
                <dgm:param type="begPts" val="auto"/>
                <dgm:param type="endPts" val="auto"/>
              </dgm:alg>
              <dgm:shape xmlns:r="http://schemas.openxmlformats.org/officeDocument/2006/relationships" type="conn" r:blip="">
                <dgm:adjLst/>
              </dgm:shape>
              <dgm:presOf axis="self"/>
              <dgm:constrLst>
                <dgm:constr type="w" refType="h"/>
                <dgm:constr type="connDist"/>
                <dgm:constr type="wArH" refType="h" fact="0.25"/>
                <dgm:constr type="hArH" refType="wArH" fact="2"/>
                <dgm:constr type="stemThick" refType="hArH" fact="0.667"/>
                <dgm:constr type="begPad" refType="w" fact="0.25"/>
                <dgm:constr type="endPad" refType="w" fact="0.25"/>
              </dgm:constrLst>
              <dgm:ruleLst/>
            </dgm:layoutNode>
          </dgm:forEach>
        </dgm:forEach>
      </dgm:layoutNode>
      <dgm:choose name="Name11">
        <dgm:if name="Name12" axis="self" ptType="node" func="revPos" op="gte" val="2">
          <dgm:layoutNode name="hSp">
            <dgm:alg type="sp"/>
            <dgm:shape xmlns:r="http://schemas.openxmlformats.org/officeDocument/2006/relationships" r:blip="">
              <dgm:adjLst/>
            </dgm:shape>
            <dgm:presOf/>
            <dgm:constrLst/>
            <dgm:ruleLst/>
          </dgm:layoutNode>
        </dgm:if>
        <dgm:else name="Name13"/>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grpSp>
        <p:nvGrpSpPr>
          <p:cNvPr id="89" name="Group 88"/>
          <p:cNvGrpSpPr/>
          <p:nvPr/>
        </p:nvGrpSpPr>
        <p:grpSpPr>
          <a:xfrm>
            <a:off x="-329674" y="-59376"/>
            <a:ext cx="12515851" cy="6923798"/>
            <a:chOff x="-329674" y="-51881"/>
            <a:chExt cx="12515851" cy="6923798"/>
          </a:xfrm>
        </p:grpSpPr>
        <p:sp>
          <p:nvSpPr>
            <p:cNvPr id="90"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3"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0"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1"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02"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3"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4"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5"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6"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7"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08"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1669293" y="1186483"/>
            <a:ext cx="8848345" cy="4477933"/>
            <a:chOff x="1669293" y="1186483"/>
            <a:chExt cx="8848345" cy="4477933"/>
          </a:xfrm>
        </p:grpSpPr>
        <p:sp>
          <p:nvSpPr>
            <p:cNvPr id="39" name="Rectangle 38"/>
            <p:cNvSpPr/>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1" name="Rectangle 40"/>
            <p:cNvSpPr/>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ctrTitle"/>
          </p:nvPr>
        </p:nvSpPr>
        <p:spPr>
          <a:xfrm>
            <a:off x="1759236" y="2075504"/>
            <a:ext cx="8679915" cy="1748729"/>
          </a:xfrm>
        </p:spPr>
        <p:txBody>
          <a:bodyPr bIns="0" anchor="b">
            <a:normAutofit/>
          </a:bodyPr>
          <a:lstStyle>
            <a:lvl1pPr algn="ctr">
              <a:lnSpc>
                <a:spcPct val="80000"/>
              </a:lnSpc>
              <a:defRPr sz="5400" spc="-150">
                <a:solidFill>
                  <a:srgbClr val="FFFEFF"/>
                </a:solidFill>
              </a:defRPr>
            </a:lvl1pPr>
          </a:lstStyle>
          <a:p>
            <a:r>
              <a:rPr lang="en-US"/>
              <a:t>Click to edit Master title style</a:t>
            </a:r>
          </a:p>
        </p:txBody>
      </p:sp>
      <p:sp>
        <p:nvSpPr>
          <p:cNvPr id="3" name="Subtitle 2"/>
          <p:cNvSpPr>
            <a:spLocks noGrp="1"/>
          </p:cNvSpPr>
          <p:nvPr>
            <p:ph type="subTitle" idx="1"/>
          </p:nvPr>
        </p:nvSpPr>
        <p:spPr>
          <a:xfrm>
            <a:off x="1759237" y="3906266"/>
            <a:ext cx="8673427" cy="1322587"/>
          </a:xfrm>
        </p:spPr>
        <p:txBody>
          <a:bodyPr tIns="0">
            <a:normAutofit/>
          </a:bodyPr>
          <a:lstStyle>
            <a:lvl1pPr marL="0" indent="0" algn="ctr">
              <a:lnSpc>
                <a:spcPct val="100000"/>
              </a:lnSpc>
              <a:buNone/>
              <a:defRPr sz="1800" b="0">
                <a:solidFill>
                  <a:srgbClr val="FFFEFF"/>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a:xfrm>
            <a:off x="804672" y="320040"/>
            <a:ext cx="3657600" cy="320040"/>
          </a:xfrm>
        </p:spPr>
        <p:txBody>
          <a:bodyPr vert="horz" lIns="91440" tIns="45720" rIns="91440" bIns="45720" rtlCol="0" anchor="ctr"/>
          <a:lstStyle>
            <a:lvl1pPr>
              <a:defRPr lang="en-US"/>
            </a:lvl1pPr>
          </a:lstStyle>
          <a:p>
            <a:fld id="{48A87A34-81AB-432B-8DAE-1953F412C126}" type="datetimeFigureOut">
              <a:rPr lang="en-US" dirty="0"/>
              <a:pPr/>
              <a:t>11/3/2024</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1040437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80" name="Group 79"/>
          <p:cNvGrpSpPr/>
          <p:nvPr/>
        </p:nvGrpSpPr>
        <p:grpSpPr>
          <a:xfrm>
            <a:off x="-417513" y="0"/>
            <a:ext cx="12584114" cy="6853238"/>
            <a:chOff x="-417513" y="0"/>
            <a:chExt cx="12584114" cy="6853238"/>
          </a:xfrm>
        </p:grpSpPr>
        <p:sp>
          <p:nvSpPr>
            <p:cNvPr id="81"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0"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1"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7" name="Group 26"/>
          <p:cNvGrpSpPr/>
          <p:nvPr/>
        </p:nvGrpSpPr>
        <p:grpSpPr>
          <a:xfrm>
            <a:off x="800144" y="1699589"/>
            <a:ext cx="3674476" cy="3470421"/>
            <a:chOff x="697883" y="1816768"/>
            <a:chExt cx="3674476" cy="3470421"/>
          </a:xfrm>
        </p:grpSpPr>
        <p:sp>
          <p:nvSpPr>
            <p:cNvPr id="28" name="Rectangle 27"/>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0" name="Rectangle 29"/>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49925"/>
            <a:ext cx="3498979" cy="2456442"/>
          </a:xfrm>
        </p:spPr>
        <p:txBody>
          <a:bodyPr/>
          <a:lstStyle>
            <a:lvl1pPr>
              <a:defRPr>
                <a:solidFill>
                  <a:srgbClr val="FFFEFF"/>
                </a:solidFill>
              </a:defRPr>
            </a:lvl1pPr>
          </a:lstStyle>
          <a:p>
            <a:r>
              <a:rPr lang="en-US"/>
              <a:t>Click to edit Master title style</a:t>
            </a:r>
          </a:p>
        </p:txBody>
      </p:sp>
      <p:sp>
        <p:nvSpPr>
          <p:cNvPr id="3" name="Content Placeholder 2"/>
          <p:cNvSpPr>
            <a:spLocks noGrp="1"/>
          </p:cNvSpPr>
          <p:nvPr>
            <p:ph idx="1"/>
          </p:nvPr>
        </p:nvSpPr>
        <p:spPr>
          <a:xfrm>
            <a:off x="5118447" y="803186"/>
            <a:ext cx="6281873" cy="5248622"/>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7694784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grpSp>
        <p:nvGrpSpPr>
          <p:cNvPr id="77" name="Group 76"/>
          <p:cNvGrpSpPr/>
          <p:nvPr/>
        </p:nvGrpSpPr>
        <p:grpSpPr>
          <a:xfrm>
            <a:off x="-329674" y="-59376"/>
            <a:ext cx="12515851" cy="6923798"/>
            <a:chOff x="-329674" y="-51881"/>
            <a:chExt cx="12515851" cy="6923798"/>
          </a:xfrm>
        </p:grpSpPr>
        <p:sp>
          <p:nvSpPr>
            <p:cNvPr id="78"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 name="Group 8"/>
          <p:cNvGrpSpPr/>
          <p:nvPr/>
        </p:nvGrpSpPr>
        <p:grpSpPr>
          <a:xfrm>
            <a:off x="3259545" y="1186483"/>
            <a:ext cx="5666145" cy="4477933"/>
            <a:chOff x="3259545" y="1186483"/>
            <a:chExt cx="5666145" cy="4477933"/>
          </a:xfrm>
        </p:grpSpPr>
        <p:sp>
          <p:nvSpPr>
            <p:cNvPr id="99" name="Rectangle 98"/>
            <p:cNvSpPr/>
            <p:nvPr/>
          </p:nvSpPr>
          <p:spPr>
            <a:xfrm>
              <a:off x="3259545" y="1186483"/>
              <a:ext cx="5657881"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0" name="Isosceles Triangle 39"/>
            <p:cNvSpPr/>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1" name="Rectangle 100"/>
            <p:cNvSpPr/>
            <p:nvPr/>
          </p:nvSpPr>
          <p:spPr>
            <a:xfrm>
              <a:off x="3259545" y="1991156"/>
              <a:ext cx="5666145"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3344216" y="2074730"/>
            <a:ext cx="5490224" cy="1689390"/>
          </a:xfrm>
        </p:spPr>
        <p:txBody>
          <a:bodyPr bIns="0" anchor="b">
            <a:normAutofit/>
          </a:bodyPr>
          <a:lstStyle>
            <a:lvl1pPr algn="ctr">
              <a:defRPr sz="4400">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3344215" y="3846851"/>
            <a:ext cx="5490223" cy="1383770"/>
          </a:xfrm>
        </p:spPr>
        <p:txBody>
          <a:bodyPr tIns="0">
            <a:normAutofit/>
          </a:bodyPr>
          <a:lstStyle>
            <a:lvl1pPr marL="0" indent="0" algn="ctr">
              <a:buNone/>
              <a:defRPr sz="1800">
                <a:solidFill>
                  <a:srgbClr val="FFFEFF"/>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11/3/2024</a:t>
            </a:fld>
            <a:endParaRPr lang="en-US"/>
          </a:p>
        </p:txBody>
      </p:sp>
      <p:sp>
        <p:nvSpPr>
          <p:cNvPr id="5" name="Footer Placeholder 4"/>
          <p:cNvSpPr>
            <a:spLocks noGrp="1"/>
          </p:cNvSpPr>
          <p:nvPr>
            <p:ph type="ftr" sz="quarter" idx="11"/>
          </p:nvPr>
        </p:nvSpPr>
        <p:spPr>
          <a:xfrm>
            <a:off x="804672" y="6227064"/>
            <a:ext cx="10588752" cy="320040"/>
          </a:xfrm>
        </p:spPr>
        <p:txBody>
          <a:bodyPr/>
          <a:lstStyle>
            <a:lvl1pPr algn="ctr">
              <a:defRPr/>
            </a:lvl1p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9375938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37" name="Group 36"/>
          <p:cNvGrpSpPr/>
          <p:nvPr/>
        </p:nvGrpSpPr>
        <p:grpSpPr>
          <a:xfrm>
            <a:off x="-417513" y="0"/>
            <a:ext cx="12584114" cy="6853238"/>
            <a:chOff x="-417513" y="0"/>
            <a:chExt cx="12584114" cy="6853238"/>
          </a:xfrm>
        </p:grpSpPr>
        <p:sp>
          <p:nvSpPr>
            <p:cNvPr id="3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59" name="Group 58"/>
          <p:cNvGrpSpPr/>
          <p:nvPr/>
        </p:nvGrpSpPr>
        <p:grpSpPr>
          <a:xfrm>
            <a:off x="800144" y="1699589"/>
            <a:ext cx="3674476" cy="3470421"/>
            <a:chOff x="697883" y="1816768"/>
            <a:chExt cx="3674476" cy="3470421"/>
          </a:xfrm>
        </p:grpSpPr>
        <p:sp>
          <p:nvSpPr>
            <p:cNvPr id="60" name="Rectangle 59"/>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1"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2" name="Rectangle 61"/>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0" y="2339669"/>
            <a:ext cx="3500828" cy="2470065"/>
          </a:xfrm>
        </p:spPr>
        <p:txBody>
          <a:bodyPr lIns="91440" tIns="91440" rIns="91440" bIns="91440"/>
          <a:lstStyle>
            <a:lvl1pPr>
              <a:defRPr>
                <a:solidFill>
                  <a:srgbClr val="FFFEFF"/>
                </a:solidFill>
              </a:defRPr>
            </a:lvl1pPr>
          </a:lstStyle>
          <a:p>
            <a:r>
              <a:rPr lang="en-US"/>
              <a:t>Click to edit Master title style</a:t>
            </a:r>
          </a:p>
        </p:txBody>
      </p:sp>
      <p:sp>
        <p:nvSpPr>
          <p:cNvPr id="3" name="Content Placeholder 2"/>
          <p:cNvSpPr>
            <a:spLocks noGrp="1"/>
          </p:cNvSpPr>
          <p:nvPr>
            <p:ph sz="half" idx="1"/>
          </p:nvPr>
        </p:nvSpPr>
        <p:spPr>
          <a:xfrm>
            <a:off x="5120878" y="803187"/>
            <a:ext cx="6269591" cy="238265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118447" y="3672162"/>
            <a:ext cx="6272022" cy="2383586"/>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11/3/2024</a:t>
            </a:fld>
            <a:endParaRPr lang="en-US"/>
          </a:p>
        </p:txBody>
      </p:sp>
      <p:sp>
        <p:nvSpPr>
          <p:cNvPr id="6" name="Footer Placeholder 5"/>
          <p:cNvSpPr>
            <a:spLocks noGrp="1"/>
          </p:cNvSpPr>
          <p:nvPr>
            <p:ph type="ftr" sz="quarter" idx="11"/>
          </p:nvPr>
        </p:nvSpPr>
        <p:spPr>
          <a:xfrm>
            <a:off x="804672" y="6227064"/>
            <a:ext cx="10588752" cy="320040"/>
          </a:xfrm>
        </p:spPr>
        <p:txBody>
          <a:bodyPr/>
          <a:lstStyle/>
          <a:p>
            <a:endParaRPr lang="en-US"/>
          </a:p>
        </p:txBody>
      </p:sp>
      <p:sp>
        <p:nvSpPr>
          <p:cNvPr id="7" name="Slide Number Placeholder 6"/>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3920641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39" name="Group 38"/>
          <p:cNvGrpSpPr/>
          <p:nvPr/>
        </p:nvGrpSpPr>
        <p:grpSpPr>
          <a:xfrm>
            <a:off x="-417513" y="0"/>
            <a:ext cx="12584114" cy="6853238"/>
            <a:chOff x="-417513" y="0"/>
            <a:chExt cx="12584114" cy="6853238"/>
          </a:xfrm>
        </p:grpSpPr>
        <p:sp>
          <p:nvSpPr>
            <p:cNvPr id="40"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4"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6"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57"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0"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p:cNvGrpSpPr/>
          <p:nvPr/>
        </p:nvGrpSpPr>
        <p:grpSpPr>
          <a:xfrm>
            <a:off x="800144" y="1699589"/>
            <a:ext cx="3674476" cy="3470421"/>
            <a:chOff x="697883" y="1816768"/>
            <a:chExt cx="3674476" cy="3470421"/>
          </a:xfrm>
        </p:grpSpPr>
        <p:sp>
          <p:nvSpPr>
            <p:cNvPr id="62" name="Rectangle 6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3"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4" name="Rectangle 63"/>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9001" y="2363915"/>
            <a:ext cx="3500828" cy="2460497"/>
          </a:xfrm>
        </p:spPr>
        <p:txBody>
          <a:bodyPr lIns="91440" tIns="91440" rIns="91440" bIns="91440"/>
          <a:lstStyle>
            <a:lvl1pPr>
              <a:defRPr>
                <a:solidFill>
                  <a:srgbClr val="FFFEFF"/>
                </a:solidFill>
              </a:defRPr>
            </a:lvl1pPr>
          </a:lstStyle>
          <a:p>
            <a:r>
              <a:rPr lang="en-US"/>
              <a:t>Click to edit Master title style</a:t>
            </a:r>
          </a:p>
        </p:txBody>
      </p:sp>
      <p:sp>
        <p:nvSpPr>
          <p:cNvPr id="3" name="Text Placeholder 2"/>
          <p:cNvSpPr>
            <a:spLocks noGrp="1"/>
          </p:cNvSpPr>
          <p:nvPr>
            <p:ph type="body" idx="1"/>
          </p:nvPr>
        </p:nvSpPr>
        <p:spPr>
          <a:xfrm>
            <a:off x="5125137" y="803185"/>
            <a:ext cx="6265088"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5125305" y="1488985"/>
            <a:ext cx="6264350" cy="169685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5118653" y="3665887"/>
            <a:ext cx="6264414" cy="685800"/>
          </a:xfrm>
        </p:spPr>
        <p:txBody>
          <a:bodyPr anchor="ctr">
            <a:noAutofit/>
          </a:bodyPr>
          <a:lstStyle>
            <a:lvl1pPr marL="0" indent="0" algn="l">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118447" y="4351687"/>
            <a:ext cx="6265588" cy="17040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a:xfrm>
            <a:off x="804672" y="320040"/>
            <a:ext cx="3657600" cy="320040"/>
          </a:xfrm>
        </p:spPr>
        <p:txBody>
          <a:bodyPr/>
          <a:lstStyle/>
          <a:p>
            <a:fld id="{48A87A34-81AB-432B-8DAE-1953F412C126}" type="datetimeFigureOut">
              <a:rPr lang="en-US" dirty="0"/>
              <a:t>11/3/2024</a:t>
            </a:fld>
            <a:endParaRPr lang="en-US"/>
          </a:p>
        </p:txBody>
      </p:sp>
      <p:sp>
        <p:nvSpPr>
          <p:cNvPr id="8" name="Footer Placeholder 7"/>
          <p:cNvSpPr>
            <a:spLocks noGrp="1"/>
          </p:cNvSpPr>
          <p:nvPr>
            <p:ph type="ftr" sz="quarter" idx="11"/>
          </p:nvPr>
        </p:nvSpPr>
        <p:spPr>
          <a:xfrm>
            <a:off x="804672" y="6227064"/>
            <a:ext cx="10588752" cy="320040"/>
          </a:xfrm>
        </p:spPr>
        <p:txBody>
          <a:bodyPr/>
          <a:lstStyle/>
          <a:p>
            <a:endParaRPr lang="en-US"/>
          </a:p>
        </p:txBody>
      </p:sp>
      <p:sp>
        <p:nvSpPr>
          <p:cNvPr id="9" name="Slide Number Placeholder 8"/>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7943069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77" name="Group 76"/>
          <p:cNvGrpSpPr/>
          <p:nvPr/>
        </p:nvGrpSpPr>
        <p:grpSpPr>
          <a:xfrm>
            <a:off x="-417513" y="0"/>
            <a:ext cx="12584114" cy="6853238"/>
            <a:chOff x="-417513" y="0"/>
            <a:chExt cx="12584114" cy="6853238"/>
          </a:xfrm>
        </p:grpSpPr>
        <p:sp>
          <p:nvSpPr>
            <p:cNvPr id="78"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2"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4"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5"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4" name="Group 23"/>
          <p:cNvGrpSpPr/>
          <p:nvPr/>
        </p:nvGrpSpPr>
        <p:grpSpPr>
          <a:xfrm>
            <a:off x="800144" y="1699589"/>
            <a:ext cx="3674476" cy="3470421"/>
            <a:chOff x="697883" y="1816768"/>
            <a:chExt cx="3674476" cy="3470421"/>
          </a:xfrm>
        </p:grpSpPr>
        <p:sp>
          <p:nvSpPr>
            <p:cNvPr id="25" name="Rectangle 24"/>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2"/>
          </a:xfrm>
        </p:spPr>
        <p:txBody>
          <a:bodyPr/>
          <a:lstStyle>
            <a:lvl1pPr>
              <a:defRPr>
                <a:solidFill>
                  <a:srgbClr val="FFFEFF"/>
                </a:solidFill>
              </a:defRPr>
            </a:lvl1pPr>
          </a:lstStyle>
          <a:p>
            <a:r>
              <a:rPr lang="en-US"/>
              <a:t>Click to edit Master title style</a:t>
            </a:r>
          </a:p>
        </p:txBody>
      </p:sp>
      <p:sp>
        <p:nvSpPr>
          <p:cNvPr id="3" name="Date Placeholder 2"/>
          <p:cNvSpPr>
            <a:spLocks noGrp="1"/>
          </p:cNvSpPr>
          <p:nvPr>
            <p:ph type="dt" sz="half" idx="10"/>
          </p:nvPr>
        </p:nvSpPr>
        <p:spPr/>
        <p:txBody>
          <a:bodyPr/>
          <a:lstStyle/>
          <a:p>
            <a:fld id="{48A87A34-81AB-432B-8DAE-1953F412C126}" type="datetimeFigureOut">
              <a:rPr lang="en-US" dirty="0"/>
              <a:t>11/3/2024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35529677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a:xfrm>
            <a:off x="804672" y="320040"/>
            <a:ext cx="3657600" cy="320040"/>
          </a:xfrm>
        </p:spPr>
        <p:txBody>
          <a:bodyPr/>
          <a:lstStyle/>
          <a:p>
            <a:fld id="{48A87A34-81AB-432B-8DAE-1953F412C126}" type="datetimeFigureOut">
              <a:rPr lang="en-US" dirty="0"/>
              <a:t>11/3/2024</a:t>
            </a:fld>
            <a:endParaRPr lang="en-US"/>
          </a:p>
        </p:txBody>
      </p:sp>
      <p:sp>
        <p:nvSpPr>
          <p:cNvPr id="3" name="Footer Placeholder 2"/>
          <p:cNvSpPr>
            <a:spLocks noGrp="1"/>
          </p:cNvSpPr>
          <p:nvPr>
            <p:ph type="ftr" sz="quarter" idx="11"/>
          </p:nvPr>
        </p:nvSpPr>
        <p:spPr>
          <a:xfrm>
            <a:off x="804672" y="6227064"/>
            <a:ext cx="10588752" cy="320040"/>
          </a:xfrm>
        </p:spPr>
        <p:txBody>
          <a:bodyPr/>
          <a:lstStyle/>
          <a:p>
            <a:endParaRPr lang="en-US"/>
          </a:p>
        </p:txBody>
      </p:sp>
      <p:sp>
        <p:nvSpPr>
          <p:cNvPr id="4" name="Slide Number Placeholder 3"/>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2773588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74" name="Group 73"/>
          <p:cNvGrpSpPr/>
          <p:nvPr/>
        </p:nvGrpSpPr>
        <p:grpSpPr>
          <a:xfrm>
            <a:off x="-417513" y="0"/>
            <a:ext cx="12584114" cy="6853238"/>
            <a:chOff x="-417513" y="0"/>
            <a:chExt cx="12584114" cy="6853238"/>
          </a:xfrm>
        </p:grpSpPr>
        <p:sp>
          <p:nvSpPr>
            <p:cNvPr id="75"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9"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2"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1" name="Group 20"/>
          <p:cNvGrpSpPr/>
          <p:nvPr/>
        </p:nvGrpSpPr>
        <p:grpSpPr>
          <a:xfrm>
            <a:off x="800144" y="1699589"/>
            <a:ext cx="3674476" cy="3470421"/>
            <a:chOff x="697883" y="1816768"/>
            <a:chExt cx="3674476" cy="3470421"/>
          </a:xfrm>
        </p:grpSpPr>
        <p:sp>
          <p:nvSpPr>
            <p:cNvPr id="22" name="Rectangle 21"/>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1" y="2352026"/>
            <a:ext cx="3501197" cy="1223298"/>
          </a:xfrm>
        </p:spPr>
        <p:txBody>
          <a:bodyPr bIns="0" anchor="b">
            <a:noAutofit/>
          </a:bodyPr>
          <a:lstStyle>
            <a:lvl1pPr algn="ctr">
              <a:defRPr sz="3200">
                <a:solidFill>
                  <a:srgbClr val="FFFEFF"/>
                </a:solidFill>
              </a:defRPr>
            </a:lvl1pPr>
          </a:lstStyle>
          <a:p>
            <a:r>
              <a:rPr lang="en-US"/>
              <a:t>Click to edit Master title style</a:t>
            </a:r>
          </a:p>
        </p:txBody>
      </p:sp>
      <p:sp>
        <p:nvSpPr>
          <p:cNvPr id="3" name="Content Placeholder 2"/>
          <p:cNvSpPr>
            <a:spLocks noGrp="1"/>
          </p:cNvSpPr>
          <p:nvPr>
            <p:ph idx="1"/>
          </p:nvPr>
        </p:nvSpPr>
        <p:spPr>
          <a:xfrm>
            <a:off x="5109983" y="802809"/>
            <a:ext cx="6275035" cy="5249940"/>
          </a:xfrm>
        </p:spPr>
        <p:txBody>
          <a:bodyPr anchor="ct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88631" y="3580186"/>
            <a:ext cx="3501197" cy="1221164"/>
          </a:xfrm>
        </p:spPr>
        <p:txBody>
          <a:bodyPr/>
          <a:lstStyle>
            <a:lvl1pPr marL="0" indent="0" algn="ctr">
              <a:buNone/>
              <a:defRPr sz="16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48A87A34-81AB-432B-8DAE-1953F412C126}" type="datetimeFigureOut">
              <a:rPr lang="en-US" dirty="0"/>
              <a:t>11/3/2024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2520855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73" name="Group 72"/>
          <p:cNvGrpSpPr/>
          <p:nvPr/>
        </p:nvGrpSpPr>
        <p:grpSpPr>
          <a:xfrm>
            <a:off x="-329674" y="-59376"/>
            <a:ext cx="12515851" cy="6923798"/>
            <a:chOff x="-329674" y="-51881"/>
            <a:chExt cx="12515851" cy="6923798"/>
          </a:xfrm>
        </p:grpSpPr>
        <p:sp>
          <p:nvSpPr>
            <p:cNvPr id="81" name="Freeform 5"/>
            <p:cNvSpPr/>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6"/>
            <p:cNvSpPr/>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7"/>
            <p:cNvSpPr/>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8"/>
            <p:cNvSpPr/>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9"/>
            <p:cNvSpPr/>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0"/>
            <p:cNvSpPr/>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1"/>
            <p:cNvSpPr/>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2"/>
            <p:cNvSpPr/>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3"/>
            <p:cNvSpPr/>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4"/>
            <p:cNvSpPr/>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1" name="Freeform 15"/>
            <p:cNvSpPr/>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6"/>
            <p:cNvSpPr/>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3" name="Freeform 17"/>
            <p:cNvSpPr/>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8"/>
            <p:cNvSpPr/>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19"/>
            <p:cNvSpPr/>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0"/>
            <p:cNvSpPr/>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1"/>
            <p:cNvSpPr/>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8" name="Freeform 22"/>
            <p:cNvSpPr/>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9" name="Freeform 23"/>
            <p:cNvSpPr/>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76" name="Group 75"/>
          <p:cNvGrpSpPr/>
          <p:nvPr/>
        </p:nvGrpSpPr>
        <p:grpSpPr>
          <a:xfrm>
            <a:off x="805336" y="1698331"/>
            <a:ext cx="5941540" cy="3470421"/>
            <a:chOff x="805336" y="1698331"/>
            <a:chExt cx="5941540" cy="3470421"/>
          </a:xfrm>
        </p:grpSpPr>
        <p:sp>
          <p:nvSpPr>
            <p:cNvPr id="77" name="Rectangle 76"/>
            <p:cNvSpPr/>
            <p:nvPr/>
          </p:nvSpPr>
          <p:spPr>
            <a:xfrm>
              <a:off x="805336" y="1698331"/>
              <a:ext cx="5941540"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8" name="Isosceles Triangle 9"/>
            <p:cNvSpPr/>
            <p:nvPr/>
          </p:nvSpPr>
          <p:spPr>
            <a:xfrm rot="10800000">
              <a:off x="3618113" y="4896349"/>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9" name="Rectangle 78"/>
            <p:cNvSpPr/>
            <p:nvPr/>
          </p:nvSpPr>
          <p:spPr>
            <a:xfrm>
              <a:off x="805336" y="2274403"/>
              <a:ext cx="5941540"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 name="Picture Placeholder 2"/>
          <p:cNvSpPr>
            <a:spLocks noGrp="1" noChangeAspect="1"/>
          </p:cNvSpPr>
          <p:nvPr>
            <p:ph type="pic" idx="1"/>
          </p:nvPr>
        </p:nvSpPr>
        <p:spPr>
          <a:xfrm>
            <a:off x="7543510" y="0"/>
            <a:ext cx="4648490" cy="6858000"/>
          </a:xfrm>
          <a:solidFill>
            <a:schemeClr val="bg1">
              <a:lumMod val="65000"/>
              <a:lumOff val="3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2" name="Title 1"/>
          <p:cNvSpPr>
            <a:spLocks noGrp="1"/>
          </p:cNvSpPr>
          <p:nvPr>
            <p:ph type="title"/>
          </p:nvPr>
        </p:nvSpPr>
        <p:spPr>
          <a:xfrm>
            <a:off x="885443" y="2360255"/>
            <a:ext cx="5776646" cy="1178032"/>
          </a:xfrm>
        </p:spPr>
        <p:txBody>
          <a:bodyPr bIns="0" anchor="b">
            <a:normAutofit/>
          </a:bodyPr>
          <a:lstStyle>
            <a:lvl1pPr>
              <a:defRPr sz="3600">
                <a:solidFill>
                  <a:srgbClr val="FFFEFF"/>
                </a:solidFill>
              </a:defRPr>
            </a:lvl1pPr>
          </a:lstStyle>
          <a:p>
            <a:r>
              <a:rPr lang="en-US"/>
              <a:t>Click to edit Master title style</a:t>
            </a:r>
          </a:p>
        </p:txBody>
      </p:sp>
      <p:sp>
        <p:nvSpPr>
          <p:cNvPr id="4" name="Text Placeholder 3"/>
          <p:cNvSpPr>
            <a:spLocks noGrp="1"/>
          </p:cNvSpPr>
          <p:nvPr>
            <p:ph type="body" sz="half" idx="2"/>
          </p:nvPr>
        </p:nvSpPr>
        <p:spPr>
          <a:xfrm>
            <a:off x="885443" y="3545012"/>
            <a:ext cx="5776646" cy="1274198"/>
          </a:xfrm>
        </p:spPr>
        <p:txBody>
          <a:bodyPr>
            <a:normAutofit/>
          </a:bodyPr>
          <a:lstStyle>
            <a:lvl1pPr marL="0" indent="0" algn="ctr">
              <a:buNone/>
              <a:defRPr sz="1800">
                <a:solidFill>
                  <a:srgbClr val="FFFE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a:xfrm>
            <a:off x="804672" y="320040"/>
            <a:ext cx="3657600" cy="320040"/>
          </a:xfrm>
        </p:spPr>
        <p:txBody>
          <a:bodyPr/>
          <a:lstStyle/>
          <a:p>
            <a:fld id="{48A87A34-81AB-432B-8DAE-1953F412C126}" type="datetimeFigureOut">
              <a:rPr lang="en-US" dirty="0"/>
              <a:t>11/3/2024</a:t>
            </a:fld>
            <a:endParaRPr lang="en-US"/>
          </a:p>
        </p:txBody>
      </p:sp>
      <p:sp>
        <p:nvSpPr>
          <p:cNvPr id="6" name="Footer Placeholder 5"/>
          <p:cNvSpPr>
            <a:spLocks noGrp="1"/>
          </p:cNvSpPr>
          <p:nvPr>
            <p:ph type="ftr" sz="quarter" idx="11"/>
          </p:nvPr>
        </p:nvSpPr>
        <p:spPr>
          <a:xfrm>
            <a:off x="804672" y="6227064"/>
            <a:ext cx="5942203" cy="320040"/>
          </a:xfrm>
        </p:spPr>
        <p:txBody>
          <a:bodyPr/>
          <a:lstStyle/>
          <a:p>
            <a:endParaRPr lang="en-US"/>
          </a:p>
        </p:txBody>
      </p:sp>
      <p:sp>
        <p:nvSpPr>
          <p:cNvPr id="7" name="Slide Number Placeholder 6"/>
          <p:cNvSpPr>
            <a:spLocks noGrp="1"/>
          </p:cNvSpPr>
          <p:nvPr>
            <p:ph type="sldNum" sz="quarter" idx="12"/>
          </p:nvPr>
        </p:nvSpPr>
        <p:spPr>
          <a:xfrm>
            <a:off x="5828377"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13898085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5" name="Group 74"/>
          <p:cNvGrpSpPr/>
          <p:nvPr/>
        </p:nvGrpSpPr>
        <p:grpSpPr>
          <a:xfrm>
            <a:off x="-417513"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800144"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Title 1"/>
          <p:cNvSpPr>
            <a:spLocks noGrp="1"/>
          </p:cNvSpPr>
          <p:nvPr>
            <p:ph type="title"/>
          </p:nvPr>
        </p:nvSpPr>
        <p:spPr>
          <a:xfrm>
            <a:off x="888632" y="2349925"/>
            <a:ext cx="3501196" cy="2456441"/>
          </a:xfrm>
        </p:spPr>
        <p:txBody>
          <a:bodyPr/>
          <a:lstStyle>
            <a:lvl1pPr>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5109983" y="794719"/>
            <a:ext cx="6275035" cy="5257090"/>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48A87A34-81AB-432B-8DAE-1953F412C126}" type="datetimeFigureOut">
              <a:rPr lang="en-US" dirty="0"/>
              <a:t>11/3/2024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25346376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5" name="Group 74"/>
          <p:cNvGrpSpPr/>
          <p:nvPr/>
        </p:nvGrpSpPr>
        <p:grpSpPr>
          <a:xfrm flipH="1">
            <a:off x="0" y="0"/>
            <a:ext cx="12584114" cy="6853238"/>
            <a:chOff x="-417513" y="0"/>
            <a:chExt cx="12584114" cy="6853238"/>
          </a:xfrm>
        </p:grpSpPr>
        <p:sp>
          <p:nvSpPr>
            <p:cNvPr id="76" name="Freeform 5"/>
            <p:cNvSpPr/>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7" name="Freeform 6"/>
            <p:cNvSpPr/>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7"/>
            <p:cNvSpPr/>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8"/>
            <p:cNvSpPr/>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0" name="Freeform 9"/>
            <p:cNvSpPr/>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1" name="Freeform 10"/>
            <p:cNvSpPr/>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2" name="Freeform 11"/>
            <p:cNvSpPr/>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3" name="Freeform 12"/>
            <p:cNvSpPr/>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13"/>
            <p:cNvSpPr/>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4"/>
            <p:cNvSpPr/>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5"/>
            <p:cNvSpPr/>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6"/>
            <p:cNvSpPr/>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7"/>
            <p:cNvSpPr/>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18"/>
            <p:cNvSpPr/>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19"/>
            <p:cNvSpPr/>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0"/>
            <p:cNvSpPr/>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21"/>
            <p:cNvSpPr/>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93" name="Freeform 22"/>
            <p:cNvSpPr/>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23"/>
            <p:cNvSpPr/>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4"/>
            <p:cNvSpPr/>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5"/>
            <p:cNvSpPr/>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22" name="Group 21"/>
          <p:cNvGrpSpPr/>
          <p:nvPr/>
        </p:nvGrpSpPr>
        <p:grpSpPr>
          <a:xfrm>
            <a:off x="7718948" y="1699589"/>
            <a:ext cx="3674476" cy="3470421"/>
            <a:chOff x="697883" y="1816768"/>
            <a:chExt cx="3674476" cy="3470421"/>
          </a:xfrm>
        </p:grpSpPr>
        <p:sp>
          <p:nvSpPr>
            <p:cNvPr id="23" name="Rectangle 22"/>
            <p:cNvSpPr/>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Isosceles Triangle 22"/>
            <p:cNvSpPr/>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2" name="Vertical Title 1"/>
          <p:cNvSpPr>
            <a:spLocks noGrp="1"/>
          </p:cNvSpPr>
          <p:nvPr>
            <p:ph type="title" orient="vert"/>
          </p:nvPr>
        </p:nvSpPr>
        <p:spPr>
          <a:xfrm>
            <a:off x="7807437" y="2349925"/>
            <a:ext cx="3501195" cy="2456442"/>
          </a:xfrm>
        </p:spPr>
        <p:txBody>
          <a:bodyPr vert="eaVert"/>
          <a:lstStyle>
            <a:lvl1pPr algn="l">
              <a:lnSpc>
                <a:spcPct val="80000"/>
              </a:lnSpc>
              <a:defRPr>
                <a:solidFill>
                  <a:srgbClr val="FFFEFF"/>
                </a:solidFill>
              </a:defRPr>
            </a:lvl1pPr>
          </a:lstStyle>
          <a:p>
            <a:r>
              <a:rPr lang="en-US"/>
              <a:t>Click to edit Master title style</a:t>
            </a:r>
          </a:p>
        </p:txBody>
      </p:sp>
      <p:sp>
        <p:nvSpPr>
          <p:cNvPr id="3" name="Vertical Text Placeholder 2"/>
          <p:cNvSpPr>
            <a:spLocks noGrp="1"/>
          </p:cNvSpPr>
          <p:nvPr>
            <p:ph type="body" orient="vert" idx="1"/>
          </p:nvPr>
        </p:nvSpPr>
        <p:spPr>
          <a:xfrm>
            <a:off x="802747" y="798444"/>
            <a:ext cx="6268622" cy="5257303"/>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a:xfrm>
            <a:off x="804672" y="320040"/>
            <a:ext cx="3657600" cy="320040"/>
          </a:xfrm>
        </p:spPr>
        <p:txBody>
          <a:bodyPr/>
          <a:lstStyle/>
          <a:p>
            <a:fld id="{48A87A34-81AB-432B-8DAE-1953F412C126}" type="datetimeFigureOut">
              <a:rPr lang="en-US" dirty="0"/>
              <a:t>11/3/2024</a:t>
            </a:fld>
            <a:endParaRPr lang="en-US"/>
          </a:p>
        </p:txBody>
      </p:sp>
      <p:sp>
        <p:nvSpPr>
          <p:cNvPr id="5" name="Footer Placeholder 4"/>
          <p:cNvSpPr>
            <a:spLocks noGrp="1"/>
          </p:cNvSpPr>
          <p:nvPr>
            <p:ph type="ftr" sz="quarter" idx="11"/>
          </p:nvPr>
        </p:nvSpPr>
        <p:spPr>
          <a:xfrm>
            <a:off x="804672" y="6227064"/>
            <a:ext cx="10588752" cy="320040"/>
          </a:xfrm>
        </p:spPr>
        <p:txBody>
          <a:bodyPr/>
          <a:lstStyle/>
          <a:p>
            <a:endParaRPr lang="en-US"/>
          </a:p>
        </p:txBody>
      </p:sp>
      <p:sp>
        <p:nvSpPr>
          <p:cNvPr id="6" name="Slide Number Placeholder 5"/>
          <p:cNvSpPr>
            <a:spLocks noGrp="1"/>
          </p:cNvSpPr>
          <p:nvPr>
            <p:ph type="sldNum" sz="quarter" idx="12"/>
          </p:nvPr>
        </p:nvSpPr>
        <p:spPr>
          <a:xfrm>
            <a:off x="10469880" y="320040"/>
            <a:ext cx="914400" cy="320040"/>
          </a:xfrm>
        </p:spPr>
        <p:txBody>
          <a:bodyPr/>
          <a:lstStyle/>
          <a:p>
            <a:fld id="{6D22F896-40B5-4ADD-8801-0D06FADFA095}" type="slidenum">
              <a:rPr lang="en-US" dirty="0"/>
              <a:t>‹#›</a:t>
            </a:fld>
            <a:endParaRPr lang="en-US"/>
          </a:p>
        </p:txBody>
      </p:sp>
    </p:spTree>
    <p:extLst>
      <p:ext uri="{BB962C8B-B14F-4D97-AF65-F5344CB8AC3E}">
        <p14:creationId xmlns:p14="http://schemas.microsoft.com/office/powerpoint/2010/main" val="41482740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91161" y="2358391"/>
            <a:ext cx="3498667" cy="2456485"/>
          </a:xfrm>
          <a:prstGeom prst="rect">
            <a:avLst/>
          </a:prstGeom>
        </p:spPr>
        <p:txBody>
          <a:bodyPr vert="horz" lIns="228600" tIns="228600" rIns="228600" bIns="228600" rtlCol="0" anchor="ctr">
            <a:normAutofit/>
          </a:bodyPr>
          <a:lstStyle/>
          <a:p>
            <a:r>
              <a:rPr lang="en-US"/>
              <a:t>Click to edit Master title style</a:t>
            </a:r>
          </a:p>
        </p:txBody>
      </p:sp>
      <p:sp>
        <p:nvSpPr>
          <p:cNvPr id="3" name="Text Placeholder 2"/>
          <p:cNvSpPr>
            <a:spLocks noGrp="1"/>
          </p:cNvSpPr>
          <p:nvPr>
            <p:ph type="body" idx="1"/>
          </p:nvPr>
        </p:nvSpPr>
        <p:spPr>
          <a:xfrm>
            <a:off x="5434982" y="794719"/>
            <a:ext cx="5950036" cy="5257090"/>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a:p>
            <a:pPr lvl="5"/>
            <a:r>
              <a:rPr lang="en-US"/>
              <a:t>6</a:t>
            </a:r>
          </a:p>
          <a:p>
            <a:pPr lvl="6"/>
            <a:r>
              <a:rPr lang="en-US"/>
              <a:t>7</a:t>
            </a:r>
          </a:p>
          <a:p>
            <a:pPr lvl="7"/>
            <a:r>
              <a:rPr lang="en-US"/>
              <a:t>8</a:t>
            </a:r>
          </a:p>
          <a:p>
            <a:pPr lvl="8"/>
            <a:r>
              <a:rPr lang="en-US"/>
              <a:t>9</a:t>
            </a:r>
          </a:p>
        </p:txBody>
      </p:sp>
      <p:sp>
        <p:nvSpPr>
          <p:cNvPr id="4" name="Date Placeholder 3"/>
          <p:cNvSpPr>
            <a:spLocks noGrp="1"/>
          </p:cNvSpPr>
          <p:nvPr>
            <p:ph type="dt" sz="half" idx="2"/>
          </p:nvPr>
        </p:nvSpPr>
        <p:spPr>
          <a:xfrm>
            <a:off x="804672" y="320040"/>
            <a:ext cx="3657600" cy="320040"/>
          </a:xfrm>
          <a:prstGeom prst="rect">
            <a:avLst/>
          </a:prstGeom>
        </p:spPr>
        <p:txBody>
          <a:bodyPr vert="horz" lIns="91440" tIns="45720" rIns="91440" bIns="45720" rtlCol="0" anchor="ctr"/>
          <a:lstStyle>
            <a:lvl1pPr algn="l">
              <a:defRPr sz="1000">
                <a:solidFill>
                  <a:schemeClr val="tx1">
                    <a:tint val="75000"/>
                  </a:schemeClr>
                </a:solidFill>
              </a:defRPr>
            </a:lvl1pPr>
          </a:lstStyle>
          <a:p>
            <a:fld id="{48A87A34-81AB-432B-8DAE-1953F412C126}" type="datetimeFigureOut">
              <a:rPr lang="en-US" dirty="0"/>
              <a:pPr/>
              <a:t>11/3/2024</a:t>
            </a:fld>
            <a:endParaRPr lang="en-US"/>
          </a:p>
        </p:txBody>
      </p:sp>
      <p:sp>
        <p:nvSpPr>
          <p:cNvPr id="5" name="Footer Placeholder 4"/>
          <p:cNvSpPr>
            <a:spLocks noGrp="1"/>
          </p:cNvSpPr>
          <p:nvPr>
            <p:ph type="ftr" sz="quarter" idx="3"/>
          </p:nvPr>
        </p:nvSpPr>
        <p:spPr>
          <a:xfrm>
            <a:off x="804672" y="6227064"/>
            <a:ext cx="10588752" cy="320040"/>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0469880" y="320040"/>
            <a:ext cx="914400" cy="320040"/>
          </a:xfrm>
          <a:prstGeom prst="rect">
            <a:avLst/>
          </a:prstGeom>
        </p:spPr>
        <p:txBody>
          <a:bodyPr vert="horz" lIns="91440" tIns="45720" rIns="91440" bIns="45720" rtlCol="0" anchor="ctr"/>
          <a:lstStyle>
            <a:lvl1pPr algn="r">
              <a:defRPr sz="1000">
                <a:solidFill>
                  <a:schemeClr val="tx1">
                    <a:tint val="75000"/>
                  </a:schemeClr>
                </a:solidFill>
              </a:defRPr>
            </a:lvl1pPr>
          </a:lstStyle>
          <a:p>
            <a:fld id="{6D22F896-40B5-4ADD-8801-0D06FADFA095}" type="slidenum">
              <a:rPr lang="en-US" dirty="0"/>
              <a:pPr/>
              <a:t>‹#›</a:t>
            </a:fld>
            <a:endParaRPr lang="en-US"/>
          </a:p>
        </p:txBody>
      </p:sp>
    </p:spTree>
    <p:extLst>
      <p:ext uri="{BB962C8B-B14F-4D97-AF65-F5344CB8AC3E}">
        <p14:creationId xmlns:p14="http://schemas.microsoft.com/office/powerpoint/2010/main" val="2841757985"/>
      </p:ext>
    </p:extLst>
  </p:cSld>
  <p:clrMap bg1="lt1" tx1="dk1" bg2="lt2" tx2="dk2" accent1="accent1" accent2="accent2" accent3="accent3" accent4="accent4" accent5="accent5" accent6="accent6" hlink="hlink" folHlink="folHlink"/>
  <p:sldLayoutIdLst>
    <p:sldLayoutId id="2147483751" r:id="rId1"/>
    <p:sldLayoutId id="2147483752" r:id="rId2"/>
    <p:sldLayoutId id="2147483753" r:id="rId3"/>
    <p:sldLayoutId id="2147483754" r:id="rId4"/>
    <p:sldLayoutId id="2147483755" r:id="rId5"/>
    <p:sldLayoutId id="2147483756" r:id="rId6"/>
    <p:sldLayoutId id="2147483757" r:id="rId7"/>
    <p:sldLayoutId id="2147483758" r:id="rId8"/>
    <p:sldLayoutId id="2147483759" r:id="rId9"/>
    <p:sldLayoutId id="2147483760" r:id="rId10"/>
    <p:sldLayoutId id="2147483761" r:id="rId11"/>
  </p:sldLayoutIdLst>
  <p:txStyles>
    <p:titleStyle>
      <a:lvl1pPr algn="ctr" defTabSz="914400" rtl="0" eaLnBrk="1" latinLnBrk="0" hangingPunct="1">
        <a:lnSpc>
          <a:spcPct val="85000"/>
        </a:lnSpc>
        <a:spcBef>
          <a:spcPct val="0"/>
        </a:spcBef>
        <a:buNone/>
        <a:defRPr sz="4000" b="0" i="0" kern="1200" cap="none" spc="-150">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10000"/>
        <a:buFont typeface="Wingdings" panose="05000000000000000000" pitchFamily="2" charset="2"/>
        <a:buChar char="§"/>
        <a:defRPr sz="18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600" kern="120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4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1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8.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9.xml"/></Relationships>
</file>

<file path=ppt/slides/_rels/slide12.xml.rels><?xml version="1.0" encoding="UTF-8" standalone="yes"?>
<Relationships xmlns="http://schemas.openxmlformats.org/package/2006/relationships"><Relationship Id="rId3" Type="http://schemas.openxmlformats.org/officeDocument/2006/relationships/image" Target="../media/image8.sv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9.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9.xml"/></Relationships>
</file>

<file path=ppt/slides/_rels/slide1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3.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20.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3.xml"/></Relationships>
</file>

<file path=ppt/slides/_rels/slide21.xml.rels><?xml version="1.0" encoding="UTF-8" standalone="yes"?>
<Relationships xmlns="http://schemas.openxmlformats.org/package/2006/relationships"><Relationship Id="rId8" Type="http://schemas.openxmlformats.org/officeDocument/2006/relationships/diagramLayout" Target="../diagrams/layout3.xml"/><Relationship Id="rId3" Type="http://schemas.openxmlformats.org/officeDocument/2006/relationships/diagramLayout" Target="../diagrams/layout2.xml"/><Relationship Id="rId7" Type="http://schemas.openxmlformats.org/officeDocument/2006/relationships/diagramData" Target="../diagrams/data3.xml"/><Relationship Id="rId2" Type="http://schemas.openxmlformats.org/officeDocument/2006/relationships/diagramData" Target="../diagrams/data2.xml"/><Relationship Id="rId1" Type="http://schemas.openxmlformats.org/officeDocument/2006/relationships/slideLayout" Target="../slideLayouts/slideLayout3.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s>
</file>

<file path=ppt/slides/_rels/slide22.xml.rels><?xml version="1.0" encoding="UTF-8" standalone="yes"?>
<Relationships xmlns="http://schemas.openxmlformats.org/package/2006/relationships"><Relationship Id="rId8" Type="http://schemas.openxmlformats.org/officeDocument/2006/relationships/hyperlink" Target="https://research.senedd.wales/research-articles/20mph-in-wales-enforcement-and-monitoring/" TargetMode="External"/><Relationship Id="rId3" Type="http://schemas.openxmlformats.org/officeDocument/2006/relationships/hyperlink" Target="https://www.mywelshpool.co.uk/viewernews/articleId/26230/Do-stats-prove-20mph-is-working%3F" TargetMode="External"/><Relationship Id="rId7" Type="http://schemas.openxmlformats.org/officeDocument/2006/relationships/hyperlink" Target="https://tfw.wales/default-20mph-speed-limit-on-restricted-roads" TargetMode="External"/><Relationship Id="rId2" Type="http://schemas.openxmlformats.org/officeDocument/2006/relationships/hyperlink" Target="https://thedriverhandbook.co.uk/2024/05/22/the-fatal-four/#:~:text=The%20%E2%80%98fatal%20four%E2%80%99%20refers%20to%20the%20leading%20causes,the%20wheel%3B%20and%20driving%20when%20impaired%20through%20alcohol%2Fdrugs" TargetMode="External"/><Relationship Id="rId1" Type="http://schemas.openxmlformats.org/officeDocument/2006/relationships/slideLayout" Target="../slideLayouts/slideLayout2.xml"/><Relationship Id="rId6" Type="http://schemas.openxmlformats.org/officeDocument/2006/relationships/hyperlink" Target="https://nation.cymru/news/new-data-confirms-positive-impact-of-20mph-speed-limit/" TargetMode="External"/><Relationship Id="rId11" Type="http://schemas.openxmlformats.org/officeDocument/2006/relationships/hyperlink" Target="https://www.rac.co.uk/drive/advice/road-safety/drink-driving-in-the-uk/" TargetMode="External"/><Relationship Id="rId5" Type="http://schemas.openxmlformats.org/officeDocument/2006/relationships/hyperlink" Target="https://www.police.uk/advice/advice-and-information/rs/road-safety/alcohol-drug-driving/#:~:text=The%20biggest%20risk%20you%20take,reaction%20and%20coordination%20skills" TargetMode="External"/><Relationship Id="rId10" Type="http://schemas.openxmlformats.org/officeDocument/2006/relationships/hyperlink" Target="https://www.rac.co.uk/drive/news/driving-law/almost-one-in-four-people-killed-on-uk-roads-were-not-wearing-seatbelts/" TargetMode="External"/><Relationship Id="rId4" Type="http://schemas.openxmlformats.org/officeDocument/2006/relationships/hyperlink" Target="https://www.dorelawpllc.com/blog/2021/october/7-dangers-of-speeding/" TargetMode="External"/><Relationship Id="rId9" Type="http://schemas.openxmlformats.org/officeDocument/2006/relationships/hyperlink" Target="https://www.rospa.com/policy/road-safety/advice/drivers/driver-distrac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D7DF203-C883-49D1-8512-942B6532C8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F371DB85-6651-4E0D-98EE-34962B8304E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50413F39-B6BD-427B-AAF1-2B3D5F7CA92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 name="Freeform 6">
              <a:extLst>
                <a:ext uri="{FF2B5EF4-FFF2-40B4-BE49-F238E27FC236}">
                  <a16:creationId xmlns:a16="http://schemas.microsoft.com/office/drawing/2014/main" id="{00E1728E-B54B-4B97-B894-960ABD37253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7">
              <a:extLst>
                <a:ext uri="{FF2B5EF4-FFF2-40B4-BE49-F238E27FC236}">
                  <a16:creationId xmlns:a16="http://schemas.microsoft.com/office/drawing/2014/main" id="{881BB070-67E1-408B-B7FA-E68E19F813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8">
              <a:extLst>
                <a:ext uri="{FF2B5EF4-FFF2-40B4-BE49-F238E27FC236}">
                  <a16:creationId xmlns:a16="http://schemas.microsoft.com/office/drawing/2014/main" id="{30B30D45-9F2D-494A-B345-4E84292F50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9">
              <a:extLst>
                <a:ext uri="{FF2B5EF4-FFF2-40B4-BE49-F238E27FC236}">
                  <a16:creationId xmlns:a16="http://schemas.microsoft.com/office/drawing/2014/main" id="{C68C4B8A-BBE7-4432-BBC7-A1657C46AD3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10">
              <a:extLst>
                <a:ext uri="{FF2B5EF4-FFF2-40B4-BE49-F238E27FC236}">
                  <a16:creationId xmlns:a16="http://schemas.microsoft.com/office/drawing/2014/main" id="{B695AAE1-EBC6-46C4-A41D-5CD42A6C33F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1">
              <a:extLst>
                <a:ext uri="{FF2B5EF4-FFF2-40B4-BE49-F238E27FC236}">
                  <a16:creationId xmlns:a16="http://schemas.microsoft.com/office/drawing/2014/main" id="{2220297E-D0DB-46A9-A03E-4988049AE25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2">
              <a:extLst>
                <a:ext uri="{FF2B5EF4-FFF2-40B4-BE49-F238E27FC236}">
                  <a16:creationId xmlns:a16="http://schemas.microsoft.com/office/drawing/2014/main" id="{DF8249C8-F7BA-44AE-A007-4766C123B78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3">
              <a:extLst>
                <a:ext uri="{FF2B5EF4-FFF2-40B4-BE49-F238E27FC236}">
                  <a16:creationId xmlns:a16="http://schemas.microsoft.com/office/drawing/2014/main" id="{383086EB-C622-4858-A180-7BD1CB1737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4">
              <a:extLst>
                <a:ext uri="{FF2B5EF4-FFF2-40B4-BE49-F238E27FC236}">
                  <a16:creationId xmlns:a16="http://schemas.microsoft.com/office/drawing/2014/main" id="{97339668-FDF4-43C2-B43B-00AA833302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5">
              <a:extLst>
                <a:ext uri="{FF2B5EF4-FFF2-40B4-BE49-F238E27FC236}">
                  <a16:creationId xmlns:a16="http://schemas.microsoft.com/office/drawing/2014/main" id="{E3E3423E-82E5-4DEB-9072-414EBE9F34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6">
              <a:extLst>
                <a:ext uri="{FF2B5EF4-FFF2-40B4-BE49-F238E27FC236}">
                  <a16:creationId xmlns:a16="http://schemas.microsoft.com/office/drawing/2014/main" id="{E835BA22-538E-4303-9EA3-F3FDFD0017C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7">
              <a:extLst>
                <a:ext uri="{FF2B5EF4-FFF2-40B4-BE49-F238E27FC236}">
                  <a16:creationId xmlns:a16="http://schemas.microsoft.com/office/drawing/2014/main" id="{8FBC2C8D-E856-482A-9F65-154803543D4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8">
              <a:extLst>
                <a:ext uri="{FF2B5EF4-FFF2-40B4-BE49-F238E27FC236}">
                  <a16:creationId xmlns:a16="http://schemas.microsoft.com/office/drawing/2014/main" id="{E5C7E939-4428-4E75-8045-703E5A433E9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9">
              <a:extLst>
                <a:ext uri="{FF2B5EF4-FFF2-40B4-BE49-F238E27FC236}">
                  <a16:creationId xmlns:a16="http://schemas.microsoft.com/office/drawing/2014/main" id="{31E5BFAD-F29D-4E97-AB6F-929C6C50491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20">
              <a:extLst>
                <a:ext uri="{FF2B5EF4-FFF2-40B4-BE49-F238E27FC236}">
                  <a16:creationId xmlns:a16="http://schemas.microsoft.com/office/drawing/2014/main" id="{863FE2D8-304C-4E23-90D8-D17904D8833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1">
              <a:extLst>
                <a:ext uri="{FF2B5EF4-FFF2-40B4-BE49-F238E27FC236}">
                  <a16:creationId xmlns:a16="http://schemas.microsoft.com/office/drawing/2014/main" id="{BC58C5A2-0EDA-4DDE-B5C5-48F29F25EB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2">
              <a:extLst>
                <a:ext uri="{FF2B5EF4-FFF2-40B4-BE49-F238E27FC236}">
                  <a16:creationId xmlns:a16="http://schemas.microsoft.com/office/drawing/2014/main" id="{71840237-A0E9-4084-A48C-C2130330DC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3">
              <a:extLst>
                <a:ext uri="{FF2B5EF4-FFF2-40B4-BE49-F238E27FC236}">
                  <a16:creationId xmlns:a16="http://schemas.microsoft.com/office/drawing/2014/main" id="{BD2D710E-C52F-422B-B039-EF5300224E7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4" name="Picture 3" descr="A dashboard of a car">
            <a:extLst>
              <a:ext uri="{FF2B5EF4-FFF2-40B4-BE49-F238E27FC236}">
                <a16:creationId xmlns:a16="http://schemas.microsoft.com/office/drawing/2014/main" id="{D2A70BD8-7FD4-6BEE-61B7-81AF314AE03F}"/>
              </a:ext>
            </a:extLst>
          </p:cNvPr>
          <p:cNvPicPr>
            <a:picLocks noChangeAspect="1"/>
          </p:cNvPicPr>
          <p:nvPr/>
        </p:nvPicPr>
        <p:blipFill>
          <a:blip r:embed="rId2"/>
          <a:srcRect t="15737" r="1" b="1"/>
          <a:stretch/>
        </p:blipFill>
        <p:spPr>
          <a:xfrm>
            <a:off x="-1061" y="227"/>
            <a:ext cx="12193061" cy="6858000"/>
          </a:xfrm>
          <a:prstGeom prst="rect">
            <a:avLst/>
          </a:prstGeom>
        </p:spPr>
      </p:pic>
      <p:grpSp>
        <p:nvGrpSpPr>
          <p:cNvPr id="32" name="Group 31">
            <a:extLst>
              <a:ext uri="{FF2B5EF4-FFF2-40B4-BE49-F238E27FC236}">
                <a16:creationId xmlns:a16="http://schemas.microsoft.com/office/drawing/2014/main" id="{B713E673-8D72-40C1-9E6C-22535AB23A9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186483"/>
            <a:ext cx="12192000" cy="4477933"/>
            <a:chOff x="0" y="1186483"/>
            <a:chExt cx="12192000" cy="4477933"/>
          </a:xfrm>
        </p:grpSpPr>
        <p:sp>
          <p:nvSpPr>
            <p:cNvPr id="33" name="Rectangle 32">
              <a:extLst>
                <a:ext uri="{FF2B5EF4-FFF2-40B4-BE49-F238E27FC236}">
                  <a16:creationId xmlns:a16="http://schemas.microsoft.com/office/drawing/2014/main" id="{0F056959-7EBE-4F00-A165-AA4B8A59F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048" y="1186483"/>
              <a:ext cx="12188952"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Isosceles Triangle 39">
              <a:extLst>
                <a:ext uri="{FF2B5EF4-FFF2-40B4-BE49-F238E27FC236}">
                  <a16:creationId xmlns:a16="http://schemas.microsoft.com/office/drawing/2014/main" id="{F66C3021-62F1-4FCD-AF7A-CACC9252544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85852"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FB13FAAD-5702-44C5-9CAF-7A4BC2C720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1991156"/>
              <a:ext cx="12192000"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p:cNvSpPr>
            <a:spLocks noGrp="1"/>
          </p:cNvSpPr>
          <p:nvPr>
            <p:ph type="ctrTitle"/>
          </p:nvPr>
        </p:nvSpPr>
        <p:spPr>
          <a:xfrm>
            <a:off x="1759236" y="2075504"/>
            <a:ext cx="8679915" cy="1748729"/>
          </a:xfrm>
        </p:spPr>
        <p:txBody>
          <a:bodyPr>
            <a:normAutofit/>
          </a:bodyPr>
          <a:lstStyle/>
          <a:p>
            <a:r>
              <a:rPr lang="en-US"/>
              <a:t>Fatal 4 and the 20mph speed limit</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CE9F27-84B2-8FFD-808C-90110686F515}"/>
              </a:ext>
            </a:extLst>
          </p:cNvPr>
          <p:cNvSpPr>
            <a:spLocks noGrp="1"/>
          </p:cNvSpPr>
          <p:nvPr>
            <p:ph type="title"/>
          </p:nvPr>
        </p:nvSpPr>
        <p:spPr/>
        <p:txBody>
          <a:bodyPr/>
          <a:lstStyle/>
          <a:p>
            <a:r>
              <a:rPr lang="en-US">
                <a:cs typeface="Calibri Light"/>
              </a:rPr>
              <a:t>Introduction</a:t>
            </a:r>
            <a:endParaRPr lang="en-US"/>
          </a:p>
        </p:txBody>
      </p:sp>
      <p:sp>
        <p:nvSpPr>
          <p:cNvPr id="3" name="Content Placeholder 2">
            <a:extLst>
              <a:ext uri="{FF2B5EF4-FFF2-40B4-BE49-F238E27FC236}">
                <a16:creationId xmlns:a16="http://schemas.microsoft.com/office/drawing/2014/main" id="{C5C48F5E-C09B-0757-5D6C-F041C518C692}"/>
              </a:ext>
            </a:extLst>
          </p:cNvPr>
          <p:cNvSpPr>
            <a:spLocks noGrp="1"/>
          </p:cNvSpPr>
          <p:nvPr>
            <p:ph idx="1"/>
          </p:nvPr>
        </p:nvSpPr>
        <p:spPr/>
        <p:txBody>
          <a:bodyPr/>
          <a:lstStyle/>
          <a:p>
            <a:r>
              <a:rPr lang="en-GB"/>
              <a:t>Fatal 4</a:t>
            </a:r>
          </a:p>
          <a:p>
            <a:endParaRPr lang="en-GB"/>
          </a:p>
          <a:p>
            <a:r>
              <a:rPr lang="en-GB"/>
              <a:t>20 mph speed limit</a:t>
            </a:r>
          </a:p>
          <a:p>
            <a:endParaRPr lang="en-GB"/>
          </a:p>
          <a:p>
            <a:r>
              <a:rPr lang="en-GB"/>
              <a:t>Each of the fatal 4</a:t>
            </a:r>
          </a:p>
          <a:p>
            <a:endParaRPr lang="en-GB"/>
          </a:p>
          <a:p>
            <a:r>
              <a:rPr lang="en-GB"/>
              <a:t>Whether the 20 mph change was beneficial </a:t>
            </a:r>
          </a:p>
          <a:p>
            <a:endParaRPr lang="en-US"/>
          </a:p>
        </p:txBody>
      </p:sp>
    </p:spTree>
    <p:extLst>
      <p:ext uri="{BB962C8B-B14F-4D97-AF65-F5344CB8AC3E}">
        <p14:creationId xmlns:p14="http://schemas.microsoft.com/office/powerpoint/2010/main" val="41038027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0"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1" name="Group 60">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5" name="Rectangle 34">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Isosceles Triangle 35">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63" name="Rectangle 62">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874B7CAA-E4C6-4E88-3A97-51579352F7F6}"/>
              </a:ext>
            </a:extLst>
          </p:cNvPr>
          <p:cNvSpPr>
            <a:spLocks noGrp="1"/>
          </p:cNvSpPr>
          <p:nvPr>
            <p:ph type="title"/>
          </p:nvPr>
        </p:nvSpPr>
        <p:spPr>
          <a:xfrm>
            <a:off x="1378425" y="5199797"/>
            <a:ext cx="9435152" cy="789673"/>
          </a:xfrm>
        </p:spPr>
        <p:txBody>
          <a:bodyPr vert="horz" lIns="228600" tIns="228600" rIns="228600" bIns="0" rtlCol="0" anchor="ctr">
            <a:normAutofit/>
          </a:bodyPr>
          <a:lstStyle/>
          <a:p>
            <a:pPr>
              <a:lnSpc>
                <a:spcPct val="80000"/>
              </a:lnSpc>
            </a:pPr>
            <a:r>
              <a:rPr lang="en-US">
                <a:solidFill>
                  <a:schemeClr val="bg1"/>
                </a:solidFill>
              </a:rPr>
              <a:t>Overview of the fatal 4</a:t>
            </a:r>
          </a:p>
        </p:txBody>
      </p:sp>
      <p:sp>
        <p:nvSpPr>
          <p:cNvPr id="5" name="Footer Placeholder 4">
            <a:extLst>
              <a:ext uri="{FF2B5EF4-FFF2-40B4-BE49-F238E27FC236}">
                <a16:creationId xmlns:a16="http://schemas.microsoft.com/office/drawing/2014/main" id="{9917E6F0-8685-F269-FDE7-71E62220A2A6}"/>
              </a:ext>
            </a:extLst>
          </p:cNvPr>
          <p:cNvSpPr>
            <a:spLocks noGrp="1"/>
          </p:cNvSpPr>
          <p:nvPr>
            <p:ph type="ftr" sz="quarter" idx="11"/>
          </p:nvPr>
        </p:nvSpPr>
        <p:spPr>
          <a:xfrm>
            <a:off x="804672" y="6406687"/>
            <a:ext cx="10588752" cy="320040"/>
          </a:xfrm>
        </p:spPr>
        <p:txBody>
          <a:bodyPr vert="horz" lIns="91440" tIns="45720" rIns="91440" bIns="45720" rtlCol="0" anchor="ctr">
            <a:normAutofit/>
          </a:bodyPr>
          <a:lstStyle/>
          <a:p>
            <a:pPr algn="ctr" defTabSz="457200">
              <a:lnSpc>
                <a:spcPct val="90000"/>
              </a:lnSpc>
              <a:spcAft>
                <a:spcPts val="600"/>
              </a:spcAft>
            </a:pPr>
            <a:r>
              <a:rPr lang="en-US" sz="500" b="0" i="0">
                <a:solidFill>
                  <a:schemeClr val="bg1"/>
                </a:solidFill>
              </a:rPr>
              <a:t>
              </a:t>
            </a:r>
          </a:p>
        </p:txBody>
      </p:sp>
      <p:pic>
        <p:nvPicPr>
          <p:cNvPr id="8" name="Picture 7">
            <a:extLst>
              <a:ext uri="{FF2B5EF4-FFF2-40B4-BE49-F238E27FC236}">
                <a16:creationId xmlns:a16="http://schemas.microsoft.com/office/drawing/2014/main" id="{F67B1638-9D78-83E6-18D7-9589497D0ECD}"/>
              </a:ext>
            </a:extLst>
          </p:cNvPr>
          <p:cNvPicPr>
            <a:picLocks noChangeAspect="1"/>
          </p:cNvPicPr>
          <p:nvPr/>
        </p:nvPicPr>
        <p:blipFill>
          <a:blip r:embed="rId2"/>
          <a:srcRect t="8050" b="18183"/>
          <a:stretch/>
        </p:blipFill>
        <p:spPr>
          <a:xfrm>
            <a:off x="20" y="10"/>
            <a:ext cx="12191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
        <p:nvSpPr>
          <p:cNvPr id="4" name="Date Placeholder 3">
            <a:extLst>
              <a:ext uri="{FF2B5EF4-FFF2-40B4-BE49-F238E27FC236}">
                <a16:creationId xmlns:a16="http://schemas.microsoft.com/office/drawing/2014/main" id="{8920FDE6-4FBA-0051-47D8-781E175DD279}"/>
              </a:ext>
            </a:extLst>
          </p:cNvPr>
          <p:cNvSpPr>
            <a:spLocks noGrp="1"/>
          </p:cNvSpPr>
          <p:nvPr>
            <p:ph type="dt" sz="half" idx="10"/>
          </p:nvPr>
        </p:nvSpPr>
        <p:spPr>
          <a:xfrm>
            <a:off x="804672" y="320040"/>
            <a:ext cx="3657600" cy="320040"/>
          </a:xfrm>
        </p:spPr>
        <p:txBody>
          <a:bodyPr vert="horz" lIns="91440" tIns="45720" rIns="91440" bIns="45720" rtlCol="0" anchor="ctr">
            <a:normAutofit/>
          </a:bodyPr>
          <a:lstStyle/>
          <a:p>
            <a:pPr defTabSz="457200">
              <a:spcAft>
                <a:spcPts val="600"/>
              </a:spcAft>
            </a:pPr>
            <a:fld id="{E83A69DE-4F9F-410E-ADBF-0083EE062A39}" type="datetime1">
              <a:rPr lang="en-US" b="0">
                <a:solidFill>
                  <a:srgbClr val="FFFFFE"/>
                </a:solidFill>
              </a:rPr>
              <a:pPr defTabSz="457200">
                <a:spcAft>
                  <a:spcPts val="600"/>
                </a:spcAft>
              </a:pPr>
              <a:t>11/3/2024</a:t>
            </a:fld>
            <a:endParaRPr lang="en-US" b="0">
              <a:solidFill>
                <a:srgbClr val="FFFFFE"/>
              </a:solidFill>
            </a:endParaRPr>
          </a:p>
        </p:txBody>
      </p:sp>
      <p:sp>
        <p:nvSpPr>
          <p:cNvPr id="6" name="Slide Number Placeholder 5">
            <a:extLst>
              <a:ext uri="{FF2B5EF4-FFF2-40B4-BE49-F238E27FC236}">
                <a16:creationId xmlns:a16="http://schemas.microsoft.com/office/drawing/2014/main" id="{071BE168-8309-FD3E-D73B-E6A34E9D5327}"/>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a:solidFill>
                  <a:srgbClr val="FFFFFE"/>
                </a:solidFill>
              </a:rPr>
              <a:pPr defTabSz="457200">
                <a:spcAft>
                  <a:spcPts val="600"/>
                </a:spcAft>
              </a:pPr>
              <a:t>3</a:t>
            </a:fld>
            <a:endParaRPr lang="en-US">
              <a:solidFill>
                <a:srgbClr val="FFFFFE"/>
              </a:solidFill>
            </a:endParaRPr>
          </a:p>
        </p:txBody>
      </p:sp>
    </p:spTree>
    <p:extLst>
      <p:ext uri="{BB962C8B-B14F-4D97-AF65-F5344CB8AC3E}">
        <p14:creationId xmlns:p14="http://schemas.microsoft.com/office/powerpoint/2010/main" val="9316382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830B67-D7CF-1069-1C60-E1D82B2B99C9}"/>
              </a:ext>
            </a:extLst>
          </p:cNvPr>
          <p:cNvSpPr>
            <a:spLocks noGrp="1"/>
          </p:cNvSpPr>
          <p:nvPr>
            <p:ph type="title"/>
          </p:nvPr>
        </p:nvSpPr>
        <p:spPr>
          <a:xfrm>
            <a:off x="494834" y="2205925"/>
            <a:ext cx="3279689" cy="1864196"/>
          </a:xfrm>
        </p:spPr>
        <p:txBody>
          <a:bodyPr anchor="b">
            <a:normAutofit/>
          </a:bodyPr>
          <a:lstStyle/>
          <a:p>
            <a:r>
              <a:rPr lang="en-US"/>
              <a:t>What is the fatal 4</a:t>
            </a:r>
          </a:p>
        </p:txBody>
      </p:sp>
      <p:graphicFrame>
        <p:nvGraphicFramePr>
          <p:cNvPr id="8" name="Content Placeholder 2">
            <a:extLst>
              <a:ext uri="{FF2B5EF4-FFF2-40B4-BE49-F238E27FC236}">
                <a16:creationId xmlns:a16="http://schemas.microsoft.com/office/drawing/2014/main" id="{E43E02CC-5364-C746-DB7D-039E4582FB03}"/>
              </a:ext>
            </a:extLst>
          </p:cNvPr>
          <p:cNvGraphicFramePr>
            <a:graphicFrameLocks noGrp="1"/>
          </p:cNvGraphicFramePr>
          <p:nvPr>
            <p:ph idx="1"/>
            <p:extLst>
              <p:ext uri="{D42A27DB-BD31-4B8C-83A1-F6EECF244321}">
                <p14:modId xmlns:p14="http://schemas.microsoft.com/office/powerpoint/2010/main" val="1294880238"/>
              </p:ext>
            </p:extLst>
          </p:nvPr>
        </p:nvGraphicFramePr>
        <p:xfrm>
          <a:off x="5110163" y="803275"/>
          <a:ext cx="6275387" cy="524986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Date Placeholder 3">
            <a:extLst>
              <a:ext uri="{FF2B5EF4-FFF2-40B4-BE49-F238E27FC236}">
                <a16:creationId xmlns:a16="http://schemas.microsoft.com/office/drawing/2014/main" id="{33600E0A-8DEA-92E8-A693-E7A47E150523}"/>
              </a:ext>
            </a:extLst>
          </p:cNvPr>
          <p:cNvSpPr>
            <a:spLocks noGrp="1"/>
          </p:cNvSpPr>
          <p:nvPr>
            <p:ph type="dt" sz="half" idx="10"/>
          </p:nvPr>
        </p:nvSpPr>
        <p:spPr/>
        <p:txBody>
          <a:bodyPr anchor="ctr">
            <a:normAutofit/>
          </a:bodyPr>
          <a:lstStyle/>
          <a:p>
            <a:pPr>
              <a:spcAft>
                <a:spcPts val="600"/>
              </a:spcAft>
            </a:pPr>
            <a:fld id="{79E302F9-1151-49FA-8912-DAB45F261561}" type="datetime1">
              <a:pPr>
                <a:spcAft>
                  <a:spcPts val="600"/>
                </a:spcAft>
              </a:pPr>
              <a:t>11/3/2024</a:t>
            </a:fld>
            <a:endParaRPr lang="en-US"/>
          </a:p>
        </p:txBody>
      </p:sp>
      <p:sp>
        <p:nvSpPr>
          <p:cNvPr id="5" name="Footer Placeholder 4">
            <a:extLst>
              <a:ext uri="{FF2B5EF4-FFF2-40B4-BE49-F238E27FC236}">
                <a16:creationId xmlns:a16="http://schemas.microsoft.com/office/drawing/2014/main" id="{86EB2B6F-7958-65A8-989C-A445BD6B9A14}"/>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6BDE07BE-C315-F248-AF64-D1E904508BB8}"/>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4</a:t>
            </a:fld>
            <a:endParaRPr lang="en-US"/>
          </a:p>
        </p:txBody>
      </p:sp>
    </p:spTree>
    <p:extLst>
      <p:ext uri="{BB962C8B-B14F-4D97-AF65-F5344CB8AC3E}">
        <p14:creationId xmlns:p14="http://schemas.microsoft.com/office/powerpoint/2010/main" val="36052616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 name="Group 12">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4"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4" name="Group 33">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5" name="Rectangle 34">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6" name="Isosceles Triangle 35">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Rectangle 36">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39" name="Rectangle 38">
            <a:extLst>
              <a:ext uri="{FF2B5EF4-FFF2-40B4-BE49-F238E27FC236}">
                <a16:creationId xmlns:a16="http://schemas.microsoft.com/office/drawing/2014/main" id="{A3BAF07C-C39E-42EB-BB22-8D46691D97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3061"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1" name="Group 40">
            <a:extLst>
              <a:ext uri="{FF2B5EF4-FFF2-40B4-BE49-F238E27FC236}">
                <a16:creationId xmlns:a16="http://schemas.microsoft.com/office/drawing/2014/main" id="{D8E9CF54-0466-4261-9E62-0249E60E188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2" name="Freeform 5">
              <a:extLst>
                <a:ext uri="{FF2B5EF4-FFF2-40B4-BE49-F238E27FC236}">
                  <a16:creationId xmlns:a16="http://schemas.microsoft.com/office/drawing/2014/main" id="{33E32106-E8B1-4F76-9EE6-58537738A3C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6">
              <a:extLst>
                <a:ext uri="{FF2B5EF4-FFF2-40B4-BE49-F238E27FC236}">
                  <a16:creationId xmlns:a16="http://schemas.microsoft.com/office/drawing/2014/main" id="{C32C2C46-A045-44FB-8A74-5EBD650C27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7">
              <a:extLst>
                <a:ext uri="{FF2B5EF4-FFF2-40B4-BE49-F238E27FC236}">
                  <a16:creationId xmlns:a16="http://schemas.microsoft.com/office/drawing/2014/main" id="{6A76F79C-6683-4940-BCF7-4BCCCEE406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5" name="Freeform 8">
              <a:extLst>
                <a:ext uri="{FF2B5EF4-FFF2-40B4-BE49-F238E27FC236}">
                  <a16:creationId xmlns:a16="http://schemas.microsoft.com/office/drawing/2014/main" id="{FF4675A3-6D07-4B1F-9BFC-AEBEA1AD0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9">
              <a:extLst>
                <a:ext uri="{FF2B5EF4-FFF2-40B4-BE49-F238E27FC236}">
                  <a16:creationId xmlns:a16="http://schemas.microsoft.com/office/drawing/2014/main" id="{765E127A-B6B7-4B1D-B7BD-6C8C969D29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0">
              <a:extLst>
                <a:ext uri="{FF2B5EF4-FFF2-40B4-BE49-F238E27FC236}">
                  <a16:creationId xmlns:a16="http://schemas.microsoft.com/office/drawing/2014/main" id="{3BCA9D9E-C72C-4751-BFA9-10B85CACE3C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1">
              <a:extLst>
                <a:ext uri="{FF2B5EF4-FFF2-40B4-BE49-F238E27FC236}">
                  <a16:creationId xmlns:a16="http://schemas.microsoft.com/office/drawing/2014/main" id="{080C708C-69BF-441B-AB75-C98160ED06D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9" name="Freeform 12">
              <a:extLst>
                <a:ext uri="{FF2B5EF4-FFF2-40B4-BE49-F238E27FC236}">
                  <a16:creationId xmlns:a16="http://schemas.microsoft.com/office/drawing/2014/main" id="{3E79964E-F8F1-4763-8892-7BC3DAE306E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3">
              <a:extLst>
                <a:ext uri="{FF2B5EF4-FFF2-40B4-BE49-F238E27FC236}">
                  <a16:creationId xmlns:a16="http://schemas.microsoft.com/office/drawing/2014/main" id="{FE09592A-FCC9-4AE5-BA0B-730C6F3BBE9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1" name="Freeform 14">
              <a:extLst>
                <a:ext uri="{FF2B5EF4-FFF2-40B4-BE49-F238E27FC236}">
                  <a16:creationId xmlns:a16="http://schemas.microsoft.com/office/drawing/2014/main" id="{96448994-820C-4BC1-ABF3-4579C6F99A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2" name="Freeform 15">
              <a:extLst>
                <a:ext uri="{FF2B5EF4-FFF2-40B4-BE49-F238E27FC236}">
                  <a16:creationId xmlns:a16="http://schemas.microsoft.com/office/drawing/2014/main" id="{9BB0D192-565A-42B9-B292-CC032D71A6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3" name="Freeform 16">
              <a:extLst>
                <a:ext uri="{FF2B5EF4-FFF2-40B4-BE49-F238E27FC236}">
                  <a16:creationId xmlns:a16="http://schemas.microsoft.com/office/drawing/2014/main" id="{6D1CA09C-5F40-4E92-A7E9-D1FCEE51283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4" name="Freeform 17">
              <a:extLst>
                <a:ext uri="{FF2B5EF4-FFF2-40B4-BE49-F238E27FC236}">
                  <a16:creationId xmlns:a16="http://schemas.microsoft.com/office/drawing/2014/main" id="{379F5AA5-2E14-4880-A5A6-07AEF2AD89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18">
              <a:extLst>
                <a:ext uri="{FF2B5EF4-FFF2-40B4-BE49-F238E27FC236}">
                  <a16:creationId xmlns:a16="http://schemas.microsoft.com/office/drawing/2014/main" id="{EF14BD32-D239-4DA3-98B3-7752073657C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19">
              <a:extLst>
                <a:ext uri="{FF2B5EF4-FFF2-40B4-BE49-F238E27FC236}">
                  <a16:creationId xmlns:a16="http://schemas.microsoft.com/office/drawing/2014/main" id="{CF07B250-E5E4-4624-9BD7-8D513A67B73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0">
              <a:extLst>
                <a:ext uri="{FF2B5EF4-FFF2-40B4-BE49-F238E27FC236}">
                  <a16:creationId xmlns:a16="http://schemas.microsoft.com/office/drawing/2014/main" id="{BCC5D120-7C8C-4290-865C-4EE6E4F245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21">
              <a:extLst>
                <a:ext uri="{FF2B5EF4-FFF2-40B4-BE49-F238E27FC236}">
                  <a16:creationId xmlns:a16="http://schemas.microsoft.com/office/drawing/2014/main" id="{C24688C6-CAE5-4EF2-B2BA-A138DA0A24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22">
              <a:extLst>
                <a:ext uri="{FF2B5EF4-FFF2-40B4-BE49-F238E27FC236}">
                  <a16:creationId xmlns:a16="http://schemas.microsoft.com/office/drawing/2014/main" id="{6BD31099-7C13-4901-A04F-632B1CD846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0" name="Freeform 23">
              <a:extLst>
                <a:ext uri="{FF2B5EF4-FFF2-40B4-BE49-F238E27FC236}">
                  <a16:creationId xmlns:a16="http://schemas.microsoft.com/office/drawing/2014/main" id="{679F5FF7-82B2-4033-8FBE-63170C93783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0E873D95-AC0D-5800-D0C3-9B6F0DF728DA}"/>
              </a:ext>
            </a:extLst>
          </p:cNvPr>
          <p:cNvSpPr>
            <a:spLocks noGrp="1"/>
          </p:cNvSpPr>
          <p:nvPr>
            <p:ph type="title"/>
          </p:nvPr>
        </p:nvSpPr>
        <p:spPr>
          <a:xfrm>
            <a:off x="1378425" y="5199797"/>
            <a:ext cx="9435152" cy="789673"/>
          </a:xfrm>
        </p:spPr>
        <p:txBody>
          <a:bodyPr vert="horz" lIns="228600" tIns="228600" rIns="228600" bIns="0" rtlCol="0" anchor="ctr">
            <a:normAutofit/>
          </a:bodyPr>
          <a:lstStyle/>
          <a:p>
            <a:pPr>
              <a:lnSpc>
                <a:spcPct val="80000"/>
              </a:lnSpc>
            </a:pPr>
            <a:r>
              <a:rPr lang="en-US">
                <a:solidFill>
                  <a:schemeClr val="bg1"/>
                </a:solidFill>
              </a:rPr>
              <a:t>Overview of the 20 mph speed limit</a:t>
            </a:r>
          </a:p>
        </p:txBody>
      </p:sp>
      <p:sp>
        <p:nvSpPr>
          <p:cNvPr id="5" name="Footer Placeholder 4">
            <a:extLst>
              <a:ext uri="{FF2B5EF4-FFF2-40B4-BE49-F238E27FC236}">
                <a16:creationId xmlns:a16="http://schemas.microsoft.com/office/drawing/2014/main" id="{289368D9-145B-6571-8483-9C332ED4B0BF}"/>
              </a:ext>
            </a:extLst>
          </p:cNvPr>
          <p:cNvSpPr>
            <a:spLocks noGrp="1"/>
          </p:cNvSpPr>
          <p:nvPr>
            <p:ph type="ftr" sz="quarter" idx="11"/>
          </p:nvPr>
        </p:nvSpPr>
        <p:spPr>
          <a:xfrm>
            <a:off x="804672" y="6406687"/>
            <a:ext cx="10588752" cy="320040"/>
          </a:xfrm>
        </p:spPr>
        <p:txBody>
          <a:bodyPr vert="horz" lIns="91440" tIns="45720" rIns="91440" bIns="45720" rtlCol="0" anchor="ctr">
            <a:normAutofit/>
          </a:bodyPr>
          <a:lstStyle/>
          <a:p>
            <a:pPr algn="ctr" defTabSz="457200">
              <a:lnSpc>
                <a:spcPct val="90000"/>
              </a:lnSpc>
              <a:spcAft>
                <a:spcPts val="600"/>
              </a:spcAft>
            </a:pPr>
            <a:r>
              <a:rPr lang="en-US" sz="500">
                <a:solidFill>
                  <a:schemeClr val="bg1"/>
                </a:solidFill>
              </a:rPr>
              <a:t>
              </a:t>
            </a:r>
          </a:p>
        </p:txBody>
      </p:sp>
      <p:pic>
        <p:nvPicPr>
          <p:cNvPr id="8" name="Picture 7" descr="Speedometer">
            <a:extLst>
              <a:ext uri="{FF2B5EF4-FFF2-40B4-BE49-F238E27FC236}">
                <a16:creationId xmlns:a16="http://schemas.microsoft.com/office/drawing/2014/main" id="{5B77552F-7F1A-1379-CEFC-0D817AED75F4}"/>
              </a:ext>
            </a:extLst>
          </p:cNvPr>
          <p:cNvPicPr>
            <a:picLocks noChangeAspect="1"/>
          </p:cNvPicPr>
          <p:nvPr/>
        </p:nvPicPr>
        <p:blipFill>
          <a:blip r:embed="rId2"/>
          <a:srcRect t="12731" b="20612"/>
          <a:stretch/>
        </p:blipFill>
        <p:spPr>
          <a:xfrm>
            <a:off x="20" y="10"/>
            <a:ext cx="12191980" cy="5058947"/>
          </a:xfrm>
          <a:custGeom>
            <a:avLst/>
            <a:gdLst/>
            <a:ahLst/>
            <a:cxnLst/>
            <a:rect l="l" t="t" r="r" b="b"/>
            <a:pathLst>
              <a:path w="12192000" h="5058957">
                <a:moveTo>
                  <a:pt x="0" y="0"/>
                </a:moveTo>
                <a:lnTo>
                  <a:pt x="12192000" y="0"/>
                </a:lnTo>
                <a:lnTo>
                  <a:pt x="12192000" y="259692"/>
                </a:lnTo>
                <a:lnTo>
                  <a:pt x="12192000" y="3542069"/>
                </a:lnTo>
                <a:lnTo>
                  <a:pt x="12192000" y="3734194"/>
                </a:lnTo>
                <a:lnTo>
                  <a:pt x="12192000" y="4710012"/>
                </a:lnTo>
                <a:lnTo>
                  <a:pt x="12113803" y="4718295"/>
                </a:lnTo>
                <a:cubicBezTo>
                  <a:pt x="10139508" y="4916244"/>
                  <a:pt x="8237152" y="5009247"/>
                  <a:pt x="6753597" y="5041852"/>
                </a:cubicBezTo>
                <a:cubicBezTo>
                  <a:pt x="4940362" y="5081701"/>
                  <a:pt x="2657278" y="5062371"/>
                  <a:pt x="400746" y="4870509"/>
                </a:cubicBezTo>
                <a:lnTo>
                  <a:pt x="0" y="4833533"/>
                </a:lnTo>
                <a:lnTo>
                  <a:pt x="0" y="3734194"/>
                </a:lnTo>
                <a:lnTo>
                  <a:pt x="0" y="3542069"/>
                </a:lnTo>
                <a:lnTo>
                  <a:pt x="0" y="259692"/>
                </a:lnTo>
                <a:close/>
              </a:path>
            </a:pathLst>
          </a:custGeom>
        </p:spPr>
      </p:pic>
      <p:sp>
        <p:nvSpPr>
          <p:cNvPr id="4" name="Date Placeholder 3">
            <a:extLst>
              <a:ext uri="{FF2B5EF4-FFF2-40B4-BE49-F238E27FC236}">
                <a16:creationId xmlns:a16="http://schemas.microsoft.com/office/drawing/2014/main" id="{B8B99788-5D8A-F6FF-206D-4EAA627A3454}"/>
              </a:ext>
            </a:extLst>
          </p:cNvPr>
          <p:cNvSpPr>
            <a:spLocks noGrp="1"/>
          </p:cNvSpPr>
          <p:nvPr>
            <p:ph type="dt" sz="half" idx="10"/>
          </p:nvPr>
        </p:nvSpPr>
        <p:spPr>
          <a:xfrm>
            <a:off x="804672" y="320040"/>
            <a:ext cx="3657600" cy="320040"/>
          </a:xfrm>
        </p:spPr>
        <p:txBody>
          <a:bodyPr vert="horz" lIns="91440" tIns="45720" rIns="91440" bIns="45720" rtlCol="0" anchor="ctr">
            <a:normAutofit/>
          </a:bodyPr>
          <a:lstStyle/>
          <a:p>
            <a:pPr defTabSz="457200">
              <a:spcAft>
                <a:spcPts val="600"/>
              </a:spcAft>
            </a:pPr>
            <a:fld id="{992D8B89-64FD-450A-A6B7-70896C38CB11}" type="datetime1">
              <a:rPr lang="en-US">
                <a:solidFill>
                  <a:srgbClr val="FFFFFE"/>
                </a:solidFill>
              </a:rPr>
              <a:pPr defTabSz="457200">
                <a:spcAft>
                  <a:spcPts val="600"/>
                </a:spcAft>
              </a:pPr>
              <a:t>11/3/2024</a:t>
            </a:fld>
            <a:endParaRPr lang="en-US">
              <a:solidFill>
                <a:srgbClr val="FFFFFE"/>
              </a:solidFill>
            </a:endParaRPr>
          </a:p>
        </p:txBody>
      </p:sp>
      <p:sp>
        <p:nvSpPr>
          <p:cNvPr id="6" name="Slide Number Placeholder 5">
            <a:extLst>
              <a:ext uri="{FF2B5EF4-FFF2-40B4-BE49-F238E27FC236}">
                <a16:creationId xmlns:a16="http://schemas.microsoft.com/office/drawing/2014/main" id="{37669F88-2A20-1098-2135-78BF8009AB7F}"/>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a:solidFill>
                  <a:srgbClr val="FFFFFE"/>
                </a:solidFill>
              </a:rPr>
              <a:pPr defTabSz="457200">
                <a:spcAft>
                  <a:spcPts val="600"/>
                </a:spcAft>
              </a:pPr>
              <a:t>5</a:t>
            </a:fld>
            <a:endParaRPr lang="en-US">
              <a:solidFill>
                <a:srgbClr val="FFFFFE"/>
              </a:solidFill>
            </a:endParaRPr>
          </a:p>
        </p:txBody>
      </p:sp>
    </p:spTree>
    <p:extLst>
      <p:ext uri="{BB962C8B-B14F-4D97-AF65-F5344CB8AC3E}">
        <p14:creationId xmlns:p14="http://schemas.microsoft.com/office/powerpoint/2010/main" val="34629906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7" name="Rectangle 46">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48" name="Group 47">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49"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0"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30"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1"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51" name="Rectangle 50">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a:extLst>
              <a:ext uri="{FF2B5EF4-FFF2-40B4-BE49-F238E27FC236}">
                <a16:creationId xmlns:a16="http://schemas.microsoft.com/office/drawing/2014/main" id="{9BDEE079-E58B-7C44-3201-7C5422701112}"/>
              </a:ext>
            </a:extLst>
          </p:cNvPr>
          <p:cNvSpPr>
            <a:spLocks noGrp="1"/>
          </p:cNvSpPr>
          <p:nvPr>
            <p:ph type="dt" sz="half" idx="10"/>
          </p:nvPr>
        </p:nvSpPr>
        <p:spPr>
          <a:xfrm>
            <a:off x="2959100" y="320040"/>
            <a:ext cx="3851440" cy="320040"/>
          </a:xfrm>
        </p:spPr>
        <p:txBody>
          <a:bodyPr>
            <a:normAutofit/>
          </a:bodyPr>
          <a:lstStyle/>
          <a:p>
            <a:pPr>
              <a:spcAft>
                <a:spcPts val="600"/>
              </a:spcAft>
            </a:pPr>
            <a:fld id="{096F2DBF-AE83-4E90-B7F4-FB3ADED8B26B}" type="datetime1">
              <a:rPr lang="en-US">
                <a:solidFill>
                  <a:schemeClr val="tx1">
                    <a:lumMod val="65000"/>
                    <a:lumOff val="35000"/>
                  </a:schemeClr>
                </a:solidFill>
              </a:rPr>
              <a:pPr>
                <a:spcAft>
                  <a:spcPts val="600"/>
                </a:spcAft>
              </a:pPr>
              <a:t>11/3/2024</a:t>
            </a:fld>
            <a:endParaRPr lang="en-US">
              <a:solidFill>
                <a:schemeClr val="tx1">
                  <a:lumMod val="65000"/>
                  <a:lumOff val="35000"/>
                </a:schemeClr>
              </a:solidFill>
            </a:endParaRPr>
          </a:p>
        </p:txBody>
      </p:sp>
      <p:sp>
        <p:nvSpPr>
          <p:cNvPr id="6" name="Slide Number Placeholder 5">
            <a:extLst>
              <a:ext uri="{FF2B5EF4-FFF2-40B4-BE49-F238E27FC236}">
                <a16:creationId xmlns:a16="http://schemas.microsoft.com/office/drawing/2014/main" id="{7844E4AD-BD74-2A53-55DD-039F59FCA6DE}"/>
              </a:ext>
            </a:extLst>
          </p:cNvPr>
          <p:cNvSpPr>
            <a:spLocks noGrp="1"/>
          </p:cNvSpPr>
          <p:nvPr>
            <p:ph type="sldNum" sz="quarter" idx="12"/>
          </p:nvPr>
        </p:nvSpPr>
        <p:spPr>
          <a:xfrm>
            <a:off x="10469880" y="320040"/>
            <a:ext cx="914400" cy="320040"/>
          </a:xfrm>
        </p:spPr>
        <p:txBody>
          <a:bodyPr>
            <a:normAutofit/>
          </a:bodyPr>
          <a:lstStyle/>
          <a:p>
            <a:pPr>
              <a:spcAft>
                <a:spcPts val="600"/>
              </a:spcAft>
            </a:pPr>
            <a:fld id="{196A61CA-0502-4EE4-9724-96EA822543E5}" type="slidenum">
              <a:rPr lang="en-US">
                <a:solidFill>
                  <a:schemeClr val="tx1">
                    <a:lumMod val="65000"/>
                    <a:lumOff val="35000"/>
                  </a:schemeClr>
                </a:solidFill>
              </a:rPr>
              <a:pPr>
                <a:spcAft>
                  <a:spcPts val="600"/>
                </a:spcAft>
              </a:pPr>
              <a:t>6</a:t>
            </a:fld>
            <a:endParaRPr lang="en-US">
              <a:solidFill>
                <a:schemeClr val="tx1">
                  <a:lumMod val="65000"/>
                  <a:lumOff val="35000"/>
                </a:schemeClr>
              </a:solidFill>
            </a:endParaRPr>
          </a:p>
        </p:txBody>
      </p:sp>
      <p:sp>
        <p:nvSpPr>
          <p:cNvPr id="52" name="Isosceles Triangle 51">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3" name="Content Placeholder 2">
            <a:extLst>
              <a:ext uri="{FF2B5EF4-FFF2-40B4-BE49-F238E27FC236}">
                <a16:creationId xmlns:a16="http://schemas.microsoft.com/office/drawing/2014/main" id="{FE4EBDDA-72DA-B03D-A880-DF0C27452BFA}"/>
              </a:ext>
            </a:extLst>
          </p:cNvPr>
          <p:cNvSpPr>
            <a:spLocks noGrp="1"/>
          </p:cNvSpPr>
          <p:nvPr>
            <p:ph idx="1"/>
          </p:nvPr>
        </p:nvSpPr>
        <p:spPr>
          <a:xfrm>
            <a:off x="2077847" y="857126"/>
            <a:ext cx="8521543" cy="5133722"/>
          </a:xfrm>
        </p:spPr>
        <p:txBody>
          <a:bodyPr vert="horz" lIns="91440" tIns="45720" rIns="91440" bIns="45720" rtlCol="0" anchor="t">
            <a:noAutofit/>
          </a:bodyPr>
          <a:lstStyle/>
          <a:p>
            <a:pPr>
              <a:lnSpc>
                <a:spcPct val="110000"/>
              </a:lnSpc>
            </a:pPr>
            <a:r>
              <a:rPr lang="en-US" sz="1600" dirty="0">
                <a:latin typeface="Calibri"/>
                <a:ea typeface="+mn-lt"/>
                <a:cs typeface="+mn-lt"/>
              </a:rPr>
              <a:t>As stated by Transport for Wales (2023), Wales implemented a significant policy in September 2023 to reduce the speed limit to 20 mph on the majority of restricted roads, that concentrate on residential and urban areas with high pedestrian traffic. Wales is now the first country in the UK to enforce a national 20 mph speed limit, which affects roughly 35% of its road system.</a:t>
            </a:r>
          </a:p>
          <a:p>
            <a:pPr>
              <a:lnSpc>
                <a:spcPct val="110000"/>
              </a:lnSpc>
            </a:pPr>
            <a:endParaRPr lang="en-US" sz="1600" dirty="0">
              <a:latin typeface="Calibri"/>
              <a:ea typeface="Calibri"/>
              <a:cs typeface="Calibri"/>
            </a:endParaRPr>
          </a:p>
          <a:p>
            <a:pPr>
              <a:lnSpc>
                <a:spcPct val="110000"/>
              </a:lnSpc>
            </a:pPr>
            <a:r>
              <a:rPr lang="en-US" sz="1600" dirty="0">
                <a:latin typeface="Calibri"/>
                <a:ea typeface="+mn-lt"/>
                <a:cs typeface="+mn-lt"/>
              </a:rPr>
              <a:t>According to Senedd Cymru(2023) More than 400,000 people have signed a petition against the new policy, making it one of the largest in Senedd history, sparking public debate. Welsh authorities have responded by implementing a phased enforcement strategy. In order to give people time to get used to the new rules, the initial emphasis will be on educating drivers rather than imposing fines. To assist in managing this transition, more funds have been given to </a:t>
            </a:r>
            <a:r>
              <a:rPr lang="en-US" sz="1600" dirty="0" err="1">
                <a:latin typeface="Calibri"/>
                <a:ea typeface="+mn-lt"/>
                <a:cs typeface="+mn-lt"/>
              </a:rPr>
              <a:t>GoSafe</a:t>
            </a:r>
            <a:r>
              <a:rPr lang="en-US" sz="1600" dirty="0">
                <a:latin typeface="Calibri"/>
                <a:ea typeface="+mn-lt"/>
                <a:cs typeface="+mn-lt"/>
              </a:rPr>
              <a:t>, a collaboration aimed at reducing casualties.</a:t>
            </a:r>
          </a:p>
          <a:p>
            <a:pPr>
              <a:lnSpc>
                <a:spcPct val="110000"/>
              </a:lnSpc>
            </a:pPr>
            <a:endParaRPr lang="en-US" sz="1600" dirty="0">
              <a:latin typeface="Calibri"/>
              <a:ea typeface="Calibri"/>
              <a:cs typeface="Calibri"/>
            </a:endParaRPr>
          </a:p>
          <a:p>
            <a:pPr>
              <a:lnSpc>
                <a:spcPct val="110000"/>
              </a:lnSpc>
            </a:pPr>
            <a:r>
              <a:rPr lang="en-US" sz="1600" err="1">
                <a:latin typeface="Calibri"/>
                <a:ea typeface="+mn-lt"/>
                <a:cs typeface="+mn-lt"/>
              </a:rPr>
              <a:t>GOV.Wales</a:t>
            </a:r>
            <a:r>
              <a:rPr lang="en-US" sz="1600" dirty="0">
                <a:latin typeface="Calibri"/>
                <a:ea typeface="+mn-lt"/>
                <a:cs typeface="+mn-lt"/>
              </a:rPr>
              <a:t>(2022) There may be substantial advantages to the change, according to research. Based on earlier research, 20 mph limits reduce collisions by about 40% compared to 30 mph limits. This could potentially save up to ten lives and avert up to 2,000 injuries each year throughout Wales. According to the Welsh government, these safety enhancements could result in yearly savings for emergency services and healthcare of about £92 million.</a:t>
            </a:r>
          </a:p>
        </p:txBody>
      </p:sp>
      <p:sp>
        <p:nvSpPr>
          <p:cNvPr id="5" name="Footer Placeholder 4">
            <a:extLst>
              <a:ext uri="{FF2B5EF4-FFF2-40B4-BE49-F238E27FC236}">
                <a16:creationId xmlns:a16="http://schemas.microsoft.com/office/drawing/2014/main" id="{E7E517AE-50D2-22EE-ED79-8AC2C7FBF2FD}"/>
              </a:ext>
            </a:extLst>
          </p:cNvPr>
          <p:cNvSpPr>
            <a:spLocks noGrp="1"/>
          </p:cNvSpPr>
          <p:nvPr>
            <p:ph type="ftr" sz="quarter" idx="11"/>
          </p:nvPr>
        </p:nvSpPr>
        <p:spPr>
          <a:xfrm>
            <a:off x="2880486" y="6227064"/>
            <a:ext cx="6568219" cy="320040"/>
          </a:xfrm>
        </p:spPr>
        <p:txBody>
          <a:bodyPr>
            <a:normAutofit/>
          </a:bodyPr>
          <a:lstStyle/>
          <a:p>
            <a:pPr algn="l">
              <a:lnSpc>
                <a:spcPct val="90000"/>
              </a:lnSpc>
              <a:spcAft>
                <a:spcPts val="600"/>
              </a:spcAft>
            </a:pPr>
            <a:r>
              <a:rPr lang="en-US" sz="500">
                <a:solidFill>
                  <a:schemeClr val="tx1">
                    <a:lumMod val="65000"/>
                    <a:lumOff val="35000"/>
                  </a:schemeClr>
                </a:solidFill>
              </a:rPr>
              <a:t>
              </a:t>
            </a:r>
          </a:p>
        </p:txBody>
      </p:sp>
    </p:spTree>
    <p:extLst>
      <p:ext uri="{BB962C8B-B14F-4D97-AF65-F5344CB8AC3E}">
        <p14:creationId xmlns:p14="http://schemas.microsoft.com/office/powerpoint/2010/main" val="389731723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F00D68-9FCA-1AA1-31A2-22530F9F4421}"/>
              </a:ext>
            </a:extLst>
          </p:cNvPr>
          <p:cNvSpPr>
            <a:spLocks noGrp="1"/>
          </p:cNvSpPr>
          <p:nvPr>
            <p:ph type="title"/>
          </p:nvPr>
        </p:nvSpPr>
        <p:spPr/>
        <p:txBody>
          <a:bodyPr/>
          <a:lstStyle/>
          <a:p>
            <a:r>
              <a:rPr lang="en-GB" dirty="0">
                <a:solidFill>
                  <a:schemeClr val="tx1">
                    <a:lumMod val="95000"/>
                    <a:lumOff val="5000"/>
                  </a:schemeClr>
                </a:solidFill>
                <a:ea typeface="Calibri Light"/>
                <a:cs typeface="Calibri Light"/>
              </a:rPr>
              <a:t>Anticipated benefits</a:t>
            </a:r>
            <a:endParaRPr lang="en-GB" dirty="0">
              <a:solidFill>
                <a:schemeClr val="tx1">
                  <a:lumMod val="95000"/>
                  <a:lumOff val="5000"/>
                </a:schemeClr>
              </a:solidFill>
            </a:endParaRPr>
          </a:p>
        </p:txBody>
      </p:sp>
      <p:sp>
        <p:nvSpPr>
          <p:cNvPr id="3" name="Content Placeholder 2">
            <a:extLst>
              <a:ext uri="{FF2B5EF4-FFF2-40B4-BE49-F238E27FC236}">
                <a16:creationId xmlns:a16="http://schemas.microsoft.com/office/drawing/2014/main" id="{2706C588-5199-8CBC-7D5C-0C81CBCEEFAC}"/>
              </a:ext>
            </a:extLst>
          </p:cNvPr>
          <p:cNvSpPr>
            <a:spLocks noGrp="1"/>
          </p:cNvSpPr>
          <p:nvPr>
            <p:ph idx="1"/>
          </p:nvPr>
        </p:nvSpPr>
        <p:spPr>
          <a:xfrm>
            <a:off x="5118447" y="1174893"/>
            <a:ext cx="6040264" cy="4876915"/>
          </a:xfrm>
        </p:spPr>
        <p:txBody>
          <a:bodyPr vert="horz" lIns="91440" tIns="45720" rIns="91440" bIns="45720" rtlCol="0" anchor="ctr">
            <a:noAutofit/>
          </a:bodyPr>
          <a:lstStyle/>
          <a:p>
            <a:r>
              <a:rPr lang="en-US" sz="1600" dirty="0">
                <a:latin typeface="Calibri"/>
                <a:ea typeface="+mn-lt"/>
                <a:cs typeface="+mn-lt"/>
              </a:rPr>
              <a:t>More active travel (walking, cycling, and wheeling) will reduce short car journeys in built-up areas.</a:t>
            </a:r>
            <a:endParaRPr lang="en-US" sz="1600" dirty="0">
              <a:latin typeface="Calibri"/>
              <a:ea typeface="Calibri"/>
              <a:cs typeface="Calibri"/>
            </a:endParaRPr>
          </a:p>
          <a:p>
            <a:r>
              <a:rPr lang="en-US" sz="1600" dirty="0">
                <a:latin typeface="Calibri"/>
                <a:ea typeface="+mn-lt"/>
                <a:cs typeface="+mn-lt"/>
              </a:rPr>
              <a:t>Increased social interaction within communities, boosting social cohesion.</a:t>
            </a:r>
            <a:endParaRPr lang="en-US" sz="1600" dirty="0">
              <a:latin typeface="Calibri"/>
              <a:ea typeface="Calibri"/>
              <a:cs typeface="Calibri"/>
            </a:endParaRPr>
          </a:p>
          <a:p>
            <a:r>
              <a:rPr lang="en-US" sz="1600" dirty="0">
                <a:latin typeface="Calibri"/>
                <a:ea typeface="+mn-lt"/>
                <a:cs typeface="+mn-lt"/>
              </a:rPr>
              <a:t>Improved physical and mental health from greater physical activity and social engagement.</a:t>
            </a:r>
            <a:endParaRPr lang="en-US" sz="1600" dirty="0">
              <a:latin typeface="Calibri"/>
              <a:ea typeface="Calibri"/>
              <a:cs typeface="Calibri"/>
            </a:endParaRPr>
          </a:p>
          <a:p>
            <a:r>
              <a:rPr lang="en-US" sz="1600" dirty="0">
                <a:latin typeface="Calibri"/>
                <a:ea typeface="+mn-lt"/>
                <a:cs typeface="+mn-lt"/>
              </a:rPr>
              <a:t>Lower NHS costs and workload due to fewer and less severe traffic injuries.</a:t>
            </a:r>
            <a:endParaRPr lang="en-US" sz="1600" dirty="0">
              <a:latin typeface="Calibri"/>
              <a:ea typeface="Calibri"/>
              <a:cs typeface="Calibri"/>
            </a:endParaRPr>
          </a:p>
          <a:p>
            <a:r>
              <a:rPr lang="en-US" sz="1600" dirty="0">
                <a:latin typeface="Calibri"/>
                <a:ea typeface="+mn-lt"/>
                <a:cs typeface="+mn-lt"/>
              </a:rPr>
              <a:t>Reduced NHS costs related to better health outcomes from more active travel.</a:t>
            </a:r>
            <a:endParaRPr lang="en-US" sz="1600" dirty="0">
              <a:latin typeface="Calibri"/>
              <a:ea typeface="Calibri"/>
              <a:cs typeface="Calibri"/>
            </a:endParaRPr>
          </a:p>
          <a:p>
            <a:r>
              <a:rPr lang="en-US" sz="1600" dirty="0">
                <a:latin typeface="Calibri"/>
                <a:ea typeface="+mn-lt"/>
                <a:cs typeface="+mn-lt"/>
              </a:rPr>
              <a:t>Strengthened local economies in areas impacted by lower traffic speeds, with increased footfall benefiting retail and hospitality sectors.</a:t>
            </a:r>
            <a:endParaRPr lang="en-US" sz="1600" dirty="0">
              <a:latin typeface="Calibri"/>
              <a:ea typeface="Calibri"/>
              <a:cs typeface="Calibri"/>
            </a:endParaRPr>
          </a:p>
          <a:p>
            <a:r>
              <a:rPr lang="en-US" sz="1600" dirty="0">
                <a:latin typeface="Calibri"/>
                <a:ea typeface="+mn-lt"/>
                <a:cs typeface="+mn-lt"/>
              </a:rPr>
              <a:t>Supports the Well-Being of Future Generations (Wales) Act 2015 goals, promoting health and well-being for a “healthier Wales </a:t>
            </a:r>
            <a:r>
              <a:rPr lang="en-US" sz="1600" dirty="0">
                <a:latin typeface="Calibri"/>
                <a:ea typeface="Calibri"/>
                <a:cs typeface="Calibri"/>
              </a:rPr>
              <a:t>Transport for Wales (2023)</a:t>
            </a:r>
          </a:p>
          <a:p>
            <a:endParaRPr lang="en-US" sz="1200" dirty="0">
              <a:latin typeface="Calibri"/>
              <a:ea typeface="Calibri"/>
              <a:cs typeface="Calibri"/>
            </a:endParaRPr>
          </a:p>
        </p:txBody>
      </p:sp>
    </p:spTree>
    <p:extLst>
      <p:ext uri="{BB962C8B-B14F-4D97-AF65-F5344CB8AC3E}">
        <p14:creationId xmlns:p14="http://schemas.microsoft.com/office/powerpoint/2010/main" val="4649740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2ECE0E-4679-DBF9-C0B4-83B33B692025}"/>
              </a:ext>
            </a:extLst>
          </p:cNvPr>
          <p:cNvSpPr>
            <a:spLocks noGrp="1"/>
          </p:cNvSpPr>
          <p:nvPr>
            <p:ph type="title"/>
          </p:nvPr>
        </p:nvSpPr>
        <p:spPr>
          <a:xfrm>
            <a:off x="1030280" y="2038727"/>
            <a:ext cx="3279689" cy="1864196"/>
          </a:xfrm>
        </p:spPr>
        <p:txBody>
          <a:bodyPr anchor="b">
            <a:normAutofit/>
          </a:bodyPr>
          <a:lstStyle/>
          <a:p>
            <a:r>
              <a:rPr lang="en-US" sz="4000" dirty="0">
                <a:solidFill>
                  <a:schemeClr val="tx1">
                    <a:lumMod val="95000"/>
                    <a:lumOff val="5000"/>
                  </a:schemeClr>
                </a:solidFill>
              </a:rPr>
              <a:t>Inappropriate speed</a:t>
            </a:r>
          </a:p>
        </p:txBody>
      </p:sp>
      <p:sp>
        <p:nvSpPr>
          <p:cNvPr id="4" name="Date Placeholder 3">
            <a:extLst>
              <a:ext uri="{FF2B5EF4-FFF2-40B4-BE49-F238E27FC236}">
                <a16:creationId xmlns:a16="http://schemas.microsoft.com/office/drawing/2014/main" id="{91F0D642-F843-46A8-CFDB-073AA472F2EC}"/>
              </a:ext>
            </a:extLst>
          </p:cNvPr>
          <p:cNvSpPr>
            <a:spLocks noGrp="1"/>
          </p:cNvSpPr>
          <p:nvPr>
            <p:ph type="dt" sz="half" idx="10"/>
          </p:nvPr>
        </p:nvSpPr>
        <p:spPr/>
        <p:txBody>
          <a:bodyPr anchor="ctr">
            <a:normAutofit/>
          </a:bodyPr>
          <a:lstStyle/>
          <a:p>
            <a:pPr>
              <a:spcAft>
                <a:spcPts val="600"/>
              </a:spcAft>
            </a:pPr>
            <a:fld id="{C1A42470-EA84-43BE-B9CC-6F4DE1FFBE98}" type="datetime1">
              <a:pPr>
                <a:spcAft>
                  <a:spcPts val="600"/>
                </a:spcAft>
              </a:pPr>
              <a:t>11/3/2024</a:t>
            </a:fld>
            <a:endParaRPr lang="en-US"/>
          </a:p>
        </p:txBody>
      </p:sp>
      <p:sp>
        <p:nvSpPr>
          <p:cNvPr id="5" name="Footer Placeholder 4">
            <a:extLst>
              <a:ext uri="{FF2B5EF4-FFF2-40B4-BE49-F238E27FC236}">
                <a16:creationId xmlns:a16="http://schemas.microsoft.com/office/drawing/2014/main" id="{D71212DC-E8F5-2E8C-FF37-8408E0E03A8E}"/>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86A8DE0D-3E29-31A7-D052-3CCACB5F57E6}"/>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8</a:t>
            </a:fld>
            <a:endParaRPr lang="en-US"/>
          </a:p>
        </p:txBody>
      </p:sp>
      <p:pic>
        <p:nvPicPr>
          <p:cNvPr id="8" name="Picture 7" descr="A close up view of a track and field lane in the dark">
            <a:extLst>
              <a:ext uri="{FF2B5EF4-FFF2-40B4-BE49-F238E27FC236}">
                <a16:creationId xmlns:a16="http://schemas.microsoft.com/office/drawing/2014/main" id="{1D682F18-D972-6C13-96B8-08611AF6F3E7}"/>
              </a:ext>
            </a:extLst>
          </p:cNvPr>
          <p:cNvPicPr>
            <a:picLocks noChangeAspect="1"/>
          </p:cNvPicPr>
          <p:nvPr/>
        </p:nvPicPr>
        <p:blipFill>
          <a:blip r:embed="rId2"/>
          <a:srcRect l="15198" r="18054" b="2"/>
          <a:stretch/>
        </p:blipFill>
        <p:spPr>
          <a:xfrm>
            <a:off x="5334000" y="762000"/>
            <a:ext cx="5333999" cy="5334000"/>
          </a:xfrm>
          <a:prstGeom prst="rect">
            <a:avLst/>
          </a:prstGeom>
          <a:noFill/>
        </p:spPr>
      </p:pic>
    </p:spTree>
    <p:extLst>
      <p:ext uri="{BB962C8B-B14F-4D97-AF65-F5344CB8AC3E}">
        <p14:creationId xmlns:p14="http://schemas.microsoft.com/office/powerpoint/2010/main" val="424490058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46C96486-FAD9-6D88-AAFE-16BB41C0998B}"/>
              </a:ext>
            </a:extLst>
          </p:cNvPr>
          <p:cNvSpPr>
            <a:spLocks noGrp="1"/>
          </p:cNvSpPr>
          <p:nvPr>
            <p:ph type="title"/>
          </p:nvPr>
        </p:nvSpPr>
        <p:spPr/>
        <p:txBody>
          <a:bodyPr/>
          <a:lstStyle/>
          <a:p>
            <a:r>
              <a:rPr lang="en-US" dirty="0">
                <a:solidFill>
                  <a:schemeClr val="tx1">
                    <a:lumMod val="95000"/>
                    <a:lumOff val="5000"/>
                  </a:schemeClr>
                </a:solidFill>
              </a:rPr>
              <a:t>Effects of speeding</a:t>
            </a:r>
          </a:p>
        </p:txBody>
      </p:sp>
      <p:sp>
        <p:nvSpPr>
          <p:cNvPr id="14" name="Content Placeholder 2">
            <a:extLst>
              <a:ext uri="{FF2B5EF4-FFF2-40B4-BE49-F238E27FC236}">
                <a16:creationId xmlns:a16="http://schemas.microsoft.com/office/drawing/2014/main" id="{874131A5-6F5F-3E96-B26C-CC493F3D9570}"/>
              </a:ext>
            </a:extLst>
          </p:cNvPr>
          <p:cNvSpPr>
            <a:spLocks noGrp="1"/>
          </p:cNvSpPr>
          <p:nvPr>
            <p:ph idx="1"/>
          </p:nvPr>
        </p:nvSpPr>
        <p:spPr>
          <a:xfrm>
            <a:off x="5115907" y="476977"/>
            <a:ext cx="6281873" cy="5248622"/>
          </a:xfrm>
        </p:spPr>
        <p:txBody>
          <a:bodyPr vert="horz" lIns="91440" tIns="45720" rIns="91440" bIns="45720" rtlCol="0" anchor="t">
            <a:noAutofit/>
          </a:bodyPr>
          <a:lstStyle/>
          <a:p>
            <a:r>
              <a:rPr lang="en-US" sz="1600" b="1" dirty="0">
                <a:latin typeface="Calibri"/>
                <a:ea typeface="+mn-lt"/>
                <a:cs typeface="+mn-lt"/>
              </a:rPr>
              <a:t>Increased Likelihood of Serious Injuries:</a:t>
            </a:r>
            <a:endParaRPr lang="en-US" sz="1600" b="1" dirty="0">
              <a:latin typeface="Calibri"/>
              <a:ea typeface="Calibri"/>
              <a:cs typeface="Calibri"/>
            </a:endParaRPr>
          </a:p>
          <a:p>
            <a:r>
              <a:rPr lang="en-US" sz="1600" dirty="0">
                <a:latin typeface="Calibri"/>
                <a:ea typeface="+mn-lt"/>
                <a:cs typeface="+mn-lt"/>
              </a:rPr>
              <a:t>Speeding significantly raises the risk of serious injuries or fatalities in the event of a crash. Higher speeds result in greater force upon impact, which can lead to more severe outcomes for those involved </a:t>
            </a:r>
            <a:endParaRPr lang="en-US" sz="1600" dirty="0">
              <a:latin typeface="Calibri"/>
              <a:ea typeface="Calibri"/>
              <a:cs typeface="Calibri"/>
            </a:endParaRPr>
          </a:p>
          <a:p>
            <a:endParaRPr lang="en-US" sz="1600" b="1" dirty="0">
              <a:latin typeface="Calibri"/>
              <a:ea typeface="Calibri"/>
              <a:cs typeface="Calibri"/>
            </a:endParaRPr>
          </a:p>
          <a:p>
            <a:r>
              <a:rPr lang="en-US" sz="1600" b="1" dirty="0">
                <a:latin typeface="Calibri"/>
                <a:ea typeface="+mn-lt"/>
                <a:cs typeface="+mn-lt"/>
              </a:rPr>
              <a:t>Reduced Vehicle Control:</a:t>
            </a:r>
            <a:endParaRPr lang="en-US" sz="1600" b="1" dirty="0">
              <a:latin typeface="Calibri"/>
              <a:ea typeface="Calibri"/>
              <a:cs typeface="Calibri"/>
            </a:endParaRPr>
          </a:p>
          <a:p>
            <a:r>
              <a:rPr lang="en-US" sz="1600" dirty="0">
                <a:latin typeface="Calibri"/>
                <a:ea typeface="+mn-lt"/>
                <a:cs typeface="+mn-lt"/>
              </a:rPr>
              <a:t>Driving at excessive speeds diminishes your ability to handle the vehicle effectively. When speed increases, a driver’s control over steering, braking, and acceleration becomes compromised, heightening the risk of losing control and getting into an accident </a:t>
            </a:r>
            <a:endParaRPr lang="en-US" sz="1600" dirty="0">
              <a:latin typeface="Calibri"/>
              <a:ea typeface="Calibri"/>
              <a:cs typeface="Calibri"/>
            </a:endParaRPr>
          </a:p>
          <a:p>
            <a:endParaRPr lang="en-US" sz="1600" dirty="0">
              <a:latin typeface="Calibri"/>
              <a:ea typeface="Calibri"/>
              <a:cs typeface="Calibri"/>
            </a:endParaRPr>
          </a:p>
          <a:p>
            <a:r>
              <a:rPr lang="en-US" sz="1600" b="1" dirty="0">
                <a:latin typeface="Calibri"/>
                <a:ea typeface="+mn-lt"/>
                <a:cs typeface="+mn-lt"/>
              </a:rPr>
              <a:t>Insufficient Reaction Time</a:t>
            </a:r>
            <a:r>
              <a:rPr lang="en-US" sz="1600" dirty="0">
                <a:latin typeface="Calibri"/>
                <a:ea typeface="+mn-lt"/>
                <a:cs typeface="+mn-lt"/>
              </a:rPr>
              <a:t>:</a:t>
            </a:r>
            <a:endParaRPr lang="en-US" sz="1600" dirty="0">
              <a:latin typeface="Calibri"/>
              <a:ea typeface="Calibri"/>
              <a:cs typeface="Calibri"/>
            </a:endParaRPr>
          </a:p>
          <a:p>
            <a:r>
              <a:rPr lang="en-US" sz="1600" dirty="0">
                <a:latin typeface="Calibri"/>
                <a:ea typeface="+mn-lt"/>
                <a:cs typeface="+mn-lt"/>
              </a:rPr>
              <a:t>Speeding reduces the amount of time available to react to unexpected hazards. For example, if a child suddenly runs into the road while you’re speeding, you may not have adequate time to stop and avoid a collision, significantly increasing the chances of a crash. DorLawGroup (2021)</a:t>
            </a:r>
            <a:endParaRPr lang="en-US" sz="1400" dirty="0" err="1">
              <a:latin typeface="Calibri"/>
              <a:cs typeface="Calibri"/>
            </a:endParaRPr>
          </a:p>
          <a:p>
            <a:endParaRPr lang="en-US"/>
          </a:p>
        </p:txBody>
      </p:sp>
      <p:sp>
        <p:nvSpPr>
          <p:cNvPr id="5" name="Date Placeholder 4">
            <a:extLst>
              <a:ext uri="{FF2B5EF4-FFF2-40B4-BE49-F238E27FC236}">
                <a16:creationId xmlns:a16="http://schemas.microsoft.com/office/drawing/2014/main" id="{AEBDA82C-8CC3-CB44-58D4-397C8EC6C126}"/>
              </a:ext>
            </a:extLst>
          </p:cNvPr>
          <p:cNvSpPr>
            <a:spLocks noGrp="1"/>
          </p:cNvSpPr>
          <p:nvPr>
            <p:ph type="dt" sz="half" idx="10"/>
          </p:nvPr>
        </p:nvSpPr>
        <p:spPr/>
        <p:txBody>
          <a:bodyPr anchor="ctr">
            <a:normAutofit/>
          </a:bodyPr>
          <a:lstStyle/>
          <a:p>
            <a:pPr>
              <a:spcAft>
                <a:spcPts val="600"/>
              </a:spcAft>
            </a:pPr>
            <a:fld id="{FC9CB75D-30A2-49A6-97B1-3D78F6FE7D8D}" type="datetime1">
              <a:pPr>
                <a:spcAft>
                  <a:spcPts val="600"/>
                </a:spcAft>
              </a:pPr>
              <a:t>11/3/2024</a:t>
            </a:fld>
            <a:endParaRPr lang="en-US"/>
          </a:p>
        </p:txBody>
      </p:sp>
      <p:sp>
        <p:nvSpPr>
          <p:cNvPr id="6" name="Footer Placeholder 5">
            <a:extLst>
              <a:ext uri="{FF2B5EF4-FFF2-40B4-BE49-F238E27FC236}">
                <a16:creationId xmlns:a16="http://schemas.microsoft.com/office/drawing/2014/main" id="{8DC0020E-AE13-1F86-FDF4-B014859B902A}"/>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9A4D5150-480D-3DAA-46B1-86D1597480BF}"/>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9</a:t>
            </a:fld>
            <a:endParaRPr lang="en-US"/>
          </a:p>
        </p:txBody>
      </p:sp>
    </p:spTree>
    <p:extLst>
      <p:ext uri="{BB962C8B-B14F-4D97-AF65-F5344CB8AC3E}">
        <p14:creationId xmlns:p14="http://schemas.microsoft.com/office/powerpoint/2010/main" val="124164752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4" name="Content Placeholder 2">
            <a:extLst>
              <a:ext uri="{FF2B5EF4-FFF2-40B4-BE49-F238E27FC236}">
                <a16:creationId xmlns:a16="http://schemas.microsoft.com/office/drawing/2014/main" id="{8CC9F903-0122-58BD-3747-8D1DDAADDFB4}"/>
              </a:ext>
            </a:extLst>
          </p:cNvPr>
          <p:cNvSpPr>
            <a:spLocks noGrp="1"/>
          </p:cNvSpPr>
          <p:nvPr>
            <p:ph sz="half" idx="1"/>
          </p:nvPr>
        </p:nvSpPr>
        <p:spPr>
          <a:xfrm>
            <a:off x="5909834" y="1719580"/>
            <a:ext cx="5211979" cy="3416300"/>
          </a:xfrm>
        </p:spPr>
        <p:txBody>
          <a:bodyPr vert="horz" lIns="91440" tIns="45720" rIns="91440" bIns="45720" rtlCol="0" anchor="ctr">
            <a:normAutofit lnSpcReduction="10000"/>
          </a:bodyPr>
          <a:lstStyle/>
          <a:p>
            <a:pPr>
              <a:lnSpc>
                <a:spcPct val="90000"/>
              </a:lnSpc>
            </a:pPr>
            <a:r>
              <a:rPr lang="en-US" sz="1600" dirty="0">
                <a:solidFill>
                  <a:schemeClr val="tx1">
                    <a:lumMod val="95000"/>
                    <a:lumOff val="5000"/>
                  </a:schemeClr>
                </a:solidFill>
                <a:latin typeface="Calibri"/>
                <a:cs typeface="Calibri"/>
              </a:rPr>
              <a:t>In July 2023, speeding offences recorded by </a:t>
            </a:r>
            <a:r>
              <a:rPr lang="en-US" sz="1600" err="1">
                <a:solidFill>
                  <a:schemeClr val="tx1">
                    <a:lumMod val="95000"/>
                    <a:lumOff val="5000"/>
                  </a:schemeClr>
                </a:solidFill>
                <a:latin typeface="Calibri"/>
                <a:cs typeface="Calibri"/>
              </a:rPr>
              <a:t>GoSafe</a:t>
            </a:r>
            <a:r>
              <a:rPr lang="en-US" sz="1600" dirty="0">
                <a:solidFill>
                  <a:schemeClr val="tx1">
                    <a:lumMod val="95000"/>
                    <a:lumOff val="5000"/>
                  </a:schemeClr>
                </a:solidFill>
                <a:latin typeface="Calibri"/>
                <a:cs typeface="Calibri"/>
              </a:rPr>
              <a:t> on 20 mph and 30 mph roads in Wales decreased significantly to 14,421, down from 20,303 in July 2022. This reduction indicates a positive response to the newly implemented speed limits aimed at enhancing road safety. </a:t>
            </a:r>
          </a:p>
          <a:p>
            <a:pPr>
              <a:lnSpc>
                <a:spcPct val="90000"/>
              </a:lnSpc>
            </a:pPr>
            <a:endParaRPr lang="en-US" sz="1600" dirty="0">
              <a:solidFill>
                <a:schemeClr val="tx1">
                  <a:lumMod val="95000"/>
                  <a:lumOff val="5000"/>
                </a:schemeClr>
              </a:solidFill>
              <a:latin typeface="Calibri"/>
              <a:cs typeface="Calibri"/>
            </a:endParaRPr>
          </a:p>
          <a:p>
            <a:pPr>
              <a:lnSpc>
                <a:spcPct val="90000"/>
              </a:lnSpc>
            </a:pPr>
            <a:r>
              <a:rPr lang="en-US" sz="1600" dirty="0">
                <a:solidFill>
                  <a:schemeClr val="tx1">
                    <a:lumMod val="95000"/>
                    <a:lumOff val="5000"/>
                  </a:schemeClr>
                </a:solidFill>
                <a:latin typeface="Calibri"/>
                <a:cs typeface="Calibri"/>
              </a:rPr>
              <a:t>Data from </a:t>
            </a:r>
            <a:r>
              <a:rPr lang="en-US" sz="1600" err="1">
                <a:solidFill>
                  <a:schemeClr val="tx1">
                    <a:lumMod val="95000"/>
                    <a:lumOff val="5000"/>
                  </a:schemeClr>
                </a:solidFill>
                <a:latin typeface="Calibri"/>
                <a:cs typeface="Calibri"/>
              </a:rPr>
              <a:t>Agilysis</a:t>
            </a:r>
            <a:r>
              <a:rPr lang="en-US" sz="1600" dirty="0">
                <a:solidFill>
                  <a:schemeClr val="tx1">
                    <a:lumMod val="95000"/>
                    <a:lumOff val="5000"/>
                  </a:schemeClr>
                </a:solidFill>
                <a:latin typeface="Calibri"/>
                <a:cs typeface="Calibri"/>
              </a:rPr>
              <a:t> and Transport for Wales (</a:t>
            </a:r>
            <a:r>
              <a:rPr lang="en-US" sz="1600" err="1">
                <a:solidFill>
                  <a:schemeClr val="tx1">
                    <a:lumMod val="95000"/>
                    <a:lumOff val="5000"/>
                  </a:schemeClr>
                </a:solidFill>
                <a:latin typeface="Calibri"/>
                <a:cs typeface="Calibri"/>
              </a:rPr>
              <a:t>TfW</a:t>
            </a:r>
            <a:r>
              <a:rPr lang="en-US" sz="1600" dirty="0">
                <a:solidFill>
                  <a:schemeClr val="tx1">
                    <a:lumMod val="95000"/>
                    <a:lumOff val="5000"/>
                  </a:schemeClr>
                </a:solidFill>
                <a:latin typeface="Calibri"/>
                <a:cs typeface="Calibri"/>
              </a:rPr>
              <a:t>) further suggests that average driving speeds have also declined. Additionally, preliminary police reports show a 16% reduction in the number of people killed or injured on Welsh roads compared to the same period in 2022.</a:t>
            </a:r>
          </a:p>
          <a:p>
            <a:pPr>
              <a:lnSpc>
                <a:spcPct val="90000"/>
              </a:lnSpc>
            </a:pPr>
            <a:endParaRPr lang="en-US" sz="1600" dirty="0">
              <a:solidFill>
                <a:schemeClr val="tx1">
                  <a:lumMod val="95000"/>
                  <a:lumOff val="5000"/>
                </a:schemeClr>
              </a:solidFill>
              <a:latin typeface="Calibri"/>
              <a:cs typeface="Calibri"/>
            </a:endParaRPr>
          </a:p>
          <a:p>
            <a:pPr>
              <a:lnSpc>
                <a:spcPct val="90000"/>
              </a:lnSpc>
            </a:pPr>
            <a:r>
              <a:rPr lang="en-US" sz="1600" dirty="0">
                <a:solidFill>
                  <a:schemeClr val="tx1">
                    <a:lumMod val="95000"/>
                    <a:lumOff val="5000"/>
                  </a:schemeClr>
                </a:solidFill>
                <a:latin typeface="Calibri"/>
                <a:cs typeface="Calibri"/>
              </a:rPr>
              <a:t> These statistics reflect encouraging trends in road safety following the speed limit changes </a:t>
            </a:r>
            <a:r>
              <a:rPr lang="en-US" sz="1600" err="1">
                <a:solidFill>
                  <a:schemeClr val="tx1">
                    <a:lumMod val="95000"/>
                    <a:lumOff val="5000"/>
                  </a:schemeClr>
                </a:solidFill>
                <a:latin typeface="Calibri"/>
                <a:cs typeface="Calibri"/>
              </a:rPr>
              <a:t>Mywelshpool</a:t>
            </a:r>
            <a:r>
              <a:rPr lang="en-US" sz="1600" dirty="0">
                <a:solidFill>
                  <a:schemeClr val="tx1">
                    <a:lumMod val="95000"/>
                    <a:lumOff val="5000"/>
                  </a:schemeClr>
                </a:solidFill>
                <a:latin typeface="Calibri"/>
                <a:cs typeface="Calibri"/>
              </a:rPr>
              <a:t> (2024).</a:t>
            </a:r>
            <a:endParaRPr lang="en-US">
              <a:solidFill>
                <a:schemeClr val="tx1">
                  <a:lumMod val="95000"/>
                  <a:lumOff val="5000"/>
                </a:schemeClr>
              </a:solidFill>
            </a:endParaRPr>
          </a:p>
          <a:p>
            <a:pPr>
              <a:lnSpc>
                <a:spcPct val="90000"/>
              </a:lnSpc>
            </a:pPr>
            <a:endParaRPr lang="en-US" sz="1500"/>
          </a:p>
          <a:p>
            <a:pPr>
              <a:lnSpc>
                <a:spcPct val="90000"/>
              </a:lnSpc>
            </a:pPr>
            <a:endParaRPr lang="en-US" sz="1500"/>
          </a:p>
        </p:txBody>
      </p:sp>
      <p:sp>
        <p:nvSpPr>
          <p:cNvPr id="5" name="Date Placeholder 4">
            <a:extLst>
              <a:ext uri="{FF2B5EF4-FFF2-40B4-BE49-F238E27FC236}">
                <a16:creationId xmlns:a16="http://schemas.microsoft.com/office/drawing/2014/main" id="{5F86BE6B-5286-97C5-40F7-BB810B6A3571}"/>
              </a:ext>
            </a:extLst>
          </p:cNvPr>
          <p:cNvSpPr>
            <a:spLocks noGrp="1"/>
          </p:cNvSpPr>
          <p:nvPr>
            <p:ph type="dt" sz="half" idx="10"/>
          </p:nvPr>
        </p:nvSpPr>
        <p:spPr/>
        <p:txBody>
          <a:bodyPr vert="horz" lIns="91440" tIns="45720" rIns="91440" bIns="45720" rtlCol="0" anchor="ctr">
            <a:normAutofit/>
          </a:bodyPr>
          <a:lstStyle/>
          <a:p>
            <a:pPr>
              <a:spcAft>
                <a:spcPts val="600"/>
              </a:spcAft>
            </a:pPr>
            <a:fld id="{0F44A1CF-4951-425F-84FF-33AA31254C99}" type="datetime1">
              <a:pPr>
                <a:spcAft>
                  <a:spcPts val="600"/>
                </a:spcAft>
              </a:pPr>
              <a:t>11/3/2024</a:t>
            </a:fld>
            <a:endParaRPr lang="en-US"/>
          </a:p>
        </p:txBody>
      </p:sp>
      <p:sp>
        <p:nvSpPr>
          <p:cNvPr id="6" name="Footer Placeholder 5">
            <a:extLst>
              <a:ext uri="{FF2B5EF4-FFF2-40B4-BE49-F238E27FC236}">
                <a16:creationId xmlns:a16="http://schemas.microsoft.com/office/drawing/2014/main" id="{EF6D5549-3855-82BF-D5D7-57D419FEAB80}"/>
              </a:ext>
            </a:extLst>
          </p:cNvPr>
          <p:cNvSpPr>
            <a:spLocks noGrp="1"/>
          </p:cNvSpPr>
          <p:nvPr>
            <p:ph type="ftr" sz="quarter" idx="11"/>
          </p:nvPr>
        </p:nvSpPr>
        <p:spPr/>
        <p:txBody>
          <a:bodyPr vert="horz" lIns="91440" tIns="45720" rIns="91440" bIns="45720" rtlCol="0" anchor="ctr">
            <a:normAutofit/>
          </a:bodyPr>
          <a:lstStyle/>
          <a:p>
            <a:pPr>
              <a:lnSpc>
                <a:spcPct val="90000"/>
              </a:lnSpc>
              <a:spcAft>
                <a:spcPts val="600"/>
              </a:spcAft>
            </a:pPr>
            <a:r>
              <a:rPr lang="en-US" sz="500" b="1" i="0" kern="1200">
                <a:solidFill>
                  <a:schemeClr val="accent1"/>
                </a:solidFill>
                <a:latin typeface="+mn-lt"/>
                <a:ea typeface="+mn-ea"/>
                <a:cs typeface="+mn-cs"/>
              </a:rPr>
              <a:t>
              </a:t>
            </a:r>
          </a:p>
        </p:txBody>
      </p:sp>
      <p:sp>
        <p:nvSpPr>
          <p:cNvPr id="7" name="Slide Number Placeholder 6">
            <a:extLst>
              <a:ext uri="{FF2B5EF4-FFF2-40B4-BE49-F238E27FC236}">
                <a16:creationId xmlns:a16="http://schemas.microsoft.com/office/drawing/2014/main" id="{0E733B7F-C8CD-D067-1332-6F80E4461EF9}"/>
              </a:ext>
            </a:extLst>
          </p:cNvPr>
          <p:cNvSpPr>
            <a:spLocks noGrp="1"/>
          </p:cNvSpPr>
          <p:nvPr>
            <p:ph type="sldNum" sz="quarter" idx="12"/>
          </p:nvPr>
        </p:nvSpPr>
        <p:spPr/>
        <p:txBody>
          <a:bodyPr vert="horz" lIns="91440" tIns="45720" rIns="91440" bIns="45720" rtlCol="0" anchor="b">
            <a:normAutofit/>
          </a:bodyPr>
          <a:lstStyle/>
          <a:p>
            <a:pPr>
              <a:spcAft>
                <a:spcPts val="600"/>
              </a:spcAft>
            </a:pPr>
            <a:fld id="{196A61CA-0502-4EE4-9724-96EA822543E5}" type="slidenum">
              <a:rPr lang="en-US" dirty="0"/>
              <a:pPr>
                <a:spcAft>
                  <a:spcPts val="600"/>
                </a:spcAft>
              </a:pPr>
              <a:t>10</a:t>
            </a:fld>
            <a:endParaRPr lang="en-US"/>
          </a:p>
        </p:txBody>
      </p:sp>
      <p:pic>
        <p:nvPicPr>
          <p:cNvPr id="2" name="Picture 1" descr="141,582 No Speeding Images, Stock ...">
            <a:extLst>
              <a:ext uri="{FF2B5EF4-FFF2-40B4-BE49-F238E27FC236}">
                <a16:creationId xmlns:a16="http://schemas.microsoft.com/office/drawing/2014/main" id="{9DA860C3-8514-2F2B-AED6-AE04288BB67C}"/>
              </a:ext>
            </a:extLst>
          </p:cNvPr>
          <p:cNvPicPr>
            <a:picLocks noChangeAspect="1"/>
          </p:cNvPicPr>
          <p:nvPr/>
        </p:nvPicPr>
        <p:blipFill>
          <a:blip r:embed="rId2"/>
          <a:srcRect r="-2" b="1543"/>
          <a:stretch/>
        </p:blipFill>
        <p:spPr>
          <a:xfrm>
            <a:off x="389467" y="1566911"/>
            <a:ext cx="4832704" cy="3422763"/>
          </a:xfrm>
          <a:prstGeom prst="roundRect">
            <a:avLst>
              <a:gd name="adj" fmla="val 1858"/>
            </a:avLst>
          </a:prstGeom>
          <a:noFill/>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02041441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35" name="Group 134">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80"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4"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5"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6"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9"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0"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1"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92"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3"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4"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5"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6"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7"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8"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36" name="Group 135">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01" name="Rectangle 100">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2" name="Isosceles Triangle 101">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3" name="Rectangle 102">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37" name="Rectangle 136">
            <a:extLst>
              <a:ext uri="{FF2B5EF4-FFF2-40B4-BE49-F238E27FC236}">
                <a16:creationId xmlns:a16="http://schemas.microsoft.com/office/drawing/2014/main" id="{4A0C16FD-ACC1-4C0D-A99B-0BFF2B8A7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38" name="Group 137">
            <a:extLst>
              <a:ext uri="{FF2B5EF4-FFF2-40B4-BE49-F238E27FC236}">
                <a16:creationId xmlns:a16="http://schemas.microsoft.com/office/drawing/2014/main" id="{E50BAD00-D2D4-411A-A419-0EAF4637FE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8" name="Freeform 5">
              <a:extLst>
                <a:ext uri="{FF2B5EF4-FFF2-40B4-BE49-F238E27FC236}">
                  <a16:creationId xmlns:a16="http://schemas.microsoft.com/office/drawing/2014/main" id="{B9E43D0B-A6D9-492E-AB58-03C9A1944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39" name="Freeform 6">
              <a:extLst>
                <a:ext uri="{FF2B5EF4-FFF2-40B4-BE49-F238E27FC236}">
                  <a16:creationId xmlns:a16="http://schemas.microsoft.com/office/drawing/2014/main" id="{0E602E8D-6314-4B0B-AE9D-6700A19424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7">
              <a:extLst>
                <a:ext uri="{FF2B5EF4-FFF2-40B4-BE49-F238E27FC236}">
                  <a16:creationId xmlns:a16="http://schemas.microsoft.com/office/drawing/2014/main" id="{91BB5401-43BD-4EED-8947-208E4CBB1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0" name="Freeform 8">
              <a:extLst>
                <a:ext uri="{FF2B5EF4-FFF2-40B4-BE49-F238E27FC236}">
                  <a16:creationId xmlns:a16="http://schemas.microsoft.com/office/drawing/2014/main" id="{AA96E5EF-69F8-4FE0-9113-B9DA1CC362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9">
              <a:extLst>
                <a:ext uri="{FF2B5EF4-FFF2-40B4-BE49-F238E27FC236}">
                  <a16:creationId xmlns:a16="http://schemas.microsoft.com/office/drawing/2014/main" id="{118318F5-A599-4889-83B0-12E59CE263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1" name="Freeform 10">
              <a:extLst>
                <a:ext uri="{FF2B5EF4-FFF2-40B4-BE49-F238E27FC236}">
                  <a16:creationId xmlns:a16="http://schemas.microsoft.com/office/drawing/2014/main" id="{3AF38A19-D60F-45F7-A028-C14E58441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1">
              <a:extLst>
                <a:ext uri="{FF2B5EF4-FFF2-40B4-BE49-F238E27FC236}">
                  <a16:creationId xmlns:a16="http://schemas.microsoft.com/office/drawing/2014/main" id="{4CED5421-9365-49A9-B951-511547CAD7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2" name="Freeform 12">
              <a:extLst>
                <a:ext uri="{FF2B5EF4-FFF2-40B4-BE49-F238E27FC236}">
                  <a16:creationId xmlns:a16="http://schemas.microsoft.com/office/drawing/2014/main" id="{0FB7231D-2BA5-4E5E-A277-5270369062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3">
              <a:extLst>
                <a:ext uri="{FF2B5EF4-FFF2-40B4-BE49-F238E27FC236}">
                  <a16:creationId xmlns:a16="http://schemas.microsoft.com/office/drawing/2014/main" id="{D4DD7F64-5CB9-4A2D-B65D-A42E4635F6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3" name="Freeform 14">
              <a:extLst>
                <a:ext uri="{FF2B5EF4-FFF2-40B4-BE49-F238E27FC236}">
                  <a16:creationId xmlns:a16="http://schemas.microsoft.com/office/drawing/2014/main" id="{E2E0B3EB-AE36-484A-8FAA-47C2C64B45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15">
              <a:extLst>
                <a:ext uri="{FF2B5EF4-FFF2-40B4-BE49-F238E27FC236}">
                  <a16:creationId xmlns:a16="http://schemas.microsoft.com/office/drawing/2014/main" id="{0BF19A5A-1D83-4146-8F5D-1905DB6458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4" name="Freeform 16">
              <a:extLst>
                <a:ext uri="{FF2B5EF4-FFF2-40B4-BE49-F238E27FC236}">
                  <a16:creationId xmlns:a16="http://schemas.microsoft.com/office/drawing/2014/main" id="{5606C5F5-11C8-463C-BB52-F130FAD312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17">
              <a:extLst>
                <a:ext uri="{FF2B5EF4-FFF2-40B4-BE49-F238E27FC236}">
                  <a16:creationId xmlns:a16="http://schemas.microsoft.com/office/drawing/2014/main" id="{9187A038-05A5-4C21-8E6A-DEE69D4951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5" name="Freeform 18">
              <a:extLst>
                <a:ext uri="{FF2B5EF4-FFF2-40B4-BE49-F238E27FC236}">
                  <a16:creationId xmlns:a16="http://schemas.microsoft.com/office/drawing/2014/main" id="{92A11779-30E8-4A74-A82E-BA7A6439F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2" name="Freeform 19">
              <a:extLst>
                <a:ext uri="{FF2B5EF4-FFF2-40B4-BE49-F238E27FC236}">
                  <a16:creationId xmlns:a16="http://schemas.microsoft.com/office/drawing/2014/main" id="{709202A6-0052-4AB8-9709-9E182A703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6" name="Freeform 20">
              <a:extLst>
                <a:ext uri="{FF2B5EF4-FFF2-40B4-BE49-F238E27FC236}">
                  <a16:creationId xmlns:a16="http://schemas.microsoft.com/office/drawing/2014/main" id="{FFC8D61A-F182-4D8B-8334-99CD969433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4" name="Freeform 21">
              <a:extLst>
                <a:ext uri="{FF2B5EF4-FFF2-40B4-BE49-F238E27FC236}">
                  <a16:creationId xmlns:a16="http://schemas.microsoft.com/office/drawing/2014/main" id="{4944C15E-A3D3-488F-A114-1F3401E41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7" name="Freeform 22">
              <a:extLst>
                <a:ext uri="{FF2B5EF4-FFF2-40B4-BE49-F238E27FC236}">
                  <a16:creationId xmlns:a16="http://schemas.microsoft.com/office/drawing/2014/main" id="{E2FA6256-0995-4A2F-9E27-80D258A119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6" name="Freeform 23">
              <a:extLst>
                <a:ext uri="{FF2B5EF4-FFF2-40B4-BE49-F238E27FC236}">
                  <a16:creationId xmlns:a16="http://schemas.microsoft.com/office/drawing/2014/main" id="{8313D784-282A-405A-AD0D-31D323D5A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2" name="Title 1">
            <a:extLst>
              <a:ext uri="{FF2B5EF4-FFF2-40B4-BE49-F238E27FC236}">
                <a16:creationId xmlns:a16="http://schemas.microsoft.com/office/drawing/2014/main" id="{DF1F93AD-93C6-4BC0-6845-9E0E122EAE9F}"/>
              </a:ext>
            </a:extLst>
          </p:cNvPr>
          <p:cNvSpPr>
            <a:spLocks noGrp="1"/>
          </p:cNvSpPr>
          <p:nvPr>
            <p:ph type="title"/>
          </p:nvPr>
        </p:nvSpPr>
        <p:spPr>
          <a:xfrm>
            <a:off x="7550663" y="1455611"/>
            <a:ext cx="3849624" cy="2312521"/>
          </a:xfrm>
        </p:spPr>
        <p:txBody>
          <a:bodyPr vert="horz" lIns="228600" tIns="228600" rIns="228600" bIns="0" rtlCol="0" anchor="b">
            <a:normAutofit/>
          </a:bodyPr>
          <a:lstStyle/>
          <a:p>
            <a:pPr algn="l">
              <a:lnSpc>
                <a:spcPct val="80000"/>
              </a:lnSpc>
            </a:pPr>
            <a:r>
              <a:rPr lang="en-US" sz="4000">
                <a:solidFill>
                  <a:schemeClr val="tx2"/>
                </a:solidFill>
              </a:rPr>
              <a:t>Using a mobile phone</a:t>
            </a:r>
          </a:p>
        </p:txBody>
      </p:sp>
      <p:sp>
        <p:nvSpPr>
          <p:cNvPr id="4" name="Date Placeholder 3">
            <a:extLst>
              <a:ext uri="{FF2B5EF4-FFF2-40B4-BE49-F238E27FC236}">
                <a16:creationId xmlns:a16="http://schemas.microsoft.com/office/drawing/2014/main" id="{A033357B-8DFB-289D-B062-302583FE4FAB}"/>
              </a:ext>
            </a:extLst>
          </p:cNvPr>
          <p:cNvSpPr>
            <a:spLocks noGrp="1"/>
          </p:cNvSpPr>
          <p:nvPr>
            <p:ph type="dt" sz="half" idx="10"/>
          </p:nvPr>
        </p:nvSpPr>
        <p:spPr>
          <a:xfrm>
            <a:off x="804672" y="320040"/>
            <a:ext cx="3657600" cy="320040"/>
          </a:xfrm>
        </p:spPr>
        <p:txBody>
          <a:bodyPr vert="horz" lIns="91440" tIns="45720" rIns="91440" bIns="45720" rtlCol="0" anchor="ctr">
            <a:normAutofit/>
          </a:bodyPr>
          <a:lstStyle/>
          <a:p>
            <a:pPr defTabSz="457200">
              <a:spcAft>
                <a:spcPts val="600"/>
              </a:spcAft>
            </a:pPr>
            <a:fld id="{D3C24331-45C8-4457-AF8D-15F89D528712}" type="datetime1">
              <a:rPr lang="en-US"/>
              <a:pPr defTabSz="457200">
                <a:spcAft>
                  <a:spcPts val="600"/>
                </a:spcAft>
              </a:pPr>
              <a:t>11/3/2024</a:t>
            </a:fld>
            <a:endParaRPr lang="en-US"/>
          </a:p>
        </p:txBody>
      </p:sp>
      <p:sp>
        <p:nvSpPr>
          <p:cNvPr id="6" name="Slide Number Placeholder 5">
            <a:extLst>
              <a:ext uri="{FF2B5EF4-FFF2-40B4-BE49-F238E27FC236}">
                <a16:creationId xmlns:a16="http://schemas.microsoft.com/office/drawing/2014/main" id="{3726A3F3-2A8D-E27D-9610-7E04F57502D5}"/>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dirty="0"/>
              <a:pPr defTabSz="457200">
                <a:spcAft>
                  <a:spcPts val="600"/>
                </a:spcAft>
              </a:pPr>
              <a:t>11</a:t>
            </a:fld>
            <a:endParaRPr lang="en-US"/>
          </a:p>
        </p:txBody>
      </p:sp>
      <p:sp>
        <p:nvSpPr>
          <p:cNvPr id="128" name="Rectangle 127">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9054F8"/>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descr="Best mobile phone deals to expect in ...">
            <a:extLst>
              <a:ext uri="{FF2B5EF4-FFF2-40B4-BE49-F238E27FC236}">
                <a16:creationId xmlns:a16="http://schemas.microsoft.com/office/drawing/2014/main" id="{487F90B3-BD0F-BFF2-C56B-09E1D734616F}"/>
              </a:ext>
            </a:extLst>
          </p:cNvPr>
          <p:cNvPicPr>
            <a:picLocks noChangeAspect="1"/>
          </p:cNvPicPr>
          <p:nvPr/>
        </p:nvPicPr>
        <p:blipFill>
          <a:blip r:embed="rId2"/>
          <a:srcRect l="6113" r="17569" b="-1"/>
          <a:stretch/>
        </p:blipFill>
        <p:spPr>
          <a:xfrm>
            <a:off x="972115" y="960214"/>
            <a:ext cx="5641848" cy="4919472"/>
          </a:xfrm>
          <a:prstGeom prst="rect">
            <a:avLst/>
          </a:prstGeom>
          <a:ln w="12700">
            <a:noFill/>
          </a:ln>
        </p:spPr>
      </p:pic>
      <p:sp>
        <p:nvSpPr>
          <p:cNvPr id="130"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50273" y="3291386"/>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AC508C2C-4AA5-A998-3782-D89D290646DC}"/>
              </a:ext>
            </a:extLst>
          </p:cNvPr>
          <p:cNvSpPr>
            <a:spLocks noGrp="1"/>
          </p:cNvSpPr>
          <p:nvPr>
            <p:ph type="ftr" sz="quarter" idx="11"/>
          </p:nvPr>
        </p:nvSpPr>
        <p:spPr>
          <a:xfrm>
            <a:off x="804672" y="6227064"/>
            <a:ext cx="10588752" cy="320040"/>
          </a:xfrm>
        </p:spPr>
        <p:txBody>
          <a:bodyPr vert="horz" lIns="91440" tIns="45720" rIns="91440" bIns="45720" rtlCol="0" anchor="ctr">
            <a:normAutofit/>
          </a:bodyPr>
          <a:lstStyle/>
          <a:p>
            <a:pPr defTabSz="457200">
              <a:lnSpc>
                <a:spcPct val="90000"/>
              </a:lnSpc>
              <a:spcAft>
                <a:spcPts val="600"/>
              </a:spcAft>
            </a:pPr>
            <a:r>
              <a:rPr lang="en-US" sz="500"/>
              <a:t>
              </a:t>
            </a:r>
          </a:p>
        </p:txBody>
      </p:sp>
    </p:spTree>
    <p:extLst>
      <p:ext uri="{BB962C8B-B14F-4D97-AF65-F5344CB8AC3E}">
        <p14:creationId xmlns:p14="http://schemas.microsoft.com/office/powerpoint/2010/main" val="342336585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7809403-F036-486E-A082-D0BA5014AB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A6AE1241-D52D-4D92-B967-A6FE92A1BE5F}"/>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C5899A80-EA84-4F67-81BF-A5B0C73E126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306513" y="0"/>
              <a:ext cx="3862388" cy="6843713"/>
            </a:xfrm>
            <a:custGeom>
              <a:avLst/>
              <a:gdLst>
                <a:gd name="T0" fmla="*/ 813 w 813"/>
                <a:gd name="T1" fmla="*/ 0 h 1440"/>
                <a:gd name="T2" fmla="*/ 435 w 813"/>
                <a:gd name="T3" fmla="*/ 1440 h 1440"/>
              </a:gdLst>
              <a:ahLst/>
              <a:cxnLst>
                <a:cxn ang="0">
                  <a:pos x="T0" y="T1"/>
                </a:cxn>
                <a:cxn ang="0">
                  <a:pos x="T2" y="T3"/>
                </a:cxn>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4" name="Freeform 6">
              <a:extLst>
                <a:ext uri="{FF2B5EF4-FFF2-40B4-BE49-F238E27FC236}">
                  <a16:creationId xmlns:a16="http://schemas.microsoft.com/office/drawing/2014/main" id="{9FF117AE-3AD0-4327-A2EF-C23CD292778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26725" y="9525"/>
              <a:ext cx="1539875" cy="555625"/>
            </a:xfrm>
            <a:custGeom>
              <a:avLst/>
              <a:gdLst>
                <a:gd name="T0" fmla="*/ 324 w 324"/>
                <a:gd name="T1" fmla="*/ 117 h 117"/>
                <a:gd name="T2" fmla="*/ 0 w 324"/>
                <a:gd name="T3" fmla="*/ 0 h 117"/>
              </a:gdLst>
              <a:ahLst/>
              <a:cxnLst>
                <a:cxn ang="0">
                  <a:pos x="T0" y="T1"/>
                </a:cxn>
                <a:cxn ang="0">
                  <a:pos x="T2" y="T3"/>
                </a:cxn>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5" name="Freeform 7">
              <a:extLst>
                <a:ext uri="{FF2B5EF4-FFF2-40B4-BE49-F238E27FC236}">
                  <a16:creationId xmlns:a16="http://schemas.microsoft.com/office/drawing/2014/main" id="{504AA200-0049-4282-A57B-6E55D98899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247313" y="5013325"/>
              <a:ext cx="1919288" cy="1830388"/>
            </a:xfrm>
            <a:custGeom>
              <a:avLst/>
              <a:gdLst>
                <a:gd name="T0" fmla="*/ 0 w 404"/>
                <a:gd name="T1" fmla="*/ 385 h 385"/>
                <a:gd name="T2" fmla="*/ 404 w 404"/>
                <a:gd name="T3" fmla="*/ 0 h 385"/>
              </a:gdLst>
              <a:ahLst/>
              <a:cxnLst>
                <a:cxn ang="0">
                  <a:pos x="T0" y="T1"/>
                </a:cxn>
                <a:cxn ang="0">
                  <a:pos x="T2" y="T3"/>
                </a:cxn>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 name="Freeform 8">
              <a:extLst>
                <a:ext uri="{FF2B5EF4-FFF2-40B4-BE49-F238E27FC236}">
                  <a16:creationId xmlns:a16="http://schemas.microsoft.com/office/drawing/2014/main" id="{451BD09E-2CBA-4591-8299-D683EF3D58C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775" y="0"/>
              <a:ext cx="3676650" cy="6843713"/>
            </a:xfrm>
            <a:custGeom>
              <a:avLst/>
              <a:gdLst>
                <a:gd name="T0" fmla="*/ 774 w 774"/>
                <a:gd name="T1" fmla="*/ 0 h 1440"/>
                <a:gd name="T2" fmla="*/ 411 w 774"/>
                <a:gd name="T3" fmla="*/ 1440 h 1440"/>
              </a:gdLst>
              <a:ahLst/>
              <a:cxnLst>
                <a:cxn ang="0">
                  <a:pos x="T0" y="T1"/>
                </a:cxn>
                <a:cxn ang="0">
                  <a:pos x="T2" y="T3"/>
                </a:cxn>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 name="Freeform 9">
              <a:extLst>
                <a:ext uri="{FF2B5EF4-FFF2-40B4-BE49-F238E27FC236}">
                  <a16:creationId xmlns:a16="http://schemas.microsoft.com/office/drawing/2014/main" id="{1B72FBFA-0D83-49BF-964F-79790600B8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02988" y="9525"/>
              <a:ext cx="963613" cy="366713"/>
            </a:xfrm>
            <a:custGeom>
              <a:avLst/>
              <a:gdLst>
                <a:gd name="T0" fmla="*/ 203 w 203"/>
                <a:gd name="T1" fmla="*/ 77 h 77"/>
                <a:gd name="T2" fmla="*/ 0 w 203"/>
                <a:gd name="T3" fmla="*/ 0 h 77"/>
              </a:gdLst>
              <a:ahLst/>
              <a:cxnLst>
                <a:cxn ang="0">
                  <a:pos x="T0" y="T1"/>
                </a:cxn>
                <a:cxn ang="0">
                  <a:pos x="T2" y="T3"/>
                </a:cxn>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 name="Freeform 10">
              <a:extLst>
                <a:ext uri="{FF2B5EF4-FFF2-40B4-BE49-F238E27FC236}">
                  <a16:creationId xmlns:a16="http://schemas.microsoft.com/office/drawing/2014/main" id="{96A1D1E5-E88C-40E4-8393-B35D61817D9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494963" y="5275263"/>
              <a:ext cx="1666875" cy="1577975"/>
            </a:xfrm>
            <a:custGeom>
              <a:avLst/>
              <a:gdLst>
                <a:gd name="T0" fmla="*/ 0 w 351"/>
                <a:gd name="T1" fmla="*/ 332 h 332"/>
                <a:gd name="T2" fmla="*/ 351 w 351"/>
                <a:gd name="T3" fmla="*/ 0 h 332"/>
              </a:gdLst>
              <a:ahLst/>
              <a:cxnLst>
                <a:cxn ang="0">
                  <a:pos x="T0" y="T1"/>
                </a:cxn>
                <a:cxn ang="0">
                  <a:pos x="T2" y="T3"/>
                </a:cxn>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 name="Freeform 11">
              <a:extLst>
                <a:ext uri="{FF2B5EF4-FFF2-40B4-BE49-F238E27FC236}">
                  <a16:creationId xmlns:a16="http://schemas.microsoft.com/office/drawing/2014/main" id="{30BB2A5E-8FFA-44DE-B6B0-DB381B8705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621088" cy="6843713"/>
            </a:xfrm>
            <a:custGeom>
              <a:avLst/>
              <a:gdLst>
                <a:gd name="T0" fmla="*/ 762 w 762"/>
                <a:gd name="T1" fmla="*/ 0 h 1440"/>
                <a:gd name="T2" fmla="*/ 403 w 762"/>
                <a:gd name="T3" fmla="*/ 1440 h 1440"/>
              </a:gdLst>
              <a:ahLst/>
              <a:cxnLst>
                <a:cxn ang="0">
                  <a:pos x="T0" y="T1"/>
                </a:cxn>
                <a:cxn ang="0">
                  <a:pos x="T2" y="T3"/>
                </a:cxn>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 name="Freeform 12">
              <a:extLst>
                <a:ext uri="{FF2B5EF4-FFF2-40B4-BE49-F238E27FC236}">
                  <a16:creationId xmlns:a16="http://schemas.microsoft.com/office/drawing/2014/main" id="{5B1C60AF-82A2-4B83-91D0-04C22BCB9DD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501438" y="9525"/>
              <a:ext cx="665163" cy="257175"/>
            </a:xfrm>
            <a:custGeom>
              <a:avLst/>
              <a:gdLst>
                <a:gd name="T0" fmla="*/ 140 w 140"/>
                <a:gd name="T1" fmla="*/ 54 h 54"/>
                <a:gd name="T2" fmla="*/ 0 w 140"/>
                <a:gd name="T3" fmla="*/ 0 h 54"/>
              </a:gdLst>
              <a:ahLst/>
              <a:cxnLst>
                <a:cxn ang="0">
                  <a:pos x="T0" y="T1"/>
                </a:cxn>
                <a:cxn ang="0">
                  <a:pos x="T2" y="T3"/>
                </a:cxn>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1" name="Freeform 13">
              <a:extLst>
                <a:ext uri="{FF2B5EF4-FFF2-40B4-BE49-F238E27FC236}">
                  <a16:creationId xmlns:a16="http://schemas.microsoft.com/office/drawing/2014/main" id="{F1357AA7-008E-4271-B6BA-D2548392AD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41013" y="5408613"/>
              <a:ext cx="1525588" cy="1435100"/>
            </a:xfrm>
            <a:custGeom>
              <a:avLst/>
              <a:gdLst>
                <a:gd name="T0" fmla="*/ 0 w 321"/>
                <a:gd name="T1" fmla="*/ 302 h 302"/>
                <a:gd name="T2" fmla="*/ 321 w 321"/>
                <a:gd name="T3" fmla="*/ 0 h 302"/>
              </a:gdLst>
              <a:ahLst/>
              <a:cxnLst>
                <a:cxn ang="0">
                  <a:pos x="T0" y="T1"/>
                </a:cxn>
                <a:cxn ang="0">
                  <a:pos x="T2" y="T3"/>
                </a:cxn>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2" name="Freeform 14">
              <a:extLst>
                <a:ext uri="{FF2B5EF4-FFF2-40B4-BE49-F238E27FC236}">
                  <a16:creationId xmlns:a16="http://schemas.microsoft.com/office/drawing/2014/main" id="{2569E482-FDF0-4A7C-8391-81DF02DE61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1713" y="0"/>
              <a:ext cx="3244850" cy="6843713"/>
            </a:xfrm>
            <a:custGeom>
              <a:avLst/>
              <a:gdLst>
                <a:gd name="T0" fmla="*/ 683 w 683"/>
                <a:gd name="T1" fmla="*/ 0 h 1440"/>
                <a:gd name="T2" fmla="*/ 355 w 683"/>
                <a:gd name="T3" fmla="*/ 1440 h 1440"/>
              </a:gdLst>
              <a:ahLst/>
              <a:cxnLst>
                <a:cxn ang="0">
                  <a:pos x="T0" y="T1"/>
                </a:cxn>
                <a:cxn ang="0">
                  <a:pos x="T2" y="T3"/>
                </a:cxn>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3" name="Freeform 15">
              <a:extLst>
                <a:ext uri="{FF2B5EF4-FFF2-40B4-BE49-F238E27FC236}">
                  <a16:creationId xmlns:a16="http://schemas.microsoft.com/office/drawing/2014/main" id="{CF8F1229-BCAB-43BE-9E58-A432371C2C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802938" y="5518150"/>
              <a:ext cx="1363663" cy="1325563"/>
            </a:xfrm>
            <a:custGeom>
              <a:avLst/>
              <a:gdLst>
                <a:gd name="T0" fmla="*/ 0 w 287"/>
                <a:gd name="T1" fmla="*/ 279 h 279"/>
                <a:gd name="T2" fmla="*/ 287 w 287"/>
                <a:gd name="T3" fmla="*/ 0 h 279"/>
              </a:gdLst>
              <a:ahLst/>
              <a:cxnLst>
                <a:cxn ang="0">
                  <a:pos x="T0" y="T1"/>
                </a:cxn>
                <a:cxn ang="0">
                  <a:pos x="T2" y="T3"/>
                </a:cxn>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4" name="Freeform 16">
              <a:extLst>
                <a:ext uri="{FF2B5EF4-FFF2-40B4-BE49-F238E27FC236}">
                  <a16:creationId xmlns:a16="http://schemas.microsoft.com/office/drawing/2014/main" id="{B50A60F4-F13B-46DD-805D-2CD285A36E2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89000" y="0"/>
              <a:ext cx="3230563" cy="6843713"/>
            </a:xfrm>
            <a:custGeom>
              <a:avLst/>
              <a:gdLst>
                <a:gd name="T0" fmla="*/ 680 w 680"/>
                <a:gd name="T1" fmla="*/ 0 h 1440"/>
                <a:gd name="T2" fmla="*/ 337 w 680"/>
                <a:gd name="T3" fmla="*/ 1440 h 1440"/>
              </a:gdLst>
              <a:ahLst/>
              <a:cxnLst>
                <a:cxn ang="0">
                  <a:pos x="T0" y="T1"/>
                </a:cxn>
                <a:cxn ang="0">
                  <a:pos x="T2" y="T3"/>
                </a:cxn>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5" name="Freeform 17">
              <a:extLst>
                <a:ext uri="{FF2B5EF4-FFF2-40B4-BE49-F238E27FC236}">
                  <a16:creationId xmlns:a16="http://schemas.microsoft.com/office/drawing/2014/main" id="{57844E4B-06FD-440D-B843-73D67721565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979150" y="5694363"/>
              <a:ext cx="1187450" cy="1149350"/>
            </a:xfrm>
            <a:custGeom>
              <a:avLst/>
              <a:gdLst>
                <a:gd name="T0" fmla="*/ 0 w 250"/>
                <a:gd name="T1" fmla="*/ 242 h 242"/>
                <a:gd name="T2" fmla="*/ 250 w 250"/>
                <a:gd name="T3" fmla="*/ 0 h 242"/>
              </a:gdLst>
              <a:ahLst/>
              <a:cxnLst>
                <a:cxn ang="0">
                  <a:pos x="T0" y="T1"/>
                </a:cxn>
                <a:cxn ang="0">
                  <a:pos x="T2" y="T3"/>
                </a:cxn>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6" name="Freeform 18">
              <a:extLst>
                <a:ext uri="{FF2B5EF4-FFF2-40B4-BE49-F238E27FC236}">
                  <a16:creationId xmlns:a16="http://schemas.microsoft.com/office/drawing/2014/main" id="{F1085363-858F-40A7-9077-190974A3F395}"/>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84188" y="0"/>
              <a:ext cx="3421063" cy="6843713"/>
            </a:xfrm>
            <a:custGeom>
              <a:avLst/>
              <a:gdLst>
                <a:gd name="T0" fmla="*/ 720 w 720"/>
                <a:gd name="T1" fmla="*/ 0 h 1440"/>
                <a:gd name="T2" fmla="*/ 362 w 720"/>
                <a:gd name="T3" fmla="*/ 1440 h 1440"/>
              </a:gdLst>
              <a:ahLst/>
              <a:cxnLst>
                <a:cxn ang="0">
                  <a:pos x="T0" y="T1"/>
                </a:cxn>
                <a:cxn ang="0">
                  <a:pos x="T2" y="T3"/>
                </a:cxn>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7" name="Freeform 19">
              <a:extLst>
                <a:ext uri="{FF2B5EF4-FFF2-40B4-BE49-F238E27FC236}">
                  <a16:creationId xmlns:a16="http://schemas.microsoft.com/office/drawing/2014/main" id="{5A50D108-9C42-4ED9-B8C6-9F3FA4DBBF5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87125" y="6049963"/>
              <a:ext cx="879475" cy="793750"/>
            </a:xfrm>
            <a:custGeom>
              <a:avLst/>
              <a:gdLst>
                <a:gd name="T0" fmla="*/ 0 w 185"/>
                <a:gd name="T1" fmla="*/ 167 h 167"/>
                <a:gd name="T2" fmla="*/ 185 w 185"/>
                <a:gd name="T3" fmla="*/ 0 h 167"/>
              </a:gdLst>
              <a:ahLst/>
              <a:cxnLst>
                <a:cxn ang="0">
                  <a:pos x="T0" y="T1"/>
                </a:cxn>
                <a:cxn ang="0">
                  <a:pos x="T2" y="T3"/>
                </a:cxn>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8" name="Freeform 20">
              <a:extLst>
                <a:ext uri="{FF2B5EF4-FFF2-40B4-BE49-F238E27FC236}">
                  <a16:creationId xmlns:a16="http://schemas.microsoft.com/office/drawing/2014/main" id="{1E833330-4ACA-4623-8760-ED32AA0C16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98488" y="0"/>
              <a:ext cx="2717800" cy="6843713"/>
            </a:xfrm>
            <a:custGeom>
              <a:avLst/>
              <a:gdLst>
                <a:gd name="T0" fmla="*/ 572 w 572"/>
                <a:gd name="T1" fmla="*/ 0 h 1440"/>
                <a:gd name="T2" fmla="*/ 164 w 572"/>
                <a:gd name="T3" fmla="*/ 1440 h 1440"/>
              </a:gdLst>
              <a:ahLst/>
              <a:cxnLst>
                <a:cxn ang="0">
                  <a:pos x="T0" y="T1"/>
                </a:cxn>
                <a:cxn ang="0">
                  <a:pos x="T2" y="T3"/>
                </a:cxn>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9" name="Freeform 21">
              <a:extLst>
                <a:ext uri="{FF2B5EF4-FFF2-40B4-BE49-F238E27FC236}">
                  <a16:creationId xmlns:a16="http://schemas.microsoft.com/office/drawing/2014/main" id="{46A42531-E945-41F2-AE36-7EDA651CED3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61938" y="0"/>
              <a:ext cx="2944813" cy="6843713"/>
            </a:xfrm>
            <a:custGeom>
              <a:avLst/>
              <a:gdLst>
                <a:gd name="T0" fmla="*/ 620 w 620"/>
                <a:gd name="T1" fmla="*/ 0 h 1440"/>
                <a:gd name="T2" fmla="*/ 186 w 620"/>
                <a:gd name="T3" fmla="*/ 1440 h 1440"/>
              </a:gdLst>
              <a:ahLst/>
              <a:cxnLst>
                <a:cxn ang="0">
                  <a:pos x="T0" y="T1"/>
                </a:cxn>
                <a:cxn ang="0">
                  <a:pos x="T2" y="T3"/>
                </a:cxn>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0" name="Freeform 22">
              <a:extLst>
                <a:ext uri="{FF2B5EF4-FFF2-40B4-BE49-F238E27FC236}">
                  <a16:creationId xmlns:a16="http://schemas.microsoft.com/office/drawing/2014/main" id="{8CD0B08D-BE75-4180-9A29-2852DF90A87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17513" y="0"/>
              <a:ext cx="2403475" cy="6843713"/>
            </a:xfrm>
            <a:custGeom>
              <a:avLst/>
              <a:gdLst>
                <a:gd name="T0" fmla="*/ 506 w 506"/>
                <a:gd name="T1" fmla="*/ 0 h 1440"/>
                <a:gd name="T2" fmla="*/ 171 w 506"/>
                <a:gd name="T3" fmla="*/ 1440 h 1440"/>
              </a:gdLst>
              <a:ahLst/>
              <a:cxnLst>
                <a:cxn ang="0">
                  <a:pos x="T0" y="T1"/>
                </a:cxn>
                <a:cxn ang="0">
                  <a:pos x="T2" y="T3"/>
                </a:cxn>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1" name="Freeform 23">
              <a:extLst>
                <a:ext uri="{FF2B5EF4-FFF2-40B4-BE49-F238E27FC236}">
                  <a16:creationId xmlns:a16="http://schemas.microsoft.com/office/drawing/2014/main" id="{7780739B-6B66-4991-BF23-A5332BB1B74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9525"/>
              <a:ext cx="1771650" cy="3198813"/>
            </a:xfrm>
            <a:custGeom>
              <a:avLst/>
              <a:gdLst>
                <a:gd name="T0" fmla="*/ 373 w 373"/>
                <a:gd name="T1" fmla="*/ 0 h 673"/>
                <a:gd name="T2" fmla="*/ 0 w 373"/>
                <a:gd name="T3" fmla="*/ 673 h 673"/>
              </a:gdLst>
              <a:ahLst/>
              <a:cxnLst>
                <a:cxn ang="0">
                  <a:pos x="T0" y="T1"/>
                </a:cxn>
                <a:cxn ang="0">
                  <a:pos x="T2" y="T3"/>
                </a:cxn>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2" name="Freeform 24">
              <a:extLst>
                <a:ext uri="{FF2B5EF4-FFF2-40B4-BE49-F238E27FC236}">
                  <a16:creationId xmlns:a16="http://schemas.microsoft.com/office/drawing/2014/main" id="{A015EDFC-4911-422C-BE70-34A96061165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4763" y="6016625"/>
              <a:ext cx="214313" cy="827088"/>
            </a:xfrm>
            <a:custGeom>
              <a:avLst/>
              <a:gdLst>
                <a:gd name="T0" fmla="*/ 0 w 45"/>
                <a:gd name="T1" fmla="*/ 0 h 174"/>
                <a:gd name="T2" fmla="*/ 45 w 45"/>
                <a:gd name="T3" fmla="*/ 174 h 174"/>
              </a:gdLst>
              <a:ahLst/>
              <a:cxnLst>
                <a:cxn ang="0">
                  <a:pos x="T0" y="T1"/>
                </a:cxn>
                <a:cxn ang="0">
                  <a:pos x="T2" y="T3"/>
                </a:cxn>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33" name="Freeform 25">
              <a:extLst>
                <a:ext uri="{FF2B5EF4-FFF2-40B4-BE49-F238E27FC236}">
                  <a16:creationId xmlns:a16="http://schemas.microsoft.com/office/drawing/2014/main" id="{54814733-3136-46B2-94EE-85B50A9891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4288" y="0"/>
              <a:ext cx="1562100" cy="2228850"/>
            </a:xfrm>
            <a:custGeom>
              <a:avLst/>
              <a:gdLst>
                <a:gd name="T0" fmla="*/ 329 w 329"/>
                <a:gd name="T1" fmla="*/ 0 h 469"/>
                <a:gd name="T2" fmla="*/ 0 w 329"/>
                <a:gd name="T3" fmla="*/ 469 h 469"/>
              </a:gdLst>
              <a:ahLst/>
              <a:cxnLst>
                <a:cxn ang="0">
                  <a:pos x="T0" y="T1"/>
                </a:cxn>
                <a:cxn ang="0">
                  <a:pos x="T2" y="T3"/>
                </a:cxn>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35" name="Rectangle 34">
            <a:extLst>
              <a:ext uri="{FF2B5EF4-FFF2-40B4-BE49-F238E27FC236}">
                <a16:creationId xmlns:a16="http://schemas.microsoft.com/office/drawing/2014/main" id="{18D11982-C5B6-47A7-A2B7-D83C2B5F84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377682"/>
            <a:ext cx="5936885"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Isosceles Triangle 22">
            <a:extLst>
              <a:ext uri="{FF2B5EF4-FFF2-40B4-BE49-F238E27FC236}">
                <a16:creationId xmlns:a16="http://schemas.microsoft.com/office/drawing/2014/main" id="{AFA589DD-F44B-4851-B3FE-EEA4697DF5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602131" y="5223532"/>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83D6EBCF-FE38-4618-BCFF-085B772899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1682" y="1961035"/>
            <a:ext cx="5935796" cy="326769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2183BA5-8300-8719-CB33-A179A8E54862}"/>
              </a:ext>
            </a:extLst>
          </p:cNvPr>
          <p:cNvSpPr>
            <a:spLocks noGrp="1"/>
          </p:cNvSpPr>
          <p:nvPr>
            <p:ph idx="1"/>
          </p:nvPr>
        </p:nvSpPr>
        <p:spPr>
          <a:xfrm>
            <a:off x="789468" y="2302570"/>
            <a:ext cx="5768442" cy="2262085"/>
          </a:xfrm>
        </p:spPr>
        <p:txBody>
          <a:bodyPr>
            <a:noAutofit/>
          </a:bodyPr>
          <a:lstStyle/>
          <a:p>
            <a:r>
              <a:rPr lang="en-US" dirty="0">
                <a:solidFill>
                  <a:schemeClr val="tx1">
                    <a:lumMod val="95000"/>
                    <a:lumOff val="5000"/>
                  </a:schemeClr>
                </a:solidFill>
                <a:latin typeface="Calibri"/>
                <a:ea typeface="+mn-lt"/>
                <a:cs typeface="+mn-lt"/>
              </a:rPr>
              <a:t>In 2022, UK Department for Transport data identified that mobile phone-related distractions contributed to 22 fatalities and 674 injuries. Additionally, 4,188 injuries were attributed to broader in-vehicle distractions, a category that likely includes mobile devices but does not isolate them specifically Brake(2024).</a:t>
            </a:r>
            <a:endParaRPr lang="en-US" sz="1600" dirty="0">
              <a:solidFill>
                <a:schemeClr val="tx1">
                  <a:lumMod val="95000"/>
                  <a:lumOff val="5000"/>
                </a:schemeClr>
              </a:solidFill>
              <a:latin typeface="Calibri"/>
            </a:endParaRPr>
          </a:p>
        </p:txBody>
      </p:sp>
      <p:sp>
        <p:nvSpPr>
          <p:cNvPr id="41" name="Rectangle 40">
            <a:extLst>
              <a:ext uri="{FF2B5EF4-FFF2-40B4-BE49-F238E27FC236}">
                <a16:creationId xmlns:a16="http://schemas.microsoft.com/office/drawing/2014/main" id="{8909DB99-AFF4-4552-A4D5-4F4C832788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49557" y="0"/>
            <a:ext cx="4640799" cy="6858000"/>
          </a:xfrm>
          <a:prstGeom prst="rect">
            <a:avLst/>
          </a:prstGeom>
          <a:solidFill>
            <a:schemeClr val="bg1"/>
          </a:solidFill>
          <a:ln w="9525">
            <a:solidFill>
              <a:schemeClr val="tx1">
                <a:alpha val="20000"/>
              </a:schemeClr>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pic>
        <p:nvPicPr>
          <p:cNvPr id="7" name="Graphic 6" descr="Speaker Phone">
            <a:extLst>
              <a:ext uri="{FF2B5EF4-FFF2-40B4-BE49-F238E27FC236}">
                <a16:creationId xmlns:a16="http://schemas.microsoft.com/office/drawing/2014/main" id="{E69D364F-D611-2E3D-009D-13FA2770385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874179" y="1432164"/>
            <a:ext cx="3997781" cy="3997781"/>
          </a:xfrm>
          <a:prstGeom prst="rect">
            <a:avLst/>
          </a:prstGeom>
        </p:spPr>
      </p:pic>
    </p:spTree>
    <p:extLst>
      <p:ext uri="{BB962C8B-B14F-4D97-AF65-F5344CB8AC3E}">
        <p14:creationId xmlns:p14="http://schemas.microsoft.com/office/powerpoint/2010/main" val="35640107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C28737C3-46A3-0B82-AD73-80BE26E9F2E5}"/>
              </a:ext>
            </a:extLst>
          </p:cNvPr>
          <p:cNvSpPr>
            <a:spLocks noGrp="1"/>
          </p:cNvSpPr>
          <p:nvPr>
            <p:ph type="title"/>
          </p:nvPr>
        </p:nvSpPr>
        <p:spPr/>
        <p:txBody>
          <a:bodyPr/>
          <a:lstStyle/>
          <a:p>
            <a:r>
              <a:rPr lang="en-US" dirty="0">
                <a:solidFill>
                  <a:schemeClr val="tx1">
                    <a:lumMod val="95000"/>
                    <a:lumOff val="5000"/>
                  </a:schemeClr>
                </a:solidFill>
                <a:ea typeface="Calibri Light"/>
                <a:cs typeface="Calibri Light"/>
              </a:rPr>
              <a:t>Effects</a:t>
            </a:r>
            <a:endParaRPr lang="en-US" dirty="0">
              <a:solidFill>
                <a:schemeClr val="tx1">
                  <a:lumMod val="95000"/>
                  <a:lumOff val="5000"/>
                </a:schemeClr>
              </a:solidFill>
            </a:endParaRPr>
          </a:p>
        </p:txBody>
      </p:sp>
      <p:sp>
        <p:nvSpPr>
          <p:cNvPr id="5" name="Date Placeholder 4">
            <a:extLst>
              <a:ext uri="{FF2B5EF4-FFF2-40B4-BE49-F238E27FC236}">
                <a16:creationId xmlns:a16="http://schemas.microsoft.com/office/drawing/2014/main" id="{D4CDBBA6-E49F-152E-FCE0-EEF841D7743D}"/>
              </a:ext>
            </a:extLst>
          </p:cNvPr>
          <p:cNvSpPr>
            <a:spLocks noGrp="1"/>
          </p:cNvSpPr>
          <p:nvPr>
            <p:ph type="dt" sz="half" idx="10"/>
          </p:nvPr>
        </p:nvSpPr>
        <p:spPr/>
        <p:txBody>
          <a:bodyPr anchor="ctr">
            <a:normAutofit/>
          </a:bodyPr>
          <a:lstStyle/>
          <a:p>
            <a:pPr>
              <a:spcAft>
                <a:spcPts val="600"/>
              </a:spcAft>
            </a:pPr>
            <a:fld id="{E5D75317-7832-4AA0-B789-01F9BBEF0307}" type="datetime1">
              <a:pPr>
                <a:spcAft>
                  <a:spcPts val="600"/>
                </a:spcAft>
              </a:pPr>
              <a:t>11/3/2024</a:t>
            </a:fld>
            <a:endParaRPr lang="en-US"/>
          </a:p>
        </p:txBody>
      </p:sp>
      <p:sp>
        <p:nvSpPr>
          <p:cNvPr id="6" name="Footer Placeholder 5">
            <a:extLst>
              <a:ext uri="{FF2B5EF4-FFF2-40B4-BE49-F238E27FC236}">
                <a16:creationId xmlns:a16="http://schemas.microsoft.com/office/drawing/2014/main" id="{C92DB675-5F75-2A66-E803-42102F9F84F0}"/>
              </a:ext>
            </a:extLst>
          </p:cNvPr>
          <p:cNvSpPr>
            <a:spLocks noGrp="1"/>
          </p:cNvSpPr>
          <p:nvPr>
            <p:ph type="ftr" sz="quarter" idx="11"/>
          </p:nvPr>
        </p:nvSpPr>
        <p:spPr/>
        <p:txBody>
          <a:bodyPr anchor="ctr">
            <a:normAutofit/>
          </a:bodyPr>
          <a:lstStyle/>
          <a:p>
            <a:pPr>
              <a:lnSpc>
                <a:spcPct val="90000"/>
              </a:lnSpc>
              <a:spcAft>
                <a:spcPts val="600"/>
              </a:spcAft>
            </a:pPr>
            <a:r>
              <a:rPr lang="en-US"/>
              <a:t>
              </a:t>
            </a:r>
          </a:p>
        </p:txBody>
      </p:sp>
      <p:sp>
        <p:nvSpPr>
          <p:cNvPr id="7" name="Slide Number Placeholder 6">
            <a:extLst>
              <a:ext uri="{FF2B5EF4-FFF2-40B4-BE49-F238E27FC236}">
                <a16:creationId xmlns:a16="http://schemas.microsoft.com/office/drawing/2014/main" id="{4C1E3E87-2A1E-080A-AAC9-0411974775E4}"/>
              </a:ext>
            </a:extLst>
          </p:cNvPr>
          <p:cNvSpPr>
            <a:spLocks noGrp="1"/>
          </p:cNvSpPr>
          <p:nvPr>
            <p:ph type="sldNum" sz="quarter" idx="12"/>
          </p:nvPr>
        </p:nvSpPr>
        <p:spPr/>
        <p:txBody>
          <a:bodyPr anchor="ctr">
            <a:normAutofit/>
          </a:bodyPr>
          <a:lstStyle/>
          <a:p>
            <a:pPr>
              <a:spcAft>
                <a:spcPts val="600"/>
              </a:spcAft>
            </a:pPr>
            <a:fld id="{196A61CA-0502-4EE4-9724-96EA822543E5}" type="slidenum">
              <a:rPr lang="en-US" dirty="0"/>
              <a:pPr>
                <a:spcAft>
                  <a:spcPts val="600"/>
                </a:spcAft>
              </a:pPr>
              <a:t>13</a:t>
            </a:fld>
            <a:endParaRPr lang="en-US"/>
          </a:p>
        </p:txBody>
      </p:sp>
      <p:sp>
        <p:nvSpPr>
          <p:cNvPr id="15" name="Content Placeholder 14">
            <a:extLst>
              <a:ext uri="{FF2B5EF4-FFF2-40B4-BE49-F238E27FC236}">
                <a16:creationId xmlns:a16="http://schemas.microsoft.com/office/drawing/2014/main" id="{39393F71-5964-E778-19A3-DE85A4C5768D}"/>
              </a:ext>
            </a:extLst>
          </p:cNvPr>
          <p:cNvSpPr>
            <a:spLocks noGrp="1"/>
          </p:cNvSpPr>
          <p:nvPr>
            <p:ph idx="1"/>
          </p:nvPr>
        </p:nvSpPr>
        <p:spPr/>
        <p:txBody>
          <a:bodyPr>
            <a:normAutofit/>
          </a:bodyPr>
          <a:lstStyle/>
          <a:p>
            <a:r>
              <a:rPr lang="en-US" b="1" dirty="0">
                <a:ea typeface="+mn-lt"/>
                <a:cs typeface="+mn-lt"/>
              </a:rPr>
              <a:t>Increased Crash Risk</a:t>
            </a:r>
            <a:r>
              <a:rPr lang="en-US" dirty="0">
                <a:ea typeface="+mn-lt"/>
                <a:cs typeface="+mn-lt"/>
              </a:rPr>
              <a:t>: Using a mobile phone (hand-held or hands-free) while driving makes drivers four times more likely to be involved in crashes due to distraction and delayed responses. This phenomenon, known as “inattention blindness,” affects drivers’ ability to recognize and respond to road hazards </a:t>
            </a:r>
          </a:p>
          <a:p>
            <a:r>
              <a:rPr lang="en-US" b="1" dirty="0">
                <a:ea typeface="+mn-lt"/>
                <a:cs typeface="+mn-lt"/>
              </a:rPr>
              <a:t>Reduced Reaction Times</a:t>
            </a:r>
            <a:r>
              <a:rPr lang="en-US" dirty="0">
                <a:ea typeface="+mn-lt"/>
                <a:cs typeface="+mn-lt"/>
              </a:rPr>
              <a:t>: Drivers using hands-free devices experience reaction times up to 30% slower than those at the legal drink-drive limit, according to RoSPA (Royal Society for the Prevention of Accidents). This slower reaction time impacts their ability to brake, swerve, or react quickly, increasing the chance of accidents in emergency situations </a:t>
            </a:r>
            <a:r>
              <a:rPr lang="en-US" dirty="0" err="1">
                <a:ea typeface="+mn-lt"/>
                <a:cs typeface="+mn-lt"/>
              </a:rPr>
              <a:t>Rospa</a:t>
            </a:r>
            <a:r>
              <a:rPr lang="en-US" dirty="0">
                <a:ea typeface="+mn-lt"/>
                <a:cs typeface="+mn-lt"/>
              </a:rPr>
              <a:t> (2024)</a:t>
            </a:r>
          </a:p>
          <a:p>
            <a:endParaRPr lang="en-US" dirty="0"/>
          </a:p>
        </p:txBody>
      </p:sp>
    </p:spTree>
    <p:extLst>
      <p:ext uri="{BB962C8B-B14F-4D97-AF65-F5344CB8AC3E}">
        <p14:creationId xmlns:p14="http://schemas.microsoft.com/office/powerpoint/2010/main" val="21710045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A99D8E06-0F54-F9CB-442E-6DDBBE32CC58}"/>
              </a:ext>
            </a:extLst>
          </p:cNvPr>
          <p:cNvPicPr>
            <a:picLocks noChangeAspect="1"/>
          </p:cNvPicPr>
          <p:nvPr/>
        </p:nvPicPr>
        <p:blipFill>
          <a:blip r:embed="rId2"/>
          <a:srcRect l="3"/>
          <a:stretch/>
        </p:blipFill>
        <p:spPr>
          <a:xfrm>
            <a:off x="20" y="227"/>
            <a:ext cx="12191675" cy="6858000"/>
          </a:xfrm>
          <a:prstGeom prst="rect">
            <a:avLst/>
          </a:prstGeom>
          <a:noFill/>
        </p:spPr>
      </p:pic>
      <p:sp>
        <p:nvSpPr>
          <p:cNvPr id="2" name="Title 1">
            <a:extLst>
              <a:ext uri="{FF2B5EF4-FFF2-40B4-BE49-F238E27FC236}">
                <a16:creationId xmlns:a16="http://schemas.microsoft.com/office/drawing/2014/main" id="{73A698A3-99A7-6E26-74B1-655D631FED8D}"/>
              </a:ext>
            </a:extLst>
          </p:cNvPr>
          <p:cNvSpPr>
            <a:spLocks noGrp="1"/>
          </p:cNvSpPr>
          <p:nvPr>
            <p:ph type="title"/>
          </p:nvPr>
        </p:nvSpPr>
        <p:spPr>
          <a:xfrm>
            <a:off x="1759236" y="2075504"/>
            <a:ext cx="8679915" cy="1748729"/>
          </a:xfrm>
        </p:spPr>
        <p:txBody>
          <a:bodyPr vert="horz" lIns="228600" tIns="228600" rIns="228600" bIns="0" rtlCol="0" anchor="b">
            <a:normAutofit/>
          </a:bodyPr>
          <a:lstStyle/>
          <a:p>
            <a:pPr>
              <a:lnSpc>
                <a:spcPct val="80000"/>
              </a:lnSpc>
            </a:pPr>
            <a:r>
              <a:rPr lang="en-US" sz="5400"/>
              <a:t>Not wearing a seatbelt</a:t>
            </a:r>
          </a:p>
        </p:txBody>
      </p:sp>
      <p:sp>
        <p:nvSpPr>
          <p:cNvPr id="5" name="Date Placeholder 4">
            <a:extLst>
              <a:ext uri="{FF2B5EF4-FFF2-40B4-BE49-F238E27FC236}">
                <a16:creationId xmlns:a16="http://schemas.microsoft.com/office/drawing/2014/main" id="{D4DF4A35-37A7-A1B7-131E-5ABCA964A852}"/>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6569AD75-83A6-43A7-B377-ACDBD38E15C5}" type="datetime1">
              <a:rPr lang="en-US">
                <a:solidFill>
                  <a:srgbClr val="FFFFFE"/>
                </a:solidFill>
              </a:rPr>
              <a:pPr defTabSz="457200">
                <a:spcAft>
                  <a:spcPts val="600"/>
                </a:spcAft>
              </a:pPr>
              <a:t>11/3/2024</a:t>
            </a:fld>
            <a:endParaRPr lang="en-US">
              <a:solidFill>
                <a:srgbClr val="FFFFFE"/>
              </a:solidFill>
            </a:endParaRPr>
          </a:p>
        </p:txBody>
      </p:sp>
      <p:sp>
        <p:nvSpPr>
          <p:cNvPr id="6" name="Footer Placeholder 5">
            <a:extLst>
              <a:ext uri="{FF2B5EF4-FFF2-40B4-BE49-F238E27FC236}">
                <a16:creationId xmlns:a16="http://schemas.microsoft.com/office/drawing/2014/main" id="{5FC65792-2CEE-CD05-E8E6-59A6E4E7A556}"/>
              </a:ext>
            </a:extLst>
          </p:cNvPr>
          <p:cNvSpPr>
            <a:spLocks noGrp="1"/>
          </p:cNvSpPr>
          <p:nvPr>
            <p:ph type="ftr" sz="quarter" idx="11"/>
          </p:nvPr>
        </p:nvSpPr>
        <p:spPr>
          <a:xfrm>
            <a:off x="804672" y="6227064"/>
            <a:ext cx="10588752" cy="320040"/>
          </a:xfrm>
        </p:spPr>
        <p:txBody>
          <a:bodyPr vert="horz" lIns="91440" tIns="45720" rIns="91440" bIns="45720" rtlCol="0" anchor="ctr">
            <a:normAutofit/>
          </a:bodyPr>
          <a:lstStyle/>
          <a:p>
            <a:pPr algn="ctr" defTabSz="457200">
              <a:lnSpc>
                <a:spcPct val="90000"/>
              </a:lnSpc>
              <a:spcAft>
                <a:spcPts val="600"/>
              </a:spcAft>
            </a:pPr>
            <a:r>
              <a:rPr lang="en-US" sz="500">
                <a:solidFill>
                  <a:srgbClr val="FFFFFE"/>
                </a:solidFill>
              </a:rPr>
              <a:t>
              </a:t>
            </a:r>
          </a:p>
        </p:txBody>
      </p:sp>
      <p:sp>
        <p:nvSpPr>
          <p:cNvPr id="7" name="Slide Number Placeholder 6">
            <a:extLst>
              <a:ext uri="{FF2B5EF4-FFF2-40B4-BE49-F238E27FC236}">
                <a16:creationId xmlns:a16="http://schemas.microsoft.com/office/drawing/2014/main" id="{FD41ED86-1DFD-ECA8-5608-676BF5C87BEC}"/>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a:solidFill>
                  <a:srgbClr val="FFFFFE"/>
                </a:solidFill>
              </a:rPr>
              <a:pPr defTabSz="457200">
                <a:spcAft>
                  <a:spcPts val="600"/>
                </a:spcAft>
              </a:pPr>
              <a:t>14</a:t>
            </a:fld>
            <a:endParaRPr lang="en-US">
              <a:solidFill>
                <a:srgbClr val="FFFFFE"/>
              </a:solidFill>
            </a:endParaRPr>
          </a:p>
        </p:txBody>
      </p:sp>
    </p:spTree>
    <p:extLst>
      <p:ext uri="{BB962C8B-B14F-4D97-AF65-F5344CB8AC3E}">
        <p14:creationId xmlns:p14="http://schemas.microsoft.com/office/powerpoint/2010/main" val="18464965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2BBBD145-2FC5-42C1-97BE-1C636D13973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13" name="Freeform 5">
              <a:extLst>
                <a:ext uri="{FF2B5EF4-FFF2-40B4-BE49-F238E27FC236}">
                  <a16:creationId xmlns:a16="http://schemas.microsoft.com/office/drawing/2014/main" id="{952A4B46-1EE6-42F1-BBC0-02A47B99324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6">
              <a:extLst>
                <a:ext uri="{FF2B5EF4-FFF2-40B4-BE49-F238E27FC236}">
                  <a16:creationId xmlns:a16="http://schemas.microsoft.com/office/drawing/2014/main" id="{24058FF8-180E-4BFD-BFFC-E51367000C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7">
              <a:extLst>
                <a:ext uri="{FF2B5EF4-FFF2-40B4-BE49-F238E27FC236}">
                  <a16:creationId xmlns:a16="http://schemas.microsoft.com/office/drawing/2014/main" id="{A423535B-8DEB-423C-9F9D-529C3123EB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8">
              <a:extLst>
                <a:ext uri="{FF2B5EF4-FFF2-40B4-BE49-F238E27FC236}">
                  <a16:creationId xmlns:a16="http://schemas.microsoft.com/office/drawing/2014/main" id="{988732CF-5FD1-4FE3-B520-C9F956B3A7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7" name="Freeform 9">
              <a:extLst>
                <a:ext uri="{FF2B5EF4-FFF2-40B4-BE49-F238E27FC236}">
                  <a16:creationId xmlns:a16="http://schemas.microsoft.com/office/drawing/2014/main" id="{ED91F632-7ADB-48B4-A824-B68FA6CC67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0">
              <a:extLst>
                <a:ext uri="{FF2B5EF4-FFF2-40B4-BE49-F238E27FC236}">
                  <a16:creationId xmlns:a16="http://schemas.microsoft.com/office/drawing/2014/main" id="{57CA5A76-3D12-43F9-BD26-A64EEE6C81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1">
              <a:extLst>
                <a:ext uri="{FF2B5EF4-FFF2-40B4-BE49-F238E27FC236}">
                  <a16:creationId xmlns:a16="http://schemas.microsoft.com/office/drawing/2014/main" id="{16934D21-CB88-41CD-ABEA-2F060AD51B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2">
              <a:extLst>
                <a:ext uri="{FF2B5EF4-FFF2-40B4-BE49-F238E27FC236}">
                  <a16:creationId xmlns:a16="http://schemas.microsoft.com/office/drawing/2014/main" id="{2CA1546D-1E7E-4CE9-9531-FE1F102AD9B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1" name="Freeform 13">
              <a:extLst>
                <a:ext uri="{FF2B5EF4-FFF2-40B4-BE49-F238E27FC236}">
                  <a16:creationId xmlns:a16="http://schemas.microsoft.com/office/drawing/2014/main" id="{F8B2A6F1-7328-4D5B-8CD1-2D4F01C243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4">
              <a:extLst>
                <a:ext uri="{FF2B5EF4-FFF2-40B4-BE49-F238E27FC236}">
                  <a16:creationId xmlns:a16="http://schemas.microsoft.com/office/drawing/2014/main" id="{24C0204A-E727-41C5-9910-30FF39A3BA3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5">
              <a:extLst>
                <a:ext uri="{FF2B5EF4-FFF2-40B4-BE49-F238E27FC236}">
                  <a16:creationId xmlns:a16="http://schemas.microsoft.com/office/drawing/2014/main" id="{1FA04CE5-5DB6-4B00-9A83-0D9D2774CB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16">
              <a:extLst>
                <a:ext uri="{FF2B5EF4-FFF2-40B4-BE49-F238E27FC236}">
                  <a16:creationId xmlns:a16="http://schemas.microsoft.com/office/drawing/2014/main" id="{EDECB57F-0466-4D16-ABF0-9046F90AFA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7">
              <a:extLst>
                <a:ext uri="{FF2B5EF4-FFF2-40B4-BE49-F238E27FC236}">
                  <a16:creationId xmlns:a16="http://schemas.microsoft.com/office/drawing/2014/main" id="{0726DBEC-7825-41D2-8701-A9E2DDEB93B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8">
              <a:extLst>
                <a:ext uri="{FF2B5EF4-FFF2-40B4-BE49-F238E27FC236}">
                  <a16:creationId xmlns:a16="http://schemas.microsoft.com/office/drawing/2014/main" id="{E74AC618-F7E3-45A0-B7C6-79CFFB64F6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19">
              <a:extLst>
                <a:ext uri="{FF2B5EF4-FFF2-40B4-BE49-F238E27FC236}">
                  <a16:creationId xmlns:a16="http://schemas.microsoft.com/office/drawing/2014/main" id="{A5D641F7-963C-4984-B678-20322C69E2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0">
              <a:extLst>
                <a:ext uri="{FF2B5EF4-FFF2-40B4-BE49-F238E27FC236}">
                  <a16:creationId xmlns:a16="http://schemas.microsoft.com/office/drawing/2014/main" id="{EAEEF718-9FD4-413C-A98F-0D814E48FF8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9" name="Freeform 21">
              <a:extLst>
                <a:ext uri="{FF2B5EF4-FFF2-40B4-BE49-F238E27FC236}">
                  <a16:creationId xmlns:a16="http://schemas.microsoft.com/office/drawing/2014/main" id="{C1F071D7-9988-42D0-A890-A1BC276B334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tx1">
                  <a:alpha val="20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30" name="Freeform 22">
              <a:extLst>
                <a:ext uri="{FF2B5EF4-FFF2-40B4-BE49-F238E27FC236}">
                  <a16:creationId xmlns:a16="http://schemas.microsoft.com/office/drawing/2014/main" id="{27BC813F-1EE5-47B1-8AF1-74F59908C9E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1" name="Freeform 23">
              <a:extLst>
                <a:ext uri="{FF2B5EF4-FFF2-40B4-BE49-F238E27FC236}">
                  <a16:creationId xmlns:a16="http://schemas.microsoft.com/office/drawing/2014/main" id="{4771DC5B-F613-49AF-88B9-4713787B19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2" name="Freeform 24">
              <a:extLst>
                <a:ext uri="{FF2B5EF4-FFF2-40B4-BE49-F238E27FC236}">
                  <a16:creationId xmlns:a16="http://schemas.microsoft.com/office/drawing/2014/main" id="{2970388B-41A2-4AD6-84B7-21A29A3D98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3" name="Freeform 25">
              <a:extLst>
                <a:ext uri="{FF2B5EF4-FFF2-40B4-BE49-F238E27FC236}">
                  <a16:creationId xmlns:a16="http://schemas.microsoft.com/office/drawing/2014/main" id="{9792A4B4-DC86-4D84-A6A5-40B2D8DD00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5" name="Group 34">
            <a:extLst>
              <a:ext uri="{FF2B5EF4-FFF2-40B4-BE49-F238E27FC236}">
                <a16:creationId xmlns:a16="http://schemas.microsoft.com/office/drawing/2014/main" id="{B239B0D4-65B5-4C6A-946F-02E06132427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00144" y="1699589"/>
            <a:ext cx="3674476" cy="3470421"/>
            <a:chOff x="697883" y="1816768"/>
            <a:chExt cx="3674476" cy="3470421"/>
          </a:xfrm>
        </p:grpSpPr>
        <p:sp>
          <p:nvSpPr>
            <p:cNvPr id="36" name="Rectangle 35">
              <a:extLst>
                <a:ext uri="{FF2B5EF4-FFF2-40B4-BE49-F238E27FC236}">
                  <a16:creationId xmlns:a16="http://schemas.microsoft.com/office/drawing/2014/main" id="{CC34B10E-8AF6-4F5B-AE67-602BB0FDF18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97883" y="1816768"/>
              <a:ext cx="3674476" cy="50292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7" name="Isosceles Triangle 22">
              <a:extLst>
                <a:ext uri="{FF2B5EF4-FFF2-40B4-BE49-F238E27FC236}">
                  <a16:creationId xmlns:a16="http://schemas.microsoft.com/office/drawing/2014/main" id="{87D8F852-24F1-4713-A933-FECA2E8EA2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2380224" y="5014786"/>
              <a:ext cx="315988" cy="27240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8" name="Rectangle 37">
              <a:extLst>
                <a:ext uri="{FF2B5EF4-FFF2-40B4-BE49-F238E27FC236}">
                  <a16:creationId xmlns:a16="http://schemas.microsoft.com/office/drawing/2014/main" id="{F1FB2BCD-BC78-4CA9-B753-0AC9AEE1531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04075" y="2392840"/>
              <a:ext cx="3668284" cy="2624327"/>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p:nvSpPr>
          <p:cNvPr id="40" name="Rectangle 39">
            <a:extLst>
              <a:ext uri="{FF2B5EF4-FFF2-40B4-BE49-F238E27FC236}">
                <a16:creationId xmlns:a16="http://schemas.microsoft.com/office/drawing/2014/main" id="{90F08744-9D7B-4693-B8D6-2A5210AE96F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Oval 32">
            <a:extLst>
              <a:ext uri="{FF2B5EF4-FFF2-40B4-BE49-F238E27FC236}">
                <a16:creationId xmlns:a16="http://schemas.microsoft.com/office/drawing/2014/main" id="{5B2E630F-F386-44FA-B1A1-C10A9BF434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336127">
            <a:off x="296272" y="1026251"/>
            <a:ext cx="7298578" cy="5088488"/>
          </a:xfrm>
          <a:custGeom>
            <a:avLst/>
            <a:gdLst>
              <a:gd name="connsiteX0" fmla="*/ 0 w 6428838"/>
              <a:gd name="connsiteY0" fmla="*/ 2579031 h 5158062"/>
              <a:gd name="connsiteX1" fmla="*/ 3214419 w 6428838"/>
              <a:gd name="connsiteY1" fmla="*/ 0 h 5158062"/>
              <a:gd name="connsiteX2" fmla="*/ 6428838 w 6428838"/>
              <a:gd name="connsiteY2" fmla="*/ 2579031 h 5158062"/>
              <a:gd name="connsiteX3" fmla="*/ 3214419 w 6428838"/>
              <a:gd name="connsiteY3" fmla="*/ 5158062 h 5158062"/>
              <a:gd name="connsiteX4" fmla="*/ 0 w 6428838"/>
              <a:gd name="connsiteY4" fmla="*/ 2579031 h 5158062"/>
              <a:gd name="connsiteX0" fmla="*/ 3321 w 6432159"/>
              <a:gd name="connsiteY0" fmla="*/ 2647125 h 5226156"/>
              <a:gd name="connsiteX1" fmla="*/ 2789723 w 6432159"/>
              <a:gd name="connsiteY1" fmla="*/ 0 h 5226156"/>
              <a:gd name="connsiteX2" fmla="*/ 6432159 w 6432159"/>
              <a:gd name="connsiteY2" fmla="*/ 2647125 h 5226156"/>
              <a:gd name="connsiteX3" fmla="*/ 3217740 w 6432159"/>
              <a:gd name="connsiteY3" fmla="*/ 5226156 h 5226156"/>
              <a:gd name="connsiteX4" fmla="*/ 3321 w 6432159"/>
              <a:gd name="connsiteY4" fmla="*/ 2647125 h 5226156"/>
              <a:gd name="connsiteX0" fmla="*/ 1953 w 6566979"/>
              <a:gd name="connsiteY0" fmla="*/ 2695803 h 5226224"/>
              <a:gd name="connsiteX1" fmla="*/ 2924543 w 6566979"/>
              <a:gd name="connsiteY1" fmla="*/ 39 h 5226224"/>
              <a:gd name="connsiteX2" fmla="*/ 6566979 w 6566979"/>
              <a:gd name="connsiteY2" fmla="*/ 2647164 h 5226224"/>
              <a:gd name="connsiteX3" fmla="*/ 3352560 w 6566979"/>
              <a:gd name="connsiteY3" fmla="*/ 5226195 h 5226224"/>
              <a:gd name="connsiteX4" fmla="*/ 1953 w 6566979"/>
              <a:gd name="connsiteY4" fmla="*/ 2695803 h 5226224"/>
              <a:gd name="connsiteX0" fmla="*/ 8982 w 6574008"/>
              <a:gd name="connsiteY0" fmla="*/ 2695803 h 5226313"/>
              <a:gd name="connsiteX1" fmla="*/ 2931572 w 6574008"/>
              <a:gd name="connsiteY1" fmla="*/ 39 h 5226313"/>
              <a:gd name="connsiteX2" fmla="*/ 6574008 w 6574008"/>
              <a:gd name="connsiteY2" fmla="*/ 2647164 h 5226313"/>
              <a:gd name="connsiteX3" fmla="*/ 3359589 w 6574008"/>
              <a:gd name="connsiteY3" fmla="*/ 5226195 h 5226313"/>
              <a:gd name="connsiteX4" fmla="*/ 8982 w 6574008"/>
              <a:gd name="connsiteY4" fmla="*/ 2695803 h 5226313"/>
              <a:gd name="connsiteX0" fmla="*/ 11929 w 6576955"/>
              <a:gd name="connsiteY0" fmla="*/ 2695953 h 5226463"/>
              <a:gd name="connsiteX1" fmla="*/ 2934519 w 6576955"/>
              <a:gd name="connsiteY1" fmla="*/ 189 h 5226463"/>
              <a:gd name="connsiteX2" fmla="*/ 6576955 w 6576955"/>
              <a:gd name="connsiteY2" fmla="*/ 2647314 h 5226463"/>
              <a:gd name="connsiteX3" fmla="*/ 3362536 w 6576955"/>
              <a:gd name="connsiteY3" fmla="*/ 5226345 h 5226463"/>
              <a:gd name="connsiteX4" fmla="*/ 11929 w 6576955"/>
              <a:gd name="connsiteY4" fmla="*/ 2695953 h 5226463"/>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47356"/>
              <a:gd name="connsiteX1" fmla="*/ 2931852 w 6963394"/>
              <a:gd name="connsiteY1" fmla="*/ 10033 h 5247356"/>
              <a:gd name="connsiteX2" fmla="*/ 6963394 w 6963394"/>
              <a:gd name="connsiteY2" fmla="*/ 3318639 h 5247356"/>
              <a:gd name="connsiteX3" fmla="*/ 3359869 w 6963394"/>
              <a:gd name="connsiteY3" fmla="*/ 5236189 h 5247356"/>
              <a:gd name="connsiteX4" fmla="*/ 9262 w 6963394"/>
              <a:gd name="connsiteY4" fmla="*/ 2705797 h 5247356"/>
              <a:gd name="connsiteX0" fmla="*/ 9262 w 6963394"/>
              <a:gd name="connsiteY0" fmla="*/ 2705797 h 5292159"/>
              <a:gd name="connsiteX1" fmla="*/ 2931852 w 6963394"/>
              <a:gd name="connsiteY1" fmla="*/ 10033 h 5292159"/>
              <a:gd name="connsiteX2" fmla="*/ 6963394 w 6963394"/>
              <a:gd name="connsiteY2" fmla="*/ 3318639 h 5292159"/>
              <a:gd name="connsiteX3" fmla="*/ 3359869 w 6963394"/>
              <a:gd name="connsiteY3" fmla="*/ 5236189 h 5292159"/>
              <a:gd name="connsiteX4" fmla="*/ 9262 w 6963394"/>
              <a:gd name="connsiteY4" fmla="*/ 2705797 h 5292159"/>
              <a:gd name="connsiteX0" fmla="*/ 9262 w 6963394"/>
              <a:gd name="connsiteY0" fmla="*/ 2705797 h 5259961"/>
              <a:gd name="connsiteX1" fmla="*/ 2931852 w 6963394"/>
              <a:gd name="connsiteY1" fmla="*/ 10033 h 5259961"/>
              <a:gd name="connsiteX2" fmla="*/ 6963394 w 6963394"/>
              <a:gd name="connsiteY2" fmla="*/ 3318639 h 5259961"/>
              <a:gd name="connsiteX3" fmla="*/ 3359869 w 6963394"/>
              <a:gd name="connsiteY3" fmla="*/ 5236189 h 5259961"/>
              <a:gd name="connsiteX4" fmla="*/ 9262 w 6963394"/>
              <a:gd name="connsiteY4" fmla="*/ 2705797 h 5259961"/>
              <a:gd name="connsiteX0" fmla="*/ 9557 w 7352795"/>
              <a:gd name="connsiteY0" fmla="*/ 2707501 h 5252013"/>
              <a:gd name="connsiteX1" fmla="*/ 2932147 w 7352795"/>
              <a:gd name="connsiteY1" fmla="*/ 11737 h 5252013"/>
              <a:gd name="connsiteX2" fmla="*/ 7352795 w 7352795"/>
              <a:gd name="connsiteY2" fmla="*/ 3378709 h 5252013"/>
              <a:gd name="connsiteX3" fmla="*/ 3360164 w 7352795"/>
              <a:gd name="connsiteY3" fmla="*/ 5237893 h 5252013"/>
              <a:gd name="connsiteX4" fmla="*/ 9557 w 7352795"/>
              <a:gd name="connsiteY4" fmla="*/ 2707501 h 5252013"/>
              <a:gd name="connsiteX0" fmla="*/ 8078 w 7789061"/>
              <a:gd name="connsiteY0" fmla="*/ 2744796 h 5249051"/>
              <a:gd name="connsiteX1" fmla="*/ 3368413 w 7789061"/>
              <a:gd name="connsiteY1" fmla="*/ 10121 h 5249051"/>
              <a:gd name="connsiteX2" fmla="*/ 7789061 w 7789061"/>
              <a:gd name="connsiteY2" fmla="*/ 3377093 h 5249051"/>
              <a:gd name="connsiteX3" fmla="*/ 3796430 w 7789061"/>
              <a:gd name="connsiteY3" fmla="*/ 5236277 h 5249051"/>
              <a:gd name="connsiteX4" fmla="*/ 8078 w 7789061"/>
              <a:gd name="connsiteY4" fmla="*/ 2744796 h 5249051"/>
              <a:gd name="connsiteX0" fmla="*/ 8078 w 7789061"/>
              <a:gd name="connsiteY0" fmla="*/ 2744796 h 5271741"/>
              <a:gd name="connsiteX1" fmla="*/ 3368413 w 7789061"/>
              <a:gd name="connsiteY1" fmla="*/ 10121 h 5271741"/>
              <a:gd name="connsiteX2" fmla="*/ 7789061 w 7789061"/>
              <a:gd name="connsiteY2" fmla="*/ 3377093 h 5271741"/>
              <a:gd name="connsiteX3" fmla="*/ 3796430 w 7789061"/>
              <a:gd name="connsiteY3" fmla="*/ 5236277 h 5271741"/>
              <a:gd name="connsiteX4" fmla="*/ 8078 w 7789061"/>
              <a:gd name="connsiteY4" fmla="*/ 2744796 h 5271741"/>
              <a:gd name="connsiteX0" fmla="*/ 1055 w 7782038"/>
              <a:gd name="connsiteY0" fmla="*/ 2738806 h 5438018"/>
              <a:gd name="connsiteX1" fmla="*/ 3361390 w 7782038"/>
              <a:gd name="connsiteY1" fmla="*/ 4131 h 5438018"/>
              <a:gd name="connsiteX2" fmla="*/ 7782038 w 7782038"/>
              <a:gd name="connsiteY2" fmla="*/ 3371103 h 5438018"/>
              <a:gd name="connsiteX3" fmla="*/ 3692130 w 7782038"/>
              <a:gd name="connsiteY3" fmla="*/ 5415113 h 5438018"/>
              <a:gd name="connsiteX4" fmla="*/ 1055 w 7782038"/>
              <a:gd name="connsiteY4" fmla="*/ 2738806 h 5438018"/>
              <a:gd name="connsiteX0" fmla="*/ 28883 w 7809866"/>
              <a:gd name="connsiteY0" fmla="*/ 2742147 h 5441359"/>
              <a:gd name="connsiteX1" fmla="*/ 3389218 w 7809866"/>
              <a:gd name="connsiteY1" fmla="*/ 7472 h 5441359"/>
              <a:gd name="connsiteX2" fmla="*/ 7809866 w 7809866"/>
              <a:gd name="connsiteY2" fmla="*/ 3374444 h 5441359"/>
              <a:gd name="connsiteX3" fmla="*/ 3719958 w 7809866"/>
              <a:gd name="connsiteY3" fmla="*/ 5418454 h 5441359"/>
              <a:gd name="connsiteX4" fmla="*/ 28883 w 7809866"/>
              <a:gd name="connsiteY4" fmla="*/ 2742147 h 5441359"/>
              <a:gd name="connsiteX0" fmla="*/ 36549 w 7817532"/>
              <a:gd name="connsiteY0" fmla="*/ 2751085 h 5450297"/>
              <a:gd name="connsiteX1" fmla="*/ 3396884 w 7817532"/>
              <a:gd name="connsiteY1" fmla="*/ 16410 h 5450297"/>
              <a:gd name="connsiteX2" fmla="*/ 7817532 w 7817532"/>
              <a:gd name="connsiteY2" fmla="*/ 3383382 h 5450297"/>
              <a:gd name="connsiteX3" fmla="*/ 3727624 w 7817532"/>
              <a:gd name="connsiteY3" fmla="*/ 5427392 h 5450297"/>
              <a:gd name="connsiteX4" fmla="*/ 36549 w 7817532"/>
              <a:gd name="connsiteY4" fmla="*/ 2751085 h 54502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817532" h="5450297">
                <a:moveTo>
                  <a:pt x="36549" y="2751085"/>
                </a:moveTo>
                <a:cubicBezTo>
                  <a:pt x="-281221" y="925127"/>
                  <a:pt x="1526121" y="-147339"/>
                  <a:pt x="3396884" y="16410"/>
                </a:cubicBezTo>
                <a:cubicBezTo>
                  <a:pt x="5267647" y="180159"/>
                  <a:pt x="7817532" y="1453184"/>
                  <a:pt x="7817532" y="3383382"/>
                </a:cubicBezTo>
                <a:cubicBezTo>
                  <a:pt x="7700800" y="5342763"/>
                  <a:pt x="5024455" y="5532775"/>
                  <a:pt x="3727624" y="5427392"/>
                </a:cubicBezTo>
                <a:cubicBezTo>
                  <a:pt x="2430794" y="5322009"/>
                  <a:pt x="354319" y="4577043"/>
                  <a:pt x="36549" y="2751085"/>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4" name="Freeform: Shape 43">
            <a:extLst>
              <a:ext uri="{FF2B5EF4-FFF2-40B4-BE49-F238E27FC236}">
                <a16:creationId xmlns:a16="http://schemas.microsoft.com/office/drawing/2014/main" id="{73567C09-8B4D-49A6-A711-C44C5807D8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a:off x="3554541" y="-619573"/>
            <a:ext cx="9016699" cy="8033868"/>
          </a:xfrm>
          <a:custGeom>
            <a:avLst/>
            <a:gdLst>
              <a:gd name="connsiteX0" fmla="*/ 6078066 w 9016699"/>
              <a:gd name="connsiteY0" fmla="*/ 782055 h 8033868"/>
              <a:gd name="connsiteX1" fmla="*/ 8705208 w 9016699"/>
              <a:gd name="connsiteY1" fmla="*/ 3409197 h 8033868"/>
              <a:gd name="connsiteX2" fmla="*/ 8793057 w 9016699"/>
              <a:gd name="connsiteY2" fmla="*/ 3617452 h 8033868"/>
              <a:gd name="connsiteX3" fmla="*/ 9016699 w 9016699"/>
              <a:gd name="connsiteY3" fmla="*/ 4793120 h 8033868"/>
              <a:gd name="connsiteX4" fmla="*/ 8960084 w 9016699"/>
              <a:gd name="connsiteY4" fmla="*/ 5272709 h 8033868"/>
              <a:gd name="connsiteX5" fmla="*/ 8920563 w 9016699"/>
              <a:gd name="connsiteY5" fmla="*/ 5444162 h 8033868"/>
              <a:gd name="connsiteX6" fmla="*/ 6620466 w 9016699"/>
              <a:gd name="connsiteY6" fmla="*/ 7744259 h 8033868"/>
              <a:gd name="connsiteX7" fmla="*/ 6480006 w 9016699"/>
              <a:gd name="connsiteY7" fmla="*/ 7795347 h 8033868"/>
              <a:gd name="connsiteX8" fmla="*/ 4389696 w 9016699"/>
              <a:gd name="connsiteY8" fmla="*/ 7987178 h 8033868"/>
              <a:gd name="connsiteX9" fmla="*/ 3086984 w 9016699"/>
              <a:gd name="connsiteY9" fmla="*/ 7466023 h 8033868"/>
              <a:gd name="connsiteX10" fmla="*/ 3024300 w 9016699"/>
              <a:gd name="connsiteY10" fmla="*/ 7426965 h 8033868"/>
              <a:gd name="connsiteX11" fmla="*/ 519567 w 9016699"/>
              <a:gd name="connsiteY11" fmla="*/ 4922232 h 8033868"/>
              <a:gd name="connsiteX12" fmla="*/ 419495 w 9016699"/>
              <a:gd name="connsiteY12" fmla="*/ 4733719 h 8033868"/>
              <a:gd name="connsiteX13" fmla="*/ 3514 w 9016699"/>
              <a:gd name="connsiteY13" fmla="*/ 3245168 h 8033868"/>
              <a:gd name="connsiteX14" fmla="*/ 4193329 w 9016699"/>
              <a:gd name="connsiteY14" fmla="*/ 36108 h 8033868"/>
              <a:gd name="connsiteX15" fmla="*/ 5977677 w 9016699"/>
              <a:gd name="connsiteY15" fmla="*/ 722908 h 8033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016699" h="8033868">
                <a:moveTo>
                  <a:pt x="6078066" y="782055"/>
                </a:moveTo>
                <a:lnTo>
                  <a:pt x="8705208" y="3409197"/>
                </a:lnTo>
                <a:lnTo>
                  <a:pt x="8793057" y="3617452"/>
                </a:lnTo>
                <a:cubicBezTo>
                  <a:pt x="8935615" y="3988374"/>
                  <a:pt x="9016699" y="4381324"/>
                  <a:pt x="9016699" y="4793120"/>
                </a:cubicBezTo>
                <a:cubicBezTo>
                  <a:pt x="9008675" y="4960329"/>
                  <a:pt x="8989449" y="5120121"/>
                  <a:pt x="8960084" y="5272709"/>
                </a:cubicBezTo>
                <a:lnTo>
                  <a:pt x="8920563" y="5444162"/>
                </a:lnTo>
                <a:lnTo>
                  <a:pt x="6620466" y="7744259"/>
                </a:lnTo>
                <a:lnTo>
                  <a:pt x="6480006" y="7795347"/>
                </a:lnTo>
                <a:cubicBezTo>
                  <a:pt x="5726471" y="8035167"/>
                  <a:pt x="4953020" y="8083925"/>
                  <a:pt x="4389696" y="7987178"/>
                </a:cubicBezTo>
                <a:cubicBezTo>
                  <a:pt x="4014146" y="7922680"/>
                  <a:pt x="3559510" y="7740111"/>
                  <a:pt x="3086984" y="7466023"/>
                </a:cubicBezTo>
                <a:lnTo>
                  <a:pt x="3024300" y="7426965"/>
                </a:lnTo>
                <a:lnTo>
                  <a:pt x="519567" y="4922232"/>
                </a:lnTo>
                <a:lnTo>
                  <a:pt x="419495" y="4733719"/>
                </a:lnTo>
                <a:cubicBezTo>
                  <a:pt x="181303" y="4258474"/>
                  <a:pt x="28977" y="3756361"/>
                  <a:pt x="3514" y="3245168"/>
                </a:cubicBezTo>
                <a:cubicBezTo>
                  <a:pt x="-112889" y="908287"/>
                  <a:pt x="2691131" y="-221884"/>
                  <a:pt x="4193329" y="36108"/>
                </a:cubicBezTo>
                <a:cubicBezTo>
                  <a:pt x="4662766" y="116730"/>
                  <a:pt x="5309837" y="354143"/>
                  <a:pt x="5977677" y="722908"/>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Date Placeholder 4">
            <a:extLst>
              <a:ext uri="{FF2B5EF4-FFF2-40B4-BE49-F238E27FC236}">
                <a16:creationId xmlns:a16="http://schemas.microsoft.com/office/drawing/2014/main" id="{BFA69539-35EE-7B59-446B-5D1DC511645E}"/>
              </a:ext>
            </a:extLst>
          </p:cNvPr>
          <p:cNvSpPr>
            <a:spLocks noGrp="1"/>
          </p:cNvSpPr>
          <p:nvPr>
            <p:ph type="dt" sz="half" idx="10"/>
          </p:nvPr>
        </p:nvSpPr>
        <p:spPr>
          <a:xfrm>
            <a:off x="804672" y="320040"/>
            <a:ext cx="3657600" cy="320040"/>
          </a:xfrm>
        </p:spPr>
        <p:txBody>
          <a:bodyPr vert="horz" lIns="91440" tIns="45720" rIns="91440" bIns="45720" rtlCol="0" anchor="ctr">
            <a:normAutofit/>
          </a:bodyPr>
          <a:lstStyle/>
          <a:p>
            <a:pPr defTabSz="457200">
              <a:spcAft>
                <a:spcPts val="600"/>
              </a:spcAft>
            </a:pPr>
            <a:fld id="{69F1C010-55E0-453B-A5AA-38DB952C8155}" type="datetime1">
              <a:rPr lang="en-US">
                <a:solidFill>
                  <a:schemeClr val="bg2"/>
                </a:solidFill>
              </a:rPr>
              <a:pPr defTabSz="457200">
                <a:spcAft>
                  <a:spcPts val="600"/>
                </a:spcAft>
              </a:pPr>
              <a:t>11/3/2024</a:t>
            </a:fld>
            <a:endParaRPr lang="en-US">
              <a:solidFill>
                <a:schemeClr val="bg2"/>
              </a:solidFill>
            </a:endParaRPr>
          </a:p>
        </p:txBody>
      </p:sp>
      <p:sp>
        <p:nvSpPr>
          <p:cNvPr id="7" name="Slide Number Placeholder 6">
            <a:extLst>
              <a:ext uri="{FF2B5EF4-FFF2-40B4-BE49-F238E27FC236}">
                <a16:creationId xmlns:a16="http://schemas.microsoft.com/office/drawing/2014/main" id="{64A561C9-1466-3DE2-DB9B-5EA05201BD34}"/>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a:solidFill>
                  <a:schemeClr val="tx1"/>
                </a:solidFill>
              </a:rPr>
              <a:pPr defTabSz="457200">
                <a:spcAft>
                  <a:spcPts val="600"/>
                </a:spcAft>
              </a:pPr>
              <a:t>15</a:t>
            </a:fld>
            <a:endParaRPr lang="en-US">
              <a:solidFill>
                <a:schemeClr val="tx1"/>
              </a:solidFill>
            </a:endParaRPr>
          </a:p>
        </p:txBody>
      </p:sp>
      <p:sp>
        <p:nvSpPr>
          <p:cNvPr id="4" name="Text Placeholder 3">
            <a:extLst>
              <a:ext uri="{FF2B5EF4-FFF2-40B4-BE49-F238E27FC236}">
                <a16:creationId xmlns:a16="http://schemas.microsoft.com/office/drawing/2014/main" id="{1B0FEE17-EF0D-D07F-BFDC-17883BB1EAE5}"/>
              </a:ext>
            </a:extLst>
          </p:cNvPr>
          <p:cNvSpPr>
            <a:spLocks noGrp="1"/>
          </p:cNvSpPr>
          <p:nvPr>
            <p:ph type="body" sz="half" idx="2"/>
          </p:nvPr>
        </p:nvSpPr>
        <p:spPr>
          <a:xfrm>
            <a:off x="4846319" y="1111249"/>
            <a:ext cx="6554001" cy="4635503"/>
          </a:xfrm>
        </p:spPr>
        <p:txBody>
          <a:bodyPr vert="horz" lIns="91440" tIns="45720" rIns="91440" bIns="45720" rtlCol="0" anchor="ctr">
            <a:normAutofit/>
          </a:bodyPr>
          <a:lstStyle/>
          <a:p>
            <a:pPr indent="-228600" algn="l">
              <a:buFont typeface="Wingdings" panose="05000000000000000000" pitchFamily="2" charset="2"/>
              <a:buChar char="§"/>
            </a:pPr>
            <a:r>
              <a:rPr lang="en-US">
                <a:solidFill>
                  <a:schemeClr val="tx1"/>
                </a:solidFill>
              </a:rPr>
              <a:t>According to RAC (2024), One of the main causes of traffic fatalities in the UK is not wearing a seatbelt. According to data, failure to wear a seatbelt was a factor in about 24% of car occupant deaths. Men are especially at risk; 28% of male fatalities were unbelted, compared to 16% for females. In fatal collisions, young drivers between the ages of 17 and 29 are also among the most likely to fail to wear seatbelts. Furthermore, the chance of dying rises by almost 40% at night, specifically from 8 p.m. to 6 a.m., highlighting the increased risk during these times.</a:t>
            </a:r>
          </a:p>
          <a:p>
            <a:pPr indent="-228600" algn="l">
              <a:buFont typeface="Wingdings" panose="05000000000000000000" pitchFamily="2" charset="2"/>
              <a:buChar char="§"/>
            </a:pPr>
            <a:endParaRPr lang="en-US">
              <a:solidFill>
                <a:schemeClr val="tx1"/>
              </a:solidFill>
            </a:endParaRPr>
          </a:p>
        </p:txBody>
      </p:sp>
      <p:sp>
        <p:nvSpPr>
          <p:cNvPr id="6" name="Footer Placeholder 5">
            <a:extLst>
              <a:ext uri="{FF2B5EF4-FFF2-40B4-BE49-F238E27FC236}">
                <a16:creationId xmlns:a16="http://schemas.microsoft.com/office/drawing/2014/main" id="{4EBC5691-A946-FEEF-759A-B83E36DFFA28}"/>
              </a:ext>
            </a:extLst>
          </p:cNvPr>
          <p:cNvSpPr>
            <a:spLocks noGrp="1"/>
          </p:cNvSpPr>
          <p:nvPr>
            <p:ph type="ftr" sz="quarter" idx="11"/>
          </p:nvPr>
        </p:nvSpPr>
        <p:spPr>
          <a:xfrm>
            <a:off x="804672" y="6227064"/>
            <a:ext cx="3657600" cy="320040"/>
          </a:xfrm>
        </p:spPr>
        <p:txBody>
          <a:bodyPr vert="horz" lIns="91440" tIns="45720" rIns="91440" bIns="45720" rtlCol="0" anchor="ctr">
            <a:normAutofit/>
          </a:bodyPr>
          <a:lstStyle/>
          <a:p>
            <a:pPr algn="l" defTabSz="457200">
              <a:lnSpc>
                <a:spcPct val="90000"/>
              </a:lnSpc>
              <a:spcAft>
                <a:spcPts val="600"/>
              </a:spcAft>
            </a:pPr>
            <a:r>
              <a:rPr lang="en-US" sz="500">
                <a:solidFill>
                  <a:schemeClr val="bg2"/>
                </a:solidFill>
              </a:rPr>
              <a:t>
              </a:t>
            </a:r>
          </a:p>
        </p:txBody>
      </p:sp>
    </p:spTree>
    <p:extLst>
      <p:ext uri="{BB962C8B-B14F-4D97-AF65-F5344CB8AC3E}">
        <p14:creationId xmlns:p14="http://schemas.microsoft.com/office/powerpoint/2010/main" val="1060774257"/>
      </p:ext>
    </p:extLst>
  </p:cSld>
  <p:clrMapOvr>
    <a:overrideClrMapping bg1="dk1" tx1="lt1" bg2="dk2" tx2="lt2" accent1="accent1" accent2="accent2" accent3="accent3" accent4="accent4" accent5="accent5" accent6="accent6" hlink="hlink" folHlink="folHlink"/>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575172-CA84-2518-6AA1-4226BF372E37}"/>
              </a:ext>
            </a:extLst>
          </p:cNvPr>
          <p:cNvSpPr>
            <a:spLocks noGrp="1"/>
          </p:cNvSpPr>
          <p:nvPr>
            <p:ph type="title"/>
          </p:nvPr>
        </p:nvSpPr>
        <p:spPr>
          <a:xfrm>
            <a:off x="895414" y="2075504"/>
            <a:ext cx="5769989" cy="1748729"/>
          </a:xfrm>
        </p:spPr>
        <p:txBody>
          <a:bodyPr vert="horz" lIns="228600" tIns="228600" rIns="228600" bIns="0" rtlCol="0" anchor="b">
            <a:normAutofit/>
          </a:bodyPr>
          <a:lstStyle/>
          <a:p>
            <a:pPr>
              <a:lnSpc>
                <a:spcPct val="80000"/>
              </a:lnSpc>
            </a:pPr>
            <a:r>
              <a:rPr lang="en-US" sz="5400" dirty="0">
                <a:solidFill>
                  <a:schemeClr val="tx1">
                    <a:lumMod val="95000"/>
                    <a:lumOff val="5000"/>
                  </a:schemeClr>
                </a:solidFill>
              </a:rPr>
              <a:t>Drink and drug driving</a:t>
            </a:r>
          </a:p>
        </p:txBody>
      </p:sp>
      <p:sp>
        <p:nvSpPr>
          <p:cNvPr id="5" name="Date Placeholder 4">
            <a:extLst>
              <a:ext uri="{FF2B5EF4-FFF2-40B4-BE49-F238E27FC236}">
                <a16:creationId xmlns:a16="http://schemas.microsoft.com/office/drawing/2014/main" id="{CF057873-74BD-E69F-EDAA-41DC6D449DA3}"/>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658514F7-C507-4C9D-9183-887E62710EB6}" type="datetime1">
              <a:pPr defTabSz="457200">
                <a:spcAft>
                  <a:spcPts val="600"/>
                </a:spcAft>
              </a:pPr>
              <a:t>11/3/2024</a:t>
            </a:fld>
            <a:endParaRPr lang="en-US"/>
          </a:p>
        </p:txBody>
      </p:sp>
      <p:sp>
        <p:nvSpPr>
          <p:cNvPr id="6" name="Footer Placeholder 5">
            <a:extLst>
              <a:ext uri="{FF2B5EF4-FFF2-40B4-BE49-F238E27FC236}">
                <a16:creationId xmlns:a16="http://schemas.microsoft.com/office/drawing/2014/main" id="{8D19EA7D-26A7-8154-BF07-44258511EA8E}"/>
              </a:ext>
            </a:extLst>
          </p:cNvPr>
          <p:cNvSpPr>
            <a:spLocks noGrp="1"/>
          </p:cNvSpPr>
          <p:nvPr>
            <p:ph type="ftr" sz="quarter" idx="11"/>
          </p:nvPr>
        </p:nvSpPr>
        <p:spPr>
          <a:xfrm>
            <a:off x="804672" y="6227064"/>
            <a:ext cx="5935819" cy="320040"/>
          </a:xfrm>
        </p:spPr>
        <p:txBody>
          <a:bodyPr vert="horz" lIns="91440" tIns="45720" rIns="91440" bIns="45720" rtlCol="0" anchor="ctr">
            <a:normAutofit/>
          </a:bodyPr>
          <a:lstStyle/>
          <a:p>
            <a:pPr algn="ctr" defTabSz="457200">
              <a:lnSpc>
                <a:spcPct val="90000"/>
              </a:lnSpc>
              <a:spcAft>
                <a:spcPts val="600"/>
              </a:spcAft>
            </a:pPr>
            <a:r>
              <a:rPr lang="en-US" sz="500"/>
              <a:t>
              </a:t>
            </a:r>
          </a:p>
        </p:txBody>
      </p:sp>
      <p:sp>
        <p:nvSpPr>
          <p:cNvPr id="7" name="Slide Number Placeholder 6">
            <a:extLst>
              <a:ext uri="{FF2B5EF4-FFF2-40B4-BE49-F238E27FC236}">
                <a16:creationId xmlns:a16="http://schemas.microsoft.com/office/drawing/2014/main" id="{50ECBB2E-0DB2-A4BB-162B-14FA6C69D02A}"/>
              </a:ext>
            </a:extLst>
          </p:cNvPr>
          <p:cNvSpPr>
            <a:spLocks noGrp="1"/>
          </p:cNvSpPr>
          <p:nvPr>
            <p:ph type="sldNum" sz="quarter" idx="12"/>
          </p:nvPr>
        </p:nvSpPr>
        <p:spPr>
          <a:xfrm>
            <a:off x="5830396"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dirty="0"/>
              <a:pPr defTabSz="457200">
                <a:spcAft>
                  <a:spcPts val="600"/>
                </a:spcAft>
              </a:pPr>
              <a:t>16</a:t>
            </a:fld>
            <a:endParaRPr lang="en-US"/>
          </a:p>
        </p:txBody>
      </p:sp>
      <p:pic>
        <p:nvPicPr>
          <p:cNvPr id="9" name="Picture 8" descr="Light trail in front of a car">
            <a:extLst>
              <a:ext uri="{FF2B5EF4-FFF2-40B4-BE49-F238E27FC236}">
                <a16:creationId xmlns:a16="http://schemas.microsoft.com/office/drawing/2014/main" id="{CBD6E8F1-16A4-C187-EDA4-7F8B3DA270C0}"/>
              </a:ext>
            </a:extLst>
          </p:cNvPr>
          <p:cNvPicPr>
            <a:picLocks noChangeAspect="1"/>
          </p:cNvPicPr>
          <p:nvPr/>
        </p:nvPicPr>
        <p:blipFill>
          <a:blip r:embed="rId2"/>
          <a:srcRect l="29546" r="27390" b="-3"/>
          <a:stretch/>
        </p:blipFill>
        <p:spPr>
          <a:xfrm>
            <a:off x="7557328" y="227"/>
            <a:ext cx="4634671" cy="6858000"/>
          </a:xfrm>
          <a:prstGeom prst="rect">
            <a:avLst/>
          </a:prstGeom>
          <a:ln w="9525">
            <a:noFill/>
          </a:ln>
        </p:spPr>
      </p:pic>
    </p:spTree>
    <p:extLst>
      <p:ext uri="{BB962C8B-B14F-4D97-AF65-F5344CB8AC3E}">
        <p14:creationId xmlns:p14="http://schemas.microsoft.com/office/powerpoint/2010/main" val="19801337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92" name="Group 191">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37"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8"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9"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0"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1"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2"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3"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4"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5"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6"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47"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8"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149"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0"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1"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2"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3"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4"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5"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193" name="Group 192">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58" name="Rectangle 157">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9" name="Isosceles Triangle 158">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0" name="Rectangle 159">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194" name="Rectangle 193">
            <a:extLst>
              <a:ext uri="{FF2B5EF4-FFF2-40B4-BE49-F238E27FC236}">
                <a16:creationId xmlns:a16="http://schemas.microsoft.com/office/drawing/2014/main" id="{4A0C16FD-ACC1-4C0D-A99B-0BFF2B8A7B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95" name="Group 194">
            <a:extLst>
              <a:ext uri="{FF2B5EF4-FFF2-40B4-BE49-F238E27FC236}">
                <a16:creationId xmlns:a16="http://schemas.microsoft.com/office/drawing/2014/main" id="{E50BAD00-D2D4-411A-A419-0EAF4637FE0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65" name="Freeform 5">
              <a:extLst>
                <a:ext uri="{FF2B5EF4-FFF2-40B4-BE49-F238E27FC236}">
                  <a16:creationId xmlns:a16="http://schemas.microsoft.com/office/drawing/2014/main" id="{B9E43D0B-A6D9-492E-AB58-03C9A19449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6" name="Freeform 6">
              <a:extLst>
                <a:ext uri="{FF2B5EF4-FFF2-40B4-BE49-F238E27FC236}">
                  <a16:creationId xmlns:a16="http://schemas.microsoft.com/office/drawing/2014/main" id="{0E602E8D-6314-4B0B-AE9D-6700A194248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7" name="Freeform 7">
              <a:extLst>
                <a:ext uri="{FF2B5EF4-FFF2-40B4-BE49-F238E27FC236}">
                  <a16:creationId xmlns:a16="http://schemas.microsoft.com/office/drawing/2014/main" id="{91BB5401-43BD-4EED-8947-208E4CBB113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7" name="Freeform 8">
              <a:extLst>
                <a:ext uri="{FF2B5EF4-FFF2-40B4-BE49-F238E27FC236}">
                  <a16:creationId xmlns:a16="http://schemas.microsoft.com/office/drawing/2014/main" id="{AA96E5EF-69F8-4FE0-9113-B9DA1CC362D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69" name="Freeform 9">
              <a:extLst>
                <a:ext uri="{FF2B5EF4-FFF2-40B4-BE49-F238E27FC236}">
                  <a16:creationId xmlns:a16="http://schemas.microsoft.com/office/drawing/2014/main" id="{118318F5-A599-4889-83B0-12E59CE2631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8" name="Freeform 10">
              <a:extLst>
                <a:ext uri="{FF2B5EF4-FFF2-40B4-BE49-F238E27FC236}">
                  <a16:creationId xmlns:a16="http://schemas.microsoft.com/office/drawing/2014/main" id="{3AF38A19-D60F-45F7-A028-C14E584417B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1" name="Freeform 11">
              <a:extLst>
                <a:ext uri="{FF2B5EF4-FFF2-40B4-BE49-F238E27FC236}">
                  <a16:creationId xmlns:a16="http://schemas.microsoft.com/office/drawing/2014/main" id="{4CED5421-9365-49A9-B951-511547CAD78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99" name="Freeform 12">
              <a:extLst>
                <a:ext uri="{FF2B5EF4-FFF2-40B4-BE49-F238E27FC236}">
                  <a16:creationId xmlns:a16="http://schemas.microsoft.com/office/drawing/2014/main" id="{0FB7231D-2BA5-4E5E-A277-5270369062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3" name="Freeform 13">
              <a:extLst>
                <a:ext uri="{FF2B5EF4-FFF2-40B4-BE49-F238E27FC236}">
                  <a16:creationId xmlns:a16="http://schemas.microsoft.com/office/drawing/2014/main" id="{D4DD7F64-5CB9-4A2D-B65D-A42E4635F636}"/>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0" name="Freeform 14">
              <a:extLst>
                <a:ext uri="{FF2B5EF4-FFF2-40B4-BE49-F238E27FC236}">
                  <a16:creationId xmlns:a16="http://schemas.microsoft.com/office/drawing/2014/main" id="{E2E0B3EB-AE36-484A-8FAA-47C2C64B45C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5" name="Freeform 15">
              <a:extLst>
                <a:ext uri="{FF2B5EF4-FFF2-40B4-BE49-F238E27FC236}">
                  <a16:creationId xmlns:a16="http://schemas.microsoft.com/office/drawing/2014/main" id="{0BF19A5A-1D83-4146-8F5D-1905DB64580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1" name="Freeform 16">
              <a:extLst>
                <a:ext uri="{FF2B5EF4-FFF2-40B4-BE49-F238E27FC236}">
                  <a16:creationId xmlns:a16="http://schemas.microsoft.com/office/drawing/2014/main" id="{5606C5F5-11C8-463C-BB52-F130FAD312D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1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7" name="Freeform 17">
              <a:extLst>
                <a:ext uri="{FF2B5EF4-FFF2-40B4-BE49-F238E27FC236}">
                  <a16:creationId xmlns:a16="http://schemas.microsoft.com/office/drawing/2014/main" id="{9187A038-05A5-4C21-8E6A-DEE69D49513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2" name="Freeform 18">
              <a:extLst>
                <a:ext uri="{FF2B5EF4-FFF2-40B4-BE49-F238E27FC236}">
                  <a16:creationId xmlns:a16="http://schemas.microsoft.com/office/drawing/2014/main" id="{92A11779-30E8-4A74-A82E-BA7A6439F6A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79" name="Freeform 19">
              <a:extLst>
                <a:ext uri="{FF2B5EF4-FFF2-40B4-BE49-F238E27FC236}">
                  <a16:creationId xmlns:a16="http://schemas.microsoft.com/office/drawing/2014/main" id="{709202A6-0052-4AB8-9709-9E182A7038C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3" name="Freeform 20">
              <a:extLst>
                <a:ext uri="{FF2B5EF4-FFF2-40B4-BE49-F238E27FC236}">
                  <a16:creationId xmlns:a16="http://schemas.microsoft.com/office/drawing/2014/main" id="{FFC8D61A-F182-4D8B-8334-99CD9694338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1" name="Freeform 21">
              <a:extLst>
                <a:ext uri="{FF2B5EF4-FFF2-40B4-BE49-F238E27FC236}">
                  <a16:creationId xmlns:a16="http://schemas.microsoft.com/office/drawing/2014/main" id="{4944C15E-A3D3-488F-A114-1F3401E4180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204" name="Freeform 22">
              <a:extLst>
                <a:ext uri="{FF2B5EF4-FFF2-40B4-BE49-F238E27FC236}">
                  <a16:creationId xmlns:a16="http://schemas.microsoft.com/office/drawing/2014/main" id="{E2FA6256-0995-4A2F-9E27-80D258A1198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1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83" name="Freeform 23">
              <a:extLst>
                <a:ext uri="{FF2B5EF4-FFF2-40B4-BE49-F238E27FC236}">
                  <a16:creationId xmlns:a16="http://schemas.microsoft.com/office/drawing/2014/main" id="{8313D784-282A-405A-AD0D-31D323D5A6B2}"/>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1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sp>
        <p:nvSpPr>
          <p:cNvPr id="14" name="Text Placeholder 2">
            <a:extLst>
              <a:ext uri="{FF2B5EF4-FFF2-40B4-BE49-F238E27FC236}">
                <a16:creationId xmlns:a16="http://schemas.microsoft.com/office/drawing/2014/main" id="{79658ABD-DCFE-5CE7-2D4F-0C33E0CF04DD}"/>
              </a:ext>
            </a:extLst>
          </p:cNvPr>
          <p:cNvSpPr>
            <a:spLocks noGrp="1"/>
          </p:cNvSpPr>
          <p:nvPr>
            <p:ph type="body" idx="1"/>
          </p:nvPr>
        </p:nvSpPr>
        <p:spPr>
          <a:xfrm>
            <a:off x="7235702" y="1600402"/>
            <a:ext cx="4591305" cy="1027982"/>
          </a:xfrm>
        </p:spPr>
        <p:txBody>
          <a:bodyPr vert="horz" lIns="91440" tIns="0" rIns="91440" bIns="45720" rtlCol="0" anchor="t">
            <a:noAutofit/>
          </a:bodyPr>
          <a:lstStyle/>
          <a:p>
            <a:pPr algn="l">
              <a:lnSpc>
                <a:spcPct val="90000"/>
              </a:lnSpc>
            </a:pPr>
            <a:r>
              <a:rPr lang="en-US" sz="1600" dirty="0">
                <a:solidFill>
                  <a:schemeClr val="tx2"/>
                </a:solidFill>
                <a:latin typeface="Calibri"/>
                <a:cs typeface="Calibri"/>
              </a:rPr>
              <a:t>According to Police.uk (2024), the legal alcohol limit for driving is 80 milligrams of alcohol per 100 </a:t>
            </a:r>
            <a:r>
              <a:rPr lang="en-US" sz="1600" err="1">
                <a:solidFill>
                  <a:schemeClr val="tx2"/>
                </a:solidFill>
                <a:latin typeface="Calibri"/>
                <a:cs typeface="Calibri"/>
              </a:rPr>
              <a:t>millilitres</a:t>
            </a:r>
            <a:r>
              <a:rPr lang="en-US" sz="1600" dirty="0">
                <a:solidFill>
                  <a:schemeClr val="tx2"/>
                </a:solidFill>
                <a:latin typeface="Calibri"/>
                <a:cs typeface="Calibri"/>
              </a:rPr>
              <a:t> of blood or 35 micrograms of alcohol per 100 </a:t>
            </a:r>
            <a:r>
              <a:rPr lang="en-US" sz="1600" err="1">
                <a:solidFill>
                  <a:schemeClr val="tx2"/>
                </a:solidFill>
                <a:latin typeface="Calibri"/>
                <a:cs typeface="Calibri"/>
              </a:rPr>
              <a:t>millilitres</a:t>
            </a:r>
            <a:r>
              <a:rPr lang="en-US" sz="1600" dirty="0">
                <a:solidFill>
                  <a:schemeClr val="tx2"/>
                </a:solidFill>
                <a:latin typeface="Calibri"/>
                <a:cs typeface="Calibri"/>
              </a:rPr>
              <a:t> of breath in England, Wales, and Northern Ireland. In Scotland, the limit is stricter at 50 milligrams per 100 </a:t>
            </a:r>
            <a:r>
              <a:rPr lang="en-US" sz="1600" err="1">
                <a:solidFill>
                  <a:schemeClr val="tx2"/>
                </a:solidFill>
                <a:latin typeface="Calibri"/>
                <a:cs typeface="Calibri"/>
              </a:rPr>
              <a:t>millilitres</a:t>
            </a:r>
            <a:r>
              <a:rPr lang="en-US" sz="1600" dirty="0">
                <a:solidFill>
                  <a:schemeClr val="tx2"/>
                </a:solidFill>
                <a:latin typeface="Calibri"/>
                <a:cs typeface="Calibri"/>
              </a:rPr>
              <a:t> of blood or 22 micrograms per 100 </a:t>
            </a:r>
            <a:r>
              <a:rPr lang="en-US" sz="1600" err="1">
                <a:solidFill>
                  <a:schemeClr val="tx2"/>
                </a:solidFill>
                <a:latin typeface="Calibri"/>
                <a:cs typeface="Calibri"/>
              </a:rPr>
              <a:t>millilitres</a:t>
            </a:r>
            <a:r>
              <a:rPr lang="en-US" sz="1600" dirty="0">
                <a:solidFill>
                  <a:schemeClr val="tx2"/>
                </a:solidFill>
                <a:latin typeface="Calibri"/>
                <a:cs typeface="Calibri"/>
              </a:rPr>
              <a:t> of breath.</a:t>
            </a:r>
          </a:p>
          <a:p>
            <a:pPr algn="l">
              <a:lnSpc>
                <a:spcPct val="90000"/>
              </a:lnSpc>
            </a:pPr>
            <a:endParaRPr lang="en-US" sz="1600" dirty="0">
              <a:solidFill>
                <a:schemeClr val="tx2"/>
              </a:solidFill>
              <a:latin typeface="Calibri"/>
              <a:cs typeface="Calibri"/>
            </a:endParaRPr>
          </a:p>
          <a:p>
            <a:pPr algn="l">
              <a:lnSpc>
                <a:spcPct val="90000"/>
              </a:lnSpc>
            </a:pPr>
            <a:r>
              <a:rPr lang="en-US" sz="1600" dirty="0">
                <a:solidFill>
                  <a:schemeClr val="tx2"/>
                </a:solidFill>
                <a:latin typeface="Calibri"/>
                <a:cs typeface="Calibri"/>
              </a:rPr>
              <a:t>It's important to note that there’s no definitive way to determine how much alcohol you can consume and still remain under the legal limit. Factors such as your weight, age, metabolism, and food intake can all influence this. Furthermore, once alcohol is in your system, it cannot be removed quickly. Activities like taking a shower or drinking coffee may help you feel more alert, but they do not eliminate alcohol from your body.</a:t>
            </a:r>
            <a:endParaRPr lang="en-US">
              <a:solidFill>
                <a:schemeClr val="tx2"/>
              </a:solidFill>
            </a:endParaRPr>
          </a:p>
          <a:p>
            <a:pPr algn="l">
              <a:lnSpc>
                <a:spcPct val="90000"/>
              </a:lnSpc>
            </a:pPr>
            <a:endParaRPr lang="en-US" sz="600">
              <a:solidFill>
                <a:schemeClr val="tx2"/>
              </a:solidFill>
            </a:endParaRPr>
          </a:p>
        </p:txBody>
      </p:sp>
      <p:sp>
        <p:nvSpPr>
          <p:cNvPr id="5" name="Date Placeholder 4">
            <a:extLst>
              <a:ext uri="{FF2B5EF4-FFF2-40B4-BE49-F238E27FC236}">
                <a16:creationId xmlns:a16="http://schemas.microsoft.com/office/drawing/2014/main" id="{DA8E761A-07BE-6C7E-33C9-87F39C3E070F}"/>
              </a:ext>
            </a:extLst>
          </p:cNvPr>
          <p:cNvSpPr>
            <a:spLocks noGrp="1"/>
          </p:cNvSpPr>
          <p:nvPr>
            <p:ph type="dt" sz="half" idx="10"/>
          </p:nvPr>
        </p:nvSpPr>
        <p:spPr>
          <a:xfrm>
            <a:off x="804672" y="320040"/>
            <a:ext cx="3657600" cy="320040"/>
          </a:xfrm>
        </p:spPr>
        <p:txBody>
          <a:bodyPr vert="horz" lIns="91440" tIns="45720" rIns="91440" bIns="45720" rtlCol="0" anchor="ctr">
            <a:normAutofit/>
          </a:bodyPr>
          <a:lstStyle/>
          <a:p>
            <a:pPr defTabSz="457200">
              <a:spcAft>
                <a:spcPts val="600"/>
              </a:spcAft>
            </a:pPr>
            <a:fld id="{E9A2357E-7846-4155-8D0E-3A97FB8E6228}" type="datetime1">
              <a:rPr lang="en-US"/>
              <a:pPr defTabSz="457200">
                <a:spcAft>
                  <a:spcPts val="600"/>
                </a:spcAft>
              </a:pPr>
              <a:t>11/3/2024</a:t>
            </a:fld>
            <a:endParaRPr lang="en-US"/>
          </a:p>
        </p:txBody>
      </p:sp>
      <p:sp>
        <p:nvSpPr>
          <p:cNvPr id="7" name="Slide Number Placeholder 6">
            <a:extLst>
              <a:ext uri="{FF2B5EF4-FFF2-40B4-BE49-F238E27FC236}">
                <a16:creationId xmlns:a16="http://schemas.microsoft.com/office/drawing/2014/main" id="{26C55139-5403-5706-F656-3A20084B3086}"/>
              </a:ext>
            </a:extLst>
          </p:cNvPr>
          <p:cNvSpPr>
            <a:spLocks noGrp="1"/>
          </p:cNvSpPr>
          <p:nvPr>
            <p:ph type="sldNum" sz="quarter" idx="12"/>
          </p:nvPr>
        </p:nvSpPr>
        <p:spPr>
          <a:xfrm>
            <a:off x="10469880"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a:pPr defTabSz="457200">
                <a:spcAft>
                  <a:spcPts val="600"/>
                </a:spcAft>
              </a:pPr>
              <a:t>17</a:t>
            </a:fld>
            <a:endParaRPr lang="en-US"/>
          </a:p>
        </p:txBody>
      </p:sp>
      <p:sp>
        <p:nvSpPr>
          <p:cNvPr id="185" name="Rectangle 184">
            <a:extLst>
              <a:ext uri="{FF2B5EF4-FFF2-40B4-BE49-F238E27FC236}">
                <a16:creationId xmlns:a16="http://schemas.microsoft.com/office/drawing/2014/main" id="{C8CA0C52-5ACA-4F17-AA4A-312E0E1109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07720" y="795527"/>
            <a:ext cx="5970638" cy="5248847"/>
          </a:xfrm>
          <a:prstGeom prst="rect">
            <a:avLst/>
          </a:prstGeom>
          <a:solidFill>
            <a:schemeClr val="bg1"/>
          </a:solidFill>
          <a:ln w="19050">
            <a:solidFill>
              <a:srgbClr val="ABA860"/>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6" name="Picture 15" descr="Medicine bottles on shelf">
            <a:extLst>
              <a:ext uri="{FF2B5EF4-FFF2-40B4-BE49-F238E27FC236}">
                <a16:creationId xmlns:a16="http://schemas.microsoft.com/office/drawing/2014/main" id="{D43D4DD3-BA97-671E-3E25-076F6FEAF0C2}"/>
              </a:ext>
            </a:extLst>
          </p:cNvPr>
          <p:cNvPicPr>
            <a:picLocks noChangeAspect="1"/>
          </p:cNvPicPr>
          <p:nvPr/>
        </p:nvPicPr>
        <p:blipFill>
          <a:blip r:embed="rId2"/>
          <a:srcRect l="11724" r="11724"/>
          <a:stretch/>
        </p:blipFill>
        <p:spPr>
          <a:xfrm>
            <a:off x="972115" y="960214"/>
            <a:ext cx="5641848" cy="4919472"/>
          </a:xfrm>
          <a:prstGeom prst="rect">
            <a:avLst/>
          </a:prstGeom>
          <a:ln w="12700">
            <a:noFill/>
          </a:ln>
        </p:spPr>
      </p:pic>
      <p:sp>
        <p:nvSpPr>
          <p:cNvPr id="187" name="Isosceles Triangle 39">
            <a:extLst>
              <a:ext uri="{FF2B5EF4-FFF2-40B4-BE49-F238E27FC236}">
                <a16:creationId xmlns:a16="http://schemas.microsoft.com/office/drawing/2014/main" id="{4F37E7FB-7372-47E3-914E-7CF7E94B1C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750273" y="3291386"/>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Footer Placeholder 5">
            <a:extLst>
              <a:ext uri="{FF2B5EF4-FFF2-40B4-BE49-F238E27FC236}">
                <a16:creationId xmlns:a16="http://schemas.microsoft.com/office/drawing/2014/main" id="{9EDE30E6-0846-4E0C-FE22-9DD6E3171D64}"/>
              </a:ext>
            </a:extLst>
          </p:cNvPr>
          <p:cNvSpPr>
            <a:spLocks noGrp="1"/>
          </p:cNvSpPr>
          <p:nvPr>
            <p:ph type="ftr" sz="quarter" idx="11"/>
          </p:nvPr>
        </p:nvSpPr>
        <p:spPr>
          <a:xfrm>
            <a:off x="804672" y="6227064"/>
            <a:ext cx="10588752" cy="320040"/>
          </a:xfrm>
        </p:spPr>
        <p:txBody>
          <a:bodyPr vert="horz" lIns="91440" tIns="45720" rIns="91440" bIns="45720" rtlCol="0" anchor="ctr">
            <a:normAutofit/>
          </a:bodyPr>
          <a:lstStyle/>
          <a:p>
            <a:pPr algn="r" defTabSz="457200">
              <a:lnSpc>
                <a:spcPct val="90000"/>
              </a:lnSpc>
              <a:spcAft>
                <a:spcPts val="600"/>
              </a:spcAft>
            </a:pPr>
            <a:r>
              <a:rPr lang="en-US" sz="500"/>
              <a:t>
              </a:t>
            </a:r>
          </a:p>
        </p:txBody>
      </p:sp>
    </p:spTree>
    <p:extLst>
      <p:ext uri="{BB962C8B-B14F-4D97-AF65-F5344CB8AC3E}">
        <p14:creationId xmlns:p14="http://schemas.microsoft.com/office/powerpoint/2010/main" val="127765410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61" name="Group 60">
            <a:extLst>
              <a:ext uri="{FF2B5EF4-FFF2-40B4-BE49-F238E27FC236}">
                <a16:creationId xmlns:a16="http://schemas.microsoft.com/office/drawing/2014/main" id="{E20A234D-B9A4-4358-82C4-55B27FDC0EF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9" name="Freeform 5">
              <a:extLst>
                <a:ext uri="{FF2B5EF4-FFF2-40B4-BE49-F238E27FC236}">
                  <a16:creationId xmlns:a16="http://schemas.microsoft.com/office/drawing/2014/main" id="{D6AD3151-F96E-4F8D-9B74-990ABE183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0" name="Freeform 6">
              <a:extLst>
                <a:ext uri="{FF2B5EF4-FFF2-40B4-BE49-F238E27FC236}">
                  <a16:creationId xmlns:a16="http://schemas.microsoft.com/office/drawing/2014/main" id="{B3504A37-677D-4553-961E-C8504E1AD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1" name="Freeform 7">
              <a:extLst>
                <a:ext uri="{FF2B5EF4-FFF2-40B4-BE49-F238E27FC236}">
                  <a16:creationId xmlns:a16="http://schemas.microsoft.com/office/drawing/2014/main" id="{E1A9F12C-7B47-41B8-9DF3-74E2A7255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2" name="Freeform 8">
              <a:extLst>
                <a:ext uri="{FF2B5EF4-FFF2-40B4-BE49-F238E27FC236}">
                  <a16:creationId xmlns:a16="http://schemas.microsoft.com/office/drawing/2014/main" id="{AB64BA4D-764E-43AA-B546-158AAB0F2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9">
              <a:extLst>
                <a:ext uri="{FF2B5EF4-FFF2-40B4-BE49-F238E27FC236}">
                  <a16:creationId xmlns:a16="http://schemas.microsoft.com/office/drawing/2014/main" id="{C13AB19E-C06F-42CE-8C07-8BCE182DA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10">
              <a:extLst>
                <a:ext uri="{FF2B5EF4-FFF2-40B4-BE49-F238E27FC236}">
                  <a16:creationId xmlns:a16="http://schemas.microsoft.com/office/drawing/2014/main" id="{057D2BFA-CF18-4381-89A7-ED3624346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5" name="Freeform 11">
              <a:extLst>
                <a:ext uri="{FF2B5EF4-FFF2-40B4-BE49-F238E27FC236}">
                  <a16:creationId xmlns:a16="http://schemas.microsoft.com/office/drawing/2014/main" id="{D4C422A6-48B9-4629-8FEF-0AA2FCF8A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12">
              <a:extLst>
                <a:ext uri="{FF2B5EF4-FFF2-40B4-BE49-F238E27FC236}">
                  <a16:creationId xmlns:a16="http://schemas.microsoft.com/office/drawing/2014/main" id="{44431652-9C96-4555-8585-20ACDFB2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3">
              <a:extLst>
                <a:ext uri="{FF2B5EF4-FFF2-40B4-BE49-F238E27FC236}">
                  <a16:creationId xmlns:a16="http://schemas.microsoft.com/office/drawing/2014/main" id="{BA82E172-9439-4927-ABE2-364FD3AA9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8" name="Freeform 14">
              <a:extLst>
                <a:ext uri="{FF2B5EF4-FFF2-40B4-BE49-F238E27FC236}">
                  <a16:creationId xmlns:a16="http://schemas.microsoft.com/office/drawing/2014/main" id="{9137DE69-451C-4993-8AF3-1DDDD1751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9" name="Freeform 15">
              <a:extLst>
                <a:ext uri="{FF2B5EF4-FFF2-40B4-BE49-F238E27FC236}">
                  <a16:creationId xmlns:a16="http://schemas.microsoft.com/office/drawing/2014/main" id="{430B95C1-206E-4B3D-85F7-10E2EE73C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0" name="Freeform 16">
              <a:extLst>
                <a:ext uri="{FF2B5EF4-FFF2-40B4-BE49-F238E27FC236}">
                  <a16:creationId xmlns:a16="http://schemas.microsoft.com/office/drawing/2014/main" id="{3D23E2F8-938B-4A52-B35F-94F1331E9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1" name="Freeform 17">
              <a:extLst>
                <a:ext uri="{FF2B5EF4-FFF2-40B4-BE49-F238E27FC236}">
                  <a16:creationId xmlns:a16="http://schemas.microsoft.com/office/drawing/2014/main" id="{A7371A20-A9C7-40DA-BE71-2D23D3F8F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2" name="Freeform 18">
              <a:extLst>
                <a:ext uri="{FF2B5EF4-FFF2-40B4-BE49-F238E27FC236}">
                  <a16:creationId xmlns:a16="http://schemas.microsoft.com/office/drawing/2014/main" id="{AD5A9C0B-2DF6-47B7-B7F4-DC52B4665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3" name="Freeform 19">
              <a:extLst>
                <a:ext uri="{FF2B5EF4-FFF2-40B4-BE49-F238E27FC236}">
                  <a16:creationId xmlns:a16="http://schemas.microsoft.com/office/drawing/2014/main" id="{AA3FFED2-A833-473E-869C-C67C78EF1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4" name="Freeform 20">
              <a:extLst>
                <a:ext uri="{FF2B5EF4-FFF2-40B4-BE49-F238E27FC236}">
                  <a16:creationId xmlns:a16="http://schemas.microsoft.com/office/drawing/2014/main" id="{DD3136B0-EC59-42D1-AED9-1E7B23AE0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21">
              <a:extLst>
                <a:ext uri="{FF2B5EF4-FFF2-40B4-BE49-F238E27FC236}">
                  <a16:creationId xmlns:a16="http://schemas.microsoft.com/office/drawing/2014/main" id="{516A793C-A2AA-409E-9AFD-31EBC9918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22">
              <a:extLst>
                <a:ext uri="{FF2B5EF4-FFF2-40B4-BE49-F238E27FC236}">
                  <a16:creationId xmlns:a16="http://schemas.microsoft.com/office/drawing/2014/main" id="{A91A9330-6EF3-4068-9E05-EFD9E5814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7" name="Freeform 23">
              <a:extLst>
                <a:ext uri="{FF2B5EF4-FFF2-40B4-BE49-F238E27FC236}">
                  <a16:creationId xmlns:a16="http://schemas.microsoft.com/office/drawing/2014/main" id="{363F339A-2F0F-497A-9A97-6E1D4A38A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62" name="Group 61">
            <a:extLst>
              <a:ext uri="{FF2B5EF4-FFF2-40B4-BE49-F238E27FC236}">
                <a16:creationId xmlns:a16="http://schemas.microsoft.com/office/drawing/2014/main" id="{4BF14AA4-98BB-49F7-8A26-B9611695CB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0" name="Rectangle 29">
              <a:extLst>
                <a:ext uri="{FF2B5EF4-FFF2-40B4-BE49-F238E27FC236}">
                  <a16:creationId xmlns:a16="http://schemas.microsoft.com/office/drawing/2014/main" id="{769B412D-486A-40AE-AD13-012CFC18C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1" name="Isosceles Triangle 30">
              <a:extLst>
                <a:ext uri="{FF2B5EF4-FFF2-40B4-BE49-F238E27FC236}">
                  <a16:creationId xmlns:a16="http://schemas.microsoft.com/office/drawing/2014/main" id="{05FE3073-1BF6-4D01-B519-329470617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2" name="Rectangle 31">
              <a:extLst>
                <a:ext uri="{FF2B5EF4-FFF2-40B4-BE49-F238E27FC236}">
                  <a16:creationId xmlns:a16="http://schemas.microsoft.com/office/drawing/2014/main" id="{0144938A-7410-4F44-8642-3F1272DED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63" name="Rectangle 62">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4" name="Group 63">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37"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38"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39"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0"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2"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3"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6"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7"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8"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49"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0"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1"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2"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5"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2" name="Title 1">
            <a:extLst>
              <a:ext uri="{FF2B5EF4-FFF2-40B4-BE49-F238E27FC236}">
                <a16:creationId xmlns:a16="http://schemas.microsoft.com/office/drawing/2014/main" id="{E44D7E81-1F26-9ACA-C191-1138AB47E984}"/>
              </a:ext>
            </a:extLst>
          </p:cNvPr>
          <p:cNvSpPr>
            <a:spLocks noGrp="1"/>
          </p:cNvSpPr>
          <p:nvPr>
            <p:ph type="title"/>
          </p:nvPr>
        </p:nvSpPr>
        <p:spPr>
          <a:xfrm>
            <a:off x="2276" y="-2279586"/>
            <a:ext cx="8247189" cy="3115075"/>
          </a:xfrm>
        </p:spPr>
        <p:txBody>
          <a:bodyPr vert="horz" lIns="228600" tIns="228600" rIns="228600" bIns="0" rtlCol="0" anchor="b">
            <a:normAutofit/>
          </a:bodyPr>
          <a:lstStyle/>
          <a:p>
            <a:pPr algn="l">
              <a:lnSpc>
                <a:spcPct val="80000"/>
              </a:lnSpc>
            </a:pPr>
            <a:r>
              <a:rPr lang="en-US" sz="5400" dirty="0">
                <a:solidFill>
                  <a:schemeClr val="accent1"/>
                </a:solidFill>
                <a:ea typeface="Calibri Light"/>
                <a:cs typeface="Calibri Light"/>
              </a:rPr>
              <a:t>Effects of drink driving</a:t>
            </a:r>
            <a:endParaRPr lang="en-US" sz="5400" dirty="0">
              <a:solidFill>
                <a:schemeClr val="accent1"/>
              </a:solidFill>
            </a:endParaRPr>
          </a:p>
        </p:txBody>
      </p:sp>
      <p:sp>
        <p:nvSpPr>
          <p:cNvPr id="3" name="Text Placeholder 2">
            <a:extLst>
              <a:ext uri="{FF2B5EF4-FFF2-40B4-BE49-F238E27FC236}">
                <a16:creationId xmlns:a16="http://schemas.microsoft.com/office/drawing/2014/main" id="{35294067-5918-64B4-8E0C-055C94D64C99}"/>
              </a:ext>
            </a:extLst>
          </p:cNvPr>
          <p:cNvSpPr>
            <a:spLocks noGrp="1"/>
          </p:cNvSpPr>
          <p:nvPr>
            <p:ph type="body" idx="1"/>
          </p:nvPr>
        </p:nvSpPr>
        <p:spPr>
          <a:xfrm>
            <a:off x="121099" y="981138"/>
            <a:ext cx="11612362" cy="1228171"/>
          </a:xfrm>
        </p:spPr>
        <p:txBody>
          <a:bodyPr vert="horz" lIns="91440" tIns="0" rIns="91440" bIns="45720" rtlCol="0" anchor="t">
            <a:noAutofit/>
          </a:bodyPr>
          <a:lstStyle/>
          <a:p>
            <a:pPr marL="285750" indent="-285750" algn="l">
              <a:buFont typeface="Arial"/>
              <a:buChar char="•"/>
            </a:pPr>
            <a:r>
              <a:rPr lang="en-US" sz="1400" b="1" dirty="0">
                <a:solidFill>
                  <a:schemeClr val="tx1"/>
                </a:solidFill>
                <a:latin typeface="Calibri"/>
                <a:ea typeface="+mn-lt"/>
                <a:cs typeface="+mn-lt"/>
              </a:rPr>
              <a:t>RAC(2024)</a:t>
            </a:r>
          </a:p>
          <a:p>
            <a:pPr marL="285750" indent="-285750" algn="l">
              <a:buFont typeface="Arial"/>
              <a:buChar char="•"/>
            </a:pPr>
            <a:r>
              <a:rPr lang="en-US" sz="1400" b="1" dirty="0">
                <a:solidFill>
                  <a:schemeClr val="tx1"/>
                </a:solidFill>
                <a:latin typeface="Calibri"/>
                <a:ea typeface="+mn-lt"/>
                <a:cs typeface="+mn-lt"/>
              </a:rPr>
              <a:t>Reduced Reaction Times</a:t>
            </a:r>
            <a:r>
              <a:rPr lang="en-US" sz="1400" dirty="0">
                <a:solidFill>
                  <a:schemeClr val="tx1"/>
                </a:solidFill>
                <a:latin typeface="Calibri"/>
                <a:ea typeface="+mn-lt"/>
                <a:cs typeface="+mn-lt"/>
              </a:rPr>
              <a:t>:</a:t>
            </a:r>
            <a:endParaRPr lang="en-US" sz="1400">
              <a:solidFill>
                <a:schemeClr val="tx1"/>
              </a:solidFill>
              <a:latin typeface="Calibri"/>
              <a:ea typeface="Calibri"/>
              <a:cs typeface="Calibri"/>
            </a:endParaRPr>
          </a:p>
          <a:p>
            <a:pPr marL="285750" indent="-285750" algn="l">
              <a:buFont typeface="Arial"/>
              <a:buChar char="•"/>
            </a:pPr>
            <a:r>
              <a:rPr lang="en-US" sz="1400" dirty="0">
                <a:solidFill>
                  <a:schemeClr val="tx1"/>
                </a:solidFill>
                <a:latin typeface="Calibri"/>
                <a:ea typeface="+mn-lt"/>
                <a:cs typeface="+mn-lt"/>
              </a:rPr>
              <a:t>Alcohol significantly slows down the central nervous system, leading to delayed reaction times.</a:t>
            </a:r>
            <a:endParaRPr lang="en-US" sz="1400">
              <a:solidFill>
                <a:schemeClr val="tx1"/>
              </a:solidFill>
              <a:latin typeface="Calibri"/>
              <a:ea typeface="Calibri"/>
              <a:cs typeface="Calibri"/>
            </a:endParaRPr>
          </a:p>
          <a:p>
            <a:pPr marL="285750" indent="-285750" algn="l">
              <a:buFont typeface="Arial"/>
              <a:buChar char="•"/>
            </a:pPr>
            <a:r>
              <a:rPr lang="en-US" sz="1400" dirty="0">
                <a:solidFill>
                  <a:schemeClr val="tx1"/>
                </a:solidFill>
                <a:latin typeface="Calibri"/>
                <a:ea typeface="+mn-lt"/>
                <a:cs typeface="+mn-lt"/>
              </a:rPr>
              <a:t>Research shows that drivers under the influence of alcohol can react up to </a:t>
            </a:r>
            <a:r>
              <a:rPr lang="en-US" sz="1400" b="1" dirty="0">
                <a:solidFill>
                  <a:schemeClr val="tx1"/>
                </a:solidFill>
                <a:latin typeface="Calibri"/>
                <a:ea typeface="+mn-lt"/>
                <a:cs typeface="+mn-lt"/>
              </a:rPr>
              <a:t>50% slower</a:t>
            </a:r>
            <a:r>
              <a:rPr lang="en-US" sz="1400" dirty="0">
                <a:solidFill>
                  <a:schemeClr val="tx1"/>
                </a:solidFill>
                <a:latin typeface="Calibri"/>
                <a:ea typeface="+mn-lt"/>
                <a:cs typeface="+mn-lt"/>
              </a:rPr>
              <a:t> than sober drivers </a:t>
            </a:r>
            <a:endParaRPr lang="en-US" sz="1400">
              <a:solidFill>
                <a:schemeClr val="tx1"/>
              </a:solidFill>
              <a:latin typeface="Calibri"/>
              <a:ea typeface="Calibri"/>
              <a:cs typeface="Calibri"/>
            </a:endParaRPr>
          </a:p>
          <a:p>
            <a:pPr algn="l"/>
            <a:endParaRPr lang="en-US" sz="1400" dirty="0">
              <a:solidFill>
                <a:schemeClr val="tx1"/>
              </a:solidFill>
              <a:latin typeface="Calibri"/>
              <a:ea typeface="+mn-lt"/>
              <a:cs typeface="+mn-lt"/>
            </a:endParaRPr>
          </a:p>
          <a:p>
            <a:pPr algn="l"/>
            <a:r>
              <a:rPr lang="en-US" sz="1400" dirty="0">
                <a:solidFill>
                  <a:schemeClr val="tx1"/>
                </a:solidFill>
                <a:latin typeface="Calibri"/>
                <a:ea typeface="+mn-lt"/>
                <a:cs typeface="+mn-lt"/>
              </a:rPr>
              <a:t>This impairment reduces the ability to respond effectively to sudden traffic changes or unexpected hazards.</a:t>
            </a:r>
            <a:endParaRPr lang="en-US" sz="1400">
              <a:solidFill>
                <a:schemeClr val="tx1"/>
              </a:solidFill>
              <a:latin typeface="Calibri"/>
              <a:ea typeface="Calibri"/>
              <a:cs typeface="Calibri"/>
            </a:endParaRPr>
          </a:p>
          <a:p>
            <a:pPr marL="285750" indent="-285750" algn="l">
              <a:buFont typeface="Arial"/>
              <a:buChar char="•"/>
            </a:pPr>
            <a:r>
              <a:rPr lang="en-US" sz="1400" b="1" dirty="0">
                <a:solidFill>
                  <a:schemeClr val="tx1"/>
                </a:solidFill>
                <a:latin typeface="Calibri"/>
                <a:ea typeface="+mn-lt"/>
                <a:cs typeface="+mn-lt"/>
              </a:rPr>
              <a:t>Impaired Judgment</a:t>
            </a:r>
            <a:r>
              <a:rPr lang="en-US" sz="1400" dirty="0">
                <a:solidFill>
                  <a:schemeClr val="tx1"/>
                </a:solidFill>
                <a:latin typeface="Calibri"/>
                <a:ea typeface="+mn-lt"/>
                <a:cs typeface="+mn-lt"/>
              </a:rPr>
              <a:t>:</a:t>
            </a:r>
            <a:endParaRPr lang="en-US" sz="1400">
              <a:solidFill>
                <a:schemeClr val="tx1"/>
              </a:solidFill>
              <a:latin typeface="Calibri"/>
              <a:ea typeface="Calibri"/>
              <a:cs typeface="Calibri"/>
            </a:endParaRPr>
          </a:p>
          <a:p>
            <a:pPr marL="285750" indent="-285750" algn="l">
              <a:buFont typeface="Arial"/>
              <a:buChar char="•"/>
            </a:pPr>
            <a:r>
              <a:rPr lang="en-US" sz="1400" dirty="0">
                <a:solidFill>
                  <a:schemeClr val="tx1"/>
                </a:solidFill>
                <a:latin typeface="Calibri"/>
                <a:ea typeface="+mn-lt"/>
                <a:cs typeface="+mn-lt"/>
              </a:rPr>
              <a:t>Alcohol negatively affects cognitive functions, diminishing the ability to make sound decisions.</a:t>
            </a:r>
            <a:endParaRPr lang="en-US" sz="1400">
              <a:solidFill>
                <a:schemeClr val="tx1"/>
              </a:solidFill>
              <a:latin typeface="Calibri"/>
              <a:ea typeface="Calibri"/>
              <a:cs typeface="Calibri"/>
            </a:endParaRPr>
          </a:p>
          <a:p>
            <a:pPr marL="285750" indent="-285750" algn="l">
              <a:buFont typeface="Arial"/>
              <a:buChar char="•"/>
            </a:pPr>
            <a:r>
              <a:rPr lang="en-US" sz="1400" dirty="0">
                <a:solidFill>
                  <a:schemeClr val="tx1"/>
                </a:solidFill>
                <a:latin typeface="Calibri"/>
                <a:ea typeface="+mn-lt"/>
                <a:cs typeface="+mn-lt"/>
              </a:rPr>
              <a:t>Drivers may engage in risky behaviors, such as speeding or aggressive driving, which they would typically avoid .</a:t>
            </a:r>
          </a:p>
          <a:p>
            <a:pPr marL="285750" indent="-285750" algn="l">
              <a:buFont typeface="Arial"/>
              <a:buChar char="•"/>
            </a:pPr>
            <a:r>
              <a:rPr lang="en-US" sz="1400" dirty="0">
                <a:solidFill>
                  <a:schemeClr val="tx1"/>
                </a:solidFill>
                <a:latin typeface="Calibri"/>
                <a:ea typeface="+mn-lt"/>
                <a:cs typeface="+mn-lt"/>
              </a:rPr>
              <a:t>This compromised judgment can result in unsafe driving practices and a disregard for road safety rules.</a:t>
            </a:r>
            <a:endParaRPr lang="en-US" sz="1400">
              <a:solidFill>
                <a:schemeClr val="tx1"/>
              </a:solidFill>
              <a:latin typeface="Calibri"/>
              <a:ea typeface="Calibri"/>
              <a:cs typeface="Calibri"/>
            </a:endParaRPr>
          </a:p>
          <a:p>
            <a:pPr marL="285750" indent="-285750" algn="l">
              <a:buFont typeface="Arial"/>
              <a:buChar char="•"/>
            </a:pPr>
            <a:endParaRPr lang="en-US" sz="1400" b="1" dirty="0">
              <a:solidFill>
                <a:schemeClr val="tx1"/>
              </a:solidFill>
              <a:latin typeface="Calibri"/>
              <a:ea typeface="+mn-lt"/>
              <a:cs typeface="+mn-lt"/>
            </a:endParaRPr>
          </a:p>
          <a:p>
            <a:pPr marL="285750" indent="-285750" algn="l">
              <a:buFont typeface="Arial"/>
              <a:buChar char="•"/>
            </a:pPr>
            <a:r>
              <a:rPr lang="en-US" sz="1400" b="1" dirty="0">
                <a:solidFill>
                  <a:schemeClr val="tx1"/>
                </a:solidFill>
                <a:latin typeface="Calibri"/>
                <a:ea typeface="+mn-lt"/>
                <a:cs typeface="+mn-lt"/>
              </a:rPr>
              <a:t>Decreased Coordination and Control</a:t>
            </a:r>
            <a:r>
              <a:rPr lang="en-US" sz="1400" dirty="0">
                <a:solidFill>
                  <a:schemeClr val="tx1"/>
                </a:solidFill>
                <a:latin typeface="Calibri"/>
                <a:ea typeface="+mn-lt"/>
                <a:cs typeface="+mn-lt"/>
              </a:rPr>
              <a:t>:</a:t>
            </a:r>
            <a:endParaRPr lang="en-US" sz="1400">
              <a:solidFill>
                <a:schemeClr val="tx1"/>
              </a:solidFill>
              <a:latin typeface="Calibri"/>
              <a:ea typeface="Calibri"/>
              <a:cs typeface="Calibri"/>
            </a:endParaRPr>
          </a:p>
          <a:p>
            <a:pPr marL="285750" indent="-285750" algn="l">
              <a:buFont typeface="Arial"/>
              <a:buChar char="•"/>
            </a:pPr>
            <a:r>
              <a:rPr lang="en-US" sz="1400" dirty="0">
                <a:solidFill>
                  <a:schemeClr val="tx1"/>
                </a:solidFill>
                <a:latin typeface="Calibri"/>
                <a:ea typeface="+mn-lt"/>
                <a:cs typeface="+mn-lt"/>
              </a:rPr>
              <a:t>Alcohol consumption reduces motor skills and hand-eye coordination </a:t>
            </a:r>
            <a:endParaRPr lang="en-US" sz="1400">
              <a:solidFill>
                <a:schemeClr val="tx1"/>
              </a:solidFill>
              <a:latin typeface="Calibri"/>
              <a:ea typeface="Calibri"/>
              <a:cs typeface="Calibri"/>
            </a:endParaRPr>
          </a:p>
          <a:p>
            <a:pPr algn="l"/>
            <a:r>
              <a:rPr lang="en-US" sz="1400" dirty="0">
                <a:solidFill>
                  <a:schemeClr val="tx1"/>
                </a:solidFill>
                <a:latin typeface="Calibri"/>
                <a:ea typeface="+mn-lt"/>
                <a:cs typeface="+mn-lt"/>
              </a:rPr>
              <a:t>This impairment makes it difficult for drivers to steer, brake, and maintain proper lane discipline.</a:t>
            </a:r>
            <a:endParaRPr lang="en-US" sz="1400">
              <a:solidFill>
                <a:schemeClr val="tx1"/>
              </a:solidFill>
              <a:latin typeface="Calibri"/>
              <a:ea typeface="Calibri"/>
              <a:cs typeface="Calibri"/>
            </a:endParaRPr>
          </a:p>
          <a:p>
            <a:pPr marL="285750" indent="-285750" algn="l">
              <a:buFont typeface="Arial"/>
              <a:buChar char="•"/>
            </a:pPr>
            <a:r>
              <a:rPr lang="en-US" sz="1400" dirty="0">
                <a:solidFill>
                  <a:schemeClr val="tx1"/>
                </a:solidFill>
                <a:latin typeface="Calibri"/>
                <a:ea typeface="+mn-lt"/>
                <a:cs typeface="+mn-lt"/>
              </a:rPr>
              <a:t>A lack of coordination increases the likelihood of losing control of the vehicle, contributing to a higher risk of accidents</a:t>
            </a:r>
            <a:endParaRPr lang="en-US" sz="1400" dirty="0">
              <a:solidFill>
                <a:schemeClr val="tx1"/>
              </a:solidFill>
              <a:latin typeface="Calibri"/>
            </a:endParaRPr>
          </a:p>
          <a:p>
            <a:pPr algn="l">
              <a:lnSpc>
                <a:spcPct val="100000"/>
              </a:lnSpc>
            </a:pPr>
            <a:endParaRPr lang="en-US" sz="2400" dirty="0">
              <a:solidFill>
                <a:schemeClr val="tx1"/>
              </a:solidFill>
            </a:endParaRPr>
          </a:p>
        </p:txBody>
      </p:sp>
    </p:spTree>
    <p:extLst>
      <p:ext uri="{BB962C8B-B14F-4D97-AF65-F5344CB8AC3E}">
        <p14:creationId xmlns:p14="http://schemas.microsoft.com/office/powerpoint/2010/main" val="326312334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53C275-083E-CB0D-FCA2-BAEE137770AA}"/>
              </a:ext>
            </a:extLst>
          </p:cNvPr>
          <p:cNvSpPr>
            <a:spLocks noGrp="1"/>
          </p:cNvSpPr>
          <p:nvPr>
            <p:ph type="title"/>
          </p:nvPr>
        </p:nvSpPr>
        <p:spPr>
          <a:xfrm>
            <a:off x="3483606" y="1823828"/>
            <a:ext cx="5490224" cy="1689390"/>
          </a:xfrm>
        </p:spPr>
        <p:txBody>
          <a:bodyPr/>
          <a:lstStyle/>
          <a:p>
            <a:r>
              <a:rPr lang="en-US" dirty="0">
                <a:solidFill>
                  <a:schemeClr val="tx1">
                    <a:lumMod val="95000"/>
                    <a:lumOff val="5000"/>
                  </a:schemeClr>
                </a:solidFill>
                <a:ea typeface="Calibri Light"/>
                <a:cs typeface="Calibri Light"/>
              </a:rPr>
              <a:t>Was the 20mph change beneficial?</a:t>
            </a:r>
            <a:endParaRPr lang="en-US" b="1" dirty="0">
              <a:solidFill>
                <a:schemeClr val="tx1">
                  <a:lumMod val="95000"/>
                  <a:lumOff val="5000"/>
                </a:schemeClr>
              </a:solidFill>
              <a:cs typeface="Calibri Light" panose="020F0302020204030204"/>
            </a:endParaRPr>
          </a:p>
        </p:txBody>
      </p:sp>
    </p:spTree>
    <p:extLst>
      <p:ext uri="{BB962C8B-B14F-4D97-AF65-F5344CB8AC3E}">
        <p14:creationId xmlns:p14="http://schemas.microsoft.com/office/powerpoint/2010/main" val="186159776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73" name="Group 72">
            <a:extLst>
              <a:ext uri="{FF2B5EF4-FFF2-40B4-BE49-F238E27FC236}">
                <a16:creationId xmlns:a16="http://schemas.microsoft.com/office/drawing/2014/main" id="{EFAF5D36-7988-4310-8B2D-E5F09D9BED5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74" name="Freeform 5">
              <a:extLst>
                <a:ext uri="{FF2B5EF4-FFF2-40B4-BE49-F238E27FC236}">
                  <a16:creationId xmlns:a16="http://schemas.microsoft.com/office/drawing/2014/main" id="{F953B1DA-E7D8-48BB-8D67-425C7F7E06D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6">
              <a:extLst>
                <a:ext uri="{FF2B5EF4-FFF2-40B4-BE49-F238E27FC236}">
                  <a16:creationId xmlns:a16="http://schemas.microsoft.com/office/drawing/2014/main" id="{319C148B-5C23-49B7-A373-AC1B7510B3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7">
              <a:extLst>
                <a:ext uri="{FF2B5EF4-FFF2-40B4-BE49-F238E27FC236}">
                  <a16:creationId xmlns:a16="http://schemas.microsoft.com/office/drawing/2014/main" id="{10B3CBEC-E6ED-4132-A94F-47AB0B93A67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77" name="Freeform 8">
              <a:extLst>
                <a:ext uri="{FF2B5EF4-FFF2-40B4-BE49-F238E27FC236}">
                  <a16:creationId xmlns:a16="http://schemas.microsoft.com/office/drawing/2014/main" id="{6607A26B-7FD4-4FE9-BCFA-2D1303693C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8" name="Freeform 9">
              <a:extLst>
                <a:ext uri="{FF2B5EF4-FFF2-40B4-BE49-F238E27FC236}">
                  <a16:creationId xmlns:a16="http://schemas.microsoft.com/office/drawing/2014/main" id="{C00169AA-D2E0-467C-9CAE-BBF421EA30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9" name="Freeform 10">
              <a:extLst>
                <a:ext uri="{FF2B5EF4-FFF2-40B4-BE49-F238E27FC236}">
                  <a16:creationId xmlns:a16="http://schemas.microsoft.com/office/drawing/2014/main" id="{24C43ADE-E7DB-48BC-B5F6-0C48D7AE41E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0" name="Freeform 11">
              <a:extLst>
                <a:ext uri="{FF2B5EF4-FFF2-40B4-BE49-F238E27FC236}">
                  <a16:creationId xmlns:a16="http://schemas.microsoft.com/office/drawing/2014/main" id="{F9B6CF03-8C6F-4A69-B803-56DF556167A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1" name="Freeform 12">
              <a:extLst>
                <a:ext uri="{FF2B5EF4-FFF2-40B4-BE49-F238E27FC236}">
                  <a16:creationId xmlns:a16="http://schemas.microsoft.com/office/drawing/2014/main" id="{0A6864AE-A239-4CD6-9D34-6CF7188F1B2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2" name="Freeform 13">
              <a:extLst>
                <a:ext uri="{FF2B5EF4-FFF2-40B4-BE49-F238E27FC236}">
                  <a16:creationId xmlns:a16="http://schemas.microsoft.com/office/drawing/2014/main" id="{B71C308D-6936-4397-A8AF-6D19C6EC07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3" name="Freeform 14">
              <a:extLst>
                <a:ext uri="{FF2B5EF4-FFF2-40B4-BE49-F238E27FC236}">
                  <a16:creationId xmlns:a16="http://schemas.microsoft.com/office/drawing/2014/main" id="{FBD50843-2012-4AE6-91C9-537612E738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84" name="Freeform 15">
              <a:extLst>
                <a:ext uri="{FF2B5EF4-FFF2-40B4-BE49-F238E27FC236}">
                  <a16:creationId xmlns:a16="http://schemas.microsoft.com/office/drawing/2014/main" id="{A676FD4C-815C-452E-8046-28FEA738242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5" name="Freeform 16">
              <a:extLst>
                <a:ext uri="{FF2B5EF4-FFF2-40B4-BE49-F238E27FC236}">
                  <a16:creationId xmlns:a16="http://schemas.microsoft.com/office/drawing/2014/main" id="{66D402BD-5FE7-427A-8AE9-02D604B4C2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86" name="Freeform 17">
              <a:extLst>
                <a:ext uri="{FF2B5EF4-FFF2-40B4-BE49-F238E27FC236}">
                  <a16:creationId xmlns:a16="http://schemas.microsoft.com/office/drawing/2014/main" id="{AA120BAC-3891-4E44-8E77-F37600AC7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7" name="Freeform 18">
              <a:extLst>
                <a:ext uri="{FF2B5EF4-FFF2-40B4-BE49-F238E27FC236}">
                  <a16:creationId xmlns:a16="http://schemas.microsoft.com/office/drawing/2014/main" id="{DCD27D48-C30F-4CF5-8C39-64561E5AC8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8" name="Freeform 19">
              <a:extLst>
                <a:ext uri="{FF2B5EF4-FFF2-40B4-BE49-F238E27FC236}">
                  <a16:creationId xmlns:a16="http://schemas.microsoft.com/office/drawing/2014/main" id="{BFB24C59-0439-4A08-B2D7-11CBD9E230B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89" name="Freeform 20">
              <a:extLst>
                <a:ext uri="{FF2B5EF4-FFF2-40B4-BE49-F238E27FC236}">
                  <a16:creationId xmlns:a16="http://schemas.microsoft.com/office/drawing/2014/main" id="{55E56104-C1D3-474D-8F49-E6641000039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0" name="Freeform 21">
              <a:extLst>
                <a:ext uri="{FF2B5EF4-FFF2-40B4-BE49-F238E27FC236}">
                  <a16:creationId xmlns:a16="http://schemas.microsoft.com/office/drawing/2014/main" id="{17D49068-5D60-449A-95AE-939E83EB967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91" name="Freeform 22">
              <a:extLst>
                <a:ext uri="{FF2B5EF4-FFF2-40B4-BE49-F238E27FC236}">
                  <a16:creationId xmlns:a16="http://schemas.microsoft.com/office/drawing/2014/main" id="{4D4CF5CD-E36E-43E6-8712-A4880FFEA1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92" name="Freeform 23">
              <a:extLst>
                <a:ext uri="{FF2B5EF4-FFF2-40B4-BE49-F238E27FC236}">
                  <a16:creationId xmlns:a16="http://schemas.microsoft.com/office/drawing/2014/main" id="{56A4EB06-C425-440E-BFF0-2D0E82E70DE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94" name="Group 93">
            <a:extLst>
              <a:ext uri="{FF2B5EF4-FFF2-40B4-BE49-F238E27FC236}">
                <a16:creationId xmlns:a16="http://schemas.microsoft.com/office/drawing/2014/main" id="{AF2E2BED-E728-4BDF-A0D9-965E2E6CE3C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95" name="Rectangle 94">
              <a:extLst>
                <a:ext uri="{FF2B5EF4-FFF2-40B4-BE49-F238E27FC236}">
                  <a16:creationId xmlns:a16="http://schemas.microsoft.com/office/drawing/2014/main" id="{4D555CD5-B818-433B-91B0-050C20215E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6" name="Isosceles Triangle 95">
              <a:extLst>
                <a:ext uri="{FF2B5EF4-FFF2-40B4-BE49-F238E27FC236}">
                  <a16:creationId xmlns:a16="http://schemas.microsoft.com/office/drawing/2014/main" id="{942D9584-E3E3-42F2-A08D-053C795536F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7" name="Rectangle 96">
              <a:extLst>
                <a:ext uri="{FF2B5EF4-FFF2-40B4-BE49-F238E27FC236}">
                  <a16:creationId xmlns:a16="http://schemas.microsoft.com/office/drawing/2014/main" id="{82A66E12-53B9-47C5-AA58-6A50081950D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99" name="Rectangle 98">
            <a:extLst>
              <a:ext uri="{FF2B5EF4-FFF2-40B4-BE49-F238E27FC236}">
                <a16:creationId xmlns:a16="http://schemas.microsoft.com/office/drawing/2014/main" id="{FC2230A7-EF29-4B1B-BA2B-AC778EBB0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01" name="Group 100">
            <a:extLst>
              <a:ext uri="{FF2B5EF4-FFF2-40B4-BE49-F238E27FC236}">
                <a16:creationId xmlns:a16="http://schemas.microsoft.com/office/drawing/2014/main" id="{7FC115A6-A6E9-4D27-93D1-AD2C04882BD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02" name="Freeform 5">
              <a:extLst>
                <a:ext uri="{FF2B5EF4-FFF2-40B4-BE49-F238E27FC236}">
                  <a16:creationId xmlns:a16="http://schemas.microsoft.com/office/drawing/2014/main" id="{840FF065-82D5-4072-AB3C-4D90827E928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29674" y="1298404"/>
              <a:ext cx="9702800" cy="5573512"/>
            </a:xfrm>
            <a:custGeom>
              <a:avLst/>
              <a:gdLst>
                <a:gd name="T0" fmla="*/ 1752 w 2038"/>
                <a:gd name="T1" fmla="*/ 1169 h 1169"/>
                <a:gd name="T2" fmla="*/ 1487 w 2038"/>
                <a:gd name="T3" fmla="*/ 334 h 1169"/>
                <a:gd name="T4" fmla="*/ 860 w 2038"/>
                <a:gd name="T5" fmla="*/ 22 h 1169"/>
                <a:gd name="T6" fmla="*/ 199 w 2038"/>
                <a:gd name="T7" fmla="*/ 318 h 1169"/>
                <a:gd name="T8" fmla="*/ 399 w 2038"/>
                <a:gd name="T9" fmla="*/ 1165 h 1169"/>
              </a:gdLst>
              <a:ahLst/>
              <a:cxnLst>
                <a:cxn ang="0">
                  <a:pos x="T0" y="T1"/>
                </a:cxn>
                <a:cxn ang="0">
                  <a:pos x="T2" y="T3"/>
                </a:cxn>
                <a:cxn ang="0">
                  <a:pos x="T4" y="T5"/>
                </a:cxn>
                <a:cxn ang="0">
                  <a:pos x="T6" y="T7"/>
                </a:cxn>
                <a:cxn ang="0">
                  <a:pos x="T8" y="T9"/>
                </a:cxn>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3" name="Freeform 6">
              <a:extLst>
                <a:ext uri="{FF2B5EF4-FFF2-40B4-BE49-F238E27FC236}">
                  <a16:creationId xmlns:a16="http://schemas.microsoft.com/office/drawing/2014/main" id="{BD1F71CF-85E0-4F23-A429-BE5293DEE31F}"/>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70451" y="2018236"/>
              <a:ext cx="7373938" cy="4848892"/>
            </a:xfrm>
            <a:custGeom>
              <a:avLst/>
              <a:gdLst>
                <a:gd name="T0" fmla="*/ 1025 w 1549"/>
                <a:gd name="T1" fmla="*/ 1016 h 1017"/>
                <a:gd name="T2" fmla="*/ 1443 w 1549"/>
                <a:gd name="T3" fmla="*/ 592 h 1017"/>
                <a:gd name="T4" fmla="*/ 782 w 1549"/>
                <a:gd name="T5" fmla="*/ 53 h 1017"/>
                <a:gd name="T6" fmla="*/ 150 w 1549"/>
                <a:gd name="T7" fmla="*/ 329 h 1017"/>
                <a:gd name="T8" fmla="*/ 477 w 1549"/>
                <a:gd name="T9" fmla="*/ 1017 h 1017"/>
              </a:gdLst>
              <a:ahLst/>
              <a:cxnLst>
                <a:cxn ang="0">
                  <a:pos x="T0" y="T1"/>
                </a:cxn>
                <a:cxn ang="0">
                  <a:pos x="T2" y="T3"/>
                </a:cxn>
                <a:cxn ang="0">
                  <a:pos x="T4" y="T5"/>
                </a:cxn>
                <a:cxn ang="0">
                  <a:pos x="T6" y="T7"/>
                </a:cxn>
                <a:cxn ang="0">
                  <a:pos x="T8" y="T9"/>
                </a:cxn>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4" name="Freeform 7">
              <a:extLst>
                <a:ext uri="{FF2B5EF4-FFF2-40B4-BE49-F238E27FC236}">
                  <a16:creationId xmlns:a16="http://schemas.microsoft.com/office/drawing/2014/main" id="{7F9D50DC-BDFE-4F1F-8BDE-F32003CA4AD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251351" y="1788400"/>
              <a:ext cx="8035925" cy="5083516"/>
            </a:xfrm>
            <a:custGeom>
              <a:avLst/>
              <a:gdLst>
                <a:gd name="T0" fmla="*/ 1302 w 1688"/>
                <a:gd name="T1" fmla="*/ 1066 h 1066"/>
                <a:gd name="T2" fmla="*/ 1613 w 1688"/>
                <a:gd name="T3" fmla="*/ 850 h 1066"/>
                <a:gd name="T4" fmla="*/ 1517 w 1688"/>
                <a:gd name="T5" fmla="*/ 471 h 1066"/>
                <a:gd name="T6" fmla="*/ 798 w 1688"/>
                <a:gd name="T7" fmla="*/ 28 h 1066"/>
                <a:gd name="T8" fmla="*/ 181 w 1688"/>
                <a:gd name="T9" fmla="*/ 333 h 1066"/>
                <a:gd name="T10" fmla="*/ 420 w 1688"/>
                <a:gd name="T11" fmla="*/ 1066 h 1066"/>
              </a:gdLst>
              <a:ahLst/>
              <a:cxnLst>
                <a:cxn ang="0">
                  <a:pos x="T0" y="T1"/>
                </a:cxn>
                <a:cxn ang="0">
                  <a:pos x="T2" y="T3"/>
                </a:cxn>
                <a:cxn ang="0">
                  <a:pos x="T4" y="T5"/>
                </a:cxn>
                <a:cxn ang="0">
                  <a:pos x="T6" y="T7"/>
                </a:cxn>
                <a:cxn ang="0">
                  <a:pos x="T8" y="T9"/>
                </a:cxn>
                <a:cxn ang="0">
                  <a:pos x="T10" y="T11"/>
                </a:cxn>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5" name="Freeform 8">
              <a:extLst>
                <a:ext uri="{FF2B5EF4-FFF2-40B4-BE49-F238E27FC236}">
                  <a16:creationId xmlns:a16="http://schemas.microsoft.com/office/drawing/2014/main" id="{24D8AA22-3081-4B64-8957-CB8FECC276B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49842"/>
              <a:ext cx="10334625" cy="6322075"/>
            </a:xfrm>
            <a:custGeom>
              <a:avLst/>
              <a:gdLst>
                <a:gd name="T0" fmla="*/ 1873 w 2171"/>
                <a:gd name="T1" fmla="*/ 1326 h 1326"/>
                <a:gd name="T2" fmla="*/ 1609 w 2171"/>
                <a:gd name="T3" fmla="*/ 473 h 1326"/>
                <a:gd name="T4" fmla="*/ 880 w 2171"/>
                <a:gd name="T5" fmla="*/ 63 h 1326"/>
                <a:gd name="T6" fmla="*/ 0 w 2171"/>
                <a:gd name="T7" fmla="*/ 423 h 1326"/>
              </a:gdLst>
              <a:ahLst/>
              <a:cxnLst>
                <a:cxn ang="0">
                  <a:pos x="T0" y="T1"/>
                </a:cxn>
                <a:cxn ang="0">
                  <a:pos x="T2" y="T3"/>
                </a:cxn>
                <a:cxn ang="0">
                  <a:pos x="T4" y="T5"/>
                </a:cxn>
                <a:cxn ang="0">
                  <a:pos x="T6" y="T7"/>
                </a:cxn>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6" name="Freeform 9">
              <a:extLst>
                <a:ext uri="{FF2B5EF4-FFF2-40B4-BE49-F238E27FC236}">
                  <a16:creationId xmlns:a16="http://schemas.microsoft.com/office/drawing/2014/main" id="{13A73F07-5014-41D5-BB5D-660D158FBDE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6186246"/>
              <a:ext cx="504825" cy="681527"/>
            </a:xfrm>
            <a:custGeom>
              <a:avLst/>
              <a:gdLst>
                <a:gd name="T0" fmla="*/ 0 w 106"/>
                <a:gd name="T1" fmla="*/ 0 h 143"/>
                <a:gd name="T2" fmla="*/ 106 w 106"/>
                <a:gd name="T3" fmla="*/ 143 h 143"/>
              </a:gdLst>
              <a:ahLst/>
              <a:cxnLst>
                <a:cxn ang="0">
                  <a:pos x="T0" y="T1"/>
                </a:cxn>
                <a:cxn ang="0">
                  <a:pos x="T2" y="T3"/>
                </a:cxn>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7" name="Freeform 10">
              <a:extLst>
                <a:ext uri="{FF2B5EF4-FFF2-40B4-BE49-F238E27FC236}">
                  <a16:creationId xmlns:a16="http://schemas.microsoft.com/office/drawing/2014/main" id="{D8E8CADC-EE95-45A8-A876-F6926A7BF0AD}"/>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1881"/>
              <a:ext cx="11091863" cy="6923796"/>
            </a:xfrm>
            <a:custGeom>
              <a:avLst/>
              <a:gdLst>
                <a:gd name="T0" fmla="*/ 2046 w 2330"/>
                <a:gd name="T1" fmla="*/ 1452 h 1452"/>
                <a:gd name="T2" fmla="*/ 1813 w 2330"/>
                <a:gd name="T3" fmla="*/ 601 h 1452"/>
                <a:gd name="T4" fmla="*/ 956 w 2330"/>
                <a:gd name="T5" fmla="*/ 97 h 1452"/>
                <a:gd name="T6" fmla="*/ 0 w 2330"/>
                <a:gd name="T7" fmla="*/ 366 h 1452"/>
              </a:gdLst>
              <a:ahLst/>
              <a:cxnLst>
                <a:cxn ang="0">
                  <a:pos x="T0" y="T1"/>
                </a:cxn>
                <a:cxn ang="0">
                  <a:pos x="T2" y="T3"/>
                </a:cxn>
                <a:cxn ang="0">
                  <a:pos x="T4" y="T5"/>
                </a:cxn>
                <a:cxn ang="0">
                  <a:pos x="T6" y="T7"/>
                </a:cxn>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8" name="Freeform 11">
              <a:extLst>
                <a:ext uri="{FF2B5EF4-FFF2-40B4-BE49-F238E27FC236}">
                  <a16:creationId xmlns:a16="http://schemas.microsoft.com/office/drawing/2014/main" id="{CEB6143A-8D56-4DEF-88ED-704FDFFB8D18}"/>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426601" y="5579"/>
              <a:ext cx="5788025" cy="6847184"/>
            </a:xfrm>
            <a:custGeom>
              <a:avLst/>
              <a:gdLst>
                <a:gd name="T0" fmla="*/ 1094 w 1216"/>
                <a:gd name="T1" fmla="*/ 1436 h 1436"/>
                <a:gd name="T2" fmla="*/ 709 w 1216"/>
                <a:gd name="T3" fmla="*/ 551 h 1436"/>
                <a:gd name="T4" fmla="*/ 0 w 1216"/>
                <a:gd name="T5" fmla="*/ 0 h 1436"/>
              </a:gdLst>
              <a:ahLst/>
              <a:cxnLst>
                <a:cxn ang="0">
                  <a:pos x="T0" y="T1"/>
                </a:cxn>
                <a:cxn ang="0">
                  <a:pos x="T2" y="T3"/>
                </a:cxn>
                <a:cxn ang="0">
                  <a:pos x="T4" y="T5"/>
                </a:cxn>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09" name="Freeform 12">
              <a:extLst>
                <a:ext uri="{FF2B5EF4-FFF2-40B4-BE49-F238E27FC236}">
                  <a16:creationId xmlns:a16="http://schemas.microsoft.com/office/drawing/2014/main" id="{597CF066-F266-42E6-95C9-3E370F8468C1}"/>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1057275" cy="614491"/>
            </a:xfrm>
            <a:custGeom>
              <a:avLst/>
              <a:gdLst>
                <a:gd name="T0" fmla="*/ 222 w 222"/>
                <a:gd name="T1" fmla="*/ 0 h 129"/>
                <a:gd name="T2" fmla="*/ 0 w 222"/>
                <a:gd name="T3" fmla="*/ 129 h 129"/>
              </a:gdLst>
              <a:ahLst/>
              <a:cxnLst>
                <a:cxn ang="0">
                  <a:pos x="T0" y="T1"/>
                </a:cxn>
                <a:cxn ang="0">
                  <a:pos x="T2" y="T3"/>
                </a:cxn>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0" name="Freeform 13">
              <a:extLst>
                <a:ext uri="{FF2B5EF4-FFF2-40B4-BE49-F238E27FC236}">
                  <a16:creationId xmlns:a16="http://schemas.microsoft.com/office/drawing/2014/main" id="{6C261122-7A62-4BE8-BE2A-0E86A4B9A7CC}"/>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5821889" y="5579"/>
              <a:ext cx="5588000" cy="6866337"/>
            </a:xfrm>
            <a:custGeom>
              <a:avLst/>
              <a:gdLst>
                <a:gd name="T0" fmla="*/ 1067 w 1174"/>
                <a:gd name="T1" fmla="*/ 1440 h 1440"/>
                <a:gd name="T2" fmla="*/ 698 w 1174"/>
                <a:gd name="T3" fmla="*/ 577 h 1440"/>
                <a:gd name="T4" fmla="*/ 0 w 1174"/>
                <a:gd name="T5" fmla="*/ 0 h 1440"/>
              </a:gdLst>
              <a:ahLst/>
              <a:cxnLst>
                <a:cxn ang="0">
                  <a:pos x="T0" y="T1"/>
                </a:cxn>
                <a:cxn ang="0">
                  <a:pos x="T2" y="T3"/>
                </a:cxn>
                <a:cxn ang="0">
                  <a:pos x="T4" y="T5"/>
                </a:cxn>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1" name="Freeform 14">
              <a:extLst>
                <a:ext uri="{FF2B5EF4-FFF2-40B4-BE49-F238E27FC236}">
                  <a16:creationId xmlns:a16="http://schemas.microsoft.com/office/drawing/2014/main" id="{C98CE77E-CA1A-4427-A2AB-7161AC5CEE64}"/>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3701" y="790"/>
              <a:ext cx="595313" cy="352734"/>
            </a:xfrm>
            <a:custGeom>
              <a:avLst/>
              <a:gdLst>
                <a:gd name="T0" fmla="*/ 125 w 125"/>
                <a:gd name="T1" fmla="*/ 0 h 74"/>
                <a:gd name="T2" fmla="*/ 0 w 125"/>
                <a:gd name="T3" fmla="*/ 74 h 74"/>
              </a:gdLst>
              <a:ahLst/>
              <a:cxnLst>
                <a:cxn ang="0">
                  <a:pos x="T0" y="T1"/>
                </a:cxn>
                <a:cxn ang="0">
                  <a:pos x="T2" y="T3"/>
                </a:cxn>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2" name="Freeform 15">
              <a:extLst>
                <a:ext uri="{FF2B5EF4-FFF2-40B4-BE49-F238E27FC236}">
                  <a16:creationId xmlns:a16="http://schemas.microsoft.com/office/drawing/2014/main" id="{557C9AF8-68F6-41DC-898D-206A25D9F683}"/>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012389" y="5579"/>
              <a:ext cx="5497513" cy="6866337"/>
            </a:xfrm>
            <a:custGeom>
              <a:avLst/>
              <a:gdLst>
                <a:gd name="T0" fmla="*/ 1056 w 1155"/>
                <a:gd name="T1" fmla="*/ 1440 h 1440"/>
                <a:gd name="T2" fmla="*/ 686 w 1155"/>
                <a:gd name="T3" fmla="*/ 580 h 1440"/>
                <a:gd name="T4" fmla="*/ 0 w 1155"/>
                <a:gd name="T5" fmla="*/ 0 h 1440"/>
              </a:gdLst>
              <a:ahLst/>
              <a:cxnLst>
                <a:cxn ang="0">
                  <a:pos x="T0" y="T1"/>
                </a:cxn>
                <a:cxn ang="0">
                  <a:pos x="T2" y="T3"/>
                </a:cxn>
                <a:cxn ang="0">
                  <a:pos x="T4" y="T5"/>
                </a:cxn>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3" name="Freeform 16">
              <a:extLst>
                <a:ext uri="{FF2B5EF4-FFF2-40B4-BE49-F238E27FC236}">
                  <a16:creationId xmlns:a16="http://schemas.microsoft.com/office/drawing/2014/main" id="{0C929AD6-AF9D-4887-9329-65E40548511B}"/>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61" y="5579"/>
              <a:ext cx="357188" cy="213875"/>
            </a:xfrm>
            <a:custGeom>
              <a:avLst/>
              <a:gdLst>
                <a:gd name="T0" fmla="*/ 75 w 75"/>
                <a:gd name="T1" fmla="*/ 0 h 45"/>
                <a:gd name="T2" fmla="*/ 0 w 75"/>
                <a:gd name="T3" fmla="*/ 45 h 45"/>
              </a:gdLst>
              <a:ahLst/>
              <a:cxnLst>
                <a:cxn ang="0">
                  <a:pos x="T0" y="T1"/>
                </a:cxn>
                <a:cxn ang="0">
                  <a:pos x="T2" y="T3"/>
                </a:cxn>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4" name="Freeform 17">
              <a:extLst>
                <a:ext uri="{FF2B5EF4-FFF2-40B4-BE49-F238E27FC236}">
                  <a16:creationId xmlns:a16="http://schemas.microsoft.com/office/drawing/2014/main" id="{E1FB7614-1ADF-4A24-A7C2-6676D60CE47E}"/>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210826" y="790"/>
              <a:ext cx="5522913" cy="6871126"/>
            </a:xfrm>
            <a:custGeom>
              <a:avLst/>
              <a:gdLst>
                <a:gd name="T0" fmla="*/ 1053 w 1160"/>
                <a:gd name="T1" fmla="*/ 1441 h 1441"/>
                <a:gd name="T2" fmla="*/ 705 w 1160"/>
                <a:gd name="T3" fmla="*/ 599 h 1441"/>
                <a:gd name="T4" fmla="*/ 0 w 1160"/>
                <a:gd name="T5" fmla="*/ 0 h 1441"/>
              </a:gdLst>
              <a:ahLst/>
              <a:cxnLst>
                <a:cxn ang="0">
                  <a:pos x="T0" y="T1"/>
                </a:cxn>
                <a:cxn ang="0">
                  <a:pos x="T2" y="T3"/>
                </a:cxn>
                <a:cxn ang="0">
                  <a:pos x="T4" y="T5"/>
                </a:cxn>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5" name="Freeform 18">
              <a:extLst>
                <a:ext uri="{FF2B5EF4-FFF2-40B4-BE49-F238E27FC236}">
                  <a16:creationId xmlns:a16="http://schemas.microsoft.com/office/drawing/2014/main" id="{BCE21475-F152-4C44-AE09-D5A5D095BD6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463239" y="5579"/>
              <a:ext cx="5413375" cy="6866337"/>
            </a:xfrm>
            <a:custGeom>
              <a:avLst/>
              <a:gdLst>
                <a:gd name="T0" fmla="*/ 1040 w 1137"/>
                <a:gd name="T1" fmla="*/ 1440 h 1440"/>
                <a:gd name="T2" fmla="*/ 698 w 1137"/>
                <a:gd name="T3" fmla="*/ 611 h 1440"/>
                <a:gd name="T4" fmla="*/ 0 w 1137"/>
                <a:gd name="T5" fmla="*/ 0 h 1440"/>
              </a:gdLst>
              <a:ahLst/>
              <a:cxnLst>
                <a:cxn ang="0">
                  <a:pos x="T0" y="T1"/>
                </a:cxn>
                <a:cxn ang="0">
                  <a:pos x="T2" y="T3"/>
                </a:cxn>
                <a:cxn ang="0">
                  <a:pos x="T4" y="T5"/>
                </a:cxn>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6" name="Freeform 19">
              <a:extLst>
                <a:ext uri="{FF2B5EF4-FFF2-40B4-BE49-F238E27FC236}">
                  <a16:creationId xmlns:a16="http://schemas.microsoft.com/office/drawing/2014/main" id="{B7A14CE8-6D7E-4DA3-8ED2-1FE8F8CAC54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6877576" y="5579"/>
              <a:ext cx="5037138" cy="6861550"/>
            </a:xfrm>
            <a:custGeom>
              <a:avLst/>
              <a:gdLst>
                <a:gd name="T0" fmla="*/ 1011 w 1058"/>
                <a:gd name="T1" fmla="*/ 1439 h 1439"/>
                <a:gd name="T2" fmla="*/ 648 w 1058"/>
                <a:gd name="T3" fmla="*/ 617 h 1439"/>
                <a:gd name="T4" fmla="*/ 0 w 1058"/>
                <a:gd name="T5" fmla="*/ 0 h 1439"/>
              </a:gdLst>
              <a:ahLst/>
              <a:cxnLst>
                <a:cxn ang="0">
                  <a:pos x="T0" y="T1"/>
                </a:cxn>
                <a:cxn ang="0">
                  <a:pos x="T2" y="T3"/>
                </a:cxn>
                <a:cxn ang="0">
                  <a:pos x="T4" y="T5"/>
                </a:cxn>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7" name="Freeform 20">
              <a:extLst>
                <a:ext uri="{FF2B5EF4-FFF2-40B4-BE49-F238E27FC236}">
                  <a16:creationId xmlns:a16="http://schemas.microsoft.com/office/drawing/2014/main" id="{8D65F87F-EFC8-4685-AD8D-4B157EFA5869}"/>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8768289" y="5579"/>
              <a:ext cx="3417888" cy="2742066"/>
            </a:xfrm>
            <a:custGeom>
              <a:avLst/>
              <a:gdLst>
                <a:gd name="T0" fmla="*/ 718 w 718"/>
                <a:gd name="T1" fmla="*/ 575 h 575"/>
                <a:gd name="T2" fmla="*/ 0 w 718"/>
                <a:gd name="T3" fmla="*/ 0 h 575"/>
              </a:gdLst>
              <a:ahLst/>
              <a:cxnLst>
                <a:cxn ang="0">
                  <a:pos x="T0" y="T1"/>
                </a:cxn>
                <a:cxn ang="0">
                  <a:pos x="T2" y="T3"/>
                </a:cxn>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8" name="Freeform 21">
              <a:extLst>
                <a:ext uri="{FF2B5EF4-FFF2-40B4-BE49-F238E27FC236}">
                  <a16:creationId xmlns:a16="http://schemas.microsoft.com/office/drawing/2014/main" id="{83E36FDA-2CAA-4FD9-927E-82D1160A5FB7}"/>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9235014" y="10367"/>
              <a:ext cx="2951163" cy="2555325"/>
            </a:xfrm>
            <a:custGeom>
              <a:avLst/>
              <a:gdLst>
                <a:gd name="T0" fmla="*/ 620 w 620"/>
                <a:gd name="T1" fmla="*/ 536 h 536"/>
                <a:gd name="T2" fmla="*/ 0 w 620"/>
                <a:gd name="T3" fmla="*/ 0 h 536"/>
              </a:gdLst>
              <a:ahLst/>
              <a:cxnLst>
                <a:cxn ang="0">
                  <a:pos x="T0" y="T1"/>
                </a:cxn>
                <a:cxn ang="0">
                  <a:pos x="T2" y="T3"/>
                </a:cxn>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19" name="Freeform 22">
              <a:extLst>
                <a:ext uri="{FF2B5EF4-FFF2-40B4-BE49-F238E27FC236}">
                  <a16:creationId xmlns:a16="http://schemas.microsoft.com/office/drawing/2014/main" id="{35D153DE-A635-432F-BC38-64F3C4AF0270}"/>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0020826" y="5579"/>
              <a:ext cx="2165350" cy="1358265"/>
            </a:xfrm>
            <a:custGeom>
              <a:avLst/>
              <a:gdLst>
                <a:gd name="T0" fmla="*/ 0 w 455"/>
                <a:gd name="T1" fmla="*/ 0 h 285"/>
                <a:gd name="T2" fmla="*/ 455 w 455"/>
                <a:gd name="T3" fmla="*/ 285 h 285"/>
              </a:gdLst>
              <a:ahLst/>
              <a:cxnLst>
                <a:cxn ang="0">
                  <a:pos x="T0" y="T1"/>
                </a:cxn>
                <a:cxn ang="0">
                  <a:pos x="T2" y="T3"/>
                </a:cxn>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0" name="Freeform 23">
              <a:extLst>
                <a:ext uri="{FF2B5EF4-FFF2-40B4-BE49-F238E27FC236}">
                  <a16:creationId xmlns:a16="http://schemas.microsoft.com/office/drawing/2014/main" id="{9155AFF0-849D-4E0D-AD76-374C525350FA}"/>
                </a:ext>
                <a:ext uri="{C183D7F6-B498-43B3-948B-1728B52AA6E4}">
                  <adec:decorative xmlns:adec="http://schemas.microsoft.com/office/drawing/2017/decorative" val="1"/>
                </a:ext>
              </a:extLst>
            </p:cNvPr>
            <p:cNvSpPr>
              <a:spLocks/>
            </p:cNvSpPr>
            <p:nvPr>
              <p:extLst>
                <p:ext uri="{386F3935-93C4-4BCD-93E2-E3B085C9AB24}">
                  <p16:designElem xmlns:p16="http://schemas.microsoft.com/office/powerpoint/2015/main" val="1"/>
                </p:ext>
              </p:extLst>
            </p:nvPr>
          </p:nvSpPr>
          <p:spPr bwMode="auto">
            <a:xfrm>
              <a:off x="11290826" y="5579"/>
              <a:ext cx="895350" cy="534687"/>
            </a:xfrm>
            <a:custGeom>
              <a:avLst/>
              <a:gdLst>
                <a:gd name="T0" fmla="*/ 0 w 188"/>
                <a:gd name="T1" fmla="*/ 0 h 112"/>
                <a:gd name="T2" fmla="*/ 188 w 188"/>
                <a:gd name="T3" fmla="*/ 112 h 112"/>
              </a:gdLst>
              <a:ahLst/>
              <a:cxnLst>
                <a:cxn ang="0">
                  <a:pos x="T0" y="T1"/>
                </a:cxn>
                <a:cxn ang="0">
                  <a:pos x="T2" y="T3"/>
                </a:cxn>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grpSp>
      <p:pic>
        <p:nvPicPr>
          <p:cNvPr id="68" name="Picture 67" descr="Car driving in the hills on a sunny day">
            <a:extLst>
              <a:ext uri="{FF2B5EF4-FFF2-40B4-BE49-F238E27FC236}">
                <a16:creationId xmlns:a16="http://schemas.microsoft.com/office/drawing/2014/main" id="{76B5F357-BD2D-0F08-3302-FB635FB1A146}"/>
              </a:ext>
            </a:extLst>
          </p:cNvPr>
          <p:cNvPicPr>
            <a:picLocks noChangeAspect="1"/>
          </p:cNvPicPr>
          <p:nvPr/>
        </p:nvPicPr>
        <p:blipFill>
          <a:blip r:embed="rId2"/>
          <a:srcRect t="15728" r="-1" b="-1"/>
          <a:stretch/>
        </p:blipFill>
        <p:spPr>
          <a:xfrm>
            <a:off x="20" y="227"/>
            <a:ext cx="12191675" cy="6858000"/>
          </a:xfrm>
          <a:prstGeom prst="rect">
            <a:avLst/>
          </a:prstGeom>
        </p:spPr>
      </p:pic>
      <p:grpSp>
        <p:nvGrpSpPr>
          <p:cNvPr id="122" name="Group 121">
            <a:extLst>
              <a:ext uri="{FF2B5EF4-FFF2-40B4-BE49-F238E27FC236}">
                <a16:creationId xmlns:a16="http://schemas.microsoft.com/office/drawing/2014/main" id="{A1B1F24C-A5A9-4444-AD60-3E6EE99D84F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123" name="Rectangle 122">
              <a:extLst>
                <a:ext uri="{FF2B5EF4-FFF2-40B4-BE49-F238E27FC236}">
                  <a16:creationId xmlns:a16="http://schemas.microsoft.com/office/drawing/2014/main" id="{FE1354F7-BC05-4AA7-8CDA-79BF901AD8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US" dirty="0">
                  <a:solidFill>
                    <a:schemeClr val="tx1"/>
                  </a:solidFill>
                </a:rPr>
                <a:t>TO CONCLUDE</a:t>
              </a:r>
            </a:p>
          </p:txBody>
        </p:sp>
        <p:sp>
          <p:nvSpPr>
            <p:cNvPr id="124" name="Isosceles Triangle 39">
              <a:extLst>
                <a:ext uri="{FF2B5EF4-FFF2-40B4-BE49-F238E27FC236}">
                  <a16:creationId xmlns:a16="http://schemas.microsoft.com/office/drawing/2014/main" id="{D0EF0531-16CD-4BBC-ACBF-D3260D1A7C8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5" name="Rectangle 124">
              <a:extLst>
                <a:ext uri="{FF2B5EF4-FFF2-40B4-BE49-F238E27FC236}">
                  <a16:creationId xmlns:a16="http://schemas.microsoft.com/office/drawing/2014/main" id="{5D607A9F-0599-4AA2-A2BF-9316B80D916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alpha val="9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 name="Title 1">
            <a:extLst>
              <a:ext uri="{FF2B5EF4-FFF2-40B4-BE49-F238E27FC236}">
                <a16:creationId xmlns:a16="http://schemas.microsoft.com/office/drawing/2014/main" id="{DE9DD264-C9FA-9EBB-2598-734B32CD4C2D}"/>
              </a:ext>
            </a:extLst>
          </p:cNvPr>
          <p:cNvSpPr>
            <a:spLocks noGrp="1"/>
          </p:cNvSpPr>
          <p:nvPr>
            <p:ph type="title"/>
          </p:nvPr>
        </p:nvSpPr>
        <p:spPr>
          <a:xfrm>
            <a:off x="1759236" y="3426784"/>
            <a:ext cx="8679915" cy="1748729"/>
          </a:xfrm>
        </p:spPr>
        <p:txBody>
          <a:bodyPr vert="horz" lIns="228600" tIns="228600" rIns="228600" bIns="0" rtlCol="0" anchor="b">
            <a:noAutofit/>
          </a:bodyPr>
          <a:lstStyle/>
          <a:p>
            <a:pPr>
              <a:lnSpc>
                <a:spcPct val="150000"/>
              </a:lnSpc>
            </a:pPr>
            <a:r>
              <a:rPr lang="en-US" sz="2400" dirty="0">
                <a:solidFill>
                  <a:schemeClr val="tx1">
                    <a:lumMod val="95000"/>
                    <a:lumOff val="5000"/>
                  </a:schemeClr>
                </a:solidFill>
                <a:latin typeface="Calibri"/>
                <a:cs typeface="Calibri"/>
              </a:rPr>
              <a:t>Welsh government data shows that following the implementation of the 20 mph limit, average speeds on restricted roads dropped by about 4 mph. Research indicates that even modest reductions in speed, such as 1 mph, can decrease accident rates on urban roads by approximately 6%. This reduction is expected to translate into fewer collisions and less severe injuries, supporting the intended safety benefits of the policy Price, E (2024).</a:t>
            </a:r>
            <a:endParaRPr lang="en-US" sz="2400" dirty="0">
              <a:solidFill>
                <a:schemeClr val="tx1">
                  <a:lumMod val="95000"/>
                  <a:lumOff val="5000"/>
                </a:schemeClr>
              </a:solidFill>
              <a:cs typeface="Calibri Light" panose="020F0302020204030204"/>
            </a:endParaRPr>
          </a:p>
        </p:txBody>
      </p:sp>
    </p:spTree>
    <p:extLst>
      <p:ext uri="{BB962C8B-B14F-4D97-AF65-F5344CB8AC3E}">
        <p14:creationId xmlns:p14="http://schemas.microsoft.com/office/powerpoint/2010/main" val="370665311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E20A234D-B9A4-4358-82C4-55B27FDC0EF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12" name="Freeform 5">
              <a:extLst>
                <a:ext uri="{FF2B5EF4-FFF2-40B4-BE49-F238E27FC236}">
                  <a16:creationId xmlns:a16="http://schemas.microsoft.com/office/drawing/2014/main" id="{D6AD3151-F96E-4F8D-9B74-990ABE18313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3" name="Freeform 6">
              <a:extLst>
                <a:ext uri="{FF2B5EF4-FFF2-40B4-BE49-F238E27FC236}">
                  <a16:creationId xmlns:a16="http://schemas.microsoft.com/office/drawing/2014/main" id="{B3504A37-677D-4553-961E-C8504E1AD8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4" name="Freeform 7">
              <a:extLst>
                <a:ext uri="{FF2B5EF4-FFF2-40B4-BE49-F238E27FC236}">
                  <a16:creationId xmlns:a16="http://schemas.microsoft.com/office/drawing/2014/main" id="{E1A9F12C-7B47-41B8-9DF3-74E2A725589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15" name="Freeform 8">
              <a:extLst>
                <a:ext uri="{FF2B5EF4-FFF2-40B4-BE49-F238E27FC236}">
                  <a16:creationId xmlns:a16="http://schemas.microsoft.com/office/drawing/2014/main" id="{AB64BA4D-764E-43AA-B546-158AAB0F28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6" name="Freeform 9">
              <a:extLst>
                <a:ext uri="{FF2B5EF4-FFF2-40B4-BE49-F238E27FC236}">
                  <a16:creationId xmlns:a16="http://schemas.microsoft.com/office/drawing/2014/main" id="{C13AB19E-C06F-42CE-8C07-8BCE182DA9D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7" name="Freeform 10">
              <a:extLst>
                <a:ext uri="{FF2B5EF4-FFF2-40B4-BE49-F238E27FC236}">
                  <a16:creationId xmlns:a16="http://schemas.microsoft.com/office/drawing/2014/main" id="{057D2BFA-CF18-4381-89A7-ED36243463B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8" name="Freeform 11">
              <a:extLst>
                <a:ext uri="{FF2B5EF4-FFF2-40B4-BE49-F238E27FC236}">
                  <a16:creationId xmlns:a16="http://schemas.microsoft.com/office/drawing/2014/main" id="{D4C422A6-48B9-4629-8FEF-0AA2FCF8AC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19" name="Freeform 12">
              <a:extLst>
                <a:ext uri="{FF2B5EF4-FFF2-40B4-BE49-F238E27FC236}">
                  <a16:creationId xmlns:a16="http://schemas.microsoft.com/office/drawing/2014/main" id="{44431652-9C96-4555-8585-20ACDFB21A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0" name="Freeform 13">
              <a:extLst>
                <a:ext uri="{FF2B5EF4-FFF2-40B4-BE49-F238E27FC236}">
                  <a16:creationId xmlns:a16="http://schemas.microsoft.com/office/drawing/2014/main" id="{BA82E172-9439-4927-ABE2-364FD3AA92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1" name="Freeform 14">
              <a:extLst>
                <a:ext uri="{FF2B5EF4-FFF2-40B4-BE49-F238E27FC236}">
                  <a16:creationId xmlns:a16="http://schemas.microsoft.com/office/drawing/2014/main" id="{9137DE69-451C-4993-8AF3-1DDDD17519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22" name="Freeform 15">
              <a:extLst>
                <a:ext uri="{FF2B5EF4-FFF2-40B4-BE49-F238E27FC236}">
                  <a16:creationId xmlns:a16="http://schemas.microsoft.com/office/drawing/2014/main" id="{430B95C1-206E-4B3D-85F7-10E2EE73C9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3" name="Freeform 16">
              <a:extLst>
                <a:ext uri="{FF2B5EF4-FFF2-40B4-BE49-F238E27FC236}">
                  <a16:creationId xmlns:a16="http://schemas.microsoft.com/office/drawing/2014/main" id="{3D23E2F8-938B-4A52-B35F-94F1331E974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tx1">
                  <a:alpha val="20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24" name="Freeform 17">
              <a:extLst>
                <a:ext uri="{FF2B5EF4-FFF2-40B4-BE49-F238E27FC236}">
                  <a16:creationId xmlns:a16="http://schemas.microsoft.com/office/drawing/2014/main" id="{A7371A20-A9C7-40DA-BE71-2D23D3F8F41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5" name="Freeform 18">
              <a:extLst>
                <a:ext uri="{FF2B5EF4-FFF2-40B4-BE49-F238E27FC236}">
                  <a16:creationId xmlns:a16="http://schemas.microsoft.com/office/drawing/2014/main" id="{AD5A9C0B-2DF6-47B7-B7F4-DC52B46652D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6" name="Freeform 19">
              <a:extLst>
                <a:ext uri="{FF2B5EF4-FFF2-40B4-BE49-F238E27FC236}">
                  <a16:creationId xmlns:a16="http://schemas.microsoft.com/office/drawing/2014/main" id="{AA3FFED2-A833-473E-869C-C67C78EF15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7" name="Freeform 20">
              <a:extLst>
                <a:ext uri="{FF2B5EF4-FFF2-40B4-BE49-F238E27FC236}">
                  <a16:creationId xmlns:a16="http://schemas.microsoft.com/office/drawing/2014/main" id="{DD3136B0-EC59-42D1-AED9-1E7B23AE01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8" name="Freeform 21">
              <a:extLst>
                <a:ext uri="{FF2B5EF4-FFF2-40B4-BE49-F238E27FC236}">
                  <a16:creationId xmlns:a16="http://schemas.microsoft.com/office/drawing/2014/main" id="{516A793C-A2AA-409E-9AFD-31EBC991817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29" name="Freeform 22">
              <a:extLst>
                <a:ext uri="{FF2B5EF4-FFF2-40B4-BE49-F238E27FC236}">
                  <a16:creationId xmlns:a16="http://schemas.microsoft.com/office/drawing/2014/main" id="{A91A9330-6EF3-4068-9E05-EFD9E58146C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tx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30" name="Freeform 23">
              <a:extLst>
                <a:ext uri="{FF2B5EF4-FFF2-40B4-BE49-F238E27FC236}">
                  <a16:creationId xmlns:a16="http://schemas.microsoft.com/office/drawing/2014/main" id="{363F339A-2F0F-497A-9A97-6E1D4A38AD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tx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grpSp>
        <p:nvGrpSpPr>
          <p:cNvPr id="32" name="Group 31">
            <a:extLst>
              <a:ext uri="{FF2B5EF4-FFF2-40B4-BE49-F238E27FC236}">
                <a16:creationId xmlns:a16="http://schemas.microsoft.com/office/drawing/2014/main" id="{4BF14AA4-98BB-49F7-8A26-B9611695CB32}"/>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669293" y="1186483"/>
            <a:ext cx="8848345" cy="4477933"/>
            <a:chOff x="1669293" y="1186483"/>
            <a:chExt cx="8848345" cy="4477933"/>
          </a:xfrm>
        </p:grpSpPr>
        <p:sp>
          <p:nvSpPr>
            <p:cNvPr id="33" name="Rectangle 32">
              <a:extLst>
                <a:ext uri="{FF2B5EF4-FFF2-40B4-BE49-F238E27FC236}">
                  <a16:creationId xmlns:a16="http://schemas.microsoft.com/office/drawing/2014/main" id="{769B412D-486A-40AE-AD13-012CFC18CD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74042" y="1186483"/>
              <a:ext cx="8843596" cy="7161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Isosceles Triangle 33">
              <a:extLst>
                <a:ext uri="{FF2B5EF4-FFF2-40B4-BE49-F238E27FC236}">
                  <a16:creationId xmlns:a16="http://schemas.microsoft.com/office/drawing/2014/main" id="{05FE3073-1BF6-4D01-B519-329470617E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5892384" y="5313353"/>
              <a:ext cx="407233" cy="351063"/>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Rectangle 34">
              <a:extLst>
                <a:ext uri="{FF2B5EF4-FFF2-40B4-BE49-F238E27FC236}">
                  <a16:creationId xmlns:a16="http://schemas.microsoft.com/office/drawing/2014/main" id="{0144938A-7410-4F44-8642-3F1272DED16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69293" y="1991156"/>
              <a:ext cx="8845667" cy="3322196"/>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grpSp>
      <p:sp useBgFill="1">
        <p:nvSpPr>
          <p:cNvPr id="37" name="Rectangle 36">
            <a:extLst>
              <a:ext uri="{FF2B5EF4-FFF2-40B4-BE49-F238E27FC236}">
                <a16:creationId xmlns:a16="http://schemas.microsoft.com/office/drawing/2014/main" id="{10CE3618-1D7A-4256-B2AF-9DB692996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39" name="Group 38">
            <a:extLst>
              <a:ext uri="{FF2B5EF4-FFF2-40B4-BE49-F238E27FC236}">
                <a16:creationId xmlns:a16="http://schemas.microsoft.com/office/drawing/2014/main" id="{D91A9185-A7D5-460B-98BC-0BF2EBD3EEBE}"/>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29674" y="-59376"/>
            <a:ext cx="12515851" cy="6923798"/>
            <a:chOff x="-329674" y="-51881"/>
            <a:chExt cx="12515851" cy="6923798"/>
          </a:xfrm>
        </p:grpSpPr>
        <p:sp>
          <p:nvSpPr>
            <p:cNvPr id="40" name="Freeform 5">
              <a:extLst>
                <a:ext uri="{FF2B5EF4-FFF2-40B4-BE49-F238E27FC236}">
                  <a16:creationId xmlns:a16="http://schemas.microsoft.com/office/drawing/2014/main" id="{8AFC1764-6516-4F77-BF30-B8ADB3C9F4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9674" y="1298404"/>
              <a:ext cx="9702800" cy="5573512"/>
            </a:xfrm>
            <a:custGeom>
              <a:avLst/>
              <a:gdLst/>
              <a:ahLst/>
              <a:cxnLst/>
              <a:rect l="0" t="0" r="r" b="b"/>
              <a:pathLst>
                <a:path w="2038" h="1169">
                  <a:moveTo>
                    <a:pt x="1752" y="1169"/>
                  </a:moveTo>
                  <a:cubicBezTo>
                    <a:pt x="2038" y="928"/>
                    <a:pt x="1673" y="513"/>
                    <a:pt x="1487" y="334"/>
                  </a:cubicBezTo>
                  <a:cubicBezTo>
                    <a:pt x="1316" y="170"/>
                    <a:pt x="1099" y="43"/>
                    <a:pt x="860" y="22"/>
                  </a:cubicBezTo>
                  <a:cubicBezTo>
                    <a:pt x="621" y="0"/>
                    <a:pt x="341" y="128"/>
                    <a:pt x="199" y="318"/>
                  </a:cubicBezTo>
                  <a:cubicBezTo>
                    <a:pt x="0" y="586"/>
                    <a:pt x="184" y="965"/>
                    <a:pt x="399" y="1165"/>
                  </a:cubicBezTo>
                </a:path>
              </a:pathLst>
            </a:custGeom>
            <a:noFill/>
            <a:ln w="9525" cap="flat">
              <a:solidFill>
                <a:schemeClr val="accent1">
                  <a:alpha val="1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1" name="Freeform 6">
              <a:extLst>
                <a:ext uri="{FF2B5EF4-FFF2-40B4-BE49-F238E27FC236}">
                  <a16:creationId xmlns:a16="http://schemas.microsoft.com/office/drawing/2014/main" id="{FCAFF9F9-F806-47EC-BCAC-9921E719FF2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70451" y="2018236"/>
              <a:ext cx="7373938" cy="4848892"/>
            </a:xfrm>
            <a:custGeom>
              <a:avLst/>
              <a:gdLst/>
              <a:ahLst/>
              <a:cxnLst/>
              <a:rect l="0" t="0" r="r" b="b"/>
              <a:pathLst>
                <a:path w="1549" h="1017">
                  <a:moveTo>
                    <a:pt x="1025" y="1016"/>
                  </a:moveTo>
                  <a:cubicBezTo>
                    <a:pt x="1223" y="971"/>
                    <a:pt x="1549" y="857"/>
                    <a:pt x="1443" y="592"/>
                  </a:cubicBezTo>
                  <a:cubicBezTo>
                    <a:pt x="1344" y="344"/>
                    <a:pt x="1041" y="111"/>
                    <a:pt x="782" y="53"/>
                  </a:cubicBezTo>
                  <a:cubicBezTo>
                    <a:pt x="545" y="0"/>
                    <a:pt x="275" y="117"/>
                    <a:pt x="150" y="329"/>
                  </a:cubicBezTo>
                  <a:cubicBezTo>
                    <a:pt x="0" y="584"/>
                    <a:pt x="243" y="911"/>
                    <a:pt x="477" y="1017"/>
                  </a:cubicBezTo>
                </a:path>
              </a:pathLst>
            </a:custGeom>
            <a:noFill/>
            <a:ln w="9525" cap="flat">
              <a:solidFill>
                <a:schemeClr val="accent1">
                  <a:alpha val="18000"/>
                </a:schemeClr>
              </a:solidFill>
              <a:prstDash val="solid"/>
              <a:miter lim="800000"/>
              <a:headEnd/>
              <a:tailEnd/>
            </a:ln>
            <a:extLst>
              <a:ext uri="{909E8E84-426E-40DD-AFC4-6F175D3DCCD1}">
                <a14:hiddenFill xmlns:a14="http://schemas.microsoft.com/office/drawing/2010/main">
                  <a:solidFill>
                    <a:srgbClr val="FFFFFF"/>
                  </a:solidFill>
                </a14:hiddenFill>
              </a:ext>
            </a:extLst>
          </p:spPr>
          <p:txBody>
            <a:bodyPr/>
            <a:lstStyle/>
            <a:p>
              <a:endParaRPr lang="en-US" dirty="0"/>
            </a:p>
          </p:txBody>
        </p:sp>
        <p:sp>
          <p:nvSpPr>
            <p:cNvPr id="42" name="Freeform 7">
              <a:extLst>
                <a:ext uri="{FF2B5EF4-FFF2-40B4-BE49-F238E27FC236}">
                  <a16:creationId xmlns:a16="http://schemas.microsoft.com/office/drawing/2014/main" id="{09D92491-36BD-4861-BA54-DD88E60898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1351" y="1788400"/>
              <a:ext cx="8035925" cy="5083516"/>
            </a:xfrm>
            <a:custGeom>
              <a:avLst/>
              <a:gdLst/>
              <a:ahLst/>
              <a:cxnLst/>
              <a:rect l="0" t="0" r="r" b="b"/>
              <a:pathLst>
                <a:path w="1688" h="1066">
                  <a:moveTo>
                    <a:pt x="1302" y="1066"/>
                  </a:moveTo>
                  <a:cubicBezTo>
                    <a:pt x="1416" y="1024"/>
                    <a:pt x="1551" y="962"/>
                    <a:pt x="1613" y="850"/>
                  </a:cubicBezTo>
                  <a:cubicBezTo>
                    <a:pt x="1688" y="715"/>
                    <a:pt x="1606" y="575"/>
                    <a:pt x="1517" y="471"/>
                  </a:cubicBezTo>
                  <a:cubicBezTo>
                    <a:pt x="1336" y="258"/>
                    <a:pt x="1084" y="62"/>
                    <a:pt x="798" y="28"/>
                  </a:cubicBezTo>
                  <a:cubicBezTo>
                    <a:pt x="559" y="0"/>
                    <a:pt x="317" y="138"/>
                    <a:pt x="181" y="333"/>
                  </a:cubicBezTo>
                  <a:cubicBezTo>
                    <a:pt x="0" y="592"/>
                    <a:pt x="191" y="907"/>
                    <a:pt x="420" y="1066"/>
                  </a:cubicBezTo>
                </a:path>
              </a:pathLst>
            </a:custGeom>
            <a:noFill/>
            <a:ln w="9525" cap="flat">
              <a:solidFill>
                <a:schemeClr val="accent1">
                  <a:alpha val="20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3" name="Freeform 8">
              <a:extLst>
                <a:ext uri="{FF2B5EF4-FFF2-40B4-BE49-F238E27FC236}">
                  <a16:creationId xmlns:a16="http://schemas.microsoft.com/office/drawing/2014/main" id="{23740E15-AB86-4E5C-A137-07E0DDC0354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49842"/>
              <a:ext cx="10334625" cy="6322075"/>
            </a:xfrm>
            <a:custGeom>
              <a:avLst/>
              <a:gdLst/>
              <a:ahLst/>
              <a:cxnLst/>
              <a:rect l="0" t="0" r="r" b="b"/>
              <a:pathLst>
                <a:path w="2171" h="1326">
                  <a:moveTo>
                    <a:pt x="1873" y="1326"/>
                  </a:moveTo>
                  <a:cubicBezTo>
                    <a:pt x="2171" y="1045"/>
                    <a:pt x="1825" y="678"/>
                    <a:pt x="1609" y="473"/>
                  </a:cubicBezTo>
                  <a:cubicBezTo>
                    <a:pt x="1406" y="281"/>
                    <a:pt x="1159" y="116"/>
                    <a:pt x="880" y="63"/>
                  </a:cubicBezTo>
                  <a:cubicBezTo>
                    <a:pt x="545" y="0"/>
                    <a:pt x="214" y="161"/>
                    <a:pt x="0" y="423"/>
                  </a:cubicBezTo>
                </a:path>
              </a:pathLst>
            </a:custGeom>
            <a:noFill/>
            <a:ln w="9525" cap="flat">
              <a:solidFill>
                <a:schemeClr val="accent1">
                  <a:alpha val="11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4" name="Freeform 9">
              <a:extLst>
                <a:ext uri="{FF2B5EF4-FFF2-40B4-BE49-F238E27FC236}">
                  <a16:creationId xmlns:a16="http://schemas.microsoft.com/office/drawing/2014/main" id="{BE097852-1F54-4EF0-A1BE-561272FCD6D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6186246"/>
              <a:ext cx="504825" cy="681527"/>
            </a:xfrm>
            <a:custGeom>
              <a:avLst/>
              <a:gdLst/>
              <a:ahLst/>
              <a:cxnLst/>
              <a:rect l="0" t="0" r="r" b="b"/>
              <a:pathLst>
                <a:path w="106" h="143">
                  <a:moveTo>
                    <a:pt x="0" y="0"/>
                  </a:moveTo>
                  <a:cubicBezTo>
                    <a:pt x="35" y="54"/>
                    <a:pt x="70" y="101"/>
                    <a:pt x="106" y="143"/>
                  </a:cubicBezTo>
                </a:path>
              </a:pathLst>
            </a:custGeom>
            <a:noFill/>
            <a:ln w="4763" cap="flat">
              <a:solidFill>
                <a:schemeClr val="accent1">
                  <a:alpha val="20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5" name="Freeform 10">
              <a:extLst>
                <a:ext uri="{FF2B5EF4-FFF2-40B4-BE49-F238E27FC236}">
                  <a16:creationId xmlns:a16="http://schemas.microsoft.com/office/drawing/2014/main" id="{5C2DF1F9-21CC-430E-84C8-356C73C6FD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1881"/>
              <a:ext cx="11091863" cy="6923796"/>
            </a:xfrm>
            <a:custGeom>
              <a:avLst/>
              <a:gdLst/>
              <a:ahLst/>
              <a:cxnLst/>
              <a:rect l="0" t="0" r="r" b="b"/>
              <a:pathLst>
                <a:path w="2330" h="1452">
                  <a:moveTo>
                    <a:pt x="2046" y="1452"/>
                  </a:moveTo>
                  <a:cubicBezTo>
                    <a:pt x="2330" y="1153"/>
                    <a:pt x="2049" y="821"/>
                    <a:pt x="1813" y="601"/>
                  </a:cubicBezTo>
                  <a:cubicBezTo>
                    <a:pt x="1569" y="375"/>
                    <a:pt x="1282" y="179"/>
                    <a:pt x="956" y="97"/>
                  </a:cubicBezTo>
                  <a:cubicBezTo>
                    <a:pt x="572" y="0"/>
                    <a:pt x="292" y="101"/>
                    <a:pt x="0" y="366"/>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6" name="Freeform 11">
              <a:extLst>
                <a:ext uri="{FF2B5EF4-FFF2-40B4-BE49-F238E27FC236}">
                  <a16:creationId xmlns:a16="http://schemas.microsoft.com/office/drawing/2014/main" id="{7F11B45B-3EDE-4B6A-903B-0AE6E9DDF4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426601" y="5579"/>
              <a:ext cx="5788025" cy="6847184"/>
            </a:xfrm>
            <a:custGeom>
              <a:avLst/>
              <a:gdLst/>
              <a:ahLst/>
              <a:cxnLst/>
              <a:rect l="0" t="0" r="r" b="b"/>
              <a:pathLst>
                <a:path w="1216" h="1436">
                  <a:moveTo>
                    <a:pt x="1094" y="1436"/>
                  </a:moveTo>
                  <a:cubicBezTo>
                    <a:pt x="1216" y="1114"/>
                    <a:pt x="904" y="770"/>
                    <a:pt x="709" y="551"/>
                  </a:cubicBezTo>
                  <a:cubicBezTo>
                    <a:pt x="509" y="327"/>
                    <a:pt x="274" y="127"/>
                    <a:pt x="0" y="0"/>
                  </a:cubicBezTo>
                </a:path>
              </a:pathLst>
            </a:custGeom>
            <a:noFill/>
            <a:ln w="9525" cap="flat">
              <a:solidFill>
                <a:schemeClr val="accent1">
                  <a:alpha val="7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7" name="Freeform 12">
              <a:extLst>
                <a:ext uri="{FF2B5EF4-FFF2-40B4-BE49-F238E27FC236}">
                  <a16:creationId xmlns:a16="http://schemas.microsoft.com/office/drawing/2014/main" id="{F77FDDC5-477E-420D-B98F-42ABA24772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1057275" cy="614491"/>
            </a:xfrm>
            <a:custGeom>
              <a:avLst/>
              <a:gdLst/>
              <a:ahLst/>
              <a:cxnLst/>
              <a:rect l="0" t="0" r="r" b="b"/>
              <a:pathLst>
                <a:path w="222" h="129">
                  <a:moveTo>
                    <a:pt x="222" y="0"/>
                  </a:moveTo>
                  <a:cubicBezTo>
                    <a:pt x="152" y="35"/>
                    <a:pt x="76" y="78"/>
                    <a:pt x="0" y="129"/>
                  </a:cubicBezTo>
                </a:path>
              </a:pathLst>
            </a:custGeom>
            <a:noFill/>
            <a:ln w="9525" cap="flat">
              <a:solidFill>
                <a:schemeClr val="accent1">
                  <a:alpha val="8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48" name="Freeform 13">
              <a:extLst>
                <a:ext uri="{FF2B5EF4-FFF2-40B4-BE49-F238E27FC236}">
                  <a16:creationId xmlns:a16="http://schemas.microsoft.com/office/drawing/2014/main" id="{A92C0474-B573-45C5-84C5-194CE1715FE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821889" y="5579"/>
              <a:ext cx="5588000" cy="6866337"/>
            </a:xfrm>
            <a:custGeom>
              <a:avLst/>
              <a:gdLst/>
              <a:ahLst/>
              <a:cxnLst/>
              <a:rect l="0" t="0" r="r" b="b"/>
              <a:pathLst>
                <a:path w="1174" h="1440">
                  <a:moveTo>
                    <a:pt x="1067" y="1440"/>
                  </a:moveTo>
                  <a:cubicBezTo>
                    <a:pt x="1174" y="1124"/>
                    <a:pt x="887" y="797"/>
                    <a:pt x="698" y="577"/>
                  </a:cubicBezTo>
                  <a:cubicBezTo>
                    <a:pt x="500" y="348"/>
                    <a:pt x="270" y="141"/>
                    <a:pt x="0" y="0"/>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49" name="Freeform 14">
              <a:extLst>
                <a:ext uri="{FF2B5EF4-FFF2-40B4-BE49-F238E27FC236}">
                  <a16:creationId xmlns:a16="http://schemas.microsoft.com/office/drawing/2014/main" id="{2FBC62F8-64D0-4025-99AE-A04E291D9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701" y="790"/>
              <a:ext cx="595313" cy="352734"/>
            </a:xfrm>
            <a:custGeom>
              <a:avLst/>
              <a:gdLst/>
              <a:ahLst/>
              <a:cxnLst/>
              <a:rect l="0" t="0" r="r" b="b"/>
              <a:pathLst>
                <a:path w="125" h="74">
                  <a:moveTo>
                    <a:pt x="125" y="0"/>
                  </a:moveTo>
                  <a:cubicBezTo>
                    <a:pt x="85" y="22"/>
                    <a:pt x="43" y="47"/>
                    <a:pt x="0" y="74"/>
                  </a:cubicBezTo>
                </a:path>
              </a:pathLst>
            </a:custGeom>
            <a:noFill/>
            <a:ln w="9525" cap="flat">
              <a:solidFill>
                <a:schemeClr val="accent1">
                  <a:alpha val="6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0" name="Freeform 15">
              <a:extLst>
                <a:ext uri="{FF2B5EF4-FFF2-40B4-BE49-F238E27FC236}">
                  <a16:creationId xmlns:a16="http://schemas.microsoft.com/office/drawing/2014/main" id="{7632F945-80B5-4575-A538-29495BF8F2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012389" y="5579"/>
              <a:ext cx="5497513" cy="6866337"/>
            </a:xfrm>
            <a:custGeom>
              <a:avLst/>
              <a:gdLst/>
              <a:ahLst/>
              <a:cxnLst/>
              <a:rect l="0" t="0" r="r" b="b"/>
              <a:pathLst>
                <a:path w="1155" h="1440">
                  <a:moveTo>
                    <a:pt x="1056" y="1440"/>
                  </a:moveTo>
                  <a:cubicBezTo>
                    <a:pt x="1155" y="1123"/>
                    <a:pt x="875" y="801"/>
                    <a:pt x="686" y="580"/>
                  </a:cubicBezTo>
                  <a:cubicBezTo>
                    <a:pt x="491" y="352"/>
                    <a:pt x="264" y="145"/>
                    <a:pt x="0" y="0"/>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1" name="Freeform 16">
              <a:extLst>
                <a:ext uri="{FF2B5EF4-FFF2-40B4-BE49-F238E27FC236}">
                  <a16:creationId xmlns:a16="http://schemas.microsoft.com/office/drawing/2014/main" id="{5562CC17-43D4-4E57-AE08-83952EE59D5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1" y="5579"/>
              <a:ext cx="357188" cy="213875"/>
            </a:xfrm>
            <a:custGeom>
              <a:avLst/>
              <a:gdLst/>
              <a:ahLst/>
              <a:cxnLst/>
              <a:rect l="0" t="0" r="r" b="b"/>
              <a:pathLst>
                <a:path w="75" h="45">
                  <a:moveTo>
                    <a:pt x="75" y="0"/>
                  </a:moveTo>
                  <a:cubicBezTo>
                    <a:pt x="50" y="14"/>
                    <a:pt x="25" y="29"/>
                    <a:pt x="0" y="45"/>
                  </a:cubicBezTo>
                </a:path>
              </a:pathLst>
            </a:custGeom>
            <a:noFill/>
            <a:ln w="12700" cap="flat">
              <a:solidFill>
                <a:schemeClr val="accent1">
                  <a:alpha val="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52" name="Freeform 17">
              <a:extLst>
                <a:ext uri="{FF2B5EF4-FFF2-40B4-BE49-F238E27FC236}">
                  <a16:creationId xmlns:a16="http://schemas.microsoft.com/office/drawing/2014/main" id="{E1D78CFE-04CA-4101-AFCF-196940B2D1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210826" y="790"/>
              <a:ext cx="5522913" cy="6871126"/>
            </a:xfrm>
            <a:custGeom>
              <a:avLst/>
              <a:gdLst/>
              <a:ahLst/>
              <a:cxnLst/>
              <a:rect l="0" t="0" r="r" b="b"/>
              <a:pathLst>
                <a:path w="1160" h="1441">
                  <a:moveTo>
                    <a:pt x="1053" y="1441"/>
                  </a:moveTo>
                  <a:cubicBezTo>
                    <a:pt x="1160" y="1129"/>
                    <a:pt x="892" y="817"/>
                    <a:pt x="705" y="599"/>
                  </a:cubicBezTo>
                  <a:cubicBezTo>
                    <a:pt x="503" y="365"/>
                    <a:pt x="270" y="152"/>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3" name="Freeform 18">
              <a:extLst>
                <a:ext uri="{FF2B5EF4-FFF2-40B4-BE49-F238E27FC236}">
                  <a16:creationId xmlns:a16="http://schemas.microsoft.com/office/drawing/2014/main" id="{41F2A149-A64E-4690-B049-18C156A8E2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463239" y="5579"/>
              <a:ext cx="5413375" cy="6866337"/>
            </a:xfrm>
            <a:custGeom>
              <a:avLst/>
              <a:gdLst/>
              <a:ahLst/>
              <a:cxnLst/>
              <a:rect l="0" t="0" r="r" b="b"/>
              <a:pathLst>
                <a:path w="1137" h="1440">
                  <a:moveTo>
                    <a:pt x="1040" y="1440"/>
                  </a:moveTo>
                  <a:cubicBezTo>
                    <a:pt x="1137" y="1131"/>
                    <a:pt x="883" y="828"/>
                    <a:pt x="698" y="611"/>
                  </a:cubicBezTo>
                  <a:cubicBezTo>
                    <a:pt x="498" y="375"/>
                    <a:pt x="268" y="159"/>
                    <a:pt x="0" y="0"/>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4" name="Freeform 19">
              <a:extLst>
                <a:ext uri="{FF2B5EF4-FFF2-40B4-BE49-F238E27FC236}">
                  <a16:creationId xmlns:a16="http://schemas.microsoft.com/office/drawing/2014/main" id="{D9313C72-D62D-4416-A6AE-7EB7D6B54A5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877576" y="5579"/>
              <a:ext cx="5037138" cy="6861550"/>
            </a:xfrm>
            <a:custGeom>
              <a:avLst/>
              <a:gdLst/>
              <a:ahLst/>
              <a:cxnLst/>
              <a:rect l="0" t="0" r="r" b="b"/>
              <a:pathLst>
                <a:path w="1058" h="1439">
                  <a:moveTo>
                    <a:pt x="1011" y="1439"/>
                  </a:moveTo>
                  <a:cubicBezTo>
                    <a:pt x="1058" y="1131"/>
                    <a:pt x="825" y="841"/>
                    <a:pt x="648" y="617"/>
                  </a:cubicBezTo>
                  <a:cubicBezTo>
                    <a:pt x="462" y="383"/>
                    <a:pt x="248" y="168"/>
                    <a:pt x="0" y="0"/>
                  </a:cubicBezTo>
                </a:path>
              </a:pathLst>
            </a:custGeom>
            <a:noFill/>
            <a:ln w="9525" cap="flat">
              <a:solidFill>
                <a:schemeClr val="accent1">
                  <a:alpha val="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5" name="Freeform 20">
              <a:extLst>
                <a:ext uri="{FF2B5EF4-FFF2-40B4-BE49-F238E27FC236}">
                  <a16:creationId xmlns:a16="http://schemas.microsoft.com/office/drawing/2014/main" id="{77B03BEA-76E5-4ECB-B9BB-D89D27509E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768289" y="5579"/>
              <a:ext cx="3417888" cy="2742066"/>
            </a:xfrm>
            <a:custGeom>
              <a:avLst/>
              <a:gdLst/>
              <a:ahLst/>
              <a:cxnLst/>
              <a:rect l="0" t="0" r="r" b="b"/>
              <a:pathLst>
                <a:path w="718" h="575">
                  <a:moveTo>
                    <a:pt x="718" y="575"/>
                  </a:moveTo>
                  <a:cubicBezTo>
                    <a:pt x="500" y="360"/>
                    <a:pt x="260" y="163"/>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6" name="Freeform 21">
              <a:extLst>
                <a:ext uri="{FF2B5EF4-FFF2-40B4-BE49-F238E27FC236}">
                  <a16:creationId xmlns:a16="http://schemas.microsoft.com/office/drawing/2014/main" id="{6AF6BECE-416D-4C3A-AD6F-68B08F3CA7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9235014" y="10367"/>
              <a:ext cx="2951163" cy="2555325"/>
            </a:xfrm>
            <a:custGeom>
              <a:avLst/>
              <a:gdLst/>
              <a:ahLst/>
              <a:cxnLst/>
              <a:rect l="0" t="0" r="r" b="b"/>
              <a:pathLst>
                <a:path w="620" h="536">
                  <a:moveTo>
                    <a:pt x="620" y="536"/>
                  </a:moveTo>
                  <a:cubicBezTo>
                    <a:pt x="404" y="314"/>
                    <a:pt x="196" y="138"/>
                    <a:pt x="0" y="0"/>
                  </a:cubicBezTo>
                </a:path>
              </a:pathLst>
            </a:custGeom>
            <a:noFill/>
            <a:ln w="9525" cap="flat">
              <a:solidFill>
                <a:schemeClr val="accent1">
                  <a:alpha val="4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22">
              <a:extLst>
                <a:ext uri="{FF2B5EF4-FFF2-40B4-BE49-F238E27FC236}">
                  <a16:creationId xmlns:a16="http://schemas.microsoft.com/office/drawing/2014/main" id="{B9197E2A-A098-480D-A2A6-3F3B889EDAE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20826" y="5579"/>
              <a:ext cx="2165350" cy="1358265"/>
            </a:xfrm>
            <a:custGeom>
              <a:avLst/>
              <a:gdLst/>
              <a:ahLst/>
              <a:cxnLst/>
              <a:rect l="0" t="0" r="r" b="b"/>
              <a:pathLst>
                <a:path w="455" h="285">
                  <a:moveTo>
                    <a:pt x="0" y="0"/>
                  </a:moveTo>
                  <a:cubicBezTo>
                    <a:pt x="153" y="85"/>
                    <a:pt x="308" y="180"/>
                    <a:pt x="455" y="285"/>
                  </a:cubicBezTo>
                </a:path>
              </a:pathLst>
            </a:custGeom>
            <a:noFill/>
            <a:ln w="9525" cap="flat">
              <a:solidFill>
                <a:schemeClr val="accent1">
                  <a:alpha val="4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58" name="Freeform 23">
              <a:extLst>
                <a:ext uri="{FF2B5EF4-FFF2-40B4-BE49-F238E27FC236}">
                  <a16:creationId xmlns:a16="http://schemas.microsoft.com/office/drawing/2014/main" id="{5A493EDB-6C9E-483F-86A6-0F473E5908D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90826" y="5579"/>
              <a:ext cx="895350" cy="534687"/>
            </a:xfrm>
            <a:custGeom>
              <a:avLst/>
              <a:gdLst/>
              <a:ahLst/>
              <a:cxnLst/>
              <a:rect l="0" t="0" r="r" b="b"/>
              <a:pathLst>
                <a:path w="188" h="112">
                  <a:moveTo>
                    <a:pt x="0" y="0"/>
                  </a:moveTo>
                  <a:cubicBezTo>
                    <a:pt x="63" y="36"/>
                    <a:pt x="126" y="73"/>
                    <a:pt x="188" y="112"/>
                  </a:cubicBezTo>
                </a:path>
              </a:pathLst>
            </a:custGeom>
            <a:noFill/>
            <a:ln w="9525" cap="flat">
              <a:solidFill>
                <a:schemeClr val="accent1">
                  <a:alpha val="3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p:nvSpPr>
          <p:cNvPr id="4" name="Date Placeholder 3">
            <a:extLst>
              <a:ext uri="{FF2B5EF4-FFF2-40B4-BE49-F238E27FC236}">
                <a16:creationId xmlns:a16="http://schemas.microsoft.com/office/drawing/2014/main" id="{E1EDE981-4D79-0C30-6B4D-406548B1BA92}"/>
              </a:ext>
            </a:extLst>
          </p:cNvPr>
          <p:cNvSpPr>
            <a:spLocks noGrp="1"/>
          </p:cNvSpPr>
          <p:nvPr>
            <p:ph type="dt" sz="half" idx="10"/>
          </p:nvPr>
        </p:nvSpPr>
        <p:spPr>
          <a:xfrm>
            <a:off x="2037374" y="320040"/>
            <a:ext cx="3657600" cy="320040"/>
          </a:xfrm>
        </p:spPr>
        <p:txBody>
          <a:bodyPr vert="horz" lIns="91440" tIns="45720" rIns="91440" bIns="45720" rtlCol="0" anchor="ctr">
            <a:normAutofit/>
          </a:bodyPr>
          <a:lstStyle/>
          <a:p>
            <a:pPr defTabSz="457200">
              <a:spcAft>
                <a:spcPts val="600"/>
              </a:spcAft>
            </a:pPr>
            <a:fld id="{75979889-D469-4137-B2C5-7515450DC9FB}" type="datetime1">
              <a:pPr defTabSz="457200">
                <a:spcAft>
                  <a:spcPts val="600"/>
                </a:spcAft>
              </a:pPr>
              <a:t>11/3/2024</a:t>
            </a:fld>
            <a:endParaRPr lang="en-US"/>
          </a:p>
        </p:txBody>
      </p:sp>
      <p:sp>
        <p:nvSpPr>
          <p:cNvPr id="6" name="Slide Number Placeholder 5">
            <a:extLst>
              <a:ext uri="{FF2B5EF4-FFF2-40B4-BE49-F238E27FC236}">
                <a16:creationId xmlns:a16="http://schemas.microsoft.com/office/drawing/2014/main" id="{09FA50D7-9B59-7216-029B-67490E6D763E}"/>
              </a:ext>
            </a:extLst>
          </p:cNvPr>
          <p:cNvSpPr>
            <a:spLocks noGrp="1"/>
          </p:cNvSpPr>
          <p:nvPr>
            <p:ph type="sldNum" sz="quarter" idx="12"/>
          </p:nvPr>
        </p:nvSpPr>
        <p:spPr>
          <a:xfrm>
            <a:off x="9334024" y="320040"/>
            <a:ext cx="914400" cy="320040"/>
          </a:xfrm>
        </p:spPr>
        <p:txBody>
          <a:bodyPr vert="horz" lIns="91440" tIns="45720" rIns="91440" bIns="45720" rtlCol="0" anchor="ctr">
            <a:normAutofit/>
          </a:bodyPr>
          <a:lstStyle/>
          <a:p>
            <a:pPr defTabSz="457200">
              <a:spcAft>
                <a:spcPts val="600"/>
              </a:spcAft>
            </a:pPr>
            <a:fld id="{196A61CA-0502-4EE4-9724-96EA822543E5}" type="slidenum">
              <a:rPr lang="en-US" dirty="0"/>
              <a:pPr defTabSz="457200">
                <a:spcAft>
                  <a:spcPts val="600"/>
                </a:spcAft>
              </a:pPr>
              <a:t>21</a:t>
            </a:fld>
            <a:endParaRPr lang="en-US"/>
          </a:p>
        </p:txBody>
      </p:sp>
      <p:sp>
        <p:nvSpPr>
          <p:cNvPr id="5" name="Footer Placeholder 4">
            <a:extLst>
              <a:ext uri="{FF2B5EF4-FFF2-40B4-BE49-F238E27FC236}">
                <a16:creationId xmlns:a16="http://schemas.microsoft.com/office/drawing/2014/main" id="{C854E558-CB3C-C9CF-5CF5-46ECE1F0F2E1}"/>
              </a:ext>
            </a:extLst>
          </p:cNvPr>
          <p:cNvSpPr>
            <a:spLocks noGrp="1"/>
          </p:cNvSpPr>
          <p:nvPr>
            <p:ph type="ftr" sz="quarter" idx="11"/>
          </p:nvPr>
        </p:nvSpPr>
        <p:spPr>
          <a:xfrm>
            <a:off x="2037374" y="6227064"/>
            <a:ext cx="9454024" cy="320040"/>
          </a:xfrm>
        </p:spPr>
        <p:txBody>
          <a:bodyPr vert="horz" lIns="91440" tIns="45720" rIns="91440" bIns="45720" rtlCol="0" anchor="ctr">
            <a:normAutofit/>
          </a:bodyPr>
          <a:lstStyle/>
          <a:p>
            <a:pPr algn="l" defTabSz="457200">
              <a:lnSpc>
                <a:spcPct val="90000"/>
              </a:lnSpc>
              <a:spcAft>
                <a:spcPts val="600"/>
              </a:spcAft>
            </a:pPr>
            <a:r>
              <a:rPr lang="en-US" sz="500"/>
              <a:t>
              </a:t>
            </a:r>
          </a:p>
        </p:txBody>
      </p:sp>
      <p:graphicFrame>
        <p:nvGraphicFramePr>
          <p:cNvPr id="7" name="Diagram 6">
            <a:extLst>
              <a:ext uri="{FF2B5EF4-FFF2-40B4-BE49-F238E27FC236}">
                <a16:creationId xmlns:a16="http://schemas.microsoft.com/office/drawing/2014/main" id="{515928AD-45EA-E05C-0341-8B65A18B2E0B}"/>
              </a:ext>
            </a:extLst>
          </p:cNvPr>
          <p:cNvGraphicFramePr/>
          <p:nvPr>
            <p:extLst>
              <p:ext uri="{D42A27DB-BD31-4B8C-83A1-F6EECF244321}">
                <p14:modId xmlns:p14="http://schemas.microsoft.com/office/powerpoint/2010/main" val="527668033"/>
              </p:ext>
            </p:extLst>
          </p:nvPr>
        </p:nvGraphicFramePr>
        <p:xfrm>
          <a:off x="2042160" y="167640"/>
          <a:ext cx="6766560" cy="42367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graphicFrame>
        <p:nvGraphicFramePr>
          <p:cNvPr id="99" name="Diagram 98">
            <a:extLst>
              <a:ext uri="{FF2B5EF4-FFF2-40B4-BE49-F238E27FC236}">
                <a16:creationId xmlns:a16="http://schemas.microsoft.com/office/drawing/2014/main" id="{1F6DF657-741B-3158-3B96-DAFFB410F5CB}"/>
              </a:ext>
            </a:extLst>
          </p:cNvPr>
          <p:cNvGraphicFramePr/>
          <p:nvPr>
            <p:extLst>
              <p:ext uri="{D42A27DB-BD31-4B8C-83A1-F6EECF244321}">
                <p14:modId xmlns:p14="http://schemas.microsoft.com/office/powerpoint/2010/main" val="944461367"/>
              </p:ext>
            </p:extLst>
          </p:nvPr>
        </p:nvGraphicFramePr>
        <p:xfrm>
          <a:off x="2042160" y="1254760"/>
          <a:ext cx="6858000" cy="6136640"/>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Tree>
    <p:extLst>
      <p:ext uri="{BB962C8B-B14F-4D97-AF65-F5344CB8AC3E}">
        <p14:creationId xmlns:p14="http://schemas.microsoft.com/office/powerpoint/2010/main" val="39263898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3" name="Rectangle 52">
            <a:extLst>
              <a:ext uri="{FF2B5EF4-FFF2-40B4-BE49-F238E27FC236}">
                <a16:creationId xmlns:a16="http://schemas.microsoft.com/office/drawing/2014/main" id="{E2366EBA-92FD-44AE-87A9-25E5135EB2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6920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p>
        </p:txBody>
      </p:sp>
      <p:grpSp>
        <p:nvGrpSpPr>
          <p:cNvPr id="55" name="Group 54">
            <a:extLst>
              <a:ext uri="{FF2B5EF4-FFF2-40B4-BE49-F238E27FC236}">
                <a16:creationId xmlns:a16="http://schemas.microsoft.com/office/drawing/2014/main" id="{B437F5FC-01F7-4EB4-81E7-C27D917E95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7513" y="0"/>
            <a:ext cx="12584114" cy="6853238"/>
            <a:chOff x="-417513" y="0"/>
            <a:chExt cx="12584114" cy="6853238"/>
          </a:xfrm>
        </p:grpSpPr>
        <p:sp>
          <p:nvSpPr>
            <p:cNvPr id="56" name="Freeform 5">
              <a:extLst>
                <a:ext uri="{FF2B5EF4-FFF2-40B4-BE49-F238E27FC236}">
                  <a16:creationId xmlns:a16="http://schemas.microsoft.com/office/drawing/2014/main" id="{4B0CFF10-4805-4BFA-961B-1F60DAEB94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306513" y="0"/>
              <a:ext cx="3862388" cy="6843713"/>
            </a:xfrm>
            <a:custGeom>
              <a:avLst/>
              <a:gdLst/>
              <a:ahLst/>
              <a:cxnLst/>
              <a:rect l="0" t="0" r="r" b="b"/>
              <a:pathLst>
                <a:path w="813" h="1440">
                  <a:moveTo>
                    <a:pt x="813" y="0"/>
                  </a:moveTo>
                  <a:cubicBezTo>
                    <a:pt x="331" y="221"/>
                    <a:pt x="0" y="1039"/>
                    <a:pt x="43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7" name="Freeform 6">
              <a:extLst>
                <a:ext uri="{FF2B5EF4-FFF2-40B4-BE49-F238E27FC236}">
                  <a16:creationId xmlns:a16="http://schemas.microsoft.com/office/drawing/2014/main" id="{BE054536-C03E-4857-B4AE-D687A58F9A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26725" y="9525"/>
              <a:ext cx="1539875" cy="555625"/>
            </a:xfrm>
            <a:custGeom>
              <a:avLst/>
              <a:gdLst/>
              <a:ahLst/>
              <a:cxnLst/>
              <a:rect l="0" t="0" r="r" b="b"/>
              <a:pathLst>
                <a:path w="324" h="117">
                  <a:moveTo>
                    <a:pt x="324" y="117"/>
                  </a:moveTo>
                  <a:cubicBezTo>
                    <a:pt x="223" y="64"/>
                    <a:pt x="107" y="28"/>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8" name="Freeform 7">
              <a:extLst>
                <a:ext uri="{FF2B5EF4-FFF2-40B4-BE49-F238E27FC236}">
                  <a16:creationId xmlns:a16="http://schemas.microsoft.com/office/drawing/2014/main" id="{FE33E51C-23D8-43F5-98C4-A2ED2C4C99C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247313" y="5013325"/>
              <a:ext cx="1919288" cy="1830388"/>
            </a:xfrm>
            <a:custGeom>
              <a:avLst/>
              <a:gdLst/>
              <a:ahLst/>
              <a:cxnLst/>
              <a:rect l="0" t="0" r="r" b="b"/>
              <a:pathLst>
                <a:path w="404" h="385">
                  <a:moveTo>
                    <a:pt x="0" y="385"/>
                  </a:moveTo>
                  <a:cubicBezTo>
                    <a:pt x="146" y="272"/>
                    <a:pt x="285" y="142"/>
                    <a:pt x="404"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59" name="Freeform 8">
              <a:extLst>
                <a:ext uri="{FF2B5EF4-FFF2-40B4-BE49-F238E27FC236}">
                  <a16:creationId xmlns:a16="http://schemas.microsoft.com/office/drawing/2014/main" id="{89E18891-DEB2-4CFD-A907-2868B2A910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775" y="0"/>
              <a:ext cx="3676650" cy="6843713"/>
            </a:xfrm>
            <a:custGeom>
              <a:avLst/>
              <a:gdLst/>
              <a:ahLst/>
              <a:cxnLst/>
              <a:rect l="0" t="0" r="r" b="b"/>
              <a:pathLst>
                <a:path w="774" h="1440">
                  <a:moveTo>
                    <a:pt x="774" y="0"/>
                  </a:moveTo>
                  <a:cubicBezTo>
                    <a:pt x="312" y="240"/>
                    <a:pt x="0" y="1034"/>
                    <a:pt x="411" y="144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0" name="Freeform 9">
              <a:extLst>
                <a:ext uri="{FF2B5EF4-FFF2-40B4-BE49-F238E27FC236}">
                  <a16:creationId xmlns:a16="http://schemas.microsoft.com/office/drawing/2014/main" id="{0002C1BB-DB60-4314-A2FC-203E54D94C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02988" y="9525"/>
              <a:ext cx="963613" cy="366713"/>
            </a:xfrm>
            <a:custGeom>
              <a:avLst/>
              <a:gdLst/>
              <a:ahLst/>
              <a:cxnLst/>
              <a:rect l="0" t="0" r="r" b="b"/>
              <a:pathLst>
                <a:path w="203" h="77">
                  <a:moveTo>
                    <a:pt x="203" y="77"/>
                  </a:moveTo>
                  <a:cubicBezTo>
                    <a:pt x="138" y="46"/>
                    <a:pt x="68" y="21"/>
                    <a:pt x="0"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1" name="Freeform 10">
              <a:extLst>
                <a:ext uri="{FF2B5EF4-FFF2-40B4-BE49-F238E27FC236}">
                  <a16:creationId xmlns:a16="http://schemas.microsoft.com/office/drawing/2014/main" id="{9B75BDFA-6D78-4FB1-9F21-5280855C49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494963" y="5275263"/>
              <a:ext cx="1666875" cy="1577975"/>
            </a:xfrm>
            <a:custGeom>
              <a:avLst/>
              <a:gdLst/>
              <a:ahLst/>
              <a:cxnLst/>
              <a:rect l="0" t="0" r="r" b="b"/>
              <a:pathLst>
                <a:path w="351" h="332">
                  <a:moveTo>
                    <a:pt x="0" y="332"/>
                  </a:moveTo>
                  <a:cubicBezTo>
                    <a:pt x="125" y="232"/>
                    <a:pt x="245" y="121"/>
                    <a:pt x="351" y="0"/>
                  </a:cubicBezTo>
                </a:path>
              </a:pathLst>
            </a:custGeom>
            <a:noFill/>
            <a:ln w="9525" cap="flat">
              <a:solidFill>
                <a:schemeClr val="bg1">
                  <a:alpha val="35000"/>
                </a:schemeClr>
              </a:solidFill>
              <a:prstDash val="dash"/>
              <a:miter lim="800000"/>
              <a:headEnd/>
              <a:tailEnd/>
            </a:ln>
            <a:extLst>
              <a:ext uri="{909E8E84-426E-40DD-AFC4-6F175D3DCCD1}">
                <a14:hiddenFill xmlns:a14="http://schemas.microsoft.com/office/drawing/2010/main">
                  <a:solidFill>
                    <a:srgbClr val="FFFFFF"/>
                  </a:solidFill>
                </a14:hiddenFill>
              </a:ext>
            </a:extLst>
          </p:spPr>
        </p:sp>
        <p:sp>
          <p:nvSpPr>
            <p:cNvPr id="62" name="Freeform 11">
              <a:extLst>
                <a:ext uri="{FF2B5EF4-FFF2-40B4-BE49-F238E27FC236}">
                  <a16:creationId xmlns:a16="http://schemas.microsoft.com/office/drawing/2014/main" id="{0B632D6B-A327-41AB-BBCF-9A03AD2AB73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621088" cy="6843713"/>
            </a:xfrm>
            <a:custGeom>
              <a:avLst/>
              <a:gdLst/>
              <a:ahLst/>
              <a:cxnLst/>
              <a:rect l="0" t="0" r="r" b="b"/>
              <a:pathLst>
                <a:path w="762" h="1440">
                  <a:moveTo>
                    <a:pt x="762" y="0"/>
                  </a:moveTo>
                  <a:cubicBezTo>
                    <a:pt x="308" y="245"/>
                    <a:pt x="0" y="1033"/>
                    <a:pt x="403"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3" name="Freeform 12">
              <a:extLst>
                <a:ext uri="{FF2B5EF4-FFF2-40B4-BE49-F238E27FC236}">
                  <a16:creationId xmlns:a16="http://schemas.microsoft.com/office/drawing/2014/main" id="{F514BBC5-1736-4813-BECB-5A6B6738E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501438" y="9525"/>
              <a:ext cx="665163" cy="257175"/>
            </a:xfrm>
            <a:custGeom>
              <a:avLst/>
              <a:gdLst/>
              <a:ahLst/>
              <a:cxnLst/>
              <a:rect l="0" t="0" r="r" b="b"/>
              <a:pathLst>
                <a:path w="140" h="54">
                  <a:moveTo>
                    <a:pt x="140" y="54"/>
                  </a:moveTo>
                  <a:cubicBezTo>
                    <a:pt x="95" y="34"/>
                    <a:pt x="48" y="16"/>
                    <a:pt x="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4" name="Freeform 13">
              <a:extLst>
                <a:ext uri="{FF2B5EF4-FFF2-40B4-BE49-F238E27FC236}">
                  <a16:creationId xmlns:a16="http://schemas.microsoft.com/office/drawing/2014/main" id="{94A2C868-7AEC-4209-BFA3-7185B11D33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641013" y="5408613"/>
              <a:ext cx="1525588" cy="1435100"/>
            </a:xfrm>
            <a:custGeom>
              <a:avLst/>
              <a:gdLst/>
              <a:ahLst/>
              <a:cxnLst/>
              <a:rect l="0" t="0" r="r" b="b"/>
              <a:pathLst>
                <a:path w="321" h="302">
                  <a:moveTo>
                    <a:pt x="0" y="302"/>
                  </a:moveTo>
                  <a:cubicBezTo>
                    <a:pt x="114" y="210"/>
                    <a:pt x="223" y="109"/>
                    <a:pt x="321"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5" name="Freeform 14">
              <a:extLst>
                <a:ext uri="{FF2B5EF4-FFF2-40B4-BE49-F238E27FC236}">
                  <a16:creationId xmlns:a16="http://schemas.microsoft.com/office/drawing/2014/main" id="{FF56CB70-2B25-4695-ADC8-6092D0D1129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01713" y="0"/>
              <a:ext cx="3244850" cy="6843713"/>
            </a:xfrm>
            <a:custGeom>
              <a:avLst/>
              <a:gdLst/>
              <a:ahLst/>
              <a:cxnLst/>
              <a:rect l="0" t="0" r="r" b="b"/>
              <a:pathLst>
                <a:path w="683" h="1440">
                  <a:moveTo>
                    <a:pt x="683" y="0"/>
                  </a:moveTo>
                  <a:cubicBezTo>
                    <a:pt x="258" y="256"/>
                    <a:pt x="0" y="1041"/>
                    <a:pt x="355"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6" name="Freeform 15">
              <a:extLst>
                <a:ext uri="{FF2B5EF4-FFF2-40B4-BE49-F238E27FC236}">
                  <a16:creationId xmlns:a16="http://schemas.microsoft.com/office/drawing/2014/main" id="{BA411BEF-2182-4458-B9AF-1634B5C2316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802938" y="5518150"/>
              <a:ext cx="1363663" cy="1325563"/>
            </a:xfrm>
            <a:custGeom>
              <a:avLst/>
              <a:gdLst/>
              <a:ahLst/>
              <a:cxnLst/>
              <a:rect l="0" t="0" r="r" b="b"/>
              <a:pathLst>
                <a:path w="287" h="279">
                  <a:moveTo>
                    <a:pt x="0" y="279"/>
                  </a:moveTo>
                  <a:cubicBezTo>
                    <a:pt x="101" y="193"/>
                    <a:pt x="198" y="100"/>
                    <a:pt x="287"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7" name="Freeform 16">
              <a:extLst>
                <a:ext uri="{FF2B5EF4-FFF2-40B4-BE49-F238E27FC236}">
                  <a16:creationId xmlns:a16="http://schemas.microsoft.com/office/drawing/2014/main" id="{53F27E63-3F11-4C85-AC72-1EE8508C4C4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889000" y="0"/>
              <a:ext cx="3230563" cy="6843713"/>
            </a:xfrm>
            <a:custGeom>
              <a:avLst/>
              <a:gdLst/>
              <a:ahLst/>
              <a:cxnLst/>
              <a:rect l="0" t="0" r="r" b="b"/>
              <a:pathLst>
                <a:path w="680" h="1440">
                  <a:moveTo>
                    <a:pt x="680" y="0"/>
                  </a:moveTo>
                  <a:cubicBezTo>
                    <a:pt x="257" y="265"/>
                    <a:pt x="0" y="1026"/>
                    <a:pt x="337"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8" name="Freeform 17">
              <a:extLst>
                <a:ext uri="{FF2B5EF4-FFF2-40B4-BE49-F238E27FC236}">
                  <a16:creationId xmlns:a16="http://schemas.microsoft.com/office/drawing/2014/main" id="{68B589BA-F70F-4E0B-94B9-EEB83EDF3F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0979150" y="5694363"/>
              <a:ext cx="1187450" cy="1149350"/>
            </a:xfrm>
            <a:custGeom>
              <a:avLst/>
              <a:gdLst/>
              <a:ahLst/>
              <a:cxnLst/>
              <a:rect l="0" t="0" r="r" b="b"/>
              <a:pathLst>
                <a:path w="250" h="242">
                  <a:moveTo>
                    <a:pt x="0" y="242"/>
                  </a:moveTo>
                  <a:cubicBezTo>
                    <a:pt x="88" y="166"/>
                    <a:pt x="172" y="85"/>
                    <a:pt x="250"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69" name="Freeform 18">
              <a:extLst>
                <a:ext uri="{FF2B5EF4-FFF2-40B4-BE49-F238E27FC236}">
                  <a16:creationId xmlns:a16="http://schemas.microsoft.com/office/drawing/2014/main" id="{9D0B991D-CB0A-415F-8D77-A5565F66F0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84188" y="0"/>
              <a:ext cx="3421063" cy="6843713"/>
            </a:xfrm>
            <a:custGeom>
              <a:avLst/>
              <a:gdLst/>
              <a:ahLst/>
              <a:cxnLst/>
              <a:rect l="0" t="0" r="r" b="b"/>
              <a:pathLst>
                <a:path w="720" h="1440">
                  <a:moveTo>
                    <a:pt x="720" y="0"/>
                  </a:moveTo>
                  <a:cubicBezTo>
                    <a:pt x="316" y="282"/>
                    <a:pt x="0" y="1018"/>
                    <a:pt x="362"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0" name="Freeform 19">
              <a:extLst>
                <a:ext uri="{FF2B5EF4-FFF2-40B4-BE49-F238E27FC236}">
                  <a16:creationId xmlns:a16="http://schemas.microsoft.com/office/drawing/2014/main" id="{701E99DE-74F0-41D1-BBF4-5A57053BB6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1287125" y="6049963"/>
              <a:ext cx="879475" cy="793750"/>
            </a:xfrm>
            <a:custGeom>
              <a:avLst/>
              <a:gdLst/>
              <a:ahLst/>
              <a:cxnLst/>
              <a:rect l="0" t="0" r="r" b="b"/>
              <a:pathLst>
                <a:path w="185" h="167">
                  <a:moveTo>
                    <a:pt x="0" y="167"/>
                  </a:moveTo>
                  <a:cubicBezTo>
                    <a:pt x="63" y="114"/>
                    <a:pt x="125" y="58"/>
                    <a:pt x="185" y="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1" name="Freeform 20">
              <a:extLst>
                <a:ext uri="{FF2B5EF4-FFF2-40B4-BE49-F238E27FC236}">
                  <a16:creationId xmlns:a16="http://schemas.microsoft.com/office/drawing/2014/main" id="{C02EE40A-8F17-4182-9495-9506463B79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598488" y="0"/>
              <a:ext cx="2717800" cy="6843713"/>
            </a:xfrm>
            <a:custGeom>
              <a:avLst/>
              <a:gdLst/>
              <a:ahLst/>
              <a:cxnLst/>
              <a:rect l="0" t="0" r="r" b="b"/>
              <a:pathLst>
                <a:path w="572" h="1440">
                  <a:moveTo>
                    <a:pt x="572" y="0"/>
                  </a:moveTo>
                  <a:cubicBezTo>
                    <a:pt x="213" y="320"/>
                    <a:pt x="0" y="979"/>
                    <a:pt x="164" y="1440"/>
                  </a:cubicBezTo>
                </a:path>
              </a:pathLst>
            </a:custGeom>
            <a:noFill/>
            <a:ln w="12700" cap="flat">
              <a:solidFill>
                <a:schemeClr val="bg1">
                  <a:alpha val="35000"/>
                </a:schemeClr>
              </a:solidFill>
              <a:prstDash val="dashDot"/>
              <a:miter lim="800000"/>
              <a:headEnd/>
              <a:tailEnd/>
            </a:ln>
            <a:extLst>
              <a:ext uri="{909E8E84-426E-40DD-AFC4-6F175D3DCCD1}">
                <a14:hiddenFill xmlns:a14="http://schemas.microsoft.com/office/drawing/2010/main">
                  <a:solidFill>
                    <a:srgbClr val="FFFFFF"/>
                  </a:solidFill>
                </a14:hiddenFill>
              </a:ext>
            </a:extLst>
          </p:spPr>
        </p:sp>
        <p:sp>
          <p:nvSpPr>
            <p:cNvPr id="72" name="Freeform 21">
              <a:extLst>
                <a:ext uri="{FF2B5EF4-FFF2-40B4-BE49-F238E27FC236}">
                  <a16:creationId xmlns:a16="http://schemas.microsoft.com/office/drawing/2014/main" id="{924210CA-0A35-4127-925F-D4084B7DC39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61938" y="0"/>
              <a:ext cx="2944813" cy="6843713"/>
            </a:xfrm>
            <a:custGeom>
              <a:avLst/>
              <a:gdLst/>
              <a:ahLst/>
              <a:cxnLst/>
              <a:rect l="0" t="0" r="r" b="b"/>
              <a:pathLst>
                <a:path w="620" h="1440">
                  <a:moveTo>
                    <a:pt x="620" y="0"/>
                  </a:moveTo>
                  <a:cubicBezTo>
                    <a:pt x="248" y="325"/>
                    <a:pt x="0" y="960"/>
                    <a:pt x="186" y="1440"/>
                  </a:cubicBezTo>
                </a:path>
              </a:pathLst>
            </a:custGeom>
            <a:noFill/>
            <a:ln w="9525" cap="flat">
              <a:solidFill>
                <a:schemeClr val="bg1">
                  <a:alpha val="35000"/>
                </a:schemeClr>
              </a:solidFill>
              <a:prstDash val="lgDash"/>
              <a:miter lim="800000"/>
              <a:headEnd/>
              <a:tailEnd/>
            </a:ln>
            <a:extLst>
              <a:ext uri="{909E8E84-426E-40DD-AFC4-6F175D3DCCD1}">
                <a14:hiddenFill xmlns:a14="http://schemas.microsoft.com/office/drawing/2010/main">
                  <a:solidFill>
                    <a:srgbClr val="FFFFFF"/>
                  </a:solidFill>
                </a14:hiddenFill>
              </a:ext>
            </a:extLst>
          </p:spPr>
        </p:sp>
        <p:sp>
          <p:nvSpPr>
            <p:cNvPr id="73" name="Freeform 22">
              <a:extLst>
                <a:ext uri="{FF2B5EF4-FFF2-40B4-BE49-F238E27FC236}">
                  <a16:creationId xmlns:a16="http://schemas.microsoft.com/office/drawing/2014/main" id="{DC13CEF1-DD2D-474C-B81C-820CEF3D9C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17513" y="0"/>
              <a:ext cx="2403475" cy="6843713"/>
            </a:xfrm>
            <a:custGeom>
              <a:avLst/>
              <a:gdLst/>
              <a:ahLst/>
              <a:cxnLst/>
              <a:rect l="0" t="0" r="r" b="b"/>
              <a:pathLst>
                <a:path w="506" h="1440">
                  <a:moveTo>
                    <a:pt x="506" y="0"/>
                  </a:moveTo>
                  <a:cubicBezTo>
                    <a:pt x="109" y="356"/>
                    <a:pt x="0" y="943"/>
                    <a:pt x="171" y="1440"/>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4" name="Freeform 23">
              <a:extLst>
                <a:ext uri="{FF2B5EF4-FFF2-40B4-BE49-F238E27FC236}">
                  <a16:creationId xmlns:a16="http://schemas.microsoft.com/office/drawing/2014/main" id="{F889481A-8038-43E6-8EF1-A5F802CEDF1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9525"/>
              <a:ext cx="1771650" cy="3198813"/>
            </a:xfrm>
            <a:custGeom>
              <a:avLst/>
              <a:gdLst/>
              <a:ahLst/>
              <a:cxnLst/>
              <a:rect l="0" t="0" r="r" b="b"/>
              <a:pathLst>
                <a:path w="373" h="673">
                  <a:moveTo>
                    <a:pt x="373" y="0"/>
                  </a:moveTo>
                  <a:cubicBezTo>
                    <a:pt x="175" y="183"/>
                    <a:pt x="51" y="409"/>
                    <a:pt x="0" y="673"/>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5" name="Freeform 24">
              <a:extLst>
                <a:ext uri="{FF2B5EF4-FFF2-40B4-BE49-F238E27FC236}">
                  <a16:creationId xmlns:a16="http://schemas.microsoft.com/office/drawing/2014/main" id="{128BD14A-9093-4854-A73A-F666B2ED2D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4763" y="6016625"/>
              <a:ext cx="214313" cy="827088"/>
            </a:xfrm>
            <a:custGeom>
              <a:avLst/>
              <a:gdLst/>
              <a:ahLst/>
              <a:cxnLst/>
              <a:rect l="0" t="0" r="r" b="b"/>
              <a:pathLst>
                <a:path w="45" h="174">
                  <a:moveTo>
                    <a:pt x="0" y="0"/>
                  </a:moveTo>
                  <a:cubicBezTo>
                    <a:pt x="11" y="59"/>
                    <a:pt x="26" y="118"/>
                    <a:pt x="45" y="174"/>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sp>
          <p:nvSpPr>
            <p:cNvPr id="76" name="Freeform 25">
              <a:extLst>
                <a:ext uri="{FF2B5EF4-FFF2-40B4-BE49-F238E27FC236}">
                  <a16:creationId xmlns:a16="http://schemas.microsoft.com/office/drawing/2014/main" id="{22D884F4-76EC-4371-B903-E79CF191E30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14288" y="0"/>
              <a:ext cx="1562100" cy="2228850"/>
            </a:xfrm>
            <a:custGeom>
              <a:avLst/>
              <a:gdLst/>
              <a:ahLst/>
              <a:cxnLst/>
              <a:rect l="0" t="0" r="r" b="b"/>
              <a:pathLst>
                <a:path w="329" h="469">
                  <a:moveTo>
                    <a:pt x="329" y="0"/>
                  </a:moveTo>
                  <a:cubicBezTo>
                    <a:pt x="189" y="133"/>
                    <a:pt x="69" y="288"/>
                    <a:pt x="0" y="469"/>
                  </a:cubicBezTo>
                </a:path>
              </a:pathLst>
            </a:custGeom>
            <a:noFill/>
            <a:ln w="9525" cap="flat">
              <a:solidFill>
                <a:schemeClr val="bg1">
                  <a:alpha val="35000"/>
                </a:schemeClr>
              </a:solidFill>
              <a:prstDash val="solid"/>
              <a:miter lim="800000"/>
              <a:headEnd/>
              <a:tailEnd/>
            </a:ln>
            <a:extLst>
              <a:ext uri="{909E8E84-426E-40DD-AFC4-6F175D3DCCD1}">
                <a14:hiddenFill xmlns:a14="http://schemas.microsoft.com/office/drawing/2010/main">
                  <a:solidFill>
                    <a:srgbClr val="FFFFFF"/>
                  </a:solidFill>
                </a14:hiddenFill>
              </a:ext>
            </a:extLst>
          </p:spPr>
        </p:sp>
      </p:grpSp>
      <p:sp useBgFill="1">
        <p:nvSpPr>
          <p:cNvPr id="78" name="Rectangle 77">
            <a:extLst>
              <a:ext uri="{FF2B5EF4-FFF2-40B4-BE49-F238E27FC236}">
                <a16:creationId xmlns:a16="http://schemas.microsoft.com/office/drawing/2014/main" id="{7C462C46-EFB7-4580-9921-DFC346FCC3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23665" y="0"/>
            <a:ext cx="10268336" cy="686920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2CB9B0F-8188-306D-C23D-D4625ADD188D}"/>
              </a:ext>
            </a:extLst>
          </p:cNvPr>
          <p:cNvSpPr>
            <a:spLocks noGrp="1"/>
          </p:cNvSpPr>
          <p:nvPr>
            <p:ph type="title"/>
          </p:nvPr>
        </p:nvSpPr>
        <p:spPr>
          <a:xfrm>
            <a:off x="2880485" y="841375"/>
            <a:ext cx="6230857" cy="1230570"/>
          </a:xfrm>
        </p:spPr>
        <p:txBody>
          <a:bodyPr anchor="t">
            <a:normAutofit/>
          </a:bodyPr>
          <a:lstStyle/>
          <a:p>
            <a:pPr algn="l"/>
            <a:r>
              <a:rPr lang="en-US" sz="3600">
                <a:solidFill>
                  <a:schemeClr val="accent1"/>
                </a:solidFill>
              </a:rPr>
              <a:t>Reference list</a:t>
            </a:r>
          </a:p>
        </p:txBody>
      </p:sp>
      <p:sp>
        <p:nvSpPr>
          <p:cNvPr id="5" name="Date Placeholder 4">
            <a:extLst>
              <a:ext uri="{FF2B5EF4-FFF2-40B4-BE49-F238E27FC236}">
                <a16:creationId xmlns:a16="http://schemas.microsoft.com/office/drawing/2014/main" id="{1A661C09-1AFF-DE75-077C-EB4BEAC9AF8B}"/>
              </a:ext>
            </a:extLst>
          </p:cNvPr>
          <p:cNvSpPr>
            <a:spLocks noGrp="1"/>
          </p:cNvSpPr>
          <p:nvPr>
            <p:ph type="dt" sz="half" idx="10"/>
          </p:nvPr>
        </p:nvSpPr>
        <p:spPr>
          <a:xfrm>
            <a:off x="2959100" y="320040"/>
            <a:ext cx="3851440" cy="320040"/>
          </a:xfrm>
        </p:spPr>
        <p:txBody>
          <a:bodyPr>
            <a:normAutofit/>
          </a:bodyPr>
          <a:lstStyle/>
          <a:p>
            <a:pPr>
              <a:spcAft>
                <a:spcPts val="600"/>
              </a:spcAft>
            </a:pPr>
            <a:fld id="{55C1D331-04D6-412E-8A70-0CD0AEA8FCC2}" type="datetime1">
              <a:rPr lang="en-US">
                <a:solidFill>
                  <a:schemeClr val="tx1">
                    <a:lumMod val="65000"/>
                    <a:lumOff val="35000"/>
                  </a:schemeClr>
                </a:solidFill>
              </a:rPr>
              <a:pPr>
                <a:spcAft>
                  <a:spcPts val="600"/>
                </a:spcAft>
              </a:pPr>
              <a:t>11/3/2024</a:t>
            </a:fld>
            <a:endParaRPr lang="en-US">
              <a:solidFill>
                <a:schemeClr val="tx1">
                  <a:lumMod val="65000"/>
                  <a:lumOff val="35000"/>
                </a:schemeClr>
              </a:solidFill>
            </a:endParaRPr>
          </a:p>
        </p:txBody>
      </p:sp>
      <p:sp>
        <p:nvSpPr>
          <p:cNvPr id="7" name="Slide Number Placeholder 6">
            <a:extLst>
              <a:ext uri="{FF2B5EF4-FFF2-40B4-BE49-F238E27FC236}">
                <a16:creationId xmlns:a16="http://schemas.microsoft.com/office/drawing/2014/main" id="{B73F8A1D-F71F-3CE9-7D87-CB8B0BF6C8D2}"/>
              </a:ext>
            </a:extLst>
          </p:cNvPr>
          <p:cNvSpPr>
            <a:spLocks noGrp="1"/>
          </p:cNvSpPr>
          <p:nvPr>
            <p:ph type="sldNum" sz="quarter" idx="12"/>
          </p:nvPr>
        </p:nvSpPr>
        <p:spPr>
          <a:xfrm>
            <a:off x="10469880" y="320040"/>
            <a:ext cx="914400" cy="320040"/>
          </a:xfrm>
        </p:spPr>
        <p:txBody>
          <a:bodyPr>
            <a:normAutofit/>
          </a:bodyPr>
          <a:lstStyle/>
          <a:p>
            <a:pPr>
              <a:spcAft>
                <a:spcPts val="600"/>
              </a:spcAft>
            </a:pPr>
            <a:fld id="{196A61CA-0502-4EE4-9724-96EA822543E5}" type="slidenum">
              <a:rPr lang="en-US">
                <a:solidFill>
                  <a:schemeClr val="tx1">
                    <a:lumMod val="65000"/>
                    <a:lumOff val="35000"/>
                  </a:schemeClr>
                </a:solidFill>
              </a:rPr>
              <a:pPr>
                <a:spcAft>
                  <a:spcPts val="600"/>
                </a:spcAft>
              </a:pPr>
              <a:t>22</a:t>
            </a:fld>
            <a:endParaRPr lang="en-US">
              <a:solidFill>
                <a:schemeClr val="tx1">
                  <a:lumMod val="65000"/>
                  <a:lumOff val="35000"/>
                </a:schemeClr>
              </a:solidFill>
            </a:endParaRPr>
          </a:p>
        </p:txBody>
      </p:sp>
      <p:sp>
        <p:nvSpPr>
          <p:cNvPr id="80" name="Isosceles Triangle 79">
            <a:extLst>
              <a:ext uri="{FF2B5EF4-FFF2-40B4-BE49-F238E27FC236}">
                <a16:creationId xmlns:a16="http://schemas.microsoft.com/office/drawing/2014/main" id="{B8B918B4-AB10-4E3A-916E-A9625586EA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797903" y="954813"/>
            <a:ext cx="300774" cy="259288"/>
          </a:xfrm>
          <a:prstGeom prst="triangl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US"/>
          </a:p>
        </p:txBody>
      </p:sp>
      <p:sp>
        <p:nvSpPr>
          <p:cNvPr id="48" name="Text Placeholder 3">
            <a:extLst>
              <a:ext uri="{FF2B5EF4-FFF2-40B4-BE49-F238E27FC236}">
                <a16:creationId xmlns:a16="http://schemas.microsoft.com/office/drawing/2014/main" id="{051C9F12-3D25-F060-6AC6-53031DF7FB8F}"/>
              </a:ext>
            </a:extLst>
          </p:cNvPr>
          <p:cNvSpPr>
            <a:spLocks noGrp="1"/>
          </p:cNvSpPr>
          <p:nvPr>
            <p:ph idx="1"/>
          </p:nvPr>
        </p:nvSpPr>
        <p:spPr>
          <a:xfrm>
            <a:off x="2685341" y="1821583"/>
            <a:ext cx="6123783" cy="3802762"/>
          </a:xfrm>
        </p:spPr>
        <p:txBody>
          <a:bodyPr vert="horz" lIns="91440" tIns="45720" rIns="91440" bIns="45720" rtlCol="0" anchor="t">
            <a:noAutofit/>
          </a:bodyPr>
          <a:lstStyle/>
          <a:p>
            <a:r>
              <a:rPr lang="en-US" sz="800" dirty="0">
                <a:latin typeface="Calibri"/>
                <a:ea typeface="+mn-lt"/>
                <a:cs typeface="+mn-lt"/>
              </a:rPr>
              <a:t>The Driver Handbook (2024) </a:t>
            </a:r>
            <a:r>
              <a:rPr lang="en-US" sz="800" i="1" dirty="0">
                <a:latin typeface="Calibri"/>
                <a:ea typeface="+mn-lt"/>
                <a:cs typeface="+mn-lt"/>
              </a:rPr>
              <a:t>The fatal four</a:t>
            </a:r>
            <a:r>
              <a:rPr lang="en-US" sz="800" dirty="0">
                <a:latin typeface="Calibri"/>
                <a:ea typeface="+mn-lt"/>
                <a:cs typeface="+mn-lt"/>
              </a:rPr>
              <a:t>. Available at: </a:t>
            </a:r>
            <a:r>
              <a:rPr lang="en-US" sz="800" dirty="0">
                <a:latin typeface="Calibri"/>
                <a:ea typeface="+mn-lt"/>
                <a:cs typeface="+mn-lt"/>
                <a:hlinkClick r:id="rId2"/>
              </a:rPr>
              <a:t>https://thedriverhandbook.co.uk/2024/05/22/the-fatal-four/#:~:text=The%20%E2%80%98fatal%20four%E2%80%99%20refers%20to%20the%20leading%20causes,the%20wheel%3B%20and%20driving%20when%20impaired%20through%20alcohol%2Fdrugs</a:t>
            </a:r>
            <a:r>
              <a:rPr lang="en-US" sz="800" dirty="0">
                <a:latin typeface="Calibri"/>
                <a:ea typeface="+mn-lt"/>
                <a:cs typeface="+mn-lt"/>
              </a:rPr>
              <a:t> (Accessed: 30 October 2024).</a:t>
            </a:r>
            <a:endParaRPr lang="en-US" sz="800">
              <a:latin typeface="Calibri"/>
              <a:cs typeface="Times New Roman"/>
            </a:endParaRPr>
          </a:p>
          <a:p>
            <a:r>
              <a:rPr lang="en-US" sz="800" err="1">
                <a:latin typeface="Calibri"/>
                <a:ea typeface="+mn-lt"/>
                <a:cs typeface="+mn-lt"/>
              </a:rPr>
              <a:t>Mywelshpool</a:t>
            </a:r>
            <a:r>
              <a:rPr lang="en-US" sz="800" dirty="0">
                <a:latin typeface="Calibri"/>
                <a:ea typeface="+mn-lt"/>
                <a:cs typeface="+mn-lt"/>
              </a:rPr>
              <a:t> (2024) </a:t>
            </a:r>
            <a:r>
              <a:rPr lang="en-US" sz="800" i="1" dirty="0">
                <a:latin typeface="Calibri"/>
                <a:ea typeface="+mn-lt"/>
                <a:cs typeface="+mn-lt"/>
              </a:rPr>
              <a:t>Do stats prove 20mph is working?</a:t>
            </a:r>
            <a:r>
              <a:rPr lang="en-US" sz="800" dirty="0">
                <a:latin typeface="Calibri"/>
                <a:ea typeface="+mn-lt"/>
                <a:cs typeface="+mn-lt"/>
              </a:rPr>
              <a:t> Available at: </a:t>
            </a:r>
            <a:r>
              <a:rPr lang="en-US" sz="800" dirty="0">
                <a:latin typeface="Calibri"/>
                <a:ea typeface="+mn-lt"/>
                <a:cs typeface="+mn-lt"/>
                <a:hlinkClick r:id="rId3"/>
              </a:rPr>
              <a:t>https://www.mywelshpool.co.uk/viewernews/articleId/26230/Do-stats-prove-20mph-is-working%3F</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mn-lt"/>
              </a:rPr>
              <a:t>Dore Law Group PLLC (2021) '7 dangers of speeding', </a:t>
            </a:r>
            <a:r>
              <a:rPr lang="en-US" sz="800" i="1" dirty="0">
                <a:latin typeface="Calibri"/>
                <a:ea typeface="+mn-lt"/>
                <a:cs typeface="+mn-lt"/>
              </a:rPr>
              <a:t>Dore Law Group, PLLC</a:t>
            </a:r>
            <a:r>
              <a:rPr lang="en-US" sz="800" dirty="0">
                <a:latin typeface="Calibri"/>
                <a:ea typeface="+mn-lt"/>
                <a:cs typeface="+mn-lt"/>
              </a:rPr>
              <a:t>, 1 October. Available at: </a:t>
            </a:r>
            <a:r>
              <a:rPr lang="en-US" sz="800" dirty="0">
                <a:latin typeface="Calibri"/>
                <a:ea typeface="+mn-lt"/>
                <a:cs typeface="+mn-lt"/>
                <a:hlinkClick r:id="rId4"/>
              </a:rPr>
              <a:t>https://www.dorelawpllc.com/blog/2021/october/7-dangers-of-speeding/</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mn-lt"/>
              </a:rPr>
              <a:t>Police UK (2024) </a:t>
            </a:r>
            <a:r>
              <a:rPr lang="en-US" sz="800" i="1" dirty="0">
                <a:latin typeface="Calibri"/>
                <a:ea typeface="+mn-lt"/>
                <a:cs typeface="+mn-lt"/>
              </a:rPr>
              <a:t>Driving under the influence of alcohol or drugs</a:t>
            </a:r>
            <a:r>
              <a:rPr lang="en-US" sz="800" dirty="0">
                <a:latin typeface="Calibri"/>
                <a:ea typeface="+mn-lt"/>
                <a:cs typeface="+mn-lt"/>
              </a:rPr>
              <a:t>. Available at: </a:t>
            </a:r>
            <a:r>
              <a:rPr lang="en-US" sz="800" dirty="0">
                <a:latin typeface="Calibri"/>
                <a:ea typeface="+mn-lt"/>
                <a:cs typeface="+mn-lt"/>
                <a:hlinkClick r:id="rId5"/>
              </a:rPr>
              <a:t>https://www.police.uk/advice/advice-and-information/rs/road-safety/alcohol-drug-driving/#:~:text=The%20biggest%20risk%20you%20take,reaction%20and%20coordination%20skills</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Times New Roman"/>
              </a:rPr>
              <a:t>Price, E. (2024) </a:t>
            </a:r>
            <a:r>
              <a:rPr lang="en-US" sz="800" i="1" dirty="0">
                <a:latin typeface="Calibri"/>
                <a:ea typeface="+mn-lt"/>
                <a:cs typeface="Times New Roman"/>
              </a:rPr>
              <a:t>New data confirms positive impact of 20mph speed limit</a:t>
            </a:r>
            <a:r>
              <a:rPr lang="en-US" sz="800" dirty="0">
                <a:latin typeface="Calibri"/>
                <a:ea typeface="+mn-lt"/>
                <a:cs typeface="Times New Roman"/>
              </a:rPr>
              <a:t>. </a:t>
            </a:r>
            <a:r>
              <a:rPr lang="en-US" sz="800" dirty="0">
                <a:latin typeface="Calibri"/>
                <a:ea typeface="+mn-lt"/>
                <a:cs typeface="Times New Roman"/>
                <a:hlinkClick r:id="rId6"/>
              </a:rPr>
              <a:t>https://nation.cymru/news/new-data-confirms-positive-impact-of-20mph-speed-limit/</a:t>
            </a:r>
            <a:r>
              <a:rPr lang="en-US" sz="800" dirty="0">
                <a:latin typeface="Calibri"/>
                <a:ea typeface="+mn-lt"/>
                <a:cs typeface="Times New Roman"/>
              </a:rPr>
              <a:t>.</a:t>
            </a:r>
            <a:endParaRPr lang="en-US" sz="800" dirty="0">
              <a:latin typeface="Calibri"/>
              <a:ea typeface="+mn-lt"/>
              <a:cs typeface="+mn-lt"/>
            </a:endParaRPr>
          </a:p>
          <a:p>
            <a:endParaRPr lang="en-US" sz="800" dirty="0">
              <a:latin typeface="Calibri"/>
              <a:ea typeface="+mn-lt"/>
              <a:cs typeface="+mn-lt"/>
            </a:endParaRPr>
          </a:p>
          <a:p>
            <a:r>
              <a:rPr lang="en-US" sz="800" dirty="0">
                <a:latin typeface="Calibri"/>
                <a:ea typeface="+mn-lt"/>
                <a:cs typeface="+mn-lt"/>
              </a:rPr>
              <a:t>Transport for Wales (2023) </a:t>
            </a:r>
            <a:r>
              <a:rPr lang="en-US" sz="800" i="1" dirty="0">
                <a:latin typeface="Calibri"/>
                <a:ea typeface="+mn-lt"/>
                <a:cs typeface="+mn-lt"/>
              </a:rPr>
              <a:t>Default 20mph speed limit on restricted roads</a:t>
            </a:r>
            <a:r>
              <a:rPr lang="en-US" sz="800" dirty="0">
                <a:latin typeface="Calibri"/>
                <a:ea typeface="+mn-lt"/>
                <a:cs typeface="+mn-lt"/>
              </a:rPr>
              <a:t>. Available at: </a:t>
            </a:r>
            <a:r>
              <a:rPr lang="en-US" sz="800" dirty="0">
                <a:latin typeface="Calibri"/>
                <a:ea typeface="+mn-lt"/>
                <a:cs typeface="+mn-lt"/>
                <a:hlinkClick r:id="rId7"/>
              </a:rPr>
              <a:t>https://tfw.wales/default-20mph-speed-limit-on-restricted-roads</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mn-lt"/>
              </a:rPr>
              <a:t>Ymwchil y Senedd | Senedd Research (2023) </a:t>
            </a:r>
            <a:r>
              <a:rPr lang="en-US" sz="800" i="1" dirty="0">
                <a:latin typeface="Calibri"/>
                <a:ea typeface="+mn-lt"/>
                <a:cs typeface="+mn-lt"/>
              </a:rPr>
              <a:t>20mph in Wales: Enforcement and monitoring</a:t>
            </a:r>
            <a:r>
              <a:rPr lang="en-US" sz="800" dirty="0">
                <a:latin typeface="Calibri"/>
                <a:ea typeface="+mn-lt"/>
                <a:cs typeface="+mn-lt"/>
              </a:rPr>
              <a:t>. Available at: </a:t>
            </a:r>
            <a:r>
              <a:rPr lang="en-US" sz="800" dirty="0">
                <a:latin typeface="Calibri"/>
                <a:ea typeface="+mn-lt"/>
                <a:cs typeface="+mn-lt"/>
                <a:hlinkClick r:id="rId8"/>
              </a:rPr>
              <a:t>https://research.senedd.wales/research-articles/20mph-in-wales-enforcement-and-monitoring/</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mn-lt"/>
              </a:rPr>
              <a:t>RoSPA (2024) </a:t>
            </a:r>
            <a:r>
              <a:rPr lang="en-US" sz="800" i="1" dirty="0">
                <a:latin typeface="Calibri"/>
                <a:ea typeface="+mn-lt"/>
                <a:cs typeface="+mn-lt"/>
              </a:rPr>
              <a:t>Driver distraction</a:t>
            </a:r>
            <a:r>
              <a:rPr lang="en-US" sz="800" dirty="0">
                <a:latin typeface="Calibri"/>
                <a:ea typeface="+mn-lt"/>
                <a:cs typeface="+mn-lt"/>
              </a:rPr>
              <a:t>. Available at: </a:t>
            </a:r>
            <a:r>
              <a:rPr lang="en-US" sz="800" dirty="0">
                <a:latin typeface="Calibri"/>
                <a:ea typeface="+mn-lt"/>
                <a:cs typeface="+mn-lt"/>
                <a:hlinkClick r:id="rId9"/>
              </a:rPr>
              <a:t>https://www.rospa.com/policy/road-safety/advice/drivers/driver-distraction</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mn-lt"/>
              </a:rPr>
              <a:t>RAC (2022) </a:t>
            </a:r>
            <a:r>
              <a:rPr lang="en-US" sz="800" i="1" dirty="0">
                <a:latin typeface="Calibri"/>
                <a:ea typeface="+mn-lt"/>
                <a:cs typeface="+mn-lt"/>
              </a:rPr>
              <a:t>Almost one in four people killed on UK roads were not wearing seatbelts</a:t>
            </a:r>
            <a:r>
              <a:rPr lang="en-US" sz="800" dirty="0">
                <a:latin typeface="Calibri"/>
                <a:ea typeface="+mn-lt"/>
                <a:cs typeface="+mn-lt"/>
              </a:rPr>
              <a:t>. Available at: </a:t>
            </a:r>
            <a:r>
              <a:rPr lang="en-US" sz="800" dirty="0">
                <a:latin typeface="Calibri"/>
                <a:ea typeface="+mn-lt"/>
                <a:cs typeface="+mn-lt"/>
                <a:hlinkClick r:id="rId10"/>
              </a:rPr>
              <a:t>https://www.rac.co.uk/drive/news/driving-law/almost-one-in-four-people-killed-on-uk-roads-were-not-wearing-seatbelts/</a:t>
            </a:r>
            <a:r>
              <a:rPr lang="en-US" sz="800" dirty="0">
                <a:latin typeface="Calibri"/>
                <a:ea typeface="+mn-lt"/>
                <a:cs typeface="+mn-lt"/>
              </a:rPr>
              <a:t> (Accessed: 30 October 2024).</a:t>
            </a:r>
            <a:endParaRPr lang="en-US" sz="800">
              <a:latin typeface="Calibri"/>
              <a:cs typeface="Calibri"/>
            </a:endParaRPr>
          </a:p>
          <a:p>
            <a:r>
              <a:rPr lang="en-US" sz="800" dirty="0">
                <a:latin typeface="Calibri"/>
                <a:ea typeface="+mn-lt"/>
                <a:cs typeface="+mn-lt"/>
              </a:rPr>
              <a:t>RAC (2024) </a:t>
            </a:r>
            <a:r>
              <a:rPr lang="en-US" sz="800" i="1" dirty="0">
                <a:latin typeface="Calibri"/>
                <a:ea typeface="+mn-lt"/>
                <a:cs typeface="+mn-lt"/>
              </a:rPr>
              <a:t>Drink driving in the UK - data from the RAC</a:t>
            </a:r>
            <a:r>
              <a:rPr lang="en-US" sz="800" dirty="0">
                <a:latin typeface="Calibri"/>
                <a:ea typeface="+mn-lt"/>
                <a:cs typeface="+mn-lt"/>
              </a:rPr>
              <a:t>. Available at: </a:t>
            </a:r>
            <a:r>
              <a:rPr lang="en-US" sz="800" dirty="0">
                <a:latin typeface="Calibri"/>
                <a:ea typeface="+mn-lt"/>
                <a:cs typeface="+mn-lt"/>
                <a:hlinkClick r:id="rId11"/>
              </a:rPr>
              <a:t>https://www.rac.co.uk/drive/advice/road-safety/drink-driving-in-the-uk/</a:t>
            </a:r>
            <a:r>
              <a:rPr lang="en-US" sz="800" dirty="0">
                <a:latin typeface="Calibri"/>
                <a:ea typeface="+mn-lt"/>
                <a:cs typeface="+mn-lt"/>
              </a:rPr>
              <a:t> (Accessed: 30 October 2024).</a:t>
            </a:r>
            <a:endParaRPr lang="en-US" sz="800" dirty="0">
              <a:latin typeface="Calibri"/>
              <a:cs typeface="Calibri"/>
            </a:endParaRPr>
          </a:p>
          <a:p>
            <a:endParaRPr lang="en-US" sz="1000" dirty="0">
              <a:latin typeface="Rockwell"/>
              <a:cs typeface="Times New Roman"/>
            </a:endParaRPr>
          </a:p>
          <a:p>
            <a:pPr>
              <a:lnSpc>
                <a:spcPct val="110000"/>
              </a:lnSpc>
            </a:pPr>
            <a:endParaRPr lang="en-US" sz="1000" dirty="0">
              <a:latin typeface="Times New Roman"/>
              <a:cs typeface="Times New Roman"/>
            </a:endParaRPr>
          </a:p>
          <a:p>
            <a:pPr>
              <a:buNone/>
            </a:pPr>
            <a:endParaRPr lang="en-US" sz="1000" dirty="0">
              <a:latin typeface="Rockwell"/>
              <a:cs typeface="Times New Roman"/>
            </a:endParaRPr>
          </a:p>
          <a:p>
            <a:pPr marL="0" indent="0">
              <a:lnSpc>
                <a:spcPct val="110000"/>
              </a:lnSpc>
              <a:buNone/>
            </a:pPr>
            <a:endParaRPr lang="en-US" sz="1000" dirty="0">
              <a:latin typeface="Rockwell"/>
              <a:cs typeface="Times New Roman"/>
            </a:endParaRPr>
          </a:p>
          <a:p>
            <a:pPr>
              <a:lnSpc>
                <a:spcPct val="110000"/>
              </a:lnSpc>
            </a:pPr>
            <a:endParaRPr lang="en-US" sz="1000">
              <a:latin typeface="Rockwell"/>
              <a:cs typeface="Times New Roman"/>
            </a:endParaRPr>
          </a:p>
          <a:p>
            <a:pPr>
              <a:lnSpc>
                <a:spcPct val="110000"/>
              </a:lnSpc>
            </a:pPr>
            <a:endParaRPr lang="en-US" sz="1000">
              <a:latin typeface="Rockwell"/>
              <a:cs typeface="Times New Roman"/>
            </a:endParaRPr>
          </a:p>
          <a:p>
            <a:pPr>
              <a:lnSpc>
                <a:spcPct val="110000"/>
              </a:lnSpc>
            </a:pPr>
            <a:endParaRPr lang="en-US" sz="1000">
              <a:latin typeface="Times New Roman"/>
              <a:cs typeface="Times New Roman"/>
            </a:endParaRPr>
          </a:p>
          <a:p>
            <a:pPr>
              <a:lnSpc>
                <a:spcPct val="110000"/>
              </a:lnSpc>
            </a:pPr>
            <a:endParaRPr lang="en-US" sz="1000">
              <a:latin typeface="Times New Roman"/>
              <a:cs typeface="Times New Roman"/>
            </a:endParaRPr>
          </a:p>
          <a:p>
            <a:pPr>
              <a:lnSpc>
                <a:spcPct val="110000"/>
              </a:lnSpc>
            </a:pPr>
            <a:endParaRPr lang="en-US" sz="1000"/>
          </a:p>
        </p:txBody>
      </p:sp>
    </p:spTree>
    <p:extLst>
      <p:ext uri="{BB962C8B-B14F-4D97-AF65-F5344CB8AC3E}">
        <p14:creationId xmlns:p14="http://schemas.microsoft.com/office/powerpoint/2010/main" val="484225445"/>
      </p:ext>
    </p:extLst>
  </p:cSld>
  <p:clrMapOvr>
    <a:masterClrMapping/>
  </p:clrMapOvr>
</p:sld>
</file>

<file path=ppt/theme/theme1.xml><?xml version="1.0" encoding="utf-8"?>
<a:theme xmlns:a="http://schemas.openxmlformats.org/drawingml/2006/main" name="Atlas">
  <a:themeElements>
    <a:clrScheme name="Atlas">
      <a:dk1>
        <a:sysClr val="windowText" lastClr="000000"/>
      </a:dk1>
      <a:lt1>
        <a:sysClr val="window" lastClr="FFFFFF"/>
      </a:lt1>
      <a:dk2>
        <a:srgbClr val="454545"/>
      </a:dk2>
      <a:lt2>
        <a:srgbClr val="E0E0E0"/>
      </a:lt2>
      <a:accent1>
        <a:srgbClr val="10B6F4"/>
      </a:accent1>
      <a:accent2>
        <a:srgbClr val="3C78C3"/>
      </a:accent2>
      <a:accent3>
        <a:srgbClr val="9F52D0"/>
      </a:accent3>
      <a:accent4>
        <a:srgbClr val="D64198"/>
      </a:accent4>
      <a:accent5>
        <a:srgbClr val="DA2228"/>
      </a:accent5>
      <a:accent6>
        <a:srgbClr val="F18318"/>
      </a:accent6>
      <a:hlink>
        <a:srgbClr val="38DDEC"/>
      </a:hlink>
      <a:folHlink>
        <a:srgbClr val="A8DEE8"/>
      </a:folHlink>
    </a:clrScheme>
    <a:fontScheme name="Atlas">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Rockwell" panose="020606030202050204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tlas">
      <a:fillStyleLst>
        <a:solidFill>
          <a:schemeClr val="phClr"/>
        </a:solidFill>
        <a:gradFill rotWithShape="1">
          <a:gsLst>
            <a:gs pos="0">
              <a:schemeClr val="phClr">
                <a:tint val="62000"/>
                <a:alpha val="60000"/>
                <a:satMod val="109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hade val="90000"/>
            </a:schemeClr>
          </a:solidFill>
          <a:prstDash val="solid"/>
        </a:ln>
        <a:ln w="15875" cap="flat" cmpd="sng" algn="ctr">
          <a:solidFill>
            <a:schemeClr val="phClr">
              <a:shade val="90000"/>
            </a:schemeClr>
          </a:solidFill>
          <a:prstDash val="solid"/>
        </a:ln>
        <a:ln w="25400" cap="flat" cmpd="sng" algn="ctr">
          <a:solidFill>
            <a:schemeClr val="phClr"/>
          </a:solidFill>
          <a:prstDash val="solid"/>
        </a:ln>
      </a:lnStyleLst>
      <a:effectStyleLst>
        <a:effectStyle>
          <a:effectLst/>
        </a:effectStyle>
        <a:effectStyle>
          <a:effectLst/>
        </a:effectStyle>
        <a:effectStyle>
          <a:effectLst>
            <a:outerShdw blurRad="38100" dist="25400" dir="5400000" rotWithShape="0">
              <a:srgbClr val="000000">
                <a:alpha val="75000"/>
              </a:srgbClr>
            </a:outerShdw>
          </a:effectLst>
          <a:scene3d>
            <a:camera prst="orthographicFront">
              <a:rot lat="0" lon="0" rev="0"/>
            </a:camera>
            <a:lightRig rig="threePt" dir="tl"/>
          </a:scene3d>
          <a:sp3d>
            <a:bevelT w="0" h="0"/>
          </a:sp3d>
        </a:effectStyle>
      </a:effectStyleLst>
      <a:bgFillStyleLst>
        <a:solidFill>
          <a:schemeClr val="phClr"/>
        </a:solidFill>
        <a:solidFill>
          <a:schemeClr val="phClr"/>
        </a:solidFill>
        <a:gradFill rotWithShape="1">
          <a:gsLst>
            <a:gs pos="10000">
              <a:schemeClr val="phClr">
                <a:tint val="94000"/>
                <a:lumMod val="116000"/>
              </a:schemeClr>
            </a:gs>
            <a:gs pos="100000">
              <a:schemeClr val="phClr">
                <a:tint val="98000"/>
                <a:shade val="86000"/>
                <a:satMod val="90000"/>
                <a:lumMod val="88000"/>
              </a:schemeClr>
            </a:gs>
          </a:gsLst>
          <a:path path="circle">
            <a:fillToRect l="50000" t="15000" r="50000" b="169000"/>
          </a:path>
        </a:gradFill>
      </a:bgFillStyleLst>
    </a:fmtScheme>
  </a:themeElements>
  <a:objectDefaults/>
  <a:extraClrSchemeLst/>
  <a:extLst>
    <a:ext uri="{05A4C25C-085E-4340-85A3-A5531E510DB2}">
      <thm15:themeFamily xmlns:thm15="http://schemas.microsoft.com/office/thememl/2012/main" name="Atlas" id="{5156B0E4-0EB1-49FE-A26B-15F6F698AEC6}" vid="{C0CB9708-C445-4049-9D7F-4C8684E69AF3}"/>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22</Slides>
  <Notes>0</Notes>
  <HiddenSlides>0</HiddenSlides>
  <ScaleCrop>false</ScaleCrop>
  <HeadingPairs>
    <vt:vector size="4" baseType="variant">
      <vt:variant>
        <vt:lpstr>Theme</vt:lpstr>
      </vt:variant>
      <vt:variant>
        <vt:i4>1</vt:i4>
      </vt:variant>
      <vt:variant>
        <vt:lpstr>Slide Titles</vt:lpstr>
      </vt:variant>
      <vt:variant>
        <vt:i4>22</vt:i4>
      </vt:variant>
    </vt:vector>
  </HeadingPairs>
  <TitlesOfParts>
    <vt:vector size="23" baseType="lpstr">
      <vt:lpstr>Atlas</vt:lpstr>
      <vt:lpstr>Fatal 4 and the 20mph speed limit</vt:lpstr>
      <vt:lpstr>Introduction</vt:lpstr>
      <vt:lpstr>Overview of the fatal 4</vt:lpstr>
      <vt:lpstr>What is the fatal 4</vt:lpstr>
      <vt:lpstr>Overview of the 20 mph speed limit</vt:lpstr>
      <vt:lpstr>PowerPoint Presentation</vt:lpstr>
      <vt:lpstr>Anticipated benefits</vt:lpstr>
      <vt:lpstr>Inappropriate speed</vt:lpstr>
      <vt:lpstr>Effects of speeding</vt:lpstr>
      <vt:lpstr>PowerPoint Presentation</vt:lpstr>
      <vt:lpstr>Using a mobile phone</vt:lpstr>
      <vt:lpstr>PowerPoint Presentation</vt:lpstr>
      <vt:lpstr>Effects</vt:lpstr>
      <vt:lpstr>Not wearing a seatbelt</vt:lpstr>
      <vt:lpstr>PowerPoint Presentation</vt:lpstr>
      <vt:lpstr>Drink and drug driving</vt:lpstr>
      <vt:lpstr>PowerPoint Presentation</vt:lpstr>
      <vt:lpstr>Effects of drink driving</vt:lpstr>
      <vt:lpstr>Was the 20mph change beneficial?</vt:lpstr>
      <vt:lpstr>Welsh government data shows that following the implementation of the 20 mph limit, average speeds on restricted roads dropped by about 4 mph. Research indicates that even modest reductions in speed, such as 1 mph, can decrease accident rates on urban roads by approximately 6%. This reduction is expected to translate into fewer collisions and less severe injuries, supporting the intended safety benefits of the policy Price, E (2024).</vt:lpstr>
      <vt:lpstr>PowerPoint Presentation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203</cp:revision>
  <dcterms:created xsi:type="dcterms:W3CDTF">2024-10-21T08:30:55Z</dcterms:created>
  <dcterms:modified xsi:type="dcterms:W3CDTF">2024-11-03T20:46:20Z</dcterms:modified>
</cp:coreProperties>
</file>