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27D2CB-346A-4E08-A17B-A91ED4C1ABB0}" v="11" dt="2023-10-12T09:43:11.1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snapToGrid="0" showGuides="1">
      <p:cViewPr varScale="1">
        <p:scale>
          <a:sx n="61" d="100"/>
          <a:sy n="61" d="100"/>
        </p:scale>
        <p:origin x="816" y="3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Humphrey (1705413)" userId="c780d40b-30e5-49d0-9079-02c1cbd1b375" providerId="ADAL" clId="{4527D2CB-346A-4E08-A17B-A91ED4C1ABB0}"/>
    <pc:docChg chg="undo custSel addSld delSld modSld sldOrd">
      <pc:chgData name="Thomas Humphrey (1705413)" userId="c780d40b-30e5-49d0-9079-02c1cbd1b375" providerId="ADAL" clId="{4527D2CB-346A-4E08-A17B-A91ED4C1ABB0}" dt="2023-10-13T08:17:52.230" v="262" actId="20577"/>
      <pc:docMkLst>
        <pc:docMk/>
      </pc:docMkLst>
      <pc:sldChg chg="addSp delSp modSp mod">
        <pc:chgData name="Thomas Humphrey (1705413)" userId="c780d40b-30e5-49d0-9079-02c1cbd1b375" providerId="ADAL" clId="{4527D2CB-346A-4E08-A17B-A91ED4C1ABB0}" dt="2023-10-12T09:43:11.174" v="186"/>
        <pc:sldMkLst>
          <pc:docMk/>
          <pc:sldMk cId="0" sldId="257"/>
        </pc:sldMkLst>
        <pc:spChg chg="mod">
          <ac:chgData name="Thomas Humphrey (1705413)" userId="c780d40b-30e5-49d0-9079-02c1cbd1b375" providerId="ADAL" clId="{4527D2CB-346A-4E08-A17B-A91ED4C1ABB0}" dt="2023-10-12T09:43:10.749" v="185" actId="26606"/>
          <ac:spMkLst>
            <pc:docMk/>
            <pc:sldMk cId="0" sldId="257"/>
            <ac:spMk id="2" creationId="{00000000-0000-0000-0000-000000000000}"/>
          </ac:spMkLst>
        </pc:spChg>
        <pc:spChg chg="mod ord">
          <ac:chgData name="Thomas Humphrey (1705413)" userId="c780d40b-30e5-49d0-9079-02c1cbd1b375" providerId="ADAL" clId="{4527D2CB-346A-4E08-A17B-A91ED4C1ABB0}" dt="2023-10-12T09:43:10.749" v="185" actId="26606"/>
          <ac:spMkLst>
            <pc:docMk/>
            <pc:sldMk cId="0" sldId="257"/>
            <ac:spMk id="3" creationId="{00000000-0000-0000-0000-000000000000}"/>
          </ac:spMkLst>
        </pc:spChg>
        <pc:spChg chg="add del">
          <ac:chgData name="Thomas Humphrey (1705413)" userId="c780d40b-30e5-49d0-9079-02c1cbd1b375" providerId="ADAL" clId="{4527D2CB-346A-4E08-A17B-A91ED4C1ABB0}" dt="2023-10-12T09:43:10.749" v="185" actId="26606"/>
          <ac:spMkLst>
            <pc:docMk/>
            <pc:sldMk cId="0" sldId="257"/>
            <ac:spMk id="8" creationId="{E009DD9B-5EE2-4C0D-8B2B-351C8C102205}"/>
          </ac:spMkLst>
        </pc:spChg>
        <pc:spChg chg="add del">
          <ac:chgData name="Thomas Humphrey (1705413)" userId="c780d40b-30e5-49d0-9079-02c1cbd1b375" providerId="ADAL" clId="{4527D2CB-346A-4E08-A17B-A91ED4C1ABB0}" dt="2023-10-12T09:43:10.749" v="185" actId="26606"/>
          <ac:spMkLst>
            <pc:docMk/>
            <pc:sldMk cId="0" sldId="257"/>
            <ac:spMk id="10" creationId="{E720DB99-7745-4E75-9D96-AAB6D55C531E}"/>
          </ac:spMkLst>
        </pc:spChg>
        <pc:spChg chg="add del">
          <ac:chgData name="Thomas Humphrey (1705413)" userId="c780d40b-30e5-49d0-9079-02c1cbd1b375" providerId="ADAL" clId="{4527D2CB-346A-4E08-A17B-A91ED4C1ABB0}" dt="2023-10-12T09:43:10.749" v="185" actId="26606"/>
          <ac:spMkLst>
            <pc:docMk/>
            <pc:sldMk cId="0" sldId="257"/>
            <ac:spMk id="14" creationId="{504B0465-3B07-49BF-BEA7-D81476246293}"/>
          </ac:spMkLst>
        </pc:spChg>
        <pc:spChg chg="add del">
          <ac:chgData name="Thomas Humphrey (1705413)" userId="c780d40b-30e5-49d0-9079-02c1cbd1b375" providerId="ADAL" clId="{4527D2CB-346A-4E08-A17B-A91ED4C1ABB0}" dt="2023-10-12T09:43:10.749" v="185" actId="26606"/>
          <ac:spMkLst>
            <pc:docMk/>
            <pc:sldMk cId="0" sldId="257"/>
            <ac:spMk id="15" creationId="{D68803C4-E159-4360-B7BB-74205C8F782D}"/>
          </ac:spMkLst>
        </pc:spChg>
        <pc:spChg chg="add del">
          <ac:chgData name="Thomas Humphrey (1705413)" userId="c780d40b-30e5-49d0-9079-02c1cbd1b375" providerId="ADAL" clId="{4527D2CB-346A-4E08-A17B-A91ED4C1ABB0}" dt="2023-10-12T09:43:10.749" v="185" actId="26606"/>
          <ac:spMkLst>
            <pc:docMk/>
            <pc:sldMk cId="0" sldId="257"/>
            <ac:spMk id="16" creationId="{49B7FFA5-14CB-4A4F-9BCC-CA3AA5D9D276}"/>
          </ac:spMkLst>
        </pc:spChg>
        <pc:spChg chg="add del">
          <ac:chgData name="Thomas Humphrey (1705413)" userId="c780d40b-30e5-49d0-9079-02c1cbd1b375" providerId="ADAL" clId="{4527D2CB-346A-4E08-A17B-A91ED4C1ABB0}" dt="2023-10-12T09:43:10.749" v="185" actId="26606"/>
          <ac:spMkLst>
            <pc:docMk/>
            <pc:sldMk cId="0" sldId="257"/>
            <ac:spMk id="18" creationId="{04E48745-7512-4EC2-9E20-9092D12150CA}"/>
          </ac:spMkLst>
        </pc:spChg>
        <pc:spChg chg="add del">
          <ac:chgData name="Thomas Humphrey (1705413)" userId="c780d40b-30e5-49d0-9079-02c1cbd1b375" providerId="ADAL" clId="{4527D2CB-346A-4E08-A17B-A91ED4C1ABB0}" dt="2023-10-12T09:43:10.749" v="185" actId="26606"/>
          <ac:spMkLst>
            <pc:docMk/>
            <pc:sldMk cId="0" sldId="257"/>
            <ac:spMk id="23" creationId="{2A0E4E09-FC02-4ADC-951A-3FFA90B6FE39}"/>
          </ac:spMkLst>
        </pc:spChg>
        <pc:spChg chg="add del">
          <ac:chgData name="Thomas Humphrey (1705413)" userId="c780d40b-30e5-49d0-9079-02c1cbd1b375" providerId="ADAL" clId="{4527D2CB-346A-4E08-A17B-A91ED4C1ABB0}" dt="2023-10-12T09:43:10.749" v="185" actId="26606"/>
          <ac:spMkLst>
            <pc:docMk/>
            <pc:sldMk cId="0" sldId="257"/>
            <ac:spMk id="25" creationId="{0060CE1A-A2ED-43AC-857D-05822177FAD1}"/>
          </ac:spMkLst>
        </pc:spChg>
        <pc:grpChg chg="add del">
          <ac:chgData name="Thomas Humphrey (1705413)" userId="c780d40b-30e5-49d0-9079-02c1cbd1b375" providerId="ADAL" clId="{4527D2CB-346A-4E08-A17B-A91ED4C1ABB0}" dt="2023-10-12T09:43:10.749" v="185" actId="26606"/>
          <ac:grpSpMkLst>
            <pc:docMk/>
            <pc:sldMk cId="0" sldId="257"/>
            <ac:grpSpMk id="27" creationId="{D68B9961-F007-40D1-AF51-61B6DE5106CE}"/>
          </ac:grpSpMkLst>
        </pc:grpChg>
        <pc:picChg chg="add del mod">
          <ac:chgData name="Thomas Humphrey (1705413)" userId="c780d40b-30e5-49d0-9079-02c1cbd1b375" providerId="ADAL" clId="{4527D2CB-346A-4E08-A17B-A91ED4C1ABB0}" dt="2023-10-12T09:43:11.174" v="186"/>
          <ac:picMkLst>
            <pc:docMk/>
            <pc:sldMk cId="0" sldId="257"/>
            <ac:picMk id="4" creationId="{D3981B9F-7027-1E91-8A24-4EA90E17726C}"/>
          </ac:picMkLst>
        </pc:picChg>
      </pc:sldChg>
      <pc:sldChg chg="modSp mod">
        <pc:chgData name="Thomas Humphrey (1705413)" userId="c780d40b-30e5-49d0-9079-02c1cbd1b375" providerId="ADAL" clId="{4527D2CB-346A-4E08-A17B-A91ED4C1ABB0}" dt="2023-10-13T08:17:52.230" v="262" actId="20577"/>
        <pc:sldMkLst>
          <pc:docMk/>
          <pc:sldMk cId="0" sldId="262"/>
        </pc:sldMkLst>
        <pc:spChg chg="mod">
          <ac:chgData name="Thomas Humphrey (1705413)" userId="c780d40b-30e5-49d0-9079-02c1cbd1b375" providerId="ADAL" clId="{4527D2CB-346A-4E08-A17B-A91ED4C1ABB0}" dt="2023-10-13T08:17:52.230" v="262" actId="20577"/>
          <ac:spMkLst>
            <pc:docMk/>
            <pc:sldMk cId="0" sldId="262"/>
            <ac:spMk id="3" creationId="{00000000-0000-0000-0000-000000000000}"/>
          </ac:spMkLst>
        </pc:spChg>
      </pc:sldChg>
      <pc:sldChg chg="modSp mod">
        <pc:chgData name="Thomas Humphrey (1705413)" userId="c780d40b-30e5-49d0-9079-02c1cbd1b375" providerId="ADAL" clId="{4527D2CB-346A-4E08-A17B-A91ED4C1ABB0}" dt="2023-10-12T09:41:10.917" v="88" actId="33524"/>
        <pc:sldMkLst>
          <pc:docMk/>
          <pc:sldMk cId="0" sldId="263"/>
        </pc:sldMkLst>
        <pc:spChg chg="mod">
          <ac:chgData name="Thomas Humphrey (1705413)" userId="c780d40b-30e5-49d0-9079-02c1cbd1b375" providerId="ADAL" clId="{4527D2CB-346A-4E08-A17B-A91ED4C1ABB0}" dt="2023-10-12T09:41:10.917" v="88" actId="33524"/>
          <ac:spMkLst>
            <pc:docMk/>
            <pc:sldMk cId="0" sldId="263"/>
            <ac:spMk id="3" creationId="{00000000-0000-0000-0000-000000000000}"/>
          </ac:spMkLst>
        </pc:spChg>
      </pc:sldChg>
      <pc:sldChg chg="modSp mod">
        <pc:chgData name="Thomas Humphrey (1705413)" userId="c780d40b-30e5-49d0-9079-02c1cbd1b375" providerId="ADAL" clId="{4527D2CB-346A-4E08-A17B-A91ED4C1ABB0}" dt="2023-10-12T09:41:53.356" v="170" actId="21"/>
        <pc:sldMkLst>
          <pc:docMk/>
          <pc:sldMk cId="0" sldId="264"/>
        </pc:sldMkLst>
        <pc:spChg chg="mod">
          <ac:chgData name="Thomas Humphrey (1705413)" userId="c780d40b-30e5-49d0-9079-02c1cbd1b375" providerId="ADAL" clId="{4527D2CB-346A-4E08-A17B-A91ED4C1ABB0}" dt="2023-10-12T09:41:53.356" v="170" actId="21"/>
          <ac:spMkLst>
            <pc:docMk/>
            <pc:sldMk cId="0" sldId="264"/>
            <ac:spMk id="3" creationId="{00000000-0000-0000-0000-000000000000}"/>
          </ac:spMkLst>
        </pc:spChg>
      </pc:sldChg>
      <pc:sldChg chg="modSp mod">
        <pc:chgData name="Thomas Humphrey (1705413)" userId="c780d40b-30e5-49d0-9079-02c1cbd1b375" providerId="ADAL" clId="{4527D2CB-346A-4E08-A17B-A91ED4C1ABB0}" dt="2023-10-12T09:44:53.631" v="252" actId="15"/>
        <pc:sldMkLst>
          <pc:docMk/>
          <pc:sldMk cId="0" sldId="265"/>
        </pc:sldMkLst>
        <pc:spChg chg="mod">
          <ac:chgData name="Thomas Humphrey (1705413)" userId="c780d40b-30e5-49d0-9079-02c1cbd1b375" providerId="ADAL" clId="{4527D2CB-346A-4E08-A17B-A91ED4C1ABB0}" dt="2023-10-12T09:44:53.631" v="252" actId="15"/>
          <ac:spMkLst>
            <pc:docMk/>
            <pc:sldMk cId="0" sldId="265"/>
            <ac:spMk id="3" creationId="{00000000-0000-0000-0000-000000000000}"/>
          </ac:spMkLst>
        </pc:spChg>
      </pc:sldChg>
      <pc:sldChg chg="addSp delSp modSp new add del mod ord">
        <pc:chgData name="Thomas Humphrey (1705413)" userId="c780d40b-30e5-49d0-9079-02c1cbd1b375" providerId="ADAL" clId="{4527D2CB-346A-4E08-A17B-A91ED4C1ABB0}" dt="2023-10-12T09:43:40.327" v="191"/>
        <pc:sldMkLst>
          <pc:docMk/>
          <pc:sldMk cId="1771497940" sldId="266"/>
        </pc:sldMkLst>
        <pc:picChg chg="add mod">
          <ac:chgData name="Thomas Humphrey (1705413)" userId="c780d40b-30e5-49d0-9079-02c1cbd1b375" providerId="ADAL" clId="{4527D2CB-346A-4E08-A17B-A91ED4C1ABB0}" dt="2023-10-12T09:16:28.435" v="69" actId="1076"/>
          <ac:picMkLst>
            <pc:docMk/>
            <pc:sldMk cId="1771497940" sldId="266"/>
            <ac:picMk id="2" creationId="{F48405E5-D7B7-56A5-C370-D7D86073E3B7}"/>
          </ac:picMkLst>
        </pc:picChg>
        <pc:picChg chg="add mod">
          <ac:chgData name="Thomas Humphrey (1705413)" userId="c780d40b-30e5-49d0-9079-02c1cbd1b375" providerId="ADAL" clId="{4527D2CB-346A-4E08-A17B-A91ED4C1ABB0}" dt="2023-10-12T09:16:34.961" v="70" actId="1076"/>
          <ac:picMkLst>
            <pc:docMk/>
            <pc:sldMk cId="1771497940" sldId="266"/>
            <ac:picMk id="3" creationId="{54CD479C-6CCC-6EB5-8ABD-87F131F019CE}"/>
          </ac:picMkLst>
        </pc:picChg>
        <pc:picChg chg="add del mod">
          <ac:chgData name="Thomas Humphrey (1705413)" userId="c780d40b-30e5-49d0-9079-02c1cbd1b375" providerId="ADAL" clId="{4527D2CB-346A-4E08-A17B-A91ED4C1ABB0}" dt="2023-10-12T09:43:21.262" v="189" actId="21"/>
          <ac:picMkLst>
            <pc:docMk/>
            <pc:sldMk cId="1771497940" sldId="266"/>
            <ac:picMk id="4" creationId="{497EEE20-711E-9475-2034-9642E80BFDD8}"/>
          </ac:picMkLst>
        </pc:picChg>
        <pc:picChg chg="add mod">
          <ac:chgData name="Thomas Humphrey (1705413)" userId="c780d40b-30e5-49d0-9079-02c1cbd1b375" providerId="ADAL" clId="{4527D2CB-346A-4E08-A17B-A91ED4C1ABB0}" dt="2023-10-12T09:16:11.796" v="62" actId="1076"/>
          <ac:picMkLst>
            <pc:docMk/>
            <pc:sldMk cId="1771497940" sldId="266"/>
            <ac:picMk id="5" creationId="{EC7A3189-9C1A-B3ED-D7D4-DDE326D476EC}"/>
          </ac:picMkLst>
        </pc:picChg>
        <pc:picChg chg="add mod">
          <ac:chgData name="Thomas Humphrey (1705413)" userId="c780d40b-30e5-49d0-9079-02c1cbd1b375" providerId="ADAL" clId="{4527D2CB-346A-4E08-A17B-A91ED4C1ABB0}" dt="2023-10-12T09:16:39.088" v="73" actId="1076"/>
          <ac:picMkLst>
            <pc:docMk/>
            <pc:sldMk cId="1771497940" sldId="266"/>
            <ac:picMk id="6" creationId="{BCD2BA20-4B69-84DD-A0F8-1B431873307C}"/>
          </ac:picMkLst>
        </pc:picChg>
        <pc:picChg chg="add del mod">
          <ac:chgData name="Thomas Humphrey (1705413)" userId="c780d40b-30e5-49d0-9079-02c1cbd1b375" providerId="ADAL" clId="{4527D2CB-346A-4E08-A17B-A91ED4C1ABB0}" dt="2023-10-12T09:43:12.441" v="187" actId="21"/>
          <ac:picMkLst>
            <pc:docMk/>
            <pc:sldMk cId="1771497940" sldId="266"/>
            <ac:picMk id="7" creationId="{13ED3229-7F84-1C8F-487D-68BC612D16AB}"/>
          </ac:picMkLst>
        </pc:picChg>
        <pc:picChg chg="add mod">
          <ac:chgData name="Thomas Humphrey (1705413)" userId="c780d40b-30e5-49d0-9079-02c1cbd1b375" providerId="ADAL" clId="{4527D2CB-346A-4E08-A17B-A91ED4C1ABB0}" dt="2023-10-12T09:16:10.696" v="61" actId="14100"/>
          <ac:picMkLst>
            <pc:docMk/>
            <pc:sldMk cId="1771497940" sldId="266"/>
            <ac:picMk id="8" creationId="{101DAE34-4659-EE28-5C76-84947EA7C262}"/>
          </ac:picMkLst>
        </pc:picChg>
      </pc:sldChg>
      <pc:sldChg chg="addSp delSp modSp del mod">
        <pc:chgData name="Thomas Humphrey (1705413)" userId="c780d40b-30e5-49d0-9079-02c1cbd1b375" providerId="ADAL" clId="{4527D2CB-346A-4E08-A17B-A91ED4C1ABB0}" dt="2023-10-12T09:15:56.907" v="54" actId="2696"/>
        <pc:sldMkLst>
          <pc:docMk/>
          <pc:sldMk cId="0" sldId="267"/>
        </pc:sldMkLst>
        <pc:spChg chg="mod">
          <ac:chgData name="Thomas Humphrey (1705413)" userId="c780d40b-30e5-49d0-9079-02c1cbd1b375" providerId="ADAL" clId="{4527D2CB-346A-4E08-A17B-A91ED4C1ABB0}" dt="2023-10-12T09:13:06.420" v="11" actId="26606"/>
          <ac:spMkLst>
            <pc:docMk/>
            <pc:sldMk cId="0" sldId="267"/>
            <ac:spMk id="2" creationId="{00000000-0000-0000-0000-000000000000}"/>
          </ac:spMkLst>
        </pc:spChg>
        <pc:spChg chg="add del mod">
          <ac:chgData name="Thomas Humphrey (1705413)" userId="c780d40b-30e5-49d0-9079-02c1cbd1b375" providerId="ADAL" clId="{4527D2CB-346A-4E08-A17B-A91ED4C1ABB0}" dt="2023-10-12T09:12:55.491" v="7" actId="21"/>
          <ac:spMkLst>
            <pc:docMk/>
            <pc:sldMk cId="0" sldId="267"/>
            <ac:spMk id="6" creationId="{201FBDA5-3AC5-5F2C-28F3-EC64D29564CD}"/>
          </ac:spMkLst>
        </pc:spChg>
        <pc:spChg chg="add del mod">
          <ac:chgData name="Thomas Humphrey (1705413)" userId="c780d40b-30e5-49d0-9079-02c1cbd1b375" providerId="ADAL" clId="{4527D2CB-346A-4E08-A17B-A91ED4C1ABB0}" dt="2023-10-12T09:12:59.537" v="9" actId="478"/>
          <ac:spMkLst>
            <pc:docMk/>
            <pc:sldMk cId="0" sldId="267"/>
            <ac:spMk id="8" creationId="{74FB6112-27EF-D484-9529-6AAC158E3A62}"/>
          </ac:spMkLst>
        </pc:spChg>
        <pc:spChg chg="add del mod">
          <ac:chgData name="Thomas Humphrey (1705413)" userId="c780d40b-30e5-49d0-9079-02c1cbd1b375" providerId="ADAL" clId="{4527D2CB-346A-4E08-A17B-A91ED4C1ABB0}" dt="2023-10-12T09:15:37.368" v="49" actId="478"/>
          <ac:spMkLst>
            <pc:docMk/>
            <pc:sldMk cId="0" sldId="267"/>
            <ac:spMk id="19" creationId="{6619619F-7B93-688D-9A81-56D0A5059706}"/>
          </ac:spMkLst>
        </pc:spChg>
        <pc:spChg chg="add">
          <ac:chgData name="Thomas Humphrey (1705413)" userId="c780d40b-30e5-49d0-9079-02c1cbd1b375" providerId="ADAL" clId="{4527D2CB-346A-4E08-A17B-A91ED4C1ABB0}" dt="2023-10-12T09:13:06.420" v="11" actId="26606"/>
          <ac:spMkLst>
            <pc:docMk/>
            <pc:sldMk cId="0" sldId="267"/>
            <ac:spMk id="20" creationId="{E009DD9B-5EE2-4C0D-8B2B-351C8C102205}"/>
          </ac:spMkLst>
        </pc:spChg>
        <pc:spChg chg="add">
          <ac:chgData name="Thomas Humphrey (1705413)" userId="c780d40b-30e5-49d0-9079-02c1cbd1b375" providerId="ADAL" clId="{4527D2CB-346A-4E08-A17B-A91ED4C1ABB0}" dt="2023-10-12T09:13:06.420" v="11" actId="26606"/>
          <ac:spMkLst>
            <pc:docMk/>
            <pc:sldMk cId="0" sldId="267"/>
            <ac:spMk id="22" creationId="{E720DB99-7745-4E75-9D96-AAB6D55C531E}"/>
          </ac:spMkLst>
        </pc:spChg>
        <pc:spChg chg="add">
          <ac:chgData name="Thomas Humphrey (1705413)" userId="c780d40b-30e5-49d0-9079-02c1cbd1b375" providerId="ADAL" clId="{4527D2CB-346A-4E08-A17B-A91ED4C1ABB0}" dt="2023-10-12T09:13:06.420" v="11" actId="26606"/>
          <ac:spMkLst>
            <pc:docMk/>
            <pc:sldMk cId="0" sldId="267"/>
            <ac:spMk id="24" creationId="{D68803C4-E159-4360-B7BB-74205C8F782D}"/>
          </ac:spMkLst>
        </pc:spChg>
        <pc:spChg chg="add">
          <ac:chgData name="Thomas Humphrey (1705413)" userId="c780d40b-30e5-49d0-9079-02c1cbd1b375" providerId="ADAL" clId="{4527D2CB-346A-4E08-A17B-A91ED4C1ABB0}" dt="2023-10-12T09:13:06.420" v="11" actId="26606"/>
          <ac:spMkLst>
            <pc:docMk/>
            <pc:sldMk cId="0" sldId="267"/>
            <ac:spMk id="26" creationId="{504B0465-3B07-49BF-BEA7-D81476246293}"/>
          </ac:spMkLst>
        </pc:spChg>
        <pc:spChg chg="add">
          <ac:chgData name="Thomas Humphrey (1705413)" userId="c780d40b-30e5-49d0-9079-02c1cbd1b375" providerId="ADAL" clId="{4527D2CB-346A-4E08-A17B-A91ED4C1ABB0}" dt="2023-10-12T09:13:06.420" v="11" actId="26606"/>
          <ac:spMkLst>
            <pc:docMk/>
            <pc:sldMk cId="0" sldId="267"/>
            <ac:spMk id="28" creationId="{49B7FFA5-14CB-4A4F-9BCC-CA3AA5D9D276}"/>
          </ac:spMkLst>
        </pc:spChg>
        <pc:spChg chg="add">
          <ac:chgData name="Thomas Humphrey (1705413)" userId="c780d40b-30e5-49d0-9079-02c1cbd1b375" providerId="ADAL" clId="{4527D2CB-346A-4E08-A17B-A91ED4C1ABB0}" dt="2023-10-12T09:13:06.420" v="11" actId="26606"/>
          <ac:spMkLst>
            <pc:docMk/>
            <pc:sldMk cId="0" sldId="267"/>
            <ac:spMk id="30" creationId="{04E48745-7512-4EC2-9E20-9092D12150CA}"/>
          </ac:spMkLst>
        </pc:spChg>
        <pc:picChg chg="add del mod">
          <ac:chgData name="Thomas Humphrey (1705413)" userId="c780d40b-30e5-49d0-9079-02c1cbd1b375" providerId="ADAL" clId="{4527D2CB-346A-4E08-A17B-A91ED4C1ABB0}" dt="2023-10-12T09:12:57.437" v="8" actId="21"/>
          <ac:picMkLst>
            <pc:docMk/>
            <pc:sldMk cId="0" sldId="267"/>
            <ac:picMk id="4" creationId="{ABE668C5-05B8-22B0-78D7-0344C49AB0D0}"/>
          </ac:picMkLst>
        </pc:picChg>
        <pc:picChg chg="add del mod">
          <ac:chgData name="Thomas Humphrey (1705413)" userId="c780d40b-30e5-49d0-9079-02c1cbd1b375" providerId="ADAL" clId="{4527D2CB-346A-4E08-A17B-A91ED4C1ABB0}" dt="2023-10-12T09:15:34.656" v="47" actId="21"/>
          <ac:picMkLst>
            <pc:docMk/>
            <pc:sldMk cId="0" sldId="267"/>
            <ac:picMk id="9" creationId="{15463A73-298C-B5FD-0928-179D732AEAEC}"/>
          </ac:picMkLst>
        </pc:picChg>
        <pc:picChg chg="add del mod">
          <ac:chgData name="Thomas Humphrey (1705413)" userId="c780d40b-30e5-49d0-9079-02c1cbd1b375" providerId="ADAL" clId="{4527D2CB-346A-4E08-A17B-A91ED4C1ABB0}" dt="2023-10-12T09:15:34.656" v="47" actId="21"/>
          <ac:picMkLst>
            <pc:docMk/>
            <pc:sldMk cId="0" sldId="267"/>
            <ac:picMk id="10" creationId="{76A6C57A-EB04-32B0-BF9C-56394921B362}"/>
          </ac:picMkLst>
        </pc:picChg>
        <pc:picChg chg="add del mod">
          <ac:chgData name="Thomas Humphrey (1705413)" userId="c780d40b-30e5-49d0-9079-02c1cbd1b375" providerId="ADAL" clId="{4527D2CB-346A-4E08-A17B-A91ED4C1ABB0}" dt="2023-10-12T09:15:34.656" v="47" actId="21"/>
          <ac:picMkLst>
            <pc:docMk/>
            <pc:sldMk cId="0" sldId="267"/>
            <ac:picMk id="11" creationId="{220D4F3B-A264-9F8E-5A5A-E08E8F85033D}"/>
          </ac:picMkLst>
        </pc:picChg>
        <pc:picChg chg="add del mod ord">
          <ac:chgData name="Thomas Humphrey (1705413)" userId="c780d40b-30e5-49d0-9079-02c1cbd1b375" providerId="ADAL" clId="{4527D2CB-346A-4E08-A17B-A91ED4C1ABB0}" dt="2023-10-12T09:15:34.656" v="47" actId="21"/>
          <ac:picMkLst>
            <pc:docMk/>
            <pc:sldMk cId="0" sldId="267"/>
            <ac:picMk id="12" creationId="{74963A12-D193-22F8-435D-6CFC953C0BF1}"/>
          </ac:picMkLst>
        </pc:picChg>
        <pc:picChg chg="add del mod">
          <ac:chgData name="Thomas Humphrey (1705413)" userId="c780d40b-30e5-49d0-9079-02c1cbd1b375" providerId="ADAL" clId="{4527D2CB-346A-4E08-A17B-A91ED4C1ABB0}" dt="2023-10-12T09:15:34.656" v="47" actId="21"/>
          <ac:picMkLst>
            <pc:docMk/>
            <pc:sldMk cId="0" sldId="267"/>
            <ac:picMk id="13" creationId="{DFC07F48-5255-AF17-3195-339A5BB44DEE}"/>
          </ac:picMkLst>
        </pc:picChg>
        <pc:picChg chg="add del mod">
          <ac:chgData name="Thomas Humphrey (1705413)" userId="c780d40b-30e5-49d0-9079-02c1cbd1b375" providerId="ADAL" clId="{4527D2CB-346A-4E08-A17B-A91ED4C1ABB0}" dt="2023-10-12T09:14:05.859" v="20" actId="478"/>
          <ac:picMkLst>
            <pc:docMk/>
            <pc:sldMk cId="0" sldId="267"/>
            <ac:picMk id="14" creationId="{59B406AF-5D45-4D3F-47FC-380C37BD8314}"/>
          </ac:picMkLst>
        </pc:picChg>
        <pc:picChg chg="add del mod modCrop">
          <ac:chgData name="Thomas Humphrey (1705413)" userId="c780d40b-30e5-49d0-9079-02c1cbd1b375" providerId="ADAL" clId="{4527D2CB-346A-4E08-A17B-A91ED4C1ABB0}" dt="2023-10-12T09:15:34.656" v="47" actId="21"/>
          <ac:picMkLst>
            <pc:docMk/>
            <pc:sldMk cId="0" sldId="267"/>
            <ac:picMk id="15" creationId="{8FC8BABA-51FA-7473-3885-E29D3F331AEB}"/>
          </ac:picMkLst>
        </pc:picChg>
        <pc:picChg chg="add del mod">
          <ac:chgData name="Thomas Humphrey (1705413)" userId="c780d40b-30e5-49d0-9079-02c1cbd1b375" providerId="ADAL" clId="{4527D2CB-346A-4E08-A17B-A91ED4C1ABB0}" dt="2023-10-12T09:15:34.656" v="47" actId="21"/>
          <ac:picMkLst>
            <pc:docMk/>
            <pc:sldMk cId="0" sldId="267"/>
            <ac:picMk id="17" creationId="{EE1436FE-CC59-3313-D9DB-FF0D0B8620B8}"/>
          </ac:picMkLst>
        </pc:picChg>
        <pc:picChg chg="add del mod">
          <ac:chgData name="Thomas Humphrey (1705413)" userId="c780d40b-30e5-49d0-9079-02c1cbd1b375" providerId="ADAL" clId="{4527D2CB-346A-4E08-A17B-A91ED4C1ABB0}" dt="2023-10-12T09:15:42.949" v="51"/>
          <ac:picMkLst>
            <pc:docMk/>
            <pc:sldMk cId="0" sldId="267"/>
            <ac:picMk id="21" creationId="{317A5AFA-BBB2-9B00-ADF8-CC65BB13ECDD}"/>
          </ac:picMkLst>
        </pc:picChg>
        <pc:picChg chg="add del mod">
          <ac:chgData name="Thomas Humphrey (1705413)" userId="c780d40b-30e5-49d0-9079-02c1cbd1b375" providerId="ADAL" clId="{4527D2CB-346A-4E08-A17B-A91ED4C1ABB0}" dt="2023-10-12T09:15:42.949" v="51"/>
          <ac:picMkLst>
            <pc:docMk/>
            <pc:sldMk cId="0" sldId="267"/>
            <ac:picMk id="23" creationId="{AC9BF302-8389-9B6E-685F-F4FB2F0F0166}"/>
          </ac:picMkLst>
        </pc:picChg>
        <pc:picChg chg="add del mod">
          <ac:chgData name="Thomas Humphrey (1705413)" userId="c780d40b-30e5-49d0-9079-02c1cbd1b375" providerId="ADAL" clId="{4527D2CB-346A-4E08-A17B-A91ED4C1ABB0}" dt="2023-10-12T09:15:42.949" v="51"/>
          <ac:picMkLst>
            <pc:docMk/>
            <pc:sldMk cId="0" sldId="267"/>
            <ac:picMk id="25" creationId="{B5F58F27-ABDA-95C5-3F9C-EEC1A4EBEE9E}"/>
          </ac:picMkLst>
        </pc:picChg>
        <pc:picChg chg="add del mod">
          <ac:chgData name="Thomas Humphrey (1705413)" userId="c780d40b-30e5-49d0-9079-02c1cbd1b375" providerId="ADAL" clId="{4527D2CB-346A-4E08-A17B-A91ED4C1ABB0}" dt="2023-10-12T09:15:42.949" v="51"/>
          <ac:picMkLst>
            <pc:docMk/>
            <pc:sldMk cId="0" sldId="267"/>
            <ac:picMk id="27" creationId="{0F1691B9-922E-64D4-104D-084E2A01B58D}"/>
          </ac:picMkLst>
        </pc:picChg>
        <pc:picChg chg="add del mod">
          <ac:chgData name="Thomas Humphrey (1705413)" userId="c780d40b-30e5-49d0-9079-02c1cbd1b375" providerId="ADAL" clId="{4527D2CB-346A-4E08-A17B-A91ED4C1ABB0}" dt="2023-10-12T09:15:42.949" v="51"/>
          <ac:picMkLst>
            <pc:docMk/>
            <pc:sldMk cId="0" sldId="267"/>
            <ac:picMk id="29" creationId="{6C7E8DA9-9BB5-7226-14B7-1CECDE01D0D1}"/>
          </ac:picMkLst>
        </pc:picChg>
        <pc:picChg chg="add del mod">
          <ac:chgData name="Thomas Humphrey (1705413)" userId="c780d40b-30e5-49d0-9079-02c1cbd1b375" providerId="ADAL" clId="{4527D2CB-346A-4E08-A17B-A91ED4C1ABB0}" dt="2023-10-12T09:15:42.949" v="51"/>
          <ac:picMkLst>
            <pc:docMk/>
            <pc:sldMk cId="0" sldId="267"/>
            <ac:picMk id="31" creationId="{20069F60-BA40-6D08-D0CD-1C4BBDA3F9F4}"/>
          </ac:picMkLst>
        </pc:picChg>
        <pc:picChg chg="add del mod">
          <ac:chgData name="Thomas Humphrey (1705413)" userId="c780d40b-30e5-49d0-9079-02c1cbd1b375" providerId="ADAL" clId="{4527D2CB-346A-4E08-A17B-A91ED4C1ABB0}" dt="2023-10-12T09:15:42.949" v="51"/>
          <ac:picMkLst>
            <pc:docMk/>
            <pc:sldMk cId="0" sldId="267"/>
            <ac:picMk id="32" creationId="{E30C9C38-8520-7F62-8A88-DDADCC1405A8}"/>
          </ac:picMkLst>
        </pc:picChg>
        <pc:picChg chg="add del mod">
          <ac:chgData name="Thomas Humphrey (1705413)" userId="c780d40b-30e5-49d0-9079-02c1cbd1b375" providerId="ADAL" clId="{4527D2CB-346A-4E08-A17B-A91ED4C1ABB0}" dt="2023-10-12T09:15:48.266" v="53"/>
          <ac:picMkLst>
            <pc:docMk/>
            <pc:sldMk cId="0" sldId="267"/>
            <ac:picMk id="33" creationId="{9B3790AC-73D3-00A1-6A28-B5ED1ED0864D}"/>
          </ac:picMkLst>
        </pc:picChg>
        <pc:picChg chg="add del mod">
          <ac:chgData name="Thomas Humphrey (1705413)" userId="c780d40b-30e5-49d0-9079-02c1cbd1b375" providerId="ADAL" clId="{4527D2CB-346A-4E08-A17B-A91ED4C1ABB0}" dt="2023-10-12T09:15:48.266" v="53"/>
          <ac:picMkLst>
            <pc:docMk/>
            <pc:sldMk cId="0" sldId="267"/>
            <ac:picMk id="34" creationId="{C92BF474-6F98-3436-8C15-A35C5611443A}"/>
          </ac:picMkLst>
        </pc:picChg>
        <pc:picChg chg="add del mod">
          <ac:chgData name="Thomas Humphrey (1705413)" userId="c780d40b-30e5-49d0-9079-02c1cbd1b375" providerId="ADAL" clId="{4527D2CB-346A-4E08-A17B-A91ED4C1ABB0}" dt="2023-10-12T09:15:48.266" v="53"/>
          <ac:picMkLst>
            <pc:docMk/>
            <pc:sldMk cId="0" sldId="267"/>
            <ac:picMk id="35" creationId="{7CEE2B31-7CF7-3DFE-877D-5B1472505936}"/>
          </ac:picMkLst>
        </pc:picChg>
        <pc:picChg chg="add del mod">
          <ac:chgData name="Thomas Humphrey (1705413)" userId="c780d40b-30e5-49d0-9079-02c1cbd1b375" providerId="ADAL" clId="{4527D2CB-346A-4E08-A17B-A91ED4C1ABB0}" dt="2023-10-12T09:15:48.266" v="53"/>
          <ac:picMkLst>
            <pc:docMk/>
            <pc:sldMk cId="0" sldId="267"/>
            <ac:picMk id="36" creationId="{B42C573F-EB2A-7E0D-AB2B-0C08ECEAD6E9}"/>
          </ac:picMkLst>
        </pc:picChg>
        <pc:picChg chg="add del mod">
          <ac:chgData name="Thomas Humphrey (1705413)" userId="c780d40b-30e5-49d0-9079-02c1cbd1b375" providerId="ADAL" clId="{4527D2CB-346A-4E08-A17B-A91ED4C1ABB0}" dt="2023-10-12T09:15:48.266" v="53"/>
          <ac:picMkLst>
            <pc:docMk/>
            <pc:sldMk cId="0" sldId="267"/>
            <ac:picMk id="37" creationId="{3A6B96C5-AF8E-3CD5-4EC1-41E323BD1F8D}"/>
          </ac:picMkLst>
        </pc:picChg>
        <pc:picChg chg="add del mod">
          <ac:chgData name="Thomas Humphrey (1705413)" userId="c780d40b-30e5-49d0-9079-02c1cbd1b375" providerId="ADAL" clId="{4527D2CB-346A-4E08-A17B-A91ED4C1ABB0}" dt="2023-10-12T09:15:48.266" v="53"/>
          <ac:picMkLst>
            <pc:docMk/>
            <pc:sldMk cId="0" sldId="267"/>
            <ac:picMk id="38" creationId="{2F12A80C-F965-FD2D-FC2F-FA412A5A1C14}"/>
          </ac:picMkLst>
        </pc:picChg>
        <pc:picChg chg="add del mod">
          <ac:chgData name="Thomas Humphrey (1705413)" userId="c780d40b-30e5-49d0-9079-02c1cbd1b375" providerId="ADAL" clId="{4527D2CB-346A-4E08-A17B-A91ED4C1ABB0}" dt="2023-10-12T09:15:48.266" v="53"/>
          <ac:picMkLst>
            <pc:docMk/>
            <pc:sldMk cId="0" sldId="267"/>
            <ac:picMk id="39" creationId="{A1FE9878-D87E-42E9-3A83-E950FD0C5CAD}"/>
          </ac:picMkLst>
        </pc:picChg>
        <pc:picChg chg="add del">
          <ac:chgData name="Thomas Humphrey (1705413)" userId="c780d40b-30e5-49d0-9079-02c1cbd1b375" providerId="ADAL" clId="{4527D2CB-346A-4E08-A17B-A91ED4C1ABB0}" dt="2023-10-12T09:12:57.437" v="8" actId="21"/>
          <ac:picMkLst>
            <pc:docMk/>
            <pc:sldMk cId="0" sldId="267"/>
            <ac:picMk id="1026" creationId="{00000000-0000-0000-0000-000000000000}"/>
          </ac:picMkLst>
        </pc:picChg>
        <pc:picChg chg="add del">
          <ac:chgData name="Thomas Humphrey (1705413)" userId="c780d40b-30e5-49d0-9079-02c1cbd1b375" providerId="ADAL" clId="{4527D2CB-346A-4E08-A17B-A91ED4C1ABB0}" dt="2023-10-12T09:12:57.437" v="8" actId="21"/>
          <ac:picMkLst>
            <pc:docMk/>
            <pc:sldMk cId="0" sldId="267"/>
            <ac:picMk id="1027" creationId="{00000000-0000-0000-0000-000000000000}"/>
          </ac:picMkLst>
        </pc:picChg>
        <pc:picChg chg="add del mod">
          <ac:chgData name="Thomas Humphrey (1705413)" userId="c780d40b-30e5-49d0-9079-02c1cbd1b375" providerId="ADAL" clId="{4527D2CB-346A-4E08-A17B-A91ED4C1ABB0}" dt="2023-10-12T09:12:57.437" v="8" actId="21"/>
          <ac:picMkLst>
            <pc:docMk/>
            <pc:sldMk cId="0" sldId="267"/>
            <ac:picMk id="1029" creationId="{00000000-0000-0000-0000-000000000000}"/>
          </ac:picMkLst>
        </pc:picChg>
        <pc:picChg chg="add del">
          <ac:chgData name="Thomas Humphrey (1705413)" userId="c780d40b-30e5-49d0-9079-02c1cbd1b375" providerId="ADAL" clId="{4527D2CB-346A-4E08-A17B-A91ED4C1ABB0}" dt="2023-10-12T09:12:57.437" v="8" actId="21"/>
          <ac:picMkLst>
            <pc:docMk/>
            <pc:sldMk cId="0" sldId="267"/>
            <ac:picMk id="1031" creationId="{00000000-0000-0000-0000-000000000000}"/>
          </ac:picMkLst>
        </pc:picChg>
        <pc:picChg chg="add del">
          <ac:chgData name="Thomas Humphrey (1705413)" userId="c780d40b-30e5-49d0-9079-02c1cbd1b375" providerId="ADAL" clId="{4527D2CB-346A-4E08-A17B-A91ED4C1ABB0}" dt="2023-10-12T09:12:57.437" v="8" actId="21"/>
          <ac:picMkLst>
            <pc:docMk/>
            <pc:sldMk cId="0" sldId="267"/>
            <ac:picMk id="1033" creationId="{00000000-0000-0000-0000-000000000000}"/>
          </ac:picMkLst>
        </pc:picChg>
        <pc:picChg chg="add del">
          <ac:chgData name="Thomas Humphrey (1705413)" userId="c780d40b-30e5-49d0-9079-02c1cbd1b375" providerId="ADAL" clId="{4527D2CB-346A-4E08-A17B-A91ED4C1ABB0}" dt="2023-10-12T09:12:57.437" v="8" actId="21"/>
          <ac:picMkLst>
            <pc:docMk/>
            <pc:sldMk cId="0" sldId="267"/>
            <ac:picMk id="1035" creationId="{00000000-0000-0000-0000-000000000000}"/>
          </ac:picMkLst>
        </pc:picChg>
      </pc:sldChg>
      <pc:sldChg chg="addSp delSp modSp new del mod">
        <pc:chgData name="Thomas Humphrey (1705413)" userId="c780d40b-30e5-49d0-9079-02c1cbd1b375" providerId="ADAL" clId="{4527D2CB-346A-4E08-A17B-A91ED4C1ABB0}" dt="2023-10-12T09:40:08.157" v="83" actId="2696"/>
        <pc:sldMkLst>
          <pc:docMk/>
          <pc:sldMk cId="4275249025" sldId="267"/>
        </pc:sldMkLst>
        <pc:spChg chg="add del mod">
          <ac:chgData name="Thomas Humphrey (1705413)" userId="c780d40b-30e5-49d0-9079-02c1cbd1b375" providerId="ADAL" clId="{4527D2CB-346A-4E08-A17B-A91ED4C1ABB0}" dt="2023-10-12T09:39:55.140" v="82"/>
          <ac:spMkLst>
            <pc:docMk/>
            <pc:sldMk cId="4275249025" sldId="267"/>
            <ac:spMk id="3" creationId="{5ACDE3EA-83C2-C756-4C73-20E4D3A525E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6CE906-49D0-4763-9504-4CF996933800}" type="datetimeFigureOut">
              <a:rPr lang="en-GB" smtClean="0"/>
              <a:t>13/10/2023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4F690C-AB28-4C59-A8F1-E51ACDEF0F5A}" type="slidenum">
              <a:rPr lang="en-GB" smtClean="0"/>
              <a:t>‹#›</a:t>
            </a:fld>
            <a:endParaRPr lang="en-GB"/>
          </a:p>
        </p:txBody>
      </p:sp>
    </p:spTree>
    <p:extLst>
      <p:ext uri="{BB962C8B-B14F-4D97-AF65-F5344CB8AC3E}">
        <p14:creationId xmlns:p14="http://schemas.microsoft.com/office/powerpoint/2010/main" val="1007672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A9A66FC-BEDC-4FB3-9018-82825ED3484B}" type="datetimeFigureOut">
              <a:rPr lang="en-GB" smtClean="0"/>
              <a:t>13/10/2023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D6ACF8FE-1795-4DF4-BD5E-F22CC245B26F}" type="slidenum">
              <a:rPr lang="en-GB" smtClean="0"/>
              <a:t>‹#›</a:t>
            </a:fld>
            <a:endParaRPr lang="en-GB"/>
          </a:p>
        </p:txBody>
      </p:sp>
    </p:spTree>
    <p:extLst>
      <p:ext uri="{BB962C8B-B14F-4D97-AF65-F5344CB8AC3E}">
        <p14:creationId xmlns:p14="http://schemas.microsoft.com/office/powerpoint/2010/main" val="28525379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A9A66FC-BEDC-4FB3-9018-82825ED3484B}" type="datetimeFigureOut">
              <a:rPr lang="en-GB" smtClean="0"/>
              <a:t>13/10/2023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ACF8FE-1795-4DF4-BD5E-F22CC245B26F}" type="slidenum">
              <a:rPr lang="en-GB" smtClean="0"/>
              <a:t>‹#›</a:t>
            </a:fld>
            <a:endParaRPr lang="en-GB"/>
          </a:p>
        </p:txBody>
      </p:sp>
    </p:spTree>
    <p:extLst>
      <p:ext uri="{BB962C8B-B14F-4D97-AF65-F5344CB8AC3E}">
        <p14:creationId xmlns:p14="http://schemas.microsoft.com/office/powerpoint/2010/main" val="14229611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8A9A66FC-BEDC-4FB3-9018-82825ED3484B}" type="datetimeFigureOut">
              <a:rPr lang="en-GB" smtClean="0"/>
              <a:t>13/10/2023</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D6ACF8FE-1795-4DF4-BD5E-F22CC245B26F}" type="slidenum">
              <a:rPr lang="en-GB" smtClean="0"/>
              <a:t>‹#›</a:t>
            </a:fld>
            <a:endParaRPr lang="en-GB"/>
          </a:p>
        </p:txBody>
      </p:sp>
    </p:spTree>
    <p:extLst>
      <p:ext uri="{BB962C8B-B14F-4D97-AF65-F5344CB8AC3E}">
        <p14:creationId xmlns:p14="http://schemas.microsoft.com/office/powerpoint/2010/main" val="11416382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A9A66FC-BEDC-4FB3-9018-82825ED3484B}" type="datetimeFigureOut">
              <a:rPr lang="en-GB" smtClean="0"/>
              <a:t>13/10/2023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ACF8FE-1795-4DF4-BD5E-F22CC245B26F}" type="slidenum">
              <a:rPr lang="en-GB" smtClean="0"/>
              <a:t>‹#›</a:t>
            </a:fld>
            <a:endParaRPr lang="en-GB"/>
          </a:p>
        </p:txBody>
      </p:sp>
    </p:spTree>
    <p:extLst>
      <p:ext uri="{BB962C8B-B14F-4D97-AF65-F5344CB8AC3E}">
        <p14:creationId xmlns:p14="http://schemas.microsoft.com/office/powerpoint/2010/main" val="8463391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A9A66FC-BEDC-4FB3-9018-82825ED3484B}" type="datetimeFigureOut">
              <a:rPr lang="en-GB" smtClean="0"/>
              <a:t>13/10/2023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ACF8FE-1795-4DF4-BD5E-F22CC245B26F}" type="slidenum">
              <a:rPr lang="en-GB" smtClean="0"/>
              <a:t>‹#›</a:t>
            </a:fld>
            <a:endParaRPr lang="en-GB"/>
          </a:p>
        </p:txBody>
      </p:sp>
    </p:spTree>
    <p:extLst>
      <p:ext uri="{BB962C8B-B14F-4D97-AF65-F5344CB8AC3E}">
        <p14:creationId xmlns:p14="http://schemas.microsoft.com/office/powerpoint/2010/main" val="7623779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A9A66FC-BEDC-4FB3-9018-82825ED3484B}" type="datetimeFigureOut">
              <a:rPr lang="en-GB" smtClean="0"/>
              <a:t>13/10/2023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ACF8FE-1795-4DF4-BD5E-F22CC245B26F}" type="slidenum">
              <a:rPr lang="en-GB" smtClean="0"/>
              <a:t>‹#›</a:t>
            </a:fld>
            <a:endParaRPr lang="en-GB"/>
          </a:p>
        </p:txBody>
      </p:sp>
    </p:spTree>
    <p:extLst>
      <p:ext uri="{BB962C8B-B14F-4D97-AF65-F5344CB8AC3E}">
        <p14:creationId xmlns:p14="http://schemas.microsoft.com/office/powerpoint/2010/main" val="26695466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9A66FC-BEDC-4FB3-9018-82825ED3484B}" type="datetimeFigureOut">
              <a:rPr lang="en-GB" smtClean="0"/>
              <a:t>13/10/2023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6ACF8FE-1795-4DF4-BD5E-F22CC245B26F}" type="slidenum">
              <a:rPr lang="en-GB" smtClean="0"/>
              <a:t>‹#›</a:t>
            </a:fld>
            <a:endParaRPr lang="en-GB"/>
          </a:p>
        </p:txBody>
      </p:sp>
    </p:spTree>
    <p:extLst>
      <p:ext uri="{BB962C8B-B14F-4D97-AF65-F5344CB8AC3E}">
        <p14:creationId xmlns:p14="http://schemas.microsoft.com/office/powerpoint/2010/main" val="4273408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A9A66FC-BEDC-4FB3-9018-82825ED3484B}" type="datetimeFigureOut">
              <a:rPr lang="en-GB" smtClean="0"/>
              <a:t>13/10/2023</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D6ACF8FE-1795-4DF4-BD5E-F22CC245B26F}" type="slidenum">
              <a:rPr lang="en-GB" smtClean="0"/>
              <a:t>‹#›</a:t>
            </a:fld>
            <a:endParaRPr lang="en-GB"/>
          </a:p>
        </p:txBody>
      </p:sp>
    </p:spTree>
    <p:extLst>
      <p:ext uri="{BB962C8B-B14F-4D97-AF65-F5344CB8AC3E}">
        <p14:creationId xmlns:p14="http://schemas.microsoft.com/office/powerpoint/2010/main" val="23440468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A9A66FC-BEDC-4FB3-9018-82825ED3484B}" type="datetimeFigureOut">
              <a:rPr lang="en-GB" smtClean="0"/>
              <a:t>13/10/2023</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D6ACF8FE-1795-4DF4-BD5E-F22CC245B26F}" type="slidenum">
              <a:rPr lang="en-GB" smtClean="0"/>
              <a:t>‹#›</a:t>
            </a:fld>
            <a:endParaRPr lang="en-GB"/>
          </a:p>
        </p:txBody>
      </p:sp>
    </p:spTree>
    <p:extLst>
      <p:ext uri="{BB962C8B-B14F-4D97-AF65-F5344CB8AC3E}">
        <p14:creationId xmlns:p14="http://schemas.microsoft.com/office/powerpoint/2010/main" val="15648421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A9A66FC-BEDC-4FB3-9018-82825ED3484B}" type="datetimeFigureOut">
              <a:rPr lang="en-GB" smtClean="0"/>
              <a:t>13/10/2023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ACF8FE-1795-4DF4-BD5E-F22CC245B26F}" type="slidenum">
              <a:rPr lang="en-GB" smtClean="0"/>
              <a:t>‹#›</a:t>
            </a:fld>
            <a:endParaRPr lang="en-GB"/>
          </a:p>
        </p:txBody>
      </p:sp>
    </p:spTree>
    <p:extLst>
      <p:ext uri="{BB962C8B-B14F-4D97-AF65-F5344CB8AC3E}">
        <p14:creationId xmlns:p14="http://schemas.microsoft.com/office/powerpoint/2010/main" val="2319413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A9A66FC-BEDC-4FB3-9018-82825ED3484B}" type="datetimeFigureOut">
              <a:rPr lang="en-GB" smtClean="0"/>
              <a:t>13/10/2023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ACF8FE-1795-4DF4-BD5E-F22CC245B26F}" type="slidenum">
              <a:rPr lang="en-GB" smtClean="0"/>
              <a:t>‹#›</a:t>
            </a:fld>
            <a:endParaRPr lang="en-GB"/>
          </a:p>
        </p:txBody>
      </p:sp>
    </p:spTree>
    <p:extLst>
      <p:ext uri="{BB962C8B-B14F-4D97-AF65-F5344CB8AC3E}">
        <p14:creationId xmlns:p14="http://schemas.microsoft.com/office/powerpoint/2010/main" val="36669023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A9A66FC-BEDC-4FB3-9018-82825ED3484B}" type="datetimeFigureOut">
              <a:rPr lang="en-GB" smtClean="0"/>
              <a:t>13/10/2023</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D6ACF8FE-1795-4DF4-BD5E-F22CC245B26F}" type="slidenum">
              <a:rPr lang="en-GB" smtClean="0"/>
              <a:t>‹#›</a:t>
            </a:fld>
            <a:endParaRPr lang="en-GB"/>
          </a:p>
        </p:txBody>
      </p:sp>
    </p:spTree>
    <p:extLst>
      <p:ext uri="{BB962C8B-B14F-4D97-AF65-F5344CB8AC3E}">
        <p14:creationId xmlns:p14="http://schemas.microsoft.com/office/powerpoint/2010/main" val="24875294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ags" Target="../tags/tag1.xml"/><Relationship Id="rId5" Type="http://schemas.openxmlformats.org/officeDocument/2006/relationships/image" Target="../media/image2.png"/><Relationship Id="rId4" Type="http://schemas.microsoft.com/office/2007/relationships/hdphoto" Target="../media/hdphoto2.wdp"/></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ags" Target="../tags/tag2.xml"/><Relationship Id="rId5" Type="http://schemas.openxmlformats.org/officeDocument/2006/relationships/image" Target="../media/image2.png"/><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ags" Target="../tags/tag3.xml"/><Relationship Id="rId5" Type="http://schemas.openxmlformats.org/officeDocument/2006/relationships/image" Target="../media/image2.png"/><Relationship Id="rId4" Type="http://schemas.microsoft.com/office/2007/relationships/hdphoto" Target="../media/hdphoto2.wdp"/></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ags" Target="../tags/tag4.xml"/><Relationship Id="rId5" Type="http://schemas.openxmlformats.org/officeDocument/2006/relationships/image" Target="../media/image2.png"/><Relationship Id="rId4" Type="http://schemas.microsoft.com/office/2007/relationships/hdphoto" Target="../media/hdphoto2.wdp"/></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ags" Target="../tags/tag5.xml"/><Relationship Id="rId5" Type="http://schemas.openxmlformats.org/officeDocument/2006/relationships/image" Target="../media/image2.png"/><Relationship Id="rId4" Type="http://schemas.microsoft.com/office/2007/relationships/hdphoto" Target="../media/hdphoto2.wdp"/></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ags" Target="../tags/tag6.xml"/><Relationship Id="rId5" Type="http://schemas.openxmlformats.org/officeDocument/2006/relationships/image" Target="../media/image2.png"/><Relationship Id="rId4" Type="http://schemas.microsoft.com/office/2007/relationships/hdphoto" Target="../media/hdphoto2.wdp"/></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ags" Target="../tags/tag7.xml"/><Relationship Id="rId5" Type="http://schemas.openxmlformats.org/officeDocument/2006/relationships/image" Target="../media/image2.png"/><Relationship Id="rId4" Type="http://schemas.microsoft.com/office/2007/relationships/hdphoto" Target="../media/hdphoto2.wdp"/></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ags" Target="../tags/tag8.xml"/><Relationship Id="rId5" Type="http://schemas.openxmlformats.org/officeDocument/2006/relationships/image" Target="../media/image2.png"/><Relationship Id="rId4" Type="http://schemas.microsoft.com/office/2007/relationships/hdphoto" Target="../media/hdphoto2.wdp"/></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ags" Target="../tags/tag9.xml"/><Relationship Id="rId6" Type="http://schemas.openxmlformats.org/officeDocument/2006/relationships/image" Target="../media/image2.png"/><Relationship Id="rId5" Type="http://schemas.openxmlformats.org/officeDocument/2006/relationships/hyperlink" Target="https://www.wolfson.cam.ac.uk/about-wolfson/events/wolfson-media-collection/wolfson-ancient-warfare-wednesdays" TargetMode="External"/><Relationship Id="rId4" Type="http://schemas.microsoft.com/office/2007/relationships/hdphoto" Target="../media/hdphoto2.wdp"/></Relationships>
</file>

<file path=ppt/slides/_rels/slide11.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A2F5B-5BDB-1043-9133-AC42B1E65B3F}"/>
              </a:ext>
            </a:extLst>
          </p:cNvPr>
          <p:cNvSpPr>
            <a:spLocks noGrp="1"/>
          </p:cNvSpPr>
          <p:nvPr>
            <p:ph type="ctrTitle"/>
          </p:nvPr>
        </p:nvSpPr>
        <p:spPr/>
        <p:txBody>
          <a:bodyPr/>
          <a:lstStyle/>
          <a:p>
            <a:r>
              <a:rPr lang="en-GB" sz="6000" dirty="0">
                <a:latin typeface="Times New Roman" panose="02020603050405020304" pitchFamily="18" charset="0"/>
                <a:cs typeface="Times New Roman" panose="02020603050405020304" pitchFamily="18" charset="0"/>
              </a:rPr>
              <a:t>Sparta:</a:t>
            </a:r>
            <a:br>
              <a:rPr lang="en-GB" sz="6000" dirty="0">
                <a:latin typeface="Times New Roman" panose="02020603050405020304" pitchFamily="18" charset="0"/>
                <a:cs typeface="Times New Roman" panose="02020603050405020304" pitchFamily="18" charset="0"/>
              </a:rPr>
            </a:br>
            <a:r>
              <a:rPr lang="en-GB" sz="6000" dirty="0">
                <a:latin typeface="Times New Roman" panose="02020603050405020304" pitchFamily="18" charset="0"/>
                <a:cs typeface="Times New Roman" panose="02020603050405020304" pitchFamily="18" charset="0"/>
              </a:rPr>
              <a:t>An Extraordinary City</a:t>
            </a:r>
          </a:p>
        </p:txBody>
      </p:sp>
      <p:sp>
        <p:nvSpPr>
          <p:cNvPr id="3" name="Subtitle 2">
            <a:extLst>
              <a:ext uri="{FF2B5EF4-FFF2-40B4-BE49-F238E27FC236}">
                <a16:creationId xmlns:a16="http://schemas.microsoft.com/office/drawing/2014/main" id="{0FE20389-C179-0970-35C9-2B04634C2EC8}"/>
              </a:ext>
            </a:extLst>
          </p:cNvPr>
          <p:cNvSpPr>
            <a:spLocks noGrp="1"/>
          </p:cNvSpPr>
          <p:nvPr>
            <p:ph type="subTitle" idx="1"/>
          </p:nvPr>
        </p:nvSpPr>
        <p:spPr/>
        <p:txBody>
          <a:bodyPr/>
          <a:lstStyle/>
          <a:p>
            <a:r>
              <a:rPr lang="en-GB" dirty="0">
                <a:latin typeface="Times New Roman" panose="02020603050405020304" pitchFamily="18" charset="0"/>
                <a:cs typeface="Times New Roman" panose="02020603050405020304" pitchFamily="18" charset="0"/>
              </a:rPr>
              <a:t>Lecture 12. The Spartan Mirage</a:t>
            </a:r>
          </a:p>
        </p:txBody>
      </p:sp>
    </p:spTree>
    <p:extLst>
      <p:ext uri="{BB962C8B-B14F-4D97-AF65-F5344CB8AC3E}">
        <p14:creationId xmlns:p14="http://schemas.microsoft.com/office/powerpoint/2010/main" val="4876200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What is the mirage?</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69848" y="2320412"/>
            <a:ext cx="10058400" cy="3851787"/>
          </a:xfrm>
        </p:spPr>
        <p:txBody>
          <a:bodyPr>
            <a:normAutofit/>
          </a:bodyPr>
          <a:lstStyle/>
          <a:p>
            <a:r>
              <a:rPr lang="en-GB">
                <a:latin typeface="Times New Roman" panose="02020603050405020304" pitchFamily="18" charset="0"/>
                <a:cs typeface="Times New Roman" panose="02020603050405020304" pitchFamily="18" charset="0"/>
              </a:rPr>
              <a:t>The Mirage is the idealistic image of Sparta.</a:t>
            </a:r>
          </a:p>
          <a:p>
            <a:r>
              <a:rPr lang="en-GB">
                <a:latin typeface="Times New Roman" panose="02020603050405020304" pitchFamily="18" charset="0"/>
                <a:cs typeface="Times New Roman" panose="02020603050405020304" pitchFamily="18" charset="0"/>
              </a:rPr>
              <a:t>The mirage is to a large extent the enduring image of Sparta.</a:t>
            </a:r>
          </a:p>
          <a:p>
            <a:r>
              <a:rPr lang="en-GB">
                <a:latin typeface="Times New Roman" panose="02020603050405020304" pitchFamily="18" charset="0"/>
                <a:cs typeface="Times New Roman" panose="02020603050405020304" pitchFamily="18" charset="0"/>
              </a:rPr>
              <a:t>It is the image of the warrior elite, of the last stand at Thermopylae, of the romantic self-sacrifice.</a:t>
            </a:r>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ustDataLst>
      <p:tags r:id="rId1"/>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Where can we see the mirage?</a:t>
            </a:r>
          </a:p>
        </p:txBody>
      </p:sp>
      <p:sp>
        <p:nvSpPr>
          <p:cNvPr id="3" name="Content Placeholder 2"/>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In Thermopylae, where the Thespians are always forgotten.</a:t>
            </a:r>
          </a:p>
          <a:p>
            <a:r>
              <a:rPr lang="en-GB" dirty="0">
                <a:latin typeface="Times New Roman" panose="02020603050405020304" pitchFamily="18" charset="0"/>
                <a:cs typeface="Times New Roman" panose="02020603050405020304" pitchFamily="18" charset="0"/>
              </a:rPr>
              <a:t>In the idea of self-sacrifice.</a:t>
            </a:r>
          </a:p>
          <a:p>
            <a:r>
              <a:rPr lang="en-GB" dirty="0">
                <a:latin typeface="Times New Roman" panose="02020603050405020304" pitchFamily="18" charset="0"/>
                <a:cs typeface="Times New Roman" panose="02020603050405020304" pitchFamily="18" charset="0"/>
              </a:rPr>
              <a:t>In the Sparta as liberator from tyranny in the 6th century.</a:t>
            </a:r>
          </a:p>
          <a:p>
            <a:r>
              <a:rPr lang="en-GB" dirty="0">
                <a:latin typeface="Times New Roman" panose="02020603050405020304" pitchFamily="18" charset="0"/>
                <a:cs typeface="Times New Roman" panose="02020603050405020304" pitchFamily="18" charset="0"/>
              </a:rPr>
              <a:t>In the incorruptibility of the “typical” Spartan.</a:t>
            </a:r>
          </a:p>
          <a:p>
            <a:r>
              <a:rPr lang="en-GB" dirty="0">
                <a:latin typeface="Times New Roman" panose="02020603050405020304" pitchFamily="18" charset="0"/>
                <a:cs typeface="Times New Roman" panose="02020603050405020304" pitchFamily="18" charset="0"/>
              </a:rPr>
              <a:t>In the </a:t>
            </a:r>
            <a:r>
              <a:rPr lang="en-GB" dirty="0" err="1">
                <a:latin typeface="Times New Roman" panose="02020603050405020304" pitchFamily="18" charset="0"/>
                <a:cs typeface="Times New Roman" panose="02020603050405020304" pitchFamily="18" charset="0"/>
              </a:rPr>
              <a:t>god-given</a:t>
            </a:r>
            <a:r>
              <a:rPr lang="en-GB" dirty="0">
                <a:latin typeface="Times New Roman" panose="02020603050405020304" pitchFamily="18" charset="0"/>
                <a:cs typeface="Times New Roman" panose="02020603050405020304" pitchFamily="18" charset="0"/>
              </a:rPr>
              <a:t> constitution that never changed.</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ustDataLst>
      <p:tags r:id="rId1"/>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More than one mirage</a:t>
            </a:r>
          </a:p>
        </p:txBody>
      </p:sp>
      <p:sp>
        <p:nvSpPr>
          <p:cNvPr id="3" name="Content Placeholder 2"/>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original mirage is of course the image seen by the Greeks in the late archaic and classical periods.</a:t>
            </a:r>
          </a:p>
          <a:p>
            <a:r>
              <a:rPr lang="en-GB" dirty="0">
                <a:latin typeface="Times New Roman" panose="02020603050405020304" pitchFamily="18" charset="0"/>
                <a:cs typeface="Times New Roman" panose="02020603050405020304" pitchFamily="18" charset="0"/>
              </a:rPr>
              <a:t>But there is also the Roman mirage, as seen mainly in Plutarch.</a:t>
            </a:r>
          </a:p>
          <a:p>
            <a:r>
              <a:rPr lang="en-GB" dirty="0">
                <a:latin typeface="Times New Roman" panose="02020603050405020304" pitchFamily="18" charset="0"/>
                <a:cs typeface="Times New Roman" panose="02020603050405020304" pitchFamily="18" charset="0"/>
              </a:rPr>
              <a:t>And there is the modern mirage of Spartan as the ultimate soldier fighting against tyranny and barbarism.</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ustDataLst>
      <p:tags r:id="rId1"/>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The Effect of the Spartan Mirage</a:t>
            </a:r>
          </a:p>
        </p:txBody>
      </p:sp>
      <p:sp>
        <p:nvSpPr>
          <p:cNvPr id="3" name="Content Placeholder 2"/>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Everything.</a:t>
            </a:r>
          </a:p>
          <a:p>
            <a:r>
              <a:rPr lang="en-GB" dirty="0">
                <a:latin typeface="Times New Roman" panose="02020603050405020304" pitchFamily="18" charset="0"/>
                <a:cs typeface="Times New Roman" panose="02020603050405020304" pitchFamily="18" charset="0"/>
              </a:rPr>
              <a:t>Not even </a:t>
            </a:r>
            <a:r>
              <a:rPr lang="en-GB" dirty="0" err="1">
                <a:latin typeface="Times New Roman" panose="02020603050405020304" pitchFamily="18" charset="0"/>
                <a:cs typeface="Times New Roman" panose="02020603050405020304" pitchFamily="18" charset="0"/>
              </a:rPr>
              <a:t>Tyrtaios</a:t>
            </a:r>
            <a:r>
              <a:rPr lang="en-GB" dirty="0">
                <a:latin typeface="Times New Roman" panose="02020603050405020304" pitchFamily="18" charset="0"/>
                <a:cs typeface="Times New Roman" panose="02020603050405020304" pitchFamily="18" charset="0"/>
              </a:rPr>
              <a:t> is exempt from the mirage, since his poems are propaganda. In many ways they are the first recorded instance of the mirage.</a:t>
            </a:r>
          </a:p>
          <a:p>
            <a:r>
              <a:rPr lang="en-GB" dirty="0">
                <a:latin typeface="Times New Roman" panose="02020603050405020304" pitchFamily="18" charset="0"/>
                <a:cs typeface="Times New Roman" panose="02020603050405020304" pitchFamily="18" charset="0"/>
              </a:rPr>
              <a:t>All our sources are influenced by the mirage and present the mirage to us.</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ustDataLst>
      <p:tags r:id="rId1"/>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How can we see through the mirage?</a:t>
            </a:r>
          </a:p>
        </p:txBody>
      </p:sp>
      <p:sp>
        <p:nvSpPr>
          <p:cNvPr id="3" name="Content Placeholder 2"/>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In many ways we cannot, since our knowledge is limited by the sources.</a:t>
            </a:r>
          </a:p>
          <a:p>
            <a:r>
              <a:rPr lang="en-GB" dirty="0">
                <a:latin typeface="Times New Roman" panose="02020603050405020304" pitchFamily="18" charset="0"/>
                <a:cs typeface="Times New Roman" panose="02020603050405020304" pitchFamily="18" charset="0"/>
              </a:rPr>
              <a:t>But we can try to go beyond the mirage by looking at the actions of the Spartans in the political and military spheres and evaluate them without recourse to the sources themselves.</a:t>
            </a:r>
          </a:p>
          <a:p>
            <a:r>
              <a:rPr lang="en-GB" dirty="0">
                <a:latin typeface="Times New Roman" panose="02020603050405020304" pitchFamily="18" charset="0"/>
                <a:cs typeface="Times New Roman" panose="02020603050405020304" pitchFamily="18" charset="0"/>
              </a:rPr>
              <a:t>If we try this, then we may fall into the trap of creating our own mirage.</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ustDataLst>
      <p:tags r:id="rId1"/>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How can we use the mirage?</a:t>
            </a:r>
          </a:p>
        </p:txBody>
      </p:sp>
      <p:sp>
        <p:nvSpPr>
          <p:cNvPr id="3" name="Content Placeholder 2"/>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mirage may obscure our view of Sparta, but it does illuminate our view of the Greeks, the Romans and later peoples who used Sparta and added to its mirage.</a:t>
            </a:r>
          </a:p>
          <a:p>
            <a:r>
              <a:rPr lang="en-GB" dirty="0">
                <a:latin typeface="Times New Roman" panose="02020603050405020304" pitchFamily="18" charset="0"/>
                <a:cs typeface="Times New Roman" panose="02020603050405020304" pitchFamily="18" charset="0"/>
              </a:rPr>
              <a:t>The mirage is in some ways a lens into Greek ideals.</a:t>
            </a:r>
          </a:p>
          <a:p>
            <a:r>
              <a:rPr lang="en-GB" dirty="0">
                <a:latin typeface="Times New Roman" panose="02020603050405020304" pitchFamily="18" charset="0"/>
                <a:cs typeface="Times New Roman" panose="02020603050405020304" pitchFamily="18" charset="0"/>
              </a:rPr>
              <a:t>The mirage offers us a glimpse into the Greek psyche.</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ustDataLst>
      <p:tags r:id="rId1"/>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The mirage and the Greeks</a:t>
            </a:r>
          </a:p>
        </p:txBody>
      </p:sp>
      <p:sp>
        <p:nvSpPr>
          <p:cNvPr id="3" name="Content Placeholder 2"/>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On the one hand, we see the upper classes through their idealism. For the upper classes, Sparta is an ideal polis with an ideal constitution.</a:t>
            </a:r>
          </a:p>
          <a:p>
            <a:r>
              <a:rPr lang="en-GB" dirty="0">
                <a:latin typeface="Times New Roman" panose="02020603050405020304" pitchFamily="18" charset="0"/>
                <a:cs typeface="Times New Roman" panose="02020603050405020304" pitchFamily="18" charset="0"/>
              </a:rPr>
              <a:t>Equality is paramount but it is an equality of the select few.</a:t>
            </a:r>
          </a:p>
          <a:p>
            <a:r>
              <a:rPr lang="en-GB" dirty="0">
                <a:latin typeface="Times New Roman" panose="02020603050405020304" pitchFamily="18" charset="0"/>
                <a:cs typeface="Times New Roman" panose="02020603050405020304" pitchFamily="18" charset="0"/>
              </a:rPr>
              <a:t>For the Athenian upper-class men, Sparta is the ideal democracy: a democracy of the deserving.</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ustDataLst>
      <p:tags r:id="rId1"/>
    </p:custData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The mirage and the Greeks</a:t>
            </a:r>
          </a:p>
        </p:txBody>
      </p:sp>
      <p:sp>
        <p:nvSpPr>
          <p:cNvPr id="3" name="Content Placeholder 2"/>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For the average Greek, as far as we can say anything about the “average” Greek in the classical period, Sparta is ideal not in terms of a constitution but because of the mirage.</a:t>
            </a:r>
          </a:p>
          <a:p>
            <a:r>
              <a:rPr lang="en-GB" dirty="0">
                <a:latin typeface="Times New Roman" panose="02020603050405020304" pitchFamily="18" charset="0"/>
                <a:cs typeface="Times New Roman" panose="02020603050405020304" pitchFamily="18" charset="0"/>
              </a:rPr>
              <a:t>Sparta is seen as the brave liberator.</a:t>
            </a:r>
          </a:p>
          <a:p>
            <a:r>
              <a:rPr lang="en-GB" dirty="0">
                <a:latin typeface="Times New Roman" panose="02020603050405020304" pitchFamily="18" charset="0"/>
                <a:cs typeface="Times New Roman" panose="02020603050405020304" pitchFamily="18" charset="0"/>
              </a:rPr>
              <a:t>Of course, the image of Sparta changes rather abruptly when her behaviour becomes tyrannical.</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ustDataLst>
      <p:tags r:id="rId1"/>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Sparta or the Mirage?</a:t>
            </a:r>
          </a:p>
        </p:txBody>
      </p:sp>
      <p:sp>
        <p:nvSpPr>
          <p:cNvPr id="3" name="Content Placeholder 2"/>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In many ways Sparta itself is less important than the mirage.</a:t>
            </a:r>
          </a:p>
          <a:p>
            <a:r>
              <a:rPr lang="en-GB" dirty="0">
                <a:latin typeface="Times New Roman" panose="02020603050405020304" pitchFamily="18" charset="0"/>
                <a:cs typeface="Times New Roman" panose="02020603050405020304" pitchFamily="18" charset="0"/>
              </a:rPr>
              <a:t>The mirage can provide us with glimpses into the Greeks, the Romans and later civilizations that are more important than Sparta itself.</a:t>
            </a:r>
          </a:p>
          <a:p>
            <a:r>
              <a:rPr lang="en-GB" dirty="0">
                <a:latin typeface="Times New Roman" panose="02020603050405020304" pitchFamily="18" charset="0"/>
                <a:cs typeface="Times New Roman" panose="02020603050405020304" pitchFamily="18" charset="0"/>
              </a:rPr>
              <a:t>One also has to wonder how much the mirage affected the Spartan’s themselves</a:t>
            </a:r>
          </a:p>
          <a:p>
            <a:r>
              <a:rPr lang="en-GB" dirty="0">
                <a:latin typeface="Times New Roman" panose="02020603050405020304" pitchFamily="18" charset="0"/>
                <a:cs typeface="Times New Roman" panose="02020603050405020304" pitchFamily="18" charset="0"/>
              </a:rPr>
              <a:t>The Mirage and Greek Warfare:</a:t>
            </a:r>
          </a:p>
          <a:p>
            <a:pPr lvl="1"/>
            <a:r>
              <a:rPr lang="en-GB" dirty="0">
                <a:latin typeface="Times New Roman" panose="02020603050405020304" pitchFamily="18" charset="0"/>
                <a:cs typeface="Times New Roman" panose="02020603050405020304" pitchFamily="18" charset="0"/>
                <a:hlinkClick r:id="rId5"/>
              </a:rPr>
              <a:t>https://www.wolfson.cam.ac.uk/about-wolfson/events/wolfson-media-collection/wolfson-ancient-warfare-wednesdays</a:t>
            </a:r>
            <a:r>
              <a:rPr lang="en-GB" dirty="0">
                <a:latin typeface="Times New Roman" panose="02020603050405020304" pitchFamily="18" charset="0"/>
                <a:cs typeface="Times New Roman" panose="02020603050405020304" pitchFamily="18" charset="0"/>
              </a:rPr>
              <a:t> </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ustDataLst>
      <p:tags r:id="rId1"/>
    </p:custData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F48405E5-D7B7-56A5-C370-D7D86073E3B7}"/>
              </a:ext>
            </a:extLst>
          </p:cNvPr>
          <p:cNvPicPr>
            <a:picLocks noChangeAspect="1" noChangeArrowheads="1"/>
          </p:cNvPicPr>
          <p:nvPr/>
        </p:nvPicPr>
        <p:blipFill>
          <a:blip r:embed="rId2" cstate="print"/>
          <a:srcRect/>
          <a:stretch>
            <a:fillRect/>
          </a:stretch>
        </p:blipFill>
        <p:spPr bwMode="auto">
          <a:xfrm>
            <a:off x="-10451" y="0"/>
            <a:ext cx="7366035" cy="1771850"/>
          </a:xfrm>
          <a:prstGeom prst="rect">
            <a:avLst/>
          </a:prstGeom>
          <a:noFill/>
          <a:ln w="9525">
            <a:noFill/>
            <a:miter lim="800000"/>
            <a:headEnd/>
            <a:tailEnd/>
          </a:ln>
        </p:spPr>
      </p:pic>
      <p:pic>
        <p:nvPicPr>
          <p:cNvPr id="3" name="Picture 3">
            <a:extLst>
              <a:ext uri="{FF2B5EF4-FFF2-40B4-BE49-F238E27FC236}">
                <a16:creationId xmlns:a16="http://schemas.microsoft.com/office/drawing/2014/main" id="{54CD479C-6CCC-6EB5-8ABD-87F131F019CE}"/>
              </a:ext>
            </a:extLst>
          </p:cNvPr>
          <p:cNvPicPr>
            <a:picLocks noChangeAspect="1" noChangeArrowheads="1"/>
          </p:cNvPicPr>
          <p:nvPr/>
        </p:nvPicPr>
        <p:blipFill>
          <a:blip r:embed="rId3" cstate="print"/>
          <a:srcRect/>
          <a:stretch>
            <a:fillRect/>
          </a:stretch>
        </p:blipFill>
        <p:spPr bwMode="auto">
          <a:xfrm>
            <a:off x="7258552" y="0"/>
            <a:ext cx="2398902" cy="3605990"/>
          </a:xfrm>
          <a:prstGeom prst="rect">
            <a:avLst/>
          </a:prstGeom>
          <a:noFill/>
          <a:ln w="9525">
            <a:noFill/>
            <a:miter lim="800000"/>
            <a:headEnd/>
            <a:tailEnd/>
          </a:ln>
        </p:spPr>
      </p:pic>
      <p:pic>
        <p:nvPicPr>
          <p:cNvPr id="4" name="Picture 5" descr="http://movies.popcrunch.com/wp-content/uploads/2008/06/300-movie-poster.jpg">
            <a:extLst>
              <a:ext uri="{FF2B5EF4-FFF2-40B4-BE49-F238E27FC236}">
                <a16:creationId xmlns:a16="http://schemas.microsoft.com/office/drawing/2014/main" id="{497EEE20-711E-9475-2034-9642E80BFDD8}"/>
              </a:ext>
            </a:extLst>
          </p:cNvPr>
          <p:cNvPicPr>
            <a:picLocks noChangeAspect="1" noChangeArrowheads="1"/>
          </p:cNvPicPr>
          <p:nvPr/>
        </p:nvPicPr>
        <p:blipFill>
          <a:blip r:embed="rId4" cstate="print"/>
          <a:srcRect/>
          <a:stretch>
            <a:fillRect/>
          </a:stretch>
        </p:blipFill>
        <p:spPr bwMode="auto">
          <a:xfrm>
            <a:off x="7100968" y="3021913"/>
            <a:ext cx="2550715" cy="3833561"/>
          </a:xfrm>
          <a:prstGeom prst="rect">
            <a:avLst/>
          </a:prstGeom>
          <a:noFill/>
        </p:spPr>
      </p:pic>
      <p:pic>
        <p:nvPicPr>
          <p:cNvPr id="5" name="Picture 7" descr="http://ts1.mm.bing.net/images/thumbnail.aspx?q=4689559336845884&amp;id=f9885fc037768304d414899f6d6902d9&amp;url=http%3a%2f%2fwww.impawards.com%2f1962%2fposters%2fthree_hundred_spartans_xlg.jpg">
            <a:extLst>
              <a:ext uri="{FF2B5EF4-FFF2-40B4-BE49-F238E27FC236}">
                <a16:creationId xmlns:a16="http://schemas.microsoft.com/office/drawing/2014/main" id="{EC7A3189-9C1A-B3ED-D7D4-DDE326D476EC}"/>
              </a:ext>
            </a:extLst>
          </p:cNvPr>
          <p:cNvPicPr>
            <a:picLocks noChangeAspect="1" noChangeArrowheads="1"/>
          </p:cNvPicPr>
          <p:nvPr/>
        </p:nvPicPr>
        <p:blipFill>
          <a:blip r:embed="rId5" cstate="print"/>
          <a:srcRect/>
          <a:stretch>
            <a:fillRect/>
          </a:stretch>
        </p:blipFill>
        <p:spPr bwMode="auto">
          <a:xfrm>
            <a:off x="9741971" y="0"/>
            <a:ext cx="2040106" cy="3079408"/>
          </a:xfrm>
          <a:prstGeom prst="rect">
            <a:avLst/>
          </a:prstGeom>
          <a:noFill/>
        </p:spPr>
      </p:pic>
      <p:pic>
        <p:nvPicPr>
          <p:cNvPr id="6" name="Picture 9" descr="http://www.tothegame.com/res/game/3766/boxshot_uk_large.jpg">
            <a:extLst>
              <a:ext uri="{FF2B5EF4-FFF2-40B4-BE49-F238E27FC236}">
                <a16:creationId xmlns:a16="http://schemas.microsoft.com/office/drawing/2014/main" id="{BCD2BA20-4B69-84DD-A0F8-1B431873307C}"/>
              </a:ext>
            </a:extLst>
          </p:cNvPr>
          <p:cNvPicPr>
            <a:picLocks noChangeAspect="1" noChangeArrowheads="1"/>
          </p:cNvPicPr>
          <p:nvPr/>
        </p:nvPicPr>
        <p:blipFill>
          <a:blip r:embed="rId6" cstate="print"/>
          <a:srcRect/>
          <a:stretch>
            <a:fillRect/>
          </a:stretch>
        </p:blipFill>
        <p:spPr bwMode="auto">
          <a:xfrm>
            <a:off x="3619229" y="2579125"/>
            <a:ext cx="2836878" cy="4015274"/>
          </a:xfrm>
          <a:prstGeom prst="rect">
            <a:avLst/>
          </a:prstGeom>
          <a:noFill/>
        </p:spPr>
      </p:pic>
      <p:pic>
        <p:nvPicPr>
          <p:cNvPr id="7" name="Picture 6" descr="A person in a green armor holding an object&#10;&#10;Description automatically generated">
            <a:extLst>
              <a:ext uri="{FF2B5EF4-FFF2-40B4-BE49-F238E27FC236}">
                <a16:creationId xmlns:a16="http://schemas.microsoft.com/office/drawing/2014/main" id="{13ED3229-7F84-1C8F-487D-68BC612D16AB}"/>
              </a:ext>
            </a:extLst>
          </p:cNvPr>
          <p:cNvPicPr>
            <a:picLocks noChangeAspect="1"/>
          </p:cNvPicPr>
          <p:nvPr/>
        </p:nvPicPr>
        <p:blipFill rotWithShape="1">
          <a:blip r:embed="rId7">
            <a:extLst>
              <a:ext uri="{28A0092B-C50C-407E-A947-70E740481C1C}">
                <a14:useLocalDpi xmlns:a14="http://schemas.microsoft.com/office/drawing/2010/main" val="0"/>
              </a:ext>
            </a:extLst>
          </a:blip>
          <a:srcRect r="23651"/>
          <a:stretch/>
        </p:blipFill>
        <p:spPr>
          <a:xfrm>
            <a:off x="-406654" y="2872865"/>
            <a:ext cx="3775552" cy="3982610"/>
          </a:xfrm>
          <a:prstGeom prst="rect">
            <a:avLst/>
          </a:prstGeom>
        </p:spPr>
      </p:pic>
      <p:pic>
        <p:nvPicPr>
          <p:cNvPr id="8" name="Picture 7" descr="A person in a garment holding two axes&#10;&#10;Description automatically generated">
            <a:extLst>
              <a:ext uri="{FF2B5EF4-FFF2-40B4-BE49-F238E27FC236}">
                <a16:creationId xmlns:a16="http://schemas.microsoft.com/office/drawing/2014/main" id="{101DAE34-4659-EE28-5C76-84947EA7C26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922546" y="3066219"/>
            <a:ext cx="1859531" cy="3440132"/>
          </a:xfrm>
          <a:prstGeom prst="rect">
            <a:avLst/>
          </a:prstGeom>
        </p:spPr>
      </p:pic>
    </p:spTree>
    <p:extLst>
      <p:ext uri="{BB962C8B-B14F-4D97-AF65-F5344CB8AC3E}">
        <p14:creationId xmlns:p14="http://schemas.microsoft.com/office/powerpoint/2010/main" val="177149794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2.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3.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4.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5.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6.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7.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8.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9.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0</TotalTime>
  <Words>568</Words>
  <Application>Microsoft Office PowerPoint</Application>
  <PresentationFormat>Widescreen</PresentationFormat>
  <Paragraphs>42</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Calibri</vt:lpstr>
      <vt:lpstr>Rockwell</vt:lpstr>
      <vt:lpstr>Rockwell Condensed</vt:lpstr>
      <vt:lpstr>Rockwell Extra Bold</vt:lpstr>
      <vt:lpstr>Times New Roman</vt:lpstr>
      <vt:lpstr>Wingdings</vt:lpstr>
      <vt:lpstr>Wood Type</vt:lpstr>
      <vt:lpstr>Sparta: An Extraordinary City</vt:lpstr>
      <vt:lpstr>What is the mirage?</vt:lpstr>
      <vt:lpstr>Where can we see the mirage?</vt:lpstr>
      <vt:lpstr>More than one mirage</vt:lpstr>
      <vt:lpstr>The Effect of the Spartan Mirage</vt:lpstr>
      <vt:lpstr>How can we see through the mirage?</vt:lpstr>
      <vt:lpstr>How can we use the mirage?</vt:lpstr>
      <vt:lpstr>The mirage and the Greeks</vt:lpstr>
      <vt:lpstr>The mirage and the Greeks</vt:lpstr>
      <vt:lpstr>Sparta or the Mirage?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Sparta: An Extraordinary City</dc:title>
  <dc:creator>Thomas Humphrey</dc:creator>
  <cp:lastModifiedBy>Thomas Humphrey</cp:lastModifiedBy>
  <cp:revision>1</cp:revision>
  <dcterms:created xsi:type="dcterms:W3CDTF">2023-10-12T09:03:13Z</dcterms:created>
  <dcterms:modified xsi:type="dcterms:W3CDTF">2023-10-13T08:17:59Z</dcterms:modified>
</cp:coreProperties>
</file>