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2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3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7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8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4"/>
  </p:notesMasterIdLst>
  <p:sldIdLst>
    <p:sldId id="256" r:id="rId2"/>
    <p:sldId id="261" r:id="rId3"/>
    <p:sldId id="257" r:id="rId4"/>
    <p:sldId id="258" r:id="rId5"/>
    <p:sldId id="259" r:id="rId6"/>
    <p:sldId id="260" r:id="rId7"/>
    <p:sldId id="270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8" r:id="rId17"/>
    <p:sldId id="271" r:id="rId18"/>
    <p:sldId id="272" r:id="rId19"/>
    <p:sldId id="273" r:id="rId20"/>
    <p:sldId id="276" r:id="rId21"/>
    <p:sldId id="274" r:id="rId22"/>
    <p:sldId id="275" r:id="rId23"/>
    <p:sldId id="319" r:id="rId24"/>
    <p:sldId id="277" r:id="rId25"/>
    <p:sldId id="294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318" r:id="rId34"/>
    <p:sldId id="286" r:id="rId35"/>
    <p:sldId id="287" r:id="rId36"/>
    <p:sldId id="288" r:id="rId37"/>
    <p:sldId id="289" r:id="rId38"/>
    <p:sldId id="291" r:id="rId39"/>
    <p:sldId id="292" r:id="rId40"/>
    <p:sldId id="293" r:id="rId41"/>
    <p:sldId id="295" r:id="rId42"/>
    <p:sldId id="296" r:id="rId43"/>
    <p:sldId id="297" r:id="rId44"/>
    <p:sldId id="298" r:id="rId45"/>
    <p:sldId id="299" r:id="rId46"/>
    <p:sldId id="308" r:id="rId47"/>
    <p:sldId id="300" r:id="rId48"/>
    <p:sldId id="301" r:id="rId49"/>
    <p:sldId id="302" r:id="rId50"/>
    <p:sldId id="303" r:id="rId51"/>
    <p:sldId id="304" r:id="rId52"/>
    <p:sldId id="305" r:id="rId53"/>
    <p:sldId id="306" r:id="rId54"/>
    <p:sldId id="316" r:id="rId55"/>
    <p:sldId id="309" r:id="rId56"/>
    <p:sldId id="310" r:id="rId57"/>
    <p:sldId id="311" r:id="rId58"/>
    <p:sldId id="312" r:id="rId59"/>
    <p:sldId id="313" r:id="rId60"/>
    <p:sldId id="314" r:id="rId61"/>
    <p:sldId id="315" r:id="rId62"/>
    <p:sldId id="317" r:id="rId6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6811BC-584B-48A8-B0EE-68CE0FF9FFAB}" v="84" dt="2025-10-21T21:23:00.9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150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notesMaster" Target="notesMasters/notesMaster1.xml"/><Relationship Id="rId69" Type="http://schemas.microsoft.com/office/2016/11/relationships/changesInfo" Target="changesInfos/changesInfo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lik Uzair Mehmood" userId="78b2cbb7-59b6-4756-8e84-aeabf50a59af" providerId="ADAL" clId="{577180A6-8732-41AE-9FD8-501714443419}"/>
    <pc:docChg chg="undo redo custSel addSld delSld modSld sldOrd">
      <pc:chgData name="Malik Uzair Mehmood" userId="78b2cbb7-59b6-4756-8e84-aeabf50a59af" providerId="ADAL" clId="{577180A6-8732-41AE-9FD8-501714443419}" dt="2025-10-21T21:29:47.207" v="989" actId="14100"/>
      <pc:docMkLst>
        <pc:docMk/>
      </pc:docMkLst>
      <pc:sldChg chg="modSp mod">
        <pc:chgData name="Malik Uzair Mehmood" userId="78b2cbb7-59b6-4756-8e84-aeabf50a59af" providerId="ADAL" clId="{577180A6-8732-41AE-9FD8-501714443419}" dt="2025-10-21T18:19:09.037" v="229" actId="20577"/>
        <pc:sldMkLst>
          <pc:docMk/>
          <pc:sldMk cId="0" sldId="256"/>
        </pc:sldMkLst>
        <pc:spChg chg="mod">
          <ac:chgData name="Malik Uzair Mehmood" userId="78b2cbb7-59b6-4756-8e84-aeabf50a59af" providerId="ADAL" clId="{577180A6-8732-41AE-9FD8-501714443419}" dt="2025-10-21T18:19:03.081" v="228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Malik Uzair Mehmood" userId="78b2cbb7-59b6-4756-8e84-aeabf50a59af" providerId="ADAL" clId="{577180A6-8732-41AE-9FD8-501714443419}" dt="2025-10-21T18:19:09.037" v="229" actId="20577"/>
          <ac:spMkLst>
            <pc:docMk/>
            <pc:sldMk cId="0" sldId="256"/>
            <ac:spMk id="3" creationId="{00000000-0000-0000-0000-000000000000}"/>
          </ac:spMkLst>
        </pc:spChg>
      </pc:sldChg>
      <pc:sldChg chg="addSp modSp mod modAnim">
        <pc:chgData name="Malik Uzair Mehmood" userId="78b2cbb7-59b6-4756-8e84-aeabf50a59af" providerId="ADAL" clId="{577180A6-8732-41AE-9FD8-501714443419}" dt="2025-10-21T20:56:04.409" v="873" actId="14100"/>
        <pc:sldMkLst>
          <pc:docMk/>
          <pc:sldMk cId="0" sldId="257"/>
        </pc:sldMkLst>
        <pc:spChg chg="mod">
          <ac:chgData name="Malik Uzair Mehmood" userId="78b2cbb7-59b6-4756-8e84-aeabf50a59af" providerId="ADAL" clId="{577180A6-8732-41AE-9FD8-501714443419}" dt="2025-10-21T20:47:18.259" v="738" actId="255"/>
          <ac:spMkLst>
            <pc:docMk/>
            <pc:sldMk cId="0" sldId="257"/>
            <ac:spMk id="2" creationId="{00000000-0000-0000-0000-000000000000}"/>
          </ac:spMkLst>
        </pc:spChg>
        <pc:spChg chg="add mod">
          <ac:chgData name="Malik Uzair Mehmood" userId="78b2cbb7-59b6-4756-8e84-aeabf50a59af" providerId="ADAL" clId="{577180A6-8732-41AE-9FD8-501714443419}" dt="2025-10-21T20:56:03.635" v="872"/>
          <ac:spMkLst>
            <pc:docMk/>
            <pc:sldMk cId="0" sldId="257"/>
            <ac:spMk id="3" creationId="{EAAD2839-9C0A-150C-F9EE-88A054FAF6F3}"/>
          </ac:spMkLst>
        </pc:spChg>
        <pc:spChg chg="add mod">
          <ac:chgData name="Malik Uzair Mehmood" userId="78b2cbb7-59b6-4756-8e84-aeabf50a59af" providerId="ADAL" clId="{577180A6-8732-41AE-9FD8-501714443419}" dt="2025-10-21T20:56:03.635" v="872"/>
          <ac:spMkLst>
            <pc:docMk/>
            <pc:sldMk cId="0" sldId="257"/>
            <ac:spMk id="6" creationId="{3F8B62E2-7CB3-9730-D913-A8B751F302C0}"/>
          </ac:spMkLst>
        </pc:spChg>
        <pc:spChg chg="add mod">
          <ac:chgData name="Malik Uzair Mehmood" userId="78b2cbb7-59b6-4756-8e84-aeabf50a59af" providerId="ADAL" clId="{577180A6-8732-41AE-9FD8-501714443419}" dt="2025-10-21T20:56:03.635" v="872"/>
          <ac:spMkLst>
            <pc:docMk/>
            <pc:sldMk cId="0" sldId="257"/>
            <ac:spMk id="7" creationId="{1026C1FE-6635-EC7A-D1AB-6F9A1DCF424E}"/>
          </ac:spMkLst>
        </pc:spChg>
        <pc:spChg chg="add mod">
          <ac:chgData name="Malik Uzair Mehmood" userId="78b2cbb7-59b6-4756-8e84-aeabf50a59af" providerId="ADAL" clId="{577180A6-8732-41AE-9FD8-501714443419}" dt="2025-10-21T20:56:02.349" v="870"/>
          <ac:spMkLst>
            <pc:docMk/>
            <pc:sldMk cId="0" sldId="257"/>
            <ac:spMk id="8" creationId="{FD29F686-3F0C-A000-4405-71D470207C67}"/>
          </ac:spMkLst>
        </pc:spChg>
        <pc:grpChg chg="add mod">
          <ac:chgData name="Malik Uzair Mehmood" userId="78b2cbb7-59b6-4756-8e84-aeabf50a59af" providerId="ADAL" clId="{577180A6-8732-41AE-9FD8-501714443419}" dt="2025-10-21T20:56:03.635" v="872"/>
          <ac:grpSpMkLst>
            <pc:docMk/>
            <pc:sldMk cId="0" sldId="257"/>
            <ac:grpSpMk id="4" creationId="{8A3AFAE4-AD5F-7692-CE0D-1FA4236A0BF0}"/>
          </ac:grpSpMkLst>
        </pc:grpChg>
        <pc:graphicFrameChg chg="mod">
          <ac:chgData name="Malik Uzair Mehmood" userId="78b2cbb7-59b6-4756-8e84-aeabf50a59af" providerId="ADAL" clId="{577180A6-8732-41AE-9FD8-501714443419}" dt="2025-10-21T20:56:04.409" v="873" actId="14100"/>
          <ac:graphicFrameMkLst>
            <pc:docMk/>
            <pc:sldMk cId="0" sldId="257"/>
            <ac:graphicFrameMk id="5" creationId="{03302CC3-9047-FF4B-9724-90FA0F95C95B}"/>
          </ac:graphicFrameMkLst>
        </pc:graphicFrameChg>
      </pc:sldChg>
      <pc:sldChg chg="modSp mod">
        <pc:chgData name="Malik Uzair Mehmood" userId="78b2cbb7-59b6-4756-8e84-aeabf50a59af" providerId="ADAL" clId="{577180A6-8732-41AE-9FD8-501714443419}" dt="2025-10-21T20:56:16.311" v="875" actId="20577"/>
        <pc:sldMkLst>
          <pc:docMk/>
          <pc:sldMk cId="0" sldId="258"/>
        </pc:sldMkLst>
        <pc:spChg chg="mod">
          <ac:chgData name="Malik Uzair Mehmood" userId="78b2cbb7-59b6-4756-8e84-aeabf50a59af" providerId="ADAL" clId="{577180A6-8732-41AE-9FD8-501714443419}" dt="2025-10-21T20:56:16.311" v="875" actId="20577"/>
          <ac:spMkLst>
            <pc:docMk/>
            <pc:sldMk cId="0" sldId="258"/>
            <ac:spMk id="2" creationId="{00000000-0000-0000-0000-000000000000}"/>
          </ac:spMkLst>
        </pc:spChg>
      </pc:sldChg>
      <pc:sldChg chg="addSp delSp modSp mod">
        <pc:chgData name="Malik Uzair Mehmood" userId="78b2cbb7-59b6-4756-8e84-aeabf50a59af" providerId="ADAL" clId="{577180A6-8732-41AE-9FD8-501714443419}" dt="2025-10-21T20:58:13.586" v="877" actId="26606"/>
        <pc:sldMkLst>
          <pc:docMk/>
          <pc:sldMk cId="0" sldId="259"/>
        </pc:sldMkLst>
        <pc:spChg chg="mod">
          <ac:chgData name="Malik Uzair Mehmood" userId="78b2cbb7-59b6-4756-8e84-aeabf50a59af" providerId="ADAL" clId="{577180A6-8732-41AE-9FD8-501714443419}" dt="2025-10-21T20:58:13.586" v="877" actId="26606"/>
          <ac:spMkLst>
            <pc:docMk/>
            <pc:sldMk cId="0" sldId="259"/>
            <ac:spMk id="2" creationId="{00000000-0000-0000-0000-000000000000}"/>
          </ac:spMkLst>
        </pc:spChg>
        <pc:spChg chg="add del">
          <ac:chgData name="Malik Uzair Mehmood" userId="78b2cbb7-59b6-4756-8e84-aeabf50a59af" providerId="ADAL" clId="{577180A6-8732-41AE-9FD8-501714443419}" dt="2025-10-21T20:58:13.586" v="877" actId="26606"/>
          <ac:spMkLst>
            <pc:docMk/>
            <pc:sldMk cId="0" sldId="259"/>
            <ac:spMk id="9" creationId="{53B021B3-DE93-4AB7-8A18-CF5F1CED88B8}"/>
          </ac:spMkLst>
        </pc:spChg>
        <pc:spChg chg="add del">
          <ac:chgData name="Malik Uzair Mehmood" userId="78b2cbb7-59b6-4756-8e84-aeabf50a59af" providerId="ADAL" clId="{577180A6-8732-41AE-9FD8-501714443419}" dt="2025-10-21T20:58:13.586" v="877" actId="26606"/>
          <ac:spMkLst>
            <pc:docMk/>
            <pc:sldMk cId="0" sldId="259"/>
            <ac:spMk id="11" creationId="{52D502E5-F6B4-4D58-B4AE-FC466FF15EE8}"/>
          </ac:spMkLst>
        </pc:spChg>
        <pc:spChg chg="add del">
          <ac:chgData name="Malik Uzair Mehmood" userId="78b2cbb7-59b6-4756-8e84-aeabf50a59af" providerId="ADAL" clId="{577180A6-8732-41AE-9FD8-501714443419}" dt="2025-10-21T20:58:13.586" v="877" actId="26606"/>
          <ac:spMkLst>
            <pc:docMk/>
            <pc:sldMk cId="0" sldId="259"/>
            <ac:spMk id="13" creationId="{9DECDBF4-02B6-4BB4-B65B-B8107AD6A9E8}"/>
          </ac:spMkLst>
        </pc:spChg>
        <pc:spChg chg="add del">
          <ac:chgData name="Malik Uzair Mehmood" userId="78b2cbb7-59b6-4756-8e84-aeabf50a59af" providerId="ADAL" clId="{577180A6-8732-41AE-9FD8-501714443419}" dt="2025-10-21T20:58:13.586" v="877" actId="26606"/>
          <ac:spMkLst>
            <pc:docMk/>
            <pc:sldMk cId="0" sldId="259"/>
            <ac:spMk id="18" creationId="{44AD29B6-BF3B-4407-9E75-52DF8E3B29F1}"/>
          </ac:spMkLst>
        </pc:spChg>
        <pc:spChg chg="add del">
          <ac:chgData name="Malik Uzair Mehmood" userId="78b2cbb7-59b6-4756-8e84-aeabf50a59af" providerId="ADAL" clId="{577180A6-8732-41AE-9FD8-501714443419}" dt="2025-10-21T20:58:13.586" v="877" actId="26606"/>
          <ac:spMkLst>
            <pc:docMk/>
            <pc:sldMk cId="0" sldId="259"/>
            <ac:spMk id="20" creationId="{55F8BA08-3E38-4B70-B93A-74F08E092206}"/>
          </ac:spMkLst>
        </pc:spChg>
        <pc:spChg chg="add del">
          <ac:chgData name="Malik Uzair Mehmood" userId="78b2cbb7-59b6-4756-8e84-aeabf50a59af" providerId="ADAL" clId="{577180A6-8732-41AE-9FD8-501714443419}" dt="2025-10-21T20:58:13.586" v="877" actId="26606"/>
          <ac:spMkLst>
            <pc:docMk/>
            <pc:sldMk cId="0" sldId="259"/>
            <ac:spMk id="22" creationId="{357F1B33-79AB-4A71-8CEC-4546D709B8C8}"/>
          </ac:spMkLst>
        </pc:spChg>
        <pc:graphicFrameChg chg="mod modGraphic">
          <ac:chgData name="Malik Uzair Mehmood" userId="78b2cbb7-59b6-4756-8e84-aeabf50a59af" providerId="ADAL" clId="{577180A6-8732-41AE-9FD8-501714443419}" dt="2025-10-21T20:58:13.586" v="877" actId="26606"/>
          <ac:graphicFrameMkLst>
            <pc:docMk/>
            <pc:sldMk cId="0" sldId="259"/>
            <ac:graphicFrameMk id="5" creationId="{9317868B-77EF-72F5-13DA-8BB0E34C6587}"/>
          </ac:graphicFrameMkLst>
        </pc:graphicFrameChg>
      </pc:sldChg>
      <pc:sldChg chg="modSp mod">
        <pc:chgData name="Malik Uzair Mehmood" userId="78b2cbb7-59b6-4756-8e84-aeabf50a59af" providerId="ADAL" clId="{577180A6-8732-41AE-9FD8-501714443419}" dt="2025-10-21T18:12:02.499" v="215" actId="27636"/>
        <pc:sldMkLst>
          <pc:docMk/>
          <pc:sldMk cId="0" sldId="260"/>
        </pc:sldMkLst>
        <pc:spChg chg="mod">
          <ac:chgData name="Malik Uzair Mehmood" userId="78b2cbb7-59b6-4756-8e84-aeabf50a59af" providerId="ADAL" clId="{577180A6-8732-41AE-9FD8-501714443419}" dt="2025-10-21T18:12:02.499" v="215" actId="27636"/>
          <ac:spMkLst>
            <pc:docMk/>
            <pc:sldMk cId="0" sldId="260"/>
            <ac:spMk id="3" creationId="{00000000-0000-0000-0000-000000000000}"/>
          </ac:spMkLst>
        </pc:spChg>
      </pc:sldChg>
      <pc:sldChg chg="modSp new mod">
        <pc:chgData name="Malik Uzair Mehmood" userId="78b2cbb7-59b6-4756-8e84-aeabf50a59af" providerId="ADAL" clId="{577180A6-8732-41AE-9FD8-501714443419}" dt="2025-10-21T18:02:21.901" v="182" actId="20577"/>
        <pc:sldMkLst>
          <pc:docMk/>
          <pc:sldMk cId="1384173293" sldId="261"/>
        </pc:sldMkLst>
        <pc:spChg chg="mod">
          <ac:chgData name="Malik Uzair Mehmood" userId="78b2cbb7-59b6-4756-8e84-aeabf50a59af" providerId="ADAL" clId="{577180A6-8732-41AE-9FD8-501714443419}" dt="2025-10-21T18:00:33.971" v="7" actId="20577"/>
          <ac:spMkLst>
            <pc:docMk/>
            <pc:sldMk cId="1384173293" sldId="261"/>
            <ac:spMk id="2" creationId="{BD4B2C7E-7FBE-24F0-685C-3294DE50D722}"/>
          </ac:spMkLst>
        </pc:spChg>
        <pc:spChg chg="mod">
          <ac:chgData name="Malik Uzair Mehmood" userId="78b2cbb7-59b6-4756-8e84-aeabf50a59af" providerId="ADAL" clId="{577180A6-8732-41AE-9FD8-501714443419}" dt="2025-10-21T18:02:21.901" v="182" actId="20577"/>
          <ac:spMkLst>
            <pc:docMk/>
            <pc:sldMk cId="1384173293" sldId="261"/>
            <ac:spMk id="3" creationId="{BCA195C0-3244-EF60-E003-88507A622635}"/>
          </ac:spMkLst>
        </pc:spChg>
      </pc:sldChg>
      <pc:sldChg chg="addSp modSp add mod modAnim">
        <pc:chgData name="Malik Uzair Mehmood" userId="78b2cbb7-59b6-4756-8e84-aeabf50a59af" providerId="ADAL" clId="{577180A6-8732-41AE-9FD8-501714443419}" dt="2025-10-21T21:02:07.354" v="918"/>
        <pc:sldMkLst>
          <pc:docMk/>
          <pc:sldMk cId="0" sldId="262"/>
        </pc:sldMkLst>
        <pc:spChg chg="mod">
          <ac:chgData name="Malik Uzair Mehmood" userId="78b2cbb7-59b6-4756-8e84-aeabf50a59af" providerId="ADAL" clId="{577180A6-8732-41AE-9FD8-501714443419}" dt="2025-10-21T21:00:13.676" v="881" actId="27636"/>
          <ac:spMkLst>
            <pc:docMk/>
            <pc:sldMk cId="0" sldId="262"/>
            <ac:spMk id="3" creationId="{00000000-0000-0000-0000-000000000000}"/>
          </ac:spMkLst>
        </pc:spChg>
        <pc:spChg chg="add mod">
          <ac:chgData name="Malik Uzair Mehmood" userId="78b2cbb7-59b6-4756-8e84-aeabf50a59af" providerId="ADAL" clId="{577180A6-8732-41AE-9FD8-501714443419}" dt="2025-10-21T21:01:11.759" v="903" actId="1076"/>
          <ac:spMkLst>
            <pc:docMk/>
            <pc:sldMk cId="0" sldId="262"/>
            <ac:spMk id="4" creationId="{398D0B7E-2D55-DB29-CFF7-30698C148E20}"/>
          </ac:spMkLst>
        </pc:spChg>
        <pc:spChg chg="add mod">
          <ac:chgData name="Malik Uzair Mehmood" userId="78b2cbb7-59b6-4756-8e84-aeabf50a59af" providerId="ADAL" clId="{577180A6-8732-41AE-9FD8-501714443419}" dt="2025-10-21T21:01:50.896" v="916" actId="1076"/>
          <ac:spMkLst>
            <pc:docMk/>
            <pc:sldMk cId="0" sldId="262"/>
            <ac:spMk id="5" creationId="{2D93CAD7-E6BE-E4E1-4387-DFE7DEA7AE29}"/>
          </ac:spMkLst>
        </pc:spChg>
      </pc:sldChg>
      <pc:sldChg chg="modSp add mod">
        <pc:chgData name="Malik Uzair Mehmood" userId="78b2cbb7-59b6-4756-8e84-aeabf50a59af" providerId="ADAL" clId="{577180A6-8732-41AE-9FD8-501714443419}" dt="2025-10-21T21:02:28.478" v="920" actId="113"/>
        <pc:sldMkLst>
          <pc:docMk/>
          <pc:sldMk cId="0" sldId="263"/>
        </pc:sldMkLst>
        <pc:spChg chg="mod">
          <ac:chgData name="Malik Uzair Mehmood" userId="78b2cbb7-59b6-4756-8e84-aeabf50a59af" providerId="ADAL" clId="{577180A6-8732-41AE-9FD8-501714443419}" dt="2025-10-21T21:02:28.478" v="920" actId="113"/>
          <ac:spMkLst>
            <pc:docMk/>
            <pc:sldMk cId="0" sldId="263"/>
            <ac:spMk id="2" creationId="{00000000-0000-0000-0000-000000000000}"/>
          </ac:spMkLst>
        </pc:spChg>
      </pc:sldChg>
      <pc:sldChg chg="add">
        <pc:chgData name="Malik Uzair Mehmood" userId="78b2cbb7-59b6-4756-8e84-aeabf50a59af" providerId="ADAL" clId="{577180A6-8732-41AE-9FD8-501714443419}" dt="2025-10-21T18:10:44.837" v="185"/>
        <pc:sldMkLst>
          <pc:docMk/>
          <pc:sldMk cId="3798041260" sldId="264"/>
        </pc:sldMkLst>
      </pc:sldChg>
      <pc:sldChg chg="add">
        <pc:chgData name="Malik Uzair Mehmood" userId="78b2cbb7-59b6-4756-8e84-aeabf50a59af" providerId="ADAL" clId="{577180A6-8732-41AE-9FD8-501714443419}" dt="2025-10-21T18:10:44.837" v="185"/>
        <pc:sldMkLst>
          <pc:docMk/>
          <pc:sldMk cId="0" sldId="265"/>
        </pc:sldMkLst>
      </pc:sldChg>
      <pc:sldChg chg="add">
        <pc:chgData name="Malik Uzair Mehmood" userId="78b2cbb7-59b6-4756-8e84-aeabf50a59af" providerId="ADAL" clId="{577180A6-8732-41AE-9FD8-501714443419}" dt="2025-10-21T18:10:44.837" v="185"/>
        <pc:sldMkLst>
          <pc:docMk/>
          <pc:sldMk cId="2854016240" sldId="266"/>
        </pc:sldMkLst>
      </pc:sldChg>
      <pc:sldChg chg="addSp delSp modSp add mod setBg delDesignElem">
        <pc:chgData name="Malik Uzair Mehmood" userId="78b2cbb7-59b6-4756-8e84-aeabf50a59af" providerId="ADAL" clId="{577180A6-8732-41AE-9FD8-501714443419}" dt="2025-10-21T21:04:12.033" v="922" actId="14100"/>
        <pc:sldMkLst>
          <pc:docMk/>
          <pc:sldMk cId="683508668" sldId="267"/>
        </pc:sldMkLst>
        <pc:spChg chg="mod">
          <ac:chgData name="Malik Uzair Mehmood" userId="78b2cbb7-59b6-4756-8e84-aeabf50a59af" providerId="ADAL" clId="{577180A6-8732-41AE-9FD8-501714443419}" dt="2025-10-21T21:04:05.002" v="921" actId="26606"/>
          <ac:spMkLst>
            <pc:docMk/>
            <pc:sldMk cId="683508668" sldId="267"/>
            <ac:spMk id="2" creationId="{D22E83E4-0F27-1605-5C77-C4260E1AB17C}"/>
          </ac:spMkLst>
        </pc:spChg>
        <pc:spChg chg="mod">
          <ac:chgData name="Malik Uzair Mehmood" userId="78b2cbb7-59b6-4756-8e84-aeabf50a59af" providerId="ADAL" clId="{577180A6-8732-41AE-9FD8-501714443419}" dt="2025-10-21T21:04:05.002" v="921" actId="26606"/>
          <ac:spMkLst>
            <pc:docMk/>
            <pc:sldMk cId="683508668" sldId="267"/>
            <ac:spMk id="6" creationId="{C1FFA239-1A5C-6C78-FB3A-DF3542D95784}"/>
          </ac:spMkLst>
        </pc:spChg>
        <pc:spChg chg="mod">
          <ac:chgData name="Malik Uzair Mehmood" userId="78b2cbb7-59b6-4756-8e84-aeabf50a59af" providerId="ADAL" clId="{577180A6-8732-41AE-9FD8-501714443419}" dt="2025-10-21T18:14:24.317" v="218" actId="26606"/>
          <ac:spMkLst>
            <pc:docMk/>
            <pc:sldMk cId="683508668" sldId="267"/>
            <ac:spMk id="7" creationId="{EF011572-6121-F11F-7E68-49E46AC3D0FF}"/>
          </ac:spMkLst>
        </pc:spChg>
        <pc:spChg chg="del">
          <ac:chgData name="Malik Uzair Mehmood" userId="78b2cbb7-59b6-4756-8e84-aeabf50a59af" providerId="ADAL" clId="{577180A6-8732-41AE-9FD8-501714443419}" dt="2025-10-21T18:10:44.837" v="185"/>
          <ac:spMkLst>
            <pc:docMk/>
            <pc:sldMk cId="683508668" sldId="267"/>
            <ac:spMk id="10" creationId="{D4771268-CB57-404A-9271-370EB28F6090}"/>
          </ac:spMkLst>
        </pc:spChg>
        <pc:spChg chg="add del">
          <ac:chgData name="Malik Uzair Mehmood" userId="78b2cbb7-59b6-4756-8e84-aeabf50a59af" providerId="ADAL" clId="{577180A6-8732-41AE-9FD8-501714443419}" dt="2025-10-21T21:04:05.002" v="921" actId="26606"/>
          <ac:spMkLst>
            <pc:docMk/>
            <pc:sldMk cId="683508668" sldId="267"/>
            <ac:spMk id="12" creationId="{6EA86598-DA2C-41D5-BC0C-E877F8818EEB}"/>
          </ac:spMkLst>
        </pc:spChg>
        <pc:spChg chg="add del">
          <ac:chgData name="Malik Uzair Mehmood" userId="78b2cbb7-59b6-4756-8e84-aeabf50a59af" providerId="ADAL" clId="{577180A6-8732-41AE-9FD8-501714443419}" dt="2025-10-21T21:04:05.002" v="921" actId="26606"/>
          <ac:spMkLst>
            <pc:docMk/>
            <pc:sldMk cId="683508668" sldId="267"/>
            <ac:spMk id="14" creationId="{450D3AD2-FA80-415F-A9CE-54D884561CD7}"/>
          </ac:spMkLst>
        </pc:spChg>
        <pc:spChg chg="add del">
          <ac:chgData name="Malik Uzair Mehmood" userId="78b2cbb7-59b6-4756-8e84-aeabf50a59af" providerId="ADAL" clId="{577180A6-8732-41AE-9FD8-501714443419}" dt="2025-10-21T21:04:05.002" v="921" actId="26606"/>
          <ac:spMkLst>
            <pc:docMk/>
            <pc:sldMk cId="683508668" sldId="267"/>
            <ac:spMk id="16" creationId="{87F16C5A-0D41-47A9-B0A2-9C2AD7A8CF32}"/>
          </ac:spMkLst>
        </pc:spChg>
        <pc:spChg chg="add">
          <ac:chgData name="Malik Uzair Mehmood" userId="78b2cbb7-59b6-4756-8e84-aeabf50a59af" providerId="ADAL" clId="{577180A6-8732-41AE-9FD8-501714443419}" dt="2025-10-21T21:04:05.002" v="921" actId="26606"/>
          <ac:spMkLst>
            <pc:docMk/>
            <pc:sldMk cId="683508668" sldId="267"/>
            <ac:spMk id="21" creationId="{D2854001-B4AF-4E18-9D2E-33E37F97A82D}"/>
          </ac:spMkLst>
        </pc:spChg>
        <pc:spChg chg="add">
          <ac:chgData name="Malik Uzair Mehmood" userId="78b2cbb7-59b6-4756-8e84-aeabf50a59af" providerId="ADAL" clId="{577180A6-8732-41AE-9FD8-501714443419}" dt="2025-10-21T21:04:05.002" v="921" actId="26606"/>
          <ac:spMkLst>
            <pc:docMk/>
            <pc:sldMk cId="683508668" sldId="267"/>
            <ac:spMk id="23" creationId="{8AEA628B-C8FF-4D0B-B111-F101F580B15D}"/>
          </ac:spMkLst>
        </pc:spChg>
        <pc:spChg chg="add">
          <ac:chgData name="Malik Uzair Mehmood" userId="78b2cbb7-59b6-4756-8e84-aeabf50a59af" providerId="ADAL" clId="{577180A6-8732-41AE-9FD8-501714443419}" dt="2025-10-21T21:04:05.002" v="921" actId="26606"/>
          <ac:spMkLst>
            <pc:docMk/>
            <pc:sldMk cId="683508668" sldId="267"/>
            <ac:spMk id="25" creationId="{42663BD0-064C-40FC-A331-F49FCA9536AA}"/>
          </ac:spMkLst>
        </pc:spChg>
        <pc:picChg chg="mod ord">
          <ac:chgData name="Malik Uzair Mehmood" userId="78b2cbb7-59b6-4756-8e84-aeabf50a59af" providerId="ADAL" clId="{577180A6-8732-41AE-9FD8-501714443419}" dt="2025-10-21T21:04:12.033" v="922" actId="14100"/>
          <ac:picMkLst>
            <pc:docMk/>
            <pc:sldMk cId="683508668" sldId="267"/>
            <ac:picMk id="5" creationId="{909B69BF-8D5E-5BB5-EBA8-F3F25C562F34}"/>
          </ac:picMkLst>
        </pc:picChg>
      </pc:sldChg>
      <pc:sldChg chg="addSp delSp modSp add mod setBg">
        <pc:chgData name="Malik Uzair Mehmood" userId="78b2cbb7-59b6-4756-8e84-aeabf50a59af" providerId="ADAL" clId="{577180A6-8732-41AE-9FD8-501714443419}" dt="2025-10-21T18:18:30.890" v="222" actId="26606"/>
        <pc:sldMkLst>
          <pc:docMk/>
          <pc:sldMk cId="0" sldId="268"/>
        </pc:sldMkLst>
        <pc:spChg chg="mod">
          <ac:chgData name="Malik Uzair Mehmood" userId="78b2cbb7-59b6-4756-8e84-aeabf50a59af" providerId="ADAL" clId="{577180A6-8732-41AE-9FD8-501714443419}" dt="2025-10-21T18:18:30.890" v="222" actId="26606"/>
          <ac:spMkLst>
            <pc:docMk/>
            <pc:sldMk cId="0" sldId="268"/>
            <ac:spMk id="2" creationId="{00000000-0000-0000-0000-000000000000}"/>
          </ac:spMkLst>
        </pc:spChg>
        <pc:spChg chg="del mod">
          <ac:chgData name="Malik Uzair Mehmood" userId="78b2cbb7-59b6-4756-8e84-aeabf50a59af" providerId="ADAL" clId="{577180A6-8732-41AE-9FD8-501714443419}" dt="2025-10-21T18:18:30.890" v="222" actId="26606"/>
          <ac:spMkLst>
            <pc:docMk/>
            <pc:sldMk cId="0" sldId="268"/>
            <ac:spMk id="3" creationId="{00000000-0000-0000-0000-000000000000}"/>
          </ac:spMkLst>
        </pc:spChg>
        <pc:spChg chg="add">
          <ac:chgData name="Malik Uzair Mehmood" userId="78b2cbb7-59b6-4756-8e84-aeabf50a59af" providerId="ADAL" clId="{577180A6-8732-41AE-9FD8-501714443419}" dt="2025-10-21T18:18:30.890" v="222" actId="26606"/>
          <ac:spMkLst>
            <pc:docMk/>
            <pc:sldMk cId="0" sldId="268"/>
            <ac:spMk id="9" creationId="{B95B9BA8-1D69-4796-85F5-B6D0BD52354B}"/>
          </ac:spMkLst>
        </pc:spChg>
        <pc:grpChg chg="add">
          <ac:chgData name="Malik Uzair Mehmood" userId="78b2cbb7-59b6-4756-8e84-aeabf50a59af" providerId="ADAL" clId="{577180A6-8732-41AE-9FD8-501714443419}" dt="2025-10-21T18:18:30.890" v="222" actId="26606"/>
          <ac:grpSpMkLst>
            <pc:docMk/>
            <pc:sldMk cId="0" sldId="268"/>
            <ac:grpSpMk id="11" creationId="{5F892E19-92E7-4BB2-8C3F-DBDFE8D9D324}"/>
          </ac:grpSpMkLst>
        </pc:grpChg>
        <pc:graphicFrameChg chg="add">
          <ac:chgData name="Malik Uzair Mehmood" userId="78b2cbb7-59b6-4756-8e84-aeabf50a59af" providerId="ADAL" clId="{577180A6-8732-41AE-9FD8-501714443419}" dt="2025-10-21T18:18:30.890" v="222" actId="26606"/>
          <ac:graphicFrameMkLst>
            <pc:docMk/>
            <pc:sldMk cId="0" sldId="268"/>
            <ac:graphicFrameMk id="5" creationId="{28B37AE1-049E-1689-4E40-7BAAF445FCCD}"/>
          </ac:graphicFrameMkLst>
        </pc:graphicFrameChg>
      </pc:sldChg>
      <pc:sldChg chg="add">
        <pc:chgData name="Malik Uzair Mehmood" userId="78b2cbb7-59b6-4756-8e84-aeabf50a59af" providerId="ADAL" clId="{577180A6-8732-41AE-9FD8-501714443419}" dt="2025-10-21T18:10:44.837" v="185"/>
        <pc:sldMkLst>
          <pc:docMk/>
          <pc:sldMk cId="0" sldId="269"/>
        </pc:sldMkLst>
      </pc:sldChg>
      <pc:sldChg chg="addSp modSp new mod modAnim">
        <pc:chgData name="Malik Uzair Mehmood" userId="78b2cbb7-59b6-4756-8e84-aeabf50a59af" providerId="ADAL" clId="{577180A6-8732-41AE-9FD8-501714443419}" dt="2025-10-21T18:24:24.690" v="389" actId="313"/>
        <pc:sldMkLst>
          <pc:docMk/>
          <pc:sldMk cId="986485133" sldId="270"/>
        </pc:sldMkLst>
        <pc:spChg chg="mod">
          <ac:chgData name="Malik Uzair Mehmood" userId="78b2cbb7-59b6-4756-8e84-aeabf50a59af" providerId="ADAL" clId="{577180A6-8732-41AE-9FD8-501714443419}" dt="2025-10-21T18:24:24.690" v="389" actId="313"/>
          <ac:spMkLst>
            <pc:docMk/>
            <pc:sldMk cId="986485133" sldId="270"/>
            <ac:spMk id="2" creationId="{E99803A1-97E2-3E0A-711E-98BBDC43C65F}"/>
          </ac:spMkLst>
        </pc:spChg>
        <pc:spChg chg="mod">
          <ac:chgData name="Malik Uzair Mehmood" userId="78b2cbb7-59b6-4756-8e84-aeabf50a59af" providerId="ADAL" clId="{577180A6-8732-41AE-9FD8-501714443419}" dt="2025-10-21T18:22:47.399" v="367" actId="14100"/>
          <ac:spMkLst>
            <pc:docMk/>
            <pc:sldMk cId="986485133" sldId="270"/>
            <ac:spMk id="3" creationId="{D0CFEE74-E7BE-4B92-F67E-B32D4529B0FE}"/>
          </ac:spMkLst>
        </pc:spChg>
        <pc:spChg chg="add mod">
          <ac:chgData name="Malik Uzair Mehmood" userId="78b2cbb7-59b6-4756-8e84-aeabf50a59af" providerId="ADAL" clId="{577180A6-8732-41AE-9FD8-501714443419}" dt="2025-10-21T18:23:58.021" v="384" actId="20577"/>
          <ac:spMkLst>
            <pc:docMk/>
            <pc:sldMk cId="986485133" sldId="270"/>
            <ac:spMk id="4" creationId="{0E47E042-78CE-D1EB-2936-089E254250B0}"/>
          </ac:spMkLst>
        </pc:spChg>
        <pc:picChg chg="add mod">
          <ac:chgData name="Malik Uzair Mehmood" userId="78b2cbb7-59b6-4756-8e84-aeabf50a59af" providerId="ADAL" clId="{577180A6-8732-41AE-9FD8-501714443419}" dt="2025-10-21T18:24:06.249" v="386" actId="14100"/>
          <ac:picMkLst>
            <pc:docMk/>
            <pc:sldMk cId="986485133" sldId="270"/>
            <ac:picMk id="6" creationId="{5187ECE6-F951-FAEC-E241-1EE76B788549}"/>
          </ac:picMkLst>
        </pc:picChg>
      </pc:sldChg>
      <pc:sldChg chg="delSp add setBg delDesignElem">
        <pc:chgData name="Malik Uzair Mehmood" userId="78b2cbb7-59b6-4756-8e84-aeabf50a59af" providerId="ADAL" clId="{577180A6-8732-41AE-9FD8-501714443419}" dt="2025-10-21T18:26:23.661" v="396"/>
        <pc:sldMkLst>
          <pc:docMk/>
          <pc:sldMk cId="0" sldId="271"/>
        </pc:sldMkLst>
        <pc:spChg chg="del">
          <ac:chgData name="Malik Uzair Mehmood" userId="78b2cbb7-59b6-4756-8e84-aeabf50a59af" providerId="ADAL" clId="{577180A6-8732-41AE-9FD8-501714443419}" dt="2025-10-21T18:26:23.661" v="396"/>
          <ac:spMkLst>
            <pc:docMk/>
            <pc:sldMk cId="0" sldId="271"/>
            <ac:spMk id="18" creationId="{44AD29B6-BF3B-4407-9E75-52DF8E3B29F1}"/>
          </ac:spMkLst>
        </pc:spChg>
        <pc:spChg chg="del">
          <ac:chgData name="Malik Uzair Mehmood" userId="78b2cbb7-59b6-4756-8e84-aeabf50a59af" providerId="ADAL" clId="{577180A6-8732-41AE-9FD8-501714443419}" dt="2025-10-21T18:26:23.661" v="396"/>
          <ac:spMkLst>
            <pc:docMk/>
            <pc:sldMk cId="0" sldId="271"/>
            <ac:spMk id="20" creationId="{55F8BA08-3E38-4B70-B93A-74F08E092206}"/>
          </ac:spMkLst>
        </pc:spChg>
        <pc:spChg chg="del">
          <ac:chgData name="Malik Uzair Mehmood" userId="78b2cbb7-59b6-4756-8e84-aeabf50a59af" providerId="ADAL" clId="{577180A6-8732-41AE-9FD8-501714443419}" dt="2025-10-21T18:26:23.661" v="396"/>
          <ac:spMkLst>
            <pc:docMk/>
            <pc:sldMk cId="0" sldId="271"/>
            <ac:spMk id="22" creationId="{357F1B33-79AB-4A71-8CEC-4546D709B8C8}"/>
          </ac:spMkLst>
        </pc:spChg>
      </pc:sldChg>
      <pc:sldChg chg="delSp modSp add setBg delDesignElem">
        <pc:chgData name="Malik Uzair Mehmood" userId="78b2cbb7-59b6-4756-8e84-aeabf50a59af" providerId="ADAL" clId="{577180A6-8732-41AE-9FD8-501714443419}" dt="2025-10-21T18:27:42.430" v="408" actId="478"/>
        <pc:sldMkLst>
          <pc:docMk/>
          <pc:sldMk cId="0" sldId="272"/>
        </pc:sldMkLst>
        <pc:spChg chg="del">
          <ac:chgData name="Malik Uzair Mehmood" userId="78b2cbb7-59b6-4756-8e84-aeabf50a59af" providerId="ADAL" clId="{577180A6-8732-41AE-9FD8-501714443419}" dt="2025-10-21T18:26:23.661" v="396"/>
          <ac:spMkLst>
            <pc:docMk/>
            <pc:sldMk cId="0" sldId="272"/>
            <ac:spMk id="15" creationId="{53B021B3-DE93-4AB7-8A18-CF5F1CED88B8}"/>
          </ac:spMkLst>
        </pc:spChg>
        <pc:spChg chg="del">
          <ac:chgData name="Malik Uzair Mehmood" userId="78b2cbb7-59b6-4756-8e84-aeabf50a59af" providerId="ADAL" clId="{577180A6-8732-41AE-9FD8-501714443419}" dt="2025-10-21T18:26:23.661" v="396"/>
          <ac:spMkLst>
            <pc:docMk/>
            <pc:sldMk cId="0" sldId="272"/>
            <ac:spMk id="16" creationId="{52D502E5-F6B4-4D58-B4AE-FC466FF15EE8}"/>
          </ac:spMkLst>
        </pc:spChg>
        <pc:spChg chg="del">
          <ac:chgData name="Malik Uzair Mehmood" userId="78b2cbb7-59b6-4756-8e84-aeabf50a59af" providerId="ADAL" clId="{577180A6-8732-41AE-9FD8-501714443419}" dt="2025-10-21T18:26:23.661" v="396"/>
          <ac:spMkLst>
            <pc:docMk/>
            <pc:sldMk cId="0" sldId="272"/>
            <ac:spMk id="17" creationId="{9DECDBF4-02B6-4BB4-B65B-B8107AD6A9E8}"/>
          </ac:spMkLst>
        </pc:spChg>
        <pc:graphicFrameChg chg="mod">
          <ac:chgData name="Malik Uzair Mehmood" userId="78b2cbb7-59b6-4756-8e84-aeabf50a59af" providerId="ADAL" clId="{577180A6-8732-41AE-9FD8-501714443419}" dt="2025-10-21T18:27:42.430" v="408" actId="478"/>
          <ac:graphicFrameMkLst>
            <pc:docMk/>
            <pc:sldMk cId="0" sldId="272"/>
            <ac:graphicFrameMk id="18" creationId="{1234D970-AE81-495C-D6F9-2216EBCEDEEF}"/>
          </ac:graphicFrameMkLst>
        </pc:graphicFrameChg>
      </pc:sldChg>
      <pc:sldChg chg="addSp delSp modSp add mod setBg delDesignElem">
        <pc:chgData name="Malik Uzair Mehmood" userId="78b2cbb7-59b6-4756-8e84-aeabf50a59af" providerId="ADAL" clId="{577180A6-8732-41AE-9FD8-501714443419}" dt="2025-10-21T18:30:19.031" v="409" actId="26606"/>
        <pc:sldMkLst>
          <pc:docMk/>
          <pc:sldMk cId="0" sldId="273"/>
        </pc:sldMkLst>
        <pc:spChg chg="mod">
          <ac:chgData name="Malik Uzair Mehmood" userId="78b2cbb7-59b6-4756-8e84-aeabf50a59af" providerId="ADAL" clId="{577180A6-8732-41AE-9FD8-501714443419}" dt="2025-10-21T18:30:19.031" v="409" actId="26606"/>
          <ac:spMkLst>
            <pc:docMk/>
            <pc:sldMk cId="0" sldId="273"/>
            <ac:spMk id="2" creationId="{00000000-0000-0000-0000-000000000000}"/>
          </ac:spMkLst>
        </pc:spChg>
        <pc:spChg chg="del">
          <ac:chgData name="Malik Uzair Mehmood" userId="78b2cbb7-59b6-4756-8e84-aeabf50a59af" providerId="ADAL" clId="{577180A6-8732-41AE-9FD8-501714443419}" dt="2025-10-21T18:26:23.661" v="396"/>
          <ac:spMkLst>
            <pc:docMk/>
            <pc:sldMk cId="0" sldId="273"/>
            <ac:spMk id="9" creationId="{53B021B3-DE93-4AB7-8A18-CF5F1CED88B8}"/>
          </ac:spMkLst>
        </pc:spChg>
        <pc:spChg chg="add">
          <ac:chgData name="Malik Uzair Mehmood" userId="78b2cbb7-59b6-4756-8e84-aeabf50a59af" providerId="ADAL" clId="{577180A6-8732-41AE-9FD8-501714443419}" dt="2025-10-21T18:30:19.031" v="409" actId="26606"/>
          <ac:spMkLst>
            <pc:docMk/>
            <pc:sldMk cId="0" sldId="273"/>
            <ac:spMk id="10" creationId="{44AD29B6-BF3B-4407-9E75-52DF8E3B29F1}"/>
          </ac:spMkLst>
        </pc:spChg>
        <pc:spChg chg="del">
          <ac:chgData name="Malik Uzair Mehmood" userId="78b2cbb7-59b6-4756-8e84-aeabf50a59af" providerId="ADAL" clId="{577180A6-8732-41AE-9FD8-501714443419}" dt="2025-10-21T18:26:23.661" v="396"/>
          <ac:spMkLst>
            <pc:docMk/>
            <pc:sldMk cId="0" sldId="273"/>
            <ac:spMk id="11" creationId="{52D502E5-F6B4-4D58-B4AE-FC466FF15EE8}"/>
          </ac:spMkLst>
        </pc:spChg>
        <pc:spChg chg="add">
          <ac:chgData name="Malik Uzair Mehmood" userId="78b2cbb7-59b6-4756-8e84-aeabf50a59af" providerId="ADAL" clId="{577180A6-8732-41AE-9FD8-501714443419}" dt="2025-10-21T18:30:19.031" v="409" actId="26606"/>
          <ac:spMkLst>
            <pc:docMk/>
            <pc:sldMk cId="0" sldId="273"/>
            <ac:spMk id="12" creationId="{55F8BA08-3E38-4B70-B93A-74F08E092206}"/>
          </ac:spMkLst>
        </pc:spChg>
        <pc:spChg chg="del">
          <ac:chgData name="Malik Uzair Mehmood" userId="78b2cbb7-59b6-4756-8e84-aeabf50a59af" providerId="ADAL" clId="{577180A6-8732-41AE-9FD8-501714443419}" dt="2025-10-21T18:26:23.661" v="396"/>
          <ac:spMkLst>
            <pc:docMk/>
            <pc:sldMk cId="0" sldId="273"/>
            <ac:spMk id="13" creationId="{9DECDBF4-02B6-4BB4-B65B-B8107AD6A9E8}"/>
          </ac:spMkLst>
        </pc:spChg>
        <pc:spChg chg="add">
          <ac:chgData name="Malik Uzair Mehmood" userId="78b2cbb7-59b6-4756-8e84-aeabf50a59af" providerId="ADAL" clId="{577180A6-8732-41AE-9FD8-501714443419}" dt="2025-10-21T18:30:19.031" v="409" actId="26606"/>
          <ac:spMkLst>
            <pc:docMk/>
            <pc:sldMk cId="0" sldId="273"/>
            <ac:spMk id="14" creationId="{357F1B33-79AB-4A71-8CEC-4546D709B8C8}"/>
          </ac:spMkLst>
        </pc:spChg>
        <pc:graphicFrameChg chg="mod modGraphic">
          <ac:chgData name="Malik Uzair Mehmood" userId="78b2cbb7-59b6-4756-8e84-aeabf50a59af" providerId="ADAL" clId="{577180A6-8732-41AE-9FD8-501714443419}" dt="2025-10-21T18:30:19.031" v="409" actId="26606"/>
          <ac:graphicFrameMkLst>
            <pc:docMk/>
            <pc:sldMk cId="0" sldId="273"/>
            <ac:graphicFrameMk id="5" creationId="{74562165-D331-F275-0B90-E4870F0D77E6}"/>
          </ac:graphicFrameMkLst>
        </pc:graphicFrameChg>
      </pc:sldChg>
      <pc:sldChg chg="addSp delSp modSp add mod setBg delDesignElem">
        <pc:chgData name="Malik Uzair Mehmood" userId="78b2cbb7-59b6-4756-8e84-aeabf50a59af" providerId="ADAL" clId="{577180A6-8732-41AE-9FD8-501714443419}" dt="2025-10-21T18:30:27.753" v="411" actId="20577"/>
        <pc:sldMkLst>
          <pc:docMk/>
          <pc:sldMk cId="0" sldId="274"/>
        </pc:sldMkLst>
        <pc:spChg chg="mod">
          <ac:chgData name="Malik Uzair Mehmood" userId="78b2cbb7-59b6-4756-8e84-aeabf50a59af" providerId="ADAL" clId="{577180A6-8732-41AE-9FD8-501714443419}" dt="2025-10-21T18:30:24.629" v="410" actId="26606"/>
          <ac:spMkLst>
            <pc:docMk/>
            <pc:sldMk cId="0" sldId="274"/>
            <ac:spMk id="2" creationId="{00000000-0000-0000-0000-000000000000}"/>
          </ac:spMkLst>
        </pc:spChg>
        <pc:spChg chg="del">
          <ac:chgData name="Malik Uzair Mehmood" userId="78b2cbb7-59b6-4756-8e84-aeabf50a59af" providerId="ADAL" clId="{577180A6-8732-41AE-9FD8-501714443419}" dt="2025-10-21T18:26:23.661" v="396"/>
          <ac:spMkLst>
            <pc:docMk/>
            <pc:sldMk cId="0" sldId="274"/>
            <ac:spMk id="9" creationId="{53B021B3-DE93-4AB7-8A18-CF5F1CED88B8}"/>
          </ac:spMkLst>
        </pc:spChg>
        <pc:spChg chg="add">
          <ac:chgData name="Malik Uzair Mehmood" userId="78b2cbb7-59b6-4756-8e84-aeabf50a59af" providerId="ADAL" clId="{577180A6-8732-41AE-9FD8-501714443419}" dt="2025-10-21T18:30:24.629" v="410" actId="26606"/>
          <ac:spMkLst>
            <pc:docMk/>
            <pc:sldMk cId="0" sldId="274"/>
            <ac:spMk id="10" creationId="{44AD29B6-BF3B-4407-9E75-52DF8E3B29F1}"/>
          </ac:spMkLst>
        </pc:spChg>
        <pc:spChg chg="del">
          <ac:chgData name="Malik Uzair Mehmood" userId="78b2cbb7-59b6-4756-8e84-aeabf50a59af" providerId="ADAL" clId="{577180A6-8732-41AE-9FD8-501714443419}" dt="2025-10-21T18:26:23.661" v="396"/>
          <ac:spMkLst>
            <pc:docMk/>
            <pc:sldMk cId="0" sldId="274"/>
            <ac:spMk id="11" creationId="{52D502E5-F6B4-4D58-B4AE-FC466FF15EE8}"/>
          </ac:spMkLst>
        </pc:spChg>
        <pc:spChg chg="add">
          <ac:chgData name="Malik Uzair Mehmood" userId="78b2cbb7-59b6-4756-8e84-aeabf50a59af" providerId="ADAL" clId="{577180A6-8732-41AE-9FD8-501714443419}" dt="2025-10-21T18:30:24.629" v="410" actId="26606"/>
          <ac:spMkLst>
            <pc:docMk/>
            <pc:sldMk cId="0" sldId="274"/>
            <ac:spMk id="12" creationId="{55F8BA08-3E38-4B70-B93A-74F08E092206}"/>
          </ac:spMkLst>
        </pc:spChg>
        <pc:spChg chg="del">
          <ac:chgData name="Malik Uzair Mehmood" userId="78b2cbb7-59b6-4756-8e84-aeabf50a59af" providerId="ADAL" clId="{577180A6-8732-41AE-9FD8-501714443419}" dt="2025-10-21T18:26:23.661" v="396"/>
          <ac:spMkLst>
            <pc:docMk/>
            <pc:sldMk cId="0" sldId="274"/>
            <ac:spMk id="13" creationId="{9DECDBF4-02B6-4BB4-B65B-B8107AD6A9E8}"/>
          </ac:spMkLst>
        </pc:spChg>
        <pc:spChg chg="add">
          <ac:chgData name="Malik Uzair Mehmood" userId="78b2cbb7-59b6-4756-8e84-aeabf50a59af" providerId="ADAL" clId="{577180A6-8732-41AE-9FD8-501714443419}" dt="2025-10-21T18:30:24.629" v="410" actId="26606"/>
          <ac:spMkLst>
            <pc:docMk/>
            <pc:sldMk cId="0" sldId="274"/>
            <ac:spMk id="14" creationId="{357F1B33-79AB-4A71-8CEC-4546D709B8C8}"/>
          </ac:spMkLst>
        </pc:spChg>
        <pc:graphicFrameChg chg="mod modGraphic">
          <ac:chgData name="Malik Uzair Mehmood" userId="78b2cbb7-59b6-4756-8e84-aeabf50a59af" providerId="ADAL" clId="{577180A6-8732-41AE-9FD8-501714443419}" dt="2025-10-21T18:30:27.753" v="411" actId="20577"/>
          <ac:graphicFrameMkLst>
            <pc:docMk/>
            <pc:sldMk cId="0" sldId="274"/>
            <ac:graphicFrameMk id="5" creationId="{1E3C4817-66EB-4747-582B-E07996ED0B9E}"/>
          </ac:graphicFrameMkLst>
        </pc:graphicFrameChg>
      </pc:sldChg>
      <pc:sldChg chg="addSp modSp add mod modAnim">
        <pc:chgData name="Malik Uzair Mehmood" userId="78b2cbb7-59b6-4756-8e84-aeabf50a59af" providerId="ADAL" clId="{577180A6-8732-41AE-9FD8-501714443419}" dt="2025-10-21T21:22:23.732" v="985"/>
        <pc:sldMkLst>
          <pc:docMk/>
          <pc:sldMk cId="0" sldId="275"/>
        </pc:sldMkLst>
        <pc:spChg chg="mod">
          <ac:chgData name="Malik Uzair Mehmood" userId="78b2cbb7-59b6-4756-8e84-aeabf50a59af" providerId="ADAL" clId="{577180A6-8732-41AE-9FD8-501714443419}" dt="2025-10-21T21:21:23.826" v="977" actId="27636"/>
          <ac:spMkLst>
            <pc:docMk/>
            <pc:sldMk cId="0" sldId="275"/>
            <ac:spMk id="3" creationId="{00000000-0000-0000-0000-000000000000}"/>
          </ac:spMkLst>
        </pc:spChg>
        <pc:spChg chg="add mod">
          <ac:chgData name="Malik Uzair Mehmood" userId="78b2cbb7-59b6-4756-8e84-aeabf50a59af" providerId="ADAL" clId="{577180A6-8732-41AE-9FD8-501714443419}" dt="2025-10-21T21:21:28.106" v="978" actId="1076"/>
          <ac:spMkLst>
            <pc:docMk/>
            <pc:sldMk cId="0" sldId="275"/>
            <ac:spMk id="4" creationId="{F4A719F2-9A89-16F4-EBFB-FCDE486D38C5}"/>
          </ac:spMkLst>
        </pc:spChg>
        <pc:spChg chg="add mod">
          <ac:chgData name="Malik Uzair Mehmood" userId="78b2cbb7-59b6-4756-8e84-aeabf50a59af" providerId="ADAL" clId="{577180A6-8732-41AE-9FD8-501714443419}" dt="2025-10-21T21:21:48.739" v="981" actId="14100"/>
          <ac:spMkLst>
            <pc:docMk/>
            <pc:sldMk cId="0" sldId="275"/>
            <ac:spMk id="5" creationId="{53B9EC4E-FEC6-9F15-063F-1635CC3AC46C}"/>
          </ac:spMkLst>
        </pc:spChg>
      </pc:sldChg>
      <pc:sldChg chg="addSp delSp modSp add mod ord setBg delDesignElem">
        <pc:chgData name="Malik Uzair Mehmood" userId="78b2cbb7-59b6-4756-8e84-aeabf50a59af" providerId="ADAL" clId="{577180A6-8732-41AE-9FD8-501714443419}" dt="2025-10-21T21:16:46.390" v="951"/>
        <pc:sldMkLst>
          <pc:docMk/>
          <pc:sldMk cId="3612482771" sldId="276"/>
        </pc:sldMkLst>
        <pc:spChg chg="add">
          <ac:chgData name="Malik Uzair Mehmood" userId="78b2cbb7-59b6-4756-8e84-aeabf50a59af" providerId="ADAL" clId="{577180A6-8732-41AE-9FD8-501714443419}" dt="2025-10-21T18:30:50.332" v="424" actId="26606"/>
          <ac:spMkLst>
            <pc:docMk/>
            <pc:sldMk cId="3612482771" sldId="276"/>
            <ac:spMk id="12" creationId="{D4771268-CB57-404A-9271-370EB28F6090}"/>
          </ac:spMkLst>
        </pc:spChg>
        <pc:spChg chg="del">
          <ac:chgData name="Malik Uzair Mehmood" userId="78b2cbb7-59b6-4756-8e84-aeabf50a59af" providerId="ADAL" clId="{577180A6-8732-41AE-9FD8-501714443419}" dt="2025-10-21T18:26:23.661" v="396"/>
          <ac:spMkLst>
            <pc:docMk/>
            <pc:sldMk cId="3612482771" sldId="276"/>
            <ac:spMk id="32" creationId="{D4771268-CB57-404A-9271-370EB28F6090}"/>
          </ac:spMkLst>
        </pc:spChg>
        <pc:picChg chg="mod">
          <ac:chgData name="Malik Uzair Mehmood" userId="78b2cbb7-59b6-4756-8e84-aeabf50a59af" providerId="ADAL" clId="{577180A6-8732-41AE-9FD8-501714443419}" dt="2025-10-21T18:31:02.459" v="428" actId="14100"/>
          <ac:picMkLst>
            <pc:docMk/>
            <pc:sldMk cId="3612482771" sldId="276"/>
            <ac:picMk id="7" creationId="{939ED951-5DC5-F8AF-08C3-A8AC3AD7B964}"/>
          </ac:picMkLst>
        </pc:picChg>
      </pc:sldChg>
      <pc:sldChg chg="delSp modSp add mod setBg delDesignElem">
        <pc:chgData name="Malik Uzair Mehmood" userId="78b2cbb7-59b6-4756-8e84-aeabf50a59af" providerId="ADAL" clId="{577180A6-8732-41AE-9FD8-501714443419}" dt="2025-10-21T21:17:39.807" v="954" actId="1076"/>
        <pc:sldMkLst>
          <pc:docMk/>
          <pc:sldMk cId="0" sldId="277"/>
        </pc:sldMkLst>
        <pc:spChg chg="mod">
          <ac:chgData name="Malik Uzair Mehmood" userId="78b2cbb7-59b6-4756-8e84-aeabf50a59af" providerId="ADAL" clId="{577180A6-8732-41AE-9FD8-501714443419}" dt="2025-10-21T21:17:35.780" v="953" actId="255"/>
          <ac:spMkLst>
            <pc:docMk/>
            <pc:sldMk cId="0" sldId="277"/>
            <ac:spMk id="2" creationId="{00000000-0000-0000-0000-000000000000}"/>
          </ac:spMkLst>
        </pc:spChg>
        <pc:spChg chg="del">
          <ac:chgData name="Malik Uzair Mehmood" userId="78b2cbb7-59b6-4756-8e84-aeabf50a59af" providerId="ADAL" clId="{577180A6-8732-41AE-9FD8-501714443419}" dt="2025-10-21T18:26:23.661" v="396"/>
          <ac:spMkLst>
            <pc:docMk/>
            <pc:sldMk cId="0" sldId="277"/>
            <ac:spMk id="17" creationId="{C0763A76-9F1C-4FC5-82B7-DD475DA461B2}"/>
          </ac:spMkLst>
        </pc:spChg>
        <pc:spChg chg="del">
          <ac:chgData name="Malik Uzair Mehmood" userId="78b2cbb7-59b6-4756-8e84-aeabf50a59af" providerId="ADAL" clId="{577180A6-8732-41AE-9FD8-501714443419}" dt="2025-10-21T18:26:23.661" v="396"/>
          <ac:spMkLst>
            <pc:docMk/>
            <pc:sldMk cId="0" sldId="277"/>
            <ac:spMk id="18" creationId="{E81BF4F6-F2CF-4984-9D14-D6966D92F99F}"/>
          </ac:spMkLst>
        </pc:spChg>
        <pc:spChg chg="mod">
          <ac:chgData name="Malik Uzair Mehmood" userId="78b2cbb7-59b6-4756-8e84-aeabf50a59af" providerId="ADAL" clId="{577180A6-8732-41AE-9FD8-501714443419}" dt="2025-10-21T21:17:39.807" v="954" actId="1076"/>
          <ac:spMkLst>
            <pc:docMk/>
            <pc:sldMk cId="0" sldId="277"/>
            <ac:spMk id="19" creationId="{00000000-0000-0000-0000-000000000000}"/>
          </ac:spMkLst>
        </pc:spChg>
      </pc:sldChg>
      <pc:sldChg chg="delSp modSp new mod">
        <pc:chgData name="Malik Uzair Mehmood" userId="78b2cbb7-59b6-4756-8e84-aeabf50a59af" providerId="ADAL" clId="{577180A6-8732-41AE-9FD8-501714443419}" dt="2025-10-21T18:27:28.007" v="407" actId="478"/>
        <pc:sldMkLst>
          <pc:docMk/>
          <pc:sldMk cId="1037204780" sldId="278"/>
        </pc:sldMkLst>
        <pc:spChg chg="del">
          <ac:chgData name="Malik Uzair Mehmood" userId="78b2cbb7-59b6-4756-8e84-aeabf50a59af" providerId="ADAL" clId="{577180A6-8732-41AE-9FD8-501714443419}" dt="2025-10-21T18:27:28.007" v="407" actId="478"/>
          <ac:spMkLst>
            <pc:docMk/>
            <pc:sldMk cId="1037204780" sldId="278"/>
            <ac:spMk id="2" creationId="{374E7427-92BD-BE05-ED55-809A374EB4D9}"/>
          </ac:spMkLst>
        </pc:spChg>
        <pc:spChg chg="mod">
          <ac:chgData name="Malik Uzair Mehmood" userId="78b2cbb7-59b6-4756-8e84-aeabf50a59af" providerId="ADAL" clId="{577180A6-8732-41AE-9FD8-501714443419}" dt="2025-10-21T18:27:24.576" v="406" actId="122"/>
          <ac:spMkLst>
            <pc:docMk/>
            <pc:sldMk cId="1037204780" sldId="278"/>
            <ac:spMk id="3" creationId="{FD7A9EC8-1782-3D3F-42F2-F273455290ED}"/>
          </ac:spMkLst>
        </pc:spChg>
      </pc:sldChg>
      <pc:sldChg chg="delSp modSp add mod setBg delDesignElem">
        <pc:chgData name="Malik Uzair Mehmood" userId="78b2cbb7-59b6-4756-8e84-aeabf50a59af" providerId="ADAL" clId="{577180A6-8732-41AE-9FD8-501714443419}" dt="2025-10-21T18:36:15.470" v="553" actId="20577"/>
        <pc:sldMkLst>
          <pc:docMk/>
          <pc:sldMk cId="0" sldId="279"/>
        </pc:sldMkLst>
        <pc:spChg chg="mod">
          <ac:chgData name="Malik Uzair Mehmood" userId="78b2cbb7-59b6-4756-8e84-aeabf50a59af" providerId="ADAL" clId="{577180A6-8732-41AE-9FD8-501714443419}" dt="2025-10-21T18:36:15.470" v="553" actId="20577"/>
          <ac:spMkLst>
            <pc:docMk/>
            <pc:sldMk cId="0" sldId="279"/>
            <ac:spMk id="2" creationId="{00000000-0000-0000-0000-000000000000}"/>
          </ac:spMkLst>
        </pc:spChg>
        <pc:spChg chg="del">
          <ac:chgData name="Malik Uzair Mehmood" userId="78b2cbb7-59b6-4756-8e84-aeabf50a59af" providerId="ADAL" clId="{577180A6-8732-41AE-9FD8-501714443419}" dt="2025-10-21T18:35:40.890" v="551"/>
          <ac:spMkLst>
            <pc:docMk/>
            <pc:sldMk cId="0" sldId="279"/>
            <ac:spMk id="9" creationId="{53B021B3-DE93-4AB7-8A18-CF5F1CED88B8}"/>
          </ac:spMkLst>
        </pc:spChg>
        <pc:spChg chg="del">
          <ac:chgData name="Malik Uzair Mehmood" userId="78b2cbb7-59b6-4756-8e84-aeabf50a59af" providerId="ADAL" clId="{577180A6-8732-41AE-9FD8-501714443419}" dt="2025-10-21T18:35:40.890" v="551"/>
          <ac:spMkLst>
            <pc:docMk/>
            <pc:sldMk cId="0" sldId="279"/>
            <ac:spMk id="11" creationId="{52D502E5-F6B4-4D58-B4AE-FC466FF15EE8}"/>
          </ac:spMkLst>
        </pc:spChg>
        <pc:spChg chg="del">
          <ac:chgData name="Malik Uzair Mehmood" userId="78b2cbb7-59b6-4756-8e84-aeabf50a59af" providerId="ADAL" clId="{577180A6-8732-41AE-9FD8-501714443419}" dt="2025-10-21T18:35:40.890" v="551"/>
          <ac:spMkLst>
            <pc:docMk/>
            <pc:sldMk cId="0" sldId="279"/>
            <ac:spMk id="13" creationId="{9DECDBF4-02B6-4BB4-B65B-B8107AD6A9E8}"/>
          </ac:spMkLst>
        </pc:spChg>
      </pc:sldChg>
      <pc:sldChg chg="addSp delSp modSp add mod setBg delDesignElem">
        <pc:chgData name="Malik Uzair Mehmood" userId="78b2cbb7-59b6-4756-8e84-aeabf50a59af" providerId="ADAL" clId="{577180A6-8732-41AE-9FD8-501714443419}" dt="2025-10-21T21:25:36.462" v="987" actId="478"/>
        <pc:sldMkLst>
          <pc:docMk/>
          <pc:sldMk cId="3327353548" sldId="280"/>
        </pc:sldMkLst>
        <pc:spChg chg="mod">
          <ac:chgData name="Malik Uzair Mehmood" userId="78b2cbb7-59b6-4756-8e84-aeabf50a59af" providerId="ADAL" clId="{577180A6-8732-41AE-9FD8-501714443419}" dt="2025-10-21T18:37:06.576" v="564" actId="26606"/>
          <ac:spMkLst>
            <pc:docMk/>
            <pc:sldMk cId="3327353548" sldId="280"/>
            <ac:spMk id="2" creationId="{31A14012-81B3-F010-E41F-B9D72FC52889}"/>
          </ac:spMkLst>
        </pc:spChg>
        <pc:spChg chg="mod">
          <ac:chgData name="Malik Uzair Mehmood" userId="78b2cbb7-59b6-4756-8e84-aeabf50a59af" providerId="ADAL" clId="{577180A6-8732-41AE-9FD8-501714443419}" dt="2025-10-21T18:37:30.815" v="566" actId="1076"/>
          <ac:spMkLst>
            <pc:docMk/>
            <pc:sldMk cId="3327353548" sldId="280"/>
            <ac:spMk id="3" creationId="{084065C5-6696-2E54-E13A-0699F4BEF026}"/>
          </ac:spMkLst>
        </pc:spChg>
        <pc:spChg chg="add del mod">
          <ac:chgData name="Malik Uzair Mehmood" userId="78b2cbb7-59b6-4756-8e84-aeabf50a59af" providerId="ADAL" clId="{577180A6-8732-41AE-9FD8-501714443419}" dt="2025-10-21T21:25:36.462" v="987" actId="478"/>
          <ac:spMkLst>
            <pc:docMk/>
            <pc:sldMk cId="3327353548" sldId="280"/>
            <ac:spMk id="4" creationId="{B800BAF4-5589-1084-917D-AF8DE4AD4B53}"/>
          </ac:spMkLst>
        </pc:spChg>
        <pc:spChg chg="add">
          <ac:chgData name="Malik Uzair Mehmood" userId="78b2cbb7-59b6-4756-8e84-aeabf50a59af" providerId="ADAL" clId="{577180A6-8732-41AE-9FD8-501714443419}" dt="2025-10-21T18:37:06.576" v="564" actId="26606"/>
          <ac:spMkLst>
            <pc:docMk/>
            <pc:sldMk cId="3327353548" sldId="280"/>
            <ac:spMk id="5" creationId="{1C799903-48D5-4A31-A1A2-541072D9771E}"/>
          </ac:spMkLst>
        </pc:spChg>
        <pc:spChg chg="add">
          <ac:chgData name="Malik Uzair Mehmood" userId="78b2cbb7-59b6-4756-8e84-aeabf50a59af" providerId="ADAL" clId="{577180A6-8732-41AE-9FD8-501714443419}" dt="2025-10-21T18:37:06.576" v="564" actId="26606"/>
          <ac:spMkLst>
            <pc:docMk/>
            <pc:sldMk cId="3327353548" sldId="280"/>
            <ac:spMk id="6" creationId="{8EFFF109-FC58-4FD3-BE05-9775A1310F55}"/>
          </ac:spMkLst>
        </pc:spChg>
        <pc:spChg chg="add">
          <ac:chgData name="Malik Uzair Mehmood" userId="78b2cbb7-59b6-4756-8e84-aeabf50a59af" providerId="ADAL" clId="{577180A6-8732-41AE-9FD8-501714443419}" dt="2025-10-21T18:37:06.576" v="564" actId="26606"/>
          <ac:spMkLst>
            <pc:docMk/>
            <pc:sldMk cId="3327353548" sldId="280"/>
            <ac:spMk id="7" creationId="{E1B96AD6-92A9-4273-A62B-96A1C3E0BA95}"/>
          </ac:spMkLst>
        </pc:spChg>
        <pc:spChg chg="del">
          <ac:chgData name="Malik Uzair Mehmood" userId="78b2cbb7-59b6-4756-8e84-aeabf50a59af" providerId="ADAL" clId="{577180A6-8732-41AE-9FD8-501714443419}" dt="2025-10-21T18:35:40.890" v="551"/>
          <ac:spMkLst>
            <pc:docMk/>
            <pc:sldMk cId="3327353548" sldId="280"/>
            <ac:spMk id="8" creationId="{907EF6B7-1338-4443-8C46-6A318D952DFD}"/>
          </ac:spMkLst>
        </pc:spChg>
        <pc:spChg chg="del">
          <ac:chgData name="Malik Uzair Mehmood" userId="78b2cbb7-59b6-4756-8e84-aeabf50a59af" providerId="ADAL" clId="{577180A6-8732-41AE-9FD8-501714443419}" dt="2025-10-21T18:35:40.890" v="551"/>
          <ac:spMkLst>
            <pc:docMk/>
            <pc:sldMk cId="3327353548" sldId="280"/>
            <ac:spMk id="10" creationId="{DAAE4CDD-124C-4DCF-9584-B6033B545DD5}"/>
          </ac:spMkLst>
        </pc:spChg>
        <pc:spChg chg="del">
          <ac:chgData name="Malik Uzair Mehmood" userId="78b2cbb7-59b6-4756-8e84-aeabf50a59af" providerId="ADAL" clId="{577180A6-8732-41AE-9FD8-501714443419}" dt="2025-10-21T18:35:40.890" v="551"/>
          <ac:spMkLst>
            <pc:docMk/>
            <pc:sldMk cId="3327353548" sldId="280"/>
            <ac:spMk id="12" creationId="{081E4A58-353D-44AE-B2FC-2A74E2E400F7}"/>
          </ac:spMkLst>
        </pc:spChg>
        <pc:spChg chg="add">
          <ac:chgData name="Malik Uzair Mehmood" userId="78b2cbb7-59b6-4756-8e84-aeabf50a59af" providerId="ADAL" clId="{577180A6-8732-41AE-9FD8-501714443419}" dt="2025-10-21T18:37:06.576" v="564" actId="26606"/>
          <ac:spMkLst>
            <pc:docMk/>
            <pc:sldMk cId="3327353548" sldId="280"/>
            <ac:spMk id="14" creationId="{463EEC44-1BA3-44ED-81FC-A644B04B2A44}"/>
          </ac:spMkLst>
        </pc:spChg>
      </pc:sldChg>
      <pc:sldChg chg="addSp delSp modSp add mod setBg delDesignElem">
        <pc:chgData name="Malik Uzair Mehmood" userId="78b2cbb7-59b6-4756-8e84-aeabf50a59af" providerId="ADAL" clId="{577180A6-8732-41AE-9FD8-501714443419}" dt="2025-10-21T18:37:54.983" v="569" actId="26606"/>
        <pc:sldMkLst>
          <pc:docMk/>
          <pc:sldMk cId="0" sldId="281"/>
        </pc:sldMkLst>
        <pc:spChg chg="mod">
          <ac:chgData name="Malik Uzair Mehmood" userId="78b2cbb7-59b6-4756-8e84-aeabf50a59af" providerId="ADAL" clId="{577180A6-8732-41AE-9FD8-501714443419}" dt="2025-10-21T18:37:54.983" v="569" actId="26606"/>
          <ac:spMkLst>
            <pc:docMk/>
            <pc:sldMk cId="0" sldId="281"/>
            <ac:spMk id="2" creationId="{00000000-0000-0000-0000-000000000000}"/>
          </ac:spMkLst>
        </pc:spChg>
        <pc:spChg chg="del">
          <ac:chgData name="Malik Uzair Mehmood" userId="78b2cbb7-59b6-4756-8e84-aeabf50a59af" providerId="ADAL" clId="{577180A6-8732-41AE-9FD8-501714443419}" dt="2025-10-21T18:35:40.890" v="551"/>
          <ac:spMkLst>
            <pc:docMk/>
            <pc:sldMk cId="0" sldId="281"/>
            <ac:spMk id="9" creationId="{AE2B703B-46F9-481A-A605-82E2A828C4FA}"/>
          </ac:spMkLst>
        </pc:spChg>
        <pc:spChg chg="add del">
          <ac:chgData name="Malik Uzair Mehmood" userId="78b2cbb7-59b6-4756-8e84-aeabf50a59af" providerId="ADAL" clId="{577180A6-8732-41AE-9FD8-501714443419}" dt="2025-10-21T18:37:54.953" v="568" actId="26606"/>
          <ac:spMkLst>
            <pc:docMk/>
            <pc:sldMk cId="0" sldId="281"/>
            <ac:spMk id="10" creationId="{44AD29B6-BF3B-4407-9E75-52DF8E3B29F1}"/>
          </ac:spMkLst>
        </pc:spChg>
        <pc:spChg chg="del">
          <ac:chgData name="Malik Uzair Mehmood" userId="78b2cbb7-59b6-4756-8e84-aeabf50a59af" providerId="ADAL" clId="{577180A6-8732-41AE-9FD8-501714443419}" dt="2025-10-21T18:35:40.890" v="551"/>
          <ac:spMkLst>
            <pc:docMk/>
            <pc:sldMk cId="0" sldId="281"/>
            <ac:spMk id="11" creationId="{F13BE4D7-0C3D-4906-B230-A1C5B4665CCF}"/>
          </ac:spMkLst>
        </pc:spChg>
        <pc:spChg chg="add del">
          <ac:chgData name="Malik Uzair Mehmood" userId="78b2cbb7-59b6-4756-8e84-aeabf50a59af" providerId="ADAL" clId="{577180A6-8732-41AE-9FD8-501714443419}" dt="2025-10-21T18:37:54.953" v="568" actId="26606"/>
          <ac:spMkLst>
            <pc:docMk/>
            <pc:sldMk cId="0" sldId="281"/>
            <ac:spMk id="12" creationId="{55F8BA08-3E38-4B70-B93A-74F08E092206}"/>
          </ac:spMkLst>
        </pc:spChg>
        <pc:spChg chg="add del">
          <ac:chgData name="Malik Uzair Mehmood" userId="78b2cbb7-59b6-4756-8e84-aeabf50a59af" providerId="ADAL" clId="{577180A6-8732-41AE-9FD8-501714443419}" dt="2025-10-21T18:37:54.953" v="568" actId="26606"/>
          <ac:spMkLst>
            <pc:docMk/>
            <pc:sldMk cId="0" sldId="281"/>
            <ac:spMk id="14" creationId="{357F1B33-79AB-4A71-8CEC-4546D709B8C8}"/>
          </ac:spMkLst>
        </pc:spChg>
        <pc:spChg chg="add">
          <ac:chgData name="Malik Uzair Mehmood" userId="78b2cbb7-59b6-4756-8e84-aeabf50a59af" providerId="ADAL" clId="{577180A6-8732-41AE-9FD8-501714443419}" dt="2025-10-21T18:37:54.983" v="569" actId="26606"/>
          <ac:spMkLst>
            <pc:docMk/>
            <pc:sldMk cId="0" sldId="281"/>
            <ac:spMk id="16" creationId="{B50AB553-2A96-4A92-96F2-93548E096954}"/>
          </ac:spMkLst>
        </pc:spChg>
        <pc:graphicFrameChg chg="mod modGraphic">
          <ac:chgData name="Malik Uzair Mehmood" userId="78b2cbb7-59b6-4756-8e84-aeabf50a59af" providerId="ADAL" clId="{577180A6-8732-41AE-9FD8-501714443419}" dt="2025-10-21T18:37:54.983" v="569" actId="26606"/>
          <ac:graphicFrameMkLst>
            <pc:docMk/>
            <pc:sldMk cId="0" sldId="281"/>
            <ac:graphicFrameMk id="5" creationId="{5B4E43F7-DEDC-BF42-87FD-2D0A18D069B2}"/>
          </ac:graphicFrameMkLst>
        </pc:graphicFrameChg>
        <pc:picChg chg="add">
          <ac:chgData name="Malik Uzair Mehmood" userId="78b2cbb7-59b6-4756-8e84-aeabf50a59af" providerId="ADAL" clId="{577180A6-8732-41AE-9FD8-501714443419}" dt="2025-10-21T18:37:54.983" v="569" actId="26606"/>
          <ac:picMkLst>
            <pc:docMk/>
            <pc:sldMk cId="0" sldId="281"/>
            <ac:picMk id="7" creationId="{41726890-931F-21D6-6671-FA97E7F8F4F4}"/>
          </ac:picMkLst>
        </pc:picChg>
      </pc:sldChg>
      <pc:sldChg chg="delSp add setBg delDesignElem">
        <pc:chgData name="Malik Uzair Mehmood" userId="78b2cbb7-59b6-4756-8e84-aeabf50a59af" providerId="ADAL" clId="{577180A6-8732-41AE-9FD8-501714443419}" dt="2025-10-21T18:35:40.890" v="551"/>
        <pc:sldMkLst>
          <pc:docMk/>
          <pc:sldMk cId="0" sldId="282"/>
        </pc:sldMkLst>
        <pc:spChg chg="del">
          <ac:chgData name="Malik Uzair Mehmood" userId="78b2cbb7-59b6-4756-8e84-aeabf50a59af" providerId="ADAL" clId="{577180A6-8732-41AE-9FD8-501714443419}" dt="2025-10-21T18:35:40.890" v="551"/>
          <ac:spMkLst>
            <pc:docMk/>
            <pc:sldMk cId="0" sldId="282"/>
            <ac:spMk id="13" creationId="{AE2B703B-46F9-481A-A605-82E2A828C4FA}"/>
          </ac:spMkLst>
        </pc:spChg>
        <pc:spChg chg="del">
          <ac:chgData name="Malik Uzair Mehmood" userId="78b2cbb7-59b6-4756-8e84-aeabf50a59af" providerId="ADAL" clId="{577180A6-8732-41AE-9FD8-501714443419}" dt="2025-10-21T18:35:40.890" v="551"/>
          <ac:spMkLst>
            <pc:docMk/>
            <pc:sldMk cId="0" sldId="282"/>
            <ac:spMk id="14" creationId="{F13BE4D7-0C3D-4906-B230-A1C5B4665CCF}"/>
          </ac:spMkLst>
        </pc:spChg>
      </pc:sldChg>
      <pc:sldChg chg="add">
        <pc:chgData name="Malik Uzair Mehmood" userId="78b2cbb7-59b6-4756-8e84-aeabf50a59af" providerId="ADAL" clId="{577180A6-8732-41AE-9FD8-501714443419}" dt="2025-10-21T18:35:40.890" v="551"/>
        <pc:sldMkLst>
          <pc:docMk/>
          <pc:sldMk cId="0" sldId="283"/>
        </pc:sldMkLst>
      </pc:sldChg>
      <pc:sldChg chg="add">
        <pc:chgData name="Malik Uzair Mehmood" userId="78b2cbb7-59b6-4756-8e84-aeabf50a59af" providerId="ADAL" clId="{577180A6-8732-41AE-9FD8-501714443419}" dt="2025-10-21T18:35:40.890" v="551"/>
        <pc:sldMkLst>
          <pc:docMk/>
          <pc:sldMk cId="0" sldId="284"/>
        </pc:sldMkLst>
      </pc:sldChg>
      <pc:sldChg chg="addSp delSp modSp add mod setBg delDesignElem">
        <pc:chgData name="Malik Uzair Mehmood" userId="78b2cbb7-59b6-4756-8e84-aeabf50a59af" providerId="ADAL" clId="{577180A6-8732-41AE-9FD8-501714443419}" dt="2025-10-21T18:38:50.303" v="570" actId="26606"/>
        <pc:sldMkLst>
          <pc:docMk/>
          <pc:sldMk cId="0" sldId="285"/>
        </pc:sldMkLst>
        <pc:spChg chg="mod">
          <ac:chgData name="Malik Uzair Mehmood" userId="78b2cbb7-59b6-4756-8e84-aeabf50a59af" providerId="ADAL" clId="{577180A6-8732-41AE-9FD8-501714443419}" dt="2025-10-21T18:38:50.303" v="570" actId="26606"/>
          <ac:spMkLst>
            <pc:docMk/>
            <pc:sldMk cId="0" sldId="285"/>
            <ac:spMk id="2" creationId="{00000000-0000-0000-0000-000000000000}"/>
          </ac:spMkLst>
        </pc:spChg>
        <pc:spChg chg="del">
          <ac:chgData name="Malik Uzair Mehmood" userId="78b2cbb7-59b6-4756-8e84-aeabf50a59af" providerId="ADAL" clId="{577180A6-8732-41AE-9FD8-501714443419}" dt="2025-10-21T18:35:40.890" v="551"/>
          <ac:spMkLst>
            <pc:docMk/>
            <pc:sldMk cId="0" sldId="285"/>
            <ac:spMk id="9" creationId="{AE2B703B-46F9-481A-A605-82E2A828C4FA}"/>
          </ac:spMkLst>
        </pc:spChg>
        <pc:spChg chg="add">
          <ac:chgData name="Malik Uzair Mehmood" userId="78b2cbb7-59b6-4756-8e84-aeabf50a59af" providerId="ADAL" clId="{577180A6-8732-41AE-9FD8-501714443419}" dt="2025-10-21T18:38:50.303" v="570" actId="26606"/>
          <ac:spMkLst>
            <pc:docMk/>
            <pc:sldMk cId="0" sldId="285"/>
            <ac:spMk id="10" creationId="{B95B9BA8-1D69-4796-85F5-B6D0BD52354B}"/>
          </ac:spMkLst>
        </pc:spChg>
        <pc:spChg chg="del">
          <ac:chgData name="Malik Uzair Mehmood" userId="78b2cbb7-59b6-4756-8e84-aeabf50a59af" providerId="ADAL" clId="{577180A6-8732-41AE-9FD8-501714443419}" dt="2025-10-21T18:35:40.890" v="551"/>
          <ac:spMkLst>
            <pc:docMk/>
            <pc:sldMk cId="0" sldId="285"/>
            <ac:spMk id="11" creationId="{F13BE4D7-0C3D-4906-B230-A1C5B4665CCF}"/>
          </ac:spMkLst>
        </pc:spChg>
        <pc:grpChg chg="add">
          <ac:chgData name="Malik Uzair Mehmood" userId="78b2cbb7-59b6-4756-8e84-aeabf50a59af" providerId="ADAL" clId="{577180A6-8732-41AE-9FD8-501714443419}" dt="2025-10-21T18:38:50.303" v="570" actId="26606"/>
          <ac:grpSpMkLst>
            <pc:docMk/>
            <pc:sldMk cId="0" sldId="285"/>
            <ac:grpSpMk id="12" creationId="{5F892E19-92E7-4BB2-8C3F-DBDFE8D9D324}"/>
          </ac:grpSpMkLst>
        </pc:grpChg>
        <pc:graphicFrameChg chg="mod modGraphic">
          <ac:chgData name="Malik Uzair Mehmood" userId="78b2cbb7-59b6-4756-8e84-aeabf50a59af" providerId="ADAL" clId="{577180A6-8732-41AE-9FD8-501714443419}" dt="2025-10-21T18:38:50.303" v="570" actId="26606"/>
          <ac:graphicFrameMkLst>
            <pc:docMk/>
            <pc:sldMk cId="0" sldId="285"/>
            <ac:graphicFrameMk id="5" creationId="{25134E95-CFB2-DD9F-227A-A18049706897}"/>
          </ac:graphicFrameMkLst>
        </pc:graphicFrameChg>
      </pc:sldChg>
      <pc:sldChg chg="modSp add mod">
        <pc:chgData name="Malik Uzair Mehmood" userId="78b2cbb7-59b6-4756-8e84-aeabf50a59af" providerId="ADAL" clId="{577180A6-8732-41AE-9FD8-501714443419}" dt="2025-10-21T21:29:18.003" v="988" actId="1076"/>
        <pc:sldMkLst>
          <pc:docMk/>
          <pc:sldMk cId="0" sldId="286"/>
        </pc:sldMkLst>
        <pc:spChg chg="mod">
          <ac:chgData name="Malik Uzair Mehmood" userId="78b2cbb7-59b6-4756-8e84-aeabf50a59af" providerId="ADAL" clId="{577180A6-8732-41AE-9FD8-501714443419}" dt="2025-10-21T21:29:18.003" v="988" actId="1076"/>
          <ac:spMkLst>
            <pc:docMk/>
            <pc:sldMk cId="0" sldId="286"/>
            <ac:spMk id="3" creationId="{00000000-0000-0000-0000-000000000000}"/>
          </ac:spMkLst>
        </pc:spChg>
      </pc:sldChg>
      <pc:sldChg chg="add">
        <pc:chgData name="Malik Uzair Mehmood" userId="78b2cbb7-59b6-4756-8e84-aeabf50a59af" providerId="ADAL" clId="{577180A6-8732-41AE-9FD8-501714443419}" dt="2025-10-21T18:35:40.890" v="551"/>
        <pc:sldMkLst>
          <pc:docMk/>
          <pc:sldMk cId="0" sldId="287"/>
        </pc:sldMkLst>
      </pc:sldChg>
      <pc:sldChg chg="add">
        <pc:chgData name="Malik Uzair Mehmood" userId="78b2cbb7-59b6-4756-8e84-aeabf50a59af" providerId="ADAL" clId="{577180A6-8732-41AE-9FD8-501714443419}" dt="2025-10-21T18:35:40.890" v="551"/>
        <pc:sldMkLst>
          <pc:docMk/>
          <pc:sldMk cId="0" sldId="288"/>
        </pc:sldMkLst>
      </pc:sldChg>
      <pc:sldChg chg="add">
        <pc:chgData name="Malik Uzair Mehmood" userId="78b2cbb7-59b6-4756-8e84-aeabf50a59af" providerId="ADAL" clId="{577180A6-8732-41AE-9FD8-501714443419}" dt="2025-10-21T18:35:40.890" v="551"/>
        <pc:sldMkLst>
          <pc:docMk/>
          <pc:sldMk cId="0" sldId="289"/>
        </pc:sldMkLst>
      </pc:sldChg>
      <pc:sldChg chg="add del">
        <pc:chgData name="Malik Uzair Mehmood" userId="78b2cbb7-59b6-4756-8e84-aeabf50a59af" providerId="ADAL" clId="{577180A6-8732-41AE-9FD8-501714443419}" dt="2025-10-21T18:39:10.789" v="571" actId="47"/>
        <pc:sldMkLst>
          <pc:docMk/>
          <pc:sldMk cId="0" sldId="290"/>
        </pc:sldMkLst>
      </pc:sldChg>
      <pc:sldChg chg="add">
        <pc:chgData name="Malik Uzair Mehmood" userId="78b2cbb7-59b6-4756-8e84-aeabf50a59af" providerId="ADAL" clId="{577180A6-8732-41AE-9FD8-501714443419}" dt="2025-10-21T18:35:40.890" v="551"/>
        <pc:sldMkLst>
          <pc:docMk/>
          <pc:sldMk cId="0" sldId="291"/>
        </pc:sldMkLst>
      </pc:sldChg>
      <pc:sldChg chg="add">
        <pc:chgData name="Malik Uzair Mehmood" userId="78b2cbb7-59b6-4756-8e84-aeabf50a59af" providerId="ADAL" clId="{577180A6-8732-41AE-9FD8-501714443419}" dt="2025-10-21T18:35:40.890" v="551"/>
        <pc:sldMkLst>
          <pc:docMk/>
          <pc:sldMk cId="0" sldId="292"/>
        </pc:sldMkLst>
      </pc:sldChg>
      <pc:sldChg chg="addSp delSp add mod">
        <pc:chgData name="Malik Uzair Mehmood" userId="78b2cbb7-59b6-4756-8e84-aeabf50a59af" providerId="ADAL" clId="{577180A6-8732-41AE-9FD8-501714443419}" dt="2025-10-21T18:40:14.469" v="575" actId="22"/>
        <pc:sldMkLst>
          <pc:docMk/>
          <pc:sldMk cId="0" sldId="293"/>
        </pc:sldMkLst>
        <pc:spChg chg="add del">
          <ac:chgData name="Malik Uzair Mehmood" userId="78b2cbb7-59b6-4756-8e84-aeabf50a59af" providerId="ADAL" clId="{577180A6-8732-41AE-9FD8-501714443419}" dt="2025-10-21T18:40:09.226" v="573" actId="22"/>
          <ac:spMkLst>
            <pc:docMk/>
            <pc:sldMk cId="0" sldId="293"/>
            <ac:spMk id="5" creationId="{1929B276-4C07-E48C-8862-F0E463AA8B7F}"/>
          </ac:spMkLst>
        </pc:spChg>
        <pc:spChg chg="add del">
          <ac:chgData name="Malik Uzair Mehmood" userId="78b2cbb7-59b6-4756-8e84-aeabf50a59af" providerId="ADAL" clId="{577180A6-8732-41AE-9FD8-501714443419}" dt="2025-10-21T18:40:14.469" v="575" actId="22"/>
          <ac:spMkLst>
            <pc:docMk/>
            <pc:sldMk cId="0" sldId="293"/>
            <ac:spMk id="7" creationId="{4D0EE3EA-112A-DDE6-4A23-87148718CAF9}"/>
          </ac:spMkLst>
        </pc:spChg>
      </pc:sldChg>
      <pc:sldChg chg="delSp modSp new mod">
        <pc:chgData name="Malik Uzair Mehmood" userId="78b2cbb7-59b6-4756-8e84-aeabf50a59af" providerId="ADAL" clId="{577180A6-8732-41AE-9FD8-501714443419}" dt="2025-10-21T18:36:49.543" v="563" actId="113"/>
        <pc:sldMkLst>
          <pc:docMk/>
          <pc:sldMk cId="3501588445" sldId="294"/>
        </pc:sldMkLst>
        <pc:spChg chg="del">
          <ac:chgData name="Malik Uzair Mehmood" userId="78b2cbb7-59b6-4756-8e84-aeabf50a59af" providerId="ADAL" clId="{577180A6-8732-41AE-9FD8-501714443419}" dt="2025-10-21T18:36:40.792" v="561" actId="478"/>
          <ac:spMkLst>
            <pc:docMk/>
            <pc:sldMk cId="3501588445" sldId="294"/>
            <ac:spMk id="2" creationId="{A857DE4D-32EA-5C80-4700-41D9A3535D40}"/>
          </ac:spMkLst>
        </pc:spChg>
        <pc:spChg chg="mod">
          <ac:chgData name="Malik Uzair Mehmood" userId="78b2cbb7-59b6-4756-8e84-aeabf50a59af" providerId="ADAL" clId="{577180A6-8732-41AE-9FD8-501714443419}" dt="2025-10-21T18:36:49.543" v="563" actId="113"/>
          <ac:spMkLst>
            <pc:docMk/>
            <pc:sldMk cId="3501588445" sldId="294"/>
            <ac:spMk id="3" creationId="{05A82A87-CF04-7652-CF06-AC1C71733EEF}"/>
          </ac:spMkLst>
        </pc:spChg>
      </pc:sldChg>
      <pc:sldChg chg="add">
        <pc:chgData name="Malik Uzair Mehmood" userId="78b2cbb7-59b6-4756-8e84-aeabf50a59af" providerId="ADAL" clId="{577180A6-8732-41AE-9FD8-501714443419}" dt="2025-10-21T18:40:32.295" v="578"/>
        <pc:sldMkLst>
          <pc:docMk/>
          <pc:sldMk cId="1183529894" sldId="295"/>
        </pc:sldMkLst>
      </pc:sldChg>
      <pc:sldChg chg="delSp modSp add mod setBg delDesignElem">
        <pc:chgData name="Malik Uzair Mehmood" userId="78b2cbb7-59b6-4756-8e84-aeabf50a59af" providerId="ADAL" clId="{577180A6-8732-41AE-9FD8-501714443419}" dt="2025-10-21T21:29:47.207" v="989" actId="14100"/>
        <pc:sldMkLst>
          <pc:docMk/>
          <pc:sldMk cId="31122540" sldId="296"/>
        </pc:sldMkLst>
        <pc:spChg chg="del">
          <ac:chgData name="Malik Uzair Mehmood" userId="78b2cbb7-59b6-4756-8e84-aeabf50a59af" providerId="ADAL" clId="{577180A6-8732-41AE-9FD8-501714443419}" dt="2025-10-21T18:40:32.295" v="578"/>
          <ac:spMkLst>
            <pc:docMk/>
            <pc:sldMk cId="31122540" sldId="296"/>
            <ac:spMk id="9" creationId="{7517A47C-B2E5-4B79-8061-D74B1311AF6E}"/>
          </ac:spMkLst>
        </pc:spChg>
        <pc:spChg chg="del">
          <ac:chgData name="Malik Uzair Mehmood" userId="78b2cbb7-59b6-4756-8e84-aeabf50a59af" providerId="ADAL" clId="{577180A6-8732-41AE-9FD8-501714443419}" dt="2025-10-21T18:40:32.295" v="578"/>
          <ac:spMkLst>
            <pc:docMk/>
            <pc:sldMk cId="31122540" sldId="296"/>
            <ac:spMk id="11" creationId="{C505E780-2083-4CB5-A42A-5E0E2908ECC3}"/>
          </ac:spMkLst>
        </pc:spChg>
        <pc:spChg chg="del">
          <ac:chgData name="Malik Uzair Mehmood" userId="78b2cbb7-59b6-4756-8e84-aeabf50a59af" providerId="ADAL" clId="{577180A6-8732-41AE-9FD8-501714443419}" dt="2025-10-21T18:40:32.295" v="578"/>
          <ac:spMkLst>
            <pc:docMk/>
            <pc:sldMk cId="31122540" sldId="296"/>
            <ac:spMk id="13" creationId="{D2C0AE1C-0118-41AE-8A10-7CDCBF10E96F}"/>
          </ac:spMkLst>
        </pc:spChg>
        <pc:spChg chg="del">
          <ac:chgData name="Malik Uzair Mehmood" userId="78b2cbb7-59b6-4756-8e84-aeabf50a59af" providerId="ADAL" clId="{577180A6-8732-41AE-9FD8-501714443419}" dt="2025-10-21T18:40:32.295" v="578"/>
          <ac:spMkLst>
            <pc:docMk/>
            <pc:sldMk cId="31122540" sldId="296"/>
            <ac:spMk id="15" creationId="{463EEC44-1BA3-44ED-81FC-A644B04B2A44}"/>
          </ac:spMkLst>
        </pc:spChg>
        <pc:graphicFrameChg chg="mod">
          <ac:chgData name="Malik Uzair Mehmood" userId="78b2cbb7-59b6-4756-8e84-aeabf50a59af" providerId="ADAL" clId="{577180A6-8732-41AE-9FD8-501714443419}" dt="2025-10-21T21:29:47.207" v="989" actId="14100"/>
          <ac:graphicFrameMkLst>
            <pc:docMk/>
            <pc:sldMk cId="31122540" sldId="296"/>
            <ac:graphicFrameMk id="5" creationId="{E755201F-CF69-82AE-599F-57230C61194A}"/>
          </ac:graphicFrameMkLst>
        </pc:graphicFrameChg>
      </pc:sldChg>
      <pc:sldChg chg="modSp add mod">
        <pc:chgData name="Malik Uzair Mehmood" userId="78b2cbb7-59b6-4756-8e84-aeabf50a59af" providerId="ADAL" clId="{577180A6-8732-41AE-9FD8-501714443419}" dt="2025-10-21T18:40:32.348" v="579" actId="27636"/>
        <pc:sldMkLst>
          <pc:docMk/>
          <pc:sldMk cId="4048487169" sldId="297"/>
        </pc:sldMkLst>
        <pc:spChg chg="mod">
          <ac:chgData name="Malik Uzair Mehmood" userId="78b2cbb7-59b6-4756-8e84-aeabf50a59af" providerId="ADAL" clId="{577180A6-8732-41AE-9FD8-501714443419}" dt="2025-10-21T18:40:32.348" v="579" actId="27636"/>
          <ac:spMkLst>
            <pc:docMk/>
            <pc:sldMk cId="4048487169" sldId="297"/>
            <ac:spMk id="3" creationId="{61F05C77-CA17-122D-2CB3-105840C66697}"/>
          </ac:spMkLst>
        </pc:spChg>
      </pc:sldChg>
      <pc:sldChg chg="modSp add mod">
        <pc:chgData name="Malik Uzair Mehmood" userId="78b2cbb7-59b6-4756-8e84-aeabf50a59af" providerId="ADAL" clId="{577180A6-8732-41AE-9FD8-501714443419}" dt="2025-10-21T18:40:32.374" v="580" actId="27636"/>
        <pc:sldMkLst>
          <pc:docMk/>
          <pc:sldMk cId="805958793" sldId="298"/>
        </pc:sldMkLst>
        <pc:spChg chg="mod">
          <ac:chgData name="Malik Uzair Mehmood" userId="78b2cbb7-59b6-4756-8e84-aeabf50a59af" providerId="ADAL" clId="{577180A6-8732-41AE-9FD8-501714443419}" dt="2025-10-21T18:40:32.374" v="580" actId="27636"/>
          <ac:spMkLst>
            <pc:docMk/>
            <pc:sldMk cId="805958793" sldId="298"/>
            <ac:spMk id="3" creationId="{6A5CE1A4-6C46-D73C-7693-48EDB3906EB2}"/>
          </ac:spMkLst>
        </pc:spChg>
      </pc:sldChg>
      <pc:sldChg chg="addSp delSp modSp add mod setBg delDesignElem">
        <pc:chgData name="Malik Uzair Mehmood" userId="78b2cbb7-59b6-4756-8e84-aeabf50a59af" providerId="ADAL" clId="{577180A6-8732-41AE-9FD8-501714443419}" dt="2025-10-21T18:41:10.762" v="583" actId="255"/>
        <pc:sldMkLst>
          <pc:docMk/>
          <pc:sldMk cId="2510307902" sldId="299"/>
        </pc:sldMkLst>
        <pc:spChg chg="mod">
          <ac:chgData name="Malik Uzair Mehmood" userId="78b2cbb7-59b6-4756-8e84-aeabf50a59af" providerId="ADAL" clId="{577180A6-8732-41AE-9FD8-501714443419}" dt="2025-10-21T18:41:03.481" v="582" actId="26606"/>
          <ac:spMkLst>
            <pc:docMk/>
            <pc:sldMk cId="2510307902" sldId="299"/>
            <ac:spMk id="2" creationId="{0BE6B41C-3701-5DA0-3042-A4ACDDAA4B0D}"/>
          </ac:spMkLst>
        </pc:spChg>
        <pc:spChg chg="mod">
          <ac:chgData name="Malik Uzair Mehmood" userId="78b2cbb7-59b6-4756-8e84-aeabf50a59af" providerId="ADAL" clId="{577180A6-8732-41AE-9FD8-501714443419}" dt="2025-10-21T18:41:10.762" v="583" actId="255"/>
          <ac:spMkLst>
            <pc:docMk/>
            <pc:sldMk cId="2510307902" sldId="299"/>
            <ac:spMk id="3" creationId="{7464F293-601B-C756-78B2-9213812201E1}"/>
          </ac:spMkLst>
        </pc:spChg>
        <pc:spChg chg="del">
          <ac:chgData name="Malik Uzair Mehmood" userId="78b2cbb7-59b6-4756-8e84-aeabf50a59af" providerId="ADAL" clId="{577180A6-8732-41AE-9FD8-501714443419}" dt="2025-10-21T18:40:32.295" v="578"/>
          <ac:spMkLst>
            <pc:docMk/>
            <pc:sldMk cId="2510307902" sldId="299"/>
            <ac:spMk id="8" creationId="{815925C2-A704-4D47-B1C1-3FCA52512EC1}"/>
          </ac:spMkLst>
        </pc:spChg>
        <pc:spChg chg="add">
          <ac:chgData name="Malik Uzair Mehmood" userId="78b2cbb7-59b6-4756-8e84-aeabf50a59af" providerId="ADAL" clId="{577180A6-8732-41AE-9FD8-501714443419}" dt="2025-10-21T18:41:03.481" v="582" actId="26606"/>
          <ac:spMkLst>
            <pc:docMk/>
            <pc:sldMk cId="2510307902" sldId="299"/>
            <ac:spMk id="9" creationId="{C0763A76-9F1C-4FC5-82B7-DD475DA461B2}"/>
          </ac:spMkLst>
        </pc:spChg>
        <pc:spChg chg="del">
          <ac:chgData name="Malik Uzair Mehmood" userId="78b2cbb7-59b6-4756-8e84-aeabf50a59af" providerId="ADAL" clId="{577180A6-8732-41AE-9FD8-501714443419}" dt="2025-10-21T18:40:32.295" v="578"/>
          <ac:spMkLst>
            <pc:docMk/>
            <pc:sldMk cId="2510307902" sldId="299"/>
            <ac:spMk id="10" creationId="{01D4315C-C23C-4FD3-98DF-08C29E2292A8}"/>
          </ac:spMkLst>
        </pc:spChg>
        <pc:spChg chg="add">
          <ac:chgData name="Malik Uzair Mehmood" userId="78b2cbb7-59b6-4756-8e84-aeabf50a59af" providerId="ADAL" clId="{577180A6-8732-41AE-9FD8-501714443419}" dt="2025-10-21T18:41:03.481" v="582" actId="26606"/>
          <ac:spMkLst>
            <pc:docMk/>
            <pc:sldMk cId="2510307902" sldId="299"/>
            <ac:spMk id="11" creationId="{E81BF4F6-F2CF-4984-9D14-D6966D92F99F}"/>
          </ac:spMkLst>
        </pc:spChg>
        <pc:grpChg chg="del">
          <ac:chgData name="Malik Uzair Mehmood" userId="78b2cbb7-59b6-4756-8e84-aeabf50a59af" providerId="ADAL" clId="{577180A6-8732-41AE-9FD8-501714443419}" dt="2025-10-21T18:40:32.295" v="578"/>
          <ac:grpSpMkLst>
            <pc:docMk/>
            <pc:sldMk cId="2510307902" sldId="299"/>
            <ac:grpSpMk id="12" creationId="{5E6B47BC-43FD-4C91-8BFF-B41B99A8A39E}"/>
          </ac:grpSpMkLst>
        </pc:grpChg>
        <pc:grpChg chg="del">
          <ac:chgData name="Malik Uzair Mehmood" userId="78b2cbb7-59b6-4756-8e84-aeabf50a59af" providerId="ADAL" clId="{577180A6-8732-41AE-9FD8-501714443419}" dt="2025-10-21T18:40:32.295" v="578"/>
          <ac:grpSpMkLst>
            <pc:docMk/>
            <pc:sldMk cId="2510307902" sldId="299"/>
            <ac:grpSpMk id="16" creationId="{43F5E015-E085-4624-B431-B42414448684}"/>
          </ac:grpSpMkLst>
        </pc:grpChg>
        <pc:picChg chg="add">
          <ac:chgData name="Malik Uzair Mehmood" userId="78b2cbb7-59b6-4756-8e84-aeabf50a59af" providerId="ADAL" clId="{577180A6-8732-41AE-9FD8-501714443419}" dt="2025-10-21T18:41:03.481" v="582" actId="26606"/>
          <ac:picMkLst>
            <pc:docMk/>
            <pc:sldMk cId="2510307902" sldId="299"/>
            <ac:picMk id="5" creationId="{234AF586-4B13-3248-06CF-1621E0AFD693}"/>
          </ac:picMkLst>
        </pc:picChg>
      </pc:sldChg>
      <pc:sldChg chg="delSp add setBg delDesignElem">
        <pc:chgData name="Malik Uzair Mehmood" userId="78b2cbb7-59b6-4756-8e84-aeabf50a59af" providerId="ADAL" clId="{577180A6-8732-41AE-9FD8-501714443419}" dt="2025-10-21T18:42:02.344" v="592"/>
        <pc:sldMkLst>
          <pc:docMk/>
          <pc:sldMk cId="0" sldId="300"/>
        </pc:sldMkLst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0"/>
            <ac:spMk id="10" creationId="{59A309A7-1751-4ABE-A3C1-EEC40366AD89}"/>
          </ac:spMkLst>
        </pc:spChg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0"/>
            <ac:spMk id="12" creationId="{967D8EB6-EAE1-4F9C-B398-83321E287204}"/>
          </ac:spMkLst>
        </pc:spChg>
      </pc:sldChg>
      <pc:sldChg chg="delSp add setBg delDesignElem">
        <pc:chgData name="Malik Uzair Mehmood" userId="78b2cbb7-59b6-4756-8e84-aeabf50a59af" providerId="ADAL" clId="{577180A6-8732-41AE-9FD8-501714443419}" dt="2025-10-21T18:42:02.344" v="592"/>
        <pc:sldMkLst>
          <pc:docMk/>
          <pc:sldMk cId="0" sldId="301"/>
        </pc:sldMkLst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1"/>
            <ac:spMk id="8" creationId="{DAF1966E-FD40-4A4A-B61B-C4DF7FA05F06}"/>
          </ac:spMkLst>
        </pc:spChg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1"/>
            <ac:spMk id="10" creationId="{047BFA19-D45E-416B-A404-7AF2F3F27017}"/>
          </ac:spMkLst>
        </pc:spChg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1"/>
            <ac:spMk id="12" creationId="{8E0105E7-23DB-4CF2-8258-FF47C7620F6E}"/>
          </ac:spMkLst>
        </pc:spChg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1"/>
            <ac:spMk id="14" creationId="{074B4F7D-14B2-478B-8BF5-01E4E0C5D263}"/>
          </ac:spMkLst>
        </pc:spChg>
      </pc:sldChg>
      <pc:sldChg chg="delSp add setBg delDesignElem">
        <pc:chgData name="Malik Uzair Mehmood" userId="78b2cbb7-59b6-4756-8e84-aeabf50a59af" providerId="ADAL" clId="{577180A6-8732-41AE-9FD8-501714443419}" dt="2025-10-21T18:42:02.344" v="592"/>
        <pc:sldMkLst>
          <pc:docMk/>
          <pc:sldMk cId="0" sldId="302"/>
        </pc:sldMkLst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2"/>
            <ac:spMk id="8" creationId="{DAF1966E-FD40-4A4A-B61B-C4DF7FA05F06}"/>
          </ac:spMkLst>
        </pc:spChg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2"/>
            <ac:spMk id="10" creationId="{047BFA19-D45E-416B-A404-7AF2F3F27017}"/>
          </ac:spMkLst>
        </pc:spChg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2"/>
            <ac:spMk id="12" creationId="{8E0105E7-23DB-4CF2-8258-FF47C7620F6E}"/>
          </ac:spMkLst>
        </pc:spChg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2"/>
            <ac:spMk id="14" creationId="{074B4F7D-14B2-478B-8BF5-01E4E0C5D263}"/>
          </ac:spMkLst>
        </pc:spChg>
      </pc:sldChg>
      <pc:sldChg chg="delSp add setBg delDesignElem">
        <pc:chgData name="Malik Uzair Mehmood" userId="78b2cbb7-59b6-4756-8e84-aeabf50a59af" providerId="ADAL" clId="{577180A6-8732-41AE-9FD8-501714443419}" dt="2025-10-21T18:42:02.344" v="592"/>
        <pc:sldMkLst>
          <pc:docMk/>
          <pc:sldMk cId="0" sldId="303"/>
        </pc:sldMkLst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3"/>
            <ac:spMk id="8" creationId="{DAF1966E-FD40-4A4A-B61B-C4DF7FA05F06}"/>
          </ac:spMkLst>
        </pc:spChg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3"/>
            <ac:spMk id="10" creationId="{047BFA19-D45E-416B-A404-7AF2F3F27017}"/>
          </ac:spMkLst>
        </pc:spChg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3"/>
            <ac:spMk id="12" creationId="{8E0105E7-23DB-4CF2-8258-FF47C7620F6E}"/>
          </ac:spMkLst>
        </pc:spChg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3"/>
            <ac:spMk id="14" creationId="{074B4F7D-14B2-478B-8BF5-01E4E0C5D263}"/>
          </ac:spMkLst>
        </pc:spChg>
      </pc:sldChg>
      <pc:sldChg chg="delSp add setBg delDesignElem">
        <pc:chgData name="Malik Uzair Mehmood" userId="78b2cbb7-59b6-4756-8e84-aeabf50a59af" providerId="ADAL" clId="{577180A6-8732-41AE-9FD8-501714443419}" dt="2025-10-21T18:42:02.344" v="592"/>
        <pc:sldMkLst>
          <pc:docMk/>
          <pc:sldMk cId="0" sldId="304"/>
        </pc:sldMkLst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4"/>
            <ac:spMk id="8" creationId="{DAF1966E-FD40-4A4A-B61B-C4DF7FA05F06}"/>
          </ac:spMkLst>
        </pc:spChg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4"/>
            <ac:spMk id="10" creationId="{047BFA19-D45E-416B-A404-7AF2F3F27017}"/>
          </ac:spMkLst>
        </pc:spChg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4"/>
            <ac:spMk id="12" creationId="{8E0105E7-23DB-4CF2-8258-FF47C7620F6E}"/>
          </ac:spMkLst>
        </pc:spChg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4"/>
            <ac:spMk id="14" creationId="{074B4F7D-14B2-478B-8BF5-01E4E0C5D263}"/>
          </ac:spMkLst>
        </pc:spChg>
      </pc:sldChg>
      <pc:sldChg chg="delSp add setBg delDesignElem">
        <pc:chgData name="Malik Uzair Mehmood" userId="78b2cbb7-59b6-4756-8e84-aeabf50a59af" providerId="ADAL" clId="{577180A6-8732-41AE-9FD8-501714443419}" dt="2025-10-21T18:42:02.344" v="592"/>
        <pc:sldMkLst>
          <pc:docMk/>
          <pc:sldMk cId="0" sldId="305"/>
        </pc:sldMkLst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5"/>
            <ac:spMk id="8" creationId="{DAF1966E-FD40-4A4A-B61B-C4DF7FA05F06}"/>
          </ac:spMkLst>
        </pc:spChg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5"/>
            <ac:spMk id="10" creationId="{047BFA19-D45E-416B-A404-7AF2F3F27017}"/>
          </ac:spMkLst>
        </pc:spChg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5"/>
            <ac:spMk id="12" creationId="{8E0105E7-23DB-4CF2-8258-FF47C7620F6E}"/>
          </ac:spMkLst>
        </pc:spChg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5"/>
            <ac:spMk id="14" creationId="{074B4F7D-14B2-478B-8BF5-01E4E0C5D263}"/>
          </ac:spMkLst>
        </pc:spChg>
      </pc:sldChg>
      <pc:sldChg chg="delSp add setBg delDesignElem">
        <pc:chgData name="Malik Uzair Mehmood" userId="78b2cbb7-59b6-4756-8e84-aeabf50a59af" providerId="ADAL" clId="{577180A6-8732-41AE-9FD8-501714443419}" dt="2025-10-21T18:42:02.344" v="592"/>
        <pc:sldMkLst>
          <pc:docMk/>
          <pc:sldMk cId="0" sldId="306"/>
        </pc:sldMkLst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6"/>
            <ac:spMk id="8" creationId="{DAF1966E-FD40-4A4A-B61B-C4DF7FA05F06}"/>
          </ac:spMkLst>
        </pc:spChg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6"/>
            <ac:spMk id="10" creationId="{047BFA19-D45E-416B-A404-7AF2F3F27017}"/>
          </ac:spMkLst>
        </pc:spChg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6"/>
            <ac:spMk id="12" creationId="{8E0105E7-23DB-4CF2-8258-FF47C7620F6E}"/>
          </ac:spMkLst>
        </pc:spChg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6"/>
            <ac:spMk id="14" creationId="{074B4F7D-14B2-478B-8BF5-01E4E0C5D263}"/>
          </ac:spMkLst>
        </pc:spChg>
      </pc:sldChg>
      <pc:sldChg chg="addSp delSp modSp add del mod setBg delDesignElem">
        <pc:chgData name="Malik Uzair Mehmood" userId="78b2cbb7-59b6-4756-8e84-aeabf50a59af" providerId="ADAL" clId="{577180A6-8732-41AE-9FD8-501714443419}" dt="2025-10-21T18:44:09.891" v="622" actId="47"/>
        <pc:sldMkLst>
          <pc:docMk/>
          <pc:sldMk cId="0" sldId="307"/>
        </pc:sldMkLst>
        <pc:spChg chg="del">
          <ac:chgData name="Malik Uzair Mehmood" userId="78b2cbb7-59b6-4756-8e84-aeabf50a59af" providerId="ADAL" clId="{577180A6-8732-41AE-9FD8-501714443419}" dt="2025-10-21T18:42:02.344" v="592"/>
          <ac:spMkLst>
            <pc:docMk/>
            <pc:sldMk cId="0" sldId="307"/>
            <ac:spMk id="10" creationId="{B50AB553-2A96-4A92-96F2-93548E096954}"/>
          </ac:spMkLst>
        </pc:spChg>
        <pc:spChg chg="add">
          <ac:chgData name="Malik Uzair Mehmood" userId="78b2cbb7-59b6-4756-8e84-aeabf50a59af" providerId="ADAL" clId="{577180A6-8732-41AE-9FD8-501714443419}" dt="2025-10-21T18:43:54.676" v="621" actId="26606"/>
          <ac:spMkLst>
            <pc:docMk/>
            <pc:sldMk cId="0" sldId="307"/>
            <ac:spMk id="11" creationId="{B50AB553-2A96-4A92-96F2-93548E096954}"/>
          </ac:spMkLst>
        </pc:spChg>
        <pc:graphicFrameChg chg="mod modGraphic">
          <ac:chgData name="Malik Uzair Mehmood" userId="78b2cbb7-59b6-4756-8e84-aeabf50a59af" providerId="ADAL" clId="{577180A6-8732-41AE-9FD8-501714443419}" dt="2025-10-21T18:43:54.676" v="621" actId="26606"/>
          <ac:graphicFrameMkLst>
            <pc:docMk/>
            <pc:sldMk cId="0" sldId="307"/>
            <ac:graphicFrameMk id="5" creationId="{859FB97B-4FB7-A76F-85AB-4FA4041556D8}"/>
          </ac:graphicFrameMkLst>
        </pc:graphicFrameChg>
        <pc:picChg chg="mod">
          <ac:chgData name="Malik Uzair Mehmood" userId="78b2cbb7-59b6-4756-8e84-aeabf50a59af" providerId="ADAL" clId="{577180A6-8732-41AE-9FD8-501714443419}" dt="2025-10-21T18:43:54.676" v="621" actId="26606"/>
          <ac:picMkLst>
            <pc:docMk/>
            <pc:sldMk cId="0" sldId="307"/>
            <ac:picMk id="6" creationId="{69378C78-DB59-6F3E-2320-1A51EA560F4B}"/>
          </ac:picMkLst>
        </pc:picChg>
      </pc:sldChg>
      <pc:sldChg chg="addSp delSp modSp new mod">
        <pc:chgData name="Malik Uzair Mehmood" userId="78b2cbb7-59b6-4756-8e84-aeabf50a59af" providerId="ADAL" clId="{577180A6-8732-41AE-9FD8-501714443419}" dt="2025-10-21T18:42:52.777" v="620" actId="113"/>
        <pc:sldMkLst>
          <pc:docMk/>
          <pc:sldMk cId="4192742650" sldId="308"/>
        </pc:sldMkLst>
        <pc:spChg chg="del">
          <ac:chgData name="Malik Uzair Mehmood" userId="78b2cbb7-59b6-4756-8e84-aeabf50a59af" providerId="ADAL" clId="{577180A6-8732-41AE-9FD8-501714443419}" dt="2025-10-21T18:42:25.707" v="612" actId="478"/>
          <ac:spMkLst>
            <pc:docMk/>
            <pc:sldMk cId="4192742650" sldId="308"/>
            <ac:spMk id="2" creationId="{9E3A48C0-A6FE-BF03-522E-FB805072D997}"/>
          </ac:spMkLst>
        </pc:spChg>
        <pc:spChg chg="add del mod">
          <ac:chgData name="Malik Uzair Mehmood" userId="78b2cbb7-59b6-4756-8e84-aeabf50a59af" providerId="ADAL" clId="{577180A6-8732-41AE-9FD8-501714443419}" dt="2025-10-21T18:42:52.777" v="620" actId="113"/>
          <ac:spMkLst>
            <pc:docMk/>
            <pc:sldMk cId="4192742650" sldId="308"/>
            <ac:spMk id="3" creationId="{BBFEEB7B-50C6-BB7E-3AE8-B4B9ECB3F3A2}"/>
          </ac:spMkLst>
        </pc:spChg>
        <pc:spChg chg="add del mod">
          <ac:chgData name="Malik Uzair Mehmood" userId="78b2cbb7-59b6-4756-8e84-aeabf50a59af" providerId="ADAL" clId="{577180A6-8732-41AE-9FD8-501714443419}" dt="2025-10-21T18:42:22.623" v="611" actId="478"/>
          <ac:spMkLst>
            <pc:docMk/>
            <pc:sldMk cId="4192742650" sldId="308"/>
            <ac:spMk id="5" creationId="{C6D81D69-C00E-0023-353F-4A5E61D3214C}"/>
          </ac:spMkLst>
        </pc:spChg>
      </pc:sldChg>
      <pc:sldChg chg="delSp add setBg delDesignElem">
        <pc:chgData name="Malik Uzair Mehmood" userId="78b2cbb7-59b6-4756-8e84-aeabf50a59af" providerId="ADAL" clId="{577180A6-8732-41AE-9FD8-501714443419}" dt="2025-10-21T18:44:51.091" v="625"/>
        <pc:sldMkLst>
          <pc:docMk/>
          <pc:sldMk cId="0" sldId="309"/>
        </pc:sldMkLst>
        <pc:spChg chg="del">
          <ac:chgData name="Malik Uzair Mehmood" userId="78b2cbb7-59b6-4756-8e84-aeabf50a59af" providerId="ADAL" clId="{577180A6-8732-41AE-9FD8-501714443419}" dt="2025-10-21T18:44:51.091" v="625"/>
          <ac:spMkLst>
            <pc:docMk/>
            <pc:sldMk cId="0" sldId="309"/>
            <ac:spMk id="10" creationId="{245A9F99-D9B1-4094-A2E2-B90AC1DB7B9C}"/>
          </ac:spMkLst>
        </pc:spChg>
        <pc:spChg chg="del">
          <ac:chgData name="Malik Uzair Mehmood" userId="78b2cbb7-59b6-4756-8e84-aeabf50a59af" providerId="ADAL" clId="{577180A6-8732-41AE-9FD8-501714443419}" dt="2025-10-21T18:44:51.091" v="625"/>
          <ac:spMkLst>
            <pc:docMk/>
            <pc:sldMk cId="0" sldId="309"/>
            <ac:spMk id="12" creationId="{B7FAF607-473A-4A43-A23D-BBFF5C4117BB}"/>
          </ac:spMkLst>
        </pc:spChg>
        <pc:grpChg chg="del">
          <ac:chgData name="Malik Uzair Mehmood" userId="78b2cbb7-59b6-4756-8e84-aeabf50a59af" providerId="ADAL" clId="{577180A6-8732-41AE-9FD8-501714443419}" dt="2025-10-21T18:44:51.091" v="625"/>
          <ac:grpSpMkLst>
            <pc:docMk/>
            <pc:sldMk cId="0" sldId="309"/>
            <ac:grpSpMk id="14" creationId="{C5F6476F-D303-44D3-B30F-1BA348F0F64A}"/>
          </ac:grpSpMkLst>
        </pc:grpChg>
      </pc:sldChg>
      <pc:sldChg chg="add">
        <pc:chgData name="Malik Uzair Mehmood" userId="78b2cbb7-59b6-4756-8e84-aeabf50a59af" providerId="ADAL" clId="{577180A6-8732-41AE-9FD8-501714443419}" dt="2025-10-21T18:44:51.091" v="625"/>
        <pc:sldMkLst>
          <pc:docMk/>
          <pc:sldMk cId="0" sldId="310"/>
        </pc:sldMkLst>
      </pc:sldChg>
      <pc:sldChg chg="delSp add setBg delDesignElem">
        <pc:chgData name="Malik Uzair Mehmood" userId="78b2cbb7-59b6-4756-8e84-aeabf50a59af" providerId="ADAL" clId="{577180A6-8732-41AE-9FD8-501714443419}" dt="2025-10-21T18:44:51.091" v="625"/>
        <pc:sldMkLst>
          <pc:docMk/>
          <pc:sldMk cId="0" sldId="311"/>
        </pc:sldMkLst>
        <pc:spChg chg="del">
          <ac:chgData name="Malik Uzair Mehmood" userId="78b2cbb7-59b6-4756-8e84-aeabf50a59af" providerId="ADAL" clId="{577180A6-8732-41AE-9FD8-501714443419}" dt="2025-10-21T18:44:51.091" v="625"/>
          <ac:spMkLst>
            <pc:docMk/>
            <pc:sldMk cId="0" sldId="311"/>
            <ac:spMk id="10" creationId="{59A309A7-1751-4ABE-A3C1-EEC40366AD89}"/>
          </ac:spMkLst>
        </pc:spChg>
        <pc:spChg chg="del">
          <ac:chgData name="Malik Uzair Mehmood" userId="78b2cbb7-59b6-4756-8e84-aeabf50a59af" providerId="ADAL" clId="{577180A6-8732-41AE-9FD8-501714443419}" dt="2025-10-21T18:44:51.091" v="625"/>
          <ac:spMkLst>
            <pc:docMk/>
            <pc:sldMk cId="0" sldId="311"/>
            <ac:spMk id="12" creationId="{967D8EB6-EAE1-4F9C-B398-83321E287204}"/>
          </ac:spMkLst>
        </pc:spChg>
      </pc:sldChg>
      <pc:sldChg chg="add">
        <pc:chgData name="Malik Uzair Mehmood" userId="78b2cbb7-59b6-4756-8e84-aeabf50a59af" providerId="ADAL" clId="{577180A6-8732-41AE-9FD8-501714443419}" dt="2025-10-21T18:44:51.091" v="625"/>
        <pc:sldMkLst>
          <pc:docMk/>
          <pc:sldMk cId="3180685808" sldId="312"/>
        </pc:sldMkLst>
      </pc:sldChg>
      <pc:sldChg chg="add">
        <pc:chgData name="Malik Uzair Mehmood" userId="78b2cbb7-59b6-4756-8e84-aeabf50a59af" providerId="ADAL" clId="{577180A6-8732-41AE-9FD8-501714443419}" dt="2025-10-21T18:44:51.091" v="625"/>
        <pc:sldMkLst>
          <pc:docMk/>
          <pc:sldMk cId="0" sldId="313"/>
        </pc:sldMkLst>
      </pc:sldChg>
      <pc:sldChg chg="add">
        <pc:chgData name="Malik Uzair Mehmood" userId="78b2cbb7-59b6-4756-8e84-aeabf50a59af" providerId="ADAL" clId="{577180A6-8732-41AE-9FD8-501714443419}" dt="2025-10-21T18:44:51.091" v="625"/>
        <pc:sldMkLst>
          <pc:docMk/>
          <pc:sldMk cId="0" sldId="314"/>
        </pc:sldMkLst>
      </pc:sldChg>
      <pc:sldChg chg="add">
        <pc:chgData name="Malik Uzair Mehmood" userId="78b2cbb7-59b6-4756-8e84-aeabf50a59af" providerId="ADAL" clId="{577180A6-8732-41AE-9FD8-501714443419}" dt="2025-10-21T18:44:51.091" v="625"/>
        <pc:sldMkLst>
          <pc:docMk/>
          <pc:sldMk cId="0" sldId="315"/>
        </pc:sldMkLst>
      </pc:sldChg>
      <pc:sldChg chg="delSp modSp new mod">
        <pc:chgData name="Malik Uzair Mehmood" userId="78b2cbb7-59b6-4756-8e84-aeabf50a59af" providerId="ADAL" clId="{577180A6-8732-41AE-9FD8-501714443419}" dt="2025-10-21T18:45:37.849" v="672" actId="20577"/>
        <pc:sldMkLst>
          <pc:docMk/>
          <pc:sldMk cId="963792530" sldId="316"/>
        </pc:sldMkLst>
        <pc:spChg chg="del">
          <ac:chgData name="Malik Uzair Mehmood" userId="78b2cbb7-59b6-4756-8e84-aeabf50a59af" providerId="ADAL" clId="{577180A6-8732-41AE-9FD8-501714443419}" dt="2025-10-21T18:45:32.340" v="666" actId="478"/>
          <ac:spMkLst>
            <pc:docMk/>
            <pc:sldMk cId="963792530" sldId="316"/>
            <ac:spMk id="2" creationId="{DADED377-A427-F988-96C6-A558CB11D0E0}"/>
          </ac:spMkLst>
        </pc:spChg>
        <pc:spChg chg="mod">
          <ac:chgData name="Malik Uzair Mehmood" userId="78b2cbb7-59b6-4756-8e84-aeabf50a59af" providerId="ADAL" clId="{577180A6-8732-41AE-9FD8-501714443419}" dt="2025-10-21T18:45:37.849" v="672" actId="20577"/>
          <ac:spMkLst>
            <pc:docMk/>
            <pc:sldMk cId="963792530" sldId="316"/>
            <ac:spMk id="3" creationId="{FD8C2B63-1DAD-E28E-ACFF-1024A9ADD42F}"/>
          </ac:spMkLst>
        </pc:spChg>
      </pc:sldChg>
      <pc:sldChg chg="addSp delSp modSp new mod">
        <pc:chgData name="Malik Uzair Mehmood" userId="78b2cbb7-59b6-4756-8e84-aeabf50a59af" providerId="ADAL" clId="{577180A6-8732-41AE-9FD8-501714443419}" dt="2025-10-21T18:49:08.611" v="697" actId="255"/>
        <pc:sldMkLst>
          <pc:docMk/>
          <pc:sldMk cId="2646431249" sldId="317"/>
        </pc:sldMkLst>
        <pc:spChg chg="mod">
          <ac:chgData name="Malik Uzair Mehmood" userId="78b2cbb7-59b6-4756-8e84-aeabf50a59af" providerId="ADAL" clId="{577180A6-8732-41AE-9FD8-501714443419}" dt="2025-10-21T18:46:10.087" v="692" actId="20577"/>
          <ac:spMkLst>
            <pc:docMk/>
            <pc:sldMk cId="2646431249" sldId="317"/>
            <ac:spMk id="2" creationId="{C19B1ECB-5C5C-E071-42AC-19DD20A3859E}"/>
          </ac:spMkLst>
        </pc:spChg>
        <pc:spChg chg="del">
          <ac:chgData name="Malik Uzair Mehmood" userId="78b2cbb7-59b6-4756-8e84-aeabf50a59af" providerId="ADAL" clId="{577180A6-8732-41AE-9FD8-501714443419}" dt="2025-10-21T18:48:23.715" v="693"/>
          <ac:spMkLst>
            <pc:docMk/>
            <pc:sldMk cId="2646431249" sldId="317"/>
            <ac:spMk id="3" creationId="{F70F4B4B-5796-19C8-4FEB-FDD23CEAB885}"/>
          </ac:spMkLst>
        </pc:spChg>
        <pc:spChg chg="add mod">
          <ac:chgData name="Malik Uzair Mehmood" userId="78b2cbb7-59b6-4756-8e84-aeabf50a59af" providerId="ADAL" clId="{577180A6-8732-41AE-9FD8-501714443419}" dt="2025-10-21T18:49:08.611" v="697" actId="255"/>
          <ac:spMkLst>
            <pc:docMk/>
            <pc:sldMk cId="2646431249" sldId="317"/>
            <ac:spMk id="4" creationId="{DBE131B1-17CF-71D6-38BC-C7F94D7F45D3}"/>
          </ac:spMkLst>
        </pc:spChg>
      </pc:sldChg>
      <pc:sldChg chg="addSp delSp modSp new mod setBg">
        <pc:chgData name="Malik Uzair Mehmood" userId="78b2cbb7-59b6-4756-8e84-aeabf50a59af" providerId="ADAL" clId="{577180A6-8732-41AE-9FD8-501714443419}" dt="2025-10-21T18:55:57.910" v="737" actId="14100"/>
        <pc:sldMkLst>
          <pc:docMk/>
          <pc:sldMk cId="1330210655" sldId="318"/>
        </pc:sldMkLst>
        <pc:spChg chg="mod">
          <ac:chgData name="Malik Uzair Mehmood" userId="78b2cbb7-59b6-4756-8e84-aeabf50a59af" providerId="ADAL" clId="{577180A6-8732-41AE-9FD8-501714443419}" dt="2025-10-21T18:55:42.892" v="732" actId="26606"/>
          <ac:spMkLst>
            <pc:docMk/>
            <pc:sldMk cId="1330210655" sldId="318"/>
            <ac:spMk id="2" creationId="{77804DA9-88E2-BB48-F672-76595F043C92}"/>
          </ac:spMkLst>
        </pc:spChg>
        <pc:spChg chg="del">
          <ac:chgData name="Malik Uzair Mehmood" userId="78b2cbb7-59b6-4756-8e84-aeabf50a59af" providerId="ADAL" clId="{577180A6-8732-41AE-9FD8-501714443419}" dt="2025-10-21T18:54:49.446" v="699" actId="22"/>
          <ac:spMkLst>
            <pc:docMk/>
            <pc:sldMk cId="1330210655" sldId="318"/>
            <ac:spMk id="3" creationId="{D9223145-6C97-19EF-BD13-C92017F99A67}"/>
          </ac:spMkLst>
        </pc:spChg>
        <pc:spChg chg="add">
          <ac:chgData name="Malik Uzair Mehmood" userId="78b2cbb7-59b6-4756-8e84-aeabf50a59af" providerId="ADAL" clId="{577180A6-8732-41AE-9FD8-501714443419}" dt="2025-10-21T18:55:42.892" v="732" actId="26606"/>
          <ac:spMkLst>
            <pc:docMk/>
            <pc:sldMk cId="1330210655" sldId="318"/>
            <ac:spMk id="12" creationId="{96646FC9-C66D-4EC7-8310-0DD4ACC49C6C}"/>
          </ac:spMkLst>
        </pc:spChg>
        <pc:spChg chg="add">
          <ac:chgData name="Malik Uzair Mehmood" userId="78b2cbb7-59b6-4756-8e84-aeabf50a59af" providerId="ADAL" clId="{577180A6-8732-41AE-9FD8-501714443419}" dt="2025-10-21T18:55:42.892" v="732" actId="26606"/>
          <ac:spMkLst>
            <pc:docMk/>
            <pc:sldMk cId="1330210655" sldId="318"/>
            <ac:spMk id="14" creationId="{A3473CF9-37EB-43E7-89EF-D2D1C53D1DAC}"/>
          </ac:spMkLst>
        </pc:spChg>
        <pc:spChg chg="add">
          <ac:chgData name="Malik Uzair Mehmood" userId="78b2cbb7-59b6-4756-8e84-aeabf50a59af" providerId="ADAL" clId="{577180A6-8732-41AE-9FD8-501714443419}" dt="2025-10-21T18:55:42.892" v="732" actId="26606"/>
          <ac:spMkLst>
            <pc:docMk/>
            <pc:sldMk cId="1330210655" sldId="318"/>
            <ac:spMk id="16" creationId="{586B4EF9-43BA-4655-A6FF-1D8E21574C95}"/>
          </ac:spMkLst>
        </pc:spChg>
        <pc:picChg chg="add mod ord">
          <ac:chgData name="Malik Uzair Mehmood" userId="78b2cbb7-59b6-4756-8e84-aeabf50a59af" providerId="ADAL" clId="{577180A6-8732-41AE-9FD8-501714443419}" dt="2025-10-21T18:55:57.910" v="737" actId="14100"/>
          <ac:picMkLst>
            <pc:docMk/>
            <pc:sldMk cId="1330210655" sldId="318"/>
            <ac:picMk id="5" creationId="{5C9F0EAE-1ADC-E246-4F0F-3F39E2E81FA6}"/>
          </ac:picMkLst>
        </pc:picChg>
        <pc:picChg chg="add mod">
          <ac:chgData name="Malik Uzair Mehmood" userId="78b2cbb7-59b6-4756-8e84-aeabf50a59af" providerId="ADAL" clId="{577180A6-8732-41AE-9FD8-501714443419}" dt="2025-10-21T18:55:49.001" v="734" actId="14100"/>
          <ac:picMkLst>
            <pc:docMk/>
            <pc:sldMk cId="1330210655" sldId="318"/>
            <ac:picMk id="7" creationId="{C2791541-B0D2-BFC0-7E25-515FF9C274F8}"/>
          </ac:picMkLst>
        </pc:picChg>
      </pc:sldChg>
      <pc:sldChg chg="addSp delSp modSp new mod">
        <pc:chgData name="Malik Uzair Mehmood" userId="78b2cbb7-59b6-4756-8e84-aeabf50a59af" providerId="ADAL" clId="{577180A6-8732-41AE-9FD8-501714443419}" dt="2025-10-21T21:16:30.572" v="949" actId="20577"/>
        <pc:sldMkLst>
          <pc:docMk/>
          <pc:sldMk cId="3905859930" sldId="319"/>
        </pc:sldMkLst>
        <pc:spChg chg="mod">
          <ac:chgData name="Malik Uzair Mehmood" userId="78b2cbb7-59b6-4756-8e84-aeabf50a59af" providerId="ADAL" clId="{577180A6-8732-41AE-9FD8-501714443419}" dt="2025-10-21T21:16:30.572" v="949" actId="20577"/>
          <ac:spMkLst>
            <pc:docMk/>
            <pc:sldMk cId="3905859930" sldId="319"/>
            <ac:spMk id="2" creationId="{D9DB3CF8-56D2-8383-44CC-EAE5118DA23C}"/>
          </ac:spMkLst>
        </pc:spChg>
        <pc:spChg chg="del">
          <ac:chgData name="Malik Uzair Mehmood" userId="78b2cbb7-59b6-4756-8e84-aeabf50a59af" providerId="ADAL" clId="{577180A6-8732-41AE-9FD8-501714443419}" dt="2025-10-21T21:16:15.761" v="924" actId="931"/>
          <ac:spMkLst>
            <pc:docMk/>
            <pc:sldMk cId="3905859930" sldId="319"/>
            <ac:spMk id="3" creationId="{AD4683B7-A250-B2AD-35FB-3DC846D83790}"/>
          </ac:spMkLst>
        </pc:spChg>
        <pc:picChg chg="add mod">
          <ac:chgData name="Malik Uzair Mehmood" userId="78b2cbb7-59b6-4756-8e84-aeabf50a59af" providerId="ADAL" clId="{577180A6-8732-41AE-9FD8-501714443419}" dt="2025-10-21T21:16:22.597" v="928" actId="14100"/>
          <ac:picMkLst>
            <pc:docMk/>
            <pc:sldMk cId="3905859930" sldId="319"/>
            <ac:picMk id="5" creationId="{A8E1D8C1-3DAD-4B8E-4A1C-F099216D4B45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7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6.svg"/><Relationship Id="rId1" Type="http://schemas.openxmlformats.org/officeDocument/2006/relationships/image" Target="../media/image23.sv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7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6.svg"/><Relationship Id="rId1" Type="http://schemas.openxmlformats.org/officeDocument/2006/relationships/image" Target="../media/image23.sv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D52738-7A5C-4994-8CBB-89D7618F393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DD932616-76B1-44ED-953C-DE6535FAA7F1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600" b="1" dirty="0"/>
            <a:t>Imagine you’ve just joined a technology company.</a:t>
          </a:r>
        </a:p>
      </dgm:t>
    </dgm:pt>
    <dgm:pt modelId="{11C8C25B-62C4-4926-8DE6-5836BCD152C2}" type="parTrans" cxnId="{B983F0F5-9AFC-44C5-9CF7-B5728947C14C}">
      <dgm:prSet/>
      <dgm:spPr/>
      <dgm:t>
        <a:bodyPr/>
        <a:lstStyle/>
        <a:p>
          <a:endParaRPr lang="en-US"/>
        </a:p>
      </dgm:t>
    </dgm:pt>
    <dgm:pt modelId="{D4FE0545-FF55-4E64-AA8B-5E219F9330B5}" type="sibTrans" cxnId="{B983F0F5-9AFC-44C5-9CF7-B5728947C14C}">
      <dgm:prSet/>
      <dgm:spPr/>
      <dgm:t>
        <a:bodyPr/>
        <a:lstStyle/>
        <a:p>
          <a:endParaRPr lang="en-US"/>
        </a:p>
      </dgm:t>
    </dgm:pt>
    <dgm:pt modelId="{B90320A1-7686-4B65-AF73-9996663ED87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You are tasked with designing how this system would work.</a:t>
          </a:r>
        </a:p>
      </dgm:t>
    </dgm:pt>
    <dgm:pt modelId="{52E0D24D-B661-40AA-B0F5-C87582E2B678}" type="parTrans" cxnId="{F1E22A58-0353-4AB2-8793-6521F1A1C727}">
      <dgm:prSet/>
      <dgm:spPr/>
      <dgm:t>
        <a:bodyPr/>
        <a:lstStyle/>
        <a:p>
          <a:endParaRPr lang="en-US"/>
        </a:p>
      </dgm:t>
    </dgm:pt>
    <dgm:pt modelId="{D2A0A36F-3C9F-42F0-A1DB-30CA52AA44B2}" type="sibTrans" cxnId="{F1E22A58-0353-4AB2-8793-6521F1A1C727}">
      <dgm:prSet/>
      <dgm:spPr/>
      <dgm:t>
        <a:bodyPr/>
        <a:lstStyle/>
        <a:p>
          <a:endParaRPr lang="en-US"/>
        </a:p>
      </dgm:t>
    </dgm:pt>
    <dgm:pt modelId="{00D10765-C2C5-4319-8817-E0112F00A97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i="1" dirty="0"/>
            <a:t>Activity: Discuss with a partner — how would you approach this problem?</a:t>
          </a:r>
          <a:endParaRPr lang="en-US" dirty="0"/>
        </a:p>
      </dgm:t>
    </dgm:pt>
    <dgm:pt modelId="{074FDE93-ADD2-417E-98C5-7912DFA159A0}" type="parTrans" cxnId="{24FEBCA8-4DD9-4E01-8F70-251782C42B5C}">
      <dgm:prSet/>
      <dgm:spPr/>
      <dgm:t>
        <a:bodyPr/>
        <a:lstStyle/>
        <a:p>
          <a:endParaRPr lang="en-US"/>
        </a:p>
      </dgm:t>
    </dgm:pt>
    <dgm:pt modelId="{4DE0A430-24E6-46E2-B9E6-2DB721ABA3E6}" type="sibTrans" cxnId="{24FEBCA8-4DD9-4E01-8F70-251782C42B5C}">
      <dgm:prSet/>
      <dgm:spPr/>
      <dgm:t>
        <a:bodyPr/>
        <a:lstStyle/>
        <a:p>
          <a:endParaRPr lang="en-US"/>
        </a:p>
      </dgm:t>
    </dgm:pt>
    <dgm:pt modelId="{D57ADD5D-3395-49FA-B0E6-95BA4B1A0C82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600" b="1" dirty="0"/>
            <a:t>Your manager says: 'We want a chatbot that can answer any question about our internal documents — policies, manuals, and reports.'</a:t>
          </a:r>
        </a:p>
      </dgm:t>
    </dgm:pt>
    <dgm:pt modelId="{E8E1E50F-A53E-4B65-BEFF-4DBCCBBDBD47}" type="sibTrans" cxnId="{BD4C6D82-F448-426F-ACCE-6127B6473917}">
      <dgm:prSet/>
      <dgm:spPr/>
      <dgm:t>
        <a:bodyPr/>
        <a:lstStyle/>
        <a:p>
          <a:endParaRPr lang="en-US"/>
        </a:p>
      </dgm:t>
    </dgm:pt>
    <dgm:pt modelId="{EDCD0090-0760-470B-8447-E49A81A18F0B}" type="parTrans" cxnId="{BD4C6D82-F448-426F-ACCE-6127B6473917}">
      <dgm:prSet/>
      <dgm:spPr/>
      <dgm:t>
        <a:bodyPr/>
        <a:lstStyle/>
        <a:p>
          <a:endParaRPr lang="en-US"/>
        </a:p>
      </dgm:t>
    </dgm:pt>
    <dgm:pt modelId="{DFEA9A70-40F8-4CD9-95F7-E916CAD309CC}" type="pres">
      <dgm:prSet presAssocID="{6ED52738-7A5C-4994-8CBB-89D7618F393C}" presName="root" presStyleCnt="0">
        <dgm:presLayoutVars>
          <dgm:dir/>
          <dgm:resizeHandles val="exact"/>
        </dgm:presLayoutVars>
      </dgm:prSet>
      <dgm:spPr/>
    </dgm:pt>
    <dgm:pt modelId="{3845C40C-09D1-4C51-A349-73D63587B1C2}" type="pres">
      <dgm:prSet presAssocID="{DD932616-76B1-44ED-953C-DE6535FAA7F1}" presName="compNode" presStyleCnt="0"/>
      <dgm:spPr/>
    </dgm:pt>
    <dgm:pt modelId="{C80529B6-7DFD-4E60-95CF-10CEA07D8471}" type="pres">
      <dgm:prSet presAssocID="{DD932616-76B1-44ED-953C-DE6535FAA7F1}" presName="iconBgRect" presStyleLbl="bgShp" presStyleIdx="0" presStyleCnt="4"/>
      <dgm:spPr/>
    </dgm:pt>
    <dgm:pt modelId="{70686468-3A29-4B96-8733-A3B4E9C5A29C}" type="pres">
      <dgm:prSet presAssocID="{DD932616-76B1-44ED-953C-DE6535FAA7F1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rtual RealityHeadset"/>
        </a:ext>
      </dgm:extLst>
    </dgm:pt>
    <dgm:pt modelId="{32493586-C505-4676-82B9-355387EB183A}" type="pres">
      <dgm:prSet presAssocID="{DD932616-76B1-44ED-953C-DE6535FAA7F1}" presName="spaceRect" presStyleCnt="0"/>
      <dgm:spPr/>
    </dgm:pt>
    <dgm:pt modelId="{F1F10B22-4B7B-4D03-99FC-6B9A603CCDD7}" type="pres">
      <dgm:prSet presAssocID="{DD932616-76B1-44ED-953C-DE6535FAA7F1}" presName="textRect" presStyleLbl="revTx" presStyleIdx="0" presStyleCnt="4">
        <dgm:presLayoutVars>
          <dgm:chMax val="1"/>
          <dgm:chPref val="1"/>
        </dgm:presLayoutVars>
      </dgm:prSet>
      <dgm:spPr/>
    </dgm:pt>
    <dgm:pt modelId="{3E8ABF1E-CAB0-402E-BB59-5BAD13B70348}" type="pres">
      <dgm:prSet presAssocID="{D4FE0545-FF55-4E64-AA8B-5E219F9330B5}" presName="sibTrans" presStyleCnt="0"/>
      <dgm:spPr/>
    </dgm:pt>
    <dgm:pt modelId="{DC7891E7-ED41-4237-A128-8C93E6FFAF2B}" type="pres">
      <dgm:prSet presAssocID="{D57ADD5D-3395-49FA-B0E6-95BA4B1A0C82}" presName="compNode" presStyleCnt="0"/>
      <dgm:spPr/>
    </dgm:pt>
    <dgm:pt modelId="{CBDC5619-9083-449A-9768-5733B5326ED3}" type="pres">
      <dgm:prSet presAssocID="{D57ADD5D-3395-49FA-B0E6-95BA4B1A0C82}" presName="iconBgRect" presStyleLbl="bgShp" presStyleIdx="1" presStyleCnt="4"/>
      <dgm:spPr/>
    </dgm:pt>
    <dgm:pt modelId="{9F0FF144-8DAC-4C40-8ED0-09615C1F919E}" type="pres">
      <dgm:prSet presAssocID="{D57ADD5D-3395-49FA-B0E6-95BA4B1A0C82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4046A12F-CFB7-4ACF-A662-446D4AB6C931}" type="pres">
      <dgm:prSet presAssocID="{D57ADD5D-3395-49FA-B0E6-95BA4B1A0C82}" presName="spaceRect" presStyleCnt="0"/>
      <dgm:spPr/>
    </dgm:pt>
    <dgm:pt modelId="{917D0BC3-7FE7-46F4-AE5C-3E21D41A7497}" type="pres">
      <dgm:prSet presAssocID="{D57ADD5D-3395-49FA-B0E6-95BA4B1A0C82}" presName="textRect" presStyleLbl="revTx" presStyleIdx="1" presStyleCnt="4">
        <dgm:presLayoutVars>
          <dgm:chMax val="1"/>
          <dgm:chPref val="1"/>
        </dgm:presLayoutVars>
      </dgm:prSet>
      <dgm:spPr/>
    </dgm:pt>
    <dgm:pt modelId="{F157B64C-786A-40D5-89C2-10433167BAEF}" type="pres">
      <dgm:prSet presAssocID="{E8E1E50F-A53E-4B65-BEFF-4DBCCBBDBD47}" presName="sibTrans" presStyleCnt="0"/>
      <dgm:spPr/>
    </dgm:pt>
    <dgm:pt modelId="{0051C30B-9874-4C24-9093-EF18F6C1F165}" type="pres">
      <dgm:prSet presAssocID="{B90320A1-7686-4B65-AF73-9996663ED87C}" presName="compNode" presStyleCnt="0"/>
      <dgm:spPr/>
    </dgm:pt>
    <dgm:pt modelId="{0D7CC7CD-D68E-41D0-8305-AF40BCB86B5A}" type="pres">
      <dgm:prSet presAssocID="{B90320A1-7686-4B65-AF73-9996663ED87C}" presName="iconBgRect" presStyleLbl="bgShp" presStyleIdx="2" presStyleCnt="4"/>
      <dgm:spPr/>
    </dgm:pt>
    <dgm:pt modelId="{0881233A-05AB-4DB9-8CD2-3CD058BA463E}" type="pres">
      <dgm:prSet presAssocID="{B90320A1-7686-4B65-AF73-9996663ED87C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EAFC45FC-D3DE-4034-92D5-47DD9B027DD2}" type="pres">
      <dgm:prSet presAssocID="{B90320A1-7686-4B65-AF73-9996663ED87C}" presName="spaceRect" presStyleCnt="0"/>
      <dgm:spPr/>
    </dgm:pt>
    <dgm:pt modelId="{5EDD4CA4-DC0E-4075-9763-0CD46C689E84}" type="pres">
      <dgm:prSet presAssocID="{B90320A1-7686-4B65-AF73-9996663ED87C}" presName="textRect" presStyleLbl="revTx" presStyleIdx="2" presStyleCnt="4">
        <dgm:presLayoutVars>
          <dgm:chMax val="1"/>
          <dgm:chPref val="1"/>
        </dgm:presLayoutVars>
      </dgm:prSet>
      <dgm:spPr/>
    </dgm:pt>
    <dgm:pt modelId="{342DD72A-50E8-4903-86F5-0101145B14EF}" type="pres">
      <dgm:prSet presAssocID="{D2A0A36F-3C9F-42F0-A1DB-30CA52AA44B2}" presName="sibTrans" presStyleCnt="0"/>
      <dgm:spPr/>
    </dgm:pt>
    <dgm:pt modelId="{3335C988-0CB8-4BC1-932A-CD22270B9DE9}" type="pres">
      <dgm:prSet presAssocID="{00D10765-C2C5-4319-8817-E0112F00A976}" presName="compNode" presStyleCnt="0"/>
      <dgm:spPr/>
    </dgm:pt>
    <dgm:pt modelId="{273EF68A-4262-48CC-982A-B85B9A43DC84}" type="pres">
      <dgm:prSet presAssocID="{00D10765-C2C5-4319-8817-E0112F00A976}" presName="iconBgRect" presStyleLbl="bgShp" presStyleIdx="3" presStyleCnt="4"/>
      <dgm:spPr/>
    </dgm:pt>
    <dgm:pt modelId="{D212B54D-B194-4D81-B52F-5CDD410107D9}" type="pres">
      <dgm:prSet presAssocID="{00D10765-C2C5-4319-8817-E0112F00A976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10D5A4B3-9E06-4B1A-8941-4BE537334E98}" type="pres">
      <dgm:prSet presAssocID="{00D10765-C2C5-4319-8817-E0112F00A976}" presName="spaceRect" presStyleCnt="0"/>
      <dgm:spPr/>
    </dgm:pt>
    <dgm:pt modelId="{02D1A7DC-C2AD-4505-8011-BC92EB018425}" type="pres">
      <dgm:prSet presAssocID="{00D10765-C2C5-4319-8817-E0112F00A97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1E22A58-0353-4AB2-8793-6521F1A1C727}" srcId="{6ED52738-7A5C-4994-8CBB-89D7618F393C}" destId="{B90320A1-7686-4B65-AF73-9996663ED87C}" srcOrd="2" destOrd="0" parTransId="{52E0D24D-B661-40AA-B0F5-C87582E2B678}" sibTransId="{D2A0A36F-3C9F-42F0-A1DB-30CA52AA44B2}"/>
    <dgm:cxn modelId="{BD4C6D82-F448-426F-ACCE-6127B6473917}" srcId="{6ED52738-7A5C-4994-8CBB-89D7618F393C}" destId="{D57ADD5D-3395-49FA-B0E6-95BA4B1A0C82}" srcOrd="1" destOrd="0" parTransId="{EDCD0090-0760-470B-8447-E49A81A18F0B}" sibTransId="{E8E1E50F-A53E-4B65-BEFF-4DBCCBBDBD47}"/>
    <dgm:cxn modelId="{9BC0F384-5D4E-4B2B-AE50-F7CA67EE6465}" type="presOf" srcId="{00D10765-C2C5-4319-8817-E0112F00A976}" destId="{02D1A7DC-C2AD-4505-8011-BC92EB018425}" srcOrd="0" destOrd="0" presId="urn:microsoft.com/office/officeart/2018/5/layout/IconCircleLabelList"/>
    <dgm:cxn modelId="{11BDD992-3A2C-4A8A-9E90-38243CAA1FB8}" type="presOf" srcId="{D57ADD5D-3395-49FA-B0E6-95BA4B1A0C82}" destId="{917D0BC3-7FE7-46F4-AE5C-3E21D41A7497}" srcOrd="0" destOrd="0" presId="urn:microsoft.com/office/officeart/2018/5/layout/IconCircleLabelList"/>
    <dgm:cxn modelId="{D31A0495-A097-4348-A2E2-3172F8C8B137}" type="presOf" srcId="{DD932616-76B1-44ED-953C-DE6535FAA7F1}" destId="{F1F10B22-4B7B-4D03-99FC-6B9A603CCDD7}" srcOrd="0" destOrd="0" presId="urn:microsoft.com/office/officeart/2018/5/layout/IconCircleLabelList"/>
    <dgm:cxn modelId="{24FEBCA8-4DD9-4E01-8F70-251782C42B5C}" srcId="{6ED52738-7A5C-4994-8CBB-89D7618F393C}" destId="{00D10765-C2C5-4319-8817-E0112F00A976}" srcOrd="3" destOrd="0" parTransId="{074FDE93-ADD2-417E-98C5-7912DFA159A0}" sibTransId="{4DE0A430-24E6-46E2-B9E6-2DB721ABA3E6}"/>
    <dgm:cxn modelId="{5C5684C2-69C7-4672-9D42-D1109DCC1574}" type="presOf" srcId="{6ED52738-7A5C-4994-8CBB-89D7618F393C}" destId="{DFEA9A70-40F8-4CD9-95F7-E916CAD309CC}" srcOrd="0" destOrd="0" presId="urn:microsoft.com/office/officeart/2018/5/layout/IconCircleLabelList"/>
    <dgm:cxn modelId="{56DD6CCD-02A7-4A01-A71A-3B62CEAAC425}" type="presOf" srcId="{B90320A1-7686-4B65-AF73-9996663ED87C}" destId="{5EDD4CA4-DC0E-4075-9763-0CD46C689E84}" srcOrd="0" destOrd="0" presId="urn:microsoft.com/office/officeart/2018/5/layout/IconCircleLabelList"/>
    <dgm:cxn modelId="{B983F0F5-9AFC-44C5-9CF7-B5728947C14C}" srcId="{6ED52738-7A5C-4994-8CBB-89D7618F393C}" destId="{DD932616-76B1-44ED-953C-DE6535FAA7F1}" srcOrd="0" destOrd="0" parTransId="{11C8C25B-62C4-4926-8DE6-5836BCD152C2}" sibTransId="{D4FE0545-FF55-4E64-AA8B-5E219F9330B5}"/>
    <dgm:cxn modelId="{A067D862-3F32-41C4-88DE-9A2A2430CA38}" type="presParOf" srcId="{DFEA9A70-40F8-4CD9-95F7-E916CAD309CC}" destId="{3845C40C-09D1-4C51-A349-73D63587B1C2}" srcOrd="0" destOrd="0" presId="urn:microsoft.com/office/officeart/2018/5/layout/IconCircleLabelList"/>
    <dgm:cxn modelId="{A7C3DAA0-A2FD-4747-BC09-881DB92B0B6A}" type="presParOf" srcId="{3845C40C-09D1-4C51-A349-73D63587B1C2}" destId="{C80529B6-7DFD-4E60-95CF-10CEA07D8471}" srcOrd="0" destOrd="0" presId="urn:microsoft.com/office/officeart/2018/5/layout/IconCircleLabelList"/>
    <dgm:cxn modelId="{C1DDE22D-4F70-4B98-8C71-0621627054A0}" type="presParOf" srcId="{3845C40C-09D1-4C51-A349-73D63587B1C2}" destId="{70686468-3A29-4B96-8733-A3B4E9C5A29C}" srcOrd="1" destOrd="0" presId="urn:microsoft.com/office/officeart/2018/5/layout/IconCircleLabelList"/>
    <dgm:cxn modelId="{6244B494-8C64-4565-9EF7-45DA4C96F220}" type="presParOf" srcId="{3845C40C-09D1-4C51-A349-73D63587B1C2}" destId="{32493586-C505-4676-82B9-355387EB183A}" srcOrd="2" destOrd="0" presId="urn:microsoft.com/office/officeart/2018/5/layout/IconCircleLabelList"/>
    <dgm:cxn modelId="{A44AA9F4-33A7-4537-AD2E-A48F13A59D08}" type="presParOf" srcId="{3845C40C-09D1-4C51-A349-73D63587B1C2}" destId="{F1F10B22-4B7B-4D03-99FC-6B9A603CCDD7}" srcOrd="3" destOrd="0" presId="urn:microsoft.com/office/officeart/2018/5/layout/IconCircleLabelList"/>
    <dgm:cxn modelId="{8D477B78-89A9-45C0-A0CB-ACB8F144F039}" type="presParOf" srcId="{DFEA9A70-40F8-4CD9-95F7-E916CAD309CC}" destId="{3E8ABF1E-CAB0-402E-BB59-5BAD13B70348}" srcOrd="1" destOrd="0" presId="urn:microsoft.com/office/officeart/2018/5/layout/IconCircleLabelList"/>
    <dgm:cxn modelId="{B648B339-197E-4338-B3EB-8270AE22E1F2}" type="presParOf" srcId="{DFEA9A70-40F8-4CD9-95F7-E916CAD309CC}" destId="{DC7891E7-ED41-4237-A128-8C93E6FFAF2B}" srcOrd="2" destOrd="0" presId="urn:microsoft.com/office/officeart/2018/5/layout/IconCircleLabelList"/>
    <dgm:cxn modelId="{670B32D6-A2CB-498C-BFD2-52ACF7070219}" type="presParOf" srcId="{DC7891E7-ED41-4237-A128-8C93E6FFAF2B}" destId="{CBDC5619-9083-449A-9768-5733B5326ED3}" srcOrd="0" destOrd="0" presId="urn:microsoft.com/office/officeart/2018/5/layout/IconCircleLabelList"/>
    <dgm:cxn modelId="{AE026FE7-69B8-4DD4-AA54-FC0F134CE302}" type="presParOf" srcId="{DC7891E7-ED41-4237-A128-8C93E6FFAF2B}" destId="{9F0FF144-8DAC-4C40-8ED0-09615C1F919E}" srcOrd="1" destOrd="0" presId="urn:microsoft.com/office/officeart/2018/5/layout/IconCircleLabelList"/>
    <dgm:cxn modelId="{918EEC19-B0F5-45D7-96B8-685A2A54A669}" type="presParOf" srcId="{DC7891E7-ED41-4237-A128-8C93E6FFAF2B}" destId="{4046A12F-CFB7-4ACF-A662-446D4AB6C931}" srcOrd="2" destOrd="0" presId="urn:microsoft.com/office/officeart/2018/5/layout/IconCircleLabelList"/>
    <dgm:cxn modelId="{1039A902-4482-4990-B9DA-76DA5E8EDB34}" type="presParOf" srcId="{DC7891E7-ED41-4237-A128-8C93E6FFAF2B}" destId="{917D0BC3-7FE7-46F4-AE5C-3E21D41A7497}" srcOrd="3" destOrd="0" presId="urn:microsoft.com/office/officeart/2018/5/layout/IconCircleLabelList"/>
    <dgm:cxn modelId="{9E4998EB-8026-448F-B447-590C36FA3034}" type="presParOf" srcId="{DFEA9A70-40F8-4CD9-95F7-E916CAD309CC}" destId="{F157B64C-786A-40D5-89C2-10433167BAEF}" srcOrd="3" destOrd="0" presId="urn:microsoft.com/office/officeart/2018/5/layout/IconCircleLabelList"/>
    <dgm:cxn modelId="{DA210A52-5BE0-43E1-A4D3-CFB072DCCE4D}" type="presParOf" srcId="{DFEA9A70-40F8-4CD9-95F7-E916CAD309CC}" destId="{0051C30B-9874-4C24-9093-EF18F6C1F165}" srcOrd="4" destOrd="0" presId="urn:microsoft.com/office/officeart/2018/5/layout/IconCircleLabelList"/>
    <dgm:cxn modelId="{2D310437-41B3-4359-B4E5-FE8F013D3F63}" type="presParOf" srcId="{0051C30B-9874-4C24-9093-EF18F6C1F165}" destId="{0D7CC7CD-D68E-41D0-8305-AF40BCB86B5A}" srcOrd="0" destOrd="0" presId="urn:microsoft.com/office/officeart/2018/5/layout/IconCircleLabelList"/>
    <dgm:cxn modelId="{62A6CC65-2CB7-48B9-AFDB-BBE3323F753B}" type="presParOf" srcId="{0051C30B-9874-4C24-9093-EF18F6C1F165}" destId="{0881233A-05AB-4DB9-8CD2-3CD058BA463E}" srcOrd="1" destOrd="0" presId="urn:microsoft.com/office/officeart/2018/5/layout/IconCircleLabelList"/>
    <dgm:cxn modelId="{CFAD5CBD-90AD-41C6-A743-457D614DB9C6}" type="presParOf" srcId="{0051C30B-9874-4C24-9093-EF18F6C1F165}" destId="{EAFC45FC-D3DE-4034-92D5-47DD9B027DD2}" srcOrd="2" destOrd="0" presId="urn:microsoft.com/office/officeart/2018/5/layout/IconCircleLabelList"/>
    <dgm:cxn modelId="{5C09D25A-5D77-4170-8F7E-0B7F5D6384F8}" type="presParOf" srcId="{0051C30B-9874-4C24-9093-EF18F6C1F165}" destId="{5EDD4CA4-DC0E-4075-9763-0CD46C689E84}" srcOrd="3" destOrd="0" presId="urn:microsoft.com/office/officeart/2018/5/layout/IconCircleLabelList"/>
    <dgm:cxn modelId="{F49DBB31-029E-4D5A-A872-2A2A1F46E2E5}" type="presParOf" srcId="{DFEA9A70-40F8-4CD9-95F7-E916CAD309CC}" destId="{342DD72A-50E8-4903-86F5-0101145B14EF}" srcOrd="5" destOrd="0" presId="urn:microsoft.com/office/officeart/2018/5/layout/IconCircleLabelList"/>
    <dgm:cxn modelId="{148A1B62-B859-429B-BEE7-2B56B8B77D37}" type="presParOf" srcId="{DFEA9A70-40F8-4CD9-95F7-E916CAD309CC}" destId="{3335C988-0CB8-4BC1-932A-CD22270B9DE9}" srcOrd="6" destOrd="0" presId="urn:microsoft.com/office/officeart/2018/5/layout/IconCircleLabelList"/>
    <dgm:cxn modelId="{E44A4763-5054-4908-97F9-B5D46CCC3C33}" type="presParOf" srcId="{3335C988-0CB8-4BC1-932A-CD22270B9DE9}" destId="{273EF68A-4262-48CC-982A-B85B9A43DC84}" srcOrd="0" destOrd="0" presId="urn:microsoft.com/office/officeart/2018/5/layout/IconCircleLabelList"/>
    <dgm:cxn modelId="{969FD8F8-4514-43FF-B5F4-97C86F46783B}" type="presParOf" srcId="{3335C988-0CB8-4BC1-932A-CD22270B9DE9}" destId="{D212B54D-B194-4D81-B52F-5CDD410107D9}" srcOrd="1" destOrd="0" presId="urn:microsoft.com/office/officeart/2018/5/layout/IconCircleLabelList"/>
    <dgm:cxn modelId="{B98C4569-25FA-49BD-9C0B-165D597B6F84}" type="presParOf" srcId="{3335C988-0CB8-4BC1-932A-CD22270B9DE9}" destId="{10D5A4B3-9E06-4B1A-8941-4BE537334E98}" srcOrd="2" destOrd="0" presId="urn:microsoft.com/office/officeart/2018/5/layout/IconCircleLabelList"/>
    <dgm:cxn modelId="{C4FFA19F-25F2-4CC1-8BA9-935ED4834F3F}" type="presParOf" srcId="{3335C988-0CB8-4BC1-932A-CD22270B9DE9}" destId="{02D1A7DC-C2AD-4505-8011-BC92EB01842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871F99C-4016-467A-896C-AEA57F8F7334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2FAC8E0-E446-4D7C-811D-ED03BC5418ED}">
      <dgm:prSet/>
      <dgm:spPr/>
      <dgm:t>
        <a:bodyPr/>
        <a:lstStyle/>
        <a:p>
          <a:r>
            <a:rPr lang="en-US" dirty="0"/>
            <a:t>Can ChatGPT already answer questions about your company’s private data?</a:t>
          </a:r>
        </a:p>
      </dgm:t>
    </dgm:pt>
    <dgm:pt modelId="{66BA12CD-9146-4FC2-A337-938D8E7D3D5B}" type="parTrans" cxnId="{69607D7A-72BC-4D46-BD25-C6FB917E10B3}">
      <dgm:prSet/>
      <dgm:spPr/>
      <dgm:t>
        <a:bodyPr/>
        <a:lstStyle/>
        <a:p>
          <a:endParaRPr lang="en-US"/>
        </a:p>
      </dgm:t>
    </dgm:pt>
    <dgm:pt modelId="{C66A9712-2B91-412A-ACF8-CB0654455602}" type="sibTrans" cxnId="{69607D7A-72BC-4D46-BD25-C6FB917E10B3}">
      <dgm:prSet/>
      <dgm:spPr/>
      <dgm:t>
        <a:bodyPr/>
        <a:lstStyle/>
        <a:p>
          <a:endParaRPr lang="en-US"/>
        </a:p>
      </dgm:t>
    </dgm:pt>
    <dgm:pt modelId="{29E1C6A0-B871-4EC1-8DEE-A23092A0481D}">
      <dgm:prSet/>
      <dgm:spPr/>
      <dgm:t>
        <a:bodyPr/>
        <a:lstStyle/>
        <a:p>
          <a:r>
            <a:rPr lang="en-US"/>
            <a:t>If not, how might you make it possible?</a:t>
          </a:r>
        </a:p>
      </dgm:t>
    </dgm:pt>
    <dgm:pt modelId="{A0C965FE-5D04-4FE5-B114-4F477CA8CA28}" type="parTrans" cxnId="{A7D1CA74-0551-4CD1-9558-16C759E65378}">
      <dgm:prSet/>
      <dgm:spPr/>
      <dgm:t>
        <a:bodyPr/>
        <a:lstStyle/>
        <a:p>
          <a:endParaRPr lang="en-US"/>
        </a:p>
      </dgm:t>
    </dgm:pt>
    <dgm:pt modelId="{49E007EE-4458-4AE8-849E-26FCEF96B303}" type="sibTrans" cxnId="{A7D1CA74-0551-4CD1-9558-16C759E65378}">
      <dgm:prSet/>
      <dgm:spPr/>
      <dgm:t>
        <a:bodyPr/>
        <a:lstStyle/>
        <a:p>
          <a:endParaRPr lang="en-US"/>
        </a:p>
      </dgm:t>
    </dgm:pt>
    <dgm:pt modelId="{191E76E3-DC38-4FBC-B171-DD3D2B5FBB35}">
      <dgm:prSet/>
      <dgm:spPr/>
      <dgm:t>
        <a:bodyPr/>
        <a:lstStyle/>
        <a:p>
          <a:r>
            <a:rPr lang="en-US"/>
            <a:t>What challenges could arise with privacy, security, or model access?</a:t>
          </a:r>
        </a:p>
      </dgm:t>
    </dgm:pt>
    <dgm:pt modelId="{FAF3145F-EF8E-46FA-843D-7C24B7E43182}" type="parTrans" cxnId="{FAD85170-2D47-4672-8309-6103B82B4E38}">
      <dgm:prSet/>
      <dgm:spPr/>
      <dgm:t>
        <a:bodyPr/>
        <a:lstStyle/>
        <a:p>
          <a:endParaRPr lang="en-US"/>
        </a:p>
      </dgm:t>
    </dgm:pt>
    <dgm:pt modelId="{9193233A-3C2C-439F-B253-34A799ED75A2}" type="sibTrans" cxnId="{FAD85170-2D47-4672-8309-6103B82B4E38}">
      <dgm:prSet/>
      <dgm:spPr/>
      <dgm:t>
        <a:bodyPr/>
        <a:lstStyle/>
        <a:p>
          <a:endParaRPr lang="en-US"/>
        </a:p>
      </dgm:t>
    </dgm:pt>
    <dgm:pt modelId="{EF32BE2C-CCDC-440B-935F-FACC62EB5C59}">
      <dgm:prSet/>
      <dgm:spPr/>
      <dgm:t>
        <a:bodyPr/>
        <a:lstStyle/>
        <a:p>
          <a:r>
            <a:rPr lang="en-US" i="1" dirty="0"/>
            <a:t>*Activity: Share your ideas. What would be your first technical step?*</a:t>
          </a:r>
          <a:endParaRPr lang="en-US" dirty="0"/>
        </a:p>
      </dgm:t>
    </dgm:pt>
    <dgm:pt modelId="{5546DB73-3E01-40F1-944E-C22FB8A4F96C}" type="parTrans" cxnId="{EC36E510-21E8-4234-9A00-A5924F05C91C}">
      <dgm:prSet/>
      <dgm:spPr/>
      <dgm:t>
        <a:bodyPr/>
        <a:lstStyle/>
        <a:p>
          <a:endParaRPr lang="en-US"/>
        </a:p>
      </dgm:t>
    </dgm:pt>
    <dgm:pt modelId="{2FB903A5-26C1-4158-B367-4840B503A5F1}" type="sibTrans" cxnId="{EC36E510-21E8-4234-9A00-A5924F05C91C}">
      <dgm:prSet/>
      <dgm:spPr/>
      <dgm:t>
        <a:bodyPr/>
        <a:lstStyle/>
        <a:p>
          <a:endParaRPr lang="en-US"/>
        </a:p>
      </dgm:t>
    </dgm:pt>
    <dgm:pt modelId="{BD39F773-185D-4DAD-A33B-81E1D1FA8A7C}" type="pres">
      <dgm:prSet presAssocID="{2871F99C-4016-467A-896C-AEA57F8F7334}" presName="diagram" presStyleCnt="0">
        <dgm:presLayoutVars>
          <dgm:dir/>
          <dgm:resizeHandles val="exact"/>
        </dgm:presLayoutVars>
      </dgm:prSet>
      <dgm:spPr/>
    </dgm:pt>
    <dgm:pt modelId="{84BF3120-FD8A-48E7-8951-040B289886D8}" type="pres">
      <dgm:prSet presAssocID="{32FAC8E0-E446-4D7C-811D-ED03BC5418ED}" presName="node" presStyleLbl="node1" presStyleIdx="0" presStyleCnt="4">
        <dgm:presLayoutVars>
          <dgm:bulletEnabled val="1"/>
        </dgm:presLayoutVars>
      </dgm:prSet>
      <dgm:spPr/>
    </dgm:pt>
    <dgm:pt modelId="{3FD9320F-16AD-4C13-A425-0A2F586BCAC0}" type="pres">
      <dgm:prSet presAssocID="{C66A9712-2B91-412A-ACF8-CB0654455602}" presName="sibTrans" presStyleCnt="0"/>
      <dgm:spPr/>
    </dgm:pt>
    <dgm:pt modelId="{882C2B5A-6612-4A00-AE63-4FFB06E511FB}" type="pres">
      <dgm:prSet presAssocID="{29E1C6A0-B871-4EC1-8DEE-A23092A0481D}" presName="node" presStyleLbl="node1" presStyleIdx="1" presStyleCnt="4">
        <dgm:presLayoutVars>
          <dgm:bulletEnabled val="1"/>
        </dgm:presLayoutVars>
      </dgm:prSet>
      <dgm:spPr/>
    </dgm:pt>
    <dgm:pt modelId="{2CB270F8-F27C-42A6-8148-AE6BD6070434}" type="pres">
      <dgm:prSet presAssocID="{49E007EE-4458-4AE8-849E-26FCEF96B303}" presName="sibTrans" presStyleCnt="0"/>
      <dgm:spPr/>
    </dgm:pt>
    <dgm:pt modelId="{AE6D9EC4-6E7C-4C97-BAA2-837E76D3B7F3}" type="pres">
      <dgm:prSet presAssocID="{191E76E3-DC38-4FBC-B171-DD3D2B5FBB35}" presName="node" presStyleLbl="node1" presStyleIdx="2" presStyleCnt="4">
        <dgm:presLayoutVars>
          <dgm:bulletEnabled val="1"/>
        </dgm:presLayoutVars>
      </dgm:prSet>
      <dgm:spPr/>
    </dgm:pt>
    <dgm:pt modelId="{8E3257F7-5148-410F-BF3F-B5572FB6E627}" type="pres">
      <dgm:prSet presAssocID="{9193233A-3C2C-439F-B253-34A799ED75A2}" presName="sibTrans" presStyleCnt="0"/>
      <dgm:spPr/>
    </dgm:pt>
    <dgm:pt modelId="{DEEF935F-F246-4E9C-A37D-6C7D2FCDADE2}" type="pres">
      <dgm:prSet presAssocID="{EF32BE2C-CCDC-440B-935F-FACC62EB5C59}" presName="node" presStyleLbl="node1" presStyleIdx="3" presStyleCnt="4">
        <dgm:presLayoutVars>
          <dgm:bulletEnabled val="1"/>
        </dgm:presLayoutVars>
      </dgm:prSet>
      <dgm:spPr/>
    </dgm:pt>
  </dgm:ptLst>
  <dgm:cxnLst>
    <dgm:cxn modelId="{66EC7E06-3467-498E-9CE6-51E5BF5ED3A4}" type="presOf" srcId="{2871F99C-4016-467A-896C-AEA57F8F7334}" destId="{BD39F773-185D-4DAD-A33B-81E1D1FA8A7C}" srcOrd="0" destOrd="0" presId="urn:microsoft.com/office/officeart/2005/8/layout/default"/>
    <dgm:cxn modelId="{EC36E510-21E8-4234-9A00-A5924F05C91C}" srcId="{2871F99C-4016-467A-896C-AEA57F8F7334}" destId="{EF32BE2C-CCDC-440B-935F-FACC62EB5C59}" srcOrd="3" destOrd="0" parTransId="{5546DB73-3E01-40F1-944E-C22FB8A4F96C}" sibTransId="{2FB903A5-26C1-4158-B367-4840B503A5F1}"/>
    <dgm:cxn modelId="{FAD85170-2D47-4672-8309-6103B82B4E38}" srcId="{2871F99C-4016-467A-896C-AEA57F8F7334}" destId="{191E76E3-DC38-4FBC-B171-DD3D2B5FBB35}" srcOrd="2" destOrd="0" parTransId="{FAF3145F-EF8E-46FA-843D-7C24B7E43182}" sibTransId="{9193233A-3C2C-439F-B253-34A799ED75A2}"/>
    <dgm:cxn modelId="{A7D1CA74-0551-4CD1-9558-16C759E65378}" srcId="{2871F99C-4016-467A-896C-AEA57F8F7334}" destId="{29E1C6A0-B871-4EC1-8DEE-A23092A0481D}" srcOrd="1" destOrd="0" parTransId="{A0C965FE-5D04-4FE5-B114-4F477CA8CA28}" sibTransId="{49E007EE-4458-4AE8-849E-26FCEF96B303}"/>
    <dgm:cxn modelId="{8F7F6478-E0FD-4DCD-8BEA-2CD7E3AA91C7}" type="presOf" srcId="{191E76E3-DC38-4FBC-B171-DD3D2B5FBB35}" destId="{AE6D9EC4-6E7C-4C97-BAA2-837E76D3B7F3}" srcOrd="0" destOrd="0" presId="urn:microsoft.com/office/officeart/2005/8/layout/default"/>
    <dgm:cxn modelId="{69607D7A-72BC-4D46-BD25-C6FB917E10B3}" srcId="{2871F99C-4016-467A-896C-AEA57F8F7334}" destId="{32FAC8E0-E446-4D7C-811D-ED03BC5418ED}" srcOrd="0" destOrd="0" parTransId="{66BA12CD-9146-4FC2-A337-938D8E7D3D5B}" sibTransId="{C66A9712-2B91-412A-ACF8-CB0654455602}"/>
    <dgm:cxn modelId="{DF130AD5-969B-45DA-A902-1DA785E3EA9D}" type="presOf" srcId="{32FAC8E0-E446-4D7C-811D-ED03BC5418ED}" destId="{84BF3120-FD8A-48E7-8951-040B289886D8}" srcOrd="0" destOrd="0" presId="urn:microsoft.com/office/officeart/2005/8/layout/default"/>
    <dgm:cxn modelId="{851D50D7-F57A-4259-A112-E4A2C798857B}" type="presOf" srcId="{EF32BE2C-CCDC-440B-935F-FACC62EB5C59}" destId="{DEEF935F-F246-4E9C-A37D-6C7D2FCDADE2}" srcOrd="0" destOrd="0" presId="urn:microsoft.com/office/officeart/2005/8/layout/default"/>
    <dgm:cxn modelId="{5D7339F9-7820-44E0-8FE9-58BD5510FF27}" type="presOf" srcId="{29E1C6A0-B871-4EC1-8DEE-A23092A0481D}" destId="{882C2B5A-6612-4A00-AE63-4FFB06E511FB}" srcOrd="0" destOrd="0" presId="urn:microsoft.com/office/officeart/2005/8/layout/default"/>
    <dgm:cxn modelId="{0DBE29BD-4E11-4783-A2FE-B32F1793B258}" type="presParOf" srcId="{BD39F773-185D-4DAD-A33B-81E1D1FA8A7C}" destId="{84BF3120-FD8A-48E7-8951-040B289886D8}" srcOrd="0" destOrd="0" presId="urn:microsoft.com/office/officeart/2005/8/layout/default"/>
    <dgm:cxn modelId="{B2FEDCD7-F40D-465A-B169-CFF6D4124DA0}" type="presParOf" srcId="{BD39F773-185D-4DAD-A33B-81E1D1FA8A7C}" destId="{3FD9320F-16AD-4C13-A425-0A2F586BCAC0}" srcOrd="1" destOrd="0" presId="urn:microsoft.com/office/officeart/2005/8/layout/default"/>
    <dgm:cxn modelId="{BF893AE4-A14E-4223-9CEE-579346718A9A}" type="presParOf" srcId="{BD39F773-185D-4DAD-A33B-81E1D1FA8A7C}" destId="{882C2B5A-6612-4A00-AE63-4FFB06E511FB}" srcOrd="2" destOrd="0" presId="urn:microsoft.com/office/officeart/2005/8/layout/default"/>
    <dgm:cxn modelId="{9761A2CC-8806-4ADD-9C70-224D68C41883}" type="presParOf" srcId="{BD39F773-185D-4DAD-A33B-81E1D1FA8A7C}" destId="{2CB270F8-F27C-42A6-8148-AE6BD6070434}" srcOrd="3" destOrd="0" presId="urn:microsoft.com/office/officeart/2005/8/layout/default"/>
    <dgm:cxn modelId="{119BE0BB-FDE5-4634-8D51-CBF6058CD000}" type="presParOf" srcId="{BD39F773-185D-4DAD-A33B-81E1D1FA8A7C}" destId="{AE6D9EC4-6E7C-4C97-BAA2-837E76D3B7F3}" srcOrd="4" destOrd="0" presId="urn:microsoft.com/office/officeart/2005/8/layout/default"/>
    <dgm:cxn modelId="{4C32A116-2497-48EA-8D25-9CF14E12DD8F}" type="presParOf" srcId="{BD39F773-185D-4DAD-A33B-81E1D1FA8A7C}" destId="{8E3257F7-5148-410F-BF3F-B5572FB6E627}" srcOrd="5" destOrd="0" presId="urn:microsoft.com/office/officeart/2005/8/layout/default"/>
    <dgm:cxn modelId="{15214675-D1ED-4962-8608-F5E36076928C}" type="presParOf" srcId="{BD39F773-185D-4DAD-A33B-81E1D1FA8A7C}" destId="{DEEF935F-F246-4E9C-A37D-6C7D2FCDADE2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A148AD2-5EB2-42B0-9A80-F2FB4E7882C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239ED58-0A49-4AAD-847E-4E3A17B4012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ChatGPT and similar models do not have access to private internal data by default.</a:t>
          </a:r>
        </a:p>
      </dgm:t>
    </dgm:pt>
    <dgm:pt modelId="{3F0C8A68-332C-4F87-80C3-DF016E85C4BF}" type="parTrans" cxnId="{A41A4C8F-D9C1-4957-BED0-231A9B5FDC77}">
      <dgm:prSet/>
      <dgm:spPr/>
      <dgm:t>
        <a:bodyPr/>
        <a:lstStyle/>
        <a:p>
          <a:endParaRPr lang="en-US"/>
        </a:p>
      </dgm:t>
    </dgm:pt>
    <dgm:pt modelId="{ED6AB0E7-DD9E-4081-B9E1-018A6A4AD36F}" type="sibTrans" cxnId="{A41A4C8F-D9C1-4957-BED0-231A9B5FDC77}">
      <dgm:prSet/>
      <dgm:spPr/>
      <dgm:t>
        <a:bodyPr/>
        <a:lstStyle/>
        <a:p>
          <a:endParaRPr lang="en-US"/>
        </a:p>
      </dgm:t>
    </dgm:pt>
    <dgm:pt modelId="{F35252FD-D752-492A-9B03-7ECCEC8DCF8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They are trained on public or licensed datasets up to a certain cut-off date.</a:t>
          </a:r>
        </a:p>
      </dgm:t>
    </dgm:pt>
    <dgm:pt modelId="{382BDD0D-41C8-4BC3-8450-F0E43377192A}" type="parTrans" cxnId="{AD466FCD-D010-4E4A-AC69-4D70E46B6091}">
      <dgm:prSet/>
      <dgm:spPr/>
      <dgm:t>
        <a:bodyPr/>
        <a:lstStyle/>
        <a:p>
          <a:endParaRPr lang="en-US"/>
        </a:p>
      </dgm:t>
    </dgm:pt>
    <dgm:pt modelId="{AA9A4F7C-4DE7-472A-B7E7-B0A7A5DBF4C2}" type="sibTrans" cxnId="{AD466FCD-D010-4E4A-AC69-4D70E46B6091}">
      <dgm:prSet/>
      <dgm:spPr/>
      <dgm:t>
        <a:bodyPr/>
        <a:lstStyle/>
        <a:p>
          <a:endParaRPr lang="en-US"/>
        </a:p>
      </dgm:t>
    </dgm:pt>
    <dgm:pt modelId="{8328221E-3EF4-4657-AE16-B8189572075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To make them work with private data, we must connect them with new information sources or adapt them through fine-tuning or retrieval.</a:t>
          </a:r>
        </a:p>
      </dgm:t>
    </dgm:pt>
    <dgm:pt modelId="{A4F006A0-D2E3-4280-B7D3-C17048E79FFC}" type="parTrans" cxnId="{82BB82FE-3E79-4FA0-ACC1-B2B52E492943}">
      <dgm:prSet/>
      <dgm:spPr/>
      <dgm:t>
        <a:bodyPr/>
        <a:lstStyle/>
        <a:p>
          <a:endParaRPr lang="en-US"/>
        </a:p>
      </dgm:t>
    </dgm:pt>
    <dgm:pt modelId="{68861553-C934-463D-8209-4586FAD576F6}" type="sibTrans" cxnId="{82BB82FE-3E79-4FA0-ACC1-B2B52E492943}">
      <dgm:prSet/>
      <dgm:spPr/>
      <dgm:t>
        <a:bodyPr/>
        <a:lstStyle/>
        <a:p>
          <a:endParaRPr lang="en-US"/>
        </a:p>
      </dgm:t>
    </dgm:pt>
    <dgm:pt modelId="{12D1C85B-6AB5-4F21-A121-81CADA348534}" type="pres">
      <dgm:prSet presAssocID="{3A148AD2-5EB2-42B0-9A80-F2FB4E7882C8}" presName="root" presStyleCnt="0">
        <dgm:presLayoutVars>
          <dgm:dir/>
          <dgm:resizeHandles val="exact"/>
        </dgm:presLayoutVars>
      </dgm:prSet>
      <dgm:spPr/>
    </dgm:pt>
    <dgm:pt modelId="{16B42BD9-9EA2-4AF5-8072-628782313270}" type="pres">
      <dgm:prSet presAssocID="{C239ED58-0A49-4AAD-847E-4E3A17B4012D}" presName="compNode" presStyleCnt="0"/>
      <dgm:spPr/>
    </dgm:pt>
    <dgm:pt modelId="{CCFE8FD7-CD94-45E1-A22B-315A1FA21979}" type="pres">
      <dgm:prSet presAssocID="{C239ED58-0A49-4AAD-847E-4E3A17B4012D}" presName="bgRect" presStyleLbl="bgShp" presStyleIdx="0" presStyleCnt="3"/>
      <dgm:spPr/>
    </dgm:pt>
    <dgm:pt modelId="{131D5A0F-CD47-488B-96D4-548C89041390}" type="pres">
      <dgm:prSet presAssocID="{C239ED58-0A49-4AAD-847E-4E3A17B4012D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nlock"/>
        </a:ext>
      </dgm:extLst>
    </dgm:pt>
    <dgm:pt modelId="{BBC277C2-A602-4D02-9F42-6358A76FF780}" type="pres">
      <dgm:prSet presAssocID="{C239ED58-0A49-4AAD-847E-4E3A17B4012D}" presName="spaceRect" presStyleCnt="0"/>
      <dgm:spPr/>
    </dgm:pt>
    <dgm:pt modelId="{421A7B86-3596-438B-B651-2F4D64CE1270}" type="pres">
      <dgm:prSet presAssocID="{C239ED58-0A49-4AAD-847E-4E3A17B4012D}" presName="parTx" presStyleLbl="revTx" presStyleIdx="0" presStyleCnt="3">
        <dgm:presLayoutVars>
          <dgm:chMax val="0"/>
          <dgm:chPref val="0"/>
        </dgm:presLayoutVars>
      </dgm:prSet>
      <dgm:spPr/>
    </dgm:pt>
    <dgm:pt modelId="{BA01EF8A-55A3-4D52-8220-6C3433D8083D}" type="pres">
      <dgm:prSet presAssocID="{ED6AB0E7-DD9E-4081-B9E1-018A6A4AD36F}" presName="sibTrans" presStyleCnt="0"/>
      <dgm:spPr/>
    </dgm:pt>
    <dgm:pt modelId="{60162DAC-8522-4953-A281-43508AB6FA06}" type="pres">
      <dgm:prSet presAssocID="{F35252FD-D752-492A-9B03-7ECCEC8DCF82}" presName="compNode" presStyleCnt="0"/>
      <dgm:spPr/>
    </dgm:pt>
    <dgm:pt modelId="{E0228B58-0D2C-4444-B7CF-961C378A33A8}" type="pres">
      <dgm:prSet presAssocID="{F35252FD-D752-492A-9B03-7ECCEC8DCF82}" presName="bgRect" presStyleLbl="bgShp" presStyleIdx="1" presStyleCnt="3"/>
      <dgm:spPr/>
    </dgm:pt>
    <dgm:pt modelId="{8F8B85E9-6062-4E79-AAB8-0D9D279946A0}" type="pres">
      <dgm:prSet presAssocID="{F35252FD-D752-492A-9B03-7ECCEC8DCF82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E2E201E7-320A-404D-9565-6DADF1C35DD9}" type="pres">
      <dgm:prSet presAssocID="{F35252FD-D752-492A-9B03-7ECCEC8DCF82}" presName="spaceRect" presStyleCnt="0"/>
      <dgm:spPr/>
    </dgm:pt>
    <dgm:pt modelId="{1CB91113-1906-4AD8-BC96-2AAAA7ECCD89}" type="pres">
      <dgm:prSet presAssocID="{F35252FD-D752-492A-9B03-7ECCEC8DCF82}" presName="parTx" presStyleLbl="revTx" presStyleIdx="1" presStyleCnt="3">
        <dgm:presLayoutVars>
          <dgm:chMax val="0"/>
          <dgm:chPref val="0"/>
        </dgm:presLayoutVars>
      </dgm:prSet>
      <dgm:spPr/>
    </dgm:pt>
    <dgm:pt modelId="{2F4CDC0D-3823-4E7E-BF27-CD622FED7444}" type="pres">
      <dgm:prSet presAssocID="{AA9A4F7C-4DE7-472A-B7E7-B0A7A5DBF4C2}" presName="sibTrans" presStyleCnt="0"/>
      <dgm:spPr/>
    </dgm:pt>
    <dgm:pt modelId="{9D56F7E2-ED60-42AF-959F-50522315CD73}" type="pres">
      <dgm:prSet presAssocID="{8328221E-3EF4-4657-AE16-B81895720751}" presName="compNode" presStyleCnt="0"/>
      <dgm:spPr/>
    </dgm:pt>
    <dgm:pt modelId="{EBDA7D18-7D72-46AA-B589-FC09992F596B}" type="pres">
      <dgm:prSet presAssocID="{8328221E-3EF4-4657-AE16-B81895720751}" presName="bgRect" presStyleLbl="bgShp" presStyleIdx="2" presStyleCnt="3"/>
      <dgm:spPr/>
    </dgm:pt>
    <dgm:pt modelId="{1CBBC642-9A56-4348-A118-7DA8A01CC198}" type="pres">
      <dgm:prSet presAssocID="{8328221E-3EF4-4657-AE16-B81895720751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1891EAAA-BEC4-4C93-B272-82D334B5C3FB}" type="pres">
      <dgm:prSet presAssocID="{8328221E-3EF4-4657-AE16-B81895720751}" presName="spaceRect" presStyleCnt="0"/>
      <dgm:spPr/>
    </dgm:pt>
    <dgm:pt modelId="{FC7756A5-BBC6-4EEB-A932-121143FAF9AC}" type="pres">
      <dgm:prSet presAssocID="{8328221E-3EF4-4657-AE16-B8189572075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6CE9F0B-2EDC-4EFB-916E-6C44FDF3B0ED}" type="presOf" srcId="{8328221E-3EF4-4657-AE16-B81895720751}" destId="{FC7756A5-BBC6-4EEB-A932-121143FAF9AC}" srcOrd="0" destOrd="0" presId="urn:microsoft.com/office/officeart/2018/2/layout/IconVerticalSolidList"/>
    <dgm:cxn modelId="{07116431-C1AA-4716-A6D3-55E589C43C00}" type="presOf" srcId="{C239ED58-0A49-4AAD-847E-4E3A17B4012D}" destId="{421A7B86-3596-438B-B651-2F4D64CE1270}" srcOrd="0" destOrd="0" presId="urn:microsoft.com/office/officeart/2018/2/layout/IconVerticalSolidList"/>
    <dgm:cxn modelId="{BC85B454-F1F1-45BC-8490-AC1C86FC3020}" type="presOf" srcId="{3A148AD2-5EB2-42B0-9A80-F2FB4E7882C8}" destId="{12D1C85B-6AB5-4F21-A121-81CADA348534}" srcOrd="0" destOrd="0" presId="urn:microsoft.com/office/officeart/2018/2/layout/IconVerticalSolidList"/>
    <dgm:cxn modelId="{A41A4C8F-D9C1-4957-BED0-231A9B5FDC77}" srcId="{3A148AD2-5EB2-42B0-9A80-F2FB4E7882C8}" destId="{C239ED58-0A49-4AAD-847E-4E3A17B4012D}" srcOrd="0" destOrd="0" parTransId="{3F0C8A68-332C-4F87-80C3-DF016E85C4BF}" sibTransId="{ED6AB0E7-DD9E-4081-B9E1-018A6A4AD36F}"/>
    <dgm:cxn modelId="{08845E9C-203B-4135-A668-62FB7EDE5B01}" type="presOf" srcId="{F35252FD-D752-492A-9B03-7ECCEC8DCF82}" destId="{1CB91113-1906-4AD8-BC96-2AAAA7ECCD89}" srcOrd="0" destOrd="0" presId="urn:microsoft.com/office/officeart/2018/2/layout/IconVerticalSolidList"/>
    <dgm:cxn modelId="{AD466FCD-D010-4E4A-AC69-4D70E46B6091}" srcId="{3A148AD2-5EB2-42B0-9A80-F2FB4E7882C8}" destId="{F35252FD-D752-492A-9B03-7ECCEC8DCF82}" srcOrd="1" destOrd="0" parTransId="{382BDD0D-41C8-4BC3-8450-F0E43377192A}" sibTransId="{AA9A4F7C-4DE7-472A-B7E7-B0A7A5DBF4C2}"/>
    <dgm:cxn modelId="{82BB82FE-3E79-4FA0-ACC1-B2B52E492943}" srcId="{3A148AD2-5EB2-42B0-9A80-F2FB4E7882C8}" destId="{8328221E-3EF4-4657-AE16-B81895720751}" srcOrd="2" destOrd="0" parTransId="{A4F006A0-D2E3-4280-B7D3-C17048E79FFC}" sibTransId="{68861553-C934-463D-8209-4586FAD576F6}"/>
    <dgm:cxn modelId="{2432BCA3-FA33-401E-A98B-79444008644D}" type="presParOf" srcId="{12D1C85B-6AB5-4F21-A121-81CADA348534}" destId="{16B42BD9-9EA2-4AF5-8072-628782313270}" srcOrd="0" destOrd="0" presId="urn:microsoft.com/office/officeart/2018/2/layout/IconVerticalSolidList"/>
    <dgm:cxn modelId="{A0A010BA-7DE8-4A14-8CD8-7359F661B7CA}" type="presParOf" srcId="{16B42BD9-9EA2-4AF5-8072-628782313270}" destId="{CCFE8FD7-CD94-45E1-A22B-315A1FA21979}" srcOrd="0" destOrd="0" presId="urn:microsoft.com/office/officeart/2018/2/layout/IconVerticalSolidList"/>
    <dgm:cxn modelId="{D60792AB-F7A3-4193-92A5-1E7348E875FF}" type="presParOf" srcId="{16B42BD9-9EA2-4AF5-8072-628782313270}" destId="{131D5A0F-CD47-488B-96D4-548C89041390}" srcOrd="1" destOrd="0" presId="urn:microsoft.com/office/officeart/2018/2/layout/IconVerticalSolidList"/>
    <dgm:cxn modelId="{72483A4F-9F3E-4EB1-9973-FEA57F82389C}" type="presParOf" srcId="{16B42BD9-9EA2-4AF5-8072-628782313270}" destId="{BBC277C2-A602-4D02-9F42-6358A76FF780}" srcOrd="2" destOrd="0" presId="urn:microsoft.com/office/officeart/2018/2/layout/IconVerticalSolidList"/>
    <dgm:cxn modelId="{4ABE3F30-3A13-45AC-BD5B-753E90A8E287}" type="presParOf" srcId="{16B42BD9-9EA2-4AF5-8072-628782313270}" destId="{421A7B86-3596-438B-B651-2F4D64CE1270}" srcOrd="3" destOrd="0" presId="urn:microsoft.com/office/officeart/2018/2/layout/IconVerticalSolidList"/>
    <dgm:cxn modelId="{06AB687E-41E5-4383-A367-4D0E5B34F1A8}" type="presParOf" srcId="{12D1C85B-6AB5-4F21-A121-81CADA348534}" destId="{BA01EF8A-55A3-4D52-8220-6C3433D8083D}" srcOrd="1" destOrd="0" presId="urn:microsoft.com/office/officeart/2018/2/layout/IconVerticalSolidList"/>
    <dgm:cxn modelId="{458A86A3-0C41-4A9F-91B3-93FB7B29F6C0}" type="presParOf" srcId="{12D1C85B-6AB5-4F21-A121-81CADA348534}" destId="{60162DAC-8522-4953-A281-43508AB6FA06}" srcOrd="2" destOrd="0" presId="urn:microsoft.com/office/officeart/2018/2/layout/IconVerticalSolidList"/>
    <dgm:cxn modelId="{0D04D623-0504-4922-A1AA-92B3EAA91FD6}" type="presParOf" srcId="{60162DAC-8522-4953-A281-43508AB6FA06}" destId="{E0228B58-0D2C-4444-B7CF-961C378A33A8}" srcOrd="0" destOrd="0" presId="urn:microsoft.com/office/officeart/2018/2/layout/IconVerticalSolidList"/>
    <dgm:cxn modelId="{C58B482B-B93B-4E4F-8A7A-BCAE3EFD9D67}" type="presParOf" srcId="{60162DAC-8522-4953-A281-43508AB6FA06}" destId="{8F8B85E9-6062-4E79-AAB8-0D9D279946A0}" srcOrd="1" destOrd="0" presId="urn:microsoft.com/office/officeart/2018/2/layout/IconVerticalSolidList"/>
    <dgm:cxn modelId="{EC236E2B-0557-4827-8507-9D623B744A52}" type="presParOf" srcId="{60162DAC-8522-4953-A281-43508AB6FA06}" destId="{E2E201E7-320A-404D-9565-6DADF1C35DD9}" srcOrd="2" destOrd="0" presId="urn:microsoft.com/office/officeart/2018/2/layout/IconVerticalSolidList"/>
    <dgm:cxn modelId="{99B395A9-78CA-4000-B075-FA8EE4AC7AA6}" type="presParOf" srcId="{60162DAC-8522-4953-A281-43508AB6FA06}" destId="{1CB91113-1906-4AD8-BC96-2AAAA7ECCD89}" srcOrd="3" destOrd="0" presId="urn:microsoft.com/office/officeart/2018/2/layout/IconVerticalSolidList"/>
    <dgm:cxn modelId="{A7B6535B-9C86-49CC-B344-AD6D95D58E40}" type="presParOf" srcId="{12D1C85B-6AB5-4F21-A121-81CADA348534}" destId="{2F4CDC0D-3823-4E7E-BF27-CD622FED7444}" srcOrd="3" destOrd="0" presId="urn:microsoft.com/office/officeart/2018/2/layout/IconVerticalSolidList"/>
    <dgm:cxn modelId="{20CF8B74-B30E-459F-99F7-7864A3417736}" type="presParOf" srcId="{12D1C85B-6AB5-4F21-A121-81CADA348534}" destId="{9D56F7E2-ED60-42AF-959F-50522315CD73}" srcOrd="4" destOrd="0" presId="urn:microsoft.com/office/officeart/2018/2/layout/IconVerticalSolidList"/>
    <dgm:cxn modelId="{A65443E9-9E62-419C-BD75-88E299C2D47D}" type="presParOf" srcId="{9D56F7E2-ED60-42AF-959F-50522315CD73}" destId="{EBDA7D18-7D72-46AA-B589-FC09992F596B}" srcOrd="0" destOrd="0" presId="urn:microsoft.com/office/officeart/2018/2/layout/IconVerticalSolidList"/>
    <dgm:cxn modelId="{5C574FC8-5D62-451A-AAEB-09955916D327}" type="presParOf" srcId="{9D56F7E2-ED60-42AF-959F-50522315CD73}" destId="{1CBBC642-9A56-4348-A118-7DA8A01CC198}" srcOrd="1" destOrd="0" presId="urn:microsoft.com/office/officeart/2018/2/layout/IconVerticalSolidList"/>
    <dgm:cxn modelId="{E32F5E4D-CACC-4523-A675-8A0CF71028E5}" type="presParOf" srcId="{9D56F7E2-ED60-42AF-959F-50522315CD73}" destId="{1891EAAA-BEC4-4C93-B272-82D334B5C3FB}" srcOrd="2" destOrd="0" presId="urn:microsoft.com/office/officeart/2018/2/layout/IconVerticalSolidList"/>
    <dgm:cxn modelId="{53436789-364E-4408-81E3-C1FD1D163670}" type="presParOf" srcId="{9D56F7E2-ED60-42AF-959F-50522315CD73}" destId="{FC7756A5-BBC6-4EEB-A932-121143FAF9A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1061B14-8D84-48A2-9250-009E9458B1B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83F4B1D-5DF4-4068-8F65-63E8DA41062A}">
      <dgm:prSet/>
      <dgm:spPr/>
      <dgm:t>
        <a:bodyPr/>
        <a:lstStyle/>
        <a:p>
          <a:r>
            <a:rPr lang="en-GB"/>
            <a:t>Encoder-only (Masked Language Modeling): (e.g)BERT  bidirectional context, used for understanding tasks (classification, NER) consider it as models that understands text .</a:t>
          </a:r>
          <a:endParaRPr lang="en-US"/>
        </a:p>
      </dgm:t>
    </dgm:pt>
    <dgm:pt modelId="{66D40E4C-45A6-4981-95D5-A03E30CCA791}" type="parTrans" cxnId="{E448C41B-9B35-4CA0-AECA-F62299A3A62E}">
      <dgm:prSet/>
      <dgm:spPr/>
      <dgm:t>
        <a:bodyPr/>
        <a:lstStyle/>
        <a:p>
          <a:endParaRPr lang="en-US"/>
        </a:p>
      </dgm:t>
    </dgm:pt>
    <dgm:pt modelId="{DED7FA7A-4E47-4581-BEEB-DF90631320A6}" type="sibTrans" cxnId="{E448C41B-9B35-4CA0-AECA-F62299A3A62E}">
      <dgm:prSet/>
      <dgm:spPr/>
      <dgm:t>
        <a:bodyPr/>
        <a:lstStyle/>
        <a:p>
          <a:endParaRPr lang="en-US"/>
        </a:p>
      </dgm:t>
    </dgm:pt>
    <dgm:pt modelId="{C4F7BB12-0341-48B9-B57E-7DA3F6859A52}">
      <dgm:prSet/>
      <dgm:spPr/>
      <dgm:t>
        <a:bodyPr/>
        <a:lstStyle/>
        <a:p>
          <a:r>
            <a:rPr lang="en-GB"/>
            <a:t>Encoder–Decoder: (e.g) T5 — sequence-to-sequence, used for translation, summarisation, QA consider it as models that transforms text.</a:t>
          </a:r>
          <a:endParaRPr lang="en-US"/>
        </a:p>
      </dgm:t>
    </dgm:pt>
    <dgm:pt modelId="{697B4188-F399-4764-9E1D-DC3F3909FC92}" type="parTrans" cxnId="{E4A44A59-950B-4CBE-8629-887789560738}">
      <dgm:prSet/>
      <dgm:spPr/>
      <dgm:t>
        <a:bodyPr/>
        <a:lstStyle/>
        <a:p>
          <a:endParaRPr lang="en-US"/>
        </a:p>
      </dgm:t>
    </dgm:pt>
    <dgm:pt modelId="{2ACDE337-29B2-4189-A85C-210F3608E81C}" type="sibTrans" cxnId="{E4A44A59-950B-4CBE-8629-887789560738}">
      <dgm:prSet/>
      <dgm:spPr/>
      <dgm:t>
        <a:bodyPr/>
        <a:lstStyle/>
        <a:p>
          <a:endParaRPr lang="en-US"/>
        </a:p>
      </dgm:t>
    </dgm:pt>
    <dgm:pt modelId="{A6E0D8F8-60ED-4C52-9B3D-BDF67DD5A80C}">
      <dgm:prSet/>
      <dgm:spPr/>
      <dgm:t>
        <a:bodyPr/>
        <a:lstStyle/>
        <a:p>
          <a:r>
            <a:rPr lang="en-GB"/>
            <a:t>Decoder-only (Casual Language Modeling): (e.g) GPT — autoregressive, used for generation, dialogue, reasoning considers it as models that generate text.</a:t>
          </a:r>
          <a:endParaRPr lang="en-US"/>
        </a:p>
      </dgm:t>
    </dgm:pt>
    <dgm:pt modelId="{EEBCD939-3688-4AE6-87B2-3141B69682E5}" type="parTrans" cxnId="{9F23092F-771B-4FA4-A8F5-F5F06B2EF403}">
      <dgm:prSet/>
      <dgm:spPr/>
      <dgm:t>
        <a:bodyPr/>
        <a:lstStyle/>
        <a:p>
          <a:endParaRPr lang="en-US"/>
        </a:p>
      </dgm:t>
    </dgm:pt>
    <dgm:pt modelId="{F324E55B-E967-4E22-A3CD-94A27F494768}" type="sibTrans" cxnId="{9F23092F-771B-4FA4-A8F5-F5F06B2EF403}">
      <dgm:prSet/>
      <dgm:spPr/>
      <dgm:t>
        <a:bodyPr/>
        <a:lstStyle/>
        <a:p>
          <a:endParaRPr lang="en-US"/>
        </a:p>
      </dgm:t>
    </dgm:pt>
    <dgm:pt modelId="{8C574922-5802-41BF-92C2-E8119A36F477}" type="pres">
      <dgm:prSet presAssocID="{E1061B14-8D84-48A2-9250-009E9458B1B2}" presName="vert0" presStyleCnt="0">
        <dgm:presLayoutVars>
          <dgm:dir/>
          <dgm:animOne val="branch"/>
          <dgm:animLvl val="lvl"/>
        </dgm:presLayoutVars>
      </dgm:prSet>
      <dgm:spPr/>
    </dgm:pt>
    <dgm:pt modelId="{B34A8E3F-DAF0-49EF-9E25-0388ECA47693}" type="pres">
      <dgm:prSet presAssocID="{183F4B1D-5DF4-4068-8F65-63E8DA41062A}" presName="thickLine" presStyleLbl="alignNode1" presStyleIdx="0" presStyleCnt="3"/>
      <dgm:spPr/>
    </dgm:pt>
    <dgm:pt modelId="{4334D28C-8D26-4029-92C9-90F5DBE4F697}" type="pres">
      <dgm:prSet presAssocID="{183F4B1D-5DF4-4068-8F65-63E8DA41062A}" presName="horz1" presStyleCnt="0"/>
      <dgm:spPr/>
    </dgm:pt>
    <dgm:pt modelId="{BC3C26E3-565F-49B4-9543-CC662376F2AE}" type="pres">
      <dgm:prSet presAssocID="{183F4B1D-5DF4-4068-8F65-63E8DA41062A}" presName="tx1" presStyleLbl="revTx" presStyleIdx="0" presStyleCnt="3"/>
      <dgm:spPr/>
    </dgm:pt>
    <dgm:pt modelId="{0E3C7393-816F-4C37-A1F3-34394AC9352A}" type="pres">
      <dgm:prSet presAssocID="{183F4B1D-5DF4-4068-8F65-63E8DA41062A}" presName="vert1" presStyleCnt="0"/>
      <dgm:spPr/>
    </dgm:pt>
    <dgm:pt modelId="{CE22D9B4-3151-4D55-A766-DAAAD3F8CF58}" type="pres">
      <dgm:prSet presAssocID="{C4F7BB12-0341-48B9-B57E-7DA3F6859A52}" presName="thickLine" presStyleLbl="alignNode1" presStyleIdx="1" presStyleCnt="3"/>
      <dgm:spPr/>
    </dgm:pt>
    <dgm:pt modelId="{D1924CA4-5A0C-4B0B-96AB-FD4A732744AA}" type="pres">
      <dgm:prSet presAssocID="{C4F7BB12-0341-48B9-B57E-7DA3F6859A52}" presName="horz1" presStyleCnt="0"/>
      <dgm:spPr/>
    </dgm:pt>
    <dgm:pt modelId="{F69C8B31-E802-4FF4-B7B9-E0F7FA84129F}" type="pres">
      <dgm:prSet presAssocID="{C4F7BB12-0341-48B9-B57E-7DA3F6859A52}" presName="tx1" presStyleLbl="revTx" presStyleIdx="1" presStyleCnt="3"/>
      <dgm:spPr/>
    </dgm:pt>
    <dgm:pt modelId="{D0993F71-64C7-402D-84C2-FE9775EE960A}" type="pres">
      <dgm:prSet presAssocID="{C4F7BB12-0341-48B9-B57E-7DA3F6859A52}" presName="vert1" presStyleCnt="0"/>
      <dgm:spPr/>
    </dgm:pt>
    <dgm:pt modelId="{9587CBE5-B75E-45BF-BDA5-656879F56FAF}" type="pres">
      <dgm:prSet presAssocID="{A6E0D8F8-60ED-4C52-9B3D-BDF67DD5A80C}" presName="thickLine" presStyleLbl="alignNode1" presStyleIdx="2" presStyleCnt="3"/>
      <dgm:spPr/>
    </dgm:pt>
    <dgm:pt modelId="{D122D6F3-DCEF-48B3-A6ED-1980981D14CC}" type="pres">
      <dgm:prSet presAssocID="{A6E0D8F8-60ED-4C52-9B3D-BDF67DD5A80C}" presName="horz1" presStyleCnt="0"/>
      <dgm:spPr/>
    </dgm:pt>
    <dgm:pt modelId="{F0CFB17F-67FA-4C93-98BD-3E8ACE55CF18}" type="pres">
      <dgm:prSet presAssocID="{A6E0D8F8-60ED-4C52-9B3D-BDF67DD5A80C}" presName="tx1" presStyleLbl="revTx" presStyleIdx="2" presStyleCnt="3"/>
      <dgm:spPr/>
    </dgm:pt>
    <dgm:pt modelId="{5B3C537B-A155-4233-B1A2-6E0F148C4AD6}" type="pres">
      <dgm:prSet presAssocID="{A6E0D8F8-60ED-4C52-9B3D-BDF67DD5A80C}" presName="vert1" presStyleCnt="0"/>
      <dgm:spPr/>
    </dgm:pt>
  </dgm:ptLst>
  <dgm:cxnLst>
    <dgm:cxn modelId="{E448C41B-9B35-4CA0-AECA-F62299A3A62E}" srcId="{E1061B14-8D84-48A2-9250-009E9458B1B2}" destId="{183F4B1D-5DF4-4068-8F65-63E8DA41062A}" srcOrd="0" destOrd="0" parTransId="{66D40E4C-45A6-4981-95D5-A03E30CCA791}" sibTransId="{DED7FA7A-4E47-4581-BEEB-DF90631320A6}"/>
    <dgm:cxn modelId="{9F23092F-771B-4FA4-A8F5-F5F06B2EF403}" srcId="{E1061B14-8D84-48A2-9250-009E9458B1B2}" destId="{A6E0D8F8-60ED-4C52-9B3D-BDF67DD5A80C}" srcOrd="2" destOrd="0" parTransId="{EEBCD939-3688-4AE6-87B2-3141B69682E5}" sibTransId="{F324E55B-E967-4E22-A3CD-94A27F494768}"/>
    <dgm:cxn modelId="{D4063164-AD3C-4953-878F-312648364AB3}" type="presOf" srcId="{E1061B14-8D84-48A2-9250-009E9458B1B2}" destId="{8C574922-5802-41BF-92C2-E8119A36F477}" srcOrd="0" destOrd="0" presId="urn:microsoft.com/office/officeart/2008/layout/LinedList"/>
    <dgm:cxn modelId="{E4A44A59-950B-4CBE-8629-887789560738}" srcId="{E1061B14-8D84-48A2-9250-009E9458B1B2}" destId="{C4F7BB12-0341-48B9-B57E-7DA3F6859A52}" srcOrd="1" destOrd="0" parTransId="{697B4188-F399-4764-9E1D-DC3F3909FC92}" sibTransId="{2ACDE337-29B2-4189-A85C-210F3608E81C}"/>
    <dgm:cxn modelId="{2960CDA9-FA19-4C6E-B857-BD22DAA605D1}" type="presOf" srcId="{C4F7BB12-0341-48B9-B57E-7DA3F6859A52}" destId="{F69C8B31-E802-4FF4-B7B9-E0F7FA84129F}" srcOrd="0" destOrd="0" presId="urn:microsoft.com/office/officeart/2008/layout/LinedList"/>
    <dgm:cxn modelId="{4D06DAF7-E0B2-4921-BD76-3C85B5888B32}" type="presOf" srcId="{183F4B1D-5DF4-4068-8F65-63E8DA41062A}" destId="{BC3C26E3-565F-49B4-9543-CC662376F2AE}" srcOrd="0" destOrd="0" presId="urn:microsoft.com/office/officeart/2008/layout/LinedList"/>
    <dgm:cxn modelId="{C3CCD3FD-04E7-4B69-853C-CDDF4481E2FD}" type="presOf" srcId="{A6E0D8F8-60ED-4C52-9B3D-BDF67DD5A80C}" destId="{F0CFB17F-67FA-4C93-98BD-3E8ACE55CF18}" srcOrd="0" destOrd="0" presId="urn:microsoft.com/office/officeart/2008/layout/LinedList"/>
    <dgm:cxn modelId="{BA9F5ACE-0D73-45EF-852D-B2F4A7B673C4}" type="presParOf" srcId="{8C574922-5802-41BF-92C2-E8119A36F477}" destId="{B34A8E3F-DAF0-49EF-9E25-0388ECA47693}" srcOrd="0" destOrd="0" presId="urn:microsoft.com/office/officeart/2008/layout/LinedList"/>
    <dgm:cxn modelId="{643E9040-BFF9-4C33-919A-C04C452DCABF}" type="presParOf" srcId="{8C574922-5802-41BF-92C2-E8119A36F477}" destId="{4334D28C-8D26-4029-92C9-90F5DBE4F697}" srcOrd="1" destOrd="0" presId="urn:microsoft.com/office/officeart/2008/layout/LinedList"/>
    <dgm:cxn modelId="{1C7F30B9-429D-4B4E-B65C-A3FB6EF85778}" type="presParOf" srcId="{4334D28C-8D26-4029-92C9-90F5DBE4F697}" destId="{BC3C26E3-565F-49B4-9543-CC662376F2AE}" srcOrd="0" destOrd="0" presId="urn:microsoft.com/office/officeart/2008/layout/LinedList"/>
    <dgm:cxn modelId="{C120B656-5F1B-4F50-B399-252F3895B4AB}" type="presParOf" srcId="{4334D28C-8D26-4029-92C9-90F5DBE4F697}" destId="{0E3C7393-816F-4C37-A1F3-34394AC9352A}" srcOrd="1" destOrd="0" presId="urn:microsoft.com/office/officeart/2008/layout/LinedList"/>
    <dgm:cxn modelId="{E68B991B-553E-4D4D-A673-2576497106B1}" type="presParOf" srcId="{8C574922-5802-41BF-92C2-E8119A36F477}" destId="{CE22D9B4-3151-4D55-A766-DAAAD3F8CF58}" srcOrd="2" destOrd="0" presId="urn:microsoft.com/office/officeart/2008/layout/LinedList"/>
    <dgm:cxn modelId="{EE6CACA0-01C0-4D9D-A6B8-4BDA817E0D6F}" type="presParOf" srcId="{8C574922-5802-41BF-92C2-E8119A36F477}" destId="{D1924CA4-5A0C-4B0B-96AB-FD4A732744AA}" srcOrd="3" destOrd="0" presId="urn:microsoft.com/office/officeart/2008/layout/LinedList"/>
    <dgm:cxn modelId="{91B9916B-C1EF-4606-92F4-944042C60870}" type="presParOf" srcId="{D1924CA4-5A0C-4B0B-96AB-FD4A732744AA}" destId="{F69C8B31-E802-4FF4-B7B9-E0F7FA84129F}" srcOrd="0" destOrd="0" presId="urn:microsoft.com/office/officeart/2008/layout/LinedList"/>
    <dgm:cxn modelId="{1C3E2EA3-05EA-44AD-8E81-A58E1D9C2069}" type="presParOf" srcId="{D1924CA4-5A0C-4B0B-96AB-FD4A732744AA}" destId="{D0993F71-64C7-402D-84C2-FE9775EE960A}" srcOrd="1" destOrd="0" presId="urn:microsoft.com/office/officeart/2008/layout/LinedList"/>
    <dgm:cxn modelId="{E487A521-DD69-4A48-9EA5-4D5F584D8499}" type="presParOf" srcId="{8C574922-5802-41BF-92C2-E8119A36F477}" destId="{9587CBE5-B75E-45BF-BDA5-656879F56FAF}" srcOrd="4" destOrd="0" presId="urn:microsoft.com/office/officeart/2008/layout/LinedList"/>
    <dgm:cxn modelId="{7FC05625-0684-4D05-BDD5-C2104ED21D0D}" type="presParOf" srcId="{8C574922-5802-41BF-92C2-E8119A36F477}" destId="{D122D6F3-DCEF-48B3-A6ED-1980981D14CC}" srcOrd="5" destOrd="0" presId="urn:microsoft.com/office/officeart/2008/layout/LinedList"/>
    <dgm:cxn modelId="{24FDB90E-9F04-4100-A026-FE8FF8B1C409}" type="presParOf" srcId="{D122D6F3-DCEF-48B3-A6ED-1980981D14CC}" destId="{F0CFB17F-67FA-4C93-98BD-3E8ACE55CF18}" srcOrd="0" destOrd="0" presId="urn:microsoft.com/office/officeart/2008/layout/LinedList"/>
    <dgm:cxn modelId="{05337F7F-A8D7-42C3-A446-FFDBBF3A77DE}" type="presParOf" srcId="{D122D6F3-DCEF-48B3-A6ED-1980981D14CC}" destId="{5B3C537B-A155-4233-B1A2-6E0F148C4AD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2F3FB20-1C71-440A-8422-7E8D6BC747F3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349EEDAB-0629-4144-B519-44AAB2E89930}">
      <dgm:prSet/>
      <dgm:spPr/>
      <dgm:t>
        <a:bodyPr/>
        <a:lstStyle/>
        <a:p>
          <a:r>
            <a:rPr lang="en-US" dirty="0"/>
            <a:t>In this section, we’ll build a shared vocabulary to discuss Large Language Models (LLMs).</a:t>
          </a:r>
        </a:p>
      </dgm:t>
    </dgm:pt>
    <dgm:pt modelId="{740CDB72-C329-4760-BF63-2540448DE698}" type="parTrans" cxnId="{05496D1D-785C-4C5E-83F0-CEF90CC1B755}">
      <dgm:prSet/>
      <dgm:spPr/>
      <dgm:t>
        <a:bodyPr/>
        <a:lstStyle/>
        <a:p>
          <a:endParaRPr lang="en-US"/>
        </a:p>
      </dgm:t>
    </dgm:pt>
    <dgm:pt modelId="{A5865DF3-CE29-4D32-9FC5-DE72CEF6C499}" type="sibTrans" cxnId="{05496D1D-785C-4C5E-83F0-CEF90CC1B755}">
      <dgm:prSet/>
      <dgm:spPr/>
      <dgm:t>
        <a:bodyPr/>
        <a:lstStyle/>
        <a:p>
          <a:endParaRPr lang="en-US"/>
        </a:p>
      </dgm:t>
    </dgm:pt>
    <dgm:pt modelId="{9AF0DA3C-FE60-455C-B7FB-DE630B19383F}">
      <dgm:prSet/>
      <dgm:spPr/>
      <dgm:t>
        <a:bodyPr/>
        <a:lstStyle/>
        <a:p>
          <a:r>
            <a:rPr lang="en-US"/>
            <a:t>Understanding these terms will help us reason about model behaviour and limitations.</a:t>
          </a:r>
        </a:p>
      </dgm:t>
    </dgm:pt>
    <dgm:pt modelId="{2862534D-62D4-4A84-B7C9-2E783B5DE321}" type="parTrans" cxnId="{61D9ECFB-D36B-4FC0-8C89-3EE630EE97E4}">
      <dgm:prSet/>
      <dgm:spPr/>
      <dgm:t>
        <a:bodyPr/>
        <a:lstStyle/>
        <a:p>
          <a:endParaRPr lang="en-US"/>
        </a:p>
      </dgm:t>
    </dgm:pt>
    <dgm:pt modelId="{4B4ADA8D-0636-47C3-8BE8-74F6DF7B0706}" type="sibTrans" cxnId="{61D9ECFB-D36B-4FC0-8C89-3EE630EE97E4}">
      <dgm:prSet/>
      <dgm:spPr/>
      <dgm:t>
        <a:bodyPr/>
        <a:lstStyle/>
        <a:p>
          <a:endParaRPr lang="en-US"/>
        </a:p>
      </dgm:t>
    </dgm:pt>
    <dgm:pt modelId="{FC1D9C8E-51F4-4030-B0C6-06D976EB28C2}">
      <dgm:prSet/>
      <dgm:spPr/>
      <dgm:t>
        <a:bodyPr/>
        <a:lstStyle/>
        <a:p>
          <a:r>
            <a:rPr lang="en-US"/>
            <a:t>We’ll explore prompts, tokens, context windows, and how inference works.</a:t>
          </a:r>
        </a:p>
      </dgm:t>
    </dgm:pt>
    <dgm:pt modelId="{41E8E9F5-F927-480F-9AF7-1BC5472DC2E5}" type="parTrans" cxnId="{E9FCA0DD-580D-43B1-AACE-67FB6588D30E}">
      <dgm:prSet/>
      <dgm:spPr/>
      <dgm:t>
        <a:bodyPr/>
        <a:lstStyle/>
        <a:p>
          <a:endParaRPr lang="en-US"/>
        </a:p>
      </dgm:t>
    </dgm:pt>
    <dgm:pt modelId="{6DE1BDFA-E3FC-4889-83E8-BCF138577BA3}" type="sibTrans" cxnId="{E9FCA0DD-580D-43B1-AACE-67FB6588D30E}">
      <dgm:prSet/>
      <dgm:spPr/>
      <dgm:t>
        <a:bodyPr/>
        <a:lstStyle/>
        <a:p>
          <a:endParaRPr lang="en-US"/>
        </a:p>
      </dgm:t>
    </dgm:pt>
    <dgm:pt modelId="{F87D729C-F9C7-4012-B1FF-F49FD85175F3}" type="pres">
      <dgm:prSet presAssocID="{12F3FB20-1C71-440A-8422-7E8D6BC747F3}" presName="vert0" presStyleCnt="0">
        <dgm:presLayoutVars>
          <dgm:dir/>
          <dgm:animOne val="branch"/>
          <dgm:animLvl val="lvl"/>
        </dgm:presLayoutVars>
      </dgm:prSet>
      <dgm:spPr/>
    </dgm:pt>
    <dgm:pt modelId="{BCAFA858-ABCE-4152-ADBB-65A9B1FAC987}" type="pres">
      <dgm:prSet presAssocID="{349EEDAB-0629-4144-B519-44AAB2E89930}" presName="thickLine" presStyleLbl="alignNode1" presStyleIdx="0" presStyleCnt="3"/>
      <dgm:spPr/>
    </dgm:pt>
    <dgm:pt modelId="{199468AF-C0FA-4CCC-BAE0-E566EA61C697}" type="pres">
      <dgm:prSet presAssocID="{349EEDAB-0629-4144-B519-44AAB2E89930}" presName="horz1" presStyleCnt="0"/>
      <dgm:spPr/>
    </dgm:pt>
    <dgm:pt modelId="{CBF8E802-D6E6-453E-8851-6DB091A28806}" type="pres">
      <dgm:prSet presAssocID="{349EEDAB-0629-4144-B519-44AAB2E89930}" presName="tx1" presStyleLbl="revTx" presStyleIdx="0" presStyleCnt="3"/>
      <dgm:spPr/>
    </dgm:pt>
    <dgm:pt modelId="{80AA6A06-FA61-471F-8B4A-0E9BA2E37D79}" type="pres">
      <dgm:prSet presAssocID="{349EEDAB-0629-4144-B519-44AAB2E89930}" presName="vert1" presStyleCnt="0"/>
      <dgm:spPr/>
    </dgm:pt>
    <dgm:pt modelId="{F98AB341-67A7-4EE8-AD87-5AE055EE6E1A}" type="pres">
      <dgm:prSet presAssocID="{9AF0DA3C-FE60-455C-B7FB-DE630B19383F}" presName="thickLine" presStyleLbl="alignNode1" presStyleIdx="1" presStyleCnt="3"/>
      <dgm:spPr/>
    </dgm:pt>
    <dgm:pt modelId="{5F7C2396-C4FF-434E-AB3C-1AB6D0A93791}" type="pres">
      <dgm:prSet presAssocID="{9AF0DA3C-FE60-455C-B7FB-DE630B19383F}" presName="horz1" presStyleCnt="0"/>
      <dgm:spPr/>
    </dgm:pt>
    <dgm:pt modelId="{66FE9F46-9D25-4A16-A6CC-2D1E95EC61C6}" type="pres">
      <dgm:prSet presAssocID="{9AF0DA3C-FE60-455C-B7FB-DE630B19383F}" presName="tx1" presStyleLbl="revTx" presStyleIdx="1" presStyleCnt="3"/>
      <dgm:spPr/>
    </dgm:pt>
    <dgm:pt modelId="{307813BE-FA7C-4266-9CE3-FDDFBB3CC4DE}" type="pres">
      <dgm:prSet presAssocID="{9AF0DA3C-FE60-455C-B7FB-DE630B19383F}" presName="vert1" presStyleCnt="0"/>
      <dgm:spPr/>
    </dgm:pt>
    <dgm:pt modelId="{AFC5E027-1B9B-4731-A5B6-6BD1ED42B0A1}" type="pres">
      <dgm:prSet presAssocID="{FC1D9C8E-51F4-4030-B0C6-06D976EB28C2}" presName="thickLine" presStyleLbl="alignNode1" presStyleIdx="2" presStyleCnt="3"/>
      <dgm:spPr/>
    </dgm:pt>
    <dgm:pt modelId="{B1520F3E-4A04-49F6-B13C-B02650A8AA41}" type="pres">
      <dgm:prSet presAssocID="{FC1D9C8E-51F4-4030-B0C6-06D976EB28C2}" presName="horz1" presStyleCnt="0"/>
      <dgm:spPr/>
    </dgm:pt>
    <dgm:pt modelId="{520312A7-6422-4C7B-8CE5-57C3D70B74AB}" type="pres">
      <dgm:prSet presAssocID="{FC1D9C8E-51F4-4030-B0C6-06D976EB28C2}" presName="tx1" presStyleLbl="revTx" presStyleIdx="2" presStyleCnt="3"/>
      <dgm:spPr/>
    </dgm:pt>
    <dgm:pt modelId="{61F1FB34-CFAD-48A3-AC71-A4A97D156900}" type="pres">
      <dgm:prSet presAssocID="{FC1D9C8E-51F4-4030-B0C6-06D976EB28C2}" presName="vert1" presStyleCnt="0"/>
      <dgm:spPr/>
    </dgm:pt>
  </dgm:ptLst>
  <dgm:cxnLst>
    <dgm:cxn modelId="{05496D1D-785C-4C5E-83F0-CEF90CC1B755}" srcId="{12F3FB20-1C71-440A-8422-7E8D6BC747F3}" destId="{349EEDAB-0629-4144-B519-44AAB2E89930}" srcOrd="0" destOrd="0" parTransId="{740CDB72-C329-4760-BF63-2540448DE698}" sibTransId="{A5865DF3-CE29-4D32-9FC5-DE72CEF6C499}"/>
    <dgm:cxn modelId="{F03A897C-7C82-4E4B-B853-23AEF38995EE}" type="presOf" srcId="{12F3FB20-1C71-440A-8422-7E8D6BC747F3}" destId="{F87D729C-F9C7-4012-B1FF-F49FD85175F3}" srcOrd="0" destOrd="0" presId="urn:microsoft.com/office/officeart/2008/layout/LinedList"/>
    <dgm:cxn modelId="{EAD4D89A-0BED-47EE-803A-22C445C0D56B}" type="presOf" srcId="{349EEDAB-0629-4144-B519-44AAB2E89930}" destId="{CBF8E802-D6E6-453E-8851-6DB091A28806}" srcOrd="0" destOrd="0" presId="urn:microsoft.com/office/officeart/2008/layout/LinedList"/>
    <dgm:cxn modelId="{A9A974A3-D19E-4374-8A61-B6667B510552}" type="presOf" srcId="{9AF0DA3C-FE60-455C-B7FB-DE630B19383F}" destId="{66FE9F46-9D25-4A16-A6CC-2D1E95EC61C6}" srcOrd="0" destOrd="0" presId="urn:microsoft.com/office/officeart/2008/layout/LinedList"/>
    <dgm:cxn modelId="{E9FCA0DD-580D-43B1-AACE-67FB6588D30E}" srcId="{12F3FB20-1C71-440A-8422-7E8D6BC747F3}" destId="{FC1D9C8E-51F4-4030-B0C6-06D976EB28C2}" srcOrd="2" destOrd="0" parTransId="{41E8E9F5-F927-480F-9AF7-1BC5472DC2E5}" sibTransId="{6DE1BDFA-E3FC-4889-83E8-BCF138577BA3}"/>
    <dgm:cxn modelId="{5BB221ED-1100-4C35-9D35-DBF8D5BAA9BB}" type="presOf" srcId="{FC1D9C8E-51F4-4030-B0C6-06D976EB28C2}" destId="{520312A7-6422-4C7B-8CE5-57C3D70B74AB}" srcOrd="0" destOrd="0" presId="urn:microsoft.com/office/officeart/2008/layout/LinedList"/>
    <dgm:cxn modelId="{61D9ECFB-D36B-4FC0-8C89-3EE630EE97E4}" srcId="{12F3FB20-1C71-440A-8422-7E8D6BC747F3}" destId="{9AF0DA3C-FE60-455C-B7FB-DE630B19383F}" srcOrd="1" destOrd="0" parTransId="{2862534D-62D4-4A84-B7C9-2E783B5DE321}" sibTransId="{4B4ADA8D-0636-47C3-8BE8-74F6DF7B0706}"/>
    <dgm:cxn modelId="{D5898530-B51D-45DB-A82F-ABEB5013682C}" type="presParOf" srcId="{F87D729C-F9C7-4012-B1FF-F49FD85175F3}" destId="{BCAFA858-ABCE-4152-ADBB-65A9B1FAC987}" srcOrd="0" destOrd="0" presId="urn:microsoft.com/office/officeart/2008/layout/LinedList"/>
    <dgm:cxn modelId="{154C16DD-5E55-4580-8997-7DE2AFC0DE32}" type="presParOf" srcId="{F87D729C-F9C7-4012-B1FF-F49FD85175F3}" destId="{199468AF-C0FA-4CCC-BAE0-E566EA61C697}" srcOrd="1" destOrd="0" presId="urn:microsoft.com/office/officeart/2008/layout/LinedList"/>
    <dgm:cxn modelId="{42CBB152-2014-4D3A-8B71-BE9CF73D47C7}" type="presParOf" srcId="{199468AF-C0FA-4CCC-BAE0-E566EA61C697}" destId="{CBF8E802-D6E6-453E-8851-6DB091A28806}" srcOrd="0" destOrd="0" presId="urn:microsoft.com/office/officeart/2008/layout/LinedList"/>
    <dgm:cxn modelId="{15356BAB-406B-4121-9FB9-143A035D0189}" type="presParOf" srcId="{199468AF-C0FA-4CCC-BAE0-E566EA61C697}" destId="{80AA6A06-FA61-471F-8B4A-0E9BA2E37D79}" srcOrd="1" destOrd="0" presId="urn:microsoft.com/office/officeart/2008/layout/LinedList"/>
    <dgm:cxn modelId="{50FE8C07-778A-4EC1-980A-37E4653ACEA9}" type="presParOf" srcId="{F87D729C-F9C7-4012-B1FF-F49FD85175F3}" destId="{F98AB341-67A7-4EE8-AD87-5AE055EE6E1A}" srcOrd="2" destOrd="0" presId="urn:microsoft.com/office/officeart/2008/layout/LinedList"/>
    <dgm:cxn modelId="{FCE25C1F-2703-47D4-8946-F02E5ED4CFF1}" type="presParOf" srcId="{F87D729C-F9C7-4012-B1FF-F49FD85175F3}" destId="{5F7C2396-C4FF-434E-AB3C-1AB6D0A93791}" srcOrd="3" destOrd="0" presId="urn:microsoft.com/office/officeart/2008/layout/LinedList"/>
    <dgm:cxn modelId="{32183F93-0AFA-45E7-8954-2A392EB62237}" type="presParOf" srcId="{5F7C2396-C4FF-434E-AB3C-1AB6D0A93791}" destId="{66FE9F46-9D25-4A16-A6CC-2D1E95EC61C6}" srcOrd="0" destOrd="0" presId="urn:microsoft.com/office/officeart/2008/layout/LinedList"/>
    <dgm:cxn modelId="{AAD85F50-1461-40DE-99CD-6975B379F02D}" type="presParOf" srcId="{5F7C2396-C4FF-434E-AB3C-1AB6D0A93791}" destId="{307813BE-FA7C-4266-9CE3-FDDFBB3CC4DE}" srcOrd="1" destOrd="0" presId="urn:microsoft.com/office/officeart/2008/layout/LinedList"/>
    <dgm:cxn modelId="{A1227D3F-BDF1-4F01-9A5B-B9C57F170B5D}" type="presParOf" srcId="{F87D729C-F9C7-4012-B1FF-F49FD85175F3}" destId="{AFC5E027-1B9B-4731-A5B6-6BD1ED42B0A1}" srcOrd="4" destOrd="0" presId="urn:microsoft.com/office/officeart/2008/layout/LinedList"/>
    <dgm:cxn modelId="{DCF2047F-D52A-48B6-A382-7811163C303D}" type="presParOf" srcId="{F87D729C-F9C7-4012-B1FF-F49FD85175F3}" destId="{B1520F3E-4A04-49F6-B13C-B02650A8AA41}" srcOrd="5" destOrd="0" presId="urn:microsoft.com/office/officeart/2008/layout/LinedList"/>
    <dgm:cxn modelId="{740DEB14-E83E-4763-8FE7-0D90B77A5628}" type="presParOf" srcId="{B1520F3E-4A04-49F6-B13C-B02650A8AA41}" destId="{520312A7-6422-4C7B-8CE5-57C3D70B74AB}" srcOrd="0" destOrd="0" presId="urn:microsoft.com/office/officeart/2008/layout/LinedList"/>
    <dgm:cxn modelId="{61294F37-ACA1-4F4E-9C7A-C2FA70B63F12}" type="presParOf" srcId="{B1520F3E-4A04-49F6-B13C-B02650A8AA41}" destId="{61F1FB34-CFAD-48A3-AC71-A4A97D15690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DEDC33B-70EF-4C88-8E04-EC870BDA7848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E9B1A8D9-4E11-4910-85A1-FE9601DF9F49}">
      <dgm:prSet/>
      <dgm:spPr/>
      <dgm:t>
        <a:bodyPr/>
        <a:lstStyle/>
        <a:p>
          <a:r>
            <a:rPr lang="en-US"/>
            <a:t>A *prompt* is the input text or question given to the model.</a:t>
          </a:r>
        </a:p>
      </dgm:t>
    </dgm:pt>
    <dgm:pt modelId="{261E448F-015E-4EB7-A15F-F1C8E38AEFE3}" type="parTrans" cxnId="{833B1C22-3CC9-496D-BA28-6AA40544F15E}">
      <dgm:prSet/>
      <dgm:spPr/>
      <dgm:t>
        <a:bodyPr/>
        <a:lstStyle/>
        <a:p>
          <a:endParaRPr lang="en-US"/>
        </a:p>
      </dgm:t>
    </dgm:pt>
    <dgm:pt modelId="{11F84C13-966A-45A1-AFDE-A90D67381FCE}" type="sibTrans" cxnId="{833B1C22-3CC9-496D-BA28-6AA40544F15E}">
      <dgm:prSet/>
      <dgm:spPr/>
      <dgm:t>
        <a:bodyPr/>
        <a:lstStyle/>
        <a:p>
          <a:endParaRPr lang="en-US"/>
        </a:p>
      </dgm:t>
    </dgm:pt>
    <dgm:pt modelId="{9D35036D-E700-4D82-9879-4FB2BD6966C6}">
      <dgm:prSet/>
      <dgm:spPr/>
      <dgm:t>
        <a:bodyPr/>
        <a:lstStyle/>
        <a:p>
          <a:r>
            <a:rPr lang="en-US"/>
            <a:t>A *completion* is the model’s generated output in response.</a:t>
          </a:r>
        </a:p>
      </dgm:t>
    </dgm:pt>
    <dgm:pt modelId="{F957A779-8608-4BDB-95C7-B82ABB7B39EB}" type="parTrans" cxnId="{8F59CA74-A0EE-459A-A79A-A688E286F601}">
      <dgm:prSet/>
      <dgm:spPr/>
      <dgm:t>
        <a:bodyPr/>
        <a:lstStyle/>
        <a:p>
          <a:endParaRPr lang="en-US"/>
        </a:p>
      </dgm:t>
    </dgm:pt>
    <dgm:pt modelId="{D812EA56-6983-46C1-9571-CDAEFE132C46}" type="sibTrans" cxnId="{8F59CA74-A0EE-459A-A79A-A688E286F601}">
      <dgm:prSet/>
      <dgm:spPr/>
      <dgm:t>
        <a:bodyPr/>
        <a:lstStyle/>
        <a:p>
          <a:endParaRPr lang="en-US"/>
        </a:p>
      </dgm:t>
    </dgm:pt>
    <dgm:pt modelId="{FCCB85A2-8B5E-495B-9807-C5233858837F}">
      <dgm:prSet/>
      <dgm:spPr/>
      <dgm:t>
        <a:bodyPr/>
        <a:lstStyle/>
        <a:p>
          <a:r>
            <a:rPr lang="en-US"/>
            <a:t>Inference is the process of generating the completion from the prompt using the trained model.</a:t>
          </a:r>
        </a:p>
      </dgm:t>
    </dgm:pt>
    <dgm:pt modelId="{84510255-B56C-40E1-B1D2-AE609553B3E1}" type="parTrans" cxnId="{0B3320E0-C3A6-4F58-B453-50C5AE55D7F9}">
      <dgm:prSet/>
      <dgm:spPr/>
      <dgm:t>
        <a:bodyPr/>
        <a:lstStyle/>
        <a:p>
          <a:endParaRPr lang="en-US"/>
        </a:p>
      </dgm:t>
    </dgm:pt>
    <dgm:pt modelId="{72D5840C-35F9-498B-896D-B165BD241723}" type="sibTrans" cxnId="{0B3320E0-C3A6-4F58-B453-50C5AE55D7F9}">
      <dgm:prSet/>
      <dgm:spPr/>
      <dgm:t>
        <a:bodyPr/>
        <a:lstStyle/>
        <a:p>
          <a:endParaRPr lang="en-US"/>
        </a:p>
      </dgm:t>
    </dgm:pt>
    <dgm:pt modelId="{F3B48656-61CF-470D-8748-6CF5BA82B21E}" type="pres">
      <dgm:prSet presAssocID="{6DEDC33B-70EF-4C88-8E04-EC870BDA7848}" presName="diagram" presStyleCnt="0">
        <dgm:presLayoutVars>
          <dgm:dir/>
          <dgm:resizeHandles val="exact"/>
        </dgm:presLayoutVars>
      </dgm:prSet>
      <dgm:spPr/>
    </dgm:pt>
    <dgm:pt modelId="{9B1EFB6E-A261-4964-8661-55D6D643659A}" type="pres">
      <dgm:prSet presAssocID="{E9B1A8D9-4E11-4910-85A1-FE9601DF9F49}" presName="node" presStyleLbl="node1" presStyleIdx="0" presStyleCnt="3">
        <dgm:presLayoutVars>
          <dgm:bulletEnabled val="1"/>
        </dgm:presLayoutVars>
      </dgm:prSet>
      <dgm:spPr/>
    </dgm:pt>
    <dgm:pt modelId="{F0DAD824-70B8-4682-B947-A0105BEA4148}" type="pres">
      <dgm:prSet presAssocID="{11F84C13-966A-45A1-AFDE-A90D67381FCE}" presName="sibTrans" presStyleCnt="0"/>
      <dgm:spPr/>
    </dgm:pt>
    <dgm:pt modelId="{001BC319-5E99-4DF5-9F28-C71A906B3B63}" type="pres">
      <dgm:prSet presAssocID="{9D35036D-E700-4D82-9879-4FB2BD6966C6}" presName="node" presStyleLbl="node1" presStyleIdx="1" presStyleCnt="3">
        <dgm:presLayoutVars>
          <dgm:bulletEnabled val="1"/>
        </dgm:presLayoutVars>
      </dgm:prSet>
      <dgm:spPr/>
    </dgm:pt>
    <dgm:pt modelId="{EC19AA9A-D4C0-4575-AC13-C903DD3F98AC}" type="pres">
      <dgm:prSet presAssocID="{D812EA56-6983-46C1-9571-CDAEFE132C46}" presName="sibTrans" presStyleCnt="0"/>
      <dgm:spPr/>
    </dgm:pt>
    <dgm:pt modelId="{12A0E064-EE08-4097-B8A9-E1EF79618361}" type="pres">
      <dgm:prSet presAssocID="{FCCB85A2-8B5E-495B-9807-C5233858837F}" presName="node" presStyleLbl="node1" presStyleIdx="2" presStyleCnt="3">
        <dgm:presLayoutVars>
          <dgm:bulletEnabled val="1"/>
        </dgm:presLayoutVars>
      </dgm:prSet>
      <dgm:spPr/>
    </dgm:pt>
  </dgm:ptLst>
  <dgm:cxnLst>
    <dgm:cxn modelId="{B5DAEE09-E5AE-4133-8351-7625F793537E}" type="presOf" srcId="{E9B1A8D9-4E11-4910-85A1-FE9601DF9F49}" destId="{9B1EFB6E-A261-4964-8661-55D6D643659A}" srcOrd="0" destOrd="0" presId="urn:microsoft.com/office/officeart/2005/8/layout/default"/>
    <dgm:cxn modelId="{833B1C22-3CC9-496D-BA28-6AA40544F15E}" srcId="{6DEDC33B-70EF-4C88-8E04-EC870BDA7848}" destId="{E9B1A8D9-4E11-4910-85A1-FE9601DF9F49}" srcOrd="0" destOrd="0" parTransId="{261E448F-015E-4EB7-A15F-F1C8E38AEFE3}" sibTransId="{11F84C13-966A-45A1-AFDE-A90D67381FCE}"/>
    <dgm:cxn modelId="{8F59CA74-A0EE-459A-A79A-A688E286F601}" srcId="{6DEDC33B-70EF-4C88-8E04-EC870BDA7848}" destId="{9D35036D-E700-4D82-9879-4FB2BD6966C6}" srcOrd="1" destOrd="0" parTransId="{F957A779-8608-4BDB-95C7-B82ABB7B39EB}" sibTransId="{D812EA56-6983-46C1-9571-CDAEFE132C46}"/>
    <dgm:cxn modelId="{8B849597-E5F7-4650-8FAD-05BA171408CF}" type="presOf" srcId="{9D35036D-E700-4D82-9879-4FB2BD6966C6}" destId="{001BC319-5E99-4DF5-9F28-C71A906B3B63}" srcOrd="0" destOrd="0" presId="urn:microsoft.com/office/officeart/2005/8/layout/default"/>
    <dgm:cxn modelId="{764154C0-F01B-4401-9C32-484855CFF48A}" type="presOf" srcId="{FCCB85A2-8B5E-495B-9807-C5233858837F}" destId="{12A0E064-EE08-4097-B8A9-E1EF79618361}" srcOrd="0" destOrd="0" presId="urn:microsoft.com/office/officeart/2005/8/layout/default"/>
    <dgm:cxn modelId="{9BDA64DF-EF19-41F1-B0C6-52BCA1ECF4A2}" type="presOf" srcId="{6DEDC33B-70EF-4C88-8E04-EC870BDA7848}" destId="{F3B48656-61CF-470D-8748-6CF5BA82B21E}" srcOrd="0" destOrd="0" presId="urn:microsoft.com/office/officeart/2005/8/layout/default"/>
    <dgm:cxn modelId="{0B3320E0-C3A6-4F58-B453-50C5AE55D7F9}" srcId="{6DEDC33B-70EF-4C88-8E04-EC870BDA7848}" destId="{FCCB85A2-8B5E-495B-9807-C5233858837F}" srcOrd="2" destOrd="0" parTransId="{84510255-B56C-40E1-B1D2-AE609553B3E1}" sibTransId="{72D5840C-35F9-498B-896D-B165BD241723}"/>
    <dgm:cxn modelId="{C77938F4-D88C-4CF2-8C84-25B5FD1627C1}" type="presParOf" srcId="{F3B48656-61CF-470D-8748-6CF5BA82B21E}" destId="{9B1EFB6E-A261-4964-8661-55D6D643659A}" srcOrd="0" destOrd="0" presId="urn:microsoft.com/office/officeart/2005/8/layout/default"/>
    <dgm:cxn modelId="{4A6F0092-FDCA-4F91-B399-BD2F786DF51A}" type="presParOf" srcId="{F3B48656-61CF-470D-8748-6CF5BA82B21E}" destId="{F0DAD824-70B8-4682-B947-A0105BEA4148}" srcOrd="1" destOrd="0" presId="urn:microsoft.com/office/officeart/2005/8/layout/default"/>
    <dgm:cxn modelId="{C7651575-8447-4061-8137-F223C285FB08}" type="presParOf" srcId="{F3B48656-61CF-470D-8748-6CF5BA82B21E}" destId="{001BC319-5E99-4DF5-9F28-C71A906B3B63}" srcOrd="2" destOrd="0" presId="urn:microsoft.com/office/officeart/2005/8/layout/default"/>
    <dgm:cxn modelId="{8C2726DE-6FC4-432D-9470-A356C0941E40}" type="presParOf" srcId="{F3B48656-61CF-470D-8748-6CF5BA82B21E}" destId="{EC19AA9A-D4C0-4575-AC13-C903DD3F98AC}" srcOrd="3" destOrd="0" presId="urn:microsoft.com/office/officeart/2005/8/layout/default"/>
    <dgm:cxn modelId="{61F06DF1-0C0D-4C64-AA85-84B518089A7C}" type="presParOf" srcId="{F3B48656-61CF-470D-8748-6CF5BA82B21E}" destId="{12A0E064-EE08-4097-B8A9-E1EF79618361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982AAB6-8637-4B61-B1BE-4621EFBAD0D9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569FAEA0-5384-4CDA-A17D-D72A3CE663EA}">
      <dgm:prSet/>
      <dgm:spPr/>
      <dgm:t>
        <a:bodyPr/>
        <a:lstStyle/>
        <a:p>
          <a:r>
            <a:rPr lang="en-US"/>
            <a:t>Models process text as tokens — small chunks such as subwords, characters, or bytes.</a:t>
          </a:r>
        </a:p>
      </dgm:t>
    </dgm:pt>
    <dgm:pt modelId="{186E37A4-BFC8-47BE-B206-53EED7646CE7}" type="parTrans" cxnId="{BB518C60-8935-46FD-9757-94B4ADF1B9DE}">
      <dgm:prSet/>
      <dgm:spPr/>
      <dgm:t>
        <a:bodyPr/>
        <a:lstStyle/>
        <a:p>
          <a:endParaRPr lang="en-US"/>
        </a:p>
      </dgm:t>
    </dgm:pt>
    <dgm:pt modelId="{20013D10-B358-4B67-A5A4-018377299ED3}" type="sibTrans" cxnId="{BB518C60-8935-46FD-9757-94B4ADF1B9DE}">
      <dgm:prSet/>
      <dgm:spPr/>
      <dgm:t>
        <a:bodyPr/>
        <a:lstStyle/>
        <a:p>
          <a:endParaRPr lang="en-US"/>
        </a:p>
      </dgm:t>
    </dgm:pt>
    <dgm:pt modelId="{AA3AB40C-F1CD-4C82-B838-58D078F1E40D}">
      <dgm:prSet/>
      <dgm:spPr/>
      <dgm:t>
        <a:bodyPr/>
        <a:lstStyle/>
        <a:p>
          <a:r>
            <a:rPr lang="en-US"/>
            <a:t>Tokenisation splits text into these units for model input.</a:t>
          </a:r>
        </a:p>
      </dgm:t>
    </dgm:pt>
    <dgm:pt modelId="{340AC572-E791-46AD-8644-CE5659A7DDDF}" type="parTrans" cxnId="{57D7618B-029B-4110-AD59-4C316FE5CE12}">
      <dgm:prSet/>
      <dgm:spPr/>
      <dgm:t>
        <a:bodyPr/>
        <a:lstStyle/>
        <a:p>
          <a:endParaRPr lang="en-US"/>
        </a:p>
      </dgm:t>
    </dgm:pt>
    <dgm:pt modelId="{A55B2EF9-05FC-498E-BC25-42958C4167FE}" type="sibTrans" cxnId="{57D7618B-029B-4110-AD59-4C316FE5CE12}">
      <dgm:prSet/>
      <dgm:spPr/>
      <dgm:t>
        <a:bodyPr/>
        <a:lstStyle/>
        <a:p>
          <a:endParaRPr lang="en-US"/>
        </a:p>
      </dgm:t>
    </dgm:pt>
    <dgm:pt modelId="{37D51871-4E4E-46C6-A65B-FFC2B00A86CD}">
      <dgm:prSet/>
      <dgm:spPr/>
      <dgm:t>
        <a:bodyPr/>
        <a:lstStyle/>
        <a:p>
          <a:r>
            <a:rPr lang="en-US"/>
            <a:t>Example: 'Chatbots are powerful.' → ['Chat', 'bots', ' are', ' powerful', '.']</a:t>
          </a:r>
        </a:p>
      </dgm:t>
    </dgm:pt>
    <dgm:pt modelId="{7CBAAFE3-2451-41A8-AA9C-CBE7A4352194}" type="parTrans" cxnId="{6BD34C20-E806-48F5-97FC-307F75EE106C}">
      <dgm:prSet/>
      <dgm:spPr/>
      <dgm:t>
        <a:bodyPr/>
        <a:lstStyle/>
        <a:p>
          <a:endParaRPr lang="en-US"/>
        </a:p>
      </dgm:t>
    </dgm:pt>
    <dgm:pt modelId="{B19A1AEB-A427-46E2-9159-F3BD7323007C}" type="sibTrans" cxnId="{6BD34C20-E806-48F5-97FC-307F75EE106C}">
      <dgm:prSet/>
      <dgm:spPr/>
      <dgm:t>
        <a:bodyPr/>
        <a:lstStyle/>
        <a:p>
          <a:endParaRPr lang="en-US"/>
        </a:p>
      </dgm:t>
    </dgm:pt>
    <dgm:pt modelId="{A03FF055-56F0-4D89-B08B-95B9140BA255}">
      <dgm:prSet/>
      <dgm:spPr/>
      <dgm:t>
        <a:bodyPr/>
        <a:lstStyle/>
        <a:p>
          <a:r>
            <a:rPr lang="en-US"/>
            <a:t>Each token has an integer ID looked up in a vocabulary.</a:t>
          </a:r>
        </a:p>
      </dgm:t>
    </dgm:pt>
    <dgm:pt modelId="{9D1BF16B-7F67-454E-BB7E-070A7E642701}" type="parTrans" cxnId="{1BFBC6F3-5A87-4215-926F-2FBF013196C2}">
      <dgm:prSet/>
      <dgm:spPr/>
      <dgm:t>
        <a:bodyPr/>
        <a:lstStyle/>
        <a:p>
          <a:endParaRPr lang="en-US"/>
        </a:p>
      </dgm:t>
    </dgm:pt>
    <dgm:pt modelId="{00EC2533-27E2-4E10-BF68-B8FDAF658426}" type="sibTrans" cxnId="{1BFBC6F3-5A87-4215-926F-2FBF013196C2}">
      <dgm:prSet/>
      <dgm:spPr/>
      <dgm:t>
        <a:bodyPr/>
        <a:lstStyle/>
        <a:p>
          <a:endParaRPr lang="en-US"/>
        </a:p>
      </dgm:t>
    </dgm:pt>
    <dgm:pt modelId="{69ABB408-256D-43C4-814B-2FDD9417D456}" type="pres">
      <dgm:prSet presAssocID="{F982AAB6-8637-4B61-B1BE-4621EFBAD0D9}" presName="vert0" presStyleCnt="0">
        <dgm:presLayoutVars>
          <dgm:dir/>
          <dgm:animOne val="branch"/>
          <dgm:animLvl val="lvl"/>
        </dgm:presLayoutVars>
      </dgm:prSet>
      <dgm:spPr/>
    </dgm:pt>
    <dgm:pt modelId="{CD069D06-0010-4C44-8527-885965562069}" type="pres">
      <dgm:prSet presAssocID="{569FAEA0-5384-4CDA-A17D-D72A3CE663EA}" presName="thickLine" presStyleLbl="alignNode1" presStyleIdx="0" presStyleCnt="4"/>
      <dgm:spPr/>
    </dgm:pt>
    <dgm:pt modelId="{1CAD06C6-907A-4A6F-85A7-0698AE224195}" type="pres">
      <dgm:prSet presAssocID="{569FAEA0-5384-4CDA-A17D-D72A3CE663EA}" presName="horz1" presStyleCnt="0"/>
      <dgm:spPr/>
    </dgm:pt>
    <dgm:pt modelId="{28549A8D-7CD8-454B-836C-DF70D1581AD4}" type="pres">
      <dgm:prSet presAssocID="{569FAEA0-5384-4CDA-A17D-D72A3CE663EA}" presName="tx1" presStyleLbl="revTx" presStyleIdx="0" presStyleCnt="4"/>
      <dgm:spPr/>
    </dgm:pt>
    <dgm:pt modelId="{10F8D654-7AF3-47DA-8CBA-1EAD2618D856}" type="pres">
      <dgm:prSet presAssocID="{569FAEA0-5384-4CDA-A17D-D72A3CE663EA}" presName="vert1" presStyleCnt="0"/>
      <dgm:spPr/>
    </dgm:pt>
    <dgm:pt modelId="{8F60F9A0-48FD-4E00-86FC-4D2B7D38E8FD}" type="pres">
      <dgm:prSet presAssocID="{AA3AB40C-F1CD-4C82-B838-58D078F1E40D}" presName="thickLine" presStyleLbl="alignNode1" presStyleIdx="1" presStyleCnt="4"/>
      <dgm:spPr/>
    </dgm:pt>
    <dgm:pt modelId="{5ADE71F1-79A5-4C52-A6C7-1A90DD594D14}" type="pres">
      <dgm:prSet presAssocID="{AA3AB40C-F1CD-4C82-B838-58D078F1E40D}" presName="horz1" presStyleCnt="0"/>
      <dgm:spPr/>
    </dgm:pt>
    <dgm:pt modelId="{62AE53A3-EAEB-4A2B-A240-44D64F8A0211}" type="pres">
      <dgm:prSet presAssocID="{AA3AB40C-F1CD-4C82-B838-58D078F1E40D}" presName="tx1" presStyleLbl="revTx" presStyleIdx="1" presStyleCnt="4"/>
      <dgm:spPr/>
    </dgm:pt>
    <dgm:pt modelId="{47852FBE-4EC1-48B6-9861-BF3DCD2C989A}" type="pres">
      <dgm:prSet presAssocID="{AA3AB40C-F1CD-4C82-B838-58D078F1E40D}" presName="vert1" presStyleCnt="0"/>
      <dgm:spPr/>
    </dgm:pt>
    <dgm:pt modelId="{7436C53D-DBC8-4354-82B2-2CDCC177A5F9}" type="pres">
      <dgm:prSet presAssocID="{37D51871-4E4E-46C6-A65B-FFC2B00A86CD}" presName="thickLine" presStyleLbl="alignNode1" presStyleIdx="2" presStyleCnt="4"/>
      <dgm:spPr/>
    </dgm:pt>
    <dgm:pt modelId="{990A581C-B8B9-40E7-BAD7-593BFD7391DF}" type="pres">
      <dgm:prSet presAssocID="{37D51871-4E4E-46C6-A65B-FFC2B00A86CD}" presName="horz1" presStyleCnt="0"/>
      <dgm:spPr/>
    </dgm:pt>
    <dgm:pt modelId="{3A66B708-0632-486B-A745-FBBC7F5933BF}" type="pres">
      <dgm:prSet presAssocID="{37D51871-4E4E-46C6-A65B-FFC2B00A86CD}" presName="tx1" presStyleLbl="revTx" presStyleIdx="2" presStyleCnt="4"/>
      <dgm:spPr/>
    </dgm:pt>
    <dgm:pt modelId="{C1B5E7E5-1BAD-4484-8B0B-8D195528CACB}" type="pres">
      <dgm:prSet presAssocID="{37D51871-4E4E-46C6-A65B-FFC2B00A86CD}" presName="vert1" presStyleCnt="0"/>
      <dgm:spPr/>
    </dgm:pt>
    <dgm:pt modelId="{63CE3FB1-4FFE-4F95-A22E-DB7ACABC8D20}" type="pres">
      <dgm:prSet presAssocID="{A03FF055-56F0-4D89-B08B-95B9140BA255}" presName="thickLine" presStyleLbl="alignNode1" presStyleIdx="3" presStyleCnt="4"/>
      <dgm:spPr/>
    </dgm:pt>
    <dgm:pt modelId="{AF3580DD-EB68-4309-B8DF-A8AD8019A6DD}" type="pres">
      <dgm:prSet presAssocID="{A03FF055-56F0-4D89-B08B-95B9140BA255}" presName="horz1" presStyleCnt="0"/>
      <dgm:spPr/>
    </dgm:pt>
    <dgm:pt modelId="{AA20596A-68D5-4B95-82EB-5EA9D424B99B}" type="pres">
      <dgm:prSet presAssocID="{A03FF055-56F0-4D89-B08B-95B9140BA255}" presName="tx1" presStyleLbl="revTx" presStyleIdx="3" presStyleCnt="4"/>
      <dgm:spPr/>
    </dgm:pt>
    <dgm:pt modelId="{19A546BC-51AD-424E-BEDE-8854D24F870A}" type="pres">
      <dgm:prSet presAssocID="{A03FF055-56F0-4D89-B08B-95B9140BA255}" presName="vert1" presStyleCnt="0"/>
      <dgm:spPr/>
    </dgm:pt>
  </dgm:ptLst>
  <dgm:cxnLst>
    <dgm:cxn modelId="{6BD34C20-E806-48F5-97FC-307F75EE106C}" srcId="{F982AAB6-8637-4B61-B1BE-4621EFBAD0D9}" destId="{37D51871-4E4E-46C6-A65B-FFC2B00A86CD}" srcOrd="2" destOrd="0" parTransId="{7CBAAFE3-2451-41A8-AA9C-CBE7A4352194}" sibTransId="{B19A1AEB-A427-46E2-9159-F3BD7323007C}"/>
    <dgm:cxn modelId="{BB518C60-8935-46FD-9757-94B4ADF1B9DE}" srcId="{F982AAB6-8637-4B61-B1BE-4621EFBAD0D9}" destId="{569FAEA0-5384-4CDA-A17D-D72A3CE663EA}" srcOrd="0" destOrd="0" parTransId="{186E37A4-BFC8-47BE-B206-53EED7646CE7}" sibTransId="{20013D10-B358-4B67-A5A4-018377299ED3}"/>
    <dgm:cxn modelId="{6E61F26E-452C-413B-80F8-917180BE8979}" type="presOf" srcId="{AA3AB40C-F1CD-4C82-B838-58D078F1E40D}" destId="{62AE53A3-EAEB-4A2B-A240-44D64F8A0211}" srcOrd="0" destOrd="0" presId="urn:microsoft.com/office/officeart/2008/layout/LinedList"/>
    <dgm:cxn modelId="{3245C55A-9E07-4D18-B7D8-5B5CC53EA5BF}" type="presOf" srcId="{569FAEA0-5384-4CDA-A17D-D72A3CE663EA}" destId="{28549A8D-7CD8-454B-836C-DF70D1581AD4}" srcOrd="0" destOrd="0" presId="urn:microsoft.com/office/officeart/2008/layout/LinedList"/>
    <dgm:cxn modelId="{57D7618B-029B-4110-AD59-4C316FE5CE12}" srcId="{F982AAB6-8637-4B61-B1BE-4621EFBAD0D9}" destId="{AA3AB40C-F1CD-4C82-B838-58D078F1E40D}" srcOrd="1" destOrd="0" parTransId="{340AC572-E791-46AD-8644-CE5659A7DDDF}" sibTransId="{A55B2EF9-05FC-498E-BC25-42958C4167FE}"/>
    <dgm:cxn modelId="{965D8BB9-282A-4D35-9B16-08D0D0F91A10}" type="presOf" srcId="{37D51871-4E4E-46C6-A65B-FFC2B00A86CD}" destId="{3A66B708-0632-486B-A745-FBBC7F5933BF}" srcOrd="0" destOrd="0" presId="urn:microsoft.com/office/officeart/2008/layout/LinedList"/>
    <dgm:cxn modelId="{367299F3-2EE2-4A26-89A7-FB2DEAAC9252}" type="presOf" srcId="{F982AAB6-8637-4B61-B1BE-4621EFBAD0D9}" destId="{69ABB408-256D-43C4-814B-2FDD9417D456}" srcOrd="0" destOrd="0" presId="urn:microsoft.com/office/officeart/2008/layout/LinedList"/>
    <dgm:cxn modelId="{1BFBC6F3-5A87-4215-926F-2FBF013196C2}" srcId="{F982AAB6-8637-4B61-B1BE-4621EFBAD0D9}" destId="{A03FF055-56F0-4D89-B08B-95B9140BA255}" srcOrd="3" destOrd="0" parTransId="{9D1BF16B-7F67-454E-BB7E-070A7E642701}" sibTransId="{00EC2533-27E2-4E10-BF68-B8FDAF658426}"/>
    <dgm:cxn modelId="{001D48FE-3BFA-4ECB-83FF-4E2B9BA74E17}" type="presOf" srcId="{A03FF055-56F0-4D89-B08B-95B9140BA255}" destId="{AA20596A-68D5-4B95-82EB-5EA9D424B99B}" srcOrd="0" destOrd="0" presId="urn:microsoft.com/office/officeart/2008/layout/LinedList"/>
    <dgm:cxn modelId="{63E58915-3EFA-4C0E-AD10-EBF42C690528}" type="presParOf" srcId="{69ABB408-256D-43C4-814B-2FDD9417D456}" destId="{CD069D06-0010-4C44-8527-885965562069}" srcOrd="0" destOrd="0" presId="urn:microsoft.com/office/officeart/2008/layout/LinedList"/>
    <dgm:cxn modelId="{4A90D8B1-F836-4D7B-BB1C-0C042BAE8EA2}" type="presParOf" srcId="{69ABB408-256D-43C4-814B-2FDD9417D456}" destId="{1CAD06C6-907A-4A6F-85A7-0698AE224195}" srcOrd="1" destOrd="0" presId="urn:microsoft.com/office/officeart/2008/layout/LinedList"/>
    <dgm:cxn modelId="{A33C67BA-7369-46D6-B65A-DC9A4B7F03FE}" type="presParOf" srcId="{1CAD06C6-907A-4A6F-85A7-0698AE224195}" destId="{28549A8D-7CD8-454B-836C-DF70D1581AD4}" srcOrd="0" destOrd="0" presId="urn:microsoft.com/office/officeart/2008/layout/LinedList"/>
    <dgm:cxn modelId="{3B262B33-AD3D-48AC-967B-8A9245CD1C44}" type="presParOf" srcId="{1CAD06C6-907A-4A6F-85A7-0698AE224195}" destId="{10F8D654-7AF3-47DA-8CBA-1EAD2618D856}" srcOrd="1" destOrd="0" presId="urn:microsoft.com/office/officeart/2008/layout/LinedList"/>
    <dgm:cxn modelId="{FA11572B-CF53-4351-BFF4-0D1E662C48F1}" type="presParOf" srcId="{69ABB408-256D-43C4-814B-2FDD9417D456}" destId="{8F60F9A0-48FD-4E00-86FC-4D2B7D38E8FD}" srcOrd="2" destOrd="0" presId="urn:microsoft.com/office/officeart/2008/layout/LinedList"/>
    <dgm:cxn modelId="{8BB0286D-F170-48F5-BA2C-CFEB584F509B}" type="presParOf" srcId="{69ABB408-256D-43C4-814B-2FDD9417D456}" destId="{5ADE71F1-79A5-4C52-A6C7-1A90DD594D14}" srcOrd="3" destOrd="0" presId="urn:microsoft.com/office/officeart/2008/layout/LinedList"/>
    <dgm:cxn modelId="{F3F0FC18-FCB3-4407-9661-CB03EA789694}" type="presParOf" srcId="{5ADE71F1-79A5-4C52-A6C7-1A90DD594D14}" destId="{62AE53A3-EAEB-4A2B-A240-44D64F8A0211}" srcOrd="0" destOrd="0" presId="urn:microsoft.com/office/officeart/2008/layout/LinedList"/>
    <dgm:cxn modelId="{B375DE94-DE2E-4533-9097-3AF0CF7D57A6}" type="presParOf" srcId="{5ADE71F1-79A5-4C52-A6C7-1A90DD594D14}" destId="{47852FBE-4EC1-48B6-9861-BF3DCD2C989A}" srcOrd="1" destOrd="0" presId="urn:microsoft.com/office/officeart/2008/layout/LinedList"/>
    <dgm:cxn modelId="{5A90CAD8-F295-45B8-8AED-E95039416B57}" type="presParOf" srcId="{69ABB408-256D-43C4-814B-2FDD9417D456}" destId="{7436C53D-DBC8-4354-82B2-2CDCC177A5F9}" srcOrd="4" destOrd="0" presId="urn:microsoft.com/office/officeart/2008/layout/LinedList"/>
    <dgm:cxn modelId="{B96EEDDB-85AB-4E33-9B72-DFC77D857E43}" type="presParOf" srcId="{69ABB408-256D-43C4-814B-2FDD9417D456}" destId="{990A581C-B8B9-40E7-BAD7-593BFD7391DF}" srcOrd="5" destOrd="0" presId="urn:microsoft.com/office/officeart/2008/layout/LinedList"/>
    <dgm:cxn modelId="{B733B3B8-11C6-44AF-BE1C-750309E7DBCC}" type="presParOf" srcId="{990A581C-B8B9-40E7-BAD7-593BFD7391DF}" destId="{3A66B708-0632-486B-A745-FBBC7F5933BF}" srcOrd="0" destOrd="0" presId="urn:microsoft.com/office/officeart/2008/layout/LinedList"/>
    <dgm:cxn modelId="{47C50038-DD23-4CD4-A524-F66AFD8E6D7F}" type="presParOf" srcId="{990A581C-B8B9-40E7-BAD7-593BFD7391DF}" destId="{C1B5E7E5-1BAD-4484-8B0B-8D195528CACB}" srcOrd="1" destOrd="0" presId="urn:microsoft.com/office/officeart/2008/layout/LinedList"/>
    <dgm:cxn modelId="{70FB136C-AFF3-40F6-9C78-CA13B10CBA16}" type="presParOf" srcId="{69ABB408-256D-43C4-814B-2FDD9417D456}" destId="{63CE3FB1-4FFE-4F95-A22E-DB7ACABC8D20}" srcOrd="6" destOrd="0" presId="urn:microsoft.com/office/officeart/2008/layout/LinedList"/>
    <dgm:cxn modelId="{05211E17-0457-4C6E-8EBB-17D3B7658F64}" type="presParOf" srcId="{69ABB408-256D-43C4-814B-2FDD9417D456}" destId="{AF3580DD-EB68-4309-B8DF-A8AD8019A6DD}" srcOrd="7" destOrd="0" presId="urn:microsoft.com/office/officeart/2008/layout/LinedList"/>
    <dgm:cxn modelId="{BBBC0328-920A-4DA8-94AF-0323F50B4235}" type="presParOf" srcId="{AF3580DD-EB68-4309-B8DF-A8AD8019A6DD}" destId="{AA20596A-68D5-4B95-82EB-5EA9D424B99B}" srcOrd="0" destOrd="0" presId="urn:microsoft.com/office/officeart/2008/layout/LinedList"/>
    <dgm:cxn modelId="{8EBB3621-0916-4042-9D07-7677FEE2E6C0}" type="presParOf" srcId="{AF3580DD-EB68-4309-B8DF-A8AD8019A6DD}" destId="{19A546BC-51AD-424E-BEDE-8854D24F870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51D733E-7EE9-4C9F-B534-8ACC7045EE36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7CDAE3A-673D-4972-AA59-D28B7713DD88}">
      <dgm:prSet/>
      <dgm:spPr/>
      <dgm:t>
        <a:bodyPr/>
        <a:lstStyle/>
        <a:p>
          <a:r>
            <a:rPr lang="en-US"/>
            <a:t>The *context window* is the maximum number of tokens the model can attend to at once.</a:t>
          </a:r>
        </a:p>
      </dgm:t>
    </dgm:pt>
    <dgm:pt modelId="{5685E90F-B732-42CD-A500-78CE0FAB7C2A}" type="parTrans" cxnId="{E4D324E4-A5D7-4975-8260-78ED7FA89AB4}">
      <dgm:prSet/>
      <dgm:spPr/>
      <dgm:t>
        <a:bodyPr/>
        <a:lstStyle/>
        <a:p>
          <a:endParaRPr lang="en-US"/>
        </a:p>
      </dgm:t>
    </dgm:pt>
    <dgm:pt modelId="{F1BF3CB0-3C2E-46B1-B199-88E84338EE44}" type="sibTrans" cxnId="{E4D324E4-A5D7-4975-8260-78ED7FA89AB4}">
      <dgm:prSet/>
      <dgm:spPr/>
      <dgm:t>
        <a:bodyPr/>
        <a:lstStyle/>
        <a:p>
          <a:endParaRPr lang="en-US"/>
        </a:p>
      </dgm:t>
    </dgm:pt>
    <dgm:pt modelId="{4B48521C-A0B8-4420-A976-B5D0F739F758}">
      <dgm:prSet/>
      <dgm:spPr/>
      <dgm:t>
        <a:bodyPr/>
        <a:lstStyle/>
        <a:p>
          <a:r>
            <a:rPr lang="en-US"/>
            <a:t>If input exceeds the window, earlier tokens are truncated or ignored.</a:t>
          </a:r>
        </a:p>
      </dgm:t>
    </dgm:pt>
    <dgm:pt modelId="{8AF9F71A-E0E3-4EE7-A94B-726C76F7EBDB}" type="parTrans" cxnId="{A9A75268-83DB-458D-87D7-782E569F84E2}">
      <dgm:prSet/>
      <dgm:spPr/>
      <dgm:t>
        <a:bodyPr/>
        <a:lstStyle/>
        <a:p>
          <a:endParaRPr lang="en-US"/>
        </a:p>
      </dgm:t>
    </dgm:pt>
    <dgm:pt modelId="{99B9A0EB-56B6-4057-8210-2A78C75C83DA}" type="sibTrans" cxnId="{A9A75268-83DB-458D-87D7-782E569F84E2}">
      <dgm:prSet/>
      <dgm:spPr/>
      <dgm:t>
        <a:bodyPr/>
        <a:lstStyle/>
        <a:p>
          <a:endParaRPr lang="en-US"/>
        </a:p>
      </dgm:t>
    </dgm:pt>
    <dgm:pt modelId="{FFC56925-80DC-4BA8-AD81-D08223A46615}">
      <dgm:prSet/>
      <dgm:spPr/>
      <dgm:t>
        <a:bodyPr/>
        <a:lstStyle/>
        <a:p>
          <a:r>
            <a:rPr lang="en-US"/>
            <a:t>Modern models range from 2k to 200k tokens depending on architecture.</a:t>
          </a:r>
        </a:p>
      </dgm:t>
    </dgm:pt>
    <dgm:pt modelId="{2DDC1F31-5012-456A-8054-B5860FFC1D6A}" type="parTrans" cxnId="{63E17711-E586-4136-8FD7-3BE5F207E57A}">
      <dgm:prSet/>
      <dgm:spPr/>
      <dgm:t>
        <a:bodyPr/>
        <a:lstStyle/>
        <a:p>
          <a:endParaRPr lang="en-US"/>
        </a:p>
      </dgm:t>
    </dgm:pt>
    <dgm:pt modelId="{086B8EA8-842D-43AB-99C1-F5DBE1189AF4}" type="sibTrans" cxnId="{63E17711-E586-4136-8FD7-3BE5F207E57A}">
      <dgm:prSet/>
      <dgm:spPr/>
      <dgm:t>
        <a:bodyPr/>
        <a:lstStyle/>
        <a:p>
          <a:endParaRPr lang="en-US"/>
        </a:p>
      </dgm:t>
    </dgm:pt>
    <dgm:pt modelId="{5BD28755-6B79-43EA-8DF8-5FF66E2BC912}">
      <dgm:prSet/>
      <dgm:spPr/>
      <dgm:t>
        <a:bodyPr/>
        <a:lstStyle/>
        <a:p>
          <a:endParaRPr lang="en-US" dirty="0"/>
        </a:p>
      </dgm:t>
    </dgm:pt>
    <dgm:pt modelId="{BC4F519B-0C9A-430C-8AFA-AA95D7D34A02}" type="parTrans" cxnId="{A83C7BA6-38BD-4DF2-B650-16AF90371F68}">
      <dgm:prSet/>
      <dgm:spPr/>
      <dgm:t>
        <a:bodyPr/>
        <a:lstStyle/>
        <a:p>
          <a:endParaRPr lang="en-US"/>
        </a:p>
      </dgm:t>
    </dgm:pt>
    <dgm:pt modelId="{1C504081-1511-42F4-9BF7-1CB6998DD607}" type="sibTrans" cxnId="{A83C7BA6-38BD-4DF2-B650-16AF90371F68}">
      <dgm:prSet/>
      <dgm:spPr/>
      <dgm:t>
        <a:bodyPr/>
        <a:lstStyle/>
        <a:p>
          <a:endParaRPr lang="en-US"/>
        </a:p>
      </dgm:t>
    </dgm:pt>
    <dgm:pt modelId="{C332522E-4835-491A-B8CE-2F54E56E59C8}" type="pres">
      <dgm:prSet presAssocID="{C51D733E-7EE9-4C9F-B534-8ACC7045EE36}" presName="vert0" presStyleCnt="0">
        <dgm:presLayoutVars>
          <dgm:dir/>
          <dgm:animOne val="branch"/>
          <dgm:animLvl val="lvl"/>
        </dgm:presLayoutVars>
      </dgm:prSet>
      <dgm:spPr/>
    </dgm:pt>
    <dgm:pt modelId="{9F696BFA-125C-4C90-A72F-E7D33D3A8E2E}" type="pres">
      <dgm:prSet presAssocID="{67CDAE3A-673D-4972-AA59-D28B7713DD88}" presName="thickLine" presStyleLbl="alignNode1" presStyleIdx="0" presStyleCnt="4"/>
      <dgm:spPr/>
    </dgm:pt>
    <dgm:pt modelId="{7C52315D-B36D-4118-87A2-9B30C80F2775}" type="pres">
      <dgm:prSet presAssocID="{67CDAE3A-673D-4972-AA59-D28B7713DD88}" presName="horz1" presStyleCnt="0"/>
      <dgm:spPr/>
    </dgm:pt>
    <dgm:pt modelId="{464CD1C3-AA03-4D4B-81F5-2A25A3049AF5}" type="pres">
      <dgm:prSet presAssocID="{67CDAE3A-673D-4972-AA59-D28B7713DD88}" presName="tx1" presStyleLbl="revTx" presStyleIdx="0" presStyleCnt="4"/>
      <dgm:spPr/>
    </dgm:pt>
    <dgm:pt modelId="{04FD215D-D403-4D9A-B0AF-08DF6B58E97D}" type="pres">
      <dgm:prSet presAssocID="{67CDAE3A-673D-4972-AA59-D28B7713DD88}" presName="vert1" presStyleCnt="0"/>
      <dgm:spPr/>
    </dgm:pt>
    <dgm:pt modelId="{66993F26-F0B9-4E53-813E-7160CF5A2A74}" type="pres">
      <dgm:prSet presAssocID="{4B48521C-A0B8-4420-A976-B5D0F739F758}" presName="thickLine" presStyleLbl="alignNode1" presStyleIdx="1" presStyleCnt="4"/>
      <dgm:spPr/>
    </dgm:pt>
    <dgm:pt modelId="{7128F804-0660-46FB-958E-08278E4C7EC8}" type="pres">
      <dgm:prSet presAssocID="{4B48521C-A0B8-4420-A976-B5D0F739F758}" presName="horz1" presStyleCnt="0"/>
      <dgm:spPr/>
    </dgm:pt>
    <dgm:pt modelId="{044FB5ED-17A5-4F09-9B58-2F50C82E8ED2}" type="pres">
      <dgm:prSet presAssocID="{4B48521C-A0B8-4420-A976-B5D0F739F758}" presName="tx1" presStyleLbl="revTx" presStyleIdx="1" presStyleCnt="4"/>
      <dgm:spPr/>
    </dgm:pt>
    <dgm:pt modelId="{0F12165F-0FDE-4F50-9D46-B23775B7A41B}" type="pres">
      <dgm:prSet presAssocID="{4B48521C-A0B8-4420-A976-B5D0F739F758}" presName="vert1" presStyleCnt="0"/>
      <dgm:spPr/>
    </dgm:pt>
    <dgm:pt modelId="{0A5DBEA9-0B7A-4F00-AA47-CF9049068390}" type="pres">
      <dgm:prSet presAssocID="{FFC56925-80DC-4BA8-AD81-D08223A46615}" presName="thickLine" presStyleLbl="alignNode1" presStyleIdx="2" presStyleCnt="4"/>
      <dgm:spPr/>
    </dgm:pt>
    <dgm:pt modelId="{45B32261-36E0-430E-BFEC-224656C3F1FC}" type="pres">
      <dgm:prSet presAssocID="{FFC56925-80DC-4BA8-AD81-D08223A46615}" presName="horz1" presStyleCnt="0"/>
      <dgm:spPr/>
    </dgm:pt>
    <dgm:pt modelId="{6C6231D1-F224-4EAB-8398-BE589BB82E55}" type="pres">
      <dgm:prSet presAssocID="{FFC56925-80DC-4BA8-AD81-D08223A46615}" presName="tx1" presStyleLbl="revTx" presStyleIdx="2" presStyleCnt="4"/>
      <dgm:spPr/>
    </dgm:pt>
    <dgm:pt modelId="{C3A90F56-7B1A-453D-9EED-A666FD88FF56}" type="pres">
      <dgm:prSet presAssocID="{FFC56925-80DC-4BA8-AD81-D08223A46615}" presName="vert1" presStyleCnt="0"/>
      <dgm:spPr/>
    </dgm:pt>
    <dgm:pt modelId="{BC0FF3B1-6E48-4381-A8EF-C1A0C417DFFB}" type="pres">
      <dgm:prSet presAssocID="{5BD28755-6B79-43EA-8DF8-5FF66E2BC912}" presName="thickLine" presStyleLbl="alignNode1" presStyleIdx="3" presStyleCnt="4"/>
      <dgm:spPr/>
    </dgm:pt>
    <dgm:pt modelId="{17556716-55C9-430B-9B90-E30F7FB4EF1D}" type="pres">
      <dgm:prSet presAssocID="{5BD28755-6B79-43EA-8DF8-5FF66E2BC912}" presName="horz1" presStyleCnt="0"/>
      <dgm:spPr/>
    </dgm:pt>
    <dgm:pt modelId="{323FC5A8-1D0F-446B-91F4-93242C9B8710}" type="pres">
      <dgm:prSet presAssocID="{5BD28755-6B79-43EA-8DF8-5FF66E2BC912}" presName="tx1" presStyleLbl="revTx" presStyleIdx="3" presStyleCnt="4"/>
      <dgm:spPr/>
    </dgm:pt>
    <dgm:pt modelId="{7A6EDD17-3786-49AF-92BE-1485C8DCB391}" type="pres">
      <dgm:prSet presAssocID="{5BD28755-6B79-43EA-8DF8-5FF66E2BC912}" presName="vert1" presStyleCnt="0"/>
      <dgm:spPr/>
    </dgm:pt>
  </dgm:ptLst>
  <dgm:cxnLst>
    <dgm:cxn modelId="{63E17711-E586-4136-8FD7-3BE5F207E57A}" srcId="{C51D733E-7EE9-4C9F-B534-8ACC7045EE36}" destId="{FFC56925-80DC-4BA8-AD81-D08223A46615}" srcOrd="2" destOrd="0" parTransId="{2DDC1F31-5012-456A-8054-B5860FFC1D6A}" sibTransId="{086B8EA8-842D-43AB-99C1-F5DBE1189AF4}"/>
    <dgm:cxn modelId="{A8F5883B-3801-4223-B91B-D9C76430A211}" type="presOf" srcId="{C51D733E-7EE9-4C9F-B534-8ACC7045EE36}" destId="{C332522E-4835-491A-B8CE-2F54E56E59C8}" srcOrd="0" destOrd="0" presId="urn:microsoft.com/office/officeart/2008/layout/LinedList"/>
    <dgm:cxn modelId="{934DEF40-BAF4-43A7-BA44-FA4D6837610D}" type="presOf" srcId="{67CDAE3A-673D-4972-AA59-D28B7713DD88}" destId="{464CD1C3-AA03-4D4B-81F5-2A25A3049AF5}" srcOrd="0" destOrd="0" presId="urn:microsoft.com/office/officeart/2008/layout/LinedList"/>
    <dgm:cxn modelId="{D3D0F05F-3475-421A-A10A-809A0BAF72B6}" type="presOf" srcId="{5BD28755-6B79-43EA-8DF8-5FF66E2BC912}" destId="{323FC5A8-1D0F-446B-91F4-93242C9B8710}" srcOrd="0" destOrd="0" presId="urn:microsoft.com/office/officeart/2008/layout/LinedList"/>
    <dgm:cxn modelId="{A9A75268-83DB-458D-87D7-782E569F84E2}" srcId="{C51D733E-7EE9-4C9F-B534-8ACC7045EE36}" destId="{4B48521C-A0B8-4420-A976-B5D0F739F758}" srcOrd="1" destOrd="0" parTransId="{8AF9F71A-E0E3-4EE7-A94B-726C76F7EBDB}" sibTransId="{99B9A0EB-56B6-4057-8210-2A78C75C83DA}"/>
    <dgm:cxn modelId="{0D0D8158-46E1-4E5D-AE2A-E56453027D5D}" type="presOf" srcId="{4B48521C-A0B8-4420-A976-B5D0F739F758}" destId="{044FB5ED-17A5-4F09-9B58-2F50C82E8ED2}" srcOrd="0" destOrd="0" presId="urn:microsoft.com/office/officeart/2008/layout/LinedList"/>
    <dgm:cxn modelId="{A83C7BA6-38BD-4DF2-B650-16AF90371F68}" srcId="{C51D733E-7EE9-4C9F-B534-8ACC7045EE36}" destId="{5BD28755-6B79-43EA-8DF8-5FF66E2BC912}" srcOrd="3" destOrd="0" parTransId="{BC4F519B-0C9A-430C-8AFA-AA95D7D34A02}" sibTransId="{1C504081-1511-42F4-9BF7-1CB6998DD607}"/>
    <dgm:cxn modelId="{E4D324E4-A5D7-4975-8260-78ED7FA89AB4}" srcId="{C51D733E-7EE9-4C9F-B534-8ACC7045EE36}" destId="{67CDAE3A-673D-4972-AA59-D28B7713DD88}" srcOrd="0" destOrd="0" parTransId="{5685E90F-B732-42CD-A500-78CE0FAB7C2A}" sibTransId="{F1BF3CB0-3C2E-46B1-B199-88E84338EE44}"/>
    <dgm:cxn modelId="{584A00F3-AC49-4724-BD34-BAE6D12BC391}" type="presOf" srcId="{FFC56925-80DC-4BA8-AD81-D08223A46615}" destId="{6C6231D1-F224-4EAB-8398-BE589BB82E55}" srcOrd="0" destOrd="0" presId="urn:microsoft.com/office/officeart/2008/layout/LinedList"/>
    <dgm:cxn modelId="{5855DB0D-24F8-4748-9FFD-EBAA0BC657CD}" type="presParOf" srcId="{C332522E-4835-491A-B8CE-2F54E56E59C8}" destId="{9F696BFA-125C-4C90-A72F-E7D33D3A8E2E}" srcOrd="0" destOrd="0" presId="urn:microsoft.com/office/officeart/2008/layout/LinedList"/>
    <dgm:cxn modelId="{80C5D716-1FD7-4DC8-A5B0-60FD080EFEE2}" type="presParOf" srcId="{C332522E-4835-491A-B8CE-2F54E56E59C8}" destId="{7C52315D-B36D-4118-87A2-9B30C80F2775}" srcOrd="1" destOrd="0" presId="urn:microsoft.com/office/officeart/2008/layout/LinedList"/>
    <dgm:cxn modelId="{2E4DBE79-7357-40B4-89C1-E928EE14D6F7}" type="presParOf" srcId="{7C52315D-B36D-4118-87A2-9B30C80F2775}" destId="{464CD1C3-AA03-4D4B-81F5-2A25A3049AF5}" srcOrd="0" destOrd="0" presId="urn:microsoft.com/office/officeart/2008/layout/LinedList"/>
    <dgm:cxn modelId="{ABF8E881-689A-4A14-B888-4881B1F05B36}" type="presParOf" srcId="{7C52315D-B36D-4118-87A2-9B30C80F2775}" destId="{04FD215D-D403-4D9A-B0AF-08DF6B58E97D}" srcOrd="1" destOrd="0" presId="urn:microsoft.com/office/officeart/2008/layout/LinedList"/>
    <dgm:cxn modelId="{7638AD21-2ACD-4BF7-A1C2-8BE2C213C2F8}" type="presParOf" srcId="{C332522E-4835-491A-B8CE-2F54E56E59C8}" destId="{66993F26-F0B9-4E53-813E-7160CF5A2A74}" srcOrd="2" destOrd="0" presId="urn:microsoft.com/office/officeart/2008/layout/LinedList"/>
    <dgm:cxn modelId="{2875E639-42BD-4926-AB51-D70F9A060E40}" type="presParOf" srcId="{C332522E-4835-491A-B8CE-2F54E56E59C8}" destId="{7128F804-0660-46FB-958E-08278E4C7EC8}" srcOrd="3" destOrd="0" presId="urn:microsoft.com/office/officeart/2008/layout/LinedList"/>
    <dgm:cxn modelId="{E6E927A4-8ECA-46FE-A29F-64E635070942}" type="presParOf" srcId="{7128F804-0660-46FB-958E-08278E4C7EC8}" destId="{044FB5ED-17A5-4F09-9B58-2F50C82E8ED2}" srcOrd="0" destOrd="0" presId="urn:microsoft.com/office/officeart/2008/layout/LinedList"/>
    <dgm:cxn modelId="{94DECB56-9056-42EB-960C-869DE5A269A2}" type="presParOf" srcId="{7128F804-0660-46FB-958E-08278E4C7EC8}" destId="{0F12165F-0FDE-4F50-9D46-B23775B7A41B}" srcOrd="1" destOrd="0" presId="urn:microsoft.com/office/officeart/2008/layout/LinedList"/>
    <dgm:cxn modelId="{45D179A1-CB27-4A38-A295-C047268103AE}" type="presParOf" srcId="{C332522E-4835-491A-B8CE-2F54E56E59C8}" destId="{0A5DBEA9-0B7A-4F00-AA47-CF9049068390}" srcOrd="4" destOrd="0" presId="urn:microsoft.com/office/officeart/2008/layout/LinedList"/>
    <dgm:cxn modelId="{07F2A85B-86B6-49FE-AABD-1921152CA4A0}" type="presParOf" srcId="{C332522E-4835-491A-B8CE-2F54E56E59C8}" destId="{45B32261-36E0-430E-BFEC-224656C3F1FC}" srcOrd="5" destOrd="0" presId="urn:microsoft.com/office/officeart/2008/layout/LinedList"/>
    <dgm:cxn modelId="{41B00A5D-720B-442C-B92F-3EDBABB95EAA}" type="presParOf" srcId="{45B32261-36E0-430E-BFEC-224656C3F1FC}" destId="{6C6231D1-F224-4EAB-8398-BE589BB82E55}" srcOrd="0" destOrd="0" presId="urn:microsoft.com/office/officeart/2008/layout/LinedList"/>
    <dgm:cxn modelId="{8CE92820-C67B-4885-A484-73801F904DD4}" type="presParOf" srcId="{45B32261-36E0-430E-BFEC-224656C3F1FC}" destId="{C3A90F56-7B1A-453D-9EED-A666FD88FF56}" srcOrd="1" destOrd="0" presId="urn:microsoft.com/office/officeart/2008/layout/LinedList"/>
    <dgm:cxn modelId="{E2DCAE24-2F6F-4215-BBDD-177701543FE3}" type="presParOf" srcId="{C332522E-4835-491A-B8CE-2F54E56E59C8}" destId="{BC0FF3B1-6E48-4381-A8EF-C1A0C417DFFB}" srcOrd="6" destOrd="0" presId="urn:microsoft.com/office/officeart/2008/layout/LinedList"/>
    <dgm:cxn modelId="{00E2155E-A0E9-42FA-96E8-EAE1737E9069}" type="presParOf" srcId="{C332522E-4835-491A-B8CE-2F54E56E59C8}" destId="{17556716-55C9-430B-9B90-E30F7FB4EF1D}" srcOrd="7" destOrd="0" presId="urn:microsoft.com/office/officeart/2008/layout/LinedList"/>
    <dgm:cxn modelId="{A52A95AE-FAC5-45BF-9A38-884BB9C90EA9}" type="presParOf" srcId="{17556716-55C9-430B-9B90-E30F7FB4EF1D}" destId="{323FC5A8-1D0F-446B-91F4-93242C9B8710}" srcOrd="0" destOrd="0" presId="urn:microsoft.com/office/officeart/2008/layout/LinedList"/>
    <dgm:cxn modelId="{B02EB1B5-3421-4E5C-AC08-7B9947D47085}" type="presParOf" srcId="{17556716-55C9-430B-9B90-E30F7FB4EF1D}" destId="{7A6EDD17-3786-49AF-92BE-1485C8DCB39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D210075-72F4-4997-B099-BE7293642C1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D8A1541-4EC7-49D7-8740-6ACD65CC19D6}">
      <dgm:prSet/>
      <dgm:spPr/>
      <dgm:t>
        <a:bodyPr/>
        <a:lstStyle/>
        <a:p>
          <a:r>
            <a:rPr lang="en-US"/>
            <a:t>Prompt engineering: crafting instructions that guide LLM behaviour.</a:t>
          </a:r>
        </a:p>
      </dgm:t>
    </dgm:pt>
    <dgm:pt modelId="{C0D29403-A8E3-4DAC-A86C-7D561583C2F7}" type="parTrans" cxnId="{5A0B0888-F35E-4885-96AB-AE4C1C749E66}">
      <dgm:prSet/>
      <dgm:spPr/>
      <dgm:t>
        <a:bodyPr/>
        <a:lstStyle/>
        <a:p>
          <a:endParaRPr lang="en-US"/>
        </a:p>
      </dgm:t>
    </dgm:pt>
    <dgm:pt modelId="{306FD7A5-93DC-4C90-BA24-96260EF1BA2A}" type="sibTrans" cxnId="{5A0B0888-F35E-4885-96AB-AE4C1C749E66}">
      <dgm:prSet/>
      <dgm:spPr/>
      <dgm:t>
        <a:bodyPr/>
        <a:lstStyle/>
        <a:p>
          <a:endParaRPr lang="en-US"/>
        </a:p>
      </dgm:t>
    </dgm:pt>
    <dgm:pt modelId="{DEEBB50F-7743-4565-B2AE-5AC6940CF8A9}">
      <dgm:prSet/>
      <dgm:spPr/>
      <dgm:t>
        <a:bodyPr/>
        <a:lstStyle/>
        <a:p>
          <a:r>
            <a:rPr lang="en-US"/>
            <a:t>Goal: produce reliable, interpretable, and reproducible outputs.</a:t>
          </a:r>
        </a:p>
      </dgm:t>
    </dgm:pt>
    <dgm:pt modelId="{A49E2258-0955-4BDD-BAF4-0F0EDAB4B306}" type="parTrans" cxnId="{06538815-627B-4013-A3BB-C231A7A981CF}">
      <dgm:prSet/>
      <dgm:spPr/>
      <dgm:t>
        <a:bodyPr/>
        <a:lstStyle/>
        <a:p>
          <a:endParaRPr lang="en-US"/>
        </a:p>
      </dgm:t>
    </dgm:pt>
    <dgm:pt modelId="{C5231C9F-FECA-4EF6-BA1F-273783D56598}" type="sibTrans" cxnId="{06538815-627B-4013-A3BB-C231A7A981CF}">
      <dgm:prSet/>
      <dgm:spPr/>
      <dgm:t>
        <a:bodyPr/>
        <a:lstStyle/>
        <a:p>
          <a:endParaRPr lang="en-US"/>
        </a:p>
      </dgm:t>
    </dgm:pt>
    <dgm:pt modelId="{4553DD76-9FC3-4784-A59C-72D425D7ABDC}">
      <dgm:prSet/>
      <dgm:spPr/>
      <dgm:t>
        <a:bodyPr/>
        <a:lstStyle/>
        <a:p>
          <a:r>
            <a:rPr lang="en-US"/>
            <a:t>We’ll cover prompting strategies, patterns, and in-context learning.</a:t>
          </a:r>
        </a:p>
      </dgm:t>
    </dgm:pt>
    <dgm:pt modelId="{DA4BED2A-BAD2-4CD7-B94E-A436EA97B972}" type="parTrans" cxnId="{93BDA2D9-8410-4DC7-A258-6FAB87B15E13}">
      <dgm:prSet/>
      <dgm:spPr/>
      <dgm:t>
        <a:bodyPr/>
        <a:lstStyle/>
        <a:p>
          <a:endParaRPr lang="en-US"/>
        </a:p>
      </dgm:t>
    </dgm:pt>
    <dgm:pt modelId="{B9F3B2C3-F9B9-46F6-9D67-30182C5227E5}" type="sibTrans" cxnId="{93BDA2D9-8410-4DC7-A258-6FAB87B15E13}">
      <dgm:prSet/>
      <dgm:spPr/>
      <dgm:t>
        <a:bodyPr/>
        <a:lstStyle/>
        <a:p>
          <a:endParaRPr lang="en-US"/>
        </a:p>
      </dgm:t>
    </dgm:pt>
    <dgm:pt modelId="{FABD4992-9E06-459C-B7CD-26CAE703B3A3}" type="pres">
      <dgm:prSet presAssocID="{2D210075-72F4-4997-B099-BE7293642C1B}" presName="root" presStyleCnt="0">
        <dgm:presLayoutVars>
          <dgm:dir/>
          <dgm:resizeHandles val="exact"/>
        </dgm:presLayoutVars>
      </dgm:prSet>
      <dgm:spPr/>
    </dgm:pt>
    <dgm:pt modelId="{C4FDB125-3652-40D5-8D3C-18BE89A8E415}" type="pres">
      <dgm:prSet presAssocID="{FD8A1541-4EC7-49D7-8740-6ACD65CC19D6}" presName="compNode" presStyleCnt="0"/>
      <dgm:spPr/>
    </dgm:pt>
    <dgm:pt modelId="{A206DF82-98B9-48C2-A4BB-E67670BE154D}" type="pres">
      <dgm:prSet presAssocID="{FD8A1541-4EC7-49D7-8740-6ACD65CC19D6}" presName="bgRect" presStyleLbl="bgShp" presStyleIdx="0" presStyleCnt="3"/>
      <dgm:spPr/>
    </dgm:pt>
    <dgm:pt modelId="{8A6B705B-19D2-4B47-8246-E9036251D526}" type="pres">
      <dgm:prSet presAssocID="{FD8A1541-4EC7-49D7-8740-6ACD65CC19D6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6C8D069F-2D47-4704-B01C-8ADCC7CE08A9}" type="pres">
      <dgm:prSet presAssocID="{FD8A1541-4EC7-49D7-8740-6ACD65CC19D6}" presName="spaceRect" presStyleCnt="0"/>
      <dgm:spPr/>
    </dgm:pt>
    <dgm:pt modelId="{A329EBC5-A819-4D60-9C9A-0FCAD08E4C76}" type="pres">
      <dgm:prSet presAssocID="{FD8A1541-4EC7-49D7-8740-6ACD65CC19D6}" presName="parTx" presStyleLbl="revTx" presStyleIdx="0" presStyleCnt="3">
        <dgm:presLayoutVars>
          <dgm:chMax val="0"/>
          <dgm:chPref val="0"/>
        </dgm:presLayoutVars>
      </dgm:prSet>
      <dgm:spPr/>
    </dgm:pt>
    <dgm:pt modelId="{86BD489D-EFFC-4FC5-9532-92013AFAC4E8}" type="pres">
      <dgm:prSet presAssocID="{306FD7A5-93DC-4C90-BA24-96260EF1BA2A}" presName="sibTrans" presStyleCnt="0"/>
      <dgm:spPr/>
    </dgm:pt>
    <dgm:pt modelId="{EE160B2C-EE96-43D5-A840-3C6ED549F1EB}" type="pres">
      <dgm:prSet presAssocID="{DEEBB50F-7743-4565-B2AE-5AC6940CF8A9}" presName="compNode" presStyleCnt="0"/>
      <dgm:spPr/>
    </dgm:pt>
    <dgm:pt modelId="{C9F7474C-1BF6-4FFC-92F4-E07E3805042B}" type="pres">
      <dgm:prSet presAssocID="{DEEBB50F-7743-4565-B2AE-5AC6940CF8A9}" presName="bgRect" presStyleLbl="bgShp" presStyleIdx="1" presStyleCnt="3"/>
      <dgm:spPr/>
    </dgm:pt>
    <dgm:pt modelId="{7B73814D-A809-4236-9402-DB6A39C76F71}" type="pres">
      <dgm:prSet presAssocID="{DEEBB50F-7743-4565-B2AE-5AC6940CF8A9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3A309167-EB2A-47BC-9E1B-30B8DF0B60B0}" type="pres">
      <dgm:prSet presAssocID="{DEEBB50F-7743-4565-B2AE-5AC6940CF8A9}" presName="spaceRect" presStyleCnt="0"/>
      <dgm:spPr/>
    </dgm:pt>
    <dgm:pt modelId="{DDBB5360-A88F-45CD-BB4B-CE33CD7DEFFB}" type="pres">
      <dgm:prSet presAssocID="{DEEBB50F-7743-4565-B2AE-5AC6940CF8A9}" presName="parTx" presStyleLbl="revTx" presStyleIdx="1" presStyleCnt="3">
        <dgm:presLayoutVars>
          <dgm:chMax val="0"/>
          <dgm:chPref val="0"/>
        </dgm:presLayoutVars>
      </dgm:prSet>
      <dgm:spPr/>
    </dgm:pt>
    <dgm:pt modelId="{A1D290F0-9602-4C3D-A707-A1329EA8F12C}" type="pres">
      <dgm:prSet presAssocID="{C5231C9F-FECA-4EF6-BA1F-273783D56598}" presName="sibTrans" presStyleCnt="0"/>
      <dgm:spPr/>
    </dgm:pt>
    <dgm:pt modelId="{49C05D09-BD63-43E7-9A2B-38FD2DD46816}" type="pres">
      <dgm:prSet presAssocID="{4553DD76-9FC3-4784-A59C-72D425D7ABDC}" presName="compNode" presStyleCnt="0"/>
      <dgm:spPr/>
    </dgm:pt>
    <dgm:pt modelId="{C852C9B4-B8EA-46C7-A29F-4A4873A4CC02}" type="pres">
      <dgm:prSet presAssocID="{4553DD76-9FC3-4784-A59C-72D425D7ABDC}" presName="bgRect" presStyleLbl="bgShp" presStyleIdx="2" presStyleCnt="3"/>
      <dgm:spPr/>
    </dgm:pt>
    <dgm:pt modelId="{BA534FE9-A327-4328-AF84-520289C73B85}" type="pres">
      <dgm:prSet presAssocID="{4553DD76-9FC3-4784-A59C-72D425D7ABDC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F64EF101-446A-4B61-BFD8-1301D9A84209}" type="pres">
      <dgm:prSet presAssocID="{4553DD76-9FC3-4784-A59C-72D425D7ABDC}" presName="spaceRect" presStyleCnt="0"/>
      <dgm:spPr/>
    </dgm:pt>
    <dgm:pt modelId="{ABFA2FD0-FC3C-44B5-BA70-2D6AEC834514}" type="pres">
      <dgm:prSet presAssocID="{4553DD76-9FC3-4784-A59C-72D425D7ABD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6538815-627B-4013-A3BB-C231A7A981CF}" srcId="{2D210075-72F4-4997-B099-BE7293642C1B}" destId="{DEEBB50F-7743-4565-B2AE-5AC6940CF8A9}" srcOrd="1" destOrd="0" parTransId="{A49E2258-0955-4BDD-BAF4-0F0EDAB4B306}" sibTransId="{C5231C9F-FECA-4EF6-BA1F-273783D56598}"/>
    <dgm:cxn modelId="{1791CD35-F071-470F-A8FF-FB746326E1E3}" type="presOf" srcId="{DEEBB50F-7743-4565-B2AE-5AC6940CF8A9}" destId="{DDBB5360-A88F-45CD-BB4B-CE33CD7DEFFB}" srcOrd="0" destOrd="0" presId="urn:microsoft.com/office/officeart/2018/2/layout/IconVerticalSolidList"/>
    <dgm:cxn modelId="{5A0B0888-F35E-4885-96AB-AE4C1C749E66}" srcId="{2D210075-72F4-4997-B099-BE7293642C1B}" destId="{FD8A1541-4EC7-49D7-8740-6ACD65CC19D6}" srcOrd="0" destOrd="0" parTransId="{C0D29403-A8E3-4DAC-A86C-7D561583C2F7}" sibTransId="{306FD7A5-93DC-4C90-BA24-96260EF1BA2A}"/>
    <dgm:cxn modelId="{650181B3-BEC9-48BC-AF1E-B9E0BD665C3F}" type="presOf" srcId="{FD8A1541-4EC7-49D7-8740-6ACD65CC19D6}" destId="{A329EBC5-A819-4D60-9C9A-0FCAD08E4C76}" srcOrd="0" destOrd="0" presId="urn:microsoft.com/office/officeart/2018/2/layout/IconVerticalSolidList"/>
    <dgm:cxn modelId="{9D01BDD1-20AB-4165-A5BD-7624FDC4E846}" type="presOf" srcId="{2D210075-72F4-4997-B099-BE7293642C1B}" destId="{FABD4992-9E06-459C-B7CD-26CAE703B3A3}" srcOrd="0" destOrd="0" presId="urn:microsoft.com/office/officeart/2018/2/layout/IconVerticalSolidList"/>
    <dgm:cxn modelId="{93BDA2D9-8410-4DC7-A258-6FAB87B15E13}" srcId="{2D210075-72F4-4997-B099-BE7293642C1B}" destId="{4553DD76-9FC3-4784-A59C-72D425D7ABDC}" srcOrd="2" destOrd="0" parTransId="{DA4BED2A-BAD2-4CD7-B94E-A436EA97B972}" sibTransId="{B9F3B2C3-F9B9-46F6-9D67-30182C5227E5}"/>
    <dgm:cxn modelId="{01BC19E5-85B6-42E4-A488-07CD9FD5F9AC}" type="presOf" srcId="{4553DD76-9FC3-4784-A59C-72D425D7ABDC}" destId="{ABFA2FD0-FC3C-44B5-BA70-2D6AEC834514}" srcOrd="0" destOrd="0" presId="urn:microsoft.com/office/officeart/2018/2/layout/IconVerticalSolidList"/>
    <dgm:cxn modelId="{0C309758-0BF9-48DB-9838-9CE674D93CE2}" type="presParOf" srcId="{FABD4992-9E06-459C-B7CD-26CAE703B3A3}" destId="{C4FDB125-3652-40D5-8D3C-18BE89A8E415}" srcOrd="0" destOrd="0" presId="urn:microsoft.com/office/officeart/2018/2/layout/IconVerticalSolidList"/>
    <dgm:cxn modelId="{C1F4904E-FE5F-470F-B0D6-2ED7C1D52DC6}" type="presParOf" srcId="{C4FDB125-3652-40D5-8D3C-18BE89A8E415}" destId="{A206DF82-98B9-48C2-A4BB-E67670BE154D}" srcOrd="0" destOrd="0" presId="urn:microsoft.com/office/officeart/2018/2/layout/IconVerticalSolidList"/>
    <dgm:cxn modelId="{B62311D8-0E3B-46ED-9251-BE7A00CA54DE}" type="presParOf" srcId="{C4FDB125-3652-40D5-8D3C-18BE89A8E415}" destId="{8A6B705B-19D2-4B47-8246-E9036251D526}" srcOrd="1" destOrd="0" presId="urn:microsoft.com/office/officeart/2018/2/layout/IconVerticalSolidList"/>
    <dgm:cxn modelId="{2C2B3D24-7626-4412-B23B-90F3E8B67445}" type="presParOf" srcId="{C4FDB125-3652-40D5-8D3C-18BE89A8E415}" destId="{6C8D069F-2D47-4704-B01C-8ADCC7CE08A9}" srcOrd="2" destOrd="0" presId="urn:microsoft.com/office/officeart/2018/2/layout/IconVerticalSolidList"/>
    <dgm:cxn modelId="{C0486508-BCB6-4821-9A0E-01BA3F73C8D0}" type="presParOf" srcId="{C4FDB125-3652-40D5-8D3C-18BE89A8E415}" destId="{A329EBC5-A819-4D60-9C9A-0FCAD08E4C76}" srcOrd="3" destOrd="0" presId="urn:microsoft.com/office/officeart/2018/2/layout/IconVerticalSolidList"/>
    <dgm:cxn modelId="{DF7F79DB-2477-45DA-B3F8-E231A44EE781}" type="presParOf" srcId="{FABD4992-9E06-459C-B7CD-26CAE703B3A3}" destId="{86BD489D-EFFC-4FC5-9532-92013AFAC4E8}" srcOrd="1" destOrd="0" presId="urn:microsoft.com/office/officeart/2018/2/layout/IconVerticalSolidList"/>
    <dgm:cxn modelId="{6A03EC06-DA02-4894-832F-D82433F2393F}" type="presParOf" srcId="{FABD4992-9E06-459C-B7CD-26CAE703B3A3}" destId="{EE160B2C-EE96-43D5-A840-3C6ED549F1EB}" srcOrd="2" destOrd="0" presId="urn:microsoft.com/office/officeart/2018/2/layout/IconVerticalSolidList"/>
    <dgm:cxn modelId="{4DFCD184-B99D-42C6-A295-F05A4711FCF9}" type="presParOf" srcId="{EE160B2C-EE96-43D5-A840-3C6ED549F1EB}" destId="{C9F7474C-1BF6-4FFC-92F4-E07E3805042B}" srcOrd="0" destOrd="0" presId="urn:microsoft.com/office/officeart/2018/2/layout/IconVerticalSolidList"/>
    <dgm:cxn modelId="{38FA08DF-09A1-4102-88EE-D664F4F78E3C}" type="presParOf" srcId="{EE160B2C-EE96-43D5-A840-3C6ED549F1EB}" destId="{7B73814D-A809-4236-9402-DB6A39C76F71}" srcOrd="1" destOrd="0" presId="urn:microsoft.com/office/officeart/2018/2/layout/IconVerticalSolidList"/>
    <dgm:cxn modelId="{06699C07-C54D-4AD0-AD6D-3658CBF07712}" type="presParOf" srcId="{EE160B2C-EE96-43D5-A840-3C6ED549F1EB}" destId="{3A309167-EB2A-47BC-9E1B-30B8DF0B60B0}" srcOrd="2" destOrd="0" presId="urn:microsoft.com/office/officeart/2018/2/layout/IconVerticalSolidList"/>
    <dgm:cxn modelId="{7EBC38A3-D6AF-4A7F-8E97-5BD2E3BBD619}" type="presParOf" srcId="{EE160B2C-EE96-43D5-A840-3C6ED549F1EB}" destId="{DDBB5360-A88F-45CD-BB4B-CE33CD7DEFFB}" srcOrd="3" destOrd="0" presId="urn:microsoft.com/office/officeart/2018/2/layout/IconVerticalSolidList"/>
    <dgm:cxn modelId="{F33AE326-0AAE-4787-A93C-2E7E6C11E555}" type="presParOf" srcId="{FABD4992-9E06-459C-B7CD-26CAE703B3A3}" destId="{A1D290F0-9602-4C3D-A707-A1329EA8F12C}" srcOrd="3" destOrd="0" presId="urn:microsoft.com/office/officeart/2018/2/layout/IconVerticalSolidList"/>
    <dgm:cxn modelId="{198DCA49-D1CE-4D1C-816B-17FDFABCE910}" type="presParOf" srcId="{FABD4992-9E06-459C-B7CD-26CAE703B3A3}" destId="{49C05D09-BD63-43E7-9A2B-38FD2DD46816}" srcOrd="4" destOrd="0" presId="urn:microsoft.com/office/officeart/2018/2/layout/IconVerticalSolidList"/>
    <dgm:cxn modelId="{797B37E0-2670-46D9-9BBE-7458F21B872F}" type="presParOf" srcId="{49C05D09-BD63-43E7-9A2B-38FD2DD46816}" destId="{C852C9B4-B8EA-46C7-A29F-4A4873A4CC02}" srcOrd="0" destOrd="0" presId="urn:microsoft.com/office/officeart/2018/2/layout/IconVerticalSolidList"/>
    <dgm:cxn modelId="{439B1A5C-4492-4E9E-BD1D-124A05CA82B4}" type="presParOf" srcId="{49C05D09-BD63-43E7-9A2B-38FD2DD46816}" destId="{BA534FE9-A327-4328-AF84-520289C73B85}" srcOrd="1" destOrd="0" presId="urn:microsoft.com/office/officeart/2018/2/layout/IconVerticalSolidList"/>
    <dgm:cxn modelId="{4663F446-4FEF-442C-B5C3-8D5DD73C5B69}" type="presParOf" srcId="{49C05D09-BD63-43E7-9A2B-38FD2DD46816}" destId="{F64EF101-446A-4B61-BFD8-1301D9A84209}" srcOrd="2" destOrd="0" presId="urn:microsoft.com/office/officeart/2018/2/layout/IconVerticalSolidList"/>
    <dgm:cxn modelId="{5CBF2968-5523-46DC-B5B5-4A392BC09A14}" type="presParOf" srcId="{49C05D09-BD63-43E7-9A2B-38FD2DD46816}" destId="{ABFA2FD0-FC3C-44B5-BA70-2D6AEC83451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5933FCD-4951-4169-977B-65CB5F05C0DE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7219C1D-C7C3-4A02-869C-1DFCC41D7A4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When we give a prompt, we kind of query that learned knowledge.</a:t>
          </a:r>
          <a:endParaRPr lang="en-US" dirty="0"/>
        </a:p>
      </dgm:t>
    </dgm:pt>
    <dgm:pt modelId="{277167FF-5D1F-4653-8246-1B9842AA8E8F}" type="parTrans" cxnId="{B8B27FDF-2D13-4670-8CE3-028C811A217F}">
      <dgm:prSet/>
      <dgm:spPr/>
      <dgm:t>
        <a:bodyPr/>
        <a:lstStyle/>
        <a:p>
          <a:endParaRPr lang="en-US"/>
        </a:p>
      </dgm:t>
    </dgm:pt>
    <dgm:pt modelId="{75BBAFB8-696A-40DE-B030-12C21C29189A}" type="sibTrans" cxnId="{B8B27FDF-2D13-4670-8CE3-028C811A217F}">
      <dgm:prSet/>
      <dgm:spPr/>
      <dgm:t>
        <a:bodyPr/>
        <a:lstStyle/>
        <a:p>
          <a:endParaRPr lang="en-US"/>
        </a:p>
      </dgm:t>
    </dgm:pt>
    <dgm:pt modelId="{9177EA20-E2B9-431B-B8B1-AF69B875D4C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model recognises task patterns — translation, summarisation, classification, etc.</a:t>
          </a:r>
        </a:p>
      </dgm:t>
    </dgm:pt>
    <dgm:pt modelId="{8D9306F5-3346-40EB-A270-5D3A636B80ED}" type="parTrans" cxnId="{43B4D53A-8481-4254-A8A8-D7C9109AC25B}">
      <dgm:prSet/>
      <dgm:spPr/>
      <dgm:t>
        <a:bodyPr/>
        <a:lstStyle/>
        <a:p>
          <a:endParaRPr lang="en-US"/>
        </a:p>
      </dgm:t>
    </dgm:pt>
    <dgm:pt modelId="{BA8C4539-0CD7-452A-80C3-A39F691EA9C2}" type="sibTrans" cxnId="{43B4D53A-8481-4254-A8A8-D7C9109AC25B}">
      <dgm:prSet/>
      <dgm:spPr/>
      <dgm:t>
        <a:bodyPr/>
        <a:lstStyle/>
        <a:p>
          <a:endParaRPr lang="en-US"/>
        </a:p>
      </dgm:t>
    </dgm:pt>
    <dgm:pt modelId="{C94A987B-D639-4086-BF9B-55158B9CDD2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Prompts act as instructions: they activate relevant parts of the model’s learned representations.</a:t>
          </a:r>
        </a:p>
      </dgm:t>
    </dgm:pt>
    <dgm:pt modelId="{DB654212-98F4-4E31-8D26-A02F2372F3C4}" type="parTrans" cxnId="{9B41ACF5-A6A4-4186-9240-19EAE855F905}">
      <dgm:prSet/>
      <dgm:spPr/>
      <dgm:t>
        <a:bodyPr/>
        <a:lstStyle/>
        <a:p>
          <a:endParaRPr lang="en-US"/>
        </a:p>
      </dgm:t>
    </dgm:pt>
    <dgm:pt modelId="{9138A5B3-6F0F-4C86-A82B-D3E5B8282109}" type="sibTrans" cxnId="{9B41ACF5-A6A4-4186-9240-19EAE855F905}">
      <dgm:prSet/>
      <dgm:spPr/>
      <dgm:t>
        <a:bodyPr/>
        <a:lstStyle/>
        <a:p>
          <a:endParaRPr lang="en-US"/>
        </a:p>
      </dgm:t>
    </dgm:pt>
    <dgm:pt modelId="{9D35730A-F40C-45B8-B706-E960C4D0C68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Few-shot examples strengthen this activation through pattern matching.</a:t>
          </a:r>
        </a:p>
      </dgm:t>
    </dgm:pt>
    <dgm:pt modelId="{52E9BDB0-68A7-4C86-9B2F-D82C672EFEE1}" type="parTrans" cxnId="{524A1C90-AA09-4FCE-B2F7-7D41E2CB1B48}">
      <dgm:prSet/>
      <dgm:spPr/>
      <dgm:t>
        <a:bodyPr/>
        <a:lstStyle/>
        <a:p>
          <a:endParaRPr lang="en-US"/>
        </a:p>
      </dgm:t>
    </dgm:pt>
    <dgm:pt modelId="{DE85E18C-13B7-43AF-B99C-5A513A5DBE8E}" type="sibTrans" cxnId="{524A1C90-AA09-4FCE-B2F7-7D41E2CB1B48}">
      <dgm:prSet/>
      <dgm:spPr/>
      <dgm:t>
        <a:bodyPr/>
        <a:lstStyle/>
        <a:p>
          <a:endParaRPr lang="en-US"/>
        </a:p>
      </dgm:t>
    </dgm:pt>
    <dgm:pt modelId="{27664479-77CE-458E-97E5-174113C25798}" type="pres">
      <dgm:prSet presAssocID="{B5933FCD-4951-4169-977B-65CB5F05C0DE}" presName="outerComposite" presStyleCnt="0">
        <dgm:presLayoutVars>
          <dgm:chMax val="5"/>
          <dgm:dir/>
          <dgm:resizeHandles val="exact"/>
        </dgm:presLayoutVars>
      </dgm:prSet>
      <dgm:spPr/>
    </dgm:pt>
    <dgm:pt modelId="{DFA9DA5D-587E-47AA-A48F-239B471926D6}" type="pres">
      <dgm:prSet presAssocID="{B5933FCD-4951-4169-977B-65CB5F05C0DE}" presName="dummyMaxCanvas" presStyleCnt="0">
        <dgm:presLayoutVars/>
      </dgm:prSet>
      <dgm:spPr/>
    </dgm:pt>
    <dgm:pt modelId="{AD7C973A-B534-4ECE-8876-2F02725DDE23}" type="pres">
      <dgm:prSet presAssocID="{B5933FCD-4951-4169-977B-65CB5F05C0DE}" presName="FourNodes_1" presStyleLbl="node1" presStyleIdx="0" presStyleCnt="4">
        <dgm:presLayoutVars>
          <dgm:bulletEnabled val="1"/>
        </dgm:presLayoutVars>
      </dgm:prSet>
      <dgm:spPr/>
    </dgm:pt>
    <dgm:pt modelId="{A021C75B-CDDC-46B4-BC63-486D4B77650C}" type="pres">
      <dgm:prSet presAssocID="{B5933FCD-4951-4169-977B-65CB5F05C0DE}" presName="FourNodes_2" presStyleLbl="node1" presStyleIdx="1" presStyleCnt="4">
        <dgm:presLayoutVars>
          <dgm:bulletEnabled val="1"/>
        </dgm:presLayoutVars>
      </dgm:prSet>
      <dgm:spPr/>
    </dgm:pt>
    <dgm:pt modelId="{979F1CCC-3BCF-4DBC-9E87-E92606E8FCDD}" type="pres">
      <dgm:prSet presAssocID="{B5933FCD-4951-4169-977B-65CB5F05C0DE}" presName="FourNodes_3" presStyleLbl="node1" presStyleIdx="2" presStyleCnt="4">
        <dgm:presLayoutVars>
          <dgm:bulletEnabled val="1"/>
        </dgm:presLayoutVars>
      </dgm:prSet>
      <dgm:spPr/>
    </dgm:pt>
    <dgm:pt modelId="{B8624469-7A96-4E76-BDDB-BCD999466B77}" type="pres">
      <dgm:prSet presAssocID="{B5933FCD-4951-4169-977B-65CB5F05C0DE}" presName="FourNodes_4" presStyleLbl="node1" presStyleIdx="3" presStyleCnt="4">
        <dgm:presLayoutVars>
          <dgm:bulletEnabled val="1"/>
        </dgm:presLayoutVars>
      </dgm:prSet>
      <dgm:spPr/>
    </dgm:pt>
    <dgm:pt modelId="{CC426CAD-1056-413E-803F-63723B5FBC65}" type="pres">
      <dgm:prSet presAssocID="{B5933FCD-4951-4169-977B-65CB5F05C0DE}" presName="FourConn_1-2" presStyleLbl="fgAccFollowNode1" presStyleIdx="0" presStyleCnt="3">
        <dgm:presLayoutVars>
          <dgm:bulletEnabled val="1"/>
        </dgm:presLayoutVars>
      </dgm:prSet>
      <dgm:spPr/>
    </dgm:pt>
    <dgm:pt modelId="{5B70335C-4961-4C71-BAA6-DF9CF5A694AD}" type="pres">
      <dgm:prSet presAssocID="{B5933FCD-4951-4169-977B-65CB5F05C0DE}" presName="FourConn_2-3" presStyleLbl="fgAccFollowNode1" presStyleIdx="1" presStyleCnt="3">
        <dgm:presLayoutVars>
          <dgm:bulletEnabled val="1"/>
        </dgm:presLayoutVars>
      </dgm:prSet>
      <dgm:spPr/>
    </dgm:pt>
    <dgm:pt modelId="{6E9DDF36-F27D-491A-A7C2-8263F199DDCC}" type="pres">
      <dgm:prSet presAssocID="{B5933FCD-4951-4169-977B-65CB5F05C0DE}" presName="FourConn_3-4" presStyleLbl="fgAccFollowNode1" presStyleIdx="2" presStyleCnt="3">
        <dgm:presLayoutVars>
          <dgm:bulletEnabled val="1"/>
        </dgm:presLayoutVars>
      </dgm:prSet>
      <dgm:spPr/>
    </dgm:pt>
    <dgm:pt modelId="{C405EFB6-29BB-409C-86D8-7FD92096BE0A}" type="pres">
      <dgm:prSet presAssocID="{B5933FCD-4951-4169-977B-65CB5F05C0DE}" presName="FourNodes_1_text" presStyleLbl="node1" presStyleIdx="3" presStyleCnt="4">
        <dgm:presLayoutVars>
          <dgm:bulletEnabled val="1"/>
        </dgm:presLayoutVars>
      </dgm:prSet>
      <dgm:spPr/>
    </dgm:pt>
    <dgm:pt modelId="{C6EAAB1F-ECD7-43C5-8E27-7300BE58F695}" type="pres">
      <dgm:prSet presAssocID="{B5933FCD-4951-4169-977B-65CB5F05C0DE}" presName="FourNodes_2_text" presStyleLbl="node1" presStyleIdx="3" presStyleCnt="4">
        <dgm:presLayoutVars>
          <dgm:bulletEnabled val="1"/>
        </dgm:presLayoutVars>
      </dgm:prSet>
      <dgm:spPr/>
    </dgm:pt>
    <dgm:pt modelId="{22F8CCA0-9B62-471C-A8C1-197BB964DD44}" type="pres">
      <dgm:prSet presAssocID="{B5933FCD-4951-4169-977B-65CB5F05C0DE}" presName="FourNodes_3_text" presStyleLbl="node1" presStyleIdx="3" presStyleCnt="4">
        <dgm:presLayoutVars>
          <dgm:bulletEnabled val="1"/>
        </dgm:presLayoutVars>
      </dgm:prSet>
      <dgm:spPr/>
    </dgm:pt>
    <dgm:pt modelId="{094F842C-F228-4D35-87C4-8D1350169881}" type="pres">
      <dgm:prSet presAssocID="{B5933FCD-4951-4169-977B-65CB5F05C0D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86DDD800-AA8A-4253-9CA3-5E20913384AA}" type="presOf" srcId="{57219C1D-C7C3-4A02-869C-1DFCC41D7A47}" destId="{AD7C973A-B534-4ECE-8876-2F02725DDE23}" srcOrd="0" destOrd="0" presId="urn:microsoft.com/office/officeart/2005/8/layout/vProcess5"/>
    <dgm:cxn modelId="{10D5EA22-A846-4E27-BAD5-8D31D89DF6B3}" type="presOf" srcId="{9177EA20-E2B9-431B-B8B1-AF69B875D4C7}" destId="{A021C75B-CDDC-46B4-BC63-486D4B77650C}" srcOrd="0" destOrd="0" presId="urn:microsoft.com/office/officeart/2005/8/layout/vProcess5"/>
    <dgm:cxn modelId="{AB610D31-6F86-485D-BDD7-68F94704C5EC}" type="presOf" srcId="{75BBAFB8-696A-40DE-B030-12C21C29189A}" destId="{CC426CAD-1056-413E-803F-63723B5FBC65}" srcOrd="0" destOrd="0" presId="urn:microsoft.com/office/officeart/2005/8/layout/vProcess5"/>
    <dgm:cxn modelId="{43B4D53A-8481-4254-A8A8-D7C9109AC25B}" srcId="{B5933FCD-4951-4169-977B-65CB5F05C0DE}" destId="{9177EA20-E2B9-431B-B8B1-AF69B875D4C7}" srcOrd="1" destOrd="0" parTransId="{8D9306F5-3346-40EB-A270-5D3A636B80ED}" sibTransId="{BA8C4539-0CD7-452A-80C3-A39F691EA9C2}"/>
    <dgm:cxn modelId="{36DAD94C-0C7A-4F1C-8507-BB816B24D4F3}" type="presOf" srcId="{9177EA20-E2B9-431B-B8B1-AF69B875D4C7}" destId="{C6EAAB1F-ECD7-43C5-8E27-7300BE58F695}" srcOrd="1" destOrd="0" presId="urn:microsoft.com/office/officeart/2005/8/layout/vProcess5"/>
    <dgm:cxn modelId="{8454D257-5DB7-40DD-8583-007C946ECD24}" type="presOf" srcId="{BA8C4539-0CD7-452A-80C3-A39F691EA9C2}" destId="{5B70335C-4961-4C71-BAA6-DF9CF5A694AD}" srcOrd="0" destOrd="0" presId="urn:microsoft.com/office/officeart/2005/8/layout/vProcess5"/>
    <dgm:cxn modelId="{E04C028B-30C0-454C-82CE-83A96FD0B468}" type="presOf" srcId="{9138A5B3-6F0F-4C86-A82B-D3E5B8282109}" destId="{6E9DDF36-F27D-491A-A7C2-8263F199DDCC}" srcOrd="0" destOrd="0" presId="urn:microsoft.com/office/officeart/2005/8/layout/vProcess5"/>
    <dgm:cxn modelId="{F14E5E8B-3D71-4941-9B8E-6576D04BE967}" type="presOf" srcId="{B5933FCD-4951-4169-977B-65CB5F05C0DE}" destId="{27664479-77CE-458E-97E5-174113C25798}" srcOrd="0" destOrd="0" presId="urn:microsoft.com/office/officeart/2005/8/layout/vProcess5"/>
    <dgm:cxn modelId="{524A1C90-AA09-4FCE-B2F7-7D41E2CB1B48}" srcId="{B5933FCD-4951-4169-977B-65CB5F05C0DE}" destId="{9D35730A-F40C-45B8-B706-E960C4D0C688}" srcOrd="3" destOrd="0" parTransId="{52E9BDB0-68A7-4C86-9B2F-D82C672EFEE1}" sibTransId="{DE85E18C-13B7-43AF-B99C-5A513A5DBE8E}"/>
    <dgm:cxn modelId="{E862B99C-F570-4074-80A7-2FECF666BE83}" type="presOf" srcId="{C94A987B-D639-4086-BF9B-55158B9CDD24}" destId="{979F1CCC-3BCF-4DBC-9E87-E92606E8FCDD}" srcOrd="0" destOrd="0" presId="urn:microsoft.com/office/officeart/2005/8/layout/vProcess5"/>
    <dgm:cxn modelId="{6A331AB2-6CCE-4D67-9931-B6D476ACDB3C}" type="presOf" srcId="{C94A987B-D639-4086-BF9B-55158B9CDD24}" destId="{22F8CCA0-9B62-471C-A8C1-197BB964DD44}" srcOrd="1" destOrd="0" presId="urn:microsoft.com/office/officeart/2005/8/layout/vProcess5"/>
    <dgm:cxn modelId="{FDE755B3-FDB9-4DAE-9590-23C08B560B71}" type="presOf" srcId="{57219C1D-C7C3-4A02-869C-1DFCC41D7A47}" destId="{C405EFB6-29BB-409C-86D8-7FD92096BE0A}" srcOrd="1" destOrd="0" presId="urn:microsoft.com/office/officeart/2005/8/layout/vProcess5"/>
    <dgm:cxn modelId="{EA1AE4CE-200B-4C3F-8BD5-A9978E7AC78C}" type="presOf" srcId="{9D35730A-F40C-45B8-B706-E960C4D0C688}" destId="{B8624469-7A96-4E76-BDDB-BCD999466B77}" srcOrd="0" destOrd="0" presId="urn:microsoft.com/office/officeart/2005/8/layout/vProcess5"/>
    <dgm:cxn modelId="{C8F072DD-B287-40DE-A36A-FA2F458E10AD}" type="presOf" srcId="{9D35730A-F40C-45B8-B706-E960C4D0C688}" destId="{094F842C-F228-4D35-87C4-8D1350169881}" srcOrd="1" destOrd="0" presId="urn:microsoft.com/office/officeart/2005/8/layout/vProcess5"/>
    <dgm:cxn modelId="{B8B27FDF-2D13-4670-8CE3-028C811A217F}" srcId="{B5933FCD-4951-4169-977B-65CB5F05C0DE}" destId="{57219C1D-C7C3-4A02-869C-1DFCC41D7A47}" srcOrd="0" destOrd="0" parTransId="{277167FF-5D1F-4653-8246-1B9842AA8E8F}" sibTransId="{75BBAFB8-696A-40DE-B030-12C21C29189A}"/>
    <dgm:cxn modelId="{9B41ACF5-A6A4-4186-9240-19EAE855F905}" srcId="{B5933FCD-4951-4169-977B-65CB5F05C0DE}" destId="{C94A987B-D639-4086-BF9B-55158B9CDD24}" srcOrd="2" destOrd="0" parTransId="{DB654212-98F4-4E31-8D26-A02F2372F3C4}" sibTransId="{9138A5B3-6F0F-4C86-A82B-D3E5B8282109}"/>
    <dgm:cxn modelId="{470B5418-84F8-436A-80BA-08F068485650}" type="presParOf" srcId="{27664479-77CE-458E-97E5-174113C25798}" destId="{DFA9DA5D-587E-47AA-A48F-239B471926D6}" srcOrd="0" destOrd="0" presId="urn:microsoft.com/office/officeart/2005/8/layout/vProcess5"/>
    <dgm:cxn modelId="{7E0034B0-87A4-4114-9722-04E0EAD30D98}" type="presParOf" srcId="{27664479-77CE-458E-97E5-174113C25798}" destId="{AD7C973A-B534-4ECE-8876-2F02725DDE23}" srcOrd="1" destOrd="0" presId="urn:microsoft.com/office/officeart/2005/8/layout/vProcess5"/>
    <dgm:cxn modelId="{61E88B8C-4C0A-4A90-B2B7-151192CF5675}" type="presParOf" srcId="{27664479-77CE-458E-97E5-174113C25798}" destId="{A021C75B-CDDC-46B4-BC63-486D4B77650C}" srcOrd="2" destOrd="0" presId="urn:microsoft.com/office/officeart/2005/8/layout/vProcess5"/>
    <dgm:cxn modelId="{529A9EED-1D6F-472F-A970-B9AA001AF3DB}" type="presParOf" srcId="{27664479-77CE-458E-97E5-174113C25798}" destId="{979F1CCC-3BCF-4DBC-9E87-E92606E8FCDD}" srcOrd="3" destOrd="0" presId="urn:microsoft.com/office/officeart/2005/8/layout/vProcess5"/>
    <dgm:cxn modelId="{83FF59AC-5AAF-48AC-ADE0-0334000DB2A7}" type="presParOf" srcId="{27664479-77CE-458E-97E5-174113C25798}" destId="{B8624469-7A96-4E76-BDDB-BCD999466B77}" srcOrd="4" destOrd="0" presId="urn:microsoft.com/office/officeart/2005/8/layout/vProcess5"/>
    <dgm:cxn modelId="{0E3981FD-3FED-49B1-B294-E3FBD26F0F54}" type="presParOf" srcId="{27664479-77CE-458E-97E5-174113C25798}" destId="{CC426CAD-1056-413E-803F-63723B5FBC65}" srcOrd="5" destOrd="0" presId="urn:microsoft.com/office/officeart/2005/8/layout/vProcess5"/>
    <dgm:cxn modelId="{A680D03F-8FAB-4B7A-8D28-27F77C44C5BD}" type="presParOf" srcId="{27664479-77CE-458E-97E5-174113C25798}" destId="{5B70335C-4961-4C71-BAA6-DF9CF5A694AD}" srcOrd="6" destOrd="0" presId="urn:microsoft.com/office/officeart/2005/8/layout/vProcess5"/>
    <dgm:cxn modelId="{BE75CBDF-F7D3-4C14-AC38-4196FD27B8FD}" type="presParOf" srcId="{27664479-77CE-458E-97E5-174113C25798}" destId="{6E9DDF36-F27D-491A-A7C2-8263F199DDCC}" srcOrd="7" destOrd="0" presId="urn:microsoft.com/office/officeart/2005/8/layout/vProcess5"/>
    <dgm:cxn modelId="{B12C849F-AC6A-4E59-8D1E-63ADB50E5920}" type="presParOf" srcId="{27664479-77CE-458E-97E5-174113C25798}" destId="{C405EFB6-29BB-409C-86D8-7FD92096BE0A}" srcOrd="8" destOrd="0" presId="urn:microsoft.com/office/officeart/2005/8/layout/vProcess5"/>
    <dgm:cxn modelId="{E9107A85-2F7B-4E41-831F-2DCAC5FE04FE}" type="presParOf" srcId="{27664479-77CE-458E-97E5-174113C25798}" destId="{C6EAAB1F-ECD7-43C5-8E27-7300BE58F695}" srcOrd="9" destOrd="0" presId="urn:microsoft.com/office/officeart/2005/8/layout/vProcess5"/>
    <dgm:cxn modelId="{9BD68E92-8E81-46DD-AF7B-96AA3C9AA682}" type="presParOf" srcId="{27664479-77CE-458E-97E5-174113C25798}" destId="{22F8CCA0-9B62-471C-A8C1-197BB964DD44}" srcOrd="10" destOrd="0" presId="urn:microsoft.com/office/officeart/2005/8/layout/vProcess5"/>
    <dgm:cxn modelId="{7D576770-199E-4886-98CB-B40603795D32}" type="presParOf" srcId="{27664479-77CE-458E-97E5-174113C25798}" destId="{094F842C-F228-4D35-87C4-8D1350169881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EFE773A-ED48-42E3-B93F-C31C6FC13DB2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ECD788E-4354-4CDF-AE78-419E88933DC2}">
      <dgm:prSet/>
      <dgm:spPr/>
      <dgm:t>
        <a:bodyPr/>
        <a:lstStyle/>
        <a:p>
          <a:r>
            <a:rPr lang="en-US"/>
            <a:t>Try live:</a:t>
          </a:r>
        </a:p>
      </dgm:t>
    </dgm:pt>
    <dgm:pt modelId="{3F039D8C-FF29-414D-BA77-91B98328019D}" type="parTrans" cxnId="{4F605FC3-45F5-451F-B149-CFAA183DD5FB}">
      <dgm:prSet/>
      <dgm:spPr/>
      <dgm:t>
        <a:bodyPr/>
        <a:lstStyle/>
        <a:p>
          <a:endParaRPr lang="en-US"/>
        </a:p>
      </dgm:t>
    </dgm:pt>
    <dgm:pt modelId="{81E45182-BF05-44BD-B722-9D45B3FEE9B9}" type="sibTrans" cxnId="{4F605FC3-45F5-451F-B149-CFAA183DD5FB}">
      <dgm:prSet/>
      <dgm:spPr/>
      <dgm:t>
        <a:bodyPr/>
        <a:lstStyle/>
        <a:p>
          <a:endParaRPr lang="en-US"/>
        </a:p>
      </dgm:t>
    </dgm:pt>
    <dgm:pt modelId="{EB1FB33C-EDB3-4C5F-B9E1-6D8F1E520698}">
      <dgm:prSet/>
      <dgm:spPr/>
      <dgm:t>
        <a:bodyPr/>
        <a:lstStyle/>
        <a:p>
          <a:r>
            <a:rPr lang="en-US"/>
            <a:t>• 'Translate “The cat sits on the mat” to French.'</a:t>
          </a:r>
        </a:p>
      </dgm:t>
    </dgm:pt>
    <dgm:pt modelId="{DA3233FC-E3E2-4439-B309-F7FCB36D905E}" type="parTrans" cxnId="{D6119B1F-D61F-4295-B806-ADB9ACE9631C}">
      <dgm:prSet/>
      <dgm:spPr/>
      <dgm:t>
        <a:bodyPr/>
        <a:lstStyle/>
        <a:p>
          <a:endParaRPr lang="en-US"/>
        </a:p>
      </dgm:t>
    </dgm:pt>
    <dgm:pt modelId="{BA761CC6-8849-4B5F-8897-8E0FF985E90C}" type="sibTrans" cxnId="{D6119B1F-D61F-4295-B806-ADB9ACE9631C}">
      <dgm:prSet/>
      <dgm:spPr/>
      <dgm:t>
        <a:bodyPr/>
        <a:lstStyle/>
        <a:p>
          <a:endParaRPr lang="en-US"/>
        </a:p>
      </dgm:t>
    </dgm:pt>
    <dgm:pt modelId="{23FB1DFA-D9F6-4DA0-B1D9-6024F8FFC2AB}">
      <dgm:prSet/>
      <dgm:spPr/>
      <dgm:t>
        <a:bodyPr/>
        <a:lstStyle/>
        <a:p>
          <a:r>
            <a:rPr lang="en-US"/>
            <a:t>• 'Summarise this paragraph in one sentence.'</a:t>
          </a:r>
        </a:p>
      </dgm:t>
    </dgm:pt>
    <dgm:pt modelId="{1A4577F0-D543-43DD-B950-7CA41AF69DC5}" type="parTrans" cxnId="{552708FD-18A3-4153-A2A4-5C3641FBD5C7}">
      <dgm:prSet/>
      <dgm:spPr/>
      <dgm:t>
        <a:bodyPr/>
        <a:lstStyle/>
        <a:p>
          <a:endParaRPr lang="en-US"/>
        </a:p>
      </dgm:t>
    </dgm:pt>
    <dgm:pt modelId="{2DA29C94-1ACE-4A2D-9207-3AE0A59E2422}" type="sibTrans" cxnId="{552708FD-18A3-4153-A2A4-5C3641FBD5C7}">
      <dgm:prSet/>
      <dgm:spPr/>
      <dgm:t>
        <a:bodyPr/>
        <a:lstStyle/>
        <a:p>
          <a:endParaRPr lang="en-US"/>
        </a:p>
      </dgm:t>
    </dgm:pt>
    <dgm:pt modelId="{D4975AF1-4F17-4513-ADEB-20A59BC389E0}">
      <dgm:prSet/>
      <dgm:spPr/>
      <dgm:t>
        <a:bodyPr/>
        <a:lstStyle/>
        <a:p>
          <a:r>
            <a:rPr lang="en-US"/>
            <a:t>Models perform tasks they weren’t explicitly trained for — thanks to pretraining.</a:t>
          </a:r>
        </a:p>
      </dgm:t>
    </dgm:pt>
    <dgm:pt modelId="{D8A461DC-9597-43E1-8390-72337D79A15F}" type="parTrans" cxnId="{45036B55-FB3B-4B94-8C68-0D4CF98EF3DC}">
      <dgm:prSet/>
      <dgm:spPr/>
      <dgm:t>
        <a:bodyPr/>
        <a:lstStyle/>
        <a:p>
          <a:endParaRPr lang="en-US"/>
        </a:p>
      </dgm:t>
    </dgm:pt>
    <dgm:pt modelId="{272FB133-FE98-4554-8842-8FCAF44D2C07}" type="sibTrans" cxnId="{45036B55-FB3B-4B94-8C68-0D4CF98EF3DC}">
      <dgm:prSet/>
      <dgm:spPr/>
      <dgm:t>
        <a:bodyPr/>
        <a:lstStyle/>
        <a:p>
          <a:endParaRPr lang="en-US"/>
        </a:p>
      </dgm:t>
    </dgm:pt>
    <dgm:pt modelId="{BD05C6DD-E197-4FE6-98EC-7FC4D99B2424}">
      <dgm:prSet/>
      <dgm:spPr/>
      <dgm:t>
        <a:bodyPr/>
        <a:lstStyle/>
        <a:p>
          <a:r>
            <a:rPr lang="en-US" dirty="0"/>
            <a:t>Prompting leverages this knowledge to </a:t>
          </a:r>
          <a:r>
            <a:rPr lang="en-US" dirty="0" err="1"/>
            <a:t>generalise</a:t>
          </a:r>
          <a:r>
            <a:rPr lang="en-US" dirty="0"/>
            <a:t> across many tasks.</a:t>
          </a:r>
        </a:p>
      </dgm:t>
    </dgm:pt>
    <dgm:pt modelId="{72174C26-6B2E-4BB4-AA07-E5F16BC26078}" type="parTrans" cxnId="{1A56CCA8-9607-42F1-9CFF-A3523D461B41}">
      <dgm:prSet/>
      <dgm:spPr/>
      <dgm:t>
        <a:bodyPr/>
        <a:lstStyle/>
        <a:p>
          <a:endParaRPr lang="en-US"/>
        </a:p>
      </dgm:t>
    </dgm:pt>
    <dgm:pt modelId="{A083E767-5146-4C13-8416-CE0081574BCF}" type="sibTrans" cxnId="{1A56CCA8-9607-42F1-9CFF-A3523D461B41}">
      <dgm:prSet/>
      <dgm:spPr/>
      <dgm:t>
        <a:bodyPr/>
        <a:lstStyle/>
        <a:p>
          <a:endParaRPr lang="en-US"/>
        </a:p>
      </dgm:t>
    </dgm:pt>
    <dgm:pt modelId="{3C8BAE7D-2898-405E-BCA4-FC9A1F195C57}" type="pres">
      <dgm:prSet presAssocID="{2EFE773A-ED48-42E3-B93F-C31C6FC13DB2}" presName="diagram" presStyleCnt="0">
        <dgm:presLayoutVars>
          <dgm:dir/>
          <dgm:resizeHandles val="exact"/>
        </dgm:presLayoutVars>
      </dgm:prSet>
      <dgm:spPr/>
    </dgm:pt>
    <dgm:pt modelId="{0297971D-88C3-45F0-A5C1-16EA1AB0D29B}" type="pres">
      <dgm:prSet presAssocID="{FECD788E-4354-4CDF-AE78-419E88933DC2}" presName="node" presStyleLbl="node1" presStyleIdx="0" presStyleCnt="5">
        <dgm:presLayoutVars>
          <dgm:bulletEnabled val="1"/>
        </dgm:presLayoutVars>
      </dgm:prSet>
      <dgm:spPr/>
    </dgm:pt>
    <dgm:pt modelId="{F5DE8234-6F82-41AA-B74A-7C5011E4FA8A}" type="pres">
      <dgm:prSet presAssocID="{81E45182-BF05-44BD-B722-9D45B3FEE9B9}" presName="sibTrans" presStyleCnt="0"/>
      <dgm:spPr/>
    </dgm:pt>
    <dgm:pt modelId="{18DCB003-2695-4947-B1FC-71731010D727}" type="pres">
      <dgm:prSet presAssocID="{EB1FB33C-EDB3-4C5F-B9E1-6D8F1E520698}" presName="node" presStyleLbl="node1" presStyleIdx="1" presStyleCnt="5">
        <dgm:presLayoutVars>
          <dgm:bulletEnabled val="1"/>
        </dgm:presLayoutVars>
      </dgm:prSet>
      <dgm:spPr/>
    </dgm:pt>
    <dgm:pt modelId="{2781ADEC-954B-44B7-82D4-989C6D3A5991}" type="pres">
      <dgm:prSet presAssocID="{BA761CC6-8849-4B5F-8897-8E0FF985E90C}" presName="sibTrans" presStyleCnt="0"/>
      <dgm:spPr/>
    </dgm:pt>
    <dgm:pt modelId="{DE65C32E-C568-4E1C-B3EC-6DE487139AC4}" type="pres">
      <dgm:prSet presAssocID="{23FB1DFA-D9F6-4DA0-B1D9-6024F8FFC2AB}" presName="node" presStyleLbl="node1" presStyleIdx="2" presStyleCnt="5">
        <dgm:presLayoutVars>
          <dgm:bulletEnabled val="1"/>
        </dgm:presLayoutVars>
      </dgm:prSet>
      <dgm:spPr/>
    </dgm:pt>
    <dgm:pt modelId="{FEC4563A-BCDA-409B-9B34-DAD1BAC4E210}" type="pres">
      <dgm:prSet presAssocID="{2DA29C94-1ACE-4A2D-9207-3AE0A59E2422}" presName="sibTrans" presStyleCnt="0"/>
      <dgm:spPr/>
    </dgm:pt>
    <dgm:pt modelId="{35FD59C8-04E1-45AD-A45F-E53CC53A69A6}" type="pres">
      <dgm:prSet presAssocID="{D4975AF1-4F17-4513-ADEB-20A59BC389E0}" presName="node" presStyleLbl="node1" presStyleIdx="3" presStyleCnt="5">
        <dgm:presLayoutVars>
          <dgm:bulletEnabled val="1"/>
        </dgm:presLayoutVars>
      </dgm:prSet>
      <dgm:spPr/>
    </dgm:pt>
    <dgm:pt modelId="{08F88A0F-8C23-4651-859A-5AD40524BA3C}" type="pres">
      <dgm:prSet presAssocID="{272FB133-FE98-4554-8842-8FCAF44D2C07}" presName="sibTrans" presStyleCnt="0"/>
      <dgm:spPr/>
    </dgm:pt>
    <dgm:pt modelId="{CA65B44C-B97E-4B54-B87A-F3DE25B53808}" type="pres">
      <dgm:prSet presAssocID="{BD05C6DD-E197-4FE6-98EC-7FC4D99B2424}" presName="node" presStyleLbl="node1" presStyleIdx="4" presStyleCnt="5">
        <dgm:presLayoutVars>
          <dgm:bulletEnabled val="1"/>
        </dgm:presLayoutVars>
      </dgm:prSet>
      <dgm:spPr/>
    </dgm:pt>
  </dgm:ptLst>
  <dgm:cxnLst>
    <dgm:cxn modelId="{D6119B1F-D61F-4295-B806-ADB9ACE9631C}" srcId="{2EFE773A-ED48-42E3-B93F-C31C6FC13DB2}" destId="{EB1FB33C-EDB3-4C5F-B9E1-6D8F1E520698}" srcOrd="1" destOrd="0" parTransId="{DA3233FC-E3E2-4439-B309-F7FCB36D905E}" sibTransId="{BA761CC6-8849-4B5F-8897-8E0FF985E90C}"/>
    <dgm:cxn modelId="{4075BD2A-08E5-4F0F-95B8-C421183B1B0C}" type="presOf" srcId="{EB1FB33C-EDB3-4C5F-B9E1-6D8F1E520698}" destId="{18DCB003-2695-4947-B1FC-71731010D727}" srcOrd="0" destOrd="0" presId="urn:microsoft.com/office/officeart/2005/8/layout/default"/>
    <dgm:cxn modelId="{DCADCA74-A545-491B-B9AE-7FFA7CB72A8C}" type="presOf" srcId="{2EFE773A-ED48-42E3-B93F-C31C6FC13DB2}" destId="{3C8BAE7D-2898-405E-BCA4-FC9A1F195C57}" srcOrd="0" destOrd="0" presId="urn:microsoft.com/office/officeart/2005/8/layout/default"/>
    <dgm:cxn modelId="{45036B55-FB3B-4B94-8C68-0D4CF98EF3DC}" srcId="{2EFE773A-ED48-42E3-B93F-C31C6FC13DB2}" destId="{D4975AF1-4F17-4513-ADEB-20A59BC389E0}" srcOrd="3" destOrd="0" parTransId="{D8A461DC-9597-43E1-8390-72337D79A15F}" sibTransId="{272FB133-FE98-4554-8842-8FCAF44D2C07}"/>
    <dgm:cxn modelId="{A2D44CA3-4B83-4608-9ECC-D69AE097BFF0}" type="presOf" srcId="{D4975AF1-4F17-4513-ADEB-20A59BC389E0}" destId="{35FD59C8-04E1-45AD-A45F-E53CC53A69A6}" srcOrd="0" destOrd="0" presId="urn:microsoft.com/office/officeart/2005/8/layout/default"/>
    <dgm:cxn modelId="{1A56CCA8-9607-42F1-9CFF-A3523D461B41}" srcId="{2EFE773A-ED48-42E3-B93F-C31C6FC13DB2}" destId="{BD05C6DD-E197-4FE6-98EC-7FC4D99B2424}" srcOrd="4" destOrd="0" parTransId="{72174C26-6B2E-4BB4-AA07-E5F16BC26078}" sibTransId="{A083E767-5146-4C13-8416-CE0081574BCF}"/>
    <dgm:cxn modelId="{8DC27DBA-A764-49A2-B7CF-64ABD5D4A5B6}" type="presOf" srcId="{BD05C6DD-E197-4FE6-98EC-7FC4D99B2424}" destId="{CA65B44C-B97E-4B54-B87A-F3DE25B53808}" srcOrd="0" destOrd="0" presId="urn:microsoft.com/office/officeart/2005/8/layout/default"/>
    <dgm:cxn modelId="{4F605FC3-45F5-451F-B149-CFAA183DD5FB}" srcId="{2EFE773A-ED48-42E3-B93F-C31C6FC13DB2}" destId="{FECD788E-4354-4CDF-AE78-419E88933DC2}" srcOrd="0" destOrd="0" parTransId="{3F039D8C-FF29-414D-BA77-91B98328019D}" sibTransId="{81E45182-BF05-44BD-B722-9D45B3FEE9B9}"/>
    <dgm:cxn modelId="{81E5A4C6-F55C-4FA4-9BF6-905F48DF8B06}" type="presOf" srcId="{FECD788E-4354-4CDF-AE78-419E88933DC2}" destId="{0297971D-88C3-45F0-A5C1-16EA1AB0D29B}" srcOrd="0" destOrd="0" presId="urn:microsoft.com/office/officeart/2005/8/layout/default"/>
    <dgm:cxn modelId="{7A99AEE8-65CA-4BB4-89AA-E54BDAF14E09}" type="presOf" srcId="{23FB1DFA-D9F6-4DA0-B1D9-6024F8FFC2AB}" destId="{DE65C32E-C568-4E1C-B3EC-6DE487139AC4}" srcOrd="0" destOrd="0" presId="urn:microsoft.com/office/officeart/2005/8/layout/default"/>
    <dgm:cxn modelId="{552708FD-18A3-4153-A2A4-5C3641FBD5C7}" srcId="{2EFE773A-ED48-42E3-B93F-C31C6FC13DB2}" destId="{23FB1DFA-D9F6-4DA0-B1D9-6024F8FFC2AB}" srcOrd="2" destOrd="0" parTransId="{1A4577F0-D543-43DD-B950-7CA41AF69DC5}" sibTransId="{2DA29C94-1ACE-4A2D-9207-3AE0A59E2422}"/>
    <dgm:cxn modelId="{D7CF085D-E876-4796-AC9E-6D2613D5F2BF}" type="presParOf" srcId="{3C8BAE7D-2898-405E-BCA4-FC9A1F195C57}" destId="{0297971D-88C3-45F0-A5C1-16EA1AB0D29B}" srcOrd="0" destOrd="0" presId="urn:microsoft.com/office/officeart/2005/8/layout/default"/>
    <dgm:cxn modelId="{23DC91B2-FE7B-46B0-B6D5-A448F03B2C01}" type="presParOf" srcId="{3C8BAE7D-2898-405E-BCA4-FC9A1F195C57}" destId="{F5DE8234-6F82-41AA-B74A-7C5011E4FA8A}" srcOrd="1" destOrd="0" presId="urn:microsoft.com/office/officeart/2005/8/layout/default"/>
    <dgm:cxn modelId="{DC766ED1-2247-4969-8EB2-F45B36FD4FF8}" type="presParOf" srcId="{3C8BAE7D-2898-405E-BCA4-FC9A1F195C57}" destId="{18DCB003-2695-4947-B1FC-71731010D727}" srcOrd="2" destOrd="0" presId="urn:microsoft.com/office/officeart/2005/8/layout/default"/>
    <dgm:cxn modelId="{6EF102A4-66B3-458A-8EE5-C5CD8E489298}" type="presParOf" srcId="{3C8BAE7D-2898-405E-BCA4-FC9A1F195C57}" destId="{2781ADEC-954B-44B7-82D4-989C6D3A5991}" srcOrd="3" destOrd="0" presId="urn:microsoft.com/office/officeart/2005/8/layout/default"/>
    <dgm:cxn modelId="{2D5F2381-D8AB-4DAA-9DC8-30F050CD9B55}" type="presParOf" srcId="{3C8BAE7D-2898-405E-BCA4-FC9A1F195C57}" destId="{DE65C32E-C568-4E1C-B3EC-6DE487139AC4}" srcOrd="4" destOrd="0" presId="urn:microsoft.com/office/officeart/2005/8/layout/default"/>
    <dgm:cxn modelId="{1DF86923-1493-4997-A88B-69E18C10272D}" type="presParOf" srcId="{3C8BAE7D-2898-405E-BCA4-FC9A1F195C57}" destId="{FEC4563A-BCDA-409B-9B34-DAD1BAC4E210}" srcOrd="5" destOrd="0" presId="urn:microsoft.com/office/officeart/2005/8/layout/default"/>
    <dgm:cxn modelId="{288A03A5-8B11-46E9-A2A7-5BA617D6205B}" type="presParOf" srcId="{3C8BAE7D-2898-405E-BCA4-FC9A1F195C57}" destId="{35FD59C8-04E1-45AD-A45F-E53CC53A69A6}" srcOrd="6" destOrd="0" presId="urn:microsoft.com/office/officeart/2005/8/layout/default"/>
    <dgm:cxn modelId="{E7237484-7D5D-4084-B3C6-DF503C45CDF2}" type="presParOf" srcId="{3C8BAE7D-2898-405E-BCA4-FC9A1F195C57}" destId="{08F88A0F-8C23-4651-859A-5AD40524BA3C}" srcOrd="7" destOrd="0" presId="urn:microsoft.com/office/officeart/2005/8/layout/default"/>
    <dgm:cxn modelId="{E20039F1-2349-4A4A-B0FD-5158BE196D72}" type="presParOf" srcId="{3C8BAE7D-2898-405E-BCA4-FC9A1F195C57}" destId="{CA65B44C-B97E-4B54-B87A-F3DE25B5380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A5CCB6FA-15DA-4207-80B9-DF63D777C10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8CE7718-8FC9-4836-B088-A9750E33A1D9}">
      <dgm:prSet/>
      <dgm:spPr/>
      <dgm:t>
        <a:bodyPr/>
        <a:lstStyle/>
        <a:p>
          <a:r>
            <a:rPr lang="en-US"/>
            <a:t>Zero</a:t>
          </a:r>
        </a:p>
      </dgm:t>
    </dgm:pt>
    <dgm:pt modelId="{B797E679-F05C-4666-8E87-61D6BCBA57A6}" type="parTrans" cxnId="{7B94D49C-8C70-4FE6-91CA-57090F83C93D}">
      <dgm:prSet/>
      <dgm:spPr/>
      <dgm:t>
        <a:bodyPr/>
        <a:lstStyle/>
        <a:p>
          <a:endParaRPr lang="en-US"/>
        </a:p>
      </dgm:t>
    </dgm:pt>
    <dgm:pt modelId="{AE373444-78A4-4D25-8661-43E135FED970}" type="sibTrans" cxnId="{7B94D49C-8C70-4FE6-91CA-57090F83C93D}">
      <dgm:prSet/>
      <dgm:spPr/>
      <dgm:t>
        <a:bodyPr/>
        <a:lstStyle/>
        <a:p>
          <a:endParaRPr lang="en-US"/>
        </a:p>
      </dgm:t>
    </dgm:pt>
    <dgm:pt modelId="{AB33965F-A547-488D-8E3D-D268F986CA3A}">
      <dgm:prSet/>
      <dgm:spPr/>
      <dgm:t>
        <a:bodyPr/>
        <a:lstStyle/>
        <a:p>
          <a:r>
            <a:rPr lang="en-US"/>
            <a:t>Zero-shot: no examples; rely on model’s general knowledge.</a:t>
          </a:r>
        </a:p>
      </dgm:t>
    </dgm:pt>
    <dgm:pt modelId="{7F1083F8-DFF7-42DD-A5B2-DA1FE178D99A}" type="parTrans" cxnId="{6ED7CDE6-575D-4BEA-849B-58A3628416D3}">
      <dgm:prSet/>
      <dgm:spPr/>
      <dgm:t>
        <a:bodyPr/>
        <a:lstStyle/>
        <a:p>
          <a:endParaRPr lang="en-US"/>
        </a:p>
      </dgm:t>
    </dgm:pt>
    <dgm:pt modelId="{659CBCAA-A21D-4202-90A3-5BF99137338E}" type="sibTrans" cxnId="{6ED7CDE6-575D-4BEA-849B-58A3628416D3}">
      <dgm:prSet/>
      <dgm:spPr/>
      <dgm:t>
        <a:bodyPr/>
        <a:lstStyle/>
        <a:p>
          <a:endParaRPr lang="en-US"/>
        </a:p>
      </dgm:t>
    </dgm:pt>
    <dgm:pt modelId="{C204A072-0A73-4405-B660-A246C4CE8866}">
      <dgm:prSet/>
      <dgm:spPr/>
      <dgm:t>
        <a:bodyPr/>
        <a:lstStyle/>
        <a:p>
          <a:r>
            <a:rPr lang="en-US"/>
            <a:t>Include</a:t>
          </a:r>
        </a:p>
      </dgm:t>
    </dgm:pt>
    <dgm:pt modelId="{273D20E7-416F-4E90-924E-A19583A879FA}" type="parTrans" cxnId="{849803EE-E7E5-4762-9454-B03639816F68}">
      <dgm:prSet/>
      <dgm:spPr/>
      <dgm:t>
        <a:bodyPr/>
        <a:lstStyle/>
        <a:p>
          <a:endParaRPr lang="en-US"/>
        </a:p>
      </dgm:t>
    </dgm:pt>
    <dgm:pt modelId="{67298385-A503-44D7-A460-E78D9569795F}" type="sibTrans" cxnId="{849803EE-E7E5-4762-9454-B03639816F68}">
      <dgm:prSet/>
      <dgm:spPr/>
      <dgm:t>
        <a:bodyPr/>
        <a:lstStyle/>
        <a:p>
          <a:endParaRPr lang="en-US"/>
        </a:p>
      </dgm:t>
    </dgm:pt>
    <dgm:pt modelId="{BAF5E942-5777-4CC7-ABCD-9D09A33B4E16}">
      <dgm:prSet/>
      <dgm:spPr/>
      <dgm:t>
        <a:bodyPr/>
        <a:lstStyle/>
        <a:p>
          <a:r>
            <a:rPr lang="en-US"/>
            <a:t>One-shot: include one example to set format or style.</a:t>
          </a:r>
        </a:p>
      </dgm:t>
    </dgm:pt>
    <dgm:pt modelId="{796D03C7-BDB8-40EC-AC24-93CE6E5DA7C0}" type="parTrans" cxnId="{A4D5EAEA-B59F-4ABA-BDE9-8E44993CE102}">
      <dgm:prSet/>
      <dgm:spPr/>
      <dgm:t>
        <a:bodyPr/>
        <a:lstStyle/>
        <a:p>
          <a:endParaRPr lang="en-US"/>
        </a:p>
      </dgm:t>
    </dgm:pt>
    <dgm:pt modelId="{B342EE70-B5C8-4DC4-88B1-D6C330A8C577}" type="sibTrans" cxnId="{A4D5EAEA-B59F-4ABA-BDE9-8E44993CE102}">
      <dgm:prSet/>
      <dgm:spPr/>
      <dgm:t>
        <a:bodyPr/>
        <a:lstStyle/>
        <a:p>
          <a:endParaRPr lang="en-US"/>
        </a:p>
      </dgm:t>
    </dgm:pt>
    <dgm:pt modelId="{C773DC7F-8BD5-4EB5-BBBD-2787ADB01848}">
      <dgm:prSet/>
      <dgm:spPr/>
      <dgm:t>
        <a:bodyPr/>
        <a:lstStyle/>
        <a:p>
          <a:r>
            <a:rPr lang="en-US"/>
            <a:t>Include</a:t>
          </a:r>
        </a:p>
      </dgm:t>
    </dgm:pt>
    <dgm:pt modelId="{3C8C2E4D-374D-4818-A996-3776378AF89B}" type="parTrans" cxnId="{AC77EE89-D3B3-4856-80DF-DE536ACB997B}">
      <dgm:prSet/>
      <dgm:spPr/>
      <dgm:t>
        <a:bodyPr/>
        <a:lstStyle/>
        <a:p>
          <a:endParaRPr lang="en-US"/>
        </a:p>
      </dgm:t>
    </dgm:pt>
    <dgm:pt modelId="{AC424A94-30A2-4F92-B83C-A8D05D9E68F2}" type="sibTrans" cxnId="{AC77EE89-D3B3-4856-80DF-DE536ACB997B}">
      <dgm:prSet/>
      <dgm:spPr/>
      <dgm:t>
        <a:bodyPr/>
        <a:lstStyle/>
        <a:p>
          <a:endParaRPr lang="en-US"/>
        </a:p>
      </dgm:t>
    </dgm:pt>
    <dgm:pt modelId="{C9D6DD62-ECEA-4690-8457-716C2528B7CD}">
      <dgm:prSet/>
      <dgm:spPr/>
      <dgm:t>
        <a:bodyPr/>
        <a:lstStyle/>
        <a:p>
          <a:r>
            <a:rPr lang="en-US"/>
            <a:t>Few-shot: include several examples to demonstrate the task pattern.</a:t>
          </a:r>
        </a:p>
      </dgm:t>
    </dgm:pt>
    <dgm:pt modelId="{7725E02E-92CC-4E2C-8DD8-1F1EB5FA2208}" type="parTrans" cxnId="{C8D2A9A4-43A8-4790-998D-D318FBB0F80C}">
      <dgm:prSet/>
      <dgm:spPr/>
      <dgm:t>
        <a:bodyPr/>
        <a:lstStyle/>
        <a:p>
          <a:endParaRPr lang="en-US"/>
        </a:p>
      </dgm:t>
    </dgm:pt>
    <dgm:pt modelId="{47E699A6-8879-4684-B540-16F10135CAF5}" type="sibTrans" cxnId="{C8D2A9A4-43A8-4790-998D-D318FBB0F80C}">
      <dgm:prSet/>
      <dgm:spPr/>
      <dgm:t>
        <a:bodyPr/>
        <a:lstStyle/>
        <a:p>
          <a:endParaRPr lang="en-US"/>
        </a:p>
      </dgm:t>
    </dgm:pt>
    <dgm:pt modelId="{502387BE-5800-4E47-8CC2-2B989ED44A92}">
      <dgm:prSet/>
      <dgm:spPr/>
      <dgm:t>
        <a:bodyPr/>
        <a:lstStyle/>
        <a:p>
          <a:r>
            <a:rPr lang="en-US"/>
            <a:t>Rule</a:t>
          </a:r>
        </a:p>
      </dgm:t>
    </dgm:pt>
    <dgm:pt modelId="{1648F402-6B3B-4D0E-BCF7-620956425C6D}" type="parTrans" cxnId="{A7C047B7-B8AC-48E4-8557-18C02500B99B}">
      <dgm:prSet/>
      <dgm:spPr/>
      <dgm:t>
        <a:bodyPr/>
        <a:lstStyle/>
        <a:p>
          <a:endParaRPr lang="en-US"/>
        </a:p>
      </dgm:t>
    </dgm:pt>
    <dgm:pt modelId="{33401D46-A5F6-4079-B2A6-8C00C43A7978}" type="sibTrans" cxnId="{A7C047B7-B8AC-48E4-8557-18C02500B99B}">
      <dgm:prSet/>
      <dgm:spPr/>
      <dgm:t>
        <a:bodyPr/>
        <a:lstStyle/>
        <a:p>
          <a:endParaRPr lang="en-US"/>
        </a:p>
      </dgm:t>
    </dgm:pt>
    <dgm:pt modelId="{A7CD9A0F-6E31-4906-862B-82D30910142B}">
      <dgm:prSet/>
      <dgm:spPr/>
      <dgm:t>
        <a:bodyPr/>
        <a:lstStyle/>
        <a:p>
          <a:r>
            <a:rPr lang="en-US"/>
            <a:t>Rule of thumb: few-shot works best when the task is ambiguous or format-sensitive.</a:t>
          </a:r>
        </a:p>
      </dgm:t>
    </dgm:pt>
    <dgm:pt modelId="{6E8E11C2-EB9C-43FE-86C5-E0CE05F75DFE}" type="parTrans" cxnId="{84126496-1A1D-45BB-8C95-D3B296F00767}">
      <dgm:prSet/>
      <dgm:spPr/>
      <dgm:t>
        <a:bodyPr/>
        <a:lstStyle/>
        <a:p>
          <a:endParaRPr lang="en-US"/>
        </a:p>
      </dgm:t>
    </dgm:pt>
    <dgm:pt modelId="{84EA417A-AB68-47DF-96BF-1D81D36FE812}" type="sibTrans" cxnId="{84126496-1A1D-45BB-8C95-D3B296F00767}">
      <dgm:prSet/>
      <dgm:spPr/>
      <dgm:t>
        <a:bodyPr/>
        <a:lstStyle/>
        <a:p>
          <a:endParaRPr lang="en-US"/>
        </a:p>
      </dgm:t>
    </dgm:pt>
    <dgm:pt modelId="{9CD6A84D-C11E-48B8-8CC9-306E80720EBB}" type="pres">
      <dgm:prSet presAssocID="{A5CCB6FA-15DA-4207-80B9-DF63D777C103}" presName="vert0" presStyleCnt="0">
        <dgm:presLayoutVars>
          <dgm:dir/>
          <dgm:animOne val="branch"/>
          <dgm:animLvl val="lvl"/>
        </dgm:presLayoutVars>
      </dgm:prSet>
      <dgm:spPr/>
    </dgm:pt>
    <dgm:pt modelId="{82B887BE-5FB5-4A69-9BC8-CAE2BB9A62FB}" type="pres">
      <dgm:prSet presAssocID="{28CE7718-8FC9-4836-B088-A9750E33A1D9}" presName="thickLine" presStyleLbl="alignNode1" presStyleIdx="0" presStyleCnt="4"/>
      <dgm:spPr/>
    </dgm:pt>
    <dgm:pt modelId="{BEB5BC0F-DEE1-46E0-9980-7F19A8CAC0A1}" type="pres">
      <dgm:prSet presAssocID="{28CE7718-8FC9-4836-B088-A9750E33A1D9}" presName="horz1" presStyleCnt="0"/>
      <dgm:spPr/>
    </dgm:pt>
    <dgm:pt modelId="{E1CA5219-B44E-4E56-A364-2F9C49D54862}" type="pres">
      <dgm:prSet presAssocID="{28CE7718-8FC9-4836-B088-A9750E33A1D9}" presName="tx1" presStyleLbl="revTx" presStyleIdx="0" presStyleCnt="8"/>
      <dgm:spPr/>
    </dgm:pt>
    <dgm:pt modelId="{A1EC3FC3-B8BE-41E4-A31B-EEA66ED77C7A}" type="pres">
      <dgm:prSet presAssocID="{28CE7718-8FC9-4836-B088-A9750E33A1D9}" presName="vert1" presStyleCnt="0"/>
      <dgm:spPr/>
    </dgm:pt>
    <dgm:pt modelId="{2B23719B-0FB0-449E-9022-40BC816BFC96}" type="pres">
      <dgm:prSet presAssocID="{AB33965F-A547-488D-8E3D-D268F986CA3A}" presName="vertSpace2a" presStyleCnt="0"/>
      <dgm:spPr/>
    </dgm:pt>
    <dgm:pt modelId="{814176DE-F707-4C2E-94DF-217B6ACFE75B}" type="pres">
      <dgm:prSet presAssocID="{AB33965F-A547-488D-8E3D-D268F986CA3A}" presName="horz2" presStyleCnt="0"/>
      <dgm:spPr/>
    </dgm:pt>
    <dgm:pt modelId="{12105D4B-1A16-41BA-ADAB-70911FB31118}" type="pres">
      <dgm:prSet presAssocID="{AB33965F-A547-488D-8E3D-D268F986CA3A}" presName="horzSpace2" presStyleCnt="0"/>
      <dgm:spPr/>
    </dgm:pt>
    <dgm:pt modelId="{F7E3B2F1-02E5-44B4-9627-CC6A7476E073}" type="pres">
      <dgm:prSet presAssocID="{AB33965F-A547-488D-8E3D-D268F986CA3A}" presName="tx2" presStyleLbl="revTx" presStyleIdx="1" presStyleCnt="8"/>
      <dgm:spPr/>
    </dgm:pt>
    <dgm:pt modelId="{0814A61A-E1A0-4DBD-8F40-E877284DA172}" type="pres">
      <dgm:prSet presAssocID="{AB33965F-A547-488D-8E3D-D268F986CA3A}" presName="vert2" presStyleCnt="0"/>
      <dgm:spPr/>
    </dgm:pt>
    <dgm:pt modelId="{C3165503-C500-41D2-A6AD-04ABFD68998F}" type="pres">
      <dgm:prSet presAssocID="{AB33965F-A547-488D-8E3D-D268F986CA3A}" presName="thinLine2b" presStyleLbl="callout" presStyleIdx="0" presStyleCnt="4"/>
      <dgm:spPr/>
    </dgm:pt>
    <dgm:pt modelId="{2BF116AD-31A3-4CCC-8479-921C2E49B953}" type="pres">
      <dgm:prSet presAssocID="{AB33965F-A547-488D-8E3D-D268F986CA3A}" presName="vertSpace2b" presStyleCnt="0"/>
      <dgm:spPr/>
    </dgm:pt>
    <dgm:pt modelId="{B11AB077-CDA5-48C0-8ABD-01090F63C55E}" type="pres">
      <dgm:prSet presAssocID="{C204A072-0A73-4405-B660-A246C4CE8866}" presName="thickLine" presStyleLbl="alignNode1" presStyleIdx="1" presStyleCnt="4"/>
      <dgm:spPr/>
    </dgm:pt>
    <dgm:pt modelId="{17065EF6-DE14-43CF-AB21-7F991DCB72FD}" type="pres">
      <dgm:prSet presAssocID="{C204A072-0A73-4405-B660-A246C4CE8866}" presName="horz1" presStyleCnt="0"/>
      <dgm:spPr/>
    </dgm:pt>
    <dgm:pt modelId="{B3D930F3-598F-4D00-880D-0ACC7C6B867C}" type="pres">
      <dgm:prSet presAssocID="{C204A072-0A73-4405-B660-A246C4CE8866}" presName="tx1" presStyleLbl="revTx" presStyleIdx="2" presStyleCnt="8"/>
      <dgm:spPr/>
    </dgm:pt>
    <dgm:pt modelId="{FE37EEF6-6B66-43EB-A904-EAB02A0B3083}" type="pres">
      <dgm:prSet presAssocID="{C204A072-0A73-4405-B660-A246C4CE8866}" presName="vert1" presStyleCnt="0"/>
      <dgm:spPr/>
    </dgm:pt>
    <dgm:pt modelId="{0D1CB49E-A946-4A30-98A0-C86FB490FB10}" type="pres">
      <dgm:prSet presAssocID="{BAF5E942-5777-4CC7-ABCD-9D09A33B4E16}" presName="vertSpace2a" presStyleCnt="0"/>
      <dgm:spPr/>
    </dgm:pt>
    <dgm:pt modelId="{2A85C6AF-0838-408E-931A-D1BEF00E8827}" type="pres">
      <dgm:prSet presAssocID="{BAF5E942-5777-4CC7-ABCD-9D09A33B4E16}" presName="horz2" presStyleCnt="0"/>
      <dgm:spPr/>
    </dgm:pt>
    <dgm:pt modelId="{A3B0ED3E-95DB-4B5B-B6A0-93ABBD663703}" type="pres">
      <dgm:prSet presAssocID="{BAF5E942-5777-4CC7-ABCD-9D09A33B4E16}" presName="horzSpace2" presStyleCnt="0"/>
      <dgm:spPr/>
    </dgm:pt>
    <dgm:pt modelId="{54082614-0649-4ED3-A3A8-08B549055709}" type="pres">
      <dgm:prSet presAssocID="{BAF5E942-5777-4CC7-ABCD-9D09A33B4E16}" presName="tx2" presStyleLbl="revTx" presStyleIdx="3" presStyleCnt="8"/>
      <dgm:spPr/>
    </dgm:pt>
    <dgm:pt modelId="{91BD4329-4847-4B05-BCF9-4E0EF945DE40}" type="pres">
      <dgm:prSet presAssocID="{BAF5E942-5777-4CC7-ABCD-9D09A33B4E16}" presName="vert2" presStyleCnt="0"/>
      <dgm:spPr/>
    </dgm:pt>
    <dgm:pt modelId="{383EA439-3182-4697-8AD0-4EBEAE18E29E}" type="pres">
      <dgm:prSet presAssocID="{BAF5E942-5777-4CC7-ABCD-9D09A33B4E16}" presName="thinLine2b" presStyleLbl="callout" presStyleIdx="1" presStyleCnt="4"/>
      <dgm:spPr/>
    </dgm:pt>
    <dgm:pt modelId="{216207F5-5B2C-4960-981D-2CDE64C46DA3}" type="pres">
      <dgm:prSet presAssocID="{BAF5E942-5777-4CC7-ABCD-9D09A33B4E16}" presName="vertSpace2b" presStyleCnt="0"/>
      <dgm:spPr/>
    </dgm:pt>
    <dgm:pt modelId="{15371A5D-63C4-4343-A084-91089D2B8125}" type="pres">
      <dgm:prSet presAssocID="{C773DC7F-8BD5-4EB5-BBBD-2787ADB01848}" presName="thickLine" presStyleLbl="alignNode1" presStyleIdx="2" presStyleCnt="4"/>
      <dgm:spPr/>
    </dgm:pt>
    <dgm:pt modelId="{1D35F728-01AF-486C-AD2A-9398D3CA8409}" type="pres">
      <dgm:prSet presAssocID="{C773DC7F-8BD5-4EB5-BBBD-2787ADB01848}" presName="horz1" presStyleCnt="0"/>
      <dgm:spPr/>
    </dgm:pt>
    <dgm:pt modelId="{BD57216D-1978-4605-BE41-95D89583A51A}" type="pres">
      <dgm:prSet presAssocID="{C773DC7F-8BD5-4EB5-BBBD-2787ADB01848}" presName="tx1" presStyleLbl="revTx" presStyleIdx="4" presStyleCnt="8"/>
      <dgm:spPr/>
    </dgm:pt>
    <dgm:pt modelId="{E52C6C16-92EF-402D-97EA-039D5E2A65AA}" type="pres">
      <dgm:prSet presAssocID="{C773DC7F-8BD5-4EB5-BBBD-2787ADB01848}" presName="vert1" presStyleCnt="0"/>
      <dgm:spPr/>
    </dgm:pt>
    <dgm:pt modelId="{3069A701-6ADC-4BEA-A2C0-4C04D4761775}" type="pres">
      <dgm:prSet presAssocID="{C9D6DD62-ECEA-4690-8457-716C2528B7CD}" presName="vertSpace2a" presStyleCnt="0"/>
      <dgm:spPr/>
    </dgm:pt>
    <dgm:pt modelId="{414A6FF3-51F6-4D21-AD8E-49419FBFFA1E}" type="pres">
      <dgm:prSet presAssocID="{C9D6DD62-ECEA-4690-8457-716C2528B7CD}" presName="horz2" presStyleCnt="0"/>
      <dgm:spPr/>
    </dgm:pt>
    <dgm:pt modelId="{2EB004F9-FD48-4DC1-AC8A-8652DFA39253}" type="pres">
      <dgm:prSet presAssocID="{C9D6DD62-ECEA-4690-8457-716C2528B7CD}" presName="horzSpace2" presStyleCnt="0"/>
      <dgm:spPr/>
    </dgm:pt>
    <dgm:pt modelId="{4EC4E391-4506-4CEA-85EA-1B8FF9607585}" type="pres">
      <dgm:prSet presAssocID="{C9D6DD62-ECEA-4690-8457-716C2528B7CD}" presName="tx2" presStyleLbl="revTx" presStyleIdx="5" presStyleCnt="8"/>
      <dgm:spPr/>
    </dgm:pt>
    <dgm:pt modelId="{31FD4E83-A27A-45D9-87A5-B3CDD53CA172}" type="pres">
      <dgm:prSet presAssocID="{C9D6DD62-ECEA-4690-8457-716C2528B7CD}" presName="vert2" presStyleCnt="0"/>
      <dgm:spPr/>
    </dgm:pt>
    <dgm:pt modelId="{94FF15B1-0BFF-43FB-B130-42DE69475E0E}" type="pres">
      <dgm:prSet presAssocID="{C9D6DD62-ECEA-4690-8457-716C2528B7CD}" presName="thinLine2b" presStyleLbl="callout" presStyleIdx="2" presStyleCnt="4"/>
      <dgm:spPr/>
    </dgm:pt>
    <dgm:pt modelId="{AEF400DE-197E-40AA-A38A-F47889F8CFA7}" type="pres">
      <dgm:prSet presAssocID="{C9D6DD62-ECEA-4690-8457-716C2528B7CD}" presName="vertSpace2b" presStyleCnt="0"/>
      <dgm:spPr/>
    </dgm:pt>
    <dgm:pt modelId="{A8A21AA6-B7C5-4E7A-9F30-D35D0260E0D1}" type="pres">
      <dgm:prSet presAssocID="{502387BE-5800-4E47-8CC2-2B989ED44A92}" presName="thickLine" presStyleLbl="alignNode1" presStyleIdx="3" presStyleCnt="4"/>
      <dgm:spPr/>
    </dgm:pt>
    <dgm:pt modelId="{B549558C-B971-4057-9689-D481B62440FB}" type="pres">
      <dgm:prSet presAssocID="{502387BE-5800-4E47-8CC2-2B989ED44A92}" presName="horz1" presStyleCnt="0"/>
      <dgm:spPr/>
    </dgm:pt>
    <dgm:pt modelId="{DFC6FAF5-7ED2-4373-AB73-F40F00AD92FA}" type="pres">
      <dgm:prSet presAssocID="{502387BE-5800-4E47-8CC2-2B989ED44A92}" presName="tx1" presStyleLbl="revTx" presStyleIdx="6" presStyleCnt="8"/>
      <dgm:spPr/>
    </dgm:pt>
    <dgm:pt modelId="{5BCCB5F7-F075-4E34-B98F-67EE8DDBBDD9}" type="pres">
      <dgm:prSet presAssocID="{502387BE-5800-4E47-8CC2-2B989ED44A92}" presName="vert1" presStyleCnt="0"/>
      <dgm:spPr/>
    </dgm:pt>
    <dgm:pt modelId="{F51D4137-E423-4256-B1DC-AF568C4AE6BB}" type="pres">
      <dgm:prSet presAssocID="{A7CD9A0F-6E31-4906-862B-82D30910142B}" presName="vertSpace2a" presStyleCnt="0"/>
      <dgm:spPr/>
    </dgm:pt>
    <dgm:pt modelId="{57038789-7704-4202-9F82-CB5C6E7838A8}" type="pres">
      <dgm:prSet presAssocID="{A7CD9A0F-6E31-4906-862B-82D30910142B}" presName="horz2" presStyleCnt="0"/>
      <dgm:spPr/>
    </dgm:pt>
    <dgm:pt modelId="{47406339-A12F-416B-B1BD-0BF3B2C876CF}" type="pres">
      <dgm:prSet presAssocID="{A7CD9A0F-6E31-4906-862B-82D30910142B}" presName="horzSpace2" presStyleCnt="0"/>
      <dgm:spPr/>
    </dgm:pt>
    <dgm:pt modelId="{25C1EA3C-94ED-4D20-869D-F94710B54093}" type="pres">
      <dgm:prSet presAssocID="{A7CD9A0F-6E31-4906-862B-82D30910142B}" presName="tx2" presStyleLbl="revTx" presStyleIdx="7" presStyleCnt="8"/>
      <dgm:spPr/>
    </dgm:pt>
    <dgm:pt modelId="{6506433C-71CE-4FA0-AC89-6D26A5F017E1}" type="pres">
      <dgm:prSet presAssocID="{A7CD9A0F-6E31-4906-862B-82D30910142B}" presName="vert2" presStyleCnt="0"/>
      <dgm:spPr/>
    </dgm:pt>
    <dgm:pt modelId="{1A5F2029-7664-479A-BDC2-88941F32D5C2}" type="pres">
      <dgm:prSet presAssocID="{A7CD9A0F-6E31-4906-862B-82D30910142B}" presName="thinLine2b" presStyleLbl="callout" presStyleIdx="3" presStyleCnt="4"/>
      <dgm:spPr/>
    </dgm:pt>
    <dgm:pt modelId="{8EC98C13-4299-4596-B086-D93ACCEC888F}" type="pres">
      <dgm:prSet presAssocID="{A7CD9A0F-6E31-4906-862B-82D30910142B}" presName="vertSpace2b" presStyleCnt="0"/>
      <dgm:spPr/>
    </dgm:pt>
  </dgm:ptLst>
  <dgm:cxnLst>
    <dgm:cxn modelId="{064EDF39-D69E-4539-8004-5859EB0CAF08}" type="presOf" srcId="{C773DC7F-8BD5-4EB5-BBBD-2787ADB01848}" destId="{BD57216D-1978-4605-BE41-95D89583A51A}" srcOrd="0" destOrd="0" presId="urn:microsoft.com/office/officeart/2008/layout/LinedList"/>
    <dgm:cxn modelId="{9A8C1B67-5C71-4D5A-9174-944CBC01C7D0}" type="presOf" srcId="{A7CD9A0F-6E31-4906-862B-82D30910142B}" destId="{25C1EA3C-94ED-4D20-869D-F94710B54093}" srcOrd="0" destOrd="0" presId="urn:microsoft.com/office/officeart/2008/layout/LinedList"/>
    <dgm:cxn modelId="{D1AAC783-46A7-41AC-BF2B-FBD7093CE00F}" type="presOf" srcId="{A5CCB6FA-15DA-4207-80B9-DF63D777C103}" destId="{9CD6A84D-C11E-48B8-8CC9-306E80720EBB}" srcOrd="0" destOrd="0" presId="urn:microsoft.com/office/officeart/2008/layout/LinedList"/>
    <dgm:cxn modelId="{AC77EE89-D3B3-4856-80DF-DE536ACB997B}" srcId="{A5CCB6FA-15DA-4207-80B9-DF63D777C103}" destId="{C773DC7F-8BD5-4EB5-BBBD-2787ADB01848}" srcOrd="2" destOrd="0" parTransId="{3C8C2E4D-374D-4818-A996-3776378AF89B}" sibTransId="{AC424A94-30A2-4F92-B83C-A8D05D9E68F2}"/>
    <dgm:cxn modelId="{84126496-1A1D-45BB-8C95-D3B296F00767}" srcId="{502387BE-5800-4E47-8CC2-2B989ED44A92}" destId="{A7CD9A0F-6E31-4906-862B-82D30910142B}" srcOrd="0" destOrd="0" parTransId="{6E8E11C2-EB9C-43FE-86C5-E0CE05F75DFE}" sibTransId="{84EA417A-AB68-47DF-96BF-1D81D36FE812}"/>
    <dgm:cxn modelId="{7B94D49C-8C70-4FE6-91CA-57090F83C93D}" srcId="{A5CCB6FA-15DA-4207-80B9-DF63D777C103}" destId="{28CE7718-8FC9-4836-B088-A9750E33A1D9}" srcOrd="0" destOrd="0" parTransId="{B797E679-F05C-4666-8E87-61D6BCBA57A6}" sibTransId="{AE373444-78A4-4D25-8661-43E135FED970}"/>
    <dgm:cxn modelId="{7F3FC5A3-4F95-4F5C-AB93-880ADC1B2BCE}" type="presOf" srcId="{28CE7718-8FC9-4836-B088-A9750E33A1D9}" destId="{E1CA5219-B44E-4E56-A364-2F9C49D54862}" srcOrd="0" destOrd="0" presId="urn:microsoft.com/office/officeart/2008/layout/LinedList"/>
    <dgm:cxn modelId="{C8D2A9A4-43A8-4790-998D-D318FBB0F80C}" srcId="{C773DC7F-8BD5-4EB5-BBBD-2787ADB01848}" destId="{C9D6DD62-ECEA-4690-8457-716C2528B7CD}" srcOrd="0" destOrd="0" parTransId="{7725E02E-92CC-4E2C-8DD8-1F1EB5FA2208}" sibTransId="{47E699A6-8879-4684-B540-16F10135CAF5}"/>
    <dgm:cxn modelId="{A7C047B7-B8AC-48E4-8557-18C02500B99B}" srcId="{A5CCB6FA-15DA-4207-80B9-DF63D777C103}" destId="{502387BE-5800-4E47-8CC2-2B989ED44A92}" srcOrd="3" destOrd="0" parTransId="{1648F402-6B3B-4D0E-BCF7-620956425C6D}" sibTransId="{33401D46-A5F6-4079-B2A6-8C00C43A7978}"/>
    <dgm:cxn modelId="{06F819BD-5046-41AD-AEBC-E44F2A5DC64C}" type="presOf" srcId="{BAF5E942-5777-4CC7-ABCD-9D09A33B4E16}" destId="{54082614-0649-4ED3-A3A8-08B549055709}" srcOrd="0" destOrd="0" presId="urn:microsoft.com/office/officeart/2008/layout/LinedList"/>
    <dgm:cxn modelId="{11C34BC0-0679-491A-BA08-D4EAC52BA4CA}" type="presOf" srcId="{C204A072-0A73-4405-B660-A246C4CE8866}" destId="{B3D930F3-598F-4D00-880D-0ACC7C6B867C}" srcOrd="0" destOrd="0" presId="urn:microsoft.com/office/officeart/2008/layout/LinedList"/>
    <dgm:cxn modelId="{5D8D6FDB-7752-4E3F-8166-D753D76B6FC4}" type="presOf" srcId="{502387BE-5800-4E47-8CC2-2B989ED44A92}" destId="{DFC6FAF5-7ED2-4373-AB73-F40F00AD92FA}" srcOrd="0" destOrd="0" presId="urn:microsoft.com/office/officeart/2008/layout/LinedList"/>
    <dgm:cxn modelId="{0499ADE4-4086-4FFA-B4C5-BAE5CA52685D}" type="presOf" srcId="{AB33965F-A547-488D-8E3D-D268F986CA3A}" destId="{F7E3B2F1-02E5-44B4-9627-CC6A7476E073}" srcOrd="0" destOrd="0" presId="urn:microsoft.com/office/officeart/2008/layout/LinedList"/>
    <dgm:cxn modelId="{6ED7CDE6-575D-4BEA-849B-58A3628416D3}" srcId="{28CE7718-8FC9-4836-B088-A9750E33A1D9}" destId="{AB33965F-A547-488D-8E3D-D268F986CA3A}" srcOrd="0" destOrd="0" parTransId="{7F1083F8-DFF7-42DD-A5B2-DA1FE178D99A}" sibTransId="{659CBCAA-A21D-4202-90A3-5BF99137338E}"/>
    <dgm:cxn modelId="{A4D5EAEA-B59F-4ABA-BDE9-8E44993CE102}" srcId="{C204A072-0A73-4405-B660-A246C4CE8866}" destId="{BAF5E942-5777-4CC7-ABCD-9D09A33B4E16}" srcOrd="0" destOrd="0" parTransId="{796D03C7-BDB8-40EC-AC24-93CE6E5DA7C0}" sibTransId="{B342EE70-B5C8-4DC4-88B1-D6C330A8C577}"/>
    <dgm:cxn modelId="{0DC51FEC-6A96-4F5E-B752-CBEDF8EE89B5}" type="presOf" srcId="{C9D6DD62-ECEA-4690-8457-716C2528B7CD}" destId="{4EC4E391-4506-4CEA-85EA-1B8FF9607585}" srcOrd="0" destOrd="0" presId="urn:microsoft.com/office/officeart/2008/layout/LinedList"/>
    <dgm:cxn modelId="{849803EE-E7E5-4762-9454-B03639816F68}" srcId="{A5CCB6FA-15DA-4207-80B9-DF63D777C103}" destId="{C204A072-0A73-4405-B660-A246C4CE8866}" srcOrd="1" destOrd="0" parTransId="{273D20E7-416F-4E90-924E-A19583A879FA}" sibTransId="{67298385-A503-44D7-A460-E78D9569795F}"/>
    <dgm:cxn modelId="{47770955-AC50-4EDE-BBA5-5D2B677670DC}" type="presParOf" srcId="{9CD6A84D-C11E-48B8-8CC9-306E80720EBB}" destId="{82B887BE-5FB5-4A69-9BC8-CAE2BB9A62FB}" srcOrd="0" destOrd="0" presId="urn:microsoft.com/office/officeart/2008/layout/LinedList"/>
    <dgm:cxn modelId="{778FFDF0-33C3-44F7-A14E-80F877E4873B}" type="presParOf" srcId="{9CD6A84D-C11E-48B8-8CC9-306E80720EBB}" destId="{BEB5BC0F-DEE1-46E0-9980-7F19A8CAC0A1}" srcOrd="1" destOrd="0" presId="urn:microsoft.com/office/officeart/2008/layout/LinedList"/>
    <dgm:cxn modelId="{B49FD680-E214-4F82-9C1A-EC31347D7A90}" type="presParOf" srcId="{BEB5BC0F-DEE1-46E0-9980-7F19A8CAC0A1}" destId="{E1CA5219-B44E-4E56-A364-2F9C49D54862}" srcOrd="0" destOrd="0" presId="urn:microsoft.com/office/officeart/2008/layout/LinedList"/>
    <dgm:cxn modelId="{EB35947B-0715-4FA6-91BD-9B1ED73F4916}" type="presParOf" srcId="{BEB5BC0F-DEE1-46E0-9980-7F19A8CAC0A1}" destId="{A1EC3FC3-B8BE-41E4-A31B-EEA66ED77C7A}" srcOrd="1" destOrd="0" presId="urn:microsoft.com/office/officeart/2008/layout/LinedList"/>
    <dgm:cxn modelId="{FDA87CE0-5A57-4E48-BB79-14C4F143D323}" type="presParOf" srcId="{A1EC3FC3-B8BE-41E4-A31B-EEA66ED77C7A}" destId="{2B23719B-0FB0-449E-9022-40BC816BFC96}" srcOrd="0" destOrd="0" presId="urn:microsoft.com/office/officeart/2008/layout/LinedList"/>
    <dgm:cxn modelId="{6D30902E-777A-404B-973A-D9E00E3D14D8}" type="presParOf" srcId="{A1EC3FC3-B8BE-41E4-A31B-EEA66ED77C7A}" destId="{814176DE-F707-4C2E-94DF-217B6ACFE75B}" srcOrd="1" destOrd="0" presId="urn:microsoft.com/office/officeart/2008/layout/LinedList"/>
    <dgm:cxn modelId="{7397FFA7-5E0A-4728-9450-AED1F6F1D407}" type="presParOf" srcId="{814176DE-F707-4C2E-94DF-217B6ACFE75B}" destId="{12105D4B-1A16-41BA-ADAB-70911FB31118}" srcOrd="0" destOrd="0" presId="urn:microsoft.com/office/officeart/2008/layout/LinedList"/>
    <dgm:cxn modelId="{05F1AB53-E4A9-4A71-95D0-1EE0A15625EB}" type="presParOf" srcId="{814176DE-F707-4C2E-94DF-217B6ACFE75B}" destId="{F7E3B2F1-02E5-44B4-9627-CC6A7476E073}" srcOrd="1" destOrd="0" presId="urn:microsoft.com/office/officeart/2008/layout/LinedList"/>
    <dgm:cxn modelId="{D26D6C25-B081-4580-9DCD-AA6AF5F5DE51}" type="presParOf" srcId="{814176DE-F707-4C2E-94DF-217B6ACFE75B}" destId="{0814A61A-E1A0-4DBD-8F40-E877284DA172}" srcOrd="2" destOrd="0" presId="urn:microsoft.com/office/officeart/2008/layout/LinedList"/>
    <dgm:cxn modelId="{EB57F9EB-EBCA-46C3-A534-42D0A0E2D0F2}" type="presParOf" srcId="{A1EC3FC3-B8BE-41E4-A31B-EEA66ED77C7A}" destId="{C3165503-C500-41D2-A6AD-04ABFD68998F}" srcOrd="2" destOrd="0" presId="urn:microsoft.com/office/officeart/2008/layout/LinedList"/>
    <dgm:cxn modelId="{E70FF9BC-B00D-4DAA-8936-F8643C03D770}" type="presParOf" srcId="{A1EC3FC3-B8BE-41E4-A31B-EEA66ED77C7A}" destId="{2BF116AD-31A3-4CCC-8479-921C2E49B953}" srcOrd="3" destOrd="0" presId="urn:microsoft.com/office/officeart/2008/layout/LinedList"/>
    <dgm:cxn modelId="{F6AA0057-BC8A-4189-ACD5-F6582BD7E65D}" type="presParOf" srcId="{9CD6A84D-C11E-48B8-8CC9-306E80720EBB}" destId="{B11AB077-CDA5-48C0-8ABD-01090F63C55E}" srcOrd="2" destOrd="0" presId="urn:microsoft.com/office/officeart/2008/layout/LinedList"/>
    <dgm:cxn modelId="{1EFB2A5C-4549-480B-A70A-082DD2071227}" type="presParOf" srcId="{9CD6A84D-C11E-48B8-8CC9-306E80720EBB}" destId="{17065EF6-DE14-43CF-AB21-7F991DCB72FD}" srcOrd="3" destOrd="0" presId="urn:microsoft.com/office/officeart/2008/layout/LinedList"/>
    <dgm:cxn modelId="{95151866-436F-4B81-9825-7A5FE3484248}" type="presParOf" srcId="{17065EF6-DE14-43CF-AB21-7F991DCB72FD}" destId="{B3D930F3-598F-4D00-880D-0ACC7C6B867C}" srcOrd="0" destOrd="0" presId="urn:microsoft.com/office/officeart/2008/layout/LinedList"/>
    <dgm:cxn modelId="{67A475DF-31B5-4B93-91F6-6E61520C5831}" type="presParOf" srcId="{17065EF6-DE14-43CF-AB21-7F991DCB72FD}" destId="{FE37EEF6-6B66-43EB-A904-EAB02A0B3083}" srcOrd="1" destOrd="0" presId="urn:microsoft.com/office/officeart/2008/layout/LinedList"/>
    <dgm:cxn modelId="{2BF0E8BE-C579-4C71-83F2-34AE6D81CACB}" type="presParOf" srcId="{FE37EEF6-6B66-43EB-A904-EAB02A0B3083}" destId="{0D1CB49E-A946-4A30-98A0-C86FB490FB10}" srcOrd="0" destOrd="0" presId="urn:microsoft.com/office/officeart/2008/layout/LinedList"/>
    <dgm:cxn modelId="{237CB3BE-0A7B-43F6-A613-F117163D0C7C}" type="presParOf" srcId="{FE37EEF6-6B66-43EB-A904-EAB02A0B3083}" destId="{2A85C6AF-0838-408E-931A-D1BEF00E8827}" srcOrd="1" destOrd="0" presId="urn:microsoft.com/office/officeart/2008/layout/LinedList"/>
    <dgm:cxn modelId="{6D649541-BEAA-4965-9A0C-D87854FB09FA}" type="presParOf" srcId="{2A85C6AF-0838-408E-931A-D1BEF00E8827}" destId="{A3B0ED3E-95DB-4B5B-B6A0-93ABBD663703}" srcOrd="0" destOrd="0" presId="urn:microsoft.com/office/officeart/2008/layout/LinedList"/>
    <dgm:cxn modelId="{71F3AEB1-883E-45DE-B522-A926083C5A05}" type="presParOf" srcId="{2A85C6AF-0838-408E-931A-D1BEF00E8827}" destId="{54082614-0649-4ED3-A3A8-08B549055709}" srcOrd="1" destOrd="0" presId="urn:microsoft.com/office/officeart/2008/layout/LinedList"/>
    <dgm:cxn modelId="{3F157476-E487-41DB-9AA2-607786362310}" type="presParOf" srcId="{2A85C6AF-0838-408E-931A-D1BEF00E8827}" destId="{91BD4329-4847-4B05-BCF9-4E0EF945DE40}" srcOrd="2" destOrd="0" presId="urn:microsoft.com/office/officeart/2008/layout/LinedList"/>
    <dgm:cxn modelId="{6AF6614C-D9BB-4346-8192-1616CD924621}" type="presParOf" srcId="{FE37EEF6-6B66-43EB-A904-EAB02A0B3083}" destId="{383EA439-3182-4697-8AD0-4EBEAE18E29E}" srcOrd="2" destOrd="0" presId="urn:microsoft.com/office/officeart/2008/layout/LinedList"/>
    <dgm:cxn modelId="{D5F151AF-F5BC-4054-BA16-78D785A9DC25}" type="presParOf" srcId="{FE37EEF6-6B66-43EB-A904-EAB02A0B3083}" destId="{216207F5-5B2C-4960-981D-2CDE64C46DA3}" srcOrd="3" destOrd="0" presId="urn:microsoft.com/office/officeart/2008/layout/LinedList"/>
    <dgm:cxn modelId="{F31CB07C-D7A1-4E1A-A871-298F6E753AAD}" type="presParOf" srcId="{9CD6A84D-C11E-48B8-8CC9-306E80720EBB}" destId="{15371A5D-63C4-4343-A084-91089D2B8125}" srcOrd="4" destOrd="0" presId="urn:microsoft.com/office/officeart/2008/layout/LinedList"/>
    <dgm:cxn modelId="{C6C03D91-19E0-4D95-86F6-3071A9067C00}" type="presParOf" srcId="{9CD6A84D-C11E-48B8-8CC9-306E80720EBB}" destId="{1D35F728-01AF-486C-AD2A-9398D3CA8409}" srcOrd="5" destOrd="0" presId="urn:microsoft.com/office/officeart/2008/layout/LinedList"/>
    <dgm:cxn modelId="{C410F74C-02F3-45C4-8406-0C2F007C6457}" type="presParOf" srcId="{1D35F728-01AF-486C-AD2A-9398D3CA8409}" destId="{BD57216D-1978-4605-BE41-95D89583A51A}" srcOrd="0" destOrd="0" presId="urn:microsoft.com/office/officeart/2008/layout/LinedList"/>
    <dgm:cxn modelId="{F9486741-2B19-489D-B3B8-C36D3EC8220B}" type="presParOf" srcId="{1D35F728-01AF-486C-AD2A-9398D3CA8409}" destId="{E52C6C16-92EF-402D-97EA-039D5E2A65AA}" srcOrd="1" destOrd="0" presId="urn:microsoft.com/office/officeart/2008/layout/LinedList"/>
    <dgm:cxn modelId="{A0F9C5E5-F2F3-4280-AAAA-F7012942593A}" type="presParOf" srcId="{E52C6C16-92EF-402D-97EA-039D5E2A65AA}" destId="{3069A701-6ADC-4BEA-A2C0-4C04D4761775}" srcOrd="0" destOrd="0" presId="urn:microsoft.com/office/officeart/2008/layout/LinedList"/>
    <dgm:cxn modelId="{27D10E80-E497-47FE-A10B-1220CC21955C}" type="presParOf" srcId="{E52C6C16-92EF-402D-97EA-039D5E2A65AA}" destId="{414A6FF3-51F6-4D21-AD8E-49419FBFFA1E}" srcOrd="1" destOrd="0" presId="urn:microsoft.com/office/officeart/2008/layout/LinedList"/>
    <dgm:cxn modelId="{1E54974F-64CF-442C-8DA3-A903F9A7ADFF}" type="presParOf" srcId="{414A6FF3-51F6-4D21-AD8E-49419FBFFA1E}" destId="{2EB004F9-FD48-4DC1-AC8A-8652DFA39253}" srcOrd="0" destOrd="0" presId="urn:microsoft.com/office/officeart/2008/layout/LinedList"/>
    <dgm:cxn modelId="{C732990E-103A-4E7B-9FC6-67C1A765C01D}" type="presParOf" srcId="{414A6FF3-51F6-4D21-AD8E-49419FBFFA1E}" destId="{4EC4E391-4506-4CEA-85EA-1B8FF9607585}" srcOrd="1" destOrd="0" presId="urn:microsoft.com/office/officeart/2008/layout/LinedList"/>
    <dgm:cxn modelId="{39D12D35-C1DE-4B8F-85A7-09F5868443CB}" type="presParOf" srcId="{414A6FF3-51F6-4D21-AD8E-49419FBFFA1E}" destId="{31FD4E83-A27A-45D9-87A5-B3CDD53CA172}" srcOrd="2" destOrd="0" presId="urn:microsoft.com/office/officeart/2008/layout/LinedList"/>
    <dgm:cxn modelId="{4ED4F48F-896E-489F-B2E1-8C62883DAC47}" type="presParOf" srcId="{E52C6C16-92EF-402D-97EA-039D5E2A65AA}" destId="{94FF15B1-0BFF-43FB-B130-42DE69475E0E}" srcOrd="2" destOrd="0" presId="urn:microsoft.com/office/officeart/2008/layout/LinedList"/>
    <dgm:cxn modelId="{27E170F5-6121-4C5C-B11C-C08B877339B2}" type="presParOf" srcId="{E52C6C16-92EF-402D-97EA-039D5E2A65AA}" destId="{AEF400DE-197E-40AA-A38A-F47889F8CFA7}" srcOrd="3" destOrd="0" presId="urn:microsoft.com/office/officeart/2008/layout/LinedList"/>
    <dgm:cxn modelId="{4FB8DD91-B4CB-4102-AC5C-40B0ECD9C4B9}" type="presParOf" srcId="{9CD6A84D-C11E-48B8-8CC9-306E80720EBB}" destId="{A8A21AA6-B7C5-4E7A-9F30-D35D0260E0D1}" srcOrd="6" destOrd="0" presId="urn:microsoft.com/office/officeart/2008/layout/LinedList"/>
    <dgm:cxn modelId="{9293537A-6C2A-4AA0-8C53-58069408D2DE}" type="presParOf" srcId="{9CD6A84D-C11E-48B8-8CC9-306E80720EBB}" destId="{B549558C-B971-4057-9689-D481B62440FB}" srcOrd="7" destOrd="0" presId="urn:microsoft.com/office/officeart/2008/layout/LinedList"/>
    <dgm:cxn modelId="{6F0D19E7-8AAF-4202-9B0F-95C5DC5E3AC7}" type="presParOf" srcId="{B549558C-B971-4057-9689-D481B62440FB}" destId="{DFC6FAF5-7ED2-4373-AB73-F40F00AD92FA}" srcOrd="0" destOrd="0" presId="urn:microsoft.com/office/officeart/2008/layout/LinedList"/>
    <dgm:cxn modelId="{D0700BFD-EE3B-496F-AAC1-7B592D0175FB}" type="presParOf" srcId="{B549558C-B971-4057-9689-D481B62440FB}" destId="{5BCCB5F7-F075-4E34-B98F-67EE8DDBBDD9}" srcOrd="1" destOrd="0" presId="urn:microsoft.com/office/officeart/2008/layout/LinedList"/>
    <dgm:cxn modelId="{439DE292-F052-45FD-BC31-65DDDCFAA48A}" type="presParOf" srcId="{5BCCB5F7-F075-4E34-B98F-67EE8DDBBDD9}" destId="{F51D4137-E423-4256-B1DC-AF568C4AE6BB}" srcOrd="0" destOrd="0" presId="urn:microsoft.com/office/officeart/2008/layout/LinedList"/>
    <dgm:cxn modelId="{C4B2E4DA-B266-4F9F-8CFD-10BFD37D294D}" type="presParOf" srcId="{5BCCB5F7-F075-4E34-B98F-67EE8DDBBDD9}" destId="{57038789-7704-4202-9F82-CB5C6E7838A8}" srcOrd="1" destOrd="0" presId="urn:microsoft.com/office/officeart/2008/layout/LinedList"/>
    <dgm:cxn modelId="{0BC2CC65-E892-43EC-83B6-245FC8B4E0EF}" type="presParOf" srcId="{57038789-7704-4202-9F82-CB5C6E7838A8}" destId="{47406339-A12F-416B-B1BD-0BF3B2C876CF}" srcOrd="0" destOrd="0" presId="urn:microsoft.com/office/officeart/2008/layout/LinedList"/>
    <dgm:cxn modelId="{B02DDE02-A177-446A-B3A8-26943C37CE5B}" type="presParOf" srcId="{57038789-7704-4202-9F82-CB5C6E7838A8}" destId="{25C1EA3C-94ED-4D20-869D-F94710B54093}" srcOrd="1" destOrd="0" presId="urn:microsoft.com/office/officeart/2008/layout/LinedList"/>
    <dgm:cxn modelId="{000C1E8E-B6C0-4EE3-B430-E51E440AB28F}" type="presParOf" srcId="{57038789-7704-4202-9F82-CB5C6E7838A8}" destId="{6506433C-71CE-4FA0-AC89-6D26A5F017E1}" srcOrd="2" destOrd="0" presId="urn:microsoft.com/office/officeart/2008/layout/LinedList"/>
    <dgm:cxn modelId="{CBD20A2C-9AD4-4788-8CC7-D16C2EC1F1CA}" type="presParOf" srcId="{5BCCB5F7-F075-4E34-B98F-67EE8DDBBDD9}" destId="{1A5F2029-7664-479A-BDC2-88941F32D5C2}" srcOrd="2" destOrd="0" presId="urn:microsoft.com/office/officeart/2008/layout/LinedList"/>
    <dgm:cxn modelId="{EB363784-B995-4F9E-AACD-B8C12105D9BB}" type="presParOf" srcId="{5BCCB5F7-F075-4E34-B98F-67EE8DDBBDD9}" destId="{8EC98C13-4299-4596-B086-D93ACCEC888F}" srcOrd="3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E6C5374F-595E-415E-8D15-1D54E1B8B8D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ED49A88-46E2-4951-86E7-17D9977FD51F}">
      <dgm:prSet/>
      <dgm:spPr/>
      <dgm:t>
        <a:bodyPr/>
        <a:lstStyle/>
        <a:p>
          <a:r>
            <a:rPr lang="en-GB"/>
            <a:t>A leading open-source platform for Natural Language Processing (NLP) and Machine Learning.</a:t>
          </a:r>
          <a:endParaRPr lang="en-US"/>
        </a:p>
      </dgm:t>
    </dgm:pt>
    <dgm:pt modelId="{F1658B54-DD29-4A95-B68F-1083DD2631EA}" type="parTrans" cxnId="{49826958-1700-477D-A7DA-F9B4C9E0D73A}">
      <dgm:prSet/>
      <dgm:spPr/>
      <dgm:t>
        <a:bodyPr/>
        <a:lstStyle/>
        <a:p>
          <a:endParaRPr lang="en-US"/>
        </a:p>
      </dgm:t>
    </dgm:pt>
    <dgm:pt modelId="{098F937A-270A-4E0D-8C20-AACCF7A63FE2}" type="sibTrans" cxnId="{49826958-1700-477D-A7DA-F9B4C9E0D73A}">
      <dgm:prSet/>
      <dgm:spPr/>
      <dgm:t>
        <a:bodyPr/>
        <a:lstStyle/>
        <a:p>
          <a:endParaRPr lang="en-US"/>
        </a:p>
      </dgm:t>
    </dgm:pt>
    <dgm:pt modelId="{31290312-1CA2-43E8-A3A2-AA20D8B4FDD2}">
      <dgm:prSet/>
      <dgm:spPr/>
      <dgm:t>
        <a:bodyPr/>
        <a:lstStyle/>
        <a:p>
          <a:r>
            <a:rPr lang="en-GB"/>
            <a:t>Provides pre-trained models, datasets, and tools for research and deployment.</a:t>
          </a:r>
          <a:endParaRPr lang="en-US"/>
        </a:p>
      </dgm:t>
    </dgm:pt>
    <dgm:pt modelId="{2447ECE6-6D84-42F3-80E8-CF6FA0C71210}" type="parTrans" cxnId="{C4D14D32-0B4D-47D1-BEB6-E3576514F32E}">
      <dgm:prSet/>
      <dgm:spPr/>
      <dgm:t>
        <a:bodyPr/>
        <a:lstStyle/>
        <a:p>
          <a:endParaRPr lang="en-US"/>
        </a:p>
      </dgm:t>
    </dgm:pt>
    <dgm:pt modelId="{8CA2C62B-39F5-4DB2-8B70-B642D55CD525}" type="sibTrans" cxnId="{C4D14D32-0B4D-47D1-BEB6-E3576514F32E}">
      <dgm:prSet/>
      <dgm:spPr/>
      <dgm:t>
        <a:bodyPr/>
        <a:lstStyle/>
        <a:p>
          <a:endParaRPr lang="en-US"/>
        </a:p>
      </dgm:t>
    </dgm:pt>
    <dgm:pt modelId="{823EB90F-7225-4763-A458-55D3AF734828}">
      <dgm:prSet/>
      <dgm:spPr/>
      <dgm:t>
        <a:bodyPr/>
        <a:lstStyle/>
        <a:p>
          <a:r>
            <a:rPr lang="en-GB"/>
            <a:t>Core idea: “Democratising AI” — open access to state-of-the-art models.</a:t>
          </a:r>
          <a:endParaRPr lang="en-US"/>
        </a:p>
      </dgm:t>
    </dgm:pt>
    <dgm:pt modelId="{D3D7C727-D6CB-4A6F-89AD-64BD25B72640}" type="parTrans" cxnId="{C5FBD597-66A7-45A1-AE04-70E951EA3174}">
      <dgm:prSet/>
      <dgm:spPr/>
      <dgm:t>
        <a:bodyPr/>
        <a:lstStyle/>
        <a:p>
          <a:endParaRPr lang="en-US"/>
        </a:p>
      </dgm:t>
    </dgm:pt>
    <dgm:pt modelId="{37DFAF41-9D65-47EF-8919-70E9A78C02BA}" type="sibTrans" cxnId="{C5FBD597-66A7-45A1-AE04-70E951EA3174}">
      <dgm:prSet/>
      <dgm:spPr/>
      <dgm:t>
        <a:bodyPr/>
        <a:lstStyle/>
        <a:p>
          <a:endParaRPr lang="en-US"/>
        </a:p>
      </dgm:t>
    </dgm:pt>
    <dgm:pt modelId="{740FFCC0-D40E-478D-94AF-4113AA57A025}">
      <dgm:prSet/>
      <dgm:spPr/>
      <dgm:t>
        <a:bodyPr/>
        <a:lstStyle/>
        <a:p>
          <a:r>
            <a:rPr lang="en-GB" dirty="0"/>
            <a:t>Website: https://huggingface.co</a:t>
          </a:r>
          <a:endParaRPr lang="en-US" dirty="0"/>
        </a:p>
      </dgm:t>
    </dgm:pt>
    <dgm:pt modelId="{A7B28131-29E8-40AA-AC96-6D884344FF2A}" type="parTrans" cxnId="{E5ED582F-97C0-45E9-A440-1BD7B0E62545}">
      <dgm:prSet/>
      <dgm:spPr/>
      <dgm:t>
        <a:bodyPr/>
        <a:lstStyle/>
        <a:p>
          <a:endParaRPr lang="en-US"/>
        </a:p>
      </dgm:t>
    </dgm:pt>
    <dgm:pt modelId="{20398373-8B5E-452F-B9E2-C14B39BA50F2}" type="sibTrans" cxnId="{E5ED582F-97C0-45E9-A440-1BD7B0E62545}">
      <dgm:prSet/>
      <dgm:spPr/>
      <dgm:t>
        <a:bodyPr/>
        <a:lstStyle/>
        <a:p>
          <a:endParaRPr lang="en-US"/>
        </a:p>
      </dgm:t>
    </dgm:pt>
    <dgm:pt modelId="{B1F0EB54-03A0-4BC9-A48A-51429724F5AD}" type="pres">
      <dgm:prSet presAssocID="{E6C5374F-595E-415E-8D15-1D54E1B8B8DB}" presName="root" presStyleCnt="0">
        <dgm:presLayoutVars>
          <dgm:dir/>
          <dgm:resizeHandles val="exact"/>
        </dgm:presLayoutVars>
      </dgm:prSet>
      <dgm:spPr/>
    </dgm:pt>
    <dgm:pt modelId="{4D2E882F-8B18-44B6-8FF4-9D4A48B1A72D}" type="pres">
      <dgm:prSet presAssocID="{3ED49A88-46E2-4951-86E7-17D9977FD51F}" presName="compNode" presStyleCnt="0"/>
      <dgm:spPr/>
    </dgm:pt>
    <dgm:pt modelId="{56BF912B-4314-4F10-AAFB-AD66408442E7}" type="pres">
      <dgm:prSet presAssocID="{3ED49A88-46E2-4951-86E7-17D9977FD51F}" presName="bgRect" presStyleLbl="bgShp" presStyleIdx="0" presStyleCnt="4"/>
      <dgm:spPr/>
    </dgm:pt>
    <dgm:pt modelId="{DD973704-D380-43C6-8659-2A767D33A83A}" type="pres">
      <dgm:prSet presAssocID="{3ED49A88-46E2-4951-86E7-17D9977FD51F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046A1036-5B97-4F82-AE44-16A49B235ED8}" type="pres">
      <dgm:prSet presAssocID="{3ED49A88-46E2-4951-86E7-17D9977FD51F}" presName="spaceRect" presStyleCnt="0"/>
      <dgm:spPr/>
    </dgm:pt>
    <dgm:pt modelId="{33E48D28-4293-4BC1-B8AD-8EC164EDAE71}" type="pres">
      <dgm:prSet presAssocID="{3ED49A88-46E2-4951-86E7-17D9977FD51F}" presName="parTx" presStyleLbl="revTx" presStyleIdx="0" presStyleCnt="4">
        <dgm:presLayoutVars>
          <dgm:chMax val="0"/>
          <dgm:chPref val="0"/>
        </dgm:presLayoutVars>
      </dgm:prSet>
      <dgm:spPr/>
    </dgm:pt>
    <dgm:pt modelId="{65F8139C-EB9B-4417-9A6A-4057BE22260C}" type="pres">
      <dgm:prSet presAssocID="{098F937A-270A-4E0D-8C20-AACCF7A63FE2}" presName="sibTrans" presStyleCnt="0"/>
      <dgm:spPr/>
    </dgm:pt>
    <dgm:pt modelId="{9D965425-70B8-48C7-97EF-68523441C911}" type="pres">
      <dgm:prSet presAssocID="{31290312-1CA2-43E8-A3A2-AA20D8B4FDD2}" presName="compNode" presStyleCnt="0"/>
      <dgm:spPr/>
    </dgm:pt>
    <dgm:pt modelId="{1C05DE29-0FED-4B6A-9285-9CB548FA853F}" type="pres">
      <dgm:prSet presAssocID="{31290312-1CA2-43E8-A3A2-AA20D8B4FDD2}" presName="bgRect" presStyleLbl="bgShp" presStyleIdx="1" presStyleCnt="4"/>
      <dgm:spPr/>
    </dgm:pt>
    <dgm:pt modelId="{03F4CDFF-73DF-4D85-982E-AF71E2861A2B}" type="pres">
      <dgm:prSet presAssocID="{31290312-1CA2-43E8-A3A2-AA20D8B4FDD2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313BF3DE-649C-4303-8516-EC8C4848ABE2}" type="pres">
      <dgm:prSet presAssocID="{31290312-1CA2-43E8-A3A2-AA20D8B4FDD2}" presName="spaceRect" presStyleCnt="0"/>
      <dgm:spPr/>
    </dgm:pt>
    <dgm:pt modelId="{B18EF3E3-AB13-499A-AE51-736999AD6291}" type="pres">
      <dgm:prSet presAssocID="{31290312-1CA2-43E8-A3A2-AA20D8B4FDD2}" presName="parTx" presStyleLbl="revTx" presStyleIdx="1" presStyleCnt="4">
        <dgm:presLayoutVars>
          <dgm:chMax val="0"/>
          <dgm:chPref val="0"/>
        </dgm:presLayoutVars>
      </dgm:prSet>
      <dgm:spPr/>
    </dgm:pt>
    <dgm:pt modelId="{02976F8C-F3F5-4528-BCC7-50BCE9C6C225}" type="pres">
      <dgm:prSet presAssocID="{8CA2C62B-39F5-4DB2-8B70-B642D55CD525}" presName="sibTrans" presStyleCnt="0"/>
      <dgm:spPr/>
    </dgm:pt>
    <dgm:pt modelId="{E08F4831-3D29-4C29-9AD7-63384F0F1991}" type="pres">
      <dgm:prSet presAssocID="{823EB90F-7225-4763-A458-55D3AF734828}" presName="compNode" presStyleCnt="0"/>
      <dgm:spPr/>
    </dgm:pt>
    <dgm:pt modelId="{04B36A95-C11C-4669-9399-2DB35E3AD3A8}" type="pres">
      <dgm:prSet presAssocID="{823EB90F-7225-4763-A458-55D3AF734828}" presName="bgRect" presStyleLbl="bgShp" presStyleIdx="2" presStyleCnt="4"/>
      <dgm:spPr/>
    </dgm:pt>
    <dgm:pt modelId="{B544D674-A356-488C-9E55-DF165FE20CFA}" type="pres">
      <dgm:prSet presAssocID="{823EB90F-7225-4763-A458-55D3AF734828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BB7F1620-9295-430E-A20D-3C7528ADADC2}" type="pres">
      <dgm:prSet presAssocID="{823EB90F-7225-4763-A458-55D3AF734828}" presName="spaceRect" presStyleCnt="0"/>
      <dgm:spPr/>
    </dgm:pt>
    <dgm:pt modelId="{E929576F-EAD2-4210-81A4-268459FD11B2}" type="pres">
      <dgm:prSet presAssocID="{823EB90F-7225-4763-A458-55D3AF734828}" presName="parTx" presStyleLbl="revTx" presStyleIdx="2" presStyleCnt="4">
        <dgm:presLayoutVars>
          <dgm:chMax val="0"/>
          <dgm:chPref val="0"/>
        </dgm:presLayoutVars>
      </dgm:prSet>
      <dgm:spPr/>
    </dgm:pt>
    <dgm:pt modelId="{90443349-F9E1-4653-8176-B6B24241AACF}" type="pres">
      <dgm:prSet presAssocID="{37DFAF41-9D65-47EF-8919-70E9A78C02BA}" presName="sibTrans" presStyleCnt="0"/>
      <dgm:spPr/>
    </dgm:pt>
    <dgm:pt modelId="{AF4579DC-1F7C-4FA9-8BD9-249202A2D36D}" type="pres">
      <dgm:prSet presAssocID="{740FFCC0-D40E-478D-94AF-4113AA57A025}" presName="compNode" presStyleCnt="0"/>
      <dgm:spPr/>
    </dgm:pt>
    <dgm:pt modelId="{DBC59463-7D14-4A47-9786-3923383CD045}" type="pres">
      <dgm:prSet presAssocID="{740FFCC0-D40E-478D-94AF-4113AA57A025}" presName="bgRect" presStyleLbl="bgShp" presStyleIdx="3" presStyleCnt="4"/>
      <dgm:spPr/>
    </dgm:pt>
    <dgm:pt modelId="{47D1830E-BA26-4068-BDD5-AF1368D1AA98}" type="pres">
      <dgm:prSet presAssocID="{740FFCC0-D40E-478D-94AF-4113AA57A025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D1BA1296-52DF-4C00-8838-53FE69ECCC82}" type="pres">
      <dgm:prSet presAssocID="{740FFCC0-D40E-478D-94AF-4113AA57A025}" presName="spaceRect" presStyleCnt="0"/>
      <dgm:spPr/>
    </dgm:pt>
    <dgm:pt modelId="{5CC725FF-1920-4325-B52E-17EA43AD20F2}" type="pres">
      <dgm:prSet presAssocID="{740FFCC0-D40E-478D-94AF-4113AA57A02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5ED582F-97C0-45E9-A440-1BD7B0E62545}" srcId="{E6C5374F-595E-415E-8D15-1D54E1B8B8DB}" destId="{740FFCC0-D40E-478D-94AF-4113AA57A025}" srcOrd="3" destOrd="0" parTransId="{A7B28131-29E8-40AA-AC96-6D884344FF2A}" sibTransId="{20398373-8B5E-452F-B9E2-C14B39BA50F2}"/>
    <dgm:cxn modelId="{C4D14D32-0B4D-47D1-BEB6-E3576514F32E}" srcId="{E6C5374F-595E-415E-8D15-1D54E1B8B8DB}" destId="{31290312-1CA2-43E8-A3A2-AA20D8B4FDD2}" srcOrd="1" destOrd="0" parTransId="{2447ECE6-6D84-42F3-80E8-CF6FA0C71210}" sibTransId="{8CA2C62B-39F5-4DB2-8B70-B642D55CD525}"/>
    <dgm:cxn modelId="{DC886366-AFF1-4740-ACDF-A33835DADDBC}" type="presOf" srcId="{823EB90F-7225-4763-A458-55D3AF734828}" destId="{E929576F-EAD2-4210-81A4-268459FD11B2}" srcOrd="0" destOrd="0" presId="urn:microsoft.com/office/officeart/2018/2/layout/IconVerticalSolidList"/>
    <dgm:cxn modelId="{49826958-1700-477D-A7DA-F9B4C9E0D73A}" srcId="{E6C5374F-595E-415E-8D15-1D54E1B8B8DB}" destId="{3ED49A88-46E2-4951-86E7-17D9977FD51F}" srcOrd="0" destOrd="0" parTransId="{F1658B54-DD29-4A95-B68F-1083DD2631EA}" sibTransId="{098F937A-270A-4E0D-8C20-AACCF7A63FE2}"/>
    <dgm:cxn modelId="{055CEB80-9F6B-43A6-82D4-6B0F6CF48EAA}" type="presOf" srcId="{E6C5374F-595E-415E-8D15-1D54E1B8B8DB}" destId="{B1F0EB54-03A0-4BC9-A48A-51429724F5AD}" srcOrd="0" destOrd="0" presId="urn:microsoft.com/office/officeart/2018/2/layout/IconVerticalSolidList"/>
    <dgm:cxn modelId="{C5FBD597-66A7-45A1-AE04-70E951EA3174}" srcId="{E6C5374F-595E-415E-8D15-1D54E1B8B8DB}" destId="{823EB90F-7225-4763-A458-55D3AF734828}" srcOrd="2" destOrd="0" parTransId="{D3D7C727-D6CB-4A6F-89AD-64BD25B72640}" sibTransId="{37DFAF41-9D65-47EF-8919-70E9A78C02BA}"/>
    <dgm:cxn modelId="{C5928399-B154-4C72-8C52-AAEC29DFC4ED}" type="presOf" srcId="{3ED49A88-46E2-4951-86E7-17D9977FD51F}" destId="{33E48D28-4293-4BC1-B8AD-8EC164EDAE71}" srcOrd="0" destOrd="0" presId="urn:microsoft.com/office/officeart/2018/2/layout/IconVerticalSolidList"/>
    <dgm:cxn modelId="{EB8F6B9A-00B2-4E06-96D0-0F1F60853ACD}" type="presOf" srcId="{740FFCC0-D40E-478D-94AF-4113AA57A025}" destId="{5CC725FF-1920-4325-B52E-17EA43AD20F2}" srcOrd="0" destOrd="0" presId="urn:microsoft.com/office/officeart/2018/2/layout/IconVerticalSolidList"/>
    <dgm:cxn modelId="{5A9092C9-FE80-4AB4-9511-7FFE9ADA01D1}" type="presOf" srcId="{31290312-1CA2-43E8-A3A2-AA20D8B4FDD2}" destId="{B18EF3E3-AB13-499A-AE51-736999AD6291}" srcOrd="0" destOrd="0" presId="urn:microsoft.com/office/officeart/2018/2/layout/IconVerticalSolidList"/>
    <dgm:cxn modelId="{3DFAFD39-F9D9-4D2D-A8FF-B00D79FE07DC}" type="presParOf" srcId="{B1F0EB54-03A0-4BC9-A48A-51429724F5AD}" destId="{4D2E882F-8B18-44B6-8FF4-9D4A48B1A72D}" srcOrd="0" destOrd="0" presId="urn:microsoft.com/office/officeart/2018/2/layout/IconVerticalSolidList"/>
    <dgm:cxn modelId="{F2FBB1F6-C388-4507-8B9A-671E62071122}" type="presParOf" srcId="{4D2E882F-8B18-44B6-8FF4-9D4A48B1A72D}" destId="{56BF912B-4314-4F10-AAFB-AD66408442E7}" srcOrd="0" destOrd="0" presId="urn:microsoft.com/office/officeart/2018/2/layout/IconVerticalSolidList"/>
    <dgm:cxn modelId="{2B51A6F4-CCB2-4E44-843A-12783BAFB0A0}" type="presParOf" srcId="{4D2E882F-8B18-44B6-8FF4-9D4A48B1A72D}" destId="{DD973704-D380-43C6-8659-2A767D33A83A}" srcOrd="1" destOrd="0" presId="urn:microsoft.com/office/officeart/2018/2/layout/IconVerticalSolidList"/>
    <dgm:cxn modelId="{896C6C50-69BF-450D-9BAE-EB980F13EF0F}" type="presParOf" srcId="{4D2E882F-8B18-44B6-8FF4-9D4A48B1A72D}" destId="{046A1036-5B97-4F82-AE44-16A49B235ED8}" srcOrd="2" destOrd="0" presId="urn:microsoft.com/office/officeart/2018/2/layout/IconVerticalSolidList"/>
    <dgm:cxn modelId="{334A0C77-253D-47E5-84FA-D8FC29E902AA}" type="presParOf" srcId="{4D2E882F-8B18-44B6-8FF4-9D4A48B1A72D}" destId="{33E48D28-4293-4BC1-B8AD-8EC164EDAE71}" srcOrd="3" destOrd="0" presId="urn:microsoft.com/office/officeart/2018/2/layout/IconVerticalSolidList"/>
    <dgm:cxn modelId="{B7CE1C13-E61E-435A-9653-1854DC603C6D}" type="presParOf" srcId="{B1F0EB54-03A0-4BC9-A48A-51429724F5AD}" destId="{65F8139C-EB9B-4417-9A6A-4057BE22260C}" srcOrd="1" destOrd="0" presId="urn:microsoft.com/office/officeart/2018/2/layout/IconVerticalSolidList"/>
    <dgm:cxn modelId="{FFDD5AE6-B40D-45BA-B38B-1014EE72516C}" type="presParOf" srcId="{B1F0EB54-03A0-4BC9-A48A-51429724F5AD}" destId="{9D965425-70B8-48C7-97EF-68523441C911}" srcOrd="2" destOrd="0" presId="urn:microsoft.com/office/officeart/2018/2/layout/IconVerticalSolidList"/>
    <dgm:cxn modelId="{00A2C73B-FC20-47D7-BCAF-D533DED0E136}" type="presParOf" srcId="{9D965425-70B8-48C7-97EF-68523441C911}" destId="{1C05DE29-0FED-4B6A-9285-9CB548FA853F}" srcOrd="0" destOrd="0" presId="urn:microsoft.com/office/officeart/2018/2/layout/IconVerticalSolidList"/>
    <dgm:cxn modelId="{A69051AE-FF52-454D-AB1A-9E6BEB6C13EA}" type="presParOf" srcId="{9D965425-70B8-48C7-97EF-68523441C911}" destId="{03F4CDFF-73DF-4D85-982E-AF71E2861A2B}" srcOrd="1" destOrd="0" presId="urn:microsoft.com/office/officeart/2018/2/layout/IconVerticalSolidList"/>
    <dgm:cxn modelId="{3D667C71-98D3-485A-A978-A5FF36BA4129}" type="presParOf" srcId="{9D965425-70B8-48C7-97EF-68523441C911}" destId="{313BF3DE-649C-4303-8516-EC8C4848ABE2}" srcOrd="2" destOrd="0" presId="urn:microsoft.com/office/officeart/2018/2/layout/IconVerticalSolidList"/>
    <dgm:cxn modelId="{6D686F09-D33E-475C-8205-704FD659D5CE}" type="presParOf" srcId="{9D965425-70B8-48C7-97EF-68523441C911}" destId="{B18EF3E3-AB13-499A-AE51-736999AD6291}" srcOrd="3" destOrd="0" presId="urn:microsoft.com/office/officeart/2018/2/layout/IconVerticalSolidList"/>
    <dgm:cxn modelId="{A45ADE57-4D1E-4ABF-B971-97222160A648}" type="presParOf" srcId="{B1F0EB54-03A0-4BC9-A48A-51429724F5AD}" destId="{02976F8C-F3F5-4528-BCC7-50BCE9C6C225}" srcOrd="3" destOrd="0" presId="urn:microsoft.com/office/officeart/2018/2/layout/IconVerticalSolidList"/>
    <dgm:cxn modelId="{285535CE-1C8F-424D-AED7-B88EE1B31737}" type="presParOf" srcId="{B1F0EB54-03A0-4BC9-A48A-51429724F5AD}" destId="{E08F4831-3D29-4C29-9AD7-63384F0F1991}" srcOrd="4" destOrd="0" presId="urn:microsoft.com/office/officeart/2018/2/layout/IconVerticalSolidList"/>
    <dgm:cxn modelId="{022BA22E-677D-4B7D-91DE-0E1874AA77E0}" type="presParOf" srcId="{E08F4831-3D29-4C29-9AD7-63384F0F1991}" destId="{04B36A95-C11C-4669-9399-2DB35E3AD3A8}" srcOrd="0" destOrd="0" presId="urn:microsoft.com/office/officeart/2018/2/layout/IconVerticalSolidList"/>
    <dgm:cxn modelId="{F02B0F94-F5EF-4C47-977D-628D0DBB3AEB}" type="presParOf" srcId="{E08F4831-3D29-4C29-9AD7-63384F0F1991}" destId="{B544D674-A356-488C-9E55-DF165FE20CFA}" srcOrd="1" destOrd="0" presId="urn:microsoft.com/office/officeart/2018/2/layout/IconVerticalSolidList"/>
    <dgm:cxn modelId="{7A2EC021-0575-4A75-B69B-E1F5E3C1A96F}" type="presParOf" srcId="{E08F4831-3D29-4C29-9AD7-63384F0F1991}" destId="{BB7F1620-9295-430E-A20D-3C7528ADADC2}" srcOrd="2" destOrd="0" presId="urn:microsoft.com/office/officeart/2018/2/layout/IconVerticalSolidList"/>
    <dgm:cxn modelId="{D7BF270F-C3A2-48A9-9319-4F3F890045B2}" type="presParOf" srcId="{E08F4831-3D29-4C29-9AD7-63384F0F1991}" destId="{E929576F-EAD2-4210-81A4-268459FD11B2}" srcOrd="3" destOrd="0" presId="urn:microsoft.com/office/officeart/2018/2/layout/IconVerticalSolidList"/>
    <dgm:cxn modelId="{B29F06C8-C96D-47D8-8499-8D863FC436DB}" type="presParOf" srcId="{B1F0EB54-03A0-4BC9-A48A-51429724F5AD}" destId="{90443349-F9E1-4653-8176-B6B24241AACF}" srcOrd="5" destOrd="0" presId="urn:microsoft.com/office/officeart/2018/2/layout/IconVerticalSolidList"/>
    <dgm:cxn modelId="{F8025EAC-48E3-45AD-97EE-0A1406F4D476}" type="presParOf" srcId="{B1F0EB54-03A0-4BC9-A48A-51429724F5AD}" destId="{AF4579DC-1F7C-4FA9-8BD9-249202A2D36D}" srcOrd="6" destOrd="0" presId="urn:microsoft.com/office/officeart/2018/2/layout/IconVerticalSolidList"/>
    <dgm:cxn modelId="{5760079B-5C6C-4EB0-B19A-5B9C6CFB9533}" type="presParOf" srcId="{AF4579DC-1F7C-4FA9-8BD9-249202A2D36D}" destId="{DBC59463-7D14-4A47-9786-3923383CD045}" srcOrd="0" destOrd="0" presId="urn:microsoft.com/office/officeart/2018/2/layout/IconVerticalSolidList"/>
    <dgm:cxn modelId="{D31E626B-673D-4400-A12F-6EC4CFACD583}" type="presParOf" srcId="{AF4579DC-1F7C-4FA9-8BD9-249202A2D36D}" destId="{47D1830E-BA26-4068-BDD5-AF1368D1AA98}" srcOrd="1" destOrd="0" presId="urn:microsoft.com/office/officeart/2018/2/layout/IconVerticalSolidList"/>
    <dgm:cxn modelId="{4D32B840-BC7D-4E3C-ADF7-55212CD81D87}" type="presParOf" srcId="{AF4579DC-1F7C-4FA9-8BD9-249202A2D36D}" destId="{D1BA1296-52DF-4C00-8838-53FE69ECCC82}" srcOrd="2" destOrd="0" presId="urn:microsoft.com/office/officeart/2018/2/layout/IconVerticalSolidList"/>
    <dgm:cxn modelId="{144E1CC8-1AA6-46C1-9275-C4F75454A3AB}" type="presParOf" srcId="{AF4579DC-1F7C-4FA9-8BD9-249202A2D36D}" destId="{5CC725FF-1920-4325-B52E-17EA43AD20F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0529B6-7DFD-4E60-95CF-10CEA07D8471}">
      <dsp:nvSpPr>
        <dsp:cNvPr id="0" name=""/>
        <dsp:cNvSpPr/>
      </dsp:nvSpPr>
      <dsp:spPr>
        <a:xfrm>
          <a:off x="376435" y="257115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686468-3A29-4B96-8733-A3B4E9C5A29C}">
      <dsp:nvSpPr>
        <dsp:cNvPr id="0" name=""/>
        <dsp:cNvSpPr/>
      </dsp:nvSpPr>
      <dsp:spPr>
        <a:xfrm>
          <a:off x="610435" y="491115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F10B22-4B7B-4D03-99FC-6B9A603CCDD7}">
      <dsp:nvSpPr>
        <dsp:cNvPr id="0" name=""/>
        <dsp:cNvSpPr/>
      </dsp:nvSpPr>
      <dsp:spPr>
        <a:xfrm>
          <a:off x="25435" y="1697115"/>
          <a:ext cx="1800000" cy="2238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1" kern="1200" dirty="0"/>
            <a:t>Imagine you’ve just joined a technology company.</a:t>
          </a:r>
        </a:p>
      </dsp:txBody>
      <dsp:txXfrm>
        <a:off x="25435" y="1697115"/>
        <a:ext cx="1800000" cy="2238574"/>
      </dsp:txXfrm>
    </dsp:sp>
    <dsp:sp modelId="{CBDC5619-9083-449A-9768-5733B5326ED3}">
      <dsp:nvSpPr>
        <dsp:cNvPr id="0" name=""/>
        <dsp:cNvSpPr/>
      </dsp:nvSpPr>
      <dsp:spPr>
        <a:xfrm>
          <a:off x="2491435" y="257115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0FF144-8DAC-4C40-8ED0-09615C1F919E}">
      <dsp:nvSpPr>
        <dsp:cNvPr id="0" name=""/>
        <dsp:cNvSpPr/>
      </dsp:nvSpPr>
      <dsp:spPr>
        <a:xfrm>
          <a:off x="2725435" y="491115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7D0BC3-7FE7-46F4-AE5C-3E21D41A7497}">
      <dsp:nvSpPr>
        <dsp:cNvPr id="0" name=""/>
        <dsp:cNvSpPr/>
      </dsp:nvSpPr>
      <dsp:spPr>
        <a:xfrm>
          <a:off x="2140435" y="1697115"/>
          <a:ext cx="1800000" cy="2238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1" kern="1200" dirty="0"/>
            <a:t>Your manager says: 'We want a chatbot that can answer any question about our internal documents — policies, manuals, and reports.'</a:t>
          </a:r>
        </a:p>
      </dsp:txBody>
      <dsp:txXfrm>
        <a:off x="2140435" y="1697115"/>
        <a:ext cx="1800000" cy="2238574"/>
      </dsp:txXfrm>
    </dsp:sp>
    <dsp:sp modelId="{0D7CC7CD-D68E-41D0-8305-AF40BCB86B5A}">
      <dsp:nvSpPr>
        <dsp:cNvPr id="0" name=""/>
        <dsp:cNvSpPr/>
      </dsp:nvSpPr>
      <dsp:spPr>
        <a:xfrm>
          <a:off x="4606435" y="257115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81233A-05AB-4DB9-8CD2-3CD058BA463E}">
      <dsp:nvSpPr>
        <dsp:cNvPr id="0" name=""/>
        <dsp:cNvSpPr/>
      </dsp:nvSpPr>
      <dsp:spPr>
        <a:xfrm>
          <a:off x="4840435" y="491115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DD4CA4-DC0E-4075-9763-0CD46C689E84}">
      <dsp:nvSpPr>
        <dsp:cNvPr id="0" name=""/>
        <dsp:cNvSpPr/>
      </dsp:nvSpPr>
      <dsp:spPr>
        <a:xfrm>
          <a:off x="4255435" y="1697115"/>
          <a:ext cx="1800000" cy="2238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 dirty="0"/>
            <a:t>You are tasked with designing how this system would work.</a:t>
          </a:r>
        </a:p>
      </dsp:txBody>
      <dsp:txXfrm>
        <a:off x="4255435" y="1697115"/>
        <a:ext cx="1800000" cy="2238574"/>
      </dsp:txXfrm>
    </dsp:sp>
    <dsp:sp modelId="{273EF68A-4262-48CC-982A-B85B9A43DC84}">
      <dsp:nvSpPr>
        <dsp:cNvPr id="0" name=""/>
        <dsp:cNvSpPr/>
      </dsp:nvSpPr>
      <dsp:spPr>
        <a:xfrm>
          <a:off x="6721435" y="257115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12B54D-B194-4D81-B52F-5CDD410107D9}">
      <dsp:nvSpPr>
        <dsp:cNvPr id="0" name=""/>
        <dsp:cNvSpPr/>
      </dsp:nvSpPr>
      <dsp:spPr>
        <a:xfrm>
          <a:off x="6955435" y="491115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D1A7DC-C2AD-4505-8011-BC92EB018425}">
      <dsp:nvSpPr>
        <dsp:cNvPr id="0" name=""/>
        <dsp:cNvSpPr/>
      </dsp:nvSpPr>
      <dsp:spPr>
        <a:xfrm>
          <a:off x="6370435" y="1697115"/>
          <a:ext cx="1800000" cy="2238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i="1" kern="1200" dirty="0"/>
            <a:t>Activity: Discuss with a partner — how would you approach this problem?</a:t>
          </a:r>
          <a:endParaRPr lang="en-US" sz="2100" kern="1200" dirty="0"/>
        </a:p>
      </dsp:txBody>
      <dsp:txXfrm>
        <a:off x="6370435" y="1697115"/>
        <a:ext cx="1800000" cy="22385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BF3120-FD8A-48E7-8951-040B289886D8}">
      <dsp:nvSpPr>
        <dsp:cNvPr id="0" name=""/>
        <dsp:cNvSpPr/>
      </dsp:nvSpPr>
      <dsp:spPr>
        <a:xfrm>
          <a:off x="425527" y="1062"/>
          <a:ext cx="3350307" cy="20101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Can ChatGPT already answer questions about your company’s private data?</a:t>
          </a:r>
        </a:p>
      </dsp:txBody>
      <dsp:txXfrm>
        <a:off x="425527" y="1062"/>
        <a:ext cx="3350307" cy="2010184"/>
      </dsp:txXfrm>
    </dsp:sp>
    <dsp:sp modelId="{882C2B5A-6612-4A00-AE63-4FFB06E511FB}">
      <dsp:nvSpPr>
        <dsp:cNvPr id="0" name=""/>
        <dsp:cNvSpPr/>
      </dsp:nvSpPr>
      <dsp:spPr>
        <a:xfrm>
          <a:off x="4110865" y="1062"/>
          <a:ext cx="3350307" cy="2010184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If not, how might you make it possible?</a:t>
          </a:r>
        </a:p>
      </dsp:txBody>
      <dsp:txXfrm>
        <a:off x="4110865" y="1062"/>
        <a:ext cx="3350307" cy="2010184"/>
      </dsp:txXfrm>
    </dsp:sp>
    <dsp:sp modelId="{AE6D9EC4-6E7C-4C97-BAA2-837E76D3B7F3}">
      <dsp:nvSpPr>
        <dsp:cNvPr id="0" name=""/>
        <dsp:cNvSpPr/>
      </dsp:nvSpPr>
      <dsp:spPr>
        <a:xfrm>
          <a:off x="425527" y="2346277"/>
          <a:ext cx="3350307" cy="2010184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What challenges could arise with privacy, security, or model access?</a:t>
          </a:r>
        </a:p>
      </dsp:txBody>
      <dsp:txXfrm>
        <a:off x="425527" y="2346277"/>
        <a:ext cx="3350307" cy="2010184"/>
      </dsp:txXfrm>
    </dsp:sp>
    <dsp:sp modelId="{DEEF935F-F246-4E9C-A37D-6C7D2FCDADE2}">
      <dsp:nvSpPr>
        <dsp:cNvPr id="0" name=""/>
        <dsp:cNvSpPr/>
      </dsp:nvSpPr>
      <dsp:spPr>
        <a:xfrm>
          <a:off x="4110865" y="2346277"/>
          <a:ext cx="3350307" cy="2010184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i="1" kern="1200" dirty="0"/>
            <a:t>*Activity: Share your ideas. What would be your first technical step?*</a:t>
          </a:r>
          <a:endParaRPr lang="en-US" sz="2700" kern="1200" dirty="0"/>
        </a:p>
      </dsp:txBody>
      <dsp:txXfrm>
        <a:off x="4110865" y="2346277"/>
        <a:ext cx="3350307" cy="201018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FE8FD7-CD94-45E1-A22B-315A1FA21979}">
      <dsp:nvSpPr>
        <dsp:cNvPr id="0" name=""/>
        <dsp:cNvSpPr/>
      </dsp:nvSpPr>
      <dsp:spPr>
        <a:xfrm>
          <a:off x="0" y="531"/>
          <a:ext cx="7886700" cy="12447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1D5A0F-CD47-488B-96D4-548C89041390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1A7B86-3596-438B-B651-2F4D64CE1270}">
      <dsp:nvSpPr>
        <dsp:cNvPr id="0" name=""/>
        <dsp:cNvSpPr/>
      </dsp:nvSpPr>
      <dsp:spPr>
        <a:xfrm>
          <a:off x="1437631" y="531"/>
          <a:ext cx="64490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ChatGPT and similar models do not have access to private internal data by default.</a:t>
          </a:r>
        </a:p>
      </dsp:txBody>
      <dsp:txXfrm>
        <a:off x="1437631" y="531"/>
        <a:ext cx="6449068" cy="1244702"/>
      </dsp:txXfrm>
    </dsp:sp>
    <dsp:sp modelId="{E0228B58-0D2C-4444-B7CF-961C378A33A8}">
      <dsp:nvSpPr>
        <dsp:cNvPr id="0" name=""/>
        <dsp:cNvSpPr/>
      </dsp:nvSpPr>
      <dsp:spPr>
        <a:xfrm>
          <a:off x="0" y="1556410"/>
          <a:ext cx="7886700" cy="12447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8B85E9-6062-4E79-AAB8-0D9D279946A0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B91113-1906-4AD8-BC96-2AAAA7ECCD89}">
      <dsp:nvSpPr>
        <dsp:cNvPr id="0" name=""/>
        <dsp:cNvSpPr/>
      </dsp:nvSpPr>
      <dsp:spPr>
        <a:xfrm>
          <a:off x="1437631" y="1556410"/>
          <a:ext cx="64490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They are trained on public or licensed datasets up to a certain cut-off date.</a:t>
          </a:r>
        </a:p>
      </dsp:txBody>
      <dsp:txXfrm>
        <a:off x="1437631" y="1556410"/>
        <a:ext cx="6449068" cy="1244702"/>
      </dsp:txXfrm>
    </dsp:sp>
    <dsp:sp modelId="{EBDA7D18-7D72-46AA-B589-FC09992F596B}">
      <dsp:nvSpPr>
        <dsp:cNvPr id="0" name=""/>
        <dsp:cNvSpPr/>
      </dsp:nvSpPr>
      <dsp:spPr>
        <a:xfrm>
          <a:off x="0" y="3112289"/>
          <a:ext cx="7886700" cy="12447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BBC642-9A56-4348-A118-7DA8A01CC198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7756A5-BBC6-4EEB-A932-121143FAF9AC}">
      <dsp:nvSpPr>
        <dsp:cNvPr id="0" name=""/>
        <dsp:cNvSpPr/>
      </dsp:nvSpPr>
      <dsp:spPr>
        <a:xfrm>
          <a:off x="1437631" y="3112289"/>
          <a:ext cx="64490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To make them work with private data, we must connect them with new information sources or adapt them through fine-tuning or retrieval.</a:t>
          </a:r>
        </a:p>
      </dsp:txBody>
      <dsp:txXfrm>
        <a:off x="1437631" y="3112289"/>
        <a:ext cx="6449068" cy="12447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4A8E3F-DAF0-49EF-9E25-0388ECA47693}">
      <dsp:nvSpPr>
        <dsp:cNvPr id="0" name=""/>
        <dsp:cNvSpPr/>
      </dsp:nvSpPr>
      <dsp:spPr>
        <a:xfrm>
          <a:off x="0" y="2531"/>
          <a:ext cx="459105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C26E3-565F-49B4-9543-CC662376F2AE}">
      <dsp:nvSpPr>
        <dsp:cNvPr id="0" name=""/>
        <dsp:cNvSpPr/>
      </dsp:nvSpPr>
      <dsp:spPr>
        <a:xfrm>
          <a:off x="0" y="2531"/>
          <a:ext cx="4591050" cy="1726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Encoder-only (Masked Language Modeling): (e.g)BERT  bidirectional context, used for understanding tasks (classification, NER) consider it as models that understands text .</a:t>
          </a:r>
          <a:endParaRPr lang="en-US" sz="2200" kern="1200"/>
        </a:p>
      </dsp:txBody>
      <dsp:txXfrm>
        <a:off x="0" y="2531"/>
        <a:ext cx="4591050" cy="1726500"/>
      </dsp:txXfrm>
    </dsp:sp>
    <dsp:sp modelId="{CE22D9B4-3151-4D55-A766-DAAAD3F8CF58}">
      <dsp:nvSpPr>
        <dsp:cNvPr id="0" name=""/>
        <dsp:cNvSpPr/>
      </dsp:nvSpPr>
      <dsp:spPr>
        <a:xfrm>
          <a:off x="0" y="1729032"/>
          <a:ext cx="4591050" cy="0"/>
        </a:xfrm>
        <a:prstGeom prst="line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9C8B31-E802-4FF4-B7B9-E0F7FA84129F}">
      <dsp:nvSpPr>
        <dsp:cNvPr id="0" name=""/>
        <dsp:cNvSpPr/>
      </dsp:nvSpPr>
      <dsp:spPr>
        <a:xfrm>
          <a:off x="0" y="1729032"/>
          <a:ext cx="4591050" cy="1726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Encoder–Decoder: (e.g) T5 — sequence-to-sequence, used for translation, summarisation, QA consider it as models that transforms text.</a:t>
          </a:r>
          <a:endParaRPr lang="en-US" sz="2200" kern="1200"/>
        </a:p>
      </dsp:txBody>
      <dsp:txXfrm>
        <a:off x="0" y="1729032"/>
        <a:ext cx="4591050" cy="1726500"/>
      </dsp:txXfrm>
    </dsp:sp>
    <dsp:sp modelId="{9587CBE5-B75E-45BF-BDA5-656879F56FAF}">
      <dsp:nvSpPr>
        <dsp:cNvPr id="0" name=""/>
        <dsp:cNvSpPr/>
      </dsp:nvSpPr>
      <dsp:spPr>
        <a:xfrm>
          <a:off x="0" y="3455532"/>
          <a:ext cx="4591050" cy="0"/>
        </a:xfrm>
        <a:prstGeom prst="lin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CFB17F-67FA-4C93-98BD-3E8ACE55CF18}">
      <dsp:nvSpPr>
        <dsp:cNvPr id="0" name=""/>
        <dsp:cNvSpPr/>
      </dsp:nvSpPr>
      <dsp:spPr>
        <a:xfrm>
          <a:off x="0" y="3455532"/>
          <a:ext cx="4591050" cy="1726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Decoder-only (Casual Language Modeling): (e.g) GPT — autoregressive, used for generation, dialogue, reasoning considers it as models that generate text.</a:t>
          </a:r>
          <a:endParaRPr lang="en-US" sz="2200" kern="1200"/>
        </a:p>
      </dsp:txBody>
      <dsp:txXfrm>
        <a:off x="0" y="3455532"/>
        <a:ext cx="4591050" cy="17265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AFA858-ABCE-4152-ADBB-65A9B1FAC987}">
      <dsp:nvSpPr>
        <dsp:cNvPr id="0" name=""/>
        <dsp:cNvSpPr/>
      </dsp:nvSpPr>
      <dsp:spPr>
        <a:xfrm>
          <a:off x="0" y="2656"/>
          <a:ext cx="512292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F8E802-D6E6-453E-8851-6DB091A28806}">
      <dsp:nvSpPr>
        <dsp:cNvPr id="0" name=""/>
        <dsp:cNvSpPr/>
      </dsp:nvSpPr>
      <dsp:spPr>
        <a:xfrm>
          <a:off x="0" y="2656"/>
          <a:ext cx="5122926" cy="18117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In this section, we’ll build a shared vocabulary to discuss Large Language Models (LLMs).</a:t>
          </a:r>
        </a:p>
      </dsp:txBody>
      <dsp:txXfrm>
        <a:off x="0" y="2656"/>
        <a:ext cx="5122926" cy="1811788"/>
      </dsp:txXfrm>
    </dsp:sp>
    <dsp:sp modelId="{F98AB341-67A7-4EE8-AD87-5AE055EE6E1A}">
      <dsp:nvSpPr>
        <dsp:cNvPr id="0" name=""/>
        <dsp:cNvSpPr/>
      </dsp:nvSpPr>
      <dsp:spPr>
        <a:xfrm>
          <a:off x="0" y="1814445"/>
          <a:ext cx="512292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9F46-9D25-4A16-A6CC-2D1E95EC61C6}">
      <dsp:nvSpPr>
        <dsp:cNvPr id="0" name=""/>
        <dsp:cNvSpPr/>
      </dsp:nvSpPr>
      <dsp:spPr>
        <a:xfrm>
          <a:off x="0" y="1814445"/>
          <a:ext cx="5122926" cy="18117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Understanding these terms will help us reason about model behaviour and limitations.</a:t>
          </a:r>
        </a:p>
      </dsp:txBody>
      <dsp:txXfrm>
        <a:off x="0" y="1814445"/>
        <a:ext cx="5122926" cy="1811788"/>
      </dsp:txXfrm>
    </dsp:sp>
    <dsp:sp modelId="{AFC5E027-1B9B-4731-A5B6-6BD1ED42B0A1}">
      <dsp:nvSpPr>
        <dsp:cNvPr id="0" name=""/>
        <dsp:cNvSpPr/>
      </dsp:nvSpPr>
      <dsp:spPr>
        <a:xfrm>
          <a:off x="0" y="3626234"/>
          <a:ext cx="512292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0312A7-6422-4C7B-8CE5-57C3D70B74AB}">
      <dsp:nvSpPr>
        <dsp:cNvPr id="0" name=""/>
        <dsp:cNvSpPr/>
      </dsp:nvSpPr>
      <dsp:spPr>
        <a:xfrm>
          <a:off x="0" y="3626234"/>
          <a:ext cx="5122926" cy="18117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We’ll explore prompts, tokens, context windows, and how inference works.</a:t>
          </a:r>
        </a:p>
      </dsp:txBody>
      <dsp:txXfrm>
        <a:off x="0" y="3626234"/>
        <a:ext cx="5122926" cy="181178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1EFB6E-A261-4964-8661-55D6D643659A}">
      <dsp:nvSpPr>
        <dsp:cNvPr id="0" name=""/>
        <dsp:cNvSpPr/>
      </dsp:nvSpPr>
      <dsp:spPr>
        <a:xfrm>
          <a:off x="425527" y="1062"/>
          <a:ext cx="3350307" cy="201018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 *prompt* is the input text or question given to the model.</a:t>
          </a:r>
        </a:p>
      </dsp:txBody>
      <dsp:txXfrm>
        <a:off x="425527" y="1062"/>
        <a:ext cx="3350307" cy="2010184"/>
      </dsp:txXfrm>
    </dsp:sp>
    <dsp:sp modelId="{001BC319-5E99-4DF5-9F28-C71A906B3B63}">
      <dsp:nvSpPr>
        <dsp:cNvPr id="0" name=""/>
        <dsp:cNvSpPr/>
      </dsp:nvSpPr>
      <dsp:spPr>
        <a:xfrm>
          <a:off x="4110865" y="1062"/>
          <a:ext cx="3350307" cy="201018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 *completion* is the model’s generated output in response.</a:t>
          </a:r>
        </a:p>
      </dsp:txBody>
      <dsp:txXfrm>
        <a:off x="4110865" y="1062"/>
        <a:ext cx="3350307" cy="2010184"/>
      </dsp:txXfrm>
    </dsp:sp>
    <dsp:sp modelId="{12A0E064-EE08-4097-B8A9-E1EF79618361}">
      <dsp:nvSpPr>
        <dsp:cNvPr id="0" name=""/>
        <dsp:cNvSpPr/>
      </dsp:nvSpPr>
      <dsp:spPr>
        <a:xfrm>
          <a:off x="2268196" y="2346277"/>
          <a:ext cx="3350307" cy="201018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Inference is the process of generating the completion from the prompt using the trained model.</a:t>
          </a:r>
        </a:p>
      </dsp:txBody>
      <dsp:txXfrm>
        <a:off x="2268196" y="2346277"/>
        <a:ext cx="3350307" cy="201018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069D06-0010-4C44-8527-885965562069}">
      <dsp:nvSpPr>
        <dsp:cNvPr id="0" name=""/>
        <dsp:cNvSpPr/>
      </dsp:nvSpPr>
      <dsp:spPr>
        <a:xfrm>
          <a:off x="0" y="0"/>
          <a:ext cx="512292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549A8D-7CD8-454B-836C-DF70D1581AD4}">
      <dsp:nvSpPr>
        <dsp:cNvPr id="0" name=""/>
        <dsp:cNvSpPr/>
      </dsp:nvSpPr>
      <dsp:spPr>
        <a:xfrm>
          <a:off x="0" y="0"/>
          <a:ext cx="5122926" cy="1360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Models process text as tokens — small chunks such as subwords, characters, or bytes.</a:t>
          </a:r>
        </a:p>
      </dsp:txBody>
      <dsp:txXfrm>
        <a:off x="0" y="0"/>
        <a:ext cx="5122926" cy="1360170"/>
      </dsp:txXfrm>
    </dsp:sp>
    <dsp:sp modelId="{8F60F9A0-48FD-4E00-86FC-4D2B7D38E8FD}">
      <dsp:nvSpPr>
        <dsp:cNvPr id="0" name=""/>
        <dsp:cNvSpPr/>
      </dsp:nvSpPr>
      <dsp:spPr>
        <a:xfrm>
          <a:off x="0" y="1360170"/>
          <a:ext cx="512292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AE53A3-EAEB-4A2B-A240-44D64F8A0211}">
      <dsp:nvSpPr>
        <dsp:cNvPr id="0" name=""/>
        <dsp:cNvSpPr/>
      </dsp:nvSpPr>
      <dsp:spPr>
        <a:xfrm>
          <a:off x="0" y="1360170"/>
          <a:ext cx="5122926" cy="1360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Tokenisation splits text into these units for model input.</a:t>
          </a:r>
        </a:p>
      </dsp:txBody>
      <dsp:txXfrm>
        <a:off x="0" y="1360170"/>
        <a:ext cx="5122926" cy="1360170"/>
      </dsp:txXfrm>
    </dsp:sp>
    <dsp:sp modelId="{7436C53D-DBC8-4354-82B2-2CDCC177A5F9}">
      <dsp:nvSpPr>
        <dsp:cNvPr id="0" name=""/>
        <dsp:cNvSpPr/>
      </dsp:nvSpPr>
      <dsp:spPr>
        <a:xfrm>
          <a:off x="0" y="2720340"/>
          <a:ext cx="512292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66B708-0632-486B-A745-FBBC7F5933BF}">
      <dsp:nvSpPr>
        <dsp:cNvPr id="0" name=""/>
        <dsp:cNvSpPr/>
      </dsp:nvSpPr>
      <dsp:spPr>
        <a:xfrm>
          <a:off x="0" y="2720340"/>
          <a:ext cx="5122926" cy="1360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Example: 'Chatbots are powerful.' → ['Chat', 'bots', ' are', ' powerful', '.']</a:t>
          </a:r>
        </a:p>
      </dsp:txBody>
      <dsp:txXfrm>
        <a:off x="0" y="2720340"/>
        <a:ext cx="5122926" cy="1360170"/>
      </dsp:txXfrm>
    </dsp:sp>
    <dsp:sp modelId="{63CE3FB1-4FFE-4F95-A22E-DB7ACABC8D20}">
      <dsp:nvSpPr>
        <dsp:cNvPr id="0" name=""/>
        <dsp:cNvSpPr/>
      </dsp:nvSpPr>
      <dsp:spPr>
        <a:xfrm>
          <a:off x="0" y="4080509"/>
          <a:ext cx="512292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20596A-68D5-4B95-82EB-5EA9D424B99B}">
      <dsp:nvSpPr>
        <dsp:cNvPr id="0" name=""/>
        <dsp:cNvSpPr/>
      </dsp:nvSpPr>
      <dsp:spPr>
        <a:xfrm>
          <a:off x="0" y="4080510"/>
          <a:ext cx="5122926" cy="1360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Each token has an integer ID looked up in a vocabulary.</a:t>
          </a:r>
        </a:p>
      </dsp:txBody>
      <dsp:txXfrm>
        <a:off x="0" y="4080510"/>
        <a:ext cx="5122926" cy="136017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696BFA-125C-4C90-A72F-E7D33D3A8E2E}">
      <dsp:nvSpPr>
        <dsp:cNvPr id="0" name=""/>
        <dsp:cNvSpPr/>
      </dsp:nvSpPr>
      <dsp:spPr>
        <a:xfrm>
          <a:off x="0" y="0"/>
          <a:ext cx="512292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4CD1C3-AA03-4D4B-81F5-2A25A3049AF5}">
      <dsp:nvSpPr>
        <dsp:cNvPr id="0" name=""/>
        <dsp:cNvSpPr/>
      </dsp:nvSpPr>
      <dsp:spPr>
        <a:xfrm>
          <a:off x="0" y="0"/>
          <a:ext cx="5122926" cy="1360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The *context window* is the maximum number of tokens the model can attend to at once.</a:t>
          </a:r>
        </a:p>
      </dsp:txBody>
      <dsp:txXfrm>
        <a:off x="0" y="0"/>
        <a:ext cx="5122926" cy="1360170"/>
      </dsp:txXfrm>
    </dsp:sp>
    <dsp:sp modelId="{66993F26-F0B9-4E53-813E-7160CF5A2A74}">
      <dsp:nvSpPr>
        <dsp:cNvPr id="0" name=""/>
        <dsp:cNvSpPr/>
      </dsp:nvSpPr>
      <dsp:spPr>
        <a:xfrm>
          <a:off x="0" y="1360170"/>
          <a:ext cx="512292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4FB5ED-17A5-4F09-9B58-2F50C82E8ED2}">
      <dsp:nvSpPr>
        <dsp:cNvPr id="0" name=""/>
        <dsp:cNvSpPr/>
      </dsp:nvSpPr>
      <dsp:spPr>
        <a:xfrm>
          <a:off x="0" y="1360170"/>
          <a:ext cx="5122926" cy="1360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If input exceeds the window, earlier tokens are truncated or ignored.</a:t>
          </a:r>
        </a:p>
      </dsp:txBody>
      <dsp:txXfrm>
        <a:off x="0" y="1360170"/>
        <a:ext cx="5122926" cy="1360170"/>
      </dsp:txXfrm>
    </dsp:sp>
    <dsp:sp modelId="{0A5DBEA9-0B7A-4F00-AA47-CF9049068390}">
      <dsp:nvSpPr>
        <dsp:cNvPr id="0" name=""/>
        <dsp:cNvSpPr/>
      </dsp:nvSpPr>
      <dsp:spPr>
        <a:xfrm>
          <a:off x="0" y="2720340"/>
          <a:ext cx="512292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6231D1-F224-4EAB-8398-BE589BB82E55}">
      <dsp:nvSpPr>
        <dsp:cNvPr id="0" name=""/>
        <dsp:cNvSpPr/>
      </dsp:nvSpPr>
      <dsp:spPr>
        <a:xfrm>
          <a:off x="0" y="2720340"/>
          <a:ext cx="5122926" cy="1360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Modern models range from 2k to 200k tokens depending on architecture.</a:t>
          </a:r>
        </a:p>
      </dsp:txBody>
      <dsp:txXfrm>
        <a:off x="0" y="2720340"/>
        <a:ext cx="5122926" cy="1360170"/>
      </dsp:txXfrm>
    </dsp:sp>
    <dsp:sp modelId="{BC0FF3B1-6E48-4381-A8EF-C1A0C417DFFB}">
      <dsp:nvSpPr>
        <dsp:cNvPr id="0" name=""/>
        <dsp:cNvSpPr/>
      </dsp:nvSpPr>
      <dsp:spPr>
        <a:xfrm>
          <a:off x="0" y="4080509"/>
          <a:ext cx="512292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3FC5A8-1D0F-446B-91F4-93242C9B8710}">
      <dsp:nvSpPr>
        <dsp:cNvPr id="0" name=""/>
        <dsp:cNvSpPr/>
      </dsp:nvSpPr>
      <dsp:spPr>
        <a:xfrm>
          <a:off x="0" y="4080510"/>
          <a:ext cx="5122926" cy="1360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 dirty="0"/>
        </a:p>
      </dsp:txBody>
      <dsp:txXfrm>
        <a:off x="0" y="4080510"/>
        <a:ext cx="5122926" cy="136017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6DF82-98B9-48C2-A4BB-E67670BE154D}">
      <dsp:nvSpPr>
        <dsp:cNvPr id="0" name=""/>
        <dsp:cNvSpPr/>
      </dsp:nvSpPr>
      <dsp:spPr>
        <a:xfrm>
          <a:off x="0" y="531"/>
          <a:ext cx="7886700" cy="12447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6B705B-19D2-4B47-8246-E9036251D526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29EBC5-A819-4D60-9C9A-0FCAD08E4C76}">
      <dsp:nvSpPr>
        <dsp:cNvPr id="0" name=""/>
        <dsp:cNvSpPr/>
      </dsp:nvSpPr>
      <dsp:spPr>
        <a:xfrm>
          <a:off x="1437631" y="531"/>
          <a:ext cx="64490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Prompt engineering: crafting instructions that guide LLM behaviour.</a:t>
          </a:r>
        </a:p>
      </dsp:txBody>
      <dsp:txXfrm>
        <a:off x="1437631" y="531"/>
        <a:ext cx="6449068" cy="1244702"/>
      </dsp:txXfrm>
    </dsp:sp>
    <dsp:sp modelId="{C9F7474C-1BF6-4FFC-92F4-E07E3805042B}">
      <dsp:nvSpPr>
        <dsp:cNvPr id="0" name=""/>
        <dsp:cNvSpPr/>
      </dsp:nvSpPr>
      <dsp:spPr>
        <a:xfrm>
          <a:off x="0" y="1556410"/>
          <a:ext cx="7886700" cy="12447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73814D-A809-4236-9402-DB6A39C76F71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BB5360-A88F-45CD-BB4B-CE33CD7DEFFB}">
      <dsp:nvSpPr>
        <dsp:cNvPr id="0" name=""/>
        <dsp:cNvSpPr/>
      </dsp:nvSpPr>
      <dsp:spPr>
        <a:xfrm>
          <a:off x="1437631" y="1556410"/>
          <a:ext cx="64490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Goal: produce reliable, interpretable, and reproducible outputs.</a:t>
          </a:r>
        </a:p>
      </dsp:txBody>
      <dsp:txXfrm>
        <a:off x="1437631" y="1556410"/>
        <a:ext cx="6449068" cy="1244702"/>
      </dsp:txXfrm>
    </dsp:sp>
    <dsp:sp modelId="{C852C9B4-B8EA-46C7-A29F-4A4873A4CC02}">
      <dsp:nvSpPr>
        <dsp:cNvPr id="0" name=""/>
        <dsp:cNvSpPr/>
      </dsp:nvSpPr>
      <dsp:spPr>
        <a:xfrm>
          <a:off x="0" y="3112289"/>
          <a:ext cx="7886700" cy="12447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534FE9-A327-4328-AF84-520289C73B85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FA2FD0-FC3C-44B5-BA70-2D6AEC834514}">
      <dsp:nvSpPr>
        <dsp:cNvPr id="0" name=""/>
        <dsp:cNvSpPr/>
      </dsp:nvSpPr>
      <dsp:spPr>
        <a:xfrm>
          <a:off x="1437631" y="3112289"/>
          <a:ext cx="64490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We’ll cover prompting strategies, patterns, and in-context learning.</a:t>
          </a:r>
        </a:p>
      </dsp:txBody>
      <dsp:txXfrm>
        <a:off x="1437631" y="3112289"/>
        <a:ext cx="6449068" cy="124470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7C973A-B534-4ECE-8876-2F02725DDE23}">
      <dsp:nvSpPr>
        <dsp:cNvPr id="0" name=""/>
        <dsp:cNvSpPr/>
      </dsp:nvSpPr>
      <dsp:spPr>
        <a:xfrm>
          <a:off x="0" y="0"/>
          <a:ext cx="6309360" cy="9572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When we give a prompt, we kind of query that learned knowledge.</a:t>
          </a:r>
          <a:endParaRPr lang="en-US" sz="1900" kern="1200" dirty="0"/>
        </a:p>
      </dsp:txBody>
      <dsp:txXfrm>
        <a:off x="28038" y="28038"/>
        <a:ext cx="5195473" cy="901218"/>
      </dsp:txXfrm>
    </dsp:sp>
    <dsp:sp modelId="{A021C75B-CDDC-46B4-BC63-486D4B77650C}">
      <dsp:nvSpPr>
        <dsp:cNvPr id="0" name=""/>
        <dsp:cNvSpPr/>
      </dsp:nvSpPr>
      <dsp:spPr>
        <a:xfrm>
          <a:off x="528408" y="1131347"/>
          <a:ext cx="6309360" cy="95729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model recognises task patterns — translation, summarisation, classification, etc.</a:t>
          </a:r>
        </a:p>
      </dsp:txBody>
      <dsp:txXfrm>
        <a:off x="556446" y="1159385"/>
        <a:ext cx="5102633" cy="901218"/>
      </dsp:txXfrm>
    </dsp:sp>
    <dsp:sp modelId="{979F1CCC-3BCF-4DBC-9E87-E92606E8FCDD}">
      <dsp:nvSpPr>
        <dsp:cNvPr id="0" name=""/>
        <dsp:cNvSpPr/>
      </dsp:nvSpPr>
      <dsp:spPr>
        <a:xfrm>
          <a:off x="1048931" y="2262695"/>
          <a:ext cx="6309360" cy="95729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Prompts act as instructions: they activate relevant parts of the model’s learned representations.</a:t>
          </a:r>
        </a:p>
      </dsp:txBody>
      <dsp:txXfrm>
        <a:off x="1076969" y="2290733"/>
        <a:ext cx="5110520" cy="901218"/>
      </dsp:txXfrm>
    </dsp:sp>
    <dsp:sp modelId="{B8624469-7A96-4E76-BDDB-BCD999466B77}">
      <dsp:nvSpPr>
        <dsp:cNvPr id="0" name=""/>
        <dsp:cNvSpPr/>
      </dsp:nvSpPr>
      <dsp:spPr>
        <a:xfrm>
          <a:off x="1577340" y="3394043"/>
          <a:ext cx="6309360" cy="95729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Few-shot examples strengthen this activation through pattern matching.</a:t>
          </a:r>
        </a:p>
      </dsp:txBody>
      <dsp:txXfrm>
        <a:off x="1605378" y="3422081"/>
        <a:ext cx="5102633" cy="901218"/>
      </dsp:txXfrm>
    </dsp:sp>
    <dsp:sp modelId="{CC426CAD-1056-413E-803F-63723B5FBC65}">
      <dsp:nvSpPr>
        <dsp:cNvPr id="0" name=""/>
        <dsp:cNvSpPr/>
      </dsp:nvSpPr>
      <dsp:spPr>
        <a:xfrm>
          <a:off x="5687118" y="733200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5827122" y="733200"/>
        <a:ext cx="342233" cy="468236"/>
      </dsp:txXfrm>
    </dsp:sp>
    <dsp:sp modelId="{5B70335C-4961-4C71-BAA6-DF9CF5A694AD}">
      <dsp:nvSpPr>
        <dsp:cNvPr id="0" name=""/>
        <dsp:cNvSpPr/>
      </dsp:nvSpPr>
      <dsp:spPr>
        <a:xfrm>
          <a:off x="6215527" y="1864548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6355531" y="1864548"/>
        <a:ext cx="342233" cy="468236"/>
      </dsp:txXfrm>
    </dsp:sp>
    <dsp:sp modelId="{6E9DDF36-F27D-491A-A7C2-8263F199DDCC}">
      <dsp:nvSpPr>
        <dsp:cNvPr id="0" name=""/>
        <dsp:cNvSpPr/>
      </dsp:nvSpPr>
      <dsp:spPr>
        <a:xfrm>
          <a:off x="6736049" y="2995896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6876053" y="2995896"/>
        <a:ext cx="342233" cy="46823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97971D-88C3-45F0-A5C1-16EA1AB0D29B}">
      <dsp:nvSpPr>
        <dsp:cNvPr id="0" name=""/>
        <dsp:cNvSpPr/>
      </dsp:nvSpPr>
      <dsp:spPr>
        <a:xfrm>
          <a:off x="0" y="573683"/>
          <a:ext cx="2464593" cy="147875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Try live:</a:t>
          </a:r>
        </a:p>
      </dsp:txBody>
      <dsp:txXfrm>
        <a:off x="0" y="573683"/>
        <a:ext cx="2464593" cy="1478756"/>
      </dsp:txXfrm>
    </dsp:sp>
    <dsp:sp modelId="{18DCB003-2695-4947-B1FC-71731010D727}">
      <dsp:nvSpPr>
        <dsp:cNvPr id="0" name=""/>
        <dsp:cNvSpPr/>
      </dsp:nvSpPr>
      <dsp:spPr>
        <a:xfrm>
          <a:off x="2711053" y="573683"/>
          <a:ext cx="2464593" cy="1478756"/>
        </a:xfrm>
        <a:prstGeom prst="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'Translate “The cat sits on the mat” to French.'</a:t>
          </a:r>
        </a:p>
      </dsp:txBody>
      <dsp:txXfrm>
        <a:off x="2711053" y="573683"/>
        <a:ext cx="2464593" cy="1478756"/>
      </dsp:txXfrm>
    </dsp:sp>
    <dsp:sp modelId="{DE65C32E-C568-4E1C-B3EC-6DE487139AC4}">
      <dsp:nvSpPr>
        <dsp:cNvPr id="0" name=""/>
        <dsp:cNvSpPr/>
      </dsp:nvSpPr>
      <dsp:spPr>
        <a:xfrm>
          <a:off x="5422106" y="573683"/>
          <a:ext cx="2464593" cy="1478756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'Summarise this paragraph in one sentence.'</a:t>
          </a:r>
        </a:p>
      </dsp:txBody>
      <dsp:txXfrm>
        <a:off x="5422106" y="573683"/>
        <a:ext cx="2464593" cy="1478756"/>
      </dsp:txXfrm>
    </dsp:sp>
    <dsp:sp modelId="{35FD59C8-04E1-45AD-A45F-E53CC53A69A6}">
      <dsp:nvSpPr>
        <dsp:cNvPr id="0" name=""/>
        <dsp:cNvSpPr/>
      </dsp:nvSpPr>
      <dsp:spPr>
        <a:xfrm>
          <a:off x="1355526" y="2298898"/>
          <a:ext cx="2464593" cy="1478756"/>
        </a:xfrm>
        <a:prstGeom prst="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Models perform tasks they weren’t explicitly trained for — thanks to pretraining.</a:t>
          </a:r>
        </a:p>
      </dsp:txBody>
      <dsp:txXfrm>
        <a:off x="1355526" y="2298898"/>
        <a:ext cx="2464593" cy="1478756"/>
      </dsp:txXfrm>
    </dsp:sp>
    <dsp:sp modelId="{CA65B44C-B97E-4B54-B87A-F3DE25B53808}">
      <dsp:nvSpPr>
        <dsp:cNvPr id="0" name=""/>
        <dsp:cNvSpPr/>
      </dsp:nvSpPr>
      <dsp:spPr>
        <a:xfrm>
          <a:off x="4066579" y="2298898"/>
          <a:ext cx="2464593" cy="1478756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Prompting leverages this knowledge to </a:t>
          </a:r>
          <a:r>
            <a:rPr lang="en-US" sz="2000" kern="1200" dirty="0" err="1"/>
            <a:t>generalise</a:t>
          </a:r>
          <a:r>
            <a:rPr lang="en-US" sz="2000" kern="1200" dirty="0"/>
            <a:t> across many tasks.</a:t>
          </a:r>
        </a:p>
      </dsp:txBody>
      <dsp:txXfrm>
        <a:off x="4066579" y="2298898"/>
        <a:ext cx="2464593" cy="147875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B887BE-5FB5-4A69-9BC8-CAE2BB9A62FB}">
      <dsp:nvSpPr>
        <dsp:cNvPr id="0" name=""/>
        <dsp:cNvSpPr/>
      </dsp:nvSpPr>
      <dsp:spPr>
        <a:xfrm>
          <a:off x="0" y="0"/>
          <a:ext cx="459105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CA5219-B44E-4E56-A364-2F9C49D54862}">
      <dsp:nvSpPr>
        <dsp:cNvPr id="0" name=""/>
        <dsp:cNvSpPr/>
      </dsp:nvSpPr>
      <dsp:spPr>
        <a:xfrm>
          <a:off x="0" y="0"/>
          <a:ext cx="918210" cy="1296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Zero</a:t>
          </a:r>
        </a:p>
      </dsp:txBody>
      <dsp:txXfrm>
        <a:off x="0" y="0"/>
        <a:ext cx="918210" cy="1296141"/>
      </dsp:txXfrm>
    </dsp:sp>
    <dsp:sp modelId="{F7E3B2F1-02E5-44B4-9627-CC6A7476E073}">
      <dsp:nvSpPr>
        <dsp:cNvPr id="0" name=""/>
        <dsp:cNvSpPr/>
      </dsp:nvSpPr>
      <dsp:spPr>
        <a:xfrm>
          <a:off x="987075" y="58857"/>
          <a:ext cx="3603974" cy="11771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Zero-shot: no examples; rely on model’s general knowledge.</a:t>
          </a:r>
        </a:p>
      </dsp:txBody>
      <dsp:txXfrm>
        <a:off x="987075" y="58857"/>
        <a:ext cx="3603974" cy="1177159"/>
      </dsp:txXfrm>
    </dsp:sp>
    <dsp:sp modelId="{C3165503-C500-41D2-A6AD-04ABFD68998F}">
      <dsp:nvSpPr>
        <dsp:cNvPr id="0" name=""/>
        <dsp:cNvSpPr/>
      </dsp:nvSpPr>
      <dsp:spPr>
        <a:xfrm>
          <a:off x="918210" y="1236017"/>
          <a:ext cx="36728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1AB077-CDA5-48C0-8ABD-01090F63C55E}">
      <dsp:nvSpPr>
        <dsp:cNvPr id="0" name=""/>
        <dsp:cNvSpPr/>
      </dsp:nvSpPr>
      <dsp:spPr>
        <a:xfrm>
          <a:off x="0" y="1296141"/>
          <a:ext cx="4591050" cy="0"/>
        </a:xfrm>
        <a:prstGeom prst="line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D930F3-598F-4D00-880D-0ACC7C6B867C}">
      <dsp:nvSpPr>
        <dsp:cNvPr id="0" name=""/>
        <dsp:cNvSpPr/>
      </dsp:nvSpPr>
      <dsp:spPr>
        <a:xfrm>
          <a:off x="0" y="1296141"/>
          <a:ext cx="918210" cy="1296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Include</a:t>
          </a:r>
        </a:p>
      </dsp:txBody>
      <dsp:txXfrm>
        <a:off x="0" y="1296141"/>
        <a:ext cx="918210" cy="1296141"/>
      </dsp:txXfrm>
    </dsp:sp>
    <dsp:sp modelId="{54082614-0649-4ED3-A3A8-08B549055709}">
      <dsp:nvSpPr>
        <dsp:cNvPr id="0" name=""/>
        <dsp:cNvSpPr/>
      </dsp:nvSpPr>
      <dsp:spPr>
        <a:xfrm>
          <a:off x="987075" y="1354999"/>
          <a:ext cx="3603974" cy="11771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One-shot: include one example to set format or style.</a:t>
          </a:r>
        </a:p>
      </dsp:txBody>
      <dsp:txXfrm>
        <a:off x="987075" y="1354999"/>
        <a:ext cx="3603974" cy="1177159"/>
      </dsp:txXfrm>
    </dsp:sp>
    <dsp:sp modelId="{383EA439-3182-4697-8AD0-4EBEAE18E29E}">
      <dsp:nvSpPr>
        <dsp:cNvPr id="0" name=""/>
        <dsp:cNvSpPr/>
      </dsp:nvSpPr>
      <dsp:spPr>
        <a:xfrm>
          <a:off x="918210" y="2532158"/>
          <a:ext cx="36728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371A5D-63C4-4343-A084-91089D2B8125}">
      <dsp:nvSpPr>
        <dsp:cNvPr id="0" name=""/>
        <dsp:cNvSpPr/>
      </dsp:nvSpPr>
      <dsp:spPr>
        <a:xfrm>
          <a:off x="0" y="2592282"/>
          <a:ext cx="4591050" cy="0"/>
        </a:xfrm>
        <a:prstGeom prst="line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57216D-1978-4605-BE41-95D89583A51A}">
      <dsp:nvSpPr>
        <dsp:cNvPr id="0" name=""/>
        <dsp:cNvSpPr/>
      </dsp:nvSpPr>
      <dsp:spPr>
        <a:xfrm>
          <a:off x="0" y="2592282"/>
          <a:ext cx="918210" cy="1296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Include</a:t>
          </a:r>
        </a:p>
      </dsp:txBody>
      <dsp:txXfrm>
        <a:off x="0" y="2592282"/>
        <a:ext cx="918210" cy="1296141"/>
      </dsp:txXfrm>
    </dsp:sp>
    <dsp:sp modelId="{4EC4E391-4506-4CEA-85EA-1B8FF9607585}">
      <dsp:nvSpPr>
        <dsp:cNvPr id="0" name=""/>
        <dsp:cNvSpPr/>
      </dsp:nvSpPr>
      <dsp:spPr>
        <a:xfrm>
          <a:off x="987075" y="2651140"/>
          <a:ext cx="3603974" cy="11771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Few-shot: include several examples to demonstrate the task pattern.</a:t>
          </a:r>
        </a:p>
      </dsp:txBody>
      <dsp:txXfrm>
        <a:off x="987075" y="2651140"/>
        <a:ext cx="3603974" cy="1177159"/>
      </dsp:txXfrm>
    </dsp:sp>
    <dsp:sp modelId="{94FF15B1-0BFF-43FB-B130-42DE69475E0E}">
      <dsp:nvSpPr>
        <dsp:cNvPr id="0" name=""/>
        <dsp:cNvSpPr/>
      </dsp:nvSpPr>
      <dsp:spPr>
        <a:xfrm>
          <a:off x="918210" y="3828300"/>
          <a:ext cx="36728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A21AA6-B7C5-4E7A-9F30-D35D0260E0D1}">
      <dsp:nvSpPr>
        <dsp:cNvPr id="0" name=""/>
        <dsp:cNvSpPr/>
      </dsp:nvSpPr>
      <dsp:spPr>
        <a:xfrm>
          <a:off x="0" y="3888423"/>
          <a:ext cx="4591050" cy="0"/>
        </a:xfrm>
        <a:prstGeom prst="lin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C6FAF5-7ED2-4373-AB73-F40F00AD92FA}">
      <dsp:nvSpPr>
        <dsp:cNvPr id="0" name=""/>
        <dsp:cNvSpPr/>
      </dsp:nvSpPr>
      <dsp:spPr>
        <a:xfrm>
          <a:off x="0" y="3888423"/>
          <a:ext cx="918210" cy="1296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Rule</a:t>
          </a:r>
        </a:p>
      </dsp:txBody>
      <dsp:txXfrm>
        <a:off x="0" y="3888423"/>
        <a:ext cx="918210" cy="1296141"/>
      </dsp:txXfrm>
    </dsp:sp>
    <dsp:sp modelId="{25C1EA3C-94ED-4D20-869D-F94710B54093}">
      <dsp:nvSpPr>
        <dsp:cNvPr id="0" name=""/>
        <dsp:cNvSpPr/>
      </dsp:nvSpPr>
      <dsp:spPr>
        <a:xfrm>
          <a:off x="987075" y="3947281"/>
          <a:ext cx="3603974" cy="11771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Rule of thumb: few-shot works best when the task is ambiguous or format-sensitive.</a:t>
          </a:r>
        </a:p>
      </dsp:txBody>
      <dsp:txXfrm>
        <a:off x="987075" y="3947281"/>
        <a:ext cx="3603974" cy="1177159"/>
      </dsp:txXfrm>
    </dsp:sp>
    <dsp:sp modelId="{1A5F2029-7664-479A-BDC2-88941F32D5C2}">
      <dsp:nvSpPr>
        <dsp:cNvPr id="0" name=""/>
        <dsp:cNvSpPr/>
      </dsp:nvSpPr>
      <dsp:spPr>
        <a:xfrm>
          <a:off x="918210" y="5124441"/>
          <a:ext cx="36728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BF912B-4314-4F10-AAFB-AD66408442E7}">
      <dsp:nvSpPr>
        <dsp:cNvPr id="0" name=""/>
        <dsp:cNvSpPr/>
      </dsp:nvSpPr>
      <dsp:spPr>
        <a:xfrm>
          <a:off x="0" y="1945"/>
          <a:ext cx="4773168" cy="98606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973704-D380-43C6-8659-2A767D33A83A}">
      <dsp:nvSpPr>
        <dsp:cNvPr id="0" name=""/>
        <dsp:cNvSpPr/>
      </dsp:nvSpPr>
      <dsp:spPr>
        <a:xfrm>
          <a:off x="298285" y="223810"/>
          <a:ext cx="542337" cy="5423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E48D28-4293-4BC1-B8AD-8EC164EDAE71}">
      <dsp:nvSpPr>
        <dsp:cNvPr id="0" name=""/>
        <dsp:cNvSpPr/>
      </dsp:nvSpPr>
      <dsp:spPr>
        <a:xfrm>
          <a:off x="1138908" y="1945"/>
          <a:ext cx="3634259" cy="9860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359" tIns="104359" rIns="104359" bIns="10435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 leading open-source platform for Natural Language Processing (NLP) and Machine Learning.</a:t>
          </a:r>
          <a:endParaRPr lang="en-US" sz="1800" kern="1200"/>
        </a:p>
      </dsp:txBody>
      <dsp:txXfrm>
        <a:off x="1138908" y="1945"/>
        <a:ext cx="3634259" cy="986068"/>
      </dsp:txXfrm>
    </dsp:sp>
    <dsp:sp modelId="{1C05DE29-0FED-4B6A-9285-9CB548FA853F}">
      <dsp:nvSpPr>
        <dsp:cNvPr id="0" name=""/>
        <dsp:cNvSpPr/>
      </dsp:nvSpPr>
      <dsp:spPr>
        <a:xfrm>
          <a:off x="0" y="1234530"/>
          <a:ext cx="4773168" cy="98606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F4CDFF-73DF-4D85-982E-AF71E2861A2B}">
      <dsp:nvSpPr>
        <dsp:cNvPr id="0" name=""/>
        <dsp:cNvSpPr/>
      </dsp:nvSpPr>
      <dsp:spPr>
        <a:xfrm>
          <a:off x="298285" y="1456396"/>
          <a:ext cx="542337" cy="5423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8EF3E3-AB13-499A-AE51-736999AD6291}">
      <dsp:nvSpPr>
        <dsp:cNvPr id="0" name=""/>
        <dsp:cNvSpPr/>
      </dsp:nvSpPr>
      <dsp:spPr>
        <a:xfrm>
          <a:off x="1138908" y="1234530"/>
          <a:ext cx="3634259" cy="9860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359" tIns="104359" rIns="104359" bIns="10435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Provides pre-trained models, datasets, and tools for research and deployment.</a:t>
          </a:r>
          <a:endParaRPr lang="en-US" sz="1800" kern="1200"/>
        </a:p>
      </dsp:txBody>
      <dsp:txXfrm>
        <a:off x="1138908" y="1234530"/>
        <a:ext cx="3634259" cy="986068"/>
      </dsp:txXfrm>
    </dsp:sp>
    <dsp:sp modelId="{04B36A95-C11C-4669-9399-2DB35E3AD3A8}">
      <dsp:nvSpPr>
        <dsp:cNvPr id="0" name=""/>
        <dsp:cNvSpPr/>
      </dsp:nvSpPr>
      <dsp:spPr>
        <a:xfrm>
          <a:off x="0" y="2467116"/>
          <a:ext cx="4773168" cy="98606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44D674-A356-488C-9E55-DF165FE20CFA}">
      <dsp:nvSpPr>
        <dsp:cNvPr id="0" name=""/>
        <dsp:cNvSpPr/>
      </dsp:nvSpPr>
      <dsp:spPr>
        <a:xfrm>
          <a:off x="298285" y="2688981"/>
          <a:ext cx="542337" cy="5423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29576F-EAD2-4210-81A4-268459FD11B2}">
      <dsp:nvSpPr>
        <dsp:cNvPr id="0" name=""/>
        <dsp:cNvSpPr/>
      </dsp:nvSpPr>
      <dsp:spPr>
        <a:xfrm>
          <a:off x="1138908" y="2467116"/>
          <a:ext cx="3634259" cy="9860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359" tIns="104359" rIns="104359" bIns="10435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Core idea: “Democratising AI” — open access to state-of-the-art models.</a:t>
          </a:r>
          <a:endParaRPr lang="en-US" sz="1800" kern="1200"/>
        </a:p>
      </dsp:txBody>
      <dsp:txXfrm>
        <a:off x="1138908" y="2467116"/>
        <a:ext cx="3634259" cy="986068"/>
      </dsp:txXfrm>
    </dsp:sp>
    <dsp:sp modelId="{DBC59463-7D14-4A47-9786-3923383CD045}">
      <dsp:nvSpPr>
        <dsp:cNvPr id="0" name=""/>
        <dsp:cNvSpPr/>
      </dsp:nvSpPr>
      <dsp:spPr>
        <a:xfrm>
          <a:off x="0" y="3699701"/>
          <a:ext cx="4773168" cy="98606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D1830E-BA26-4068-BDD5-AF1368D1AA98}">
      <dsp:nvSpPr>
        <dsp:cNvPr id="0" name=""/>
        <dsp:cNvSpPr/>
      </dsp:nvSpPr>
      <dsp:spPr>
        <a:xfrm>
          <a:off x="298285" y="3921566"/>
          <a:ext cx="542337" cy="5423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C725FF-1920-4325-B52E-17EA43AD20F2}">
      <dsp:nvSpPr>
        <dsp:cNvPr id="0" name=""/>
        <dsp:cNvSpPr/>
      </dsp:nvSpPr>
      <dsp:spPr>
        <a:xfrm>
          <a:off x="1138908" y="3699701"/>
          <a:ext cx="3634259" cy="9860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359" tIns="104359" rIns="104359" bIns="10435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Website: https://huggingface.co</a:t>
          </a:r>
          <a:endParaRPr lang="en-US" sz="1800" kern="1200" dirty="0"/>
        </a:p>
      </dsp:txBody>
      <dsp:txXfrm>
        <a:off x="1138908" y="3699701"/>
        <a:ext cx="3634259" cy="9860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F40355-76E8-4B3D-B620-7C97C5D8F40D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9C48A2-CBED-442E-A918-5C7C2AC1AF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736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Encourage students to brainstorm initial solutions. Most will suggest using ChatGPT or another LLM, which sets up the next discussion.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Guide students to think critically about how LLMs access and use information. Lead them to recognise that ChatGPT has no direct access to private data.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that ChatGPT cannot read company data unless integrated with additional mechanisms such as retrieval-augmented generation (RAG) or fine-tuning.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Use this slide to transition into Section 2: Core Terminology and Concepts. Highlight that these questions will guide the lecture.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Use this as a roadmap slide. Emphasise the historical progression and how each stage solved a prior limitation.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Describe how embeddings capture meaning geometrically (similar words near each other). Explain why RNNs/LSTMs struggled with long contexts.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Highlight how self-attention lets each token attend to all others simultaneously. Emphasise parallel computation and scalability.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Use this table to reinforce how architecture influences capabilities. Encourage students to recall which tasks they’ve seen these models used for.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After discussion, reveal the correct mapping: Sentiment analysis → BERT, Translation → T5, Generation → GPT, NER → BERT, Summarisation → T5.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that this section provides foundational terminology students will see throughout research papers and implementations.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the concept of a prompt as the model's 'input context' and completion as the probabilistic output. Emphasise inference as the act of running the model, not training.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Clarify that tokens are the atomic units the model sees. Show a live or written tokenisation example if possible.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Use an example: if the window is 8k tokens and a document is 12k, part of the input is lost. Explain why RAG and chunking are needed.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how temperature affects creativity and top-p controls focus. Mention that parameters define capacity, not necessarily intelligence.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Allow 2–3 minutes for discussion. Students should recognise that token limits constrain real-world applications and motivate retrieval methods.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the theme: prompting is the interface between human intent and model behaviour.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Prompting doesn’t teach new facts — it steers the model to use its existing internal representations. Prompting ≈ reminding.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Show these prompts live. Ask students: 'How did it know what to do?' → because it has seen similar language patterns during pretraining.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Fine-tuning reuses pretrained knowledge and focuses it on a specific task. It is efficient because it avoids retraining from scratch.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Compare prompting vs fine-tuning. Use examples like legal or healthcare text where prompting alone may not suffice.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Emphasise that PEFT methods like LoRA are popular for efficient fine-tuning. Instruction tuning underpins models like FLAN-T5 and ChatGPT.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that instruction fine-tuning replaces narrow task datasets with broad instruction-response examples. It builds general instruction-following 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that LoRA modifies only a few weights in each layer using low-rank updates. It’s an efficient way to fine-tune large models on small hardware.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Go through each step, highlighting that data quality is key. Explain how PEFT integrates easily via Hugging Face PEFT library.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Encourage students to consider ethical aspects and the risk of overfitting. Mention reproducibility and evaluation as critical steps.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the motivation for RAG: it overcomes the limitations of static fine-tuned models by allowing retrieval of new data dynamically.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that RAG doesn’t retrain the model—it enriches input context with relevant information retrieved from external sources.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Describe embedding-based retrieval and how the generator uses the retrieved context for grounded answers.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each component’s role. Mention FAISS, Chroma, or Milvus as vector stores, and SentenceTransformers for embedding models.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Encourage students to think critically about when RAG is appropriate. Highlight retrieval accuracy as the key factor in success.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Encourage discussion around architecture design choices. If time permits, demo a small RAG setup later using LangChain or Hugging Face pipelines.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3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20.jpeg"/><Relationship Id="rId7" Type="http://schemas.openxmlformats.org/officeDocument/2006/relationships/diagramColors" Target="../diagrams/colors10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22693"/>
            <a:ext cx="9143998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384720" y="-2407841"/>
            <a:ext cx="4374557" cy="9144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55756" y="-2236808"/>
            <a:ext cx="4374128" cy="880235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-22690"/>
            <a:ext cx="6406863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4459073" y="-1032053"/>
            <a:ext cx="3742610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86118" y="735106"/>
            <a:ext cx="7540322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200" dirty="0">
                <a:solidFill>
                  <a:srgbClr val="FFFFFF"/>
                </a:solidFill>
              </a:rPr>
              <a:t>Large Language Models  </a:t>
            </a:r>
            <a:br>
              <a:rPr lang="en-GB" sz="4200" dirty="0">
                <a:solidFill>
                  <a:srgbClr val="FFFFFF"/>
                </a:solidFill>
              </a:rPr>
            </a:br>
            <a:r>
              <a:rPr lang="en-GB" sz="4200" dirty="0">
                <a:solidFill>
                  <a:srgbClr val="FFFFFF"/>
                </a:solidFill>
              </a:rPr>
              <a:t>(From Concept to Application)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13011" y="4870824"/>
            <a:ext cx="7504463" cy="1458258"/>
          </a:xfrm>
        </p:spPr>
        <p:txBody>
          <a:bodyPr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fr-FR" sz="2700" dirty="0"/>
              <a:t>By: Malik Uzair Mehmood</a:t>
            </a:r>
          </a:p>
          <a:p>
            <a:pPr algn="l">
              <a:lnSpc>
                <a:spcPct val="90000"/>
              </a:lnSpc>
            </a:pPr>
            <a:endParaRPr lang="fr-FR" sz="2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B2C7E-7FBE-24F0-685C-3294DE50D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A195C0-3244-EF60-E003-88507A6226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to LLMs, history of LLMs and Introduction to Transformers</a:t>
            </a:r>
          </a:p>
          <a:p>
            <a:r>
              <a:rPr lang="en-GB" dirty="0"/>
              <a:t>Understanding Prompt Engineering and In-Context-Learning</a:t>
            </a:r>
          </a:p>
          <a:p>
            <a:r>
              <a:rPr lang="en-GB" dirty="0"/>
              <a:t>Hugging Face </a:t>
            </a:r>
          </a:p>
          <a:p>
            <a:r>
              <a:rPr lang="en-GB" dirty="0"/>
              <a:t>Finetuning</a:t>
            </a:r>
          </a:p>
          <a:p>
            <a:r>
              <a:rPr lang="en-GB" dirty="0"/>
              <a:t> RAG</a:t>
            </a:r>
          </a:p>
        </p:txBody>
      </p:sp>
    </p:spTree>
    <p:extLst>
      <p:ext uri="{BB962C8B-B14F-4D97-AF65-F5344CB8AC3E}">
        <p14:creationId xmlns:p14="http://schemas.microsoft.com/office/powerpoint/2010/main" val="13841732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3200" dirty="0">
                <a:solidFill>
                  <a:srgbClr val="FFFFFF"/>
                </a:solidFill>
              </a:rPr>
              <a:t>The Scenario — You’re Hired to Build a Chatbot for a Tech company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302CC3-9047-FF4B-9724-90FA0F95C9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6614426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Let’s </a:t>
            </a:r>
            <a:r>
              <a:rPr dirty="0"/>
              <a:t>Discuss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464" y="1634502"/>
            <a:ext cx="783869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30936" y="1538176"/>
            <a:ext cx="1405092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D67975-245C-C816-5575-9F0D044AF5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0914226"/>
              </p:ext>
            </p:extLst>
          </p:nvPr>
        </p:nvGraphicFramePr>
        <p:xfrm>
          <a:off x="628650" y="1926266"/>
          <a:ext cx="78867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/>
          </a:bodyPr>
          <a:lstStyle/>
          <a:p>
            <a:r>
              <a:rPr lang="en-GB"/>
              <a:t>Can ChatGPT Do This?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464" y="1634502"/>
            <a:ext cx="783869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30936" y="1538176"/>
            <a:ext cx="1405092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17868B-77EF-72F5-13DA-8BB0E34C65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3738511"/>
              </p:ext>
            </p:extLst>
          </p:nvPr>
        </p:nvGraphicFramePr>
        <p:xfrm>
          <a:off x="628650" y="1926266"/>
          <a:ext cx="78867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1417" y="1138036"/>
            <a:ext cx="4083287" cy="1402470"/>
          </a:xfrm>
        </p:spPr>
        <p:txBody>
          <a:bodyPr anchor="t">
            <a:normAutofit/>
          </a:bodyPr>
          <a:lstStyle/>
          <a:p>
            <a:r>
              <a:rPr lang="en-GB" sz="2800" dirty="0"/>
              <a:t>From Curiosity to Concepts</a:t>
            </a: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CA5E2BAF-47DB-8375-41D7-52F702CE530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980" r="32332"/>
          <a:stretch>
            <a:fillRect/>
          </a:stretch>
        </p:blipFill>
        <p:spPr>
          <a:xfrm>
            <a:off x="20" y="10"/>
            <a:ext cx="3863363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78772" y="871146"/>
            <a:ext cx="552705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01417" y="2551176"/>
            <a:ext cx="4083287" cy="4176195"/>
          </a:xfrm>
        </p:spPr>
        <p:txBody>
          <a:bodyPr>
            <a:normAutofit/>
          </a:bodyPr>
          <a:lstStyle/>
          <a:p>
            <a:endParaRPr lang="en-GB" sz="1700" dirty="0"/>
          </a:p>
          <a:p>
            <a:pPr marL="0" indent="0">
              <a:buNone/>
            </a:pPr>
            <a:r>
              <a:rPr lang="en-GB" sz="2400" dirty="0"/>
              <a:t>To solve this chatbot problem, we need to understand:</a:t>
            </a:r>
            <a:br>
              <a:rPr lang="en-GB" sz="2400" dirty="0"/>
            </a:br>
            <a:endParaRPr lang="en-GB" sz="2400" dirty="0"/>
          </a:p>
          <a:p>
            <a:pPr marL="0" indent="0">
              <a:buNone/>
            </a:pPr>
            <a:r>
              <a:rPr lang="en-GB" sz="2400" dirty="0"/>
              <a:t>1. What a Large Language Model (LLM) actually is.</a:t>
            </a:r>
          </a:p>
          <a:p>
            <a:pPr marL="0" indent="0">
              <a:buNone/>
            </a:pPr>
            <a:r>
              <a:rPr lang="en-GB" sz="2400" dirty="0"/>
              <a:t>2. What it knows and how it learns.</a:t>
            </a:r>
          </a:p>
          <a:p>
            <a:pPr marL="0" indent="0">
              <a:buNone/>
            </a:pPr>
            <a:r>
              <a:rPr lang="en-GB" sz="2400" dirty="0"/>
              <a:t>3. How we can adapt it to work with new, external data.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803A1-97E2-3E0A-711E-98BBDC43C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Evolution of Language Modelling Paradigms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FEE74-E7BE-4B92-F67E-B32D4529B0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43000"/>
          </a:xfrm>
        </p:spPr>
        <p:txBody>
          <a:bodyPr/>
          <a:lstStyle/>
          <a:p>
            <a:r>
              <a:rPr lang="en-GB" dirty="0"/>
              <a:t>Do you know which was the first ever chatbot recorded in history?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47E042-78CE-D1EB-2936-089E254250B0}"/>
              </a:ext>
            </a:extLst>
          </p:cNvPr>
          <p:cNvSpPr txBox="1"/>
          <p:nvPr/>
        </p:nvSpPr>
        <p:spPr>
          <a:xfrm>
            <a:off x="747097" y="2640705"/>
            <a:ext cx="28796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Answer: ELIZA (1966)</a:t>
            </a:r>
          </a:p>
          <a:p>
            <a:endParaRPr lang="en-GB" sz="24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187ECE6-F951-FAEC-E241-1EE76B7885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097" y="3298371"/>
            <a:ext cx="8146532" cy="3284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485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History &amp; Evolution of Large Language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00943"/>
          </a:xfrm>
        </p:spPr>
        <p:txBody>
          <a:bodyPr>
            <a:normAutofit lnSpcReduction="10000"/>
          </a:bodyPr>
          <a:lstStyle/>
          <a:p>
            <a:endParaRPr dirty="0"/>
          </a:p>
          <a:p>
            <a:r>
              <a:rPr dirty="0"/>
              <a:t>Language modelling has evolved from simple statistical approaches to powerful deep neural architectures.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8D0B7E-2D55-DB29-CFF7-30698C148E20}"/>
              </a:ext>
            </a:extLst>
          </p:cNvPr>
          <p:cNvSpPr txBox="1"/>
          <p:nvPr/>
        </p:nvSpPr>
        <p:spPr>
          <a:xfrm>
            <a:off x="457200" y="3701143"/>
            <a:ext cx="822960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Understanding this evolution helps explain how current models achieve their capabilities.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93CAD7-E6BE-E4E1-4387-DFE7DEA7AE29}"/>
              </a:ext>
            </a:extLst>
          </p:cNvPr>
          <p:cNvSpPr txBox="1"/>
          <p:nvPr/>
        </p:nvSpPr>
        <p:spPr>
          <a:xfrm>
            <a:off x="457200" y="5098902"/>
            <a:ext cx="853440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We will trace key milestones: word embeddings, RNNs, LSTMs, and the Transformer revolution.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731837"/>
            <a:ext cx="8229600" cy="1143000"/>
          </a:xfrm>
        </p:spPr>
        <p:txBody>
          <a:bodyPr>
            <a:normAutofit fontScale="90000"/>
          </a:bodyPr>
          <a:lstStyle/>
          <a:p>
            <a:r>
              <a:rPr dirty="0"/>
              <a:t>From Word Embeddings to RNNs and LSTMs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dirty="0"/>
          </a:p>
          <a:p>
            <a:r>
              <a:rPr dirty="0"/>
              <a:t>Early models (word2vec, </a:t>
            </a:r>
            <a:r>
              <a:rPr dirty="0" err="1"/>
              <a:t>GloVe</a:t>
            </a:r>
            <a:r>
              <a:rPr dirty="0"/>
              <a:t>) learned vector representations capturing semantic relationships.</a:t>
            </a:r>
          </a:p>
          <a:p>
            <a:r>
              <a:rPr dirty="0"/>
              <a:t>Sequential models (RNNs, LSTMs) introduced the idea of contextual understanding over sequences.</a:t>
            </a:r>
          </a:p>
          <a:p>
            <a:r>
              <a:rPr dirty="0"/>
              <a:t>Limitations: difficulty handling long-range dependencies, sequential computation (no parallelism).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F3522-1383-6AEF-5072-4CF9640883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RNN VS LSTM VS Transformers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35C58C9-994F-36B0-F7FD-EA04BBF9EB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8457" y="1926771"/>
            <a:ext cx="7739743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0412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The Transformer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r>
              <a:rPr dirty="0"/>
              <a:t>Introduced by Vaswani et al. (2017) — 'Attention Is All You Need'.</a:t>
            </a:r>
          </a:p>
          <a:p>
            <a:r>
              <a:rPr dirty="0"/>
              <a:t>Replaced recurrence with self-attention, enabling full parallelism and long-range context.</a:t>
            </a:r>
          </a:p>
          <a:p>
            <a:r>
              <a:rPr dirty="0"/>
              <a:t>Scales efficiently with data and compute, becoming the foundation of modern LLMs.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F0170F2-04B0-7EC0-CAF3-420B9B9E70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6226" y="637138"/>
            <a:ext cx="7850573" cy="462574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18BFF27-5A75-6A52-C091-E6D4C39397DE}"/>
              </a:ext>
            </a:extLst>
          </p:cNvPr>
          <p:cNvSpPr txBox="1"/>
          <p:nvPr/>
        </p:nvSpPr>
        <p:spPr>
          <a:xfrm>
            <a:off x="762000" y="6016674"/>
            <a:ext cx="79248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References:</a:t>
            </a:r>
            <a:br>
              <a:rPr lang="en-GB" sz="1400" dirty="0"/>
            </a:br>
            <a:r>
              <a:rPr lang="en-GB" sz="1400" dirty="0"/>
              <a:t>[1] https://medium.com/@lmpo/a-brief-history-of-lmms-from-transformers-2017-to-deepseek-r1-2025-dae75dd3f59a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C0B8FB-A561-95EF-0C11-2B6FA6F05264}"/>
              </a:ext>
            </a:extLst>
          </p:cNvPr>
          <p:cNvSpPr txBox="1"/>
          <p:nvPr/>
        </p:nvSpPr>
        <p:spPr>
          <a:xfrm>
            <a:off x="4257040" y="5832008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[1]</a:t>
            </a:r>
          </a:p>
        </p:txBody>
      </p:sp>
    </p:spTree>
    <p:extLst>
      <p:ext uri="{BB962C8B-B14F-4D97-AF65-F5344CB8AC3E}">
        <p14:creationId xmlns:p14="http://schemas.microsoft.com/office/powerpoint/2010/main" val="28540162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D2854001-B4AF-4E18-9D2E-33E37F97A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2E83E4-0F27-1605-5C77-C4260E1AB1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486" y="1078992"/>
            <a:ext cx="4701577" cy="15361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500"/>
              <a:t>Transformer architecture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30758" y="431969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879" y="2935541"/>
            <a:ext cx="46634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FFA239-1A5C-6C78-FB3A-DF3542D95784}"/>
              </a:ext>
            </a:extLst>
          </p:cNvPr>
          <p:cNvSpPr txBox="1"/>
          <p:nvPr/>
        </p:nvSpPr>
        <p:spPr>
          <a:xfrm>
            <a:off x="479452" y="3355848"/>
            <a:ext cx="4683718" cy="28254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References:</a:t>
            </a:r>
            <a:br>
              <a:rPr lang="en-US" sz="1900"/>
            </a:br>
            <a:r>
              <a:rPr lang="en-US" sz="1900"/>
              <a:t>[1] https://proceedings.neurips.cc/paper/2017/file/3f5ee243547dee91fbd053c1c4a845aa-Paper.pdf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09B69BF-8D5E-5BB5-EBA8-F3F25C562F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5238" r="7505" b="3"/>
          <a:stretch>
            <a:fillRect/>
          </a:stretch>
        </p:blipFill>
        <p:spPr>
          <a:xfrm>
            <a:off x="5334000" y="603504"/>
            <a:ext cx="3467099" cy="557784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F011572-6121-F11F-7E68-49E46AC3D0FF}"/>
              </a:ext>
            </a:extLst>
          </p:cNvPr>
          <p:cNvSpPr txBox="1"/>
          <p:nvPr/>
        </p:nvSpPr>
        <p:spPr>
          <a:xfrm>
            <a:off x="5222240" y="6212205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[1]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5086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F892E19-92E7-4BB2-8C3F-DBDFE8D9D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3436144" cy="6858002"/>
            <a:chOff x="-2" y="-1"/>
            <a:chExt cx="4581527" cy="6858002"/>
          </a:xfrm>
          <a:effectLst>
            <a:outerShdw blurRad="381000" dist="50800" algn="ctr" rotWithShape="0">
              <a:srgbClr val="000000">
                <a:alpha val="10000"/>
              </a:srgbClr>
            </a:outerShdw>
          </a:effectLst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2E6AA4D-EC17-45B5-B621-DF0FD91FD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" y="-1"/>
              <a:ext cx="4572002" cy="6858002"/>
            </a:xfrm>
            <a:custGeom>
              <a:avLst/>
              <a:gdLst>
                <a:gd name="connsiteX0" fmla="*/ 4214994 w 4572002"/>
                <a:gd name="connsiteY0" fmla="*/ 6564620 h 6858002"/>
                <a:gd name="connsiteX1" fmla="*/ 4214994 w 4572002"/>
                <a:gd name="connsiteY1" fmla="*/ 6564621 h 6858002"/>
                <a:gd name="connsiteX2" fmla="*/ 4237474 w 4572002"/>
                <a:gd name="connsiteY2" fmla="*/ 6588626 h 6858002"/>
                <a:gd name="connsiteX3" fmla="*/ 4254096 w 4572002"/>
                <a:gd name="connsiteY3" fmla="*/ 6625225 h 6858002"/>
                <a:gd name="connsiteX4" fmla="*/ 4247001 w 4572002"/>
                <a:gd name="connsiteY4" fmla="*/ 6662540 h 6858002"/>
                <a:gd name="connsiteX5" fmla="*/ 4247000 w 4572002"/>
                <a:gd name="connsiteY5" fmla="*/ 6662541 h 6858002"/>
                <a:gd name="connsiteX6" fmla="*/ 4246999 w 4572002"/>
                <a:gd name="connsiteY6" fmla="*/ 6662544 h 6858002"/>
                <a:gd name="connsiteX7" fmla="*/ 4235550 w 4572002"/>
                <a:gd name="connsiteY7" fmla="*/ 6683027 h 6858002"/>
                <a:gd name="connsiteX8" fmla="*/ 4232403 w 4572002"/>
                <a:gd name="connsiteY8" fmla="*/ 6702976 h 6858002"/>
                <a:gd name="connsiteX9" fmla="*/ 4232403 w 4572002"/>
                <a:gd name="connsiteY9" fmla="*/ 6702977 h 6858002"/>
                <a:gd name="connsiteX10" fmla="*/ 4246238 w 4572002"/>
                <a:gd name="connsiteY10" fmla="*/ 6742553 h 6858002"/>
                <a:gd name="connsiteX11" fmla="*/ 4246239 w 4572002"/>
                <a:gd name="connsiteY11" fmla="*/ 6742555 h 6858002"/>
                <a:gd name="connsiteX12" fmla="*/ 4265716 w 4572002"/>
                <a:gd name="connsiteY12" fmla="*/ 6812062 h 6858002"/>
                <a:gd name="connsiteX13" fmla="*/ 4265717 w 4572002"/>
                <a:gd name="connsiteY13" fmla="*/ 6812064 h 6858002"/>
                <a:gd name="connsiteX14" fmla="*/ 4265717 w 4572002"/>
                <a:gd name="connsiteY14" fmla="*/ 6812063 h 6858002"/>
                <a:gd name="connsiteX15" fmla="*/ 4265716 w 4572002"/>
                <a:gd name="connsiteY15" fmla="*/ 6812062 h 6858002"/>
                <a:gd name="connsiteX16" fmla="*/ 4260942 w 4572002"/>
                <a:gd name="connsiteY16" fmla="*/ 6776800 h 6858002"/>
                <a:gd name="connsiteX17" fmla="*/ 4246239 w 4572002"/>
                <a:gd name="connsiteY17" fmla="*/ 6742555 h 6858002"/>
                <a:gd name="connsiteX18" fmla="*/ 4246238 w 4572002"/>
                <a:gd name="connsiteY18" fmla="*/ 6742552 h 6858002"/>
                <a:gd name="connsiteX19" fmla="*/ 4232403 w 4572002"/>
                <a:gd name="connsiteY19" fmla="*/ 6702976 h 6858002"/>
                <a:gd name="connsiteX20" fmla="*/ 4246999 w 4572002"/>
                <a:gd name="connsiteY20" fmla="*/ 6662544 h 6858002"/>
                <a:gd name="connsiteX21" fmla="*/ 4247000 w 4572002"/>
                <a:gd name="connsiteY21" fmla="*/ 6662542 h 6858002"/>
                <a:gd name="connsiteX22" fmla="*/ 4247001 w 4572002"/>
                <a:gd name="connsiteY22" fmla="*/ 6662540 h 6858002"/>
                <a:gd name="connsiteX23" fmla="*/ 4254084 w 4572002"/>
                <a:gd name="connsiteY23" fmla="*/ 6645552 h 6858002"/>
                <a:gd name="connsiteX24" fmla="*/ 4254096 w 4572002"/>
                <a:gd name="connsiteY24" fmla="*/ 6625225 h 6858002"/>
                <a:gd name="connsiteX25" fmla="*/ 4254096 w 4572002"/>
                <a:gd name="connsiteY25" fmla="*/ 6625224 h 6858002"/>
                <a:gd name="connsiteX26" fmla="*/ 4237474 w 4572002"/>
                <a:gd name="connsiteY26" fmla="*/ 6588625 h 6858002"/>
                <a:gd name="connsiteX27" fmla="*/ 4295315 w 4572002"/>
                <a:gd name="connsiteY27" fmla="*/ 6438981 h 6858002"/>
                <a:gd name="connsiteX28" fmla="*/ 4275385 w 4572002"/>
                <a:gd name="connsiteY28" fmla="*/ 6463840 h 6858002"/>
                <a:gd name="connsiteX29" fmla="*/ 4275382 w 4572002"/>
                <a:gd name="connsiteY29" fmla="*/ 6463849 h 6858002"/>
                <a:gd name="connsiteX30" fmla="*/ 4261587 w 4572002"/>
                <a:gd name="connsiteY30" fmla="*/ 6513012 h 6858002"/>
                <a:gd name="connsiteX31" fmla="*/ 4242781 w 4572002"/>
                <a:gd name="connsiteY31" fmla="*/ 6546194 h 6858002"/>
                <a:gd name="connsiteX32" fmla="*/ 4242781 w 4572002"/>
                <a:gd name="connsiteY32" fmla="*/ 6546195 h 6858002"/>
                <a:gd name="connsiteX33" fmla="*/ 4259120 w 4572002"/>
                <a:gd name="connsiteY33" fmla="*/ 6521804 h 6858002"/>
                <a:gd name="connsiteX34" fmla="*/ 4261587 w 4572002"/>
                <a:gd name="connsiteY34" fmla="*/ 6513012 h 6858002"/>
                <a:gd name="connsiteX35" fmla="*/ 4264398 w 4572002"/>
                <a:gd name="connsiteY35" fmla="*/ 6508052 h 6858002"/>
                <a:gd name="connsiteX36" fmla="*/ 4275382 w 4572002"/>
                <a:gd name="connsiteY36" fmla="*/ 6463849 h 6858002"/>
                <a:gd name="connsiteX37" fmla="*/ 4275385 w 4572002"/>
                <a:gd name="connsiteY37" fmla="*/ 6463841 h 6858002"/>
                <a:gd name="connsiteX38" fmla="*/ 4295315 w 4572002"/>
                <a:gd name="connsiteY38" fmla="*/ 6438981 h 6858002"/>
                <a:gd name="connsiteX39" fmla="*/ 4381289 w 4572002"/>
                <a:gd name="connsiteY39" fmla="*/ 6365204 h 6858002"/>
                <a:gd name="connsiteX40" fmla="*/ 4380008 w 4572002"/>
                <a:gd name="connsiteY40" fmla="*/ 6387910 h 6858002"/>
                <a:gd name="connsiteX41" fmla="*/ 4378243 w 4572002"/>
                <a:gd name="connsiteY41" fmla="*/ 6391549 h 6858002"/>
                <a:gd name="connsiteX42" fmla="*/ 4370589 w 4572002"/>
                <a:gd name="connsiteY42" fmla="*/ 6407332 h 6858002"/>
                <a:gd name="connsiteX43" fmla="*/ 4370589 w 4572002"/>
                <a:gd name="connsiteY43" fmla="*/ 6407333 h 6858002"/>
                <a:gd name="connsiteX44" fmla="*/ 4378243 w 4572002"/>
                <a:gd name="connsiteY44" fmla="*/ 6391549 h 6858002"/>
                <a:gd name="connsiteX45" fmla="*/ 4380008 w 4572002"/>
                <a:gd name="connsiteY45" fmla="*/ 6387910 h 6858002"/>
                <a:gd name="connsiteX46" fmla="*/ 4142220 w 4572002"/>
                <a:gd name="connsiteY46" fmla="*/ 4221391 h 6858002"/>
                <a:gd name="connsiteX47" fmla="*/ 4142220 w 4572002"/>
                <a:gd name="connsiteY47" fmla="*/ 4221392 h 6858002"/>
                <a:gd name="connsiteX48" fmla="*/ 4147936 w 4572002"/>
                <a:gd name="connsiteY48" fmla="*/ 4253015 h 6858002"/>
                <a:gd name="connsiteX49" fmla="*/ 4187752 w 4572002"/>
                <a:gd name="connsiteY49" fmla="*/ 4324646 h 6858002"/>
                <a:gd name="connsiteX50" fmla="*/ 4196706 w 4572002"/>
                <a:gd name="connsiteY50" fmla="*/ 4363891 h 6858002"/>
                <a:gd name="connsiteX51" fmla="*/ 4195944 w 4572002"/>
                <a:gd name="connsiteY51" fmla="*/ 4482004 h 6858002"/>
                <a:gd name="connsiteX52" fmla="*/ 4135934 w 4572002"/>
                <a:gd name="connsiteY52" fmla="*/ 4659174 h 6858002"/>
                <a:gd name="connsiteX53" fmla="*/ 4127932 w 4572002"/>
                <a:gd name="connsiteY53" fmla="*/ 4677655 h 6858002"/>
                <a:gd name="connsiteX54" fmla="*/ 4118025 w 4572002"/>
                <a:gd name="connsiteY54" fmla="*/ 4767764 h 6858002"/>
                <a:gd name="connsiteX55" fmla="*/ 4116716 w 4572002"/>
                <a:gd name="connsiteY55" fmla="*/ 4800483 h 6858002"/>
                <a:gd name="connsiteX56" fmla="*/ 4116716 w 4572002"/>
                <a:gd name="connsiteY56" fmla="*/ 4800484 h 6858002"/>
                <a:gd name="connsiteX57" fmla="*/ 4131552 w 4572002"/>
                <a:gd name="connsiteY57" fmla="*/ 4828917 h 6858002"/>
                <a:gd name="connsiteX58" fmla="*/ 4153733 w 4572002"/>
                <a:gd name="connsiteY58" fmla="*/ 4863343 h 6858002"/>
                <a:gd name="connsiteX59" fmla="*/ 4161262 w 4572002"/>
                <a:gd name="connsiteY59" fmla="*/ 4889275 h 6858002"/>
                <a:gd name="connsiteX60" fmla="*/ 4159557 w 4572002"/>
                <a:gd name="connsiteY60" fmla="*/ 4912168 h 6858002"/>
                <a:gd name="connsiteX61" fmla="*/ 4158155 w 4572002"/>
                <a:gd name="connsiteY61" fmla="*/ 4933804 h 6858002"/>
                <a:gd name="connsiteX62" fmla="*/ 4158155 w 4572002"/>
                <a:gd name="connsiteY62" fmla="*/ 4933805 h 6858002"/>
                <a:gd name="connsiteX63" fmla="*/ 4162914 w 4572002"/>
                <a:gd name="connsiteY63" fmla="*/ 4952673 h 6858002"/>
                <a:gd name="connsiteX64" fmla="*/ 4165707 w 4572002"/>
                <a:gd name="connsiteY64" fmla="*/ 4957454 h 6858002"/>
                <a:gd name="connsiteX65" fmla="*/ 4166985 w 4572002"/>
                <a:gd name="connsiteY65" fmla="*/ 4961456 h 6858002"/>
                <a:gd name="connsiteX66" fmla="*/ 4182989 w 4572002"/>
                <a:gd name="connsiteY66" fmla="*/ 4987038 h 6858002"/>
                <a:gd name="connsiteX67" fmla="*/ 4209468 w 4572002"/>
                <a:gd name="connsiteY67" fmla="*/ 5041522 h 6858002"/>
                <a:gd name="connsiteX68" fmla="*/ 4216684 w 4572002"/>
                <a:gd name="connsiteY68" fmla="*/ 5072376 h 6858002"/>
                <a:gd name="connsiteX69" fmla="*/ 4222587 w 4572002"/>
                <a:gd name="connsiteY69" fmla="*/ 5087441 h 6858002"/>
                <a:gd name="connsiteX70" fmla="*/ 4235615 w 4572002"/>
                <a:gd name="connsiteY70" fmla="*/ 5133220 h 6858002"/>
                <a:gd name="connsiteX71" fmla="*/ 4235616 w 4572002"/>
                <a:gd name="connsiteY71" fmla="*/ 5133225 h 6858002"/>
                <a:gd name="connsiteX72" fmla="*/ 4228901 w 4572002"/>
                <a:gd name="connsiteY72" fmla="*/ 5166113 h 6858002"/>
                <a:gd name="connsiteX73" fmla="*/ 4228901 w 4572002"/>
                <a:gd name="connsiteY73" fmla="*/ 5166114 h 6858002"/>
                <a:gd name="connsiteX74" fmla="*/ 4229593 w 4572002"/>
                <a:gd name="connsiteY74" fmla="*/ 5172091 h 6858002"/>
                <a:gd name="connsiteX75" fmla="*/ 4232139 w 4572002"/>
                <a:gd name="connsiteY75" fmla="*/ 5179068 h 6858002"/>
                <a:gd name="connsiteX76" fmla="*/ 4231973 w 4572002"/>
                <a:gd name="connsiteY76" fmla="*/ 5229434 h 6858002"/>
                <a:gd name="connsiteX77" fmla="*/ 4225669 w 4572002"/>
                <a:gd name="connsiteY77" fmla="*/ 5241089 h 6858002"/>
                <a:gd name="connsiteX78" fmla="*/ 4208517 w 4572002"/>
                <a:gd name="connsiteY78" fmla="*/ 5272796 h 6858002"/>
                <a:gd name="connsiteX79" fmla="*/ 4184613 w 4572002"/>
                <a:gd name="connsiteY79" fmla="*/ 5312288 h 6858002"/>
                <a:gd name="connsiteX80" fmla="*/ 4183557 w 4572002"/>
                <a:gd name="connsiteY80" fmla="*/ 5321350 h 6858002"/>
                <a:gd name="connsiteX81" fmla="*/ 4181083 w 4572002"/>
                <a:gd name="connsiteY81" fmla="*/ 5326163 h 6858002"/>
                <a:gd name="connsiteX82" fmla="*/ 4179637 w 4572002"/>
                <a:gd name="connsiteY82" fmla="*/ 5355014 h 6858002"/>
                <a:gd name="connsiteX83" fmla="*/ 4179637 w 4572002"/>
                <a:gd name="connsiteY83" fmla="*/ 5355015 h 6858002"/>
                <a:gd name="connsiteX84" fmla="*/ 4184513 w 4572002"/>
                <a:gd name="connsiteY84" fmla="*/ 5385385 h 6858002"/>
                <a:gd name="connsiteX85" fmla="*/ 4192704 w 4572002"/>
                <a:gd name="connsiteY85" fmla="*/ 5425583 h 6858002"/>
                <a:gd name="connsiteX86" fmla="*/ 4204327 w 4572002"/>
                <a:gd name="connsiteY86" fmla="*/ 5480638 h 6858002"/>
                <a:gd name="connsiteX87" fmla="*/ 4208850 w 4572002"/>
                <a:gd name="connsiteY87" fmla="*/ 5507668 h 6858002"/>
                <a:gd name="connsiteX88" fmla="*/ 4198232 w 4572002"/>
                <a:gd name="connsiteY88" fmla="*/ 5531692 h 6858002"/>
                <a:gd name="connsiteX89" fmla="*/ 4198231 w 4572002"/>
                <a:gd name="connsiteY89" fmla="*/ 5531693 h 6858002"/>
                <a:gd name="connsiteX90" fmla="*/ 4188085 w 4572002"/>
                <a:gd name="connsiteY90" fmla="*/ 5547578 h 6858002"/>
                <a:gd name="connsiteX91" fmla="*/ 4188085 w 4572002"/>
                <a:gd name="connsiteY91" fmla="*/ 5547579 h 6858002"/>
                <a:gd name="connsiteX92" fmla="*/ 4197659 w 4572002"/>
                <a:gd name="connsiteY92" fmla="*/ 5562747 h 6858002"/>
                <a:gd name="connsiteX93" fmla="*/ 4268907 w 4572002"/>
                <a:gd name="connsiteY93" fmla="*/ 5704484 h 6858002"/>
                <a:gd name="connsiteX94" fmla="*/ 4274812 w 4572002"/>
                <a:gd name="connsiteY94" fmla="*/ 5740489 h 6858002"/>
                <a:gd name="connsiteX95" fmla="*/ 4283578 w 4572002"/>
                <a:gd name="connsiteY95" fmla="*/ 5760874 h 6858002"/>
                <a:gd name="connsiteX96" fmla="*/ 4371973 w 4572002"/>
                <a:gd name="connsiteY96" fmla="*/ 5883752 h 6858002"/>
                <a:gd name="connsiteX97" fmla="*/ 4371974 w 4572002"/>
                <a:gd name="connsiteY97" fmla="*/ 5883757 h 6858002"/>
                <a:gd name="connsiteX98" fmla="*/ 4389877 w 4572002"/>
                <a:gd name="connsiteY98" fmla="*/ 5935946 h 6858002"/>
                <a:gd name="connsiteX99" fmla="*/ 4389878 w 4572002"/>
                <a:gd name="connsiteY99" fmla="*/ 5935950 h 6858002"/>
                <a:gd name="connsiteX100" fmla="*/ 4386259 w 4572002"/>
                <a:gd name="connsiteY100" fmla="*/ 5993290 h 6858002"/>
                <a:gd name="connsiteX101" fmla="*/ 4386259 w 4572002"/>
                <a:gd name="connsiteY101" fmla="*/ 5993291 h 6858002"/>
                <a:gd name="connsiteX102" fmla="*/ 4379782 w 4572002"/>
                <a:gd name="connsiteY102" fmla="*/ 6026440 h 6858002"/>
                <a:gd name="connsiteX103" fmla="*/ 4323583 w 4572002"/>
                <a:gd name="connsiteY103" fmla="*/ 6108738 h 6858002"/>
                <a:gd name="connsiteX104" fmla="*/ 4309890 w 4572002"/>
                <a:gd name="connsiteY104" fmla="*/ 6133314 h 6858002"/>
                <a:gd name="connsiteX105" fmla="*/ 4309890 w 4572002"/>
                <a:gd name="connsiteY105" fmla="*/ 6133315 h 6858002"/>
                <a:gd name="connsiteX106" fmla="*/ 4313591 w 4572002"/>
                <a:gd name="connsiteY106" fmla="*/ 6143190 h 6858002"/>
                <a:gd name="connsiteX107" fmla="*/ 4325486 w 4572002"/>
                <a:gd name="connsiteY107" fmla="*/ 6155600 h 6858002"/>
                <a:gd name="connsiteX108" fmla="*/ 4325488 w 4572002"/>
                <a:gd name="connsiteY108" fmla="*/ 6155603 h 6858002"/>
                <a:gd name="connsiteX109" fmla="*/ 4364160 w 4572002"/>
                <a:gd name="connsiteY109" fmla="*/ 6228757 h 6858002"/>
                <a:gd name="connsiteX110" fmla="*/ 4381497 w 4572002"/>
                <a:gd name="connsiteY110" fmla="*/ 6361540 h 6858002"/>
                <a:gd name="connsiteX111" fmla="*/ 4381497 w 4572002"/>
                <a:gd name="connsiteY111" fmla="*/ 6361539 h 6858002"/>
                <a:gd name="connsiteX112" fmla="*/ 4364160 w 4572002"/>
                <a:gd name="connsiteY112" fmla="*/ 6228756 h 6858002"/>
                <a:gd name="connsiteX113" fmla="*/ 4325488 w 4572002"/>
                <a:gd name="connsiteY113" fmla="*/ 6155602 h 6858002"/>
                <a:gd name="connsiteX114" fmla="*/ 4325486 w 4572002"/>
                <a:gd name="connsiteY114" fmla="*/ 6155600 h 6858002"/>
                <a:gd name="connsiteX115" fmla="*/ 4309890 w 4572002"/>
                <a:gd name="connsiteY115" fmla="*/ 6133315 h 6858002"/>
                <a:gd name="connsiteX116" fmla="*/ 4323583 w 4572002"/>
                <a:gd name="connsiteY116" fmla="*/ 6108739 h 6858002"/>
                <a:gd name="connsiteX117" fmla="*/ 4379782 w 4572002"/>
                <a:gd name="connsiteY117" fmla="*/ 6026441 h 6858002"/>
                <a:gd name="connsiteX118" fmla="*/ 4386259 w 4572002"/>
                <a:gd name="connsiteY118" fmla="*/ 5993292 h 6858002"/>
                <a:gd name="connsiteX119" fmla="*/ 4386259 w 4572002"/>
                <a:gd name="connsiteY119" fmla="*/ 5993290 h 6858002"/>
                <a:gd name="connsiteX120" fmla="*/ 4389712 w 4572002"/>
                <a:gd name="connsiteY120" fmla="*/ 5964477 h 6858002"/>
                <a:gd name="connsiteX121" fmla="*/ 4389878 w 4572002"/>
                <a:gd name="connsiteY121" fmla="*/ 5935950 h 6858002"/>
                <a:gd name="connsiteX122" fmla="*/ 4389878 w 4572002"/>
                <a:gd name="connsiteY122" fmla="*/ 5935949 h 6858002"/>
                <a:gd name="connsiteX123" fmla="*/ 4389877 w 4572002"/>
                <a:gd name="connsiteY123" fmla="*/ 5935946 h 6858002"/>
                <a:gd name="connsiteX124" fmla="*/ 4382997 w 4572002"/>
                <a:gd name="connsiteY124" fmla="*/ 5909351 h 6858002"/>
                <a:gd name="connsiteX125" fmla="*/ 4371974 w 4572002"/>
                <a:gd name="connsiteY125" fmla="*/ 5883757 h 6858002"/>
                <a:gd name="connsiteX126" fmla="*/ 4371973 w 4572002"/>
                <a:gd name="connsiteY126" fmla="*/ 5883751 h 6858002"/>
                <a:gd name="connsiteX127" fmla="*/ 4283578 w 4572002"/>
                <a:gd name="connsiteY127" fmla="*/ 5760873 h 6858002"/>
                <a:gd name="connsiteX128" fmla="*/ 4274812 w 4572002"/>
                <a:gd name="connsiteY128" fmla="*/ 5740488 h 6858002"/>
                <a:gd name="connsiteX129" fmla="*/ 4268907 w 4572002"/>
                <a:gd name="connsiteY129" fmla="*/ 5704483 h 6858002"/>
                <a:gd name="connsiteX130" fmla="*/ 4197659 w 4572002"/>
                <a:gd name="connsiteY130" fmla="*/ 5562746 h 6858002"/>
                <a:gd name="connsiteX131" fmla="*/ 4188085 w 4572002"/>
                <a:gd name="connsiteY131" fmla="*/ 5547578 h 6858002"/>
                <a:gd name="connsiteX132" fmla="*/ 4198231 w 4572002"/>
                <a:gd name="connsiteY132" fmla="*/ 5531694 h 6858002"/>
                <a:gd name="connsiteX133" fmla="*/ 4198232 w 4572002"/>
                <a:gd name="connsiteY133" fmla="*/ 5531692 h 6858002"/>
                <a:gd name="connsiteX134" fmla="*/ 4206630 w 4572002"/>
                <a:gd name="connsiteY134" fmla="*/ 5520422 h 6858002"/>
                <a:gd name="connsiteX135" fmla="*/ 4208850 w 4572002"/>
                <a:gd name="connsiteY135" fmla="*/ 5507668 h 6858002"/>
                <a:gd name="connsiteX136" fmla="*/ 4208850 w 4572002"/>
                <a:gd name="connsiteY136" fmla="*/ 5507667 h 6858002"/>
                <a:gd name="connsiteX137" fmla="*/ 4204327 w 4572002"/>
                <a:gd name="connsiteY137" fmla="*/ 5480637 h 6858002"/>
                <a:gd name="connsiteX138" fmla="*/ 4192704 w 4572002"/>
                <a:gd name="connsiteY138" fmla="*/ 5425582 h 6858002"/>
                <a:gd name="connsiteX139" fmla="*/ 4184513 w 4572002"/>
                <a:gd name="connsiteY139" fmla="*/ 5385384 h 6858002"/>
                <a:gd name="connsiteX140" fmla="*/ 4179637 w 4572002"/>
                <a:gd name="connsiteY140" fmla="*/ 5355014 h 6858002"/>
                <a:gd name="connsiteX141" fmla="*/ 4183557 w 4572002"/>
                <a:gd name="connsiteY141" fmla="*/ 5321350 h 6858002"/>
                <a:gd name="connsiteX142" fmla="*/ 4208517 w 4572002"/>
                <a:gd name="connsiteY142" fmla="*/ 5272797 h 6858002"/>
                <a:gd name="connsiteX143" fmla="*/ 4225669 w 4572002"/>
                <a:gd name="connsiteY143" fmla="*/ 5241089 h 6858002"/>
                <a:gd name="connsiteX144" fmla="*/ 4231973 w 4572002"/>
                <a:gd name="connsiteY144" fmla="*/ 5229433 h 6858002"/>
                <a:gd name="connsiteX145" fmla="*/ 4232139 w 4572002"/>
                <a:gd name="connsiteY145" fmla="*/ 5179068 h 6858002"/>
                <a:gd name="connsiteX146" fmla="*/ 4232139 w 4572002"/>
                <a:gd name="connsiteY146" fmla="*/ 5179067 h 6858002"/>
                <a:gd name="connsiteX147" fmla="*/ 4229593 w 4572002"/>
                <a:gd name="connsiteY147" fmla="*/ 5172090 h 6858002"/>
                <a:gd name="connsiteX148" fmla="*/ 4228901 w 4572002"/>
                <a:gd name="connsiteY148" fmla="*/ 5166114 h 6858002"/>
                <a:gd name="connsiteX149" fmla="*/ 4235616 w 4572002"/>
                <a:gd name="connsiteY149" fmla="*/ 5133225 h 6858002"/>
                <a:gd name="connsiteX150" fmla="*/ 4235616 w 4572002"/>
                <a:gd name="connsiteY150" fmla="*/ 5133224 h 6858002"/>
                <a:gd name="connsiteX151" fmla="*/ 4235615 w 4572002"/>
                <a:gd name="connsiteY151" fmla="*/ 5133220 h 6858002"/>
                <a:gd name="connsiteX152" fmla="*/ 4228473 w 4572002"/>
                <a:gd name="connsiteY152" fmla="*/ 5102461 h 6858002"/>
                <a:gd name="connsiteX153" fmla="*/ 4222587 w 4572002"/>
                <a:gd name="connsiteY153" fmla="*/ 5087441 h 6858002"/>
                <a:gd name="connsiteX154" fmla="*/ 4222582 w 4572002"/>
                <a:gd name="connsiteY154" fmla="*/ 5087423 h 6858002"/>
                <a:gd name="connsiteX155" fmla="*/ 4209468 w 4572002"/>
                <a:gd name="connsiteY155" fmla="*/ 5041521 h 6858002"/>
                <a:gd name="connsiteX156" fmla="*/ 4182989 w 4572002"/>
                <a:gd name="connsiteY156" fmla="*/ 4987037 h 6858002"/>
                <a:gd name="connsiteX157" fmla="*/ 4165707 w 4572002"/>
                <a:gd name="connsiteY157" fmla="*/ 4957454 h 6858002"/>
                <a:gd name="connsiteX158" fmla="*/ 4158155 w 4572002"/>
                <a:gd name="connsiteY158" fmla="*/ 4933805 h 6858002"/>
                <a:gd name="connsiteX159" fmla="*/ 4159557 w 4572002"/>
                <a:gd name="connsiteY159" fmla="*/ 4912169 h 6858002"/>
                <a:gd name="connsiteX160" fmla="*/ 4161262 w 4572002"/>
                <a:gd name="connsiteY160" fmla="*/ 4889276 h 6858002"/>
                <a:gd name="connsiteX161" fmla="*/ 4161262 w 4572002"/>
                <a:gd name="connsiteY161" fmla="*/ 4889275 h 6858002"/>
                <a:gd name="connsiteX162" fmla="*/ 4156484 w 4572002"/>
                <a:gd name="connsiteY162" fmla="*/ 4867614 h 6858002"/>
                <a:gd name="connsiteX163" fmla="*/ 4153733 w 4572002"/>
                <a:gd name="connsiteY163" fmla="*/ 4863343 h 6858002"/>
                <a:gd name="connsiteX164" fmla="*/ 4151983 w 4572002"/>
                <a:gd name="connsiteY164" fmla="*/ 4857317 h 6858002"/>
                <a:gd name="connsiteX165" fmla="*/ 4131552 w 4572002"/>
                <a:gd name="connsiteY165" fmla="*/ 4828916 h 6858002"/>
                <a:gd name="connsiteX166" fmla="*/ 4116716 w 4572002"/>
                <a:gd name="connsiteY166" fmla="*/ 4800483 h 6858002"/>
                <a:gd name="connsiteX167" fmla="*/ 4118025 w 4572002"/>
                <a:gd name="connsiteY167" fmla="*/ 4767765 h 6858002"/>
                <a:gd name="connsiteX168" fmla="*/ 4127932 w 4572002"/>
                <a:gd name="connsiteY168" fmla="*/ 4677656 h 6858002"/>
                <a:gd name="connsiteX169" fmla="*/ 4135934 w 4572002"/>
                <a:gd name="connsiteY169" fmla="*/ 4659175 h 6858002"/>
                <a:gd name="connsiteX170" fmla="*/ 4195944 w 4572002"/>
                <a:gd name="connsiteY170" fmla="*/ 4482005 h 6858002"/>
                <a:gd name="connsiteX171" fmla="*/ 4196706 w 4572002"/>
                <a:gd name="connsiteY171" fmla="*/ 4363891 h 6858002"/>
                <a:gd name="connsiteX172" fmla="*/ 4196706 w 4572002"/>
                <a:gd name="connsiteY172" fmla="*/ 4363890 h 6858002"/>
                <a:gd name="connsiteX173" fmla="*/ 4187752 w 4572002"/>
                <a:gd name="connsiteY173" fmla="*/ 4324645 h 6858002"/>
                <a:gd name="connsiteX174" fmla="*/ 4147936 w 4572002"/>
                <a:gd name="connsiteY174" fmla="*/ 4253014 h 6858002"/>
                <a:gd name="connsiteX175" fmla="*/ 4211111 w 4572002"/>
                <a:gd name="connsiteY175" fmla="*/ 2836172 h 6858002"/>
                <a:gd name="connsiteX176" fmla="*/ 4202421 w 4572002"/>
                <a:gd name="connsiteY176" fmla="*/ 2848793 h 6858002"/>
                <a:gd name="connsiteX177" fmla="*/ 4186816 w 4572002"/>
                <a:gd name="connsiteY177" fmla="*/ 2897785 h 6858002"/>
                <a:gd name="connsiteX178" fmla="*/ 4185787 w 4572002"/>
                <a:gd name="connsiteY178" fmla="*/ 2903551 h 6858002"/>
                <a:gd name="connsiteX179" fmla="*/ 4182513 w 4572002"/>
                <a:gd name="connsiteY179" fmla="*/ 2914328 h 6858002"/>
                <a:gd name="connsiteX180" fmla="*/ 4177882 w 4572002"/>
                <a:gd name="connsiteY180" fmla="*/ 2947858 h 6858002"/>
                <a:gd name="connsiteX181" fmla="*/ 4177881 w 4572002"/>
                <a:gd name="connsiteY181" fmla="*/ 2947862 h 6858002"/>
                <a:gd name="connsiteX182" fmla="*/ 4177881 w 4572002"/>
                <a:gd name="connsiteY182" fmla="*/ 2947863 h 6858002"/>
                <a:gd name="connsiteX183" fmla="*/ 4181465 w 4572002"/>
                <a:gd name="connsiteY183" fmla="*/ 2982149 h 6858002"/>
                <a:gd name="connsiteX184" fmla="*/ 4193158 w 4572002"/>
                <a:gd name="connsiteY184" fmla="*/ 3077402 h 6858002"/>
                <a:gd name="connsiteX185" fmla="*/ 4180703 w 4572002"/>
                <a:gd name="connsiteY185" fmla="*/ 3172654 h 6858002"/>
                <a:gd name="connsiteX186" fmla="*/ 4133076 w 4572002"/>
                <a:gd name="connsiteY186" fmla="*/ 3489467 h 6858002"/>
                <a:gd name="connsiteX187" fmla="*/ 4110977 w 4572002"/>
                <a:gd name="connsiteY187" fmla="*/ 3544713 h 6858002"/>
                <a:gd name="connsiteX188" fmla="*/ 4093355 w 4572002"/>
                <a:gd name="connsiteY188" fmla="*/ 3574408 h 6858002"/>
                <a:gd name="connsiteX189" fmla="*/ 4093355 w 4572002"/>
                <a:gd name="connsiteY189" fmla="*/ 3574409 h 6858002"/>
                <a:gd name="connsiteX190" fmla="*/ 4105453 w 4572002"/>
                <a:gd name="connsiteY190" fmla="*/ 3606818 h 6858002"/>
                <a:gd name="connsiteX191" fmla="*/ 4118979 w 4572002"/>
                <a:gd name="connsiteY191" fmla="*/ 3630633 h 6858002"/>
                <a:gd name="connsiteX192" fmla="*/ 4136708 w 4572002"/>
                <a:gd name="connsiteY192" fmla="*/ 3654416 h 6858002"/>
                <a:gd name="connsiteX193" fmla="*/ 4140382 w 4572002"/>
                <a:gd name="connsiteY193" fmla="*/ 3668940 h 6858002"/>
                <a:gd name="connsiteX194" fmla="*/ 4143220 w 4572002"/>
                <a:gd name="connsiteY194" fmla="*/ 3680164 h 6858002"/>
                <a:gd name="connsiteX195" fmla="*/ 4139172 w 4572002"/>
                <a:gd name="connsiteY195" fmla="*/ 3734837 h 6858002"/>
                <a:gd name="connsiteX196" fmla="*/ 4139172 w 4572002"/>
                <a:gd name="connsiteY196" fmla="*/ 3734838 h 6858002"/>
                <a:gd name="connsiteX197" fmla="*/ 4139554 w 4572002"/>
                <a:gd name="connsiteY197" fmla="*/ 3754653 h 6858002"/>
                <a:gd name="connsiteX198" fmla="*/ 4145911 w 4572002"/>
                <a:gd name="connsiteY198" fmla="*/ 3789776 h 6858002"/>
                <a:gd name="connsiteX199" fmla="*/ 4130980 w 4572002"/>
                <a:gd name="connsiteY199" fmla="*/ 3822472 h 6858002"/>
                <a:gd name="connsiteX200" fmla="*/ 4116645 w 4572002"/>
                <a:gd name="connsiteY200" fmla="*/ 3852619 h 6858002"/>
                <a:gd name="connsiteX201" fmla="*/ 4116645 w 4572002"/>
                <a:gd name="connsiteY201" fmla="*/ 3852620 h 6858002"/>
                <a:gd name="connsiteX202" fmla="*/ 4117425 w 4572002"/>
                <a:gd name="connsiteY202" fmla="*/ 3868764 h 6858002"/>
                <a:gd name="connsiteX203" fmla="*/ 4126028 w 4572002"/>
                <a:gd name="connsiteY203" fmla="*/ 3885337 h 6858002"/>
                <a:gd name="connsiteX204" fmla="*/ 4126028 w 4572002"/>
                <a:gd name="connsiteY204" fmla="*/ 3885339 h 6858002"/>
                <a:gd name="connsiteX205" fmla="*/ 4148409 w 4572002"/>
                <a:gd name="connsiteY205" fmla="*/ 3923125 h 6858002"/>
                <a:gd name="connsiteX206" fmla="*/ 4157913 w 4572002"/>
                <a:gd name="connsiteY206" fmla="*/ 3962160 h 6858002"/>
                <a:gd name="connsiteX207" fmla="*/ 4142221 w 4572002"/>
                <a:gd name="connsiteY207" fmla="*/ 4043838 h 6858002"/>
                <a:gd name="connsiteX208" fmla="*/ 4142220 w 4572002"/>
                <a:gd name="connsiteY208" fmla="*/ 4043839 h 6858002"/>
                <a:gd name="connsiteX209" fmla="*/ 4127099 w 4572002"/>
                <a:gd name="connsiteY209" fmla="*/ 4103825 h 6858002"/>
                <a:gd name="connsiteX210" fmla="*/ 4127099 w 4572002"/>
                <a:gd name="connsiteY210" fmla="*/ 4103826 h 6858002"/>
                <a:gd name="connsiteX211" fmla="*/ 4129066 w 4572002"/>
                <a:gd name="connsiteY211" fmla="*/ 4134256 h 6858002"/>
                <a:gd name="connsiteX212" fmla="*/ 4138410 w 4572002"/>
                <a:gd name="connsiteY212" fmla="*/ 4165382 h 6858002"/>
                <a:gd name="connsiteX213" fmla="*/ 4138410 w 4572002"/>
                <a:gd name="connsiteY213" fmla="*/ 4165384 h 6858002"/>
                <a:gd name="connsiteX214" fmla="*/ 4142315 w 4572002"/>
                <a:gd name="connsiteY214" fmla="*/ 4192388 h 6858002"/>
                <a:gd name="connsiteX215" fmla="*/ 4142315 w 4572002"/>
                <a:gd name="connsiteY215" fmla="*/ 4192387 h 6858002"/>
                <a:gd name="connsiteX216" fmla="*/ 4138410 w 4572002"/>
                <a:gd name="connsiteY216" fmla="*/ 4165383 h 6858002"/>
                <a:gd name="connsiteX217" fmla="*/ 4138410 w 4572002"/>
                <a:gd name="connsiteY217" fmla="*/ 4165382 h 6858002"/>
                <a:gd name="connsiteX218" fmla="*/ 4127099 w 4572002"/>
                <a:gd name="connsiteY218" fmla="*/ 4103826 h 6858002"/>
                <a:gd name="connsiteX219" fmla="*/ 4142220 w 4572002"/>
                <a:gd name="connsiteY219" fmla="*/ 4043840 h 6858002"/>
                <a:gd name="connsiteX220" fmla="*/ 4142221 w 4572002"/>
                <a:gd name="connsiteY220" fmla="*/ 4043838 h 6858002"/>
                <a:gd name="connsiteX221" fmla="*/ 4155523 w 4572002"/>
                <a:gd name="connsiteY221" fmla="*/ 4002410 h 6858002"/>
                <a:gd name="connsiteX222" fmla="*/ 4157913 w 4572002"/>
                <a:gd name="connsiteY222" fmla="*/ 3962160 h 6858002"/>
                <a:gd name="connsiteX223" fmla="*/ 4157913 w 4572002"/>
                <a:gd name="connsiteY223" fmla="*/ 3962159 h 6858002"/>
                <a:gd name="connsiteX224" fmla="*/ 4126028 w 4572002"/>
                <a:gd name="connsiteY224" fmla="*/ 3885338 h 6858002"/>
                <a:gd name="connsiteX225" fmla="*/ 4126028 w 4572002"/>
                <a:gd name="connsiteY225" fmla="*/ 3885337 h 6858002"/>
                <a:gd name="connsiteX226" fmla="*/ 4116645 w 4572002"/>
                <a:gd name="connsiteY226" fmla="*/ 3852620 h 6858002"/>
                <a:gd name="connsiteX227" fmla="*/ 4130980 w 4572002"/>
                <a:gd name="connsiteY227" fmla="*/ 3822473 h 6858002"/>
                <a:gd name="connsiteX228" fmla="*/ 4145911 w 4572002"/>
                <a:gd name="connsiteY228" fmla="*/ 3789777 h 6858002"/>
                <a:gd name="connsiteX229" fmla="*/ 4145911 w 4572002"/>
                <a:gd name="connsiteY229" fmla="*/ 3789776 h 6858002"/>
                <a:gd name="connsiteX230" fmla="*/ 4139554 w 4572002"/>
                <a:gd name="connsiteY230" fmla="*/ 3754652 h 6858002"/>
                <a:gd name="connsiteX231" fmla="*/ 4139172 w 4572002"/>
                <a:gd name="connsiteY231" fmla="*/ 3734838 h 6858002"/>
                <a:gd name="connsiteX232" fmla="*/ 4143220 w 4572002"/>
                <a:gd name="connsiteY232" fmla="*/ 3680164 h 6858002"/>
                <a:gd name="connsiteX233" fmla="*/ 4143220 w 4572002"/>
                <a:gd name="connsiteY233" fmla="*/ 3680163 h 6858002"/>
                <a:gd name="connsiteX234" fmla="*/ 4140382 w 4572002"/>
                <a:gd name="connsiteY234" fmla="*/ 3668940 h 6858002"/>
                <a:gd name="connsiteX235" fmla="*/ 4136708 w 4572002"/>
                <a:gd name="connsiteY235" fmla="*/ 3654416 h 6858002"/>
                <a:gd name="connsiteX236" fmla="*/ 4136708 w 4572002"/>
                <a:gd name="connsiteY236" fmla="*/ 3654416 h 6858002"/>
                <a:gd name="connsiteX237" fmla="*/ 4136708 w 4572002"/>
                <a:gd name="connsiteY237" fmla="*/ 3654415 h 6858002"/>
                <a:gd name="connsiteX238" fmla="*/ 4118979 w 4572002"/>
                <a:gd name="connsiteY238" fmla="*/ 3630632 h 6858002"/>
                <a:gd name="connsiteX239" fmla="*/ 4105453 w 4572002"/>
                <a:gd name="connsiteY239" fmla="*/ 3606817 h 6858002"/>
                <a:gd name="connsiteX240" fmla="*/ 4095707 w 4572002"/>
                <a:gd name="connsiteY240" fmla="*/ 3587174 h 6858002"/>
                <a:gd name="connsiteX241" fmla="*/ 4093355 w 4572002"/>
                <a:gd name="connsiteY241" fmla="*/ 3574408 h 6858002"/>
                <a:gd name="connsiteX242" fmla="*/ 4098434 w 4572002"/>
                <a:gd name="connsiteY242" fmla="*/ 3562321 h 6858002"/>
                <a:gd name="connsiteX243" fmla="*/ 4110977 w 4572002"/>
                <a:gd name="connsiteY243" fmla="*/ 3544714 h 6858002"/>
                <a:gd name="connsiteX244" fmla="*/ 4133076 w 4572002"/>
                <a:gd name="connsiteY244" fmla="*/ 3489468 h 6858002"/>
                <a:gd name="connsiteX245" fmla="*/ 4180703 w 4572002"/>
                <a:gd name="connsiteY245" fmla="*/ 3172655 h 6858002"/>
                <a:gd name="connsiteX246" fmla="*/ 4193158 w 4572002"/>
                <a:gd name="connsiteY246" fmla="*/ 3077402 h 6858002"/>
                <a:gd name="connsiteX247" fmla="*/ 4193158 w 4572002"/>
                <a:gd name="connsiteY247" fmla="*/ 3077401 h 6858002"/>
                <a:gd name="connsiteX248" fmla="*/ 4181465 w 4572002"/>
                <a:gd name="connsiteY248" fmla="*/ 2982148 h 6858002"/>
                <a:gd name="connsiteX249" fmla="*/ 4177881 w 4572002"/>
                <a:gd name="connsiteY249" fmla="*/ 2947863 h 6858002"/>
                <a:gd name="connsiteX250" fmla="*/ 4177882 w 4572002"/>
                <a:gd name="connsiteY250" fmla="*/ 2947858 h 6858002"/>
                <a:gd name="connsiteX251" fmla="*/ 4185787 w 4572002"/>
                <a:gd name="connsiteY251" fmla="*/ 2903551 h 6858002"/>
                <a:gd name="connsiteX252" fmla="*/ 4202421 w 4572002"/>
                <a:gd name="connsiteY252" fmla="*/ 2848794 h 6858002"/>
                <a:gd name="connsiteX253" fmla="*/ 4211111 w 4572002"/>
                <a:gd name="connsiteY253" fmla="*/ 2836173 h 6858002"/>
                <a:gd name="connsiteX254" fmla="*/ 3726625 w 4572002"/>
                <a:gd name="connsiteY254" fmla="*/ 1508458 h 6858002"/>
                <a:gd name="connsiteX255" fmla="*/ 3698531 w 4572002"/>
                <a:gd name="connsiteY255" fmla="*/ 1596214 h 6858002"/>
                <a:gd name="connsiteX256" fmla="*/ 3700436 w 4572002"/>
                <a:gd name="connsiteY256" fmla="*/ 1624981 h 6858002"/>
                <a:gd name="connsiteX257" fmla="*/ 3757017 w 4572002"/>
                <a:gd name="connsiteY257" fmla="*/ 1697754 h 6858002"/>
                <a:gd name="connsiteX258" fmla="*/ 3779686 w 4572002"/>
                <a:gd name="connsiteY258" fmla="*/ 1733189 h 6858002"/>
                <a:gd name="connsiteX259" fmla="*/ 3821407 w 4572002"/>
                <a:gd name="connsiteY259" fmla="*/ 1833776 h 6858002"/>
                <a:gd name="connsiteX260" fmla="*/ 3829028 w 4572002"/>
                <a:gd name="connsiteY260" fmla="*/ 1842159 h 6858002"/>
                <a:gd name="connsiteX261" fmla="*/ 3919519 w 4572002"/>
                <a:gd name="connsiteY261" fmla="*/ 1916455 h 6858002"/>
                <a:gd name="connsiteX262" fmla="*/ 3934949 w 4572002"/>
                <a:gd name="connsiteY262" fmla="*/ 1933220 h 6858002"/>
                <a:gd name="connsiteX263" fmla="*/ 3958954 w 4572002"/>
                <a:gd name="connsiteY263" fmla="*/ 1953414 h 6858002"/>
                <a:gd name="connsiteX264" fmla="*/ 4005437 w 4572002"/>
                <a:gd name="connsiteY264" fmla="*/ 2016470 h 6858002"/>
                <a:gd name="connsiteX265" fmla="*/ 4020296 w 4572002"/>
                <a:gd name="connsiteY265" fmla="*/ 2094579 h 6858002"/>
                <a:gd name="connsiteX266" fmla="*/ 4042967 w 4572002"/>
                <a:gd name="connsiteY266" fmla="*/ 2188880 h 6858002"/>
                <a:gd name="connsiteX267" fmla="*/ 4058207 w 4572002"/>
                <a:gd name="connsiteY267" fmla="*/ 2228315 h 6858002"/>
                <a:gd name="connsiteX268" fmla="*/ 4087164 w 4572002"/>
                <a:gd name="connsiteY268" fmla="*/ 2334045 h 6858002"/>
                <a:gd name="connsiteX269" fmla="*/ 4111549 w 4572002"/>
                <a:gd name="connsiteY269" fmla="*/ 2409486 h 6858002"/>
                <a:gd name="connsiteX270" fmla="*/ 4128650 w 4572002"/>
                <a:gd name="connsiteY270" fmla="*/ 2435913 h 6858002"/>
                <a:gd name="connsiteX271" fmla="*/ 4134481 w 4572002"/>
                <a:gd name="connsiteY271" fmla="*/ 2463018 h 6858002"/>
                <a:gd name="connsiteX272" fmla="*/ 4125839 w 4572002"/>
                <a:gd name="connsiteY272" fmla="*/ 2518262 h 6858002"/>
                <a:gd name="connsiteX273" fmla="*/ 4125838 w 4572002"/>
                <a:gd name="connsiteY273" fmla="*/ 2518264 h 6858002"/>
                <a:gd name="connsiteX274" fmla="*/ 4122194 w 4572002"/>
                <a:gd name="connsiteY274" fmla="*/ 2545006 h 6858002"/>
                <a:gd name="connsiteX275" fmla="*/ 4122194 w 4572002"/>
                <a:gd name="connsiteY275" fmla="*/ 2545007 h 6858002"/>
                <a:gd name="connsiteX276" fmla="*/ 4126408 w 4572002"/>
                <a:gd name="connsiteY276" fmla="*/ 2571035 h 6858002"/>
                <a:gd name="connsiteX277" fmla="*/ 4199563 w 4572002"/>
                <a:gd name="connsiteY277" fmla="*/ 2668002 h 6858002"/>
                <a:gd name="connsiteX278" fmla="*/ 4247953 w 4572002"/>
                <a:gd name="connsiteY278" fmla="*/ 2745349 h 6858002"/>
                <a:gd name="connsiteX279" fmla="*/ 4247954 w 4572002"/>
                <a:gd name="connsiteY279" fmla="*/ 2745352 h 6858002"/>
                <a:gd name="connsiteX280" fmla="*/ 4253873 w 4572002"/>
                <a:gd name="connsiteY280" fmla="*/ 2778006 h 6858002"/>
                <a:gd name="connsiteX281" fmla="*/ 4253453 w 4572002"/>
                <a:gd name="connsiteY281" fmla="*/ 2785440 h 6858002"/>
                <a:gd name="connsiteX282" fmla="*/ 4243374 w 4572002"/>
                <a:gd name="connsiteY282" fmla="*/ 2811780 h 6858002"/>
                <a:gd name="connsiteX283" fmla="*/ 4243371 w 4572002"/>
                <a:gd name="connsiteY283" fmla="*/ 2811787 h 6858002"/>
                <a:gd name="connsiteX284" fmla="*/ 4243372 w 4572002"/>
                <a:gd name="connsiteY284" fmla="*/ 2811787 h 6858002"/>
                <a:gd name="connsiteX285" fmla="*/ 4243374 w 4572002"/>
                <a:gd name="connsiteY285" fmla="*/ 2811780 h 6858002"/>
                <a:gd name="connsiteX286" fmla="*/ 4253025 w 4572002"/>
                <a:gd name="connsiteY286" fmla="*/ 2793023 h 6858002"/>
                <a:gd name="connsiteX287" fmla="*/ 4253453 w 4572002"/>
                <a:gd name="connsiteY287" fmla="*/ 2785440 h 6858002"/>
                <a:gd name="connsiteX288" fmla="*/ 4254654 w 4572002"/>
                <a:gd name="connsiteY288" fmla="*/ 2782305 h 6858002"/>
                <a:gd name="connsiteX289" fmla="*/ 4253873 w 4572002"/>
                <a:gd name="connsiteY289" fmla="*/ 2778006 h 6858002"/>
                <a:gd name="connsiteX290" fmla="*/ 4254284 w 4572002"/>
                <a:gd name="connsiteY290" fmla="*/ 2770758 h 6858002"/>
                <a:gd name="connsiteX291" fmla="*/ 4247954 w 4572002"/>
                <a:gd name="connsiteY291" fmla="*/ 2745352 h 6858002"/>
                <a:gd name="connsiteX292" fmla="*/ 4247953 w 4572002"/>
                <a:gd name="connsiteY292" fmla="*/ 2745348 h 6858002"/>
                <a:gd name="connsiteX293" fmla="*/ 4199563 w 4572002"/>
                <a:gd name="connsiteY293" fmla="*/ 2668001 h 6858002"/>
                <a:gd name="connsiteX294" fmla="*/ 4126408 w 4572002"/>
                <a:gd name="connsiteY294" fmla="*/ 2571034 h 6858002"/>
                <a:gd name="connsiteX295" fmla="*/ 4122194 w 4572002"/>
                <a:gd name="connsiteY295" fmla="*/ 2545007 h 6858002"/>
                <a:gd name="connsiteX296" fmla="*/ 4125838 w 4572002"/>
                <a:gd name="connsiteY296" fmla="*/ 2518265 h 6858002"/>
                <a:gd name="connsiteX297" fmla="*/ 4125839 w 4572002"/>
                <a:gd name="connsiteY297" fmla="*/ 2518262 h 6858002"/>
                <a:gd name="connsiteX298" fmla="*/ 4132419 w 4572002"/>
                <a:gd name="connsiteY298" fmla="*/ 2490551 h 6858002"/>
                <a:gd name="connsiteX299" fmla="*/ 4134481 w 4572002"/>
                <a:gd name="connsiteY299" fmla="*/ 2463018 h 6858002"/>
                <a:gd name="connsiteX300" fmla="*/ 4134481 w 4572002"/>
                <a:gd name="connsiteY300" fmla="*/ 2463017 h 6858002"/>
                <a:gd name="connsiteX301" fmla="*/ 4111549 w 4572002"/>
                <a:gd name="connsiteY301" fmla="*/ 2409485 h 6858002"/>
                <a:gd name="connsiteX302" fmla="*/ 4087164 w 4572002"/>
                <a:gd name="connsiteY302" fmla="*/ 2334044 h 6858002"/>
                <a:gd name="connsiteX303" fmla="*/ 4058207 w 4572002"/>
                <a:gd name="connsiteY303" fmla="*/ 2228314 h 6858002"/>
                <a:gd name="connsiteX304" fmla="*/ 4042967 w 4572002"/>
                <a:gd name="connsiteY304" fmla="*/ 2188879 h 6858002"/>
                <a:gd name="connsiteX305" fmla="*/ 4020296 w 4572002"/>
                <a:gd name="connsiteY305" fmla="*/ 2094578 h 6858002"/>
                <a:gd name="connsiteX306" fmla="*/ 4005437 w 4572002"/>
                <a:gd name="connsiteY306" fmla="*/ 2016469 h 6858002"/>
                <a:gd name="connsiteX307" fmla="*/ 3958954 w 4572002"/>
                <a:gd name="connsiteY307" fmla="*/ 1953413 h 6858002"/>
                <a:gd name="connsiteX308" fmla="*/ 3934949 w 4572002"/>
                <a:gd name="connsiteY308" fmla="*/ 1933219 h 6858002"/>
                <a:gd name="connsiteX309" fmla="*/ 3919519 w 4572002"/>
                <a:gd name="connsiteY309" fmla="*/ 1916454 h 6858002"/>
                <a:gd name="connsiteX310" fmla="*/ 3829028 w 4572002"/>
                <a:gd name="connsiteY310" fmla="*/ 1842158 h 6858002"/>
                <a:gd name="connsiteX311" fmla="*/ 3821407 w 4572002"/>
                <a:gd name="connsiteY311" fmla="*/ 1833775 h 6858002"/>
                <a:gd name="connsiteX312" fmla="*/ 3779686 w 4572002"/>
                <a:gd name="connsiteY312" fmla="*/ 1733188 h 6858002"/>
                <a:gd name="connsiteX313" fmla="*/ 3757018 w 4572002"/>
                <a:gd name="connsiteY313" fmla="*/ 1697753 h 6858002"/>
                <a:gd name="connsiteX314" fmla="*/ 3700436 w 4572002"/>
                <a:gd name="connsiteY314" fmla="*/ 1624980 h 6858002"/>
                <a:gd name="connsiteX315" fmla="*/ 3698532 w 4572002"/>
                <a:gd name="connsiteY315" fmla="*/ 1596213 h 6858002"/>
                <a:gd name="connsiteX316" fmla="*/ 3745230 w 4572002"/>
                <a:gd name="connsiteY316" fmla="*/ 1459073 h 6858002"/>
                <a:gd name="connsiteX317" fmla="*/ 3745229 w 4572002"/>
                <a:gd name="connsiteY317" fmla="*/ 1459074 h 6858002"/>
                <a:gd name="connsiteX318" fmla="*/ 3736012 w 4572002"/>
                <a:gd name="connsiteY318" fmla="*/ 1481572 h 6858002"/>
                <a:gd name="connsiteX319" fmla="*/ 3764423 w 4572002"/>
                <a:gd name="connsiteY319" fmla="*/ 1268758 h 6858002"/>
                <a:gd name="connsiteX320" fmla="*/ 3769590 w 4572002"/>
                <a:gd name="connsiteY320" fmla="*/ 1286070 h 6858002"/>
                <a:gd name="connsiteX321" fmla="*/ 3791927 w 4572002"/>
                <a:gd name="connsiteY321" fmla="*/ 1350628 h 6858002"/>
                <a:gd name="connsiteX322" fmla="*/ 3786333 w 4572002"/>
                <a:gd name="connsiteY322" fmla="*/ 1413840 h 6858002"/>
                <a:gd name="connsiteX323" fmla="*/ 3791928 w 4572002"/>
                <a:gd name="connsiteY323" fmla="*/ 1350627 h 6858002"/>
                <a:gd name="connsiteX324" fmla="*/ 3769590 w 4572002"/>
                <a:gd name="connsiteY324" fmla="*/ 1286069 h 6858002"/>
                <a:gd name="connsiteX325" fmla="*/ 3706152 w 4572002"/>
                <a:gd name="connsiteY325" fmla="*/ 773035 h 6858002"/>
                <a:gd name="connsiteX326" fmla="*/ 3706152 w 4572002"/>
                <a:gd name="connsiteY326" fmla="*/ 773036 h 6858002"/>
                <a:gd name="connsiteX327" fmla="*/ 3714152 w 4572002"/>
                <a:gd name="connsiteY327" fmla="*/ 854380 h 6858002"/>
                <a:gd name="connsiteX328" fmla="*/ 3745205 w 4572002"/>
                <a:gd name="connsiteY328" fmla="*/ 915344 h 6858002"/>
                <a:gd name="connsiteX329" fmla="*/ 3755683 w 4572002"/>
                <a:gd name="connsiteY329" fmla="*/ 927156 h 6858002"/>
                <a:gd name="connsiteX330" fmla="*/ 3752063 w 4572002"/>
                <a:gd name="connsiteY330" fmla="*/ 1097088 h 6858002"/>
                <a:gd name="connsiteX331" fmla="*/ 3747681 w 4572002"/>
                <a:gd name="connsiteY331" fmla="*/ 1123186 h 6858002"/>
                <a:gd name="connsiteX332" fmla="*/ 3772400 w 4572002"/>
                <a:gd name="connsiteY332" fmla="*/ 1184029 h 6858002"/>
                <a:gd name="connsiteX333" fmla="*/ 3747682 w 4572002"/>
                <a:gd name="connsiteY333" fmla="*/ 1123185 h 6858002"/>
                <a:gd name="connsiteX334" fmla="*/ 3752064 w 4572002"/>
                <a:gd name="connsiteY334" fmla="*/ 1097087 h 6858002"/>
                <a:gd name="connsiteX335" fmla="*/ 3755684 w 4572002"/>
                <a:gd name="connsiteY335" fmla="*/ 927155 h 6858002"/>
                <a:gd name="connsiteX336" fmla="*/ 3745206 w 4572002"/>
                <a:gd name="connsiteY336" fmla="*/ 915343 h 6858002"/>
                <a:gd name="connsiteX337" fmla="*/ 3714152 w 4572002"/>
                <a:gd name="connsiteY337" fmla="*/ 854379 h 6858002"/>
                <a:gd name="connsiteX338" fmla="*/ 3761553 w 4572002"/>
                <a:gd name="connsiteY338" fmla="*/ 517851 h 6858002"/>
                <a:gd name="connsiteX339" fmla="*/ 3752635 w 4572002"/>
                <a:gd name="connsiteY339" fmla="*/ 556048 h 6858002"/>
                <a:gd name="connsiteX340" fmla="*/ 3746157 w 4572002"/>
                <a:gd name="connsiteY340" fmla="*/ 580051 h 6858002"/>
                <a:gd name="connsiteX341" fmla="*/ 3742776 w 4572002"/>
                <a:gd name="connsiteY341" fmla="*/ 642538 h 6858002"/>
                <a:gd name="connsiteX342" fmla="*/ 3730253 w 4572002"/>
                <a:gd name="connsiteY342" fmla="*/ 694928 h 6858002"/>
                <a:gd name="connsiteX343" fmla="*/ 3742777 w 4572002"/>
                <a:gd name="connsiteY343" fmla="*/ 642537 h 6858002"/>
                <a:gd name="connsiteX344" fmla="*/ 3746158 w 4572002"/>
                <a:gd name="connsiteY344" fmla="*/ 580050 h 6858002"/>
                <a:gd name="connsiteX345" fmla="*/ 3752636 w 4572002"/>
                <a:gd name="connsiteY345" fmla="*/ 556047 h 6858002"/>
                <a:gd name="connsiteX346" fmla="*/ 3774848 w 4572002"/>
                <a:gd name="connsiteY346" fmla="*/ 298169 h 6858002"/>
                <a:gd name="connsiteX347" fmla="*/ 3760065 w 4572002"/>
                <a:gd name="connsiteY347" fmla="*/ 313534 h 6858002"/>
                <a:gd name="connsiteX348" fmla="*/ 3759493 w 4572002"/>
                <a:gd name="connsiteY348" fmla="*/ 338871 h 6858002"/>
                <a:gd name="connsiteX349" fmla="*/ 3759500 w 4572002"/>
                <a:gd name="connsiteY349" fmla="*/ 338900 h 6858002"/>
                <a:gd name="connsiteX350" fmla="*/ 3769400 w 4572002"/>
                <a:gd name="connsiteY350" fmla="*/ 395640 h 6858002"/>
                <a:gd name="connsiteX351" fmla="*/ 3765590 w 4572002"/>
                <a:gd name="connsiteY351" fmla="*/ 367328 h 6858002"/>
                <a:gd name="connsiteX352" fmla="*/ 3759500 w 4572002"/>
                <a:gd name="connsiteY352" fmla="*/ 338900 h 6858002"/>
                <a:gd name="connsiteX353" fmla="*/ 3759494 w 4572002"/>
                <a:gd name="connsiteY353" fmla="*/ 338870 h 6858002"/>
                <a:gd name="connsiteX354" fmla="*/ 3760066 w 4572002"/>
                <a:gd name="connsiteY354" fmla="*/ 313533 h 6858002"/>
                <a:gd name="connsiteX355" fmla="*/ 3782393 w 4572002"/>
                <a:gd name="connsiteY355" fmla="*/ 281568 h 6858002"/>
                <a:gd name="connsiteX356" fmla="*/ 3777498 w 4572002"/>
                <a:gd name="connsiteY356" fmla="*/ 295415 h 6858002"/>
                <a:gd name="connsiteX357" fmla="*/ 3777499 w 4572002"/>
                <a:gd name="connsiteY357" fmla="*/ 295415 h 6858002"/>
                <a:gd name="connsiteX358" fmla="*/ 3769073 w 4572002"/>
                <a:gd name="connsiteY358" fmla="*/ 24486 h 6858002"/>
                <a:gd name="connsiteX359" fmla="*/ 3766810 w 4572002"/>
                <a:gd name="connsiteY359" fmla="*/ 74129 h 6858002"/>
                <a:gd name="connsiteX360" fmla="*/ 3772734 w 4572002"/>
                <a:gd name="connsiteY360" fmla="*/ 125861 h 6858002"/>
                <a:gd name="connsiteX361" fmla="*/ 3777129 w 4572002"/>
                <a:gd name="connsiteY361" fmla="*/ 153387 h 6858002"/>
                <a:gd name="connsiteX362" fmla="*/ 3785402 w 4572002"/>
                <a:gd name="connsiteY362" fmla="*/ 228944 h 6858002"/>
                <a:gd name="connsiteX363" fmla="*/ 3780943 w 4572002"/>
                <a:gd name="connsiteY363" fmla="*/ 177271 h 6858002"/>
                <a:gd name="connsiteX364" fmla="*/ 3777129 w 4572002"/>
                <a:gd name="connsiteY364" fmla="*/ 153387 h 6858002"/>
                <a:gd name="connsiteX365" fmla="*/ 3776930 w 4572002"/>
                <a:gd name="connsiteY365" fmla="*/ 151569 h 6858002"/>
                <a:gd name="connsiteX366" fmla="*/ 3766811 w 4572002"/>
                <a:gd name="connsiteY366" fmla="*/ 74129 h 6858002"/>
                <a:gd name="connsiteX367" fmla="*/ 3766492 w 4572002"/>
                <a:gd name="connsiteY367" fmla="*/ 0 h 6858002"/>
                <a:gd name="connsiteX368" fmla="*/ 4230600 w 4572002"/>
                <a:gd name="connsiteY368" fmla="*/ 0 h 6858002"/>
                <a:gd name="connsiteX369" fmla="*/ 4229473 w 4572002"/>
                <a:gd name="connsiteY369" fmla="*/ 2817 h 6858002"/>
                <a:gd name="connsiteX370" fmla="*/ 4215375 w 4572002"/>
                <a:gd name="connsiteY370" fmla="*/ 63587 h 6858002"/>
                <a:gd name="connsiteX371" fmla="*/ 4201468 w 4572002"/>
                <a:gd name="connsiteY371" fmla="*/ 176939 h 6858002"/>
                <a:gd name="connsiteX372" fmla="*/ 4193466 w 4572002"/>
                <a:gd name="connsiteY372" fmla="*/ 200182 h 6858002"/>
                <a:gd name="connsiteX373" fmla="*/ 4155554 w 4572002"/>
                <a:gd name="connsiteY373" fmla="*/ 340774 h 6858002"/>
                <a:gd name="connsiteX374" fmla="*/ 4156319 w 4572002"/>
                <a:gd name="connsiteY374" fmla="*/ 453364 h 6858002"/>
                <a:gd name="connsiteX375" fmla="*/ 4158033 w 4572002"/>
                <a:gd name="connsiteY375" fmla="*/ 462126 h 6858002"/>
                <a:gd name="connsiteX376" fmla="*/ 4170605 w 4572002"/>
                <a:gd name="connsiteY376" fmla="*/ 505182 h 6858002"/>
                <a:gd name="connsiteX377" fmla="*/ 4167177 w 4572002"/>
                <a:gd name="connsiteY377" fmla="*/ 571860 h 6858002"/>
                <a:gd name="connsiteX378" fmla="*/ 4149840 w 4572002"/>
                <a:gd name="connsiteY378" fmla="*/ 617772 h 6858002"/>
                <a:gd name="connsiteX379" fmla="*/ 4149078 w 4572002"/>
                <a:gd name="connsiteY379" fmla="*/ 674923 h 6858002"/>
                <a:gd name="connsiteX380" fmla="*/ 4159937 w 4572002"/>
                <a:gd name="connsiteY380" fmla="*/ 740268 h 6858002"/>
                <a:gd name="connsiteX381" fmla="*/ 4162223 w 4572002"/>
                <a:gd name="connsiteY381" fmla="*/ 769605 h 6858002"/>
                <a:gd name="connsiteX382" fmla="*/ 4184703 w 4572002"/>
                <a:gd name="connsiteY382" fmla="*/ 850189 h 6858002"/>
                <a:gd name="connsiteX383" fmla="*/ 4179179 w 4572002"/>
                <a:gd name="connsiteY383" fmla="*/ 898198 h 6858002"/>
                <a:gd name="connsiteX384" fmla="*/ 4164319 w 4572002"/>
                <a:gd name="connsiteY384" fmla="*/ 945444 h 6858002"/>
                <a:gd name="connsiteX385" fmla="*/ 4150030 w 4572002"/>
                <a:gd name="connsiteY385" fmla="*/ 975733 h 6858002"/>
                <a:gd name="connsiteX386" fmla="*/ 4139934 w 4572002"/>
                <a:gd name="connsiteY386" fmla="*/ 1036887 h 6858002"/>
                <a:gd name="connsiteX387" fmla="*/ 4141458 w 4572002"/>
                <a:gd name="connsiteY387" fmla="*/ 1048125 h 6858002"/>
                <a:gd name="connsiteX388" fmla="*/ 4154032 w 4572002"/>
                <a:gd name="connsiteY388" fmla="*/ 1230633 h 6858002"/>
                <a:gd name="connsiteX389" fmla="*/ 4174225 w 4572002"/>
                <a:gd name="connsiteY389" fmla="*/ 1303024 h 6858002"/>
                <a:gd name="connsiteX390" fmla="*/ 4176701 w 4572002"/>
                <a:gd name="connsiteY390" fmla="*/ 1318456 h 6858002"/>
                <a:gd name="connsiteX391" fmla="*/ 4199372 w 4572002"/>
                <a:gd name="connsiteY391" fmla="*/ 1472575 h 6858002"/>
                <a:gd name="connsiteX392" fmla="*/ 4200325 w 4572002"/>
                <a:gd name="connsiteY392" fmla="*/ 1489720 h 6858002"/>
                <a:gd name="connsiteX393" fmla="*/ 4196324 w 4572002"/>
                <a:gd name="connsiteY393" fmla="*/ 1537537 h 6858002"/>
                <a:gd name="connsiteX394" fmla="*/ 4237474 w 4572002"/>
                <a:gd name="connsiteY394" fmla="*/ 1650317 h 6858002"/>
                <a:gd name="connsiteX395" fmla="*/ 4251572 w 4572002"/>
                <a:gd name="connsiteY395" fmla="*/ 1763287 h 6858002"/>
                <a:gd name="connsiteX396" fmla="*/ 4251380 w 4572002"/>
                <a:gd name="connsiteY396" fmla="*/ 1825393 h 6858002"/>
                <a:gd name="connsiteX397" fmla="*/ 4261478 w 4572002"/>
                <a:gd name="connsiteY397" fmla="*/ 1869780 h 6858002"/>
                <a:gd name="connsiteX398" fmla="*/ 4292149 w 4572002"/>
                <a:gd name="connsiteY398" fmla="*/ 1978940 h 6858002"/>
                <a:gd name="connsiteX399" fmla="*/ 4296911 w 4572002"/>
                <a:gd name="connsiteY399" fmla="*/ 2030378 h 6858002"/>
                <a:gd name="connsiteX400" fmla="*/ 4307201 w 4572002"/>
                <a:gd name="connsiteY400" fmla="*/ 2085054 h 6858002"/>
                <a:gd name="connsiteX401" fmla="*/ 4353302 w 4572002"/>
                <a:gd name="connsiteY401" fmla="*/ 2220312 h 6858002"/>
                <a:gd name="connsiteX402" fmla="*/ 4350636 w 4572002"/>
                <a:gd name="connsiteY402" fmla="*/ 2330806 h 6858002"/>
                <a:gd name="connsiteX403" fmla="*/ 4351206 w 4572002"/>
                <a:gd name="connsiteY403" fmla="*/ 2401292 h 6858002"/>
                <a:gd name="connsiteX404" fmla="*/ 4366446 w 4572002"/>
                <a:gd name="connsiteY404" fmla="*/ 2485307 h 6858002"/>
                <a:gd name="connsiteX405" fmla="*/ 4388736 w 4572002"/>
                <a:gd name="connsiteY405" fmla="*/ 2554079 h 6858002"/>
                <a:gd name="connsiteX406" fmla="*/ 4406453 w 4572002"/>
                <a:gd name="connsiteY406" fmla="*/ 2649143 h 6858002"/>
                <a:gd name="connsiteX407" fmla="*/ 4440554 w 4572002"/>
                <a:gd name="connsiteY407" fmla="*/ 2743826 h 6858002"/>
                <a:gd name="connsiteX408" fmla="*/ 4466653 w 4572002"/>
                <a:gd name="connsiteY408" fmla="*/ 2809930 h 6858002"/>
                <a:gd name="connsiteX409" fmla="*/ 4489705 w 4572002"/>
                <a:gd name="connsiteY409" fmla="*/ 2901943 h 6858002"/>
                <a:gd name="connsiteX410" fmla="*/ 4505897 w 4572002"/>
                <a:gd name="connsiteY410" fmla="*/ 3042728 h 6858002"/>
                <a:gd name="connsiteX411" fmla="*/ 4507613 w 4572002"/>
                <a:gd name="connsiteY411" fmla="*/ 3107500 h 6858002"/>
                <a:gd name="connsiteX412" fmla="*/ 4545521 w 4572002"/>
                <a:gd name="connsiteY412" fmla="*/ 3209993 h 6858002"/>
                <a:gd name="connsiteX413" fmla="*/ 4563811 w 4572002"/>
                <a:gd name="connsiteY413" fmla="*/ 3253809 h 6858002"/>
                <a:gd name="connsiteX414" fmla="*/ 4548570 w 4572002"/>
                <a:gd name="connsiteY414" fmla="*/ 3293244 h 6858002"/>
                <a:gd name="connsiteX415" fmla="*/ 4531043 w 4572002"/>
                <a:gd name="connsiteY415" fmla="*/ 3318771 h 6858002"/>
                <a:gd name="connsiteX416" fmla="*/ 4545904 w 4572002"/>
                <a:gd name="connsiteY416" fmla="*/ 3399546 h 6858002"/>
                <a:gd name="connsiteX417" fmla="*/ 4561524 w 4572002"/>
                <a:gd name="connsiteY417" fmla="*/ 3485275 h 6858002"/>
                <a:gd name="connsiteX418" fmla="*/ 4572002 w 4572002"/>
                <a:gd name="connsiteY418" fmla="*/ 3546617 h 6858002"/>
                <a:gd name="connsiteX419" fmla="*/ 4563620 w 4572002"/>
                <a:gd name="connsiteY419" fmla="*/ 3623201 h 6858002"/>
                <a:gd name="connsiteX420" fmla="*/ 4560192 w 4572002"/>
                <a:gd name="connsiteY420" fmla="*/ 3683591 h 6858002"/>
                <a:gd name="connsiteX421" fmla="*/ 4550476 w 4572002"/>
                <a:gd name="connsiteY421" fmla="*/ 3732361 h 6858002"/>
                <a:gd name="connsiteX422" fmla="*/ 4544759 w 4572002"/>
                <a:gd name="connsiteY422" fmla="*/ 3749506 h 6858002"/>
                <a:gd name="connsiteX423" fmla="*/ 4500182 w 4572002"/>
                <a:gd name="connsiteY423" fmla="*/ 3885338 h 6858002"/>
                <a:gd name="connsiteX424" fmla="*/ 4464557 w 4572002"/>
                <a:gd name="connsiteY424" fmla="*/ 4030503 h 6858002"/>
                <a:gd name="connsiteX425" fmla="*/ 4487039 w 4572002"/>
                <a:gd name="connsiteY425" fmla="*/ 4124614 h 6858002"/>
                <a:gd name="connsiteX426" fmla="*/ 4486656 w 4572002"/>
                <a:gd name="connsiteY426" fmla="*/ 4159667 h 6858002"/>
                <a:gd name="connsiteX427" fmla="*/ 4491801 w 4572002"/>
                <a:gd name="connsiteY427" fmla="*/ 4320837 h 6858002"/>
                <a:gd name="connsiteX428" fmla="*/ 4497325 w 4572002"/>
                <a:gd name="connsiteY428" fmla="*/ 4349222 h 6858002"/>
                <a:gd name="connsiteX429" fmla="*/ 4474653 w 4572002"/>
                <a:gd name="connsiteY429" fmla="*/ 4502579 h 6858002"/>
                <a:gd name="connsiteX430" fmla="*/ 4470844 w 4572002"/>
                <a:gd name="connsiteY430" fmla="*/ 4558207 h 6858002"/>
                <a:gd name="connsiteX431" fmla="*/ 4464557 w 4572002"/>
                <a:gd name="connsiteY431" fmla="*/ 4609452 h 6858002"/>
                <a:gd name="connsiteX432" fmla="*/ 4463033 w 4572002"/>
                <a:gd name="connsiteY432" fmla="*/ 4681083 h 6858002"/>
                <a:gd name="connsiteX433" fmla="*/ 4465891 w 4572002"/>
                <a:gd name="connsiteY433" fmla="*/ 4755381 h 6858002"/>
                <a:gd name="connsiteX434" fmla="*/ 4465319 w 4572002"/>
                <a:gd name="connsiteY434" fmla="*/ 4838250 h 6858002"/>
                <a:gd name="connsiteX435" fmla="*/ 4460367 w 4572002"/>
                <a:gd name="connsiteY435" fmla="*/ 4871019 h 6858002"/>
                <a:gd name="connsiteX436" fmla="*/ 4463795 w 4572002"/>
                <a:gd name="connsiteY436" fmla="*/ 4959602 h 6858002"/>
                <a:gd name="connsiteX437" fmla="*/ 4458082 w 4572002"/>
                <a:gd name="connsiteY437" fmla="*/ 5006086 h 6858002"/>
                <a:gd name="connsiteX438" fmla="*/ 4456937 w 4572002"/>
                <a:gd name="connsiteY438" fmla="*/ 5082670 h 6858002"/>
                <a:gd name="connsiteX439" fmla="*/ 4455603 w 4572002"/>
                <a:gd name="connsiteY439" fmla="*/ 5107627 h 6858002"/>
                <a:gd name="connsiteX440" fmla="*/ 4454840 w 4572002"/>
                <a:gd name="connsiteY440" fmla="*/ 5129916 h 6858002"/>
                <a:gd name="connsiteX441" fmla="*/ 4470464 w 4572002"/>
                <a:gd name="connsiteY441" fmla="*/ 5206308 h 6858002"/>
                <a:gd name="connsiteX442" fmla="*/ 4471415 w 4572002"/>
                <a:gd name="connsiteY442" fmla="*/ 5274129 h 6858002"/>
                <a:gd name="connsiteX443" fmla="*/ 4483990 w 4572002"/>
                <a:gd name="connsiteY443" fmla="*/ 5393005 h 6858002"/>
                <a:gd name="connsiteX444" fmla="*/ 4479607 w 4572002"/>
                <a:gd name="connsiteY444" fmla="*/ 5419295 h 6858002"/>
                <a:gd name="connsiteX445" fmla="*/ 4477894 w 4572002"/>
                <a:gd name="connsiteY445" fmla="*/ 5501594 h 6858002"/>
                <a:gd name="connsiteX446" fmla="*/ 4476560 w 4572002"/>
                <a:gd name="connsiteY446" fmla="*/ 5548460 h 6858002"/>
                <a:gd name="connsiteX447" fmla="*/ 4485703 w 4572002"/>
                <a:gd name="connsiteY447" fmla="*/ 5606372 h 6858002"/>
                <a:gd name="connsiteX448" fmla="*/ 4505134 w 4572002"/>
                <a:gd name="connsiteY448" fmla="*/ 5706959 h 6858002"/>
                <a:gd name="connsiteX449" fmla="*/ 4508183 w 4572002"/>
                <a:gd name="connsiteY449" fmla="*/ 5733440 h 6858002"/>
                <a:gd name="connsiteX450" fmla="*/ 4517519 w 4572002"/>
                <a:gd name="connsiteY450" fmla="*/ 5781830 h 6858002"/>
                <a:gd name="connsiteX451" fmla="*/ 4519234 w 4572002"/>
                <a:gd name="connsiteY451" fmla="*/ 5790592 h 6858002"/>
                <a:gd name="connsiteX452" fmla="*/ 4542855 w 4572002"/>
                <a:gd name="connsiteY452" fmla="*/ 5864318 h 6858002"/>
                <a:gd name="connsiteX453" fmla="*/ 4544759 w 4572002"/>
                <a:gd name="connsiteY453" fmla="*/ 5902610 h 6858002"/>
                <a:gd name="connsiteX454" fmla="*/ 4544951 w 4572002"/>
                <a:gd name="connsiteY454" fmla="*/ 6012723 h 6858002"/>
                <a:gd name="connsiteX455" fmla="*/ 4541332 w 4572002"/>
                <a:gd name="connsiteY455" fmla="*/ 6059397 h 6858002"/>
                <a:gd name="connsiteX456" fmla="*/ 4527426 w 4572002"/>
                <a:gd name="connsiteY456" fmla="*/ 6171605 h 6858002"/>
                <a:gd name="connsiteX457" fmla="*/ 4520568 w 4572002"/>
                <a:gd name="connsiteY457" fmla="*/ 6242093 h 6858002"/>
                <a:gd name="connsiteX458" fmla="*/ 4509706 w 4572002"/>
                <a:gd name="connsiteY458" fmla="*/ 6323058 h 6858002"/>
                <a:gd name="connsiteX459" fmla="*/ 4502848 w 4572002"/>
                <a:gd name="connsiteY459" fmla="*/ 6415833 h 6858002"/>
                <a:gd name="connsiteX460" fmla="*/ 4482084 w 4572002"/>
                <a:gd name="connsiteY460" fmla="*/ 6584812 h 6858002"/>
                <a:gd name="connsiteX461" fmla="*/ 4460557 w 4572002"/>
                <a:gd name="connsiteY461" fmla="*/ 6748458 h 6858002"/>
                <a:gd name="connsiteX462" fmla="*/ 4441507 w 4572002"/>
                <a:gd name="connsiteY462" fmla="*/ 6815516 h 6858002"/>
                <a:gd name="connsiteX463" fmla="*/ 4431806 w 4572002"/>
                <a:gd name="connsiteY463" fmla="*/ 6858001 h 6858002"/>
                <a:gd name="connsiteX464" fmla="*/ 4259554 w 4572002"/>
                <a:gd name="connsiteY464" fmla="*/ 6858001 h 6858002"/>
                <a:gd name="connsiteX465" fmla="*/ 4259554 w 4572002"/>
                <a:gd name="connsiteY465" fmla="*/ 6858002 h 6858002"/>
                <a:gd name="connsiteX466" fmla="*/ 0 w 4572002"/>
                <a:gd name="connsiteY466" fmla="*/ 6858002 h 6858002"/>
                <a:gd name="connsiteX467" fmla="*/ 0 w 4572002"/>
                <a:gd name="connsiteY467" fmla="*/ 2 h 6858002"/>
                <a:gd name="connsiteX468" fmla="*/ 3766492 w 4572002"/>
                <a:gd name="connsiteY468" fmla="*/ 1 h 6858002"/>
                <a:gd name="connsiteX469" fmla="*/ 3769210 w 4572002"/>
                <a:gd name="connsiteY469" fmla="*/ 21486 h 6858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</a:cxnLst>
              <a:rect l="l" t="t" r="r" b="b"/>
              <a:pathLst>
                <a:path w="4572002" h="6858002">
                  <a:moveTo>
                    <a:pt x="4214994" y="6564620"/>
                  </a:moveTo>
                  <a:lnTo>
                    <a:pt x="4214994" y="6564621"/>
                  </a:lnTo>
                  <a:cubicBezTo>
                    <a:pt x="4225281" y="6575479"/>
                    <a:pt x="4231378" y="6582147"/>
                    <a:pt x="4237474" y="6588626"/>
                  </a:cubicBezTo>
                  <a:lnTo>
                    <a:pt x="4254096" y="6625225"/>
                  </a:lnTo>
                  <a:lnTo>
                    <a:pt x="4247001" y="6662540"/>
                  </a:lnTo>
                  <a:lnTo>
                    <a:pt x="4247000" y="6662541"/>
                  </a:lnTo>
                  <a:lnTo>
                    <a:pt x="4246999" y="6662544"/>
                  </a:lnTo>
                  <a:lnTo>
                    <a:pt x="4235550" y="6683027"/>
                  </a:lnTo>
                  <a:lnTo>
                    <a:pt x="4232403" y="6702976"/>
                  </a:lnTo>
                  <a:lnTo>
                    <a:pt x="4232403" y="6702977"/>
                  </a:lnTo>
                  <a:cubicBezTo>
                    <a:pt x="4232808" y="6716169"/>
                    <a:pt x="4237951" y="6729219"/>
                    <a:pt x="4246238" y="6742553"/>
                  </a:cubicBezTo>
                  <a:lnTo>
                    <a:pt x="4246239" y="6742555"/>
                  </a:lnTo>
                  <a:lnTo>
                    <a:pt x="4265716" y="6812062"/>
                  </a:lnTo>
                  <a:lnTo>
                    <a:pt x="4265717" y="6812064"/>
                  </a:lnTo>
                  <a:lnTo>
                    <a:pt x="4265717" y="6812063"/>
                  </a:lnTo>
                  <a:lnTo>
                    <a:pt x="4265716" y="6812062"/>
                  </a:lnTo>
                  <a:lnTo>
                    <a:pt x="4260942" y="6776800"/>
                  </a:lnTo>
                  <a:lnTo>
                    <a:pt x="4246239" y="6742555"/>
                  </a:lnTo>
                  <a:lnTo>
                    <a:pt x="4246238" y="6742552"/>
                  </a:lnTo>
                  <a:lnTo>
                    <a:pt x="4232403" y="6702976"/>
                  </a:lnTo>
                  <a:lnTo>
                    <a:pt x="4246999" y="6662544"/>
                  </a:lnTo>
                  <a:lnTo>
                    <a:pt x="4247000" y="6662542"/>
                  </a:lnTo>
                  <a:lnTo>
                    <a:pt x="4247001" y="6662540"/>
                  </a:lnTo>
                  <a:lnTo>
                    <a:pt x="4254084" y="6645552"/>
                  </a:lnTo>
                  <a:lnTo>
                    <a:pt x="4254096" y="6625225"/>
                  </a:lnTo>
                  <a:lnTo>
                    <a:pt x="4254096" y="6625224"/>
                  </a:lnTo>
                  <a:cubicBezTo>
                    <a:pt x="4252000" y="6611341"/>
                    <a:pt x="4245951" y="6597578"/>
                    <a:pt x="4237474" y="6588625"/>
                  </a:cubicBezTo>
                  <a:close/>
                  <a:moveTo>
                    <a:pt x="4295315" y="6438981"/>
                  </a:moveTo>
                  <a:lnTo>
                    <a:pt x="4275385" y="6463840"/>
                  </a:lnTo>
                  <a:lnTo>
                    <a:pt x="4275382" y="6463849"/>
                  </a:lnTo>
                  <a:lnTo>
                    <a:pt x="4261587" y="6513012"/>
                  </a:lnTo>
                  <a:lnTo>
                    <a:pt x="4242781" y="6546194"/>
                  </a:lnTo>
                  <a:lnTo>
                    <a:pt x="4242781" y="6546195"/>
                  </a:lnTo>
                  <a:lnTo>
                    <a:pt x="4259120" y="6521804"/>
                  </a:lnTo>
                  <a:lnTo>
                    <a:pt x="4261587" y="6513012"/>
                  </a:lnTo>
                  <a:lnTo>
                    <a:pt x="4264398" y="6508052"/>
                  </a:lnTo>
                  <a:lnTo>
                    <a:pt x="4275382" y="6463849"/>
                  </a:lnTo>
                  <a:lnTo>
                    <a:pt x="4275385" y="6463841"/>
                  </a:lnTo>
                  <a:cubicBezTo>
                    <a:pt x="4278336" y="6451650"/>
                    <a:pt x="4285813" y="6444077"/>
                    <a:pt x="4295315" y="6438981"/>
                  </a:cubicBezTo>
                  <a:close/>
                  <a:moveTo>
                    <a:pt x="4381289" y="6365204"/>
                  </a:moveTo>
                  <a:lnTo>
                    <a:pt x="4380008" y="6387910"/>
                  </a:lnTo>
                  <a:lnTo>
                    <a:pt x="4378243" y="6391549"/>
                  </a:lnTo>
                  <a:lnTo>
                    <a:pt x="4370589" y="6407332"/>
                  </a:lnTo>
                  <a:lnTo>
                    <a:pt x="4370589" y="6407333"/>
                  </a:lnTo>
                  <a:lnTo>
                    <a:pt x="4378243" y="6391549"/>
                  </a:lnTo>
                  <a:lnTo>
                    <a:pt x="4380008" y="6387910"/>
                  </a:lnTo>
                  <a:close/>
                  <a:moveTo>
                    <a:pt x="4142220" y="4221391"/>
                  </a:moveTo>
                  <a:lnTo>
                    <a:pt x="4142220" y="4221392"/>
                  </a:lnTo>
                  <a:cubicBezTo>
                    <a:pt x="4142982" y="4232061"/>
                    <a:pt x="4143172" y="4243873"/>
                    <a:pt x="4147936" y="4253015"/>
                  </a:cubicBezTo>
                  <a:cubicBezTo>
                    <a:pt x="4160129" y="4277402"/>
                    <a:pt x="4175749" y="4300071"/>
                    <a:pt x="4187752" y="4324646"/>
                  </a:cubicBezTo>
                  <a:lnTo>
                    <a:pt x="4196706" y="4363891"/>
                  </a:lnTo>
                  <a:lnTo>
                    <a:pt x="4195944" y="4482004"/>
                  </a:lnTo>
                  <a:cubicBezTo>
                    <a:pt x="4193276" y="4546776"/>
                    <a:pt x="4192704" y="4612500"/>
                    <a:pt x="4135934" y="4659174"/>
                  </a:cubicBezTo>
                  <a:cubicBezTo>
                    <a:pt x="4131362" y="4662986"/>
                    <a:pt x="4128694" y="4671176"/>
                    <a:pt x="4127932" y="4677655"/>
                  </a:cubicBezTo>
                  <a:cubicBezTo>
                    <a:pt x="4124313" y="4707564"/>
                    <a:pt x="4123931" y="4738235"/>
                    <a:pt x="4118025" y="4767764"/>
                  </a:cubicBezTo>
                  <a:cubicBezTo>
                    <a:pt x="4115644" y="4779575"/>
                    <a:pt x="4114835" y="4790387"/>
                    <a:pt x="4116716" y="4800483"/>
                  </a:cubicBezTo>
                  <a:lnTo>
                    <a:pt x="4116716" y="4800484"/>
                  </a:lnTo>
                  <a:cubicBezTo>
                    <a:pt x="4118597" y="4810581"/>
                    <a:pt x="4123170" y="4819964"/>
                    <a:pt x="4131552" y="4828917"/>
                  </a:cubicBezTo>
                  <a:lnTo>
                    <a:pt x="4153733" y="4863343"/>
                  </a:lnTo>
                  <a:lnTo>
                    <a:pt x="4161262" y="4889275"/>
                  </a:lnTo>
                  <a:lnTo>
                    <a:pt x="4159557" y="4912168"/>
                  </a:lnTo>
                  <a:cubicBezTo>
                    <a:pt x="4157842" y="4919978"/>
                    <a:pt x="4157485" y="4927122"/>
                    <a:pt x="4158155" y="4933804"/>
                  </a:cubicBezTo>
                  <a:lnTo>
                    <a:pt x="4158155" y="4933805"/>
                  </a:lnTo>
                  <a:lnTo>
                    <a:pt x="4162914" y="4952673"/>
                  </a:lnTo>
                  <a:lnTo>
                    <a:pt x="4165707" y="4957454"/>
                  </a:lnTo>
                  <a:lnTo>
                    <a:pt x="4166985" y="4961456"/>
                  </a:lnTo>
                  <a:cubicBezTo>
                    <a:pt x="4171496" y="4970097"/>
                    <a:pt x="4177202" y="4978394"/>
                    <a:pt x="4182989" y="4987038"/>
                  </a:cubicBezTo>
                  <a:cubicBezTo>
                    <a:pt x="4194228" y="5003802"/>
                    <a:pt x="4208326" y="5022853"/>
                    <a:pt x="4209468" y="5041522"/>
                  </a:cubicBezTo>
                  <a:cubicBezTo>
                    <a:pt x="4210087" y="5052096"/>
                    <a:pt x="4213005" y="5062300"/>
                    <a:pt x="4216684" y="5072376"/>
                  </a:cubicBezTo>
                  <a:lnTo>
                    <a:pt x="4222587" y="5087441"/>
                  </a:lnTo>
                  <a:lnTo>
                    <a:pt x="4235615" y="5133220"/>
                  </a:lnTo>
                  <a:lnTo>
                    <a:pt x="4235616" y="5133225"/>
                  </a:lnTo>
                  <a:lnTo>
                    <a:pt x="4228901" y="5166113"/>
                  </a:lnTo>
                  <a:lnTo>
                    <a:pt x="4228901" y="5166114"/>
                  </a:lnTo>
                  <a:cubicBezTo>
                    <a:pt x="4228139" y="5167638"/>
                    <a:pt x="4228712" y="5169781"/>
                    <a:pt x="4229593" y="5172091"/>
                  </a:cubicBezTo>
                  <a:lnTo>
                    <a:pt x="4232139" y="5179068"/>
                  </a:lnTo>
                  <a:cubicBezTo>
                    <a:pt x="4235759" y="5196595"/>
                    <a:pt x="4235807" y="5213598"/>
                    <a:pt x="4231973" y="5229434"/>
                  </a:cubicBezTo>
                  <a:lnTo>
                    <a:pt x="4225669" y="5241089"/>
                  </a:lnTo>
                  <a:lnTo>
                    <a:pt x="4208517" y="5272796"/>
                  </a:lnTo>
                  <a:cubicBezTo>
                    <a:pt x="4196871" y="5285441"/>
                    <a:pt x="4189165" y="5298595"/>
                    <a:pt x="4184613" y="5312288"/>
                  </a:cubicBezTo>
                  <a:lnTo>
                    <a:pt x="4183557" y="5321350"/>
                  </a:lnTo>
                  <a:lnTo>
                    <a:pt x="4181083" y="5326163"/>
                  </a:lnTo>
                  <a:lnTo>
                    <a:pt x="4179637" y="5355014"/>
                  </a:lnTo>
                  <a:lnTo>
                    <a:pt x="4179637" y="5355015"/>
                  </a:lnTo>
                  <a:cubicBezTo>
                    <a:pt x="4180286" y="5364883"/>
                    <a:pt x="4181989" y="5375003"/>
                    <a:pt x="4184513" y="5385385"/>
                  </a:cubicBezTo>
                  <a:cubicBezTo>
                    <a:pt x="4187752" y="5398722"/>
                    <a:pt x="4190038" y="5412058"/>
                    <a:pt x="4192704" y="5425583"/>
                  </a:cubicBezTo>
                  <a:cubicBezTo>
                    <a:pt x="4196514" y="5443871"/>
                    <a:pt x="4200516" y="5462352"/>
                    <a:pt x="4204327" y="5480638"/>
                  </a:cubicBezTo>
                  <a:lnTo>
                    <a:pt x="4208850" y="5507668"/>
                  </a:lnTo>
                  <a:lnTo>
                    <a:pt x="4198232" y="5531692"/>
                  </a:lnTo>
                  <a:lnTo>
                    <a:pt x="4198231" y="5531693"/>
                  </a:lnTo>
                  <a:cubicBezTo>
                    <a:pt x="4191181" y="5537600"/>
                    <a:pt x="4187989" y="5542649"/>
                    <a:pt x="4188085" y="5547578"/>
                  </a:cubicBezTo>
                  <a:lnTo>
                    <a:pt x="4188085" y="5547579"/>
                  </a:lnTo>
                  <a:cubicBezTo>
                    <a:pt x="4188180" y="5552508"/>
                    <a:pt x="4191562" y="5557318"/>
                    <a:pt x="4197659" y="5562747"/>
                  </a:cubicBezTo>
                  <a:cubicBezTo>
                    <a:pt x="4240332" y="5600468"/>
                    <a:pt x="4267003" y="5646190"/>
                    <a:pt x="4268907" y="5704484"/>
                  </a:cubicBezTo>
                  <a:cubicBezTo>
                    <a:pt x="4269289" y="5716486"/>
                    <a:pt x="4271954" y="5728679"/>
                    <a:pt x="4274812" y="5740489"/>
                  </a:cubicBezTo>
                  <a:cubicBezTo>
                    <a:pt x="4276527" y="5747729"/>
                    <a:pt x="4278433" y="5756494"/>
                    <a:pt x="4283578" y="5760874"/>
                  </a:cubicBezTo>
                  <a:cubicBezTo>
                    <a:pt x="4322821" y="5794975"/>
                    <a:pt x="4350063" y="5837458"/>
                    <a:pt x="4371973" y="5883752"/>
                  </a:cubicBezTo>
                  <a:lnTo>
                    <a:pt x="4371974" y="5883757"/>
                  </a:lnTo>
                  <a:lnTo>
                    <a:pt x="4389877" y="5935946"/>
                  </a:lnTo>
                  <a:lnTo>
                    <a:pt x="4389878" y="5935950"/>
                  </a:lnTo>
                  <a:lnTo>
                    <a:pt x="4386259" y="5993290"/>
                  </a:lnTo>
                  <a:lnTo>
                    <a:pt x="4386259" y="5993291"/>
                  </a:lnTo>
                  <a:cubicBezTo>
                    <a:pt x="4385116" y="6004531"/>
                    <a:pt x="4385306" y="6017485"/>
                    <a:pt x="4379782" y="6026440"/>
                  </a:cubicBezTo>
                  <a:cubicBezTo>
                    <a:pt x="4362445" y="6054825"/>
                    <a:pt x="4343778" y="6082258"/>
                    <a:pt x="4323583" y="6108738"/>
                  </a:cubicBezTo>
                  <a:cubicBezTo>
                    <a:pt x="4314914" y="6120074"/>
                    <a:pt x="4309961" y="6126884"/>
                    <a:pt x="4309890" y="6133314"/>
                  </a:cubicBezTo>
                  <a:lnTo>
                    <a:pt x="4309890" y="6133315"/>
                  </a:lnTo>
                  <a:lnTo>
                    <a:pt x="4313591" y="6143190"/>
                  </a:lnTo>
                  <a:lnTo>
                    <a:pt x="4325486" y="6155600"/>
                  </a:lnTo>
                  <a:lnTo>
                    <a:pt x="4325488" y="6155603"/>
                  </a:lnTo>
                  <a:cubicBezTo>
                    <a:pt x="4347778" y="6175798"/>
                    <a:pt x="4359398" y="6200945"/>
                    <a:pt x="4364160" y="6228757"/>
                  </a:cubicBezTo>
                  <a:lnTo>
                    <a:pt x="4381497" y="6361540"/>
                  </a:lnTo>
                  <a:lnTo>
                    <a:pt x="4381497" y="6361539"/>
                  </a:lnTo>
                  <a:cubicBezTo>
                    <a:pt x="4377877" y="6317151"/>
                    <a:pt x="4371590" y="6272764"/>
                    <a:pt x="4364160" y="6228756"/>
                  </a:cubicBezTo>
                  <a:cubicBezTo>
                    <a:pt x="4359398" y="6200944"/>
                    <a:pt x="4347778" y="6175797"/>
                    <a:pt x="4325488" y="6155602"/>
                  </a:cubicBezTo>
                  <a:lnTo>
                    <a:pt x="4325486" y="6155600"/>
                  </a:lnTo>
                  <a:lnTo>
                    <a:pt x="4309890" y="6133315"/>
                  </a:lnTo>
                  <a:lnTo>
                    <a:pt x="4323583" y="6108739"/>
                  </a:lnTo>
                  <a:cubicBezTo>
                    <a:pt x="4343778" y="6082259"/>
                    <a:pt x="4362445" y="6054826"/>
                    <a:pt x="4379782" y="6026441"/>
                  </a:cubicBezTo>
                  <a:cubicBezTo>
                    <a:pt x="4385306" y="6017486"/>
                    <a:pt x="4385116" y="6004532"/>
                    <a:pt x="4386259" y="5993292"/>
                  </a:cubicBezTo>
                  <a:lnTo>
                    <a:pt x="4386259" y="5993290"/>
                  </a:lnTo>
                  <a:lnTo>
                    <a:pt x="4389712" y="5964477"/>
                  </a:lnTo>
                  <a:lnTo>
                    <a:pt x="4389878" y="5935950"/>
                  </a:lnTo>
                  <a:lnTo>
                    <a:pt x="4389878" y="5935949"/>
                  </a:lnTo>
                  <a:lnTo>
                    <a:pt x="4389877" y="5935946"/>
                  </a:lnTo>
                  <a:lnTo>
                    <a:pt x="4382997" y="5909351"/>
                  </a:lnTo>
                  <a:lnTo>
                    <a:pt x="4371974" y="5883757"/>
                  </a:lnTo>
                  <a:lnTo>
                    <a:pt x="4371973" y="5883751"/>
                  </a:lnTo>
                  <a:cubicBezTo>
                    <a:pt x="4350063" y="5837457"/>
                    <a:pt x="4322821" y="5794974"/>
                    <a:pt x="4283578" y="5760873"/>
                  </a:cubicBezTo>
                  <a:cubicBezTo>
                    <a:pt x="4278433" y="5756493"/>
                    <a:pt x="4276527" y="5747728"/>
                    <a:pt x="4274812" y="5740488"/>
                  </a:cubicBezTo>
                  <a:cubicBezTo>
                    <a:pt x="4271954" y="5728678"/>
                    <a:pt x="4269289" y="5716485"/>
                    <a:pt x="4268907" y="5704483"/>
                  </a:cubicBezTo>
                  <a:cubicBezTo>
                    <a:pt x="4267003" y="5646189"/>
                    <a:pt x="4240332" y="5600467"/>
                    <a:pt x="4197659" y="5562746"/>
                  </a:cubicBezTo>
                  <a:lnTo>
                    <a:pt x="4188085" y="5547578"/>
                  </a:lnTo>
                  <a:lnTo>
                    <a:pt x="4198231" y="5531694"/>
                  </a:lnTo>
                  <a:lnTo>
                    <a:pt x="4198232" y="5531692"/>
                  </a:lnTo>
                  <a:lnTo>
                    <a:pt x="4206630" y="5520422"/>
                  </a:lnTo>
                  <a:lnTo>
                    <a:pt x="4208850" y="5507668"/>
                  </a:lnTo>
                  <a:lnTo>
                    <a:pt x="4208850" y="5507667"/>
                  </a:lnTo>
                  <a:cubicBezTo>
                    <a:pt x="4208803" y="5498832"/>
                    <a:pt x="4206231" y="5489497"/>
                    <a:pt x="4204327" y="5480637"/>
                  </a:cubicBezTo>
                  <a:cubicBezTo>
                    <a:pt x="4200516" y="5462351"/>
                    <a:pt x="4196514" y="5443870"/>
                    <a:pt x="4192704" y="5425582"/>
                  </a:cubicBezTo>
                  <a:cubicBezTo>
                    <a:pt x="4190038" y="5412057"/>
                    <a:pt x="4187752" y="5398721"/>
                    <a:pt x="4184513" y="5385384"/>
                  </a:cubicBezTo>
                  <a:lnTo>
                    <a:pt x="4179637" y="5355014"/>
                  </a:lnTo>
                  <a:lnTo>
                    <a:pt x="4183557" y="5321350"/>
                  </a:lnTo>
                  <a:lnTo>
                    <a:pt x="4208517" y="5272797"/>
                  </a:lnTo>
                  <a:lnTo>
                    <a:pt x="4225669" y="5241089"/>
                  </a:lnTo>
                  <a:lnTo>
                    <a:pt x="4231973" y="5229433"/>
                  </a:lnTo>
                  <a:lnTo>
                    <a:pt x="4232139" y="5179068"/>
                  </a:lnTo>
                  <a:lnTo>
                    <a:pt x="4232139" y="5179067"/>
                  </a:lnTo>
                  <a:cubicBezTo>
                    <a:pt x="4231663" y="5176876"/>
                    <a:pt x="4230473" y="5174400"/>
                    <a:pt x="4229593" y="5172090"/>
                  </a:cubicBezTo>
                  <a:lnTo>
                    <a:pt x="4228901" y="5166114"/>
                  </a:lnTo>
                  <a:lnTo>
                    <a:pt x="4235616" y="5133225"/>
                  </a:lnTo>
                  <a:lnTo>
                    <a:pt x="4235616" y="5133224"/>
                  </a:lnTo>
                  <a:lnTo>
                    <a:pt x="4235615" y="5133220"/>
                  </a:lnTo>
                  <a:lnTo>
                    <a:pt x="4228473" y="5102461"/>
                  </a:lnTo>
                  <a:lnTo>
                    <a:pt x="4222587" y="5087441"/>
                  </a:lnTo>
                  <a:lnTo>
                    <a:pt x="4222582" y="5087423"/>
                  </a:lnTo>
                  <a:cubicBezTo>
                    <a:pt x="4216496" y="5072411"/>
                    <a:pt x="4210397" y="5057381"/>
                    <a:pt x="4209468" y="5041521"/>
                  </a:cubicBezTo>
                  <a:cubicBezTo>
                    <a:pt x="4208326" y="5022852"/>
                    <a:pt x="4194228" y="5003801"/>
                    <a:pt x="4182989" y="4987037"/>
                  </a:cubicBezTo>
                  <a:lnTo>
                    <a:pt x="4165707" y="4957454"/>
                  </a:lnTo>
                  <a:lnTo>
                    <a:pt x="4158155" y="4933805"/>
                  </a:lnTo>
                  <a:lnTo>
                    <a:pt x="4159557" y="4912169"/>
                  </a:lnTo>
                  <a:cubicBezTo>
                    <a:pt x="4161319" y="4904358"/>
                    <a:pt x="4161831" y="4896714"/>
                    <a:pt x="4161262" y="4889276"/>
                  </a:cubicBezTo>
                  <a:lnTo>
                    <a:pt x="4161262" y="4889275"/>
                  </a:lnTo>
                  <a:lnTo>
                    <a:pt x="4156484" y="4867614"/>
                  </a:lnTo>
                  <a:lnTo>
                    <a:pt x="4153733" y="4863343"/>
                  </a:lnTo>
                  <a:lnTo>
                    <a:pt x="4151983" y="4857317"/>
                  </a:lnTo>
                  <a:cubicBezTo>
                    <a:pt x="4146840" y="4847214"/>
                    <a:pt x="4139839" y="4837703"/>
                    <a:pt x="4131552" y="4828916"/>
                  </a:cubicBezTo>
                  <a:lnTo>
                    <a:pt x="4116716" y="4800483"/>
                  </a:lnTo>
                  <a:lnTo>
                    <a:pt x="4118025" y="4767765"/>
                  </a:lnTo>
                  <a:cubicBezTo>
                    <a:pt x="4123931" y="4738236"/>
                    <a:pt x="4124313" y="4707565"/>
                    <a:pt x="4127932" y="4677656"/>
                  </a:cubicBezTo>
                  <a:cubicBezTo>
                    <a:pt x="4128694" y="4671177"/>
                    <a:pt x="4131362" y="4662987"/>
                    <a:pt x="4135934" y="4659175"/>
                  </a:cubicBezTo>
                  <a:cubicBezTo>
                    <a:pt x="4192704" y="4612501"/>
                    <a:pt x="4193276" y="4546777"/>
                    <a:pt x="4195944" y="4482005"/>
                  </a:cubicBezTo>
                  <a:cubicBezTo>
                    <a:pt x="4197659" y="4442762"/>
                    <a:pt x="4197659" y="4403326"/>
                    <a:pt x="4196706" y="4363891"/>
                  </a:cubicBezTo>
                  <a:lnTo>
                    <a:pt x="4196706" y="4363890"/>
                  </a:lnTo>
                  <a:cubicBezTo>
                    <a:pt x="4196514" y="4350554"/>
                    <a:pt x="4193466" y="4336457"/>
                    <a:pt x="4187752" y="4324645"/>
                  </a:cubicBezTo>
                  <a:cubicBezTo>
                    <a:pt x="4175749" y="4300070"/>
                    <a:pt x="4160129" y="4277401"/>
                    <a:pt x="4147936" y="4253014"/>
                  </a:cubicBezTo>
                  <a:close/>
                  <a:moveTo>
                    <a:pt x="4211111" y="2836172"/>
                  </a:moveTo>
                  <a:lnTo>
                    <a:pt x="4202421" y="2848793"/>
                  </a:lnTo>
                  <a:cubicBezTo>
                    <a:pt x="4197421" y="2865010"/>
                    <a:pt x="4191562" y="2881307"/>
                    <a:pt x="4186816" y="2897785"/>
                  </a:cubicBezTo>
                  <a:lnTo>
                    <a:pt x="4185787" y="2903551"/>
                  </a:lnTo>
                  <a:lnTo>
                    <a:pt x="4182513" y="2914328"/>
                  </a:lnTo>
                  <a:lnTo>
                    <a:pt x="4177882" y="2947858"/>
                  </a:lnTo>
                  <a:lnTo>
                    <a:pt x="4177881" y="2947862"/>
                  </a:lnTo>
                  <a:lnTo>
                    <a:pt x="4177881" y="2947863"/>
                  </a:lnTo>
                  <a:cubicBezTo>
                    <a:pt x="4177512" y="2959157"/>
                    <a:pt x="4178512" y="2970576"/>
                    <a:pt x="4181465" y="2982149"/>
                  </a:cubicBezTo>
                  <a:lnTo>
                    <a:pt x="4193158" y="3077402"/>
                  </a:lnTo>
                  <a:lnTo>
                    <a:pt x="4180703" y="3172654"/>
                  </a:lnTo>
                  <a:cubicBezTo>
                    <a:pt x="4154794" y="3276480"/>
                    <a:pt x="4127362" y="3380305"/>
                    <a:pt x="4133076" y="3489467"/>
                  </a:cubicBezTo>
                  <a:cubicBezTo>
                    <a:pt x="4134028" y="3507563"/>
                    <a:pt x="4122407" y="3529090"/>
                    <a:pt x="4110977" y="3544713"/>
                  </a:cubicBezTo>
                  <a:cubicBezTo>
                    <a:pt x="4100119" y="3559668"/>
                    <a:pt x="4094260" y="3566812"/>
                    <a:pt x="4093355" y="3574408"/>
                  </a:cubicBezTo>
                  <a:lnTo>
                    <a:pt x="4093355" y="3574409"/>
                  </a:lnTo>
                  <a:cubicBezTo>
                    <a:pt x="4092450" y="3582005"/>
                    <a:pt x="4096499" y="3590054"/>
                    <a:pt x="4105453" y="3606818"/>
                  </a:cubicBezTo>
                  <a:cubicBezTo>
                    <a:pt x="4109835" y="3614820"/>
                    <a:pt x="4112501" y="3624726"/>
                    <a:pt x="4118979" y="3630633"/>
                  </a:cubicBezTo>
                  <a:lnTo>
                    <a:pt x="4136708" y="3654416"/>
                  </a:lnTo>
                  <a:lnTo>
                    <a:pt x="4140382" y="3668940"/>
                  </a:lnTo>
                  <a:lnTo>
                    <a:pt x="4143220" y="3680164"/>
                  </a:lnTo>
                  <a:lnTo>
                    <a:pt x="4139172" y="3734837"/>
                  </a:lnTo>
                  <a:lnTo>
                    <a:pt x="4139172" y="3734838"/>
                  </a:lnTo>
                  <a:cubicBezTo>
                    <a:pt x="4138220" y="3741316"/>
                    <a:pt x="4136886" y="3749126"/>
                    <a:pt x="4139554" y="3754653"/>
                  </a:cubicBezTo>
                  <a:lnTo>
                    <a:pt x="4145911" y="3789776"/>
                  </a:lnTo>
                  <a:lnTo>
                    <a:pt x="4130980" y="3822472"/>
                  </a:lnTo>
                  <a:cubicBezTo>
                    <a:pt x="4123932" y="3831902"/>
                    <a:pt x="4118312" y="3842046"/>
                    <a:pt x="4116645" y="3852619"/>
                  </a:cubicBezTo>
                  <a:lnTo>
                    <a:pt x="4116645" y="3852620"/>
                  </a:lnTo>
                  <a:lnTo>
                    <a:pt x="4117425" y="3868764"/>
                  </a:lnTo>
                  <a:lnTo>
                    <a:pt x="4126028" y="3885337"/>
                  </a:lnTo>
                  <a:lnTo>
                    <a:pt x="4126028" y="3885339"/>
                  </a:lnTo>
                  <a:cubicBezTo>
                    <a:pt x="4135744" y="3897722"/>
                    <a:pt x="4143150" y="3910319"/>
                    <a:pt x="4148409" y="3923125"/>
                  </a:cubicBezTo>
                  <a:lnTo>
                    <a:pt x="4157913" y="3962160"/>
                  </a:lnTo>
                  <a:lnTo>
                    <a:pt x="4142221" y="4043838"/>
                  </a:lnTo>
                  <a:lnTo>
                    <a:pt x="4142220" y="4043839"/>
                  </a:lnTo>
                  <a:cubicBezTo>
                    <a:pt x="4133457" y="4063842"/>
                    <a:pt x="4128075" y="4083702"/>
                    <a:pt x="4127099" y="4103825"/>
                  </a:cubicBezTo>
                  <a:lnTo>
                    <a:pt x="4127099" y="4103826"/>
                  </a:lnTo>
                  <a:lnTo>
                    <a:pt x="4129066" y="4134256"/>
                  </a:lnTo>
                  <a:lnTo>
                    <a:pt x="4138410" y="4165382"/>
                  </a:lnTo>
                  <a:lnTo>
                    <a:pt x="4138410" y="4165384"/>
                  </a:lnTo>
                  <a:lnTo>
                    <a:pt x="4142315" y="4192388"/>
                  </a:lnTo>
                  <a:lnTo>
                    <a:pt x="4142315" y="4192387"/>
                  </a:lnTo>
                  <a:cubicBezTo>
                    <a:pt x="4142411" y="4182767"/>
                    <a:pt x="4141839" y="4173480"/>
                    <a:pt x="4138410" y="4165383"/>
                  </a:cubicBezTo>
                  <a:lnTo>
                    <a:pt x="4138410" y="4165382"/>
                  </a:lnTo>
                  <a:lnTo>
                    <a:pt x="4127099" y="4103826"/>
                  </a:lnTo>
                  <a:lnTo>
                    <a:pt x="4142220" y="4043840"/>
                  </a:lnTo>
                  <a:lnTo>
                    <a:pt x="4142221" y="4043838"/>
                  </a:lnTo>
                  <a:lnTo>
                    <a:pt x="4155523" y="4002410"/>
                  </a:lnTo>
                  <a:lnTo>
                    <a:pt x="4157913" y="3962160"/>
                  </a:lnTo>
                  <a:lnTo>
                    <a:pt x="4157913" y="3962159"/>
                  </a:lnTo>
                  <a:cubicBezTo>
                    <a:pt x="4155651" y="3935727"/>
                    <a:pt x="4145460" y="3910104"/>
                    <a:pt x="4126028" y="3885338"/>
                  </a:cubicBezTo>
                  <a:lnTo>
                    <a:pt x="4126028" y="3885337"/>
                  </a:lnTo>
                  <a:lnTo>
                    <a:pt x="4116645" y="3852620"/>
                  </a:lnTo>
                  <a:lnTo>
                    <a:pt x="4130980" y="3822473"/>
                  </a:lnTo>
                  <a:cubicBezTo>
                    <a:pt x="4139172" y="3811614"/>
                    <a:pt x="4144316" y="3800897"/>
                    <a:pt x="4145911" y="3789777"/>
                  </a:cubicBezTo>
                  <a:lnTo>
                    <a:pt x="4145911" y="3789776"/>
                  </a:lnTo>
                  <a:cubicBezTo>
                    <a:pt x="4147507" y="3778655"/>
                    <a:pt x="4145554" y="3767130"/>
                    <a:pt x="4139554" y="3754652"/>
                  </a:cubicBezTo>
                  <a:lnTo>
                    <a:pt x="4139172" y="3734838"/>
                  </a:lnTo>
                  <a:lnTo>
                    <a:pt x="4143220" y="3680164"/>
                  </a:lnTo>
                  <a:lnTo>
                    <a:pt x="4143220" y="3680163"/>
                  </a:lnTo>
                  <a:lnTo>
                    <a:pt x="4140382" y="3668940"/>
                  </a:lnTo>
                  <a:lnTo>
                    <a:pt x="4136708" y="3654416"/>
                  </a:lnTo>
                  <a:lnTo>
                    <a:pt x="4136708" y="3654416"/>
                  </a:lnTo>
                  <a:lnTo>
                    <a:pt x="4136708" y="3654415"/>
                  </a:lnTo>
                  <a:cubicBezTo>
                    <a:pt x="4132898" y="3646123"/>
                    <a:pt x="4127219" y="3638157"/>
                    <a:pt x="4118979" y="3630632"/>
                  </a:cubicBezTo>
                  <a:cubicBezTo>
                    <a:pt x="4112501" y="3624725"/>
                    <a:pt x="4109835" y="3614819"/>
                    <a:pt x="4105453" y="3606817"/>
                  </a:cubicBezTo>
                  <a:cubicBezTo>
                    <a:pt x="4100976" y="3598435"/>
                    <a:pt x="4097725" y="3592232"/>
                    <a:pt x="4095707" y="3587174"/>
                  </a:cubicBezTo>
                  <a:lnTo>
                    <a:pt x="4093355" y="3574408"/>
                  </a:lnTo>
                  <a:lnTo>
                    <a:pt x="4098434" y="3562321"/>
                  </a:lnTo>
                  <a:cubicBezTo>
                    <a:pt x="4101369" y="3557716"/>
                    <a:pt x="4105548" y="3552191"/>
                    <a:pt x="4110977" y="3544714"/>
                  </a:cubicBezTo>
                  <a:cubicBezTo>
                    <a:pt x="4122407" y="3529091"/>
                    <a:pt x="4134028" y="3507564"/>
                    <a:pt x="4133076" y="3489468"/>
                  </a:cubicBezTo>
                  <a:cubicBezTo>
                    <a:pt x="4127362" y="3380306"/>
                    <a:pt x="4154794" y="3276481"/>
                    <a:pt x="4180703" y="3172655"/>
                  </a:cubicBezTo>
                  <a:cubicBezTo>
                    <a:pt x="4188705" y="3140650"/>
                    <a:pt x="4192943" y="3109026"/>
                    <a:pt x="4193158" y="3077402"/>
                  </a:cubicBezTo>
                  <a:lnTo>
                    <a:pt x="4193158" y="3077401"/>
                  </a:lnTo>
                  <a:cubicBezTo>
                    <a:pt x="4193372" y="3045777"/>
                    <a:pt x="4189562" y="3014153"/>
                    <a:pt x="4181465" y="2982148"/>
                  </a:cubicBezTo>
                  <a:lnTo>
                    <a:pt x="4177881" y="2947863"/>
                  </a:lnTo>
                  <a:lnTo>
                    <a:pt x="4177882" y="2947858"/>
                  </a:lnTo>
                  <a:lnTo>
                    <a:pt x="4185787" y="2903551"/>
                  </a:lnTo>
                  <a:lnTo>
                    <a:pt x="4202421" y="2848794"/>
                  </a:lnTo>
                  <a:cubicBezTo>
                    <a:pt x="4203754" y="2844317"/>
                    <a:pt x="4207040" y="2839983"/>
                    <a:pt x="4211111" y="2836173"/>
                  </a:cubicBezTo>
                  <a:close/>
                  <a:moveTo>
                    <a:pt x="3726625" y="1508458"/>
                  </a:moveTo>
                  <a:lnTo>
                    <a:pt x="3698531" y="1596214"/>
                  </a:lnTo>
                  <a:cubicBezTo>
                    <a:pt x="3696054" y="1604979"/>
                    <a:pt x="3697579" y="1615837"/>
                    <a:pt x="3700436" y="1624981"/>
                  </a:cubicBezTo>
                  <a:cubicBezTo>
                    <a:pt x="3710152" y="1656224"/>
                    <a:pt x="3734537" y="1676037"/>
                    <a:pt x="3757017" y="1697754"/>
                  </a:cubicBezTo>
                  <a:cubicBezTo>
                    <a:pt x="3766924" y="1707280"/>
                    <a:pt x="3773972" y="1720424"/>
                    <a:pt x="3779686" y="1733189"/>
                  </a:cubicBezTo>
                  <a:cubicBezTo>
                    <a:pt x="3794357" y="1766336"/>
                    <a:pt x="3807501" y="1800247"/>
                    <a:pt x="3821407" y="1833776"/>
                  </a:cubicBezTo>
                  <a:cubicBezTo>
                    <a:pt x="3822741" y="1837014"/>
                    <a:pt x="3826170" y="1839680"/>
                    <a:pt x="3829028" y="1842159"/>
                  </a:cubicBezTo>
                  <a:cubicBezTo>
                    <a:pt x="3859129" y="1866923"/>
                    <a:pt x="3889418" y="1891498"/>
                    <a:pt x="3919519" y="1916455"/>
                  </a:cubicBezTo>
                  <a:cubicBezTo>
                    <a:pt x="3925233" y="1921217"/>
                    <a:pt x="3929425" y="1928077"/>
                    <a:pt x="3934949" y="1933220"/>
                  </a:cubicBezTo>
                  <a:cubicBezTo>
                    <a:pt x="3942569" y="1940460"/>
                    <a:pt x="3949810" y="1949604"/>
                    <a:pt x="3958954" y="1953414"/>
                  </a:cubicBezTo>
                  <a:cubicBezTo>
                    <a:pt x="3987719" y="1965225"/>
                    <a:pt x="4000103" y="1987895"/>
                    <a:pt x="4005437" y="2016470"/>
                  </a:cubicBezTo>
                  <a:cubicBezTo>
                    <a:pt x="4010390" y="2042571"/>
                    <a:pt x="4014582" y="2068670"/>
                    <a:pt x="4020296" y="2094579"/>
                  </a:cubicBezTo>
                  <a:cubicBezTo>
                    <a:pt x="4027154" y="2126202"/>
                    <a:pt x="4034584" y="2157637"/>
                    <a:pt x="4042967" y="2188880"/>
                  </a:cubicBezTo>
                  <a:cubicBezTo>
                    <a:pt x="4046587" y="2202405"/>
                    <a:pt x="4050777" y="2216693"/>
                    <a:pt x="4058207" y="2228315"/>
                  </a:cubicBezTo>
                  <a:cubicBezTo>
                    <a:pt x="4078782" y="2260891"/>
                    <a:pt x="4092688" y="2295754"/>
                    <a:pt x="4087164" y="2334045"/>
                  </a:cubicBezTo>
                  <a:cubicBezTo>
                    <a:pt x="4082782" y="2364716"/>
                    <a:pt x="4094022" y="2390435"/>
                    <a:pt x="4111549" y="2409486"/>
                  </a:cubicBezTo>
                  <a:cubicBezTo>
                    <a:pt x="4119503" y="2418155"/>
                    <a:pt x="4125016" y="2426977"/>
                    <a:pt x="4128650" y="2435913"/>
                  </a:cubicBezTo>
                  <a:lnTo>
                    <a:pt x="4134481" y="2463018"/>
                  </a:lnTo>
                  <a:lnTo>
                    <a:pt x="4125839" y="2518262"/>
                  </a:lnTo>
                  <a:lnTo>
                    <a:pt x="4125838" y="2518264"/>
                  </a:lnTo>
                  <a:cubicBezTo>
                    <a:pt x="4123171" y="2527790"/>
                    <a:pt x="4122027" y="2536457"/>
                    <a:pt x="4122194" y="2545006"/>
                  </a:cubicBezTo>
                  <a:lnTo>
                    <a:pt x="4122194" y="2545007"/>
                  </a:lnTo>
                  <a:cubicBezTo>
                    <a:pt x="4122360" y="2553556"/>
                    <a:pt x="4123837" y="2561986"/>
                    <a:pt x="4126408" y="2571035"/>
                  </a:cubicBezTo>
                  <a:cubicBezTo>
                    <a:pt x="4138410" y="2612946"/>
                    <a:pt x="4170987" y="2640951"/>
                    <a:pt x="4199563" y="2668002"/>
                  </a:cubicBezTo>
                  <a:cubicBezTo>
                    <a:pt x="4223947" y="2691055"/>
                    <a:pt x="4237663" y="2716964"/>
                    <a:pt x="4247953" y="2745349"/>
                  </a:cubicBezTo>
                  <a:lnTo>
                    <a:pt x="4247954" y="2745352"/>
                  </a:lnTo>
                  <a:lnTo>
                    <a:pt x="4253873" y="2778006"/>
                  </a:lnTo>
                  <a:lnTo>
                    <a:pt x="4253453" y="2785440"/>
                  </a:lnTo>
                  <a:lnTo>
                    <a:pt x="4243374" y="2811780"/>
                  </a:lnTo>
                  <a:lnTo>
                    <a:pt x="4243371" y="2811787"/>
                  </a:lnTo>
                  <a:lnTo>
                    <a:pt x="4243372" y="2811787"/>
                  </a:lnTo>
                  <a:lnTo>
                    <a:pt x="4243374" y="2811780"/>
                  </a:lnTo>
                  <a:lnTo>
                    <a:pt x="4253025" y="2793023"/>
                  </a:lnTo>
                  <a:lnTo>
                    <a:pt x="4253453" y="2785440"/>
                  </a:lnTo>
                  <a:lnTo>
                    <a:pt x="4254654" y="2782305"/>
                  </a:lnTo>
                  <a:lnTo>
                    <a:pt x="4253873" y="2778006"/>
                  </a:lnTo>
                  <a:lnTo>
                    <a:pt x="4254284" y="2770758"/>
                  </a:lnTo>
                  <a:lnTo>
                    <a:pt x="4247954" y="2745352"/>
                  </a:lnTo>
                  <a:lnTo>
                    <a:pt x="4247953" y="2745348"/>
                  </a:lnTo>
                  <a:cubicBezTo>
                    <a:pt x="4237663" y="2716963"/>
                    <a:pt x="4223947" y="2691054"/>
                    <a:pt x="4199563" y="2668001"/>
                  </a:cubicBezTo>
                  <a:cubicBezTo>
                    <a:pt x="4170987" y="2640950"/>
                    <a:pt x="4138410" y="2612945"/>
                    <a:pt x="4126408" y="2571034"/>
                  </a:cubicBezTo>
                  <a:lnTo>
                    <a:pt x="4122194" y="2545007"/>
                  </a:lnTo>
                  <a:lnTo>
                    <a:pt x="4125838" y="2518265"/>
                  </a:lnTo>
                  <a:lnTo>
                    <a:pt x="4125839" y="2518262"/>
                  </a:lnTo>
                  <a:lnTo>
                    <a:pt x="4132419" y="2490551"/>
                  </a:lnTo>
                  <a:lnTo>
                    <a:pt x="4134481" y="2463018"/>
                  </a:lnTo>
                  <a:lnTo>
                    <a:pt x="4134481" y="2463017"/>
                  </a:lnTo>
                  <a:cubicBezTo>
                    <a:pt x="4133600" y="2444777"/>
                    <a:pt x="4127457" y="2426822"/>
                    <a:pt x="4111549" y="2409485"/>
                  </a:cubicBezTo>
                  <a:cubicBezTo>
                    <a:pt x="4094022" y="2390434"/>
                    <a:pt x="4082782" y="2364715"/>
                    <a:pt x="4087164" y="2334044"/>
                  </a:cubicBezTo>
                  <a:cubicBezTo>
                    <a:pt x="4092688" y="2295753"/>
                    <a:pt x="4078782" y="2260890"/>
                    <a:pt x="4058207" y="2228314"/>
                  </a:cubicBezTo>
                  <a:cubicBezTo>
                    <a:pt x="4050777" y="2216692"/>
                    <a:pt x="4046587" y="2202404"/>
                    <a:pt x="4042967" y="2188879"/>
                  </a:cubicBezTo>
                  <a:cubicBezTo>
                    <a:pt x="4034584" y="2157636"/>
                    <a:pt x="4027154" y="2126201"/>
                    <a:pt x="4020296" y="2094578"/>
                  </a:cubicBezTo>
                  <a:cubicBezTo>
                    <a:pt x="4014582" y="2068669"/>
                    <a:pt x="4010390" y="2042570"/>
                    <a:pt x="4005437" y="2016469"/>
                  </a:cubicBezTo>
                  <a:cubicBezTo>
                    <a:pt x="4000103" y="1987894"/>
                    <a:pt x="3987719" y="1965224"/>
                    <a:pt x="3958954" y="1953413"/>
                  </a:cubicBezTo>
                  <a:cubicBezTo>
                    <a:pt x="3949810" y="1949603"/>
                    <a:pt x="3942569" y="1940459"/>
                    <a:pt x="3934949" y="1933219"/>
                  </a:cubicBezTo>
                  <a:cubicBezTo>
                    <a:pt x="3929425" y="1928076"/>
                    <a:pt x="3925233" y="1921216"/>
                    <a:pt x="3919519" y="1916454"/>
                  </a:cubicBezTo>
                  <a:cubicBezTo>
                    <a:pt x="3889418" y="1891497"/>
                    <a:pt x="3859129" y="1866922"/>
                    <a:pt x="3829028" y="1842158"/>
                  </a:cubicBezTo>
                  <a:cubicBezTo>
                    <a:pt x="3826170" y="1839679"/>
                    <a:pt x="3822741" y="1837013"/>
                    <a:pt x="3821407" y="1833775"/>
                  </a:cubicBezTo>
                  <a:cubicBezTo>
                    <a:pt x="3807501" y="1800246"/>
                    <a:pt x="3794358" y="1766335"/>
                    <a:pt x="3779686" y="1733188"/>
                  </a:cubicBezTo>
                  <a:cubicBezTo>
                    <a:pt x="3773972" y="1720423"/>
                    <a:pt x="3766924" y="1707279"/>
                    <a:pt x="3757018" y="1697753"/>
                  </a:cubicBezTo>
                  <a:cubicBezTo>
                    <a:pt x="3734538" y="1676036"/>
                    <a:pt x="3710152" y="1656223"/>
                    <a:pt x="3700436" y="1624980"/>
                  </a:cubicBezTo>
                  <a:cubicBezTo>
                    <a:pt x="3697580" y="1615836"/>
                    <a:pt x="3696055" y="1604978"/>
                    <a:pt x="3698532" y="1596213"/>
                  </a:cubicBezTo>
                  <a:close/>
                  <a:moveTo>
                    <a:pt x="3745230" y="1459073"/>
                  </a:moveTo>
                  <a:lnTo>
                    <a:pt x="3745229" y="1459074"/>
                  </a:lnTo>
                  <a:lnTo>
                    <a:pt x="3736012" y="1481572"/>
                  </a:lnTo>
                  <a:close/>
                  <a:moveTo>
                    <a:pt x="3764423" y="1268758"/>
                  </a:moveTo>
                  <a:cubicBezTo>
                    <a:pt x="3764875" y="1275402"/>
                    <a:pt x="3766447" y="1281689"/>
                    <a:pt x="3769590" y="1286070"/>
                  </a:cubicBezTo>
                  <a:cubicBezTo>
                    <a:pt x="3784163" y="1306930"/>
                    <a:pt x="3790403" y="1328553"/>
                    <a:pt x="3791927" y="1350628"/>
                  </a:cubicBezTo>
                  <a:lnTo>
                    <a:pt x="3786333" y="1413840"/>
                  </a:lnTo>
                  <a:lnTo>
                    <a:pt x="3791928" y="1350627"/>
                  </a:lnTo>
                  <a:cubicBezTo>
                    <a:pt x="3790403" y="1328552"/>
                    <a:pt x="3784164" y="1306930"/>
                    <a:pt x="3769590" y="1286069"/>
                  </a:cubicBezTo>
                  <a:close/>
                  <a:moveTo>
                    <a:pt x="3706152" y="773035"/>
                  </a:moveTo>
                  <a:lnTo>
                    <a:pt x="3706152" y="773036"/>
                  </a:lnTo>
                  <a:cubicBezTo>
                    <a:pt x="3708438" y="800277"/>
                    <a:pt x="3711676" y="827330"/>
                    <a:pt x="3714152" y="854380"/>
                  </a:cubicBezTo>
                  <a:cubicBezTo>
                    <a:pt x="3716438" y="878957"/>
                    <a:pt x="3717200" y="903723"/>
                    <a:pt x="3745205" y="915344"/>
                  </a:cubicBezTo>
                  <a:cubicBezTo>
                    <a:pt x="3749587" y="917060"/>
                    <a:pt x="3752825" y="922774"/>
                    <a:pt x="3755683" y="927156"/>
                  </a:cubicBezTo>
                  <a:cubicBezTo>
                    <a:pt x="3799691" y="994786"/>
                    <a:pt x="3798547" y="1030981"/>
                    <a:pt x="3752063" y="1097088"/>
                  </a:cubicBezTo>
                  <a:cubicBezTo>
                    <a:pt x="3747301" y="1103946"/>
                    <a:pt x="3743871" y="1118614"/>
                    <a:pt x="3747681" y="1123186"/>
                  </a:cubicBezTo>
                  <a:cubicBezTo>
                    <a:pt x="3763493" y="1142618"/>
                    <a:pt x="3770542" y="1162954"/>
                    <a:pt x="3772400" y="1184029"/>
                  </a:cubicBezTo>
                  <a:cubicBezTo>
                    <a:pt x="3770542" y="1162954"/>
                    <a:pt x="3763494" y="1142617"/>
                    <a:pt x="3747682" y="1123185"/>
                  </a:cubicBezTo>
                  <a:cubicBezTo>
                    <a:pt x="3743872" y="1118613"/>
                    <a:pt x="3747302" y="1103945"/>
                    <a:pt x="3752064" y="1097087"/>
                  </a:cubicBezTo>
                  <a:cubicBezTo>
                    <a:pt x="3798548" y="1030980"/>
                    <a:pt x="3799692" y="994785"/>
                    <a:pt x="3755684" y="927155"/>
                  </a:cubicBezTo>
                  <a:cubicBezTo>
                    <a:pt x="3752826" y="922773"/>
                    <a:pt x="3749588" y="917059"/>
                    <a:pt x="3745206" y="915343"/>
                  </a:cubicBezTo>
                  <a:cubicBezTo>
                    <a:pt x="3717200" y="903722"/>
                    <a:pt x="3716438" y="878956"/>
                    <a:pt x="3714152" y="854379"/>
                  </a:cubicBezTo>
                  <a:close/>
                  <a:moveTo>
                    <a:pt x="3761553" y="517851"/>
                  </a:moveTo>
                  <a:lnTo>
                    <a:pt x="3752635" y="556048"/>
                  </a:lnTo>
                  <a:cubicBezTo>
                    <a:pt x="3750539" y="564049"/>
                    <a:pt x="3745015" y="572623"/>
                    <a:pt x="3746157" y="580051"/>
                  </a:cubicBezTo>
                  <a:cubicBezTo>
                    <a:pt x="3749491" y="601579"/>
                    <a:pt x="3747062" y="622201"/>
                    <a:pt x="3742776" y="642538"/>
                  </a:cubicBezTo>
                  <a:lnTo>
                    <a:pt x="3730253" y="694928"/>
                  </a:lnTo>
                  <a:lnTo>
                    <a:pt x="3742777" y="642537"/>
                  </a:lnTo>
                  <a:cubicBezTo>
                    <a:pt x="3747063" y="622201"/>
                    <a:pt x="3749492" y="601578"/>
                    <a:pt x="3746158" y="580050"/>
                  </a:cubicBezTo>
                  <a:cubicBezTo>
                    <a:pt x="3745016" y="572622"/>
                    <a:pt x="3750540" y="564048"/>
                    <a:pt x="3752636" y="556047"/>
                  </a:cubicBezTo>
                  <a:close/>
                  <a:moveTo>
                    <a:pt x="3774848" y="298169"/>
                  </a:moveTo>
                  <a:lnTo>
                    <a:pt x="3760065" y="313534"/>
                  </a:lnTo>
                  <a:cubicBezTo>
                    <a:pt x="3755873" y="316390"/>
                    <a:pt x="3758159" y="330299"/>
                    <a:pt x="3759493" y="338871"/>
                  </a:cubicBezTo>
                  <a:lnTo>
                    <a:pt x="3759500" y="338900"/>
                  </a:lnTo>
                  <a:lnTo>
                    <a:pt x="3769400" y="395640"/>
                  </a:lnTo>
                  <a:lnTo>
                    <a:pt x="3765590" y="367328"/>
                  </a:lnTo>
                  <a:lnTo>
                    <a:pt x="3759500" y="338900"/>
                  </a:lnTo>
                  <a:lnTo>
                    <a:pt x="3759494" y="338870"/>
                  </a:lnTo>
                  <a:cubicBezTo>
                    <a:pt x="3758160" y="330298"/>
                    <a:pt x="3755874" y="316389"/>
                    <a:pt x="3760066" y="313533"/>
                  </a:cubicBezTo>
                  <a:close/>
                  <a:moveTo>
                    <a:pt x="3782393" y="281568"/>
                  </a:moveTo>
                  <a:lnTo>
                    <a:pt x="3777498" y="295415"/>
                  </a:lnTo>
                  <a:lnTo>
                    <a:pt x="3777499" y="295415"/>
                  </a:lnTo>
                  <a:close/>
                  <a:moveTo>
                    <a:pt x="3769073" y="24486"/>
                  </a:moveTo>
                  <a:lnTo>
                    <a:pt x="3766810" y="74129"/>
                  </a:lnTo>
                  <a:cubicBezTo>
                    <a:pt x="3767733" y="91492"/>
                    <a:pt x="3770043" y="108703"/>
                    <a:pt x="3772734" y="125861"/>
                  </a:cubicBezTo>
                  <a:lnTo>
                    <a:pt x="3777129" y="153387"/>
                  </a:lnTo>
                  <a:lnTo>
                    <a:pt x="3785402" y="228944"/>
                  </a:lnTo>
                  <a:lnTo>
                    <a:pt x="3780943" y="177271"/>
                  </a:lnTo>
                  <a:lnTo>
                    <a:pt x="3777129" y="153387"/>
                  </a:lnTo>
                  <a:lnTo>
                    <a:pt x="3776930" y="151569"/>
                  </a:lnTo>
                  <a:cubicBezTo>
                    <a:pt x="3772700" y="125876"/>
                    <a:pt x="3768195" y="100174"/>
                    <a:pt x="3766811" y="74129"/>
                  </a:cubicBezTo>
                  <a:close/>
                  <a:moveTo>
                    <a:pt x="3766492" y="0"/>
                  </a:moveTo>
                  <a:lnTo>
                    <a:pt x="4230600" y="0"/>
                  </a:lnTo>
                  <a:lnTo>
                    <a:pt x="4229473" y="2817"/>
                  </a:lnTo>
                  <a:cubicBezTo>
                    <a:pt x="4221092" y="21486"/>
                    <a:pt x="4218423" y="43012"/>
                    <a:pt x="4215375" y="63587"/>
                  </a:cubicBezTo>
                  <a:cubicBezTo>
                    <a:pt x="4209851" y="101308"/>
                    <a:pt x="4206421" y="139219"/>
                    <a:pt x="4201468" y="176939"/>
                  </a:cubicBezTo>
                  <a:cubicBezTo>
                    <a:pt x="4200325" y="184941"/>
                    <a:pt x="4198231" y="194085"/>
                    <a:pt x="4193466" y="200182"/>
                  </a:cubicBezTo>
                  <a:cubicBezTo>
                    <a:pt x="4161461" y="241901"/>
                    <a:pt x="4152508" y="292579"/>
                    <a:pt x="4155554" y="340774"/>
                  </a:cubicBezTo>
                  <a:cubicBezTo>
                    <a:pt x="4157843" y="378686"/>
                    <a:pt x="4159557" y="415835"/>
                    <a:pt x="4156319" y="453364"/>
                  </a:cubicBezTo>
                  <a:cubicBezTo>
                    <a:pt x="4156127" y="456222"/>
                    <a:pt x="4156509" y="460032"/>
                    <a:pt x="4158033" y="462126"/>
                  </a:cubicBezTo>
                  <a:cubicBezTo>
                    <a:pt x="4168129" y="475081"/>
                    <a:pt x="4168891" y="488607"/>
                    <a:pt x="4170605" y="505182"/>
                  </a:cubicBezTo>
                  <a:cubicBezTo>
                    <a:pt x="4173083" y="528615"/>
                    <a:pt x="4171367" y="550141"/>
                    <a:pt x="4167177" y="571860"/>
                  </a:cubicBezTo>
                  <a:cubicBezTo>
                    <a:pt x="4164129" y="587672"/>
                    <a:pt x="4157843" y="603673"/>
                    <a:pt x="4149840" y="617772"/>
                  </a:cubicBezTo>
                  <a:cubicBezTo>
                    <a:pt x="4138600" y="637392"/>
                    <a:pt x="4134220" y="656255"/>
                    <a:pt x="4149078" y="674923"/>
                  </a:cubicBezTo>
                  <a:cubicBezTo>
                    <a:pt x="4164891" y="695116"/>
                    <a:pt x="4159367" y="717977"/>
                    <a:pt x="4159937" y="740268"/>
                  </a:cubicBezTo>
                  <a:cubicBezTo>
                    <a:pt x="4160129" y="749982"/>
                    <a:pt x="4159747" y="760270"/>
                    <a:pt x="4162223" y="769605"/>
                  </a:cubicBezTo>
                  <a:cubicBezTo>
                    <a:pt x="4169273" y="796655"/>
                    <a:pt x="4179941" y="822756"/>
                    <a:pt x="4184703" y="850189"/>
                  </a:cubicBezTo>
                  <a:cubicBezTo>
                    <a:pt x="4187370" y="865430"/>
                    <a:pt x="4182607" y="882384"/>
                    <a:pt x="4179179" y="898198"/>
                  </a:cubicBezTo>
                  <a:cubicBezTo>
                    <a:pt x="4175559" y="914200"/>
                    <a:pt x="4170035" y="930011"/>
                    <a:pt x="4164319" y="945444"/>
                  </a:cubicBezTo>
                  <a:cubicBezTo>
                    <a:pt x="4160509" y="955920"/>
                    <a:pt x="4156889" y="967350"/>
                    <a:pt x="4150030" y="975733"/>
                  </a:cubicBezTo>
                  <a:cubicBezTo>
                    <a:pt x="4134410" y="994785"/>
                    <a:pt x="4131742" y="1014406"/>
                    <a:pt x="4139934" y="1036887"/>
                  </a:cubicBezTo>
                  <a:cubicBezTo>
                    <a:pt x="4141268" y="1040315"/>
                    <a:pt x="4141268" y="1044315"/>
                    <a:pt x="4141458" y="1048125"/>
                  </a:cubicBezTo>
                  <a:cubicBezTo>
                    <a:pt x="4145458" y="1109091"/>
                    <a:pt x="4147936" y="1170051"/>
                    <a:pt x="4154032" y="1230633"/>
                  </a:cubicBezTo>
                  <a:cubicBezTo>
                    <a:pt x="4156509" y="1255206"/>
                    <a:pt x="4167367" y="1278829"/>
                    <a:pt x="4174225" y="1303024"/>
                  </a:cubicBezTo>
                  <a:cubicBezTo>
                    <a:pt x="4175559" y="1307978"/>
                    <a:pt x="4177655" y="1313504"/>
                    <a:pt x="4176701" y="1318456"/>
                  </a:cubicBezTo>
                  <a:cubicBezTo>
                    <a:pt x="4167177" y="1372368"/>
                    <a:pt x="4181083" y="1422854"/>
                    <a:pt x="4199372" y="1472575"/>
                  </a:cubicBezTo>
                  <a:cubicBezTo>
                    <a:pt x="4201278" y="1477717"/>
                    <a:pt x="4200706" y="1484004"/>
                    <a:pt x="4200325" y="1489720"/>
                  </a:cubicBezTo>
                  <a:cubicBezTo>
                    <a:pt x="4198993" y="1505724"/>
                    <a:pt x="4192324" y="1523059"/>
                    <a:pt x="4196324" y="1537537"/>
                  </a:cubicBezTo>
                  <a:cubicBezTo>
                    <a:pt x="4207374" y="1576019"/>
                    <a:pt x="4220709" y="1614120"/>
                    <a:pt x="4237474" y="1650317"/>
                  </a:cubicBezTo>
                  <a:cubicBezTo>
                    <a:pt x="4254428" y="1687086"/>
                    <a:pt x="4268716" y="1721185"/>
                    <a:pt x="4251572" y="1763287"/>
                  </a:cubicBezTo>
                  <a:cubicBezTo>
                    <a:pt x="4244332" y="1781194"/>
                    <a:pt x="4249476" y="1804816"/>
                    <a:pt x="4251380" y="1825393"/>
                  </a:cubicBezTo>
                  <a:cubicBezTo>
                    <a:pt x="4252904" y="1840441"/>
                    <a:pt x="4261478" y="1854920"/>
                    <a:pt x="4261478" y="1869780"/>
                  </a:cubicBezTo>
                  <a:cubicBezTo>
                    <a:pt x="4261478" y="1909408"/>
                    <a:pt x="4271574" y="1944649"/>
                    <a:pt x="4292149" y="1978940"/>
                  </a:cubicBezTo>
                  <a:cubicBezTo>
                    <a:pt x="4300150" y="1992279"/>
                    <a:pt x="4294815" y="2013043"/>
                    <a:pt x="4296911" y="2030378"/>
                  </a:cubicBezTo>
                  <a:cubicBezTo>
                    <a:pt x="4299388" y="2048668"/>
                    <a:pt x="4301673" y="2067525"/>
                    <a:pt x="4307201" y="2085054"/>
                  </a:cubicBezTo>
                  <a:cubicBezTo>
                    <a:pt x="4321679" y="2130393"/>
                    <a:pt x="4338062" y="2175163"/>
                    <a:pt x="4353302" y="2220312"/>
                  </a:cubicBezTo>
                  <a:cubicBezTo>
                    <a:pt x="4365877" y="2257459"/>
                    <a:pt x="4355970" y="2294039"/>
                    <a:pt x="4350636" y="2330806"/>
                  </a:cubicBezTo>
                  <a:cubicBezTo>
                    <a:pt x="4347205" y="2353859"/>
                    <a:pt x="4339013" y="2375383"/>
                    <a:pt x="4351206" y="2401292"/>
                  </a:cubicBezTo>
                  <a:cubicBezTo>
                    <a:pt x="4362828" y="2426059"/>
                    <a:pt x="4360160" y="2457492"/>
                    <a:pt x="4366446" y="2485307"/>
                  </a:cubicBezTo>
                  <a:cubicBezTo>
                    <a:pt x="4371781" y="2508742"/>
                    <a:pt x="4380354" y="2531409"/>
                    <a:pt x="4388736" y="2554079"/>
                  </a:cubicBezTo>
                  <a:cubicBezTo>
                    <a:pt x="4400168" y="2584942"/>
                    <a:pt x="4412167" y="2615421"/>
                    <a:pt x="4406453" y="2649143"/>
                  </a:cubicBezTo>
                  <a:cubicBezTo>
                    <a:pt x="4399976" y="2687436"/>
                    <a:pt x="4424359" y="2713723"/>
                    <a:pt x="4440554" y="2743826"/>
                  </a:cubicBezTo>
                  <a:cubicBezTo>
                    <a:pt x="4451603" y="2764590"/>
                    <a:pt x="4459795" y="2787259"/>
                    <a:pt x="4466653" y="2809930"/>
                  </a:cubicBezTo>
                  <a:cubicBezTo>
                    <a:pt x="4475607" y="2840219"/>
                    <a:pt x="4480941" y="2871462"/>
                    <a:pt x="4489705" y="2901943"/>
                  </a:cubicBezTo>
                  <a:cubicBezTo>
                    <a:pt x="4502848" y="2948047"/>
                    <a:pt x="4513137" y="2994722"/>
                    <a:pt x="4505897" y="3042728"/>
                  </a:cubicBezTo>
                  <a:cubicBezTo>
                    <a:pt x="4502659" y="3064827"/>
                    <a:pt x="4502848" y="3085403"/>
                    <a:pt x="4507613" y="3107500"/>
                  </a:cubicBezTo>
                  <a:cubicBezTo>
                    <a:pt x="4515422" y="3143695"/>
                    <a:pt x="4516376" y="3180844"/>
                    <a:pt x="4545521" y="3209993"/>
                  </a:cubicBezTo>
                  <a:cubicBezTo>
                    <a:pt x="4555811" y="3220280"/>
                    <a:pt x="4558477" y="3238758"/>
                    <a:pt x="4563811" y="3253809"/>
                  </a:cubicBezTo>
                  <a:cubicBezTo>
                    <a:pt x="4570099" y="3271145"/>
                    <a:pt x="4566858" y="3283908"/>
                    <a:pt x="4548570" y="3293244"/>
                  </a:cubicBezTo>
                  <a:cubicBezTo>
                    <a:pt x="4540379" y="3297434"/>
                    <a:pt x="4532378" y="3309437"/>
                    <a:pt x="4531043" y="3318771"/>
                  </a:cubicBezTo>
                  <a:cubicBezTo>
                    <a:pt x="4527043" y="3346776"/>
                    <a:pt x="4532950" y="3372495"/>
                    <a:pt x="4545904" y="3399546"/>
                  </a:cubicBezTo>
                  <a:cubicBezTo>
                    <a:pt x="4558096" y="3424883"/>
                    <a:pt x="4556762" y="3456508"/>
                    <a:pt x="4561524" y="3485275"/>
                  </a:cubicBezTo>
                  <a:cubicBezTo>
                    <a:pt x="4564954" y="3505657"/>
                    <a:pt x="4572002" y="3526042"/>
                    <a:pt x="4572002" y="3546617"/>
                  </a:cubicBezTo>
                  <a:cubicBezTo>
                    <a:pt x="4572002" y="3572146"/>
                    <a:pt x="4565907" y="3597482"/>
                    <a:pt x="4563620" y="3623201"/>
                  </a:cubicBezTo>
                  <a:cubicBezTo>
                    <a:pt x="4561716" y="3643204"/>
                    <a:pt x="4562478" y="3663589"/>
                    <a:pt x="4560192" y="3683591"/>
                  </a:cubicBezTo>
                  <a:cubicBezTo>
                    <a:pt x="4558477" y="3699976"/>
                    <a:pt x="4554096" y="3716168"/>
                    <a:pt x="4550476" y="3732361"/>
                  </a:cubicBezTo>
                  <a:cubicBezTo>
                    <a:pt x="4549142" y="3738267"/>
                    <a:pt x="4543998" y="3744173"/>
                    <a:pt x="4544759" y="3749506"/>
                  </a:cubicBezTo>
                  <a:cubicBezTo>
                    <a:pt x="4552953" y="3802467"/>
                    <a:pt x="4516376" y="3840569"/>
                    <a:pt x="4500182" y="3885338"/>
                  </a:cubicBezTo>
                  <a:cubicBezTo>
                    <a:pt x="4483035" y="3932394"/>
                    <a:pt x="4456748" y="3977925"/>
                    <a:pt x="4464557" y="4030503"/>
                  </a:cubicBezTo>
                  <a:cubicBezTo>
                    <a:pt x="4469319" y="4062318"/>
                    <a:pt x="4480369" y="4092989"/>
                    <a:pt x="4487039" y="4124614"/>
                  </a:cubicBezTo>
                  <a:cubicBezTo>
                    <a:pt x="4489324" y="4135854"/>
                    <a:pt x="4488943" y="4148427"/>
                    <a:pt x="4486656" y="4159667"/>
                  </a:cubicBezTo>
                  <a:cubicBezTo>
                    <a:pt x="4476177" y="4213961"/>
                    <a:pt x="4474653" y="4267493"/>
                    <a:pt x="4491801" y="4320837"/>
                  </a:cubicBezTo>
                  <a:cubicBezTo>
                    <a:pt x="4494659" y="4329979"/>
                    <a:pt x="4497325" y="4339695"/>
                    <a:pt x="4497325" y="4349222"/>
                  </a:cubicBezTo>
                  <a:cubicBezTo>
                    <a:pt x="4497325" y="4401419"/>
                    <a:pt x="4493324" y="4452665"/>
                    <a:pt x="4474653" y="4502579"/>
                  </a:cubicBezTo>
                  <a:cubicBezTo>
                    <a:pt x="4468368" y="4519343"/>
                    <a:pt x="4472368" y="4539728"/>
                    <a:pt x="4470844" y="4558207"/>
                  </a:cubicBezTo>
                  <a:cubicBezTo>
                    <a:pt x="4469511" y="4575351"/>
                    <a:pt x="4468940" y="4592878"/>
                    <a:pt x="4464557" y="4609452"/>
                  </a:cubicBezTo>
                  <a:cubicBezTo>
                    <a:pt x="4458082" y="4633647"/>
                    <a:pt x="4457320" y="4656126"/>
                    <a:pt x="4463033" y="4681083"/>
                  </a:cubicBezTo>
                  <a:cubicBezTo>
                    <a:pt x="4468368" y="4704895"/>
                    <a:pt x="4465702" y="4730614"/>
                    <a:pt x="4465891" y="4755381"/>
                  </a:cubicBezTo>
                  <a:cubicBezTo>
                    <a:pt x="4466082" y="4783004"/>
                    <a:pt x="4466272" y="4810627"/>
                    <a:pt x="4465319" y="4838250"/>
                  </a:cubicBezTo>
                  <a:cubicBezTo>
                    <a:pt x="4464940" y="4849300"/>
                    <a:pt x="4457320" y="4861873"/>
                    <a:pt x="4460367" y="4871019"/>
                  </a:cubicBezTo>
                  <a:cubicBezTo>
                    <a:pt x="4470653" y="4900546"/>
                    <a:pt x="4458271" y="4930075"/>
                    <a:pt x="4463795" y="4959602"/>
                  </a:cubicBezTo>
                  <a:cubicBezTo>
                    <a:pt x="4466653" y="4974082"/>
                    <a:pt x="4458844" y="4990465"/>
                    <a:pt x="4458082" y="5006086"/>
                  </a:cubicBezTo>
                  <a:cubicBezTo>
                    <a:pt x="4456748" y="5031614"/>
                    <a:pt x="4457320" y="5057141"/>
                    <a:pt x="4456937" y="5082670"/>
                  </a:cubicBezTo>
                  <a:cubicBezTo>
                    <a:pt x="4456748" y="5091052"/>
                    <a:pt x="4455986" y="5099245"/>
                    <a:pt x="4455603" y="5107627"/>
                  </a:cubicBezTo>
                  <a:cubicBezTo>
                    <a:pt x="4455223" y="5115057"/>
                    <a:pt x="4453508" y="5122867"/>
                    <a:pt x="4454840" y="5129916"/>
                  </a:cubicBezTo>
                  <a:cubicBezTo>
                    <a:pt x="4459605" y="5155445"/>
                    <a:pt x="4467415" y="5180591"/>
                    <a:pt x="4470464" y="5206308"/>
                  </a:cubicBezTo>
                  <a:cubicBezTo>
                    <a:pt x="4473130" y="5228597"/>
                    <a:pt x="4469511" y="5251650"/>
                    <a:pt x="4471415" y="5274129"/>
                  </a:cubicBezTo>
                  <a:cubicBezTo>
                    <a:pt x="4474653" y="5313754"/>
                    <a:pt x="4480369" y="5353379"/>
                    <a:pt x="4483990" y="5393005"/>
                  </a:cubicBezTo>
                  <a:cubicBezTo>
                    <a:pt x="4484752" y="5401579"/>
                    <a:pt x="4479988" y="5410531"/>
                    <a:pt x="4479607" y="5419295"/>
                  </a:cubicBezTo>
                  <a:cubicBezTo>
                    <a:pt x="4478656" y="5446728"/>
                    <a:pt x="4478464" y="5474161"/>
                    <a:pt x="4477894" y="5501594"/>
                  </a:cubicBezTo>
                  <a:cubicBezTo>
                    <a:pt x="4477702" y="5517215"/>
                    <a:pt x="4478273" y="5533027"/>
                    <a:pt x="4476560" y="5548460"/>
                  </a:cubicBezTo>
                  <a:cubicBezTo>
                    <a:pt x="4474273" y="5568842"/>
                    <a:pt x="4470844" y="5587321"/>
                    <a:pt x="4485703" y="5606372"/>
                  </a:cubicBezTo>
                  <a:cubicBezTo>
                    <a:pt x="4508755" y="5635711"/>
                    <a:pt x="4499801" y="5673050"/>
                    <a:pt x="4505134" y="5706959"/>
                  </a:cubicBezTo>
                  <a:cubicBezTo>
                    <a:pt x="4506468" y="5715723"/>
                    <a:pt x="4506659" y="5724678"/>
                    <a:pt x="4508183" y="5733440"/>
                  </a:cubicBezTo>
                  <a:cubicBezTo>
                    <a:pt x="4511041" y="5749634"/>
                    <a:pt x="4514279" y="5765635"/>
                    <a:pt x="4517519" y="5781830"/>
                  </a:cubicBezTo>
                  <a:cubicBezTo>
                    <a:pt x="4518089" y="5784686"/>
                    <a:pt x="4518281" y="5787924"/>
                    <a:pt x="4519234" y="5790592"/>
                  </a:cubicBezTo>
                  <a:cubicBezTo>
                    <a:pt x="4527233" y="5815169"/>
                    <a:pt x="4536378" y="5839361"/>
                    <a:pt x="4542855" y="5864318"/>
                  </a:cubicBezTo>
                  <a:cubicBezTo>
                    <a:pt x="4546095" y="5876511"/>
                    <a:pt x="4546476" y="5890037"/>
                    <a:pt x="4544759" y="5902610"/>
                  </a:cubicBezTo>
                  <a:cubicBezTo>
                    <a:pt x="4539808" y="5939377"/>
                    <a:pt x="4537712" y="5975764"/>
                    <a:pt x="4544951" y="6012723"/>
                  </a:cubicBezTo>
                  <a:cubicBezTo>
                    <a:pt x="4547808" y="6027392"/>
                    <a:pt x="4543045" y="6043776"/>
                    <a:pt x="4541332" y="6059397"/>
                  </a:cubicBezTo>
                  <a:cubicBezTo>
                    <a:pt x="4536759" y="6096736"/>
                    <a:pt x="4531805" y="6134075"/>
                    <a:pt x="4527426" y="6171605"/>
                  </a:cubicBezTo>
                  <a:cubicBezTo>
                    <a:pt x="4524758" y="6195037"/>
                    <a:pt x="4523234" y="6218660"/>
                    <a:pt x="4520568" y="6242093"/>
                  </a:cubicBezTo>
                  <a:cubicBezTo>
                    <a:pt x="4517327" y="6269144"/>
                    <a:pt x="4512375" y="6296005"/>
                    <a:pt x="4509706" y="6323058"/>
                  </a:cubicBezTo>
                  <a:cubicBezTo>
                    <a:pt x="4506659" y="6353919"/>
                    <a:pt x="4506089" y="6384972"/>
                    <a:pt x="4502848" y="6415833"/>
                  </a:cubicBezTo>
                  <a:cubicBezTo>
                    <a:pt x="4496563" y="6472225"/>
                    <a:pt x="4489132" y="6528424"/>
                    <a:pt x="4482084" y="6584812"/>
                  </a:cubicBezTo>
                  <a:cubicBezTo>
                    <a:pt x="4475226" y="6639488"/>
                    <a:pt x="4469129" y="6694164"/>
                    <a:pt x="4460557" y="6748458"/>
                  </a:cubicBezTo>
                  <a:cubicBezTo>
                    <a:pt x="4456937" y="6771319"/>
                    <a:pt x="4447030" y="6793035"/>
                    <a:pt x="4441507" y="6815516"/>
                  </a:cubicBezTo>
                  <a:lnTo>
                    <a:pt x="4431806" y="6858001"/>
                  </a:lnTo>
                  <a:lnTo>
                    <a:pt x="4259554" y="6858001"/>
                  </a:lnTo>
                  <a:lnTo>
                    <a:pt x="4259554" y="6858002"/>
                  </a:lnTo>
                  <a:lnTo>
                    <a:pt x="0" y="6858002"/>
                  </a:lnTo>
                  <a:lnTo>
                    <a:pt x="0" y="2"/>
                  </a:lnTo>
                  <a:lnTo>
                    <a:pt x="3766492" y="1"/>
                  </a:lnTo>
                  <a:lnTo>
                    <a:pt x="3769210" y="21486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CEDE579A-0A12-4A10-85D4-A8DA1663B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97284" y="-1"/>
              <a:ext cx="884241" cy="6858002"/>
              <a:chOff x="3697284" y="-1"/>
              <a:chExt cx="884241" cy="6858002"/>
            </a:xfrm>
          </p:grpSpPr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15CA79E3-BA58-419A-8541-7498AC2633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-1"/>
                <a:ext cx="884241" cy="6858001"/>
                <a:chOff x="3697284" y="-1"/>
                <a:chExt cx="884241" cy="6858001"/>
              </a:xfrm>
              <a:solidFill>
                <a:srgbClr val="FFFFFF"/>
              </a:solidFill>
              <a:effectLst/>
            </p:grpSpPr>
            <p:sp>
              <p:nvSpPr>
                <p:cNvPr id="18" name="Freeform: Shape 17">
                  <a:extLst>
                    <a:ext uri="{FF2B5EF4-FFF2-40B4-BE49-F238E27FC236}">
                      <a16:creationId xmlns:a16="http://schemas.microsoft.com/office/drawing/2014/main" id="{2348C622-BC44-4959-B64E-427015FD1FF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9" name="Freeform: Shape 18">
                  <a:extLst>
                    <a:ext uri="{FF2B5EF4-FFF2-40B4-BE49-F238E27FC236}">
                      <a16:creationId xmlns:a16="http://schemas.microsoft.com/office/drawing/2014/main" id="{F8841A98-AA1D-4F65-A368-EF31110B07C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E6609F08-9B2C-4879-AC68-E3E537BED7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0"/>
                <a:ext cx="884241" cy="6858001"/>
                <a:chOff x="3697284" y="-1"/>
                <a:chExt cx="884241" cy="6858001"/>
              </a:xfrm>
              <a:blipFill>
                <a:blip r:embed="rId3">
                  <a:alphaModFix amt="57000"/>
                </a:blip>
                <a:tile tx="0" ty="0" sx="100000" sy="100000" flip="none" algn="tl"/>
              </a:blipFill>
              <a:effectLst/>
            </p:grpSpPr>
            <p:sp>
              <p:nvSpPr>
                <p:cNvPr id="16" name="Freeform: Shape 15">
                  <a:extLst>
                    <a:ext uri="{FF2B5EF4-FFF2-40B4-BE49-F238E27FC236}">
                      <a16:creationId xmlns:a16="http://schemas.microsoft.com/office/drawing/2014/main" id="{6910EFC9-D70D-42FD-BCCD-AB1F710BFD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7" name="Freeform: Shape 16">
                  <a:extLst>
                    <a:ext uri="{FF2B5EF4-FFF2-40B4-BE49-F238E27FC236}">
                      <a16:creationId xmlns:a16="http://schemas.microsoft.com/office/drawing/2014/main" id="{83BEF371-1E22-4C4F-A62F-AC6B92CAE0B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100" y="1641752"/>
            <a:ext cx="1991915" cy="4384188"/>
          </a:xfrm>
        </p:spPr>
        <p:txBody>
          <a:bodyPr anchor="t">
            <a:normAutofit/>
          </a:bodyPr>
          <a:lstStyle/>
          <a:p>
            <a:r>
              <a:rPr lang="en-GB" sz="2500">
                <a:solidFill>
                  <a:schemeClr val="bg1"/>
                </a:solidFill>
              </a:rPr>
              <a:t>Model Families and Example Architectures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B37AE1-049E-1689-4E40-7BAAF445FC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0608246"/>
              </p:ext>
            </p:extLst>
          </p:nvPr>
        </p:nvGraphicFramePr>
        <p:xfrm>
          <a:off x="3924300" y="841375"/>
          <a:ext cx="4591050" cy="51845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Activity: Match the Model to the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dirty="0"/>
          </a:p>
          <a:p>
            <a:r>
              <a:rPr dirty="0"/>
              <a:t>Given a set of tasks, decide which model architecture fits best:</a:t>
            </a:r>
          </a:p>
          <a:p>
            <a:pPr marL="400050" lvl="1" indent="0">
              <a:buNone/>
            </a:pPr>
            <a:r>
              <a:rPr dirty="0"/>
              <a:t>• Sentiment analysis</a:t>
            </a:r>
          </a:p>
          <a:p>
            <a:pPr marL="400050" lvl="1" indent="0">
              <a:buNone/>
            </a:pPr>
            <a:r>
              <a:rPr dirty="0"/>
              <a:t>• Machine translation</a:t>
            </a:r>
          </a:p>
          <a:p>
            <a:pPr marL="400050" lvl="1" indent="0">
              <a:buNone/>
            </a:pPr>
            <a:r>
              <a:rPr dirty="0"/>
              <a:t>• Text generation (story writing)</a:t>
            </a:r>
          </a:p>
          <a:p>
            <a:pPr marL="400050" lvl="1" indent="0">
              <a:buNone/>
            </a:pPr>
            <a:r>
              <a:rPr dirty="0"/>
              <a:t>• Named entity recognition</a:t>
            </a:r>
          </a:p>
          <a:p>
            <a:pPr marL="400050" lvl="1" indent="0">
              <a:buNone/>
            </a:pPr>
            <a:r>
              <a:rPr dirty="0"/>
              <a:t>• </a:t>
            </a:r>
            <a:r>
              <a:rPr dirty="0" err="1"/>
              <a:t>Summarisation</a:t>
            </a:r>
            <a:endParaRPr dirty="0"/>
          </a:p>
          <a:p>
            <a:endParaRPr dirty="0"/>
          </a:p>
          <a:p>
            <a:r>
              <a:rPr dirty="0"/>
              <a:t>*Discuss your choices with a partner, then we’ll review together.*</a:t>
            </a:r>
          </a:p>
          <a:p>
            <a:r>
              <a:rPr i="1" dirty="0"/>
              <a:t>*Activity: 3–4 minutes group discussion.*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A9EC8-1782-3D3F-42F2-F273455290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646714"/>
            <a:ext cx="9144000" cy="88174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b="1" dirty="0"/>
              <a:t>Core Terminology &amp; Concepts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0372047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3771" y="507160"/>
            <a:ext cx="2245179" cy="5438730"/>
          </a:xfrm>
        </p:spPr>
        <p:txBody>
          <a:bodyPr>
            <a:normAutofit/>
          </a:bodyPr>
          <a:lstStyle/>
          <a:p>
            <a:r>
              <a:rPr lang="en-GB" sz="2800" b="1" dirty="0"/>
              <a:t>Core Terminology &amp; Concepts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F82746-6EFE-4490-9D71-7D18FBA67E8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394710" y="512064"/>
          <a:ext cx="5122926" cy="544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/>
          </a:bodyPr>
          <a:lstStyle/>
          <a:p>
            <a:r>
              <a:t>Prompt, Completion &amp; Inference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1234D970-AE81-495C-D6F9-2216EBCEDE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5336260"/>
              </p:ext>
            </p:extLst>
          </p:nvPr>
        </p:nvGraphicFramePr>
        <p:xfrm>
          <a:off x="628650" y="1926266"/>
          <a:ext cx="78867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4AD29B6-BF3B-4407-9E75-52DF8E3B2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5F8BA08-3E38-4B70-B93A-74F08E092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260019"/>
            <a:ext cx="8375586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3771" y="507160"/>
            <a:ext cx="2245179" cy="5438730"/>
          </a:xfrm>
        </p:spPr>
        <p:txBody>
          <a:bodyPr>
            <a:normAutofit/>
          </a:bodyPr>
          <a:lstStyle/>
          <a:p>
            <a:r>
              <a:rPr lang="en-GB" sz="2800"/>
              <a:t>Tokens &amp; Tokenisation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57F1B33-79AB-4A71-8CEC-4546D709B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2874481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562165-D331-F275-0B90-E4870F0D77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2858553"/>
              </p:ext>
            </p:extLst>
          </p:nvPr>
        </p:nvGraphicFramePr>
        <p:xfrm>
          <a:off x="3394710" y="512064"/>
          <a:ext cx="5122926" cy="544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83356" y="1928731"/>
            <a:ext cx="3333749" cy="2624327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F6CDD6-1844-7695-3A1D-4159ECFE6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525" y="1967266"/>
            <a:ext cx="1971675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3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Tokens != words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39ED951-5DC5-F8AF-08C3-A8AC3AD7B9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87487" y="533400"/>
            <a:ext cx="5606142" cy="5693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24827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4AD29B6-BF3B-4407-9E75-52DF8E3B2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5F8BA08-3E38-4B70-B93A-74F08E092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260019"/>
            <a:ext cx="8375586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3771" y="507160"/>
            <a:ext cx="2245179" cy="5438730"/>
          </a:xfrm>
        </p:spPr>
        <p:txBody>
          <a:bodyPr>
            <a:normAutofit/>
          </a:bodyPr>
          <a:lstStyle/>
          <a:p>
            <a:r>
              <a:rPr lang="en-GB" sz="2800"/>
              <a:t>Context Window &amp; Limitations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57F1B33-79AB-4A71-8CEC-4546D709B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2874481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3C4817-66EB-4747-582B-E07996ED0B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0792943"/>
              </p:ext>
            </p:extLst>
          </p:nvPr>
        </p:nvGraphicFramePr>
        <p:xfrm>
          <a:off x="3394710" y="512064"/>
          <a:ext cx="5122926" cy="544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Model Parameters &amp; Sampling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9229" y="1817914"/>
            <a:ext cx="8327571" cy="1387808"/>
          </a:xfrm>
        </p:spPr>
        <p:txBody>
          <a:bodyPr>
            <a:normAutofit fontScale="92500" lnSpcReduction="20000"/>
          </a:bodyPr>
          <a:lstStyle/>
          <a:p>
            <a:endParaRPr dirty="0"/>
          </a:p>
          <a:p>
            <a:r>
              <a:rPr dirty="0"/>
              <a:t>Parameters are the learned weights of the model — they determine how it maps inputs to outputs.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A719F2-9A89-16F4-EBFB-FCDE486D38C5}"/>
              </a:ext>
            </a:extLst>
          </p:cNvPr>
          <p:cNvSpPr txBox="1"/>
          <p:nvPr/>
        </p:nvSpPr>
        <p:spPr>
          <a:xfrm>
            <a:off x="359229" y="3200400"/>
            <a:ext cx="800100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Larger models have more parameters (e.g., billions in GPT-class models).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B9EC4E-FEC6-9F15-063F-1635CC3AC46C}"/>
              </a:ext>
            </a:extLst>
          </p:cNvPr>
          <p:cNvSpPr txBox="1"/>
          <p:nvPr/>
        </p:nvSpPr>
        <p:spPr>
          <a:xfrm>
            <a:off x="359229" y="4213554"/>
            <a:ext cx="842554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Sampling controls how deterministic or creative the output is:</a:t>
            </a:r>
          </a:p>
          <a:p>
            <a:pPr marL="400050" lvl="1" indent="0">
              <a:buNone/>
            </a:pPr>
            <a:r>
              <a:rPr lang="en-GB" sz="3000" dirty="0"/>
              <a:t>• Temperature — randomness in token selection.</a:t>
            </a:r>
          </a:p>
          <a:p>
            <a:pPr marL="400050" lvl="1" indent="0">
              <a:buNone/>
            </a:pPr>
            <a:r>
              <a:rPr lang="en-GB" sz="3000" dirty="0"/>
              <a:t>• Top-p (nucleus sampling) — limits sampling to the most probable tokens.</a:t>
            </a:r>
          </a:p>
          <a:p>
            <a:endParaRPr lang="en-GB" sz="3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B3CF8-56D2-8383-44CC-EAE5118DA2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LLM Model Sizes</a:t>
            </a:r>
          </a:p>
        </p:txBody>
      </p:sp>
      <p:pic>
        <p:nvPicPr>
          <p:cNvPr id="5" name="Content Placeholder 4" descr="A graph of circles and numbers&#10;&#10;AI-generated content may be incorrect.">
            <a:extLst>
              <a:ext uri="{FF2B5EF4-FFF2-40B4-BE49-F238E27FC236}">
                <a16:creationId xmlns:a16="http://schemas.microsoft.com/office/drawing/2014/main" id="{A8E1D8C1-3DAD-4B8E-4A1C-F099216D4B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702910"/>
            <a:ext cx="8371114" cy="5002689"/>
          </a:xfrm>
        </p:spPr>
      </p:pic>
    </p:spTree>
    <p:extLst>
      <p:ext uri="{BB962C8B-B14F-4D97-AF65-F5344CB8AC3E}">
        <p14:creationId xmlns:p14="http://schemas.microsoft.com/office/powerpoint/2010/main" val="39058599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Quick Activity: Estimating Token Budget</a:t>
            </a:r>
          </a:p>
        </p:txBody>
      </p:sp>
      <p:sp>
        <p:nvSpPr>
          <p:cNvPr id="19" name="Content Placeholder 2"/>
          <p:cNvSpPr>
            <a:spLocks noGrp="1"/>
          </p:cNvSpPr>
          <p:nvPr>
            <p:ph idx="1"/>
          </p:nvPr>
        </p:nvSpPr>
        <p:spPr>
          <a:xfrm>
            <a:off x="571352" y="1974716"/>
            <a:ext cx="3485179" cy="4341546"/>
          </a:xfrm>
        </p:spPr>
        <p:txBody>
          <a:bodyPr anchor="ctr">
            <a:noAutofit/>
          </a:bodyPr>
          <a:lstStyle/>
          <a:p>
            <a:endParaRPr sz="2000" dirty="0"/>
          </a:p>
          <a:p>
            <a:r>
              <a:rPr sz="2000" dirty="0"/>
              <a:t>You have a 10-page policy document (~4,000 words).</a:t>
            </a:r>
          </a:p>
          <a:p>
            <a:r>
              <a:rPr sz="2000" dirty="0"/>
              <a:t>Estimate how many tokens this might be (roughly 1.3–1.5× words).</a:t>
            </a:r>
          </a:p>
          <a:p>
            <a:r>
              <a:rPr lang="en-GB" sz="2000" dirty="0"/>
              <a:t> If your model has a context window of 4000 tokens c</a:t>
            </a:r>
            <a:r>
              <a:rPr sz="2000" dirty="0"/>
              <a:t>an your model’s context window handle the full document?</a:t>
            </a:r>
          </a:p>
          <a:p>
            <a:r>
              <a:rPr sz="2000" dirty="0"/>
              <a:t>If not, how could you adapt? (chunking, </a:t>
            </a:r>
            <a:r>
              <a:rPr sz="2000" dirty="0" err="1"/>
              <a:t>summarisation</a:t>
            </a:r>
            <a:r>
              <a:rPr sz="2000" dirty="0"/>
              <a:t>, retrieval)</a:t>
            </a:r>
          </a:p>
          <a:p>
            <a:r>
              <a:rPr sz="2000" i="1" dirty="0"/>
              <a:t>*Activity: Work in pairs to estimate and propose a solution.*</a:t>
            </a:r>
          </a:p>
        </p:txBody>
      </p:sp>
      <p:pic>
        <p:nvPicPr>
          <p:cNvPr id="20" name="Picture 19" descr="Magnifying glass showing decling performance">
            <a:extLst>
              <a:ext uri="{FF2B5EF4-FFF2-40B4-BE49-F238E27FC236}">
                <a16:creationId xmlns:a16="http://schemas.microsoft.com/office/drawing/2014/main" id="{9DEFA37B-5757-19E7-D6A5-0B075EABAAC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443" r="43006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82A87-CF04-7652-CF06-AC1C71733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429000"/>
            <a:ext cx="9144000" cy="66402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4000" b="1" dirty="0"/>
              <a:t>Prompt Engineering &amp; In-Context Learning</a:t>
            </a:r>
          </a:p>
        </p:txBody>
      </p:sp>
    </p:spTree>
    <p:extLst>
      <p:ext uri="{BB962C8B-B14F-4D97-AF65-F5344CB8AC3E}">
        <p14:creationId xmlns:p14="http://schemas.microsoft.com/office/powerpoint/2010/main" val="35015884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Prompt Engineering &amp; In-Context Learning 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05691B-2CBC-B191-6F8C-4C52E237217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1926266"/>
          <a:ext cx="78867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A14012-81B3-F010-E41F-B9D72FC52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GB" sz="3500"/>
              <a:t>What is pretraining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84065C5-6696-2E54-E13A-0699F4BEF02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075611" y="1553174"/>
                <a:ext cx="4437453" cy="4992624"/>
              </a:xfrm>
            </p:spPr>
            <p:txBody>
              <a:bodyPr anchor="ctr">
                <a:noAutofit/>
              </a:bodyPr>
              <a:lstStyle/>
              <a:p>
                <a:r>
                  <a:rPr lang="en-GB" sz="2400" b="1" dirty="0"/>
                  <a:t>Goal:</a:t>
                </a:r>
                <a:r>
                  <a:rPr lang="en-GB" sz="2400" dirty="0"/>
                  <a:t> learn a general model of language by predicting the </a:t>
                </a:r>
                <a:r>
                  <a:rPr lang="en-GB" sz="2400" b="1" dirty="0"/>
                  <a:t>next token</a:t>
                </a:r>
                <a:r>
                  <a:rPr lang="en-GB" sz="2400" dirty="0"/>
                  <a:t>.</a:t>
                </a:r>
              </a:p>
              <a:p>
                <a:r>
                  <a:rPr lang="en-GB" sz="2400" b="1" dirty="0"/>
                  <a:t>Method:</a:t>
                </a:r>
                <a:r>
                  <a:rPr lang="en-GB" sz="2400" dirty="0"/>
                  <a:t> </a:t>
                </a:r>
                <a:r>
                  <a:rPr lang="en-GB" sz="2400" i="1" dirty="0"/>
                  <a:t>self-supervised learning</a:t>
                </a:r>
                <a:r>
                  <a:rPr lang="en-GB" sz="2400" dirty="0"/>
                  <a:t> on massive text (books, web, code).</a:t>
                </a:r>
              </a:p>
              <a:p>
                <a:r>
                  <a:rPr lang="en-GB" sz="2400" b="1" dirty="0"/>
                  <a:t>Objective:</a:t>
                </a:r>
                <a:r>
                  <a:rPr lang="en-GB" sz="2400" dirty="0"/>
                  <a:t> minimise loss over many examples of</a:t>
                </a:r>
                <a:br>
                  <a:rPr lang="en-GB" sz="2400" dirty="0"/>
                </a:br>
                <a14:m>
                  <m:oMath xmlns:m="http://schemas.openxmlformats.org/officeDocument/2006/math">
                    <m:r>
                      <a:rPr lang="en-GB" sz="2400" i="1">
                        <a:latin typeface="Cambria Math" panose="02040503050406030204" pitchFamily="18" charset="0"/>
                      </a:rPr>
                      <m:t>𝑃</m:t>
                    </m:r>
                    <m:d>
                      <m:dPr>
                        <m:ctrlPr>
                          <a:rPr lang="en-GB" sz="2400" i="1"/>
                        </m:ctrlPr>
                      </m:dPr>
                      <m:e>
                        <m:r>
                          <m:rPr>
                            <m:nor/>
                          </m:rPr>
                          <a:rPr lang="en-GB" sz="2400" i="1"/>
                          <m:t>next token</m:t>
                        </m:r>
                        <m:r>
                          <a:rPr lang="en-GB" sz="2400">
                            <a:latin typeface="Cambria Math" panose="02040503050406030204" pitchFamily="18" charset="0"/>
                          </a:rPr>
                          <m:t>∣</m:t>
                        </m:r>
                        <m:r>
                          <m:rPr>
                            <m:nor/>
                          </m:rPr>
                          <a:rPr lang="en-GB" sz="2400" i="1"/>
                          <m:t>previous tokens</m:t>
                        </m:r>
                      </m:e>
                    </m:d>
                  </m:oMath>
                </a14:m>
                <a:r>
                  <a:rPr lang="ar-AE" sz="2400" dirty="0"/>
                  <a:t>.</a:t>
                </a:r>
              </a:p>
              <a:p>
                <a:r>
                  <a:rPr lang="en-GB" sz="2400" b="1" dirty="0"/>
                  <a:t>Outcome:</a:t>
                </a:r>
                <a:r>
                  <a:rPr lang="en-GB" sz="2400" dirty="0"/>
                  <a:t> the model internalises </a:t>
                </a:r>
                <a:r>
                  <a:rPr lang="en-GB" sz="2400" b="1" dirty="0"/>
                  <a:t>grammar, style, facts, patterns</a:t>
                </a:r>
                <a:r>
                  <a:rPr lang="en-GB" sz="2400" dirty="0"/>
                  <a:t>.</a:t>
                </a:r>
              </a:p>
              <a:p>
                <a:r>
                  <a:rPr lang="en-GB" sz="2400" b="1" dirty="0"/>
                  <a:t>No labels needed:</a:t>
                </a:r>
                <a:r>
                  <a:rPr lang="en-GB" sz="2400" dirty="0"/>
                  <a:t> the text itself provides supervision.</a:t>
                </a:r>
              </a:p>
              <a:p>
                <a:endParaRPr lang="en-GB" sz="24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84065C5-6696-2E54-E13A-0699F4BEF02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075611" y="1553174"/>
                <a:ext cx="4437453" cy="4992624"/>
              </a:xfrm>
              <a:blipFill>
                <a:blip r:embed="rId2"/>
                <a:stretch>
                  <a:fillRect l="-1923" t="-14164" r="-3571" b="-69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273535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1726890-931F-21D6-6671-FA97E7F8F4F4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09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dirty="0"/>
              <a:t>From Pretraining to Prompting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4E43F7-DEDC-BF42-87FD-2D0A18D069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3292880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>
                <a:solidFill>
                  <a:srgbClr val="FFFFFF"/>
                </a:solidFill>
              </a:rPr>
              <a:t>Demonstration — Prompting in Action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8D5C6EA3-A21B-AA5E-8CEA-CAEC6E0A23B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1822682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a Prompt?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/>
          </a:p>
          <a:p>
            <a:r>
              <a:t>A prompt is the text input that instructs the model what to do.</a:t>
            </a:r>
          </a:p>
          <a:p>
            <a:r>
              <a:t>Components: context + task description + constraints + examples (optional).</a:t>
            </a:r>
          </a:p>
          <a:p>
            <a:r>
              <a:t>Example: “Summarise the following paragraph in one sentence.”</a:t>
            </a:r>
          </a:p>
          <a:p>
            <a:r>
              <a:t>Prompt = Instruction + (Optional) Examples + Input Text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Prompt Engineering Matters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/>
          </a:p>
          <a:p>
            <a:r>
              <a:t>LLMs are probabilistic: same prompt may yield slightly different outputs.</a:t>
            </a:r>
          </a:p>
          <a:p>
            <a:r>
              <a:t>Small wording changes can drastically affect results.</a:t>
            </a:r>
          </a:p>
          <a:p>
            <a:r>
              <a:t>Clear, explicit prompts improve accuracy and consistency.</a:t>
            </a:r>
          </a:p>
          <a:p>
            <a:r>
              <a:t>Good prompt design is essential for reproducibility and fairness.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F892E19-92E7-4BB2-8C3F-DBDFE8D9D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3436144" cy="6858002"/>
            <a:chOff x="-2" y="-1"/>
            <a:chExt cx="4581527" cy="6858002"/>
          </a:xfrm>
          <a:effectLst>
            <a:outerShdw blurRad="381000" dist="50800" algn="ctr" rotWithShape="0">
              <a:srgbClr val="000000">
                <a:alpha val="10000"/>
              </a:srgbClr>
            </a:outerShdw>
          </a:effectLst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2E6AA4D-EC17-45B5-B621-DF0FD91FD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" y="-1"/>
              <a:ext cx="4572002" cy="6858002"/>
            </a:xfrm>
            <a:custGeom>
              <a:avLst/>
              <a:gdLst>
                <a:gd name="connsiteX0" fmla="*/ 4214994 w 4572002"/>
                <a:gd name="connsiteY0" fmla="*/ 6564620 h 6858002"/>
                <a:gd name="connsiteX1" fmla="*/ 4214994 w 4572002"/>
                <a:gd name="connsiteY1" fmla="*/ 6564621 h 6858002"/>
                <a:gd name="connsiteX2" fmla="*/ 4237474 w 4572002"/>
                <a:gd name="connsiteY2" fmla="*/ 6588626 h 6858002"/>
                <a:gd name="connsiteX3" fmla="*/ 4254096 w 4572002"/>
                <a:gd name="connsiteY3" fmla="*/ 6625225 h 6858002"/>
                <a:gd name="connsiteX4" fmla="*/ 4247001 w 4572002"/>
                <a:gd name="connsiteY4" fmla="*/ 6662540 h 6858002"/>
                <a:gd name="connsiteX5" fmla="*/ 4247000 w 4572002"/>
                <a:gd name="connsiteY5" fmla="*/ 6662541 h 6858002"/>
                <a:gd name="connsiteX6" fmla="*/ 4246999 w 4572002"/>
                <a:gd name="connsiteY6" fmla="*/ 6662544 h 6858002"/>
                <a:gd name="connsiteX7" fmla="*/ 4235550 w 4572002"/>
                <a:gd name="connsiteY7" fmla="*/ 6683027 h 6858002"/>
                <a:gd name="connsiteX8" fmla="*/ 4232403 w 4572002"/>
                <a:gd name="connsiteY8" fmla="*/ 6702976 h 6858002"/>
                <a:gd name="connsiteX9" fmla="*/ 4232403 w 4572002"/>
                <a:gd name="connsiteY9" fmla="*/ 6702977 h 6858002"/>
                <a:gd name="connsiteX10" fmla="*/ 4246238 w 4572002"/>
                <a:gd name="connsiteY10" fmla="*/ 6742553 h 6858002"/>
                <a:gd name="connsiteX11" fmla="*/ 4246239 w 4572002"/>
                <a:gd name="connsiteY11" fmla="*/ 6742555 h 6858002"/>
                <a:gd name="connsiteX12" fmla="*/ 4265716 w 4572002"/>
                <a:gd name="connsiteY12" fmla="*/ 6812062 h 6858002"/>
                <a:gd name="connsiteX13" fmla="*/ 4265717 w 4572002"/>
                <a:gd name="connsiteY13" fmla="*/ 6812064 h 6858002"/>
                <a:gd name="connsiteX14" fmla="*/ 4265717 w 4572002"/>
                <a:gd name="connsiteY14" fmla="*/ 6812063 h 6858002"/>
                <a:gd name="connsiteX15" fmla="*/ 4265716 w 4572002"/>
                <a:gd name="connsiteY15" fmla="*/ 6812062 h 6858002"/>
                <a:gd name="connsiteX16" fmla="*/ 4260942 w 4572002"/>
                <a:gd name="connsiteY16" fmla="*/ 6776800 h 6858002"/>
                <a:gd name="connsiteX17" fmla="*/ 4246239 w 4572002"/>
                <a:gd name="connsiteY17" fmla="*/ 6742555 h 6858002"/>
                <a:gd name="connsiteX18" fmla="*/ 4246238 w 4572002"/>
                <a:gd name="connsiteY18" fmla="*/ 6742552 h 6858002"/>
                <a:gd name="connsiteX19" fmla="*/ 4232403 w 4572002"/>
                <a:gd name="connsiteY19" fmla="*/ 6702976 h 6858002"/>
                <a:gd name="connsiteX20" fmla="*/ 4246999 w 4572002"/>
                <a:gd name="connsiteY20" fmla="*/ 6662544 h 6858002"/>
                <a:gd name="connsiteX21" fmla="*/ 4247000 w 4572002"/>
                <a:gd name="connsiteY21" fmla="*/ 6662542 h 6858002"/>
                <a:gd name="connsiteX22" fmla="*/ 4247001 w 4572002"/>
                <a:gd name="connsiteY22" fmla="*/ 6662540 h 6858002"/>
                <a:gd name="connsiteX23" fmla="*/ 4254084 w 4572002"/>
                <a:gd name="connsiteY23" fmla="*/ 6645552 h 6858002"/>
                <a:gd name="connsiteX24" fmla="*/ 4254096 w 4572002"/>
                <a:gd name="connsiteY24" fmla="*/ 6625225 h 6858002"/>
                <a:gd name="connsiteX25" fmla="*/ 4254096 w 4572002"/>
                <a:gd name="connsiteY25" fmla="*/ 6625224 h 6858002"/>
                <a:gd name="connsiteX26" fmla="*/ 4237474 w 4572002"/>
                <a:gd name="connsiteY26" fmla="*/ 6588625 h 6858002"/>
                <a:gd name="connsiteX27" fmla="*/ 4295315 w 4572002"/>
                <a:gd name="connsiteY27" fmla="*/ 6438981 h 6858002"/>
                <a:gd name="connsiteX28" fmla="*/ 4275385 w 4572002"/>
                <a:gd name="connsiteY28" fmla="*/ 6463840 h 6858002"/>
                <a:gd name="connsiteX29" fmla="*/ 4275382 w 4572002"/>
                <a:gd name="connsiteY29" fmla="*/ 6463849 h 6858002"/>
                <a:gd name="connsiteX30" fmla="*/ 4261587 w 4572002"/>
                <a:gd name="connsiteY30" fmla="*/ 6513012 h 6858002"/>
                <a:gd name="connsiteX31" fmla="*/ 4242781 w 4572002"/>
                <a:gd name="connsiteY31" fmla="*/ 6546194 h 6858002"/>
                <a:gd name="connsiteX32" fmla="*/ 4242781 w 4572002"/>
                <a:gd name="connsiteY32" fmla="*/ 6546195 h 6858002"/>
                <a:gd name="connsiteX33" fmla="*/ 4259120 w 4572002"/>
                <a:gd name="connsiteY33" fmla="*/ 6521804 h 6858002"/>
                <a:gd name="connsiteX34" fmla="*/ 4261587 w 4572002"/>
                <a:gd name="connsiteY34" fmla="*/ 6513012 h 6858002"/>
                <a:gd name="connsiteX35" fmla="*/ 4264398 w 4572002"/>
                <a:gd name="connsiteY35" fmla="*/ 6508052 h 6858002"/>
                <a:gd name="connsiteX36" fmla="*/ 4275382 w 4572002"/>
                <a:gd name="connsiteY36" fmla="*/ 6463849 h 6858002"/>
                <a:gd name="connsiteX37" fmla="*/ 4275385 w 4572002"/>
                <a:gd name="connsiteY37" fmla="*/ 6463841 h 6858002"/>
                <a:gd name="connsiteX38" fmla="*/ 4295315 w 4572002"/>
                <a:gd name="connsiteY38" fmla="*/ 6438981 h 6858002"/>
                <a:gd name="connsiteX39" fmla="*/ 4381289 w 4572002"/>
                <a:gd name="connsiteY39" fmla="*/ 6365204 h 6858002"/>
                <a:gd name="connsiteX40" fmla="*/ 4380008 w 4572002"/>
                <a:gd name="connsiteY40" fmla="*/ 6387910 h 6858002"/>
                <a:gd name="connsiteX41" fmla="*/ 4378243 w 4572002"/>
                <a:gd name="connsiteY41" fmla="*/ 6391549 h 6858002"/>
                <a:gd name="connsiteX42" fmla="*/ 4370589 w 4572002"/>
                <a:gd name="connsiteY42" fmla="*/ 6407332 h 6858002"/>
                <a:gd name="connsiteX43" fmla="*/ 4370589 w 4572002"/>
                <a:gd name="connsiteY43" fmla="*/ 6407333 h 6858002"/>
                <a:gd name="connsiteX44" fmla="*/ 4378243 w 4572002"/>
                <a:gd name="connsiteY44" fmla="*/ 6391549 h 6858002"/>
                <a:gd name="connsiteX45" fmla="*/ 4380008 w 4572002"/>
                <a:gd name="connsiteY45" fmla="*/ 6387910 h 6858002"/>
                <a:gd name="connsiteX46" fmla="*/ 4142220 w 4572002"/>
                <a:gd name="connsiteY46" fmla="*/ 4221391 h 6858002"/>
                <a:gd name="connsiteX47" fmla="*/ 4142220 w 4572002"/>
                <a:gd name="connsiteY47" fmla="*/ 4221392 h 6858002"/>
                <a:gd name="connsiteX48" fmla="*/ 4147936 w 4572002"/>
                <a:gd name="connsiteY48" fmla="*/ 4253015 h 6858002"/>
                <a:gd name="connsiteX49" fmla="*/ 4187752 w 4572002"/>
                <a:gd name="connsiteY49" fmla="*/ 4324646 h 6858002"/>
                <a:gd name="connsiteX50" fmla="*/ 4196706 w 4572002"/>
                <a:gd name="connsiteY50" fmla="*/ 4363891 h 6858002"/>
                <a:gd name="connsiteX51" fmla="*/ 4195944 w 4572002"/>
                <a:gd name="connsiteY51" fmla="*/ 4482004 h 6858002"/>
                <a:gd name="connsiteX52" fmla="*/ 4135934 w 4572002"/>
                <a:gd name="connsiteY52" fmla="*/ 4659174 h 6858002"/>
                <a:gd name="connsiteX53" fmla="*/ 4127932 w 4572002"/>
                <a:gd name="connsiteY53" fmla="*/ 4677655 h 6858002"/>
                <a:gd name="connsiteX54" fmla="*/ 4118025 w 4572002"/>
                <a:gd name="connsiteY54" fmla="*/ 4767764 h 6858002"/>
                <a:gd name="connsiteX55" fmla="*/ 4116716 w 4572002"/>
                <a:gd name="connsiteY55" fmla="*/ 4800483 h 6858002"/>
                <a:gd name="connsiteX56" fmla="*/ 4116716 w 4572002"/>
                <a:gd name="connsiteY56" fmla="*/ 4800484 h 6858002"/>
                <a:gd name="connsiteX57" fmla="*/ 4131552 w 4572002"/>
                <a:gd name="connsiteY57" fmla="*/ 4828917 h 6858002"/>
                <a:gd name="connsiteX58" fmla="*/ 4153733 w 4572002"/>
                <a:gd name="connsiteY58" fmla="*/ 4863343 h 6858002"/>
                <a:gd name="connsiteX59" fmla="*/ 4161262 w 4572002"/>
                <a:gd name="connsiteY59" fmla="*/ 4889275 h 6858002"/>
                <a:gd name="connsiteX60" fmla="*/ 4159557 w 4572002"/>
                <a:gd name="connsiteY60" fmla="*/ 4912168 h 6858002"/>
                <a:gd name="connsiteX61" fmla="*/ 4158155 w 4572002"/>
                <a:gd name="connsiteY61" fmla="*/ 4933804 h 6858002"/>
                <a:gd name="connsiteX62" fmla="*/ 4158155 w 4572002"/>
                <a:gd name="connsiteY62" fmla="*/ 4933805 h 6858002"/>
                <a:gd name="connsiteX63" fmla="*/ 4162914 w 4572002"/>
                <a:gd name="connsiteY63" fmla="*/ 4952673 h 6858002"/>
                <a:gd name="connsiteX64" fmla="*/ 4165707 w 4572002"/>
                <a:gd name="connsiteY64" fmla="*/ 4957454 h 6858002"/>
                <a:gd name="connsiteX65" fmla="*/ 4166985 w 4572002"/>
                <a:gd name="connsiteY65" fmla="*/ 4961456 h 6858002"/>
                <a:gd name="connsiteX66" fmla="*/ 4182989 w 4572002"/>
                <a:gd name="connsiteY66" fmla="*/ 4987038 h 6858002"/>
                <a:gd name="connsiteX67" fmla="*/ 4209468 w 4572002"/>
                <a:gd name="connsiteY67" fmla="*/ 5041522 h 6858002"/>
                <a:gd name="connsiteX68" fmla="*/ 4216684 w 4572002"/>
                <a:gd name="connsiteY68" fmla="*/ 5072376 h 6858002"/>
                <a:gd name="connsiteX69" fmla="*/ 4222587 w 4572002"/>
                <a:gd name="connsiteY69" fmla="*/ 5087441 h 6858002"/>
                <a:gd name="connsiteX70" fmla="*/ 4235615 w 4572002"/>
                <a:gd name="connsiteY70" fmla="*/ 5133220 h 6858002"/>
                <a:gd name="connsiteX71" fmla="*/ 4235616 w 4572002"/>
                <a:gd name="connsiteY71" fmla="*/ 5133225 h 6858002"/>
                <a:gd name="connsiteX72" fmla="*/ 4228901 w 4572002"/>
                <a:gd name="connsiteY72" fmla="*/ 5166113 h 6858002"/>
                <a:gd name="connsiteX73" fmla="*/ 4228901 w 4572002"/>
                <a:gd name="connsiteY73" fmla="*/ 5166114 h 6858002"/>
                <a:gd name="connsiteX74" fmla="*/ 4229593 w 4572002"/>
                <a:gd name="connsiteY74" fmla="*/ 5172091 h 6858002"/>
                <a:gd name="connsiteX75" fmla="*/ 4232139 w 4572002"/>
                <a:gd name="connsiteY75" fmla="*/ 5179068 h 6858002"/>
                <a:gd name="connsiteX76" fmla="*/ 4231973 w 4572002"/>
                <a:gd name="connsiteY76" fmla="*/ 5229434 h 6858002"/>
                <a:gd name="connsiteX77" fmla="*/ 4225669 w 4572002"/>
                <a:gd name="connsiteY77" fmla="*/ 5241089 h 6858002"/>
                <a:gd name="connsiteX78" fmla="*/ 4208517 w 4572002"/>
                <a:gd name="connsiteY78" fmla="*/ 5272796 h 6858002"/>
                <a:gd name="connsiteX79" fmla="*/ 4184613 w 4572002"/>
                <a:gd name="connsiteY79" fmla="*/ 5312288 h 6858002"/>
                <a:gd name="connsiteX80" fmla="*/ 4183557 w 4572002"/>
                <a:gd name="connsiteY80" fmla="*/ 5321350 h 6858002"/>
                <a:gd name="connsiteX81" fmla="*/ 4181083 w 4572002"/>
                <a:gd name="connsiteY81" fmla="*/ 5326163 h 6858002"/>
                <a:gd name="connsiteX82" fmla="*/ 4179637 w 4572002"/>
                <a:gd name="connsiteY82" fmla="*/ 5355014 h 6858002"/>
                <a:gd name="connsiteX83" fmla="*/ 4179637 w 4572002"/>
                <a:gd name="connsiteY83" fmla="*/ 5355015 h 6858002"/>
                <a:gd name="connsiteX84" fmla="*/ 4184513 w 4572002"/>
                <a:gd name="connsiteY84" fmla="*/ 5385385 h 6858002"/>
                <a:gd name="connsiteX85" fmla="*/ 4192704 w 4572002"/>
                <a:gd name="connsiteY85" fmla="*/ 5425583 h 6858002"/>
                <a:gd name="connsiteX86" fmla="*/ 4204327 w 4572002"/>
                <a:gd name="connsiteY86" fmla="*/ 5480638 h 6858002"/>
                <a:gd name="connsiteX87" fmla="*/ 4208850 w 4572002"/>
                <a:gd name="connsiteY87" fmla="*/ 5507668 h 6858002"/>
                <a:gd name="connsiteX88" fmla="*/ 4198232 w 4572002"/>
                <a:gd name="connsiteY88" fmla="*/ 5531692 h 6858002"/>
                <a:gd name="connsiteX89" fmla="*/ 4198231 w 4572002"/>
                <a:gd name="connsiteY89" fmla="*/ 5531693 h 6858002"/>
                <a:gd name="connsiteX90" fmla="*/ 4188085 w 4572002"/>
                <a:gd name="connsiteY90" fmla="*/ 5547578 h 6858002"/>
                <a:gd name="connsiteX91" fmla="*/ 4188085 w 4572002"/>
                <a:gd name="connsiteY91" fmla="*/ 5547579 h 6858002"/>
                <a:gd name="connsiteX92" fmla="*/ 4197659 w 4572002"/>
                <a:gd name="connsiteY92" fmla="*/ 5562747 h 6858002"/>
                <a:gd name="connsiteX93" fmla="*/ 4268907 w 4572002"/>
                <a:gd name="connsiteY93" fmla="*/ 5704484 h 6858002"/>
                <a:gd name="connsiteX94" fmla="*/ 4274812 w 4572002"/>
                <a:gd name="connsiteY94" fmla="*/ 5740489 h 6858002"/>
                <a:gd name="connsiteX95" fmla="*/ 4283578 w 4572002"/>
                <a:gd name="connsiteY95" fmla="*/ 5760874 h 6858002"/>
                <a:gd name="connsiteX96" fmla="*/ 4371973 w 4572002"/>
                <a:gd name="connsiteY96" fmla="*/ 5883752 h 6858002"/>
                <a:gd name="connsiteX97" fmla="*/ 4371974 w 4572002"/>
                <a:gd name="connsiteY97" fmla="*/ 5883757 h 6858002"/>
                <a:gd name="connsiteX98" fmla="*/ 4389877 w 4572002"/>
                <a:gd name="connsiteY98" fmla="*/ 5935946 h 6858002"/>
                <a:gd name="connsiteX99" fmla="*/ 4389878 w 4572002"/>
                <a:gd name="connsiteY99" fmla="*/ 5935950 h 6858002"/>
                <a:gd name="connsiteX100" fmla="*/ 4386259 w 4572002"/>
                <a:gd name="connsiteY100" fmla="*/ 5993290 h 6858002"/>
                <a:gd name="connsiteX101" fmla="*/ 4386259 w 4572002"/>
                <a:gd name="connsiteY101" fmla="*/ 5993291 h 6858002"/>
                <a:gd name="connsiteX102" fmla="*/ 4379782 w 4572002"/>
                <a:gd name="connsiteY102" fmla="*/ 6026440 h 6858002"/>
                <a:gd name="connsiteX103" fmla="*/ 4323583 w 4572002"/>
                <a:gd name="connsiteY103" fmla="*/ 6108738 h 6858002"/>
                <a:gd name="connsiteX104" fmla="*/ 4309890 w 4572002"/>
                <a:gd name="connsiteY104" fmla="*/ 6133314 h 6858002"/>
                <a:gd name="connsiteX105" fmla="*/ 4309890 w 4572002"/>
                <a:gd name="connsiteY105" fmla="*/ 6133315 h 6858002"/>
                <a:gd name="connsiteX106" fmla="*/ 4313591 w 4572002"/>
                <a:gd name="connsiteY106" fmla="*/ 6143190 h 6858002"/>
                <a:gd name="connsiteX107" fmla="*/ 4325486 w 4572002"/>
                <a:gd name="connsiteY107" fmla="*/ 6155600 h 6858002"/>
                <a:gd name="connsiteX108" fmla="*/ 4325488 w 4572002"/>
                <a:gd name="connsiteY108" fmla="*/ 6155603 h 6858002"/>
                <a:gd name="connsiteX109" fmla="*/ 4364160 w 4572002"/>
                <a:gd name="connsiteY109" fmla="*/ 6228757 h 6858002"/>
                <a:gd name="connsiteX110" fmla="*/ 4381497 w 4572002"/>
                <a:gd name="connsiteY110" fmla="*/ 6361540 h 6858002"/>
                <a:gd name="connsiteX111" fmla="*/ 4381497 w 4572002"/>
                <a:gd name="connsiteY111" fmla="*/ 6361539 h 6858002"/>
                <a:gd name="connsiteX112" fmla="*/ 4364160 w 4572002"/>
                <a:gd name="connsiteY112" fmla="*/ 6228756 h 6858002"/>
                <a:gd name="connsiteX113" fmla="*/ 4325488 w 4572002"/>
                <a:gd name="connsiteY113" fmla="*/ 6155602 h 6858002"/>
                <a:gd name="connsiteX114" fmla="*/ 4325486 w 4572002"/>
                <a:gd name="connsiteY114" fmla="*/ 6155600 h 6858002"/>
                <a:gd name="connsiteX115" fmla="*/ 4309890 w 4572002"/>
                <a:gd name="connsiteY115" fmla="*/ 6133315 h 6858002"/>
                <a:gd name="connsiteX116" fmla="*/ 4323583 w 4572002"/>
                <a:gd name="connsiteY116" fmla="*/ 6108739 h 6858002"/>
                <a:gd name="connsiteX117" fmla="*/ 4379782 w 4572002"/>
                <a:gd name="connsiteY117" fmla="*/ 6026441 h 6858002"/>
                <a:gd name="connsiteX118" fmla="*/ 4386259 w 4572002"/>
                <a:gd name="connsiteY118" fmla="*/ 5993292 h 6858002"/>
                <a:gd name="connsiteX119" fmla="*/ 4386259 w 4572002"/>
                <a:gd name="connsiteY119" fmla="*/ 5993290 h 6858002"/>
                <a:gd name="connsiteX120" fmla="*/ 4389712 w 4572002"/>
                <a:gd name="connsiteY120" fmla="*/ 5964477 h 6858002"/>
                <a:gd name="connsiteX121" fmla="*/ 4389878 w 4572002"/>
                <a:gd name="connsiteY121" fmla="*/ 5935950 h 6858002"/>
                <a:gd name="connsiteX122" fmla="*/ 4389878 w 4572002"/>
                <a:gd name="connsiteY122" fmla="*/ 5935949 h 6858002"/>
                <a:gd name="connsiteX123" fmla="*/ 4389877 w 4572002"/>
                <a:gd name="connsiteY123" fmla="*/ 5935946 h 6858002"/>
                <a:gd name="connsiteX124" fmla="*/ 4382997 w 4572002"/>
                <a:gd name="connsiteY124" fmla="*/ 5909351 h 6858002"/>
                <a:gd name="connsiteX125" fmla="*/ 4371974 w 4572002"/>
                <a:gd name="connsiteY125" fmla="*/ 5883757 h 6858002"/>
                <a:gd name="connsiteX126" fmla="*/ 4371973 w 4572002"/>
                <a:gd name="connsiteY126" fmla="*/ 5883751 h 6858002"/>
                <a:gd name="connsiteX127" fmla="*/ 4283578 w 4572002"/>
                <a:gd name="connsiteY127" fmla="*/ 5760873 h 6858002"/>
                <a:gd name="connsiteX128" fmla="*/ 4274812 w 4572002"/>
                <a:gd name="connsiteY128" fmla="*/ 5740488 h 6858002"/>
                <a:gd name="connsiteX129" fmla="*/ 4268907 w 4572002"/>
                <a:gd name="connsiteY129" fmla="*/ 5704483 h 6858002"/>
                <a:gd name="connsiteX130" fmla="*/ 4197659 w 4572002"/>
                <a:gd name="connsiteY130" fmla="*/ 5562746 h 6858002"/>
                <a:gd name="connsiteX131" fmla="*/ 4188085 w 4572002"/>
                <a:gd name="connsiteY131" fmla="*/ 5547578 h 6858002"/>
                <a:gd name="connsiteX132" fmla="*/ 4198231 w 4572002"/>
                <a:gd name="connsiteY132" fmla="*/ 5531694 h 6858002"/>
                <a:gd name="connsiteX133" fmla="*/ 4198232 w 4572002"/>
                <a:gd name="connsiteY133" fmla="*/ 5531692 h 6858002"/>
                <a:gd name="connsiteX134" fmla="*/ 4206630 w 4572002"/>
                <a:gd name="connsiteY134" fmla="*/ 5520422 h 6858002"/>
                <a:gd name="connsiteX135" fmla="*/ 4208850 w 4572002"/>
                <a:gd name="connsiteY135" fmla="*/ 5507668 h 6858002"/>
                <a:gd name="connsiteX136" fmla="*/ 4208850 w 4572002"/>
                <a:gd name="connsiteY136" fmla="*/ 5507667 h 6858002"/>
                <a:gd name="connsiteX137" fmla="*/ 4204327 w 4572002"/>
                <a:gd name="connsiteY137" fmla="*/ 5480637 h 6858002"/>
                <a:gd name="connsiteX138" fmla="*/ 4192704 w 4572002"/>
                <a:gd name="connsiteY138" fmla="*/ 5425582 h 6858002"/>
                <a:gd name="connsiteX139" fmla="*/ 4184513 w 4572002"/>
                <a:gd name="connsiteY139" fmla="*/ 5385384 h 6858002"/>
                <a:gd name="connsiteX140" fmla="*/ 4179637 w 4572002"/>
                <a:gd name="connsiteY140" fmla="*/ 5355014 h 6858002"/>
                <a:gd name="connsiteX141" fmla="*/ 4183557 w 4572002"/>
                <a:gd name="connsiteY141" fmla="*/ 5321350 h 6858002"/>
                <a:gd name="connsiteX142" fmla="*/ 4208517 w 4572002"/>
                <a:gd name="connsiteY142" fmla="*/ 5272797 h 6858002"/>
                <a:gd name="connsiteX143" fmla="*/ 4225669 w 4572002"/>
                <a:gd name="connsiteY143" fmla="*/ 5241089 h 6858002"/>
                <a:gd name="connsiteX144" fmla="*/ 4231973 w 4572002"/>
                <a:gd name="connsiteY144" fmla="*/ 5229433 h 6858002"/>
                <a:gd name="connsiteX145" fmla="*/ 4232139 w 4572002"/>
                <a:gd name="connsiteY145" fmla="*/ 5179068 h 6858002"/>
                <a:gd name="connsiteX146" fmla="*/ 4232139 w 4572002"/>
                <a:gd name="connsiteY146" fmla="*/ 5179067 h 6858002"/>
                <a:gd name="connsiteX147" fmla="*/ 4229593 w 4572002"/>
                <a:gd name="connsiteY147" fmla="*/ 5172090 h 6858002"/>
                <a:gd name="connsiteX148" fmla="*/ 4228901 w 4572002"/>
                <a:gd name="connsiteY148" fmla="*/ 5166114 h 6858002"/>
                <a:gd name="connsiteX149" fmla="*/ 4235616 w 4572002"/>
                <a:gd name="connsiteY149" fmla="*/ 5133225 h 6858002"/>
                <a:gd name="connsiteX150" fmla="*/ 4235616 w 4572002"/>
                <a:gd name="connsiteY150" fmla="*/ 5133224 h 6858002"/>
                <a:gd name="connsiteX151" fmla="*/ 4235615 w 4572002"/>
                <a:gd name="connsiteY151" fmla="*/ 5133220 h 6858002"/>
                <a:gd name="connsiteX152" fmla="*/ 4228473 w 4572002"/>
                <a:gd name="connsiteY152" fmla="*/ 5102461 h 6858002"/>
                <a:gd name="connsiteX153" fmla="*/ 4222587 w 4572002"/>
                <a:gd name="connsiteY153" fmla="*/ 5087441 h 6858002"/>
                <a:gd name="connsiteX154" fmla="*/ 4222582 w 4572002"/>
                <a:gd name="connsiteY154" fmla="*/ 5087423 h 6858002"/>
                <a:gd name="connsiteX155" fmla="*/ 4209468 w 4572002"/>
                <a:gd name="connsiteY155" fmla="*/ 5041521 h 6858002"/>
                <a:gd name="connsiteX156" fmla="*/ 4182989 w 4572002"/>
                <a:gd name="connsiteY156" fmla="*/ 4987037 h 6858002"/>
                <a:gd name="connsiteX157" fmla="*/ 4165707 w 4572002"/>
                <a:gd name="connsiteY157" fmla="*/ 4957454 h 6858002"/>
                <a:gd name="connsiteX158" fmla="*/ 4158155 w 4572002"/>
                <a:gd name="connsiteY158" fmla="*/ 4933805 h 6858002"/>
                <a:gd name="connsiteX159" fmla="*/ 4159557 w 4572002"/>
                <a:gd name="connsiteY159" fmla="*/ 4912169 h 6858002"/>
                <a:gd name="connsiteX160" fmla="*/ 4161262 w 4572002"/>
                <a:gd name="connsiteY160" fmla="*/ 4889276 h 6858002"/>
                <a:gd name="connsiteX161" fmla="*/ 4161262 w 4572002"/>
                <a:gd name="connsiteY161" fmla="*/ 4889275 h 6858002"/>
                <a:gd name="connsiteX162" fmla="*/ 4156484 w 4572002"/>
                <a:gd name="connsiteY162" fmla="*/ 4867614 h 6858002"/>
                <a:gd name="connsiteX163" fmla="*/ 4153733 w 4572002"/>
                <a:gd name="connsiteY163" fmla="*/ 4863343 h 6858002"/>
                <a:gd name="connsiteX164" fmla="*/ 4151983 w 4572002"/>
                <a:gd name="connsiteY164" fmla="*/ 4857317 h 6858002"/>
                <a:gd name="connsiteX165" fmla="*/ 4131552 w 4572002"/>
                <a:gd name="connsiteY165" fmla="*/ 4828916 h 6858002"/>
                <a:gd name="connsiteX166" fmla="*/ 4116716 w 4572002"/>
                <a:gd name="connsiteY166" fmla="*/ 4800483 h 6858002"/>
                <a:gd name="connsiteX167" fmla="*/ 4118025 w 4572002"/>
                <a:gd name="connsiteY167" fmla="*/ 4767765 h 6858002"/>
                <a:gd name="connsiteX168" fmla="*/ 4127932 w 4572002"/>
                <a:gd name="connsiteY168" fmla="*/ 4677656 h 6858002"/>
                <a:gd name="connsiteX169" fmla="*/ 4135934 w 4572002"/>
                <a:gd name="connsiteY169" fmla="*/ 4659175 h 6858002"/>
                <a:gd name="connsiteX170" fmla="*/ 4195944 w 4572002"/>
                <a:gd name="connsiteY170" fmla="*/ 4482005 h 6858002"/>
                <a:gd name="connsiteX171" fmla="*/ 4196706 w 4572002"/>
                <a:gd name="connsiteY171" fmla="*/ 4363891 h 6858002"/>
                <a:gd name="connsiteX172" fmla="*/ 4196706 w 4572002"/>
                <a:gd name="connsiteY172" fmla="*/ 4363890 h 6858002"/>
                <a:gd name="connsiteX173" fmla="*/ 4187752 w 4572002"/>
                <a:gd name="connsiteY173" fmla="*/ 4324645 h 6858002"/>
                <a:gd name="connsiteX174" fmla="*/ 4147936 w 4572002"/>
                <a:gd name="connsiteY174" fmla="*/ 4253014 h 6858002"/>
                <a:gd name="connsiteX175" fmla="*/ 4211111 w 4572002"/>
                <a:gd name="connsiteY175" fmla="*/ 2836172 h 6858002"/>
                <a:gd name="connsiteX176" fmla="*/ 4202421 w 4572002"/>
                <a:gd name="connsiteY176" fmla="*/ 2848793 h 6858002"/>
                <a:gd name="connsiteX177" fmla="*/ 4186816 w 4572002"/>
                <a:gd name="connsiteY177" fmla="*/ 2897785 h 6858002"/>
                <a:gd name="connsiteX178" fmla="*/ 4185787 w 4572002"/>
                <a:gd name="connsiteY178" fmla="*/ 2903551 h 6858002"/>
                <a:gd name="connsiteX179" fmla="*/ 4182513 w 4572002"/>
                <a:gd name="connsiteY179" fmla="*/ 2914328 h 6858002"/>
                <a:gd name="connsiteX180" fmla="*/ 4177882 w 4572002"/>
                <a:gd name="connsiteY180" fmla="*/ 2947858 h 6858002"/>
                <a:gd name="connsiteX181" fmla="*/ 4177881 w 4572002"/>
                <a:gd name="connsiteY181" fmla="*/ 2947862 h 6858002"/>
                <a:gd name="connsiteX182" fmla="*/ 4177881 w 4572002"/>
                <a:gd name="connsiteY182" fmla="*/ 2947863 h 6858002"/>
                <a:gd name="connsiteX183" fmla="*/ 4181465 w 4572002"/>
                <a:gd name="connsiteY183" fmla="*/ 2982149 h 6858002"/>
                <a:gd name="connsiteX184" fmla="*/ 4193158 w 4572002"/>
                <a:gd name="connsiteY184" fmla="*/ 3077402 h 6858002"/>
                <a:gd name="connsiteX185" fmla="*/ 4180703 w 4572002"/>
                <a:gd name="connsiteY185" fmla="*/ 3172654 h 6858002"/>
                <a:gd name="connsiteX186" fmla="*/ 4133076 w 4572002"/>
                <a:gd name="connsiteY186" fmla="*/ 3489467 h 6858002"/>
                <a:gd name="connsiteX187" fmla="*/ 4110977 w 4572002"/>
                <a:gd name="connsiteY187" fmla="*/ 3544713 h 6858002"/>
                <a:gd name="connsiteX188" fmla="*/ 4093355 w 4572002"/>
                <a:gd name="connsiteY188" fmla="*/ 3574408 h 6858002"/>
                <a:gd name="connsiteX189" fmla="*/ 4093355 w 4572002"/>
                <a:gd name="connsiteY189" fmla="*/ 3574409 h 6858002"/>
                <a:gd name="connsiteX190" fmla="*/ 4105453 w 4572002"/>
                <a:gd name="connsiteY190" fmla="*/ 3606818 h 6858002"/>
                <a:gd name="connsiteX191" fmla="*/ 4118979 w 4572002"/>
                <a:gd name="connsiteY191" fmla="*/ 3630633 h 6858002"/>
                <a:gd name="connsiteX192" fmla="*/ 4136708 w 4572002"/>
                <a:gd name="connsiteY192" fmla="*/ 3654416 h 6858002"/>
                <a:gd name="connsiteX193" fmla="*/ 4140382 w 4572002"/>
                <a:gd name="connsiteY193" fmla="*/ 3668940 h 6858002"/>
                <a:gd name="connsiteX194" fmla="*/ 4143220 w 4572002"/>
                <a:gd name="connsiteY194" fmla="*/ 3680164 h 6858002"/>
                <a:gd name="connsiteX195" fmla="*/ 4139172 w 4572002"/>
                <a:gd name="connsiteY195" fmla="*/ 3734837 h 6858002"/>
                <a:gd name="connsiteX196" fmla="*/ 4139172 w 4572002"/>
                <a:gd name="connsiteY196" fmla="*/ 3734838 h 6858002"/>
                <a:gd name="connsiteX197" fmla="*/ 4139554 w 4572002"/>
                <a:gd name="connsiteY197" fmla="*/ 3754653 h 6858002"/>
                <a:gd name="connsiteX198" fmla="*/ 4145911 w 4572002"/>
                <a:gd name="connsiteY198" fmla="*/ 3789776 h 6858002"/>
                <a:gd name="connsiteX199" fmla="*/ 4130980 w 4572002"/>
                <a:gd name="connsiteY199" fmla="*/ 3822472 h 6858002"/>
                <a:gd name="connsiteX200" fmla="*/ 4116645 w 4572002"/>
                <a:gd name="connsiteY200" fmla="*/ 3852619 h 6858002"/>
                <a:gd name="connsiteX201" fmla="*/ 4116645 w 4572002"/>
                <a:gd name="connsiteY201" fmla="*/ 3852620 h 6858002"/>
                <a:gd name="connsiteX202" fmla="*/ 4117425 w 4572002"/>
                <a:gd name="connsiteY202" fmla="*/ 3868764 h 6858002"/>
                <a:gd name="connsiteX203" fmla="*/ 4126028 w 4572002"/>
                <a:gd name="connsiteY203" fmla="*/ 3885337 h 6858002"/>
                <a:gd name="connsiteX204" fmla="*/ 4126028 w 4572002"/>
                <a:gd name="connsiteY204" fmla="*/ 3885339 h 6858002"/>
                <a:gd name="connsiteX205" fmla="*/ 4148409 w 4572002"/>
                <a:gd name="connsiteY205" fmla="*/ 3923125 h 6858002"/>
                <a:gd name="connsiteX206" fmla="*/ 4157913 w 4572002"/>
                <a:gd name="connsiteY206" fmla="*/ 3962160 h 6858002"/>
                <a:gd name="connsiteX207" fmla="*/ 4142221 w 4572002"/>
                <a:gd name="connsiteY207" fmla="*/ 4043838 h 6858002"/>
                <a:gd name="connsiteX208" fmla="*/ 4142220 w 4572002"/>
                <a:gd name="connsiteY208" fmla="*/ 4043839 h 6858002"/>
                <a:gd name="connsiteX209" fmla="*/ 4127099 w 4572002"/>
                <a:gd name="connsiteY209" fmla="*/ 4103825 h 6858002"/>
                <a:gd name="connsiteX210" fmla="*/ 4127099 w 4572002"/>
                <a:gd name="connsiteY210" fmla="*/ 4103826 h 6858002"/>
                <a:gd name="connsiteX211" fmla="*/ 4129066 w 4572002"/>
                <a:gd name="connsiteY211" fmla="*/ 4134256 h 6858002"/>
                <a:gd name="connsiteX212" fmla="*/ 4138410 w 4572002"/>
                <a:gd name="connsiteY212" fmla="*/ 4165382 h 6858002"/>
                <a:gd name="connsiteX213" fmla="*/ 4138410 w 4572002"/>
                <a:gd name="connsiteY213" fmla="*/ 4165384 h 6858002"/>
                <a:gd name="connsiteX214" fmla="*/ 4142315 w 4572002"/>
                <a:gd name="connsiteY214" fmla="*/ 4192388 h 6858002"/>
                <a:gd name="connsiteX215" fmla="*/ 4142315 w 4572002"/>
                <a:gd name="connsiteY215" fmla="*/ 4192387 h 6858002"/>
                <a:gd name="connsiteX216" fmla="*/ 4138410 w 4572002"/>
                <a:gd name="connsiteY216" fmla="*/ 4165383 h 6858002"/>
                <a:gd name="connsiteX217" fmla="*/ 4138410 w 4572002"/>
                <a:gd name="connsiteY217" fmla="*/ 4165382 h 6858002"/>
                <a:gd name="connsiteX218" fmla="*/ 4127099 w 4572002"/>
                <a:gd name="connsiteY218" fmla="*/ 4103826 h 6858002"/>
                <a:gd name="connsiteX219" fmla="*/ 4142220 w 4572002"/>
                <a:gd name="connsiteY219" fmla="*/ 4043840 h 6858002"/>
                <a:gd name="connsiteX220" fmla="*/ 4142221 w 4572002"/>
                <a:gd name="connsiteY220" fmla="*/ 4043838 h 6858002"/>
                <a:gd name="connsiteX221" fmla="*/ 4155523 w 4572002"/>
                <a:gd name="connsiteY221" fmla="*/ 4002410 h 6858002"/>
                <a:gd name="connsiteX222" fmla="*/ 4157913 w 4572002"/>
                <a:gd name="connsiteY222" fmla="*/ 3962160 h 6858002"/>
                <a:gd name="connsiteX223" fmla="*/ 4157913 w 4572002"/>
                <a:gd name="connsiteY223" fmla="*/ 3962159 h 6858002"/>
                <a:gd name="connsiteX224" fmla="*/ 4126028 w 4572002"/>
                <a:gd name="connsiteY224" fmla="*/ 3885338 h 6858002"/>
                <a:gd name="connsiteX225" fmla="*/ 4126028 w 4572002"/>
                <a:gd name="connsiteY225" fmla="*/ 3885337 h 6858002"/>
                <a:gd name="connsiteX226" fmla="*/ 4116645 w 4572002"/>
                <a:gd name="connsiteY226" fmla="*/ 3852620 h 6858002"/>
                <a:gd name="connsiteX227" fmla="*/ 4130980 w 4572002"/>
                <a:gd name="connsiteY227" fmla="*/ 3822473 h 6858002"/>
                <a:gd name="connsiteX228" fmla="*/ 4145911 w 4572002"/>
                <a:gd name="connsiteY228" fmla="*/ 3789777 h 6858002"/>
                <a:gd name="connsiteX229" fmla="*/ 4145911 w 4572002"/>
                <a:gd name="connsiteY229" fmla="*/ 3789776 h 6858002"/>
                <a:gd name="connsiteX230" fmla="*/ 4139554 w 4572002"/>
                <a:gd name="connsiteY230" fmla="*/ 3754652 h 6858002"/>
                <a:gd name="connsiteX231" fmla="*/ 4139172 w 4572002"/>
                <a:gd name="connsiteY231" fmla="*/ 3734838 h 6858002"/>
                <a:gd name="connsiteX232" fmla="*/ 4143220 w 4572002"/>
                <a:gd name="connsiteY232" fmla="*/ 3680164 h 6858002"/>
                <a:gd name="connsiteX233" fmla="*/ 4143220 w 4572002"/>
                <a:gd name="connsiteY233" fmla="*/ 3680163 h 6858002"/>
                <a:gd name="connsiteX234" fmla="*/ 4140382 w 4572002"/>
                <a:gd name="connsiteY234" fmla="*/ 3668940 h 6858002"/>
                <a:gd name="connsiteX235" fmla="*/ 4136708 w 4572002"/>
                <a:gd name="connsiteY235" fmla="*/ 3654416 h 6858002"/>
                <a:gd name="connsiteX236" fmla="*/ 4136708 w 4572002"/>
                <a:gd name="connsiteY236" fmla="*/ 3654416 h 6858002"/>
                <a:gd name="connsiteX237" fmla="*/ 4136708 w 4572002"/>
                <a:gd name="connsiteY237" fmla="*/ 3654415 h 6858002"/>
                <a:gd name="connsiteX238" fmla="*/ 4118979 w 4572002"/>
                <a:gd name="connsiteY238" fmla="*/ 3630632 h 6858002"/>
                <a:gd name="connsiteX239" fmla="*/ 4105453 w 4572002"/>
                <a:gd name="connsiteY239" fmla="*/ 3606817 h 6858002"/>
                <a:gd name="connsiteX240" fmla="*/ 4095707 w 4572002"/>
                <a:gd name="connsiteY240" fmla="*/ 3587174 h 6858002"/>
                <a:gd name="connsiteX241" fmla="*/ 4093355 w 4572002"/>
                <a:gd name="connsiteY241" fmla="*/ 3574408 h 6858002"/>
                <a:gd name="connsiteX242" fmla="*/ 4098434 w 4572002"/>
                <a:gd name="connsiteY242" fmla="*/ 3562321 h 6858002"/>
                <a:gd name="connsiteX243" fmla="*/ 4110977 w 4572002"/>
                <a:gd name="connsiteY243" fmla="*/ 3544714 h 6858002"/>
                <a:gd name="connsiteX244" fmla="*/ 4133076 w 4572002"/>
                <a:gd name="connsiteY244" fmla="*/ 3489468 h 6858002"/>
                <a:gd name="connsiteX245" fmla="*/ 4180703 w 4572002"/>
                <a:gd name="connsiteY245" fmla="*/ 3172655 h 6858002"/>
                <a:gd name="connsiteX246" fmla="*/ 4193158 w 4572002"/>
                <a:gd name="connsiteY246" fmla="*/ 3077402 h 6858002"/>
                <a:gd name="connsiteX247" fmla="*/ 4193158 w 4572002"/>
                <a:gd name="connsiteY247" fmla="*/ 3077401 h 6858002"/>
                <a:gd name="connsiteX248" fmla="*/ 4181465 w 4572002"/>
                <a:gd name="connsiteY248" fmla="*/ 2982148 h 6858002"/>
                <a:gd name="connsiteX249" fmla="*/ 4177881 w 4572002"/>
                <a:gd name="connsiteY249" fmla="*/ 2947863 h 6858002"/>
                <a:gd name="connsiteX250" fmla="*/ 4177882 w 4572002"/>
                <a:gd name="connsiteY250" fmla="*/ 2947858 h 6858002"/>
                <a:gd name="connsiteX251" fmla="*/ 4185787 w 4572002"/>
                <a:gd name="connsiteY251" fmla="*/ 2903551 h 6858002"/>
                <a:gd name="connsiteX252" fmla="*/ 4202421 w 4572002"/>
                <a:gd name="connsiteY252" fmla="*/ 2848794 h 6858002"/>
                <a:gd name="connsiteX253" fmla="*/ 4211111 w 4572002"/>
                <a:gd name="connsiteY253" fmla="*/ 2836173 h 6858002"/>
                <a:gd name="connsiteX254" fmla="*/ 3726625 w 4572002"/>
                <a:gd name="connsiteY254" fmla="*/ 1508458 h 6858002"/>
                <a:gd name="connsiteX255" fmla="*/ 3698531 w 4572002"/>
                <a:gd name="connsiteY255" fmla="*/ 1596214 h 6858002"/>
                <a:gd name="connsiteX256" fmla="*/ 3700436 w 4572002"/>
                <a:gd name="connsiteY256" fmla="*/ 1624981 h 6858002"/>
                <a:gd name="connsiteX257" fmla="*/ 3757017 w 4572002"/>
                <a:gd name="connsiteY257" fmla="*/ 1697754 h 6858002"/>
                <a:gd name="connsiteX258" fmla="*/ 3779686 w 4572002"/>
                <a:gd name="connsiteY258" fmla="*/ 1733189 h 6858002"/>
                <a:gd name="connsiteX259" fmla="*/ 3821407 w 4572002"/>
                <a:gd name="connsiteY259" fmla="*/ 1833776 h 6858002"/>
                <a:gd name="connsiteX260" fmla="*/ 3829028 w 4572002"/>
                <a:gd name="connsiteY260" fmla="*/ 1842159 h 6858002"/>
                <a:gd name="connsiteX261" fmla="*/ 3919519 w 4572002"/>
                <a:gd name="connsiteY261" fmla="*/ 1916455 h 6858002"/>
                <a:gd name="connsiteX262" fmla="*/ 3934949 w 4572002"/>
                <a:gd name="connsiteY262" fmla="*/ 1933220 h 6858002"/>
                <a:gd name="connsiteX263" fmla="*/ 3958954 w 4572002"/>
                <a:gd name="connsiteY263" fmla="*/ 1953414 h 6858002"/>
                <a:gd name="connsiteX264" fmla="*/ 4005437 w 4572002"/>
                <a:gd name="connsiteY264" fmla="*/ 2016470 h 6858002"/>
                <a:gd name="connsiteX265" fmla="*/ 4020296 w 4572002"/>
                <a:gd name="connsiteY265" fmla="*/ 2094579 h 6858002"/>
                <a:gd name="connsiteX266" fmla="*/ 4042967 w 4572002"/>
                <a:gd name="connsiteY266" fmla="*/ 2188880 h 6858002"/>
                <a:gd name="connsiteX267" fmla="*/ 4058207 w 4572002"/>
                <a:gd name="connsiteY267" fmla="*/ 2228315 h 6858002"/>
                <a:gd name="connsiteX268" fmla="*/ 4087164 w 4572002"/>
                <a:gd name="connsiteY268" fmla="*/ 2334045 h 6858002"/>
                <a:gd name="connsiteX269" fmla="*/ 4111549 w 4572002"/>
                <a:gd name="connsiteY269" fmla="*/ 2409486 h 6858002"/>
                <a:gd name="connsiteX270" fmla="*/ 4128650 w 4572002"/>
                <a:gd name="connsiteY270" fmla="*/ 2435913 h 6858002"/>
                <a:gd name="connsiteX271" fmla="*/ 4134481 w 4572002"/>
                <a:gd name="connsiteY271" fmla="*/ 2463018 h 6858002"/>
                <a:gd name="connsiteX272" fmla="*/ 4125839 w 4572002"/>
                <a:gd name="connsiteY272" fmla="*/ 2518262 h 6858002"/>
                <a:gd name="connsiteX273" fmla="*/ 4125838 w 4572002"/>
                <a:gd name="connsiteY273" fmla="*/ 2518264 h 6858002"/>
                <a:gd name="connsiteX274" fmla="*/ 4122194 w 4572002"/>
                <a:gd name="connsiteY274" fmla="*/ 2545006 h 6858002"/>
                <a:gd name="connsiteX275" fmla="*/ 4122194 w 4572002"/>
                <a:gd name="connsiteY275" fmla="*/ 2545007 h 6858002"/>
                <a:gd name="connsiteX276" fmla="*/ 4126408 w 4572002"/>
                <a:gd name="connsiteY276" fmla="*/ 2571035 h 6858002"/>
                <a:gd name="connsiteX277" fmla="*/ 4199563 w 4572002"/>
                <a:gd name="connsiteY277" fmla="*/ 2668002 h 6858002"/>
                <a:gd name="connsiteX278" fmla="*/ 4247953 w 4572002"/>
                <a:gd name="connsiteY278" fmla="*/ 2745349 h 6858002"/>
                <a:gd name="connsiteX279" fmla="*/ 4247954 w 4572002"/>
                <a:gd name="connsiteY279" fmla="*/ 2745352 h 6858002"/>
                <a:gd name="connsiteX280" fmla="*/ 4253873 w 4572002"/>
                <a:gd name="connsiteY280" fmla="*/ 2778006 h 6858002"/>
                <a:gd name="connsiteX281" fmla="*/ 4253453 w 4572002"/>
                <a:gd name="connsiteY281" fmla="*/ 2785440 h 6858002"/>
                <a:gd name="connsiteX282" fmla="*/ 4243374 w 4572002"/>
                <a:gd name="connsiteY282" fmla="*/ 2811780 h 6858002"/>
                <a:gd name="connsiteX283" fmla="*/ 4243371 w 4572002"/>
                <a:gd name="connsiteY283" fmla="*/ 2811787 h 6858002"/>
                <a:gd name="connsiteX284" fmla="*/ 4243372 w 4572002"/>
                <a:gd name="connsiteY284" fmla="*/ 2811787 h 6858002"/>
                <a:gd name="connsiteX285" fmla="*/ 4243374 w 4572002"/>
                <a:gd name="connsiteY285" fmla="*/ 2811780 h 6858002"/>
                <a:gd name="connsiteX286" fmla="*/ 4253025 w 4572002"/>
                <a:gd name="connsiteY286" fmla="*/ 2793023 h 6858002"/>
                <a:gd name="connsiteX287" fmla="*/ 4253453 w 4572002"/>
                <a:gd name="connsiteY287" fmla="*/ 2785440 h 6858002"/>
                <a:gd name="connsiteX288" fmla="*/ 4254654 w 4572002"/>
                <a:gd name="connsiteY288" fmla="*/ 2782305 h 6858002"/>
                <a:gd name="connsiteX289" fmla="*/ 4253873 w 4572002"/>
                <a:gd name="connsiteY289" fmla="*/ 2778006 h 6858002"/>
                <a:gd name="connsiteX290" fmla="*/ 4254284 w 4572002"/>
                <a:gd name="connsiteY290" fmla="*/ 2770758 h 6858002"/>
                <a:gd name="connsiteX291" fmla="*/ 4247954 w 4572002"/>
                <a:gd name="connsiteY291" fmla="*/ 2745352 h 6858002"/>
                <a:gd name="connsiteX292" fmla="*/ 4247953 w 4572002"/>
                <a:gd name="connsiteY292" fmla="*/ 2745348 h 6858002"/>
                <a:gd name="connsiteX293" fmla="*/ 4199563 w 4572002"/>
                <a:gd name="connsiteY293" fmla="*/ 2668001 h 6858002"/>
                <a:gd name="connsiteX294" fmla="*/ 4126408 w 4572002"/>
                <a:gd name="connsiteY294" fmla="*/ 2571034 h 6858002"/>
                <a:gd name="connsiteX295" fmla="*/ 4122194 w 4572002"/>
                <a:gd name="connsiteY295" fmla="*/ 2545007 h 6858002"/>
                <a:gd name="connsiteX296" fmla="*/ 4125838 w 4572002"/>
                <a:gd name="connsiteY296" fmla="*/ 2518265 h 6858002"/>
                <a:gd name="connsiteX297" fmla="*/ 4125839 w 4572002"/>
                <a:gd name="connsiteY297" fmla="*/ 2518262 h 6858002"/>
                <a:gd name="connsiteX298" fmla="*/ 4132419 w 4572002"/>
                <a:gd name="connsiteY298" fmla="*/ 2490551 h 6858002"/>
                <a:gd name="connsiteX299" fmla="*/ 4134481 w 4572002"/>
                <a:gd name="connsiteY299" fmla="*/ 2463018 h 6858002"/>
                <a:gd name="connsiteX300" fmla="*/ 4134481 w 4572002"/>
                <a:gd name="connsiteY300" fmla="*/ 2463017 h 6858002"/>
                <a:gd name="connsiteX301" fmla="*/ 4111549 w 4572002"/>
                <a:gd name="connsiteY301" fmla="*/ 2409485 h 6858002"/>
                <a:gd name="connsiteX302" fmla="*/ 4087164 w 4572002"/>
                <a:gd name="connsiteY302" fmla="*/ 2334044 h 6858002"/>
                <a:gd name="connsiteX303" fmla="*/ 4058207 w 4572002"/>
                <a:gd name="connsiteY303" fmla="*/ 2228314 h 6858002"/>
                <a:gd name="connsiteX304" fmla="*/ 4042967 w 4572002"/>
                <a:gd name="connsiteY304" fmla="*/ 2188879 h 6858002"/>
                <a:gd name="connsiteX305" fmla="*/ 4020296 w 4572002"/>
                <a:gd name="connsiteY305" fmla="*/ 2094578 h 6858002"/>
                <a:gd name="connsiteX306" fmla="*/ 4005437 w 4572002"/>
                <a:gd name="connsiteY306" fmla="*/ 2016469 h 6858002"/>
                <a:gd name="connsiteX307" fmla="*/ 3958954 w 4572002"/>
                <a:gd name="connsiteY307" fmla="*/ 1953413 h 6858002"/>
                <a:gd name="connsiteX308" fmla="*/ 3934949 w 4572002"/>
                <a:gd name="connsiteY308" fmla="*/ 1933219 h 6858002"/>
                <a:gd name="connsiteX309" fmla="*/ 3919519 w 4572002"/>
                <a:gd name="connsiteY309" fmla="*/ 1916454 h 6858002"/>
                <a:gd name="connsiteX310" fmla="*/ 3829028 w 4572002"/>
                <a:gd name="connsiteY310" fmla="*/ 1842158 h 6858002"/>
                <a:gd name="connsiteX311" fmla="*/ 3821407 w 4572002"/>
                <a:gd name="connsiteY311" fmla="*/ 1833775 h 6858002"/>
                <a:gd name="connsiteX312" fmla="*/ 3779686 w 4572002"/>
                <a:gd name="connsiteY312" fmla="*/ 1733188 h 6858002"/>
                <a:gd name="connsiteX313" fmla="*/ 3757018 w 4572002"/>
                <a:gd name="connsiteY313" fmla="*/ 1697753 h 6858002"/>
                <a:gd name="connsiteX314" fmla="*/ 3700436 w 4572002"/>
                <a:gd name="connsiteY314" fmla="*/ 1624980 h 6858002"/>
                <a:gd name="connsiteX315" fmla="*/ 3698532 w 4572002"/>
                <a:gd name="connsiteY315" fmla="*/ 1596213 h 6858002"/>
                <a:gd name="connsiteX316" fmla="*/ 3745230 w 4572002"/>
                <a:gd name="connsiteY316" fmla="*/ 1459073 h 6858002"/>
                <a:gd name="connsiteX317" fmla="*/ 3745229 w 4572002"/>
                <a:gd name="connsiteY317" fmla="*/ 1459074 h 6858002"/>
                <a:gd name="connsiteX318" fmla="*/ 3736012 w 4572002"/>
                <a:gd name="connsiteY318" fmla="*/ 1481572 h 6858002"/>
                <a:gd name="connsiteX319" fmla="*/ 3764423 w 4572002"/>
                <a:gd name="connsiteY319" fmla="*/ 1268758 h 6858002"/>
                <a:gd name="connsiteX320" fmla="*/ 3769590 w 4572002"/>
                <a:gd name="connsiteY320" fmla="*/ 1286070 h 6858002"/>
                <a:gd name="connsiteX321" fmla="*/ 3791927 w 4572002"/>
                <a:gd name="connsiteY321" fmla="*/ 1350628 h 6858002"/>
                <a:gd name="connsiteX322" fmla="*/ 3786333 w 4572002"/>
                <a:gd name="connsiteY322" fmla="*/ 1413840 h 6858002"/>
                <a:gd name="connsiteX323" fmla="*/ 3791928 w 4572002"/>
                <a:gd name="connsiteY323" fmla="*/ 1350627 h 6858002"/>
                <a:gd name="connsiteX324" fmla="*/ 3769590 w 4572002"/>
                <a:gd name="connsiteY324" fmla="*/ 1286069 h 6858002"/>
                <a:gd name="connsiteX325" fmla="*/ 3706152 w 4572002"/>
                <a:gd name="connsiteY325" fmla="*/ 773035 h 6858002"/>
                <a:gd name="connsiteX326" fmla="*/ 3706152 w 4572002"/>
                <a:gd name="connsiteY326" fmla="*/ 773036 h 6858002"/>
                <a:gd name="connsiteX327" fmla="*/ 3714152 w 4572002"/>
                <a:gd name="connsiteY327" fmla="*/ 854380 h 6858002"/>
                <a:gd name="connsiteX328" fmla="*/ 3745205 w 4572002"/>
                <a:gd name="connsiteY328" fmla="*/ 915344 h 6858002"/>
                <a:gd name="connsiteX329" fmla="*/ 3755683 w 4572002"/>
                <a:gd name="connsiteY329" fmla="*/ 927156 h 6858002"/>
                <a:gd name="connsiteX330" fmla="*/ 3752063 w 4572002"/>
                <a:gd name="connsiteY330" fmla="*/ 1097088 h 6858002"/>
                <a:gd name="connsiteX331" fmla="*/ 3747681 w 4572002"/>
                <a:gd name="connsiteY331" fmla="*/ 1123186 h 6858002"/>
                <a:gd name="connsiteX332" fmla="*/ 3772400 w 4572002"/>
                <a:gd name="connsiteY332" fmla="*/ 1184029 h 6858002"/>
                <a:gd name="connsiteX333" fmla="*/ 3747682 w 4572002"/>
                <a:gd name="connsiteY333" fmla="*/ 1123185 h 6858002"/>
                <a:gd name="connsiteX334" fmla="*/ 3752064 w 4572002"/>
                <a:gd name="connsiteY334" fmla="*/ 1097087 h 6858002"/>
                <a:gd name="connsiteX335" fmla="*/ 3755684 w 4572002"/>
                <a:gd name="connsiteY335" fmla="*/ 927155 h 6858002"/>
                <a:gd name="connsiteX336" fmla="*/ 3745206 w 4572002"/>
                <a:gd name="connsiteY336" fmla="*/ 915343 h 6858002"/>
                <a:gd name="connsiteX337" fmla="*/ 3714152 w 4572002"/>
                <a:gd name="connsiteY337" fmla="*/ 854379 h 6858002"/>
                <a:gd name="connsiteX338" fmla="*/ 3761553 w 4572002"/>
                <a:gd name="connsiteY338" fmla="*/ 517851 h 6858002"/>
                <a:gd name="connsiteX339" fmla="*/ 3752635 w 4572002"/>
                <a:gd name="connsiteY339" fmla="*/ 556048 h 6858002"/>
                <a:gd name="connsiteX340" fmla="*/ 3746157 w 4572002"/>
                <a:gd name="connsiteY340" fmla="*/ 580051 h 6858002"/>
                <a:gd name="connsiteX341" fmla="*/ 3742776 w 4572002"/>
                <a:gd name="connsiteY341" fmla="*/ 642538 h 6858002"/>
                <a:gd name="connsiteX342" fmla="*/ 3730253 w 4572002"/>
                <a:gd name="connsiteY342" fmla="*/ 694928 h 6858002"/>
                <a:gd name="connsiteX343" fmla="*/ 3742777 w 4572002"/>
                <a:gd name="connsiteY343" fmla="*/ 642537 h 6858002"/>
                <a:gd name="connsiteX344" fmla="*/ 3746158 w 4572002"/>
                <a:gd name="connsiteY344" fmla="*/ 580050 h 6858002"/>
                <a:gd name="connsiteX345" fmla="*/ 3752636 w 4572002"/>
                <a:gd name="connsiteY345" fmla="*/ 556047 h 6858002"/>
                <a:gd name="connsiteX346" fmla="*/ 3774848 w 4572002"/>
                <a:gd name="connsiteY346" fmla="*/ 298169 h 6858002"/>
                <a:gd name="connsiteX347" fmla="*/ 3760065 w 4572002"/>
                <a:gd name="connsiteY347" fmla="*/ 313534 h 6858002"/>
                <a:gd name="connsiteX348" fmla="*/ 3759493 w 4572002"/>
                <a:gd name="connsiteY348" fmla="*/ 338871 h 6858002"/>
                <a:gd name="connsiteX349" fmla="*/ 3759500 w 4572002"/>
                <a:gd name="connsiteY349" fmla="*/ 338900 h 6858002"/>
                <a:gd name="connsiteX350" fmla="*/ 3769400 w 4572002"/>
                <a:gd name="connsiteY350" fmla="*/ 395640 h 6858002"/>
                <a:gd name="connsiteX351" fmla="*/ 3765590 w 4572002"/>
                <a:gd name="connsiteY351" fmla="*/ 367328 h 6858002"/>
                <a:gd name="connsiteX352" fmla="*/ 3759500 w 4572002"/>
                <a:gd name="connsiteY352" fmla="*/ 338900 h 6858002"/>
                <a:gd name="connsiteX353" fmla="*/ 3759494 w 4572002"/>
                <a:gd name="connsiteY353" fmla="*/ 338870 h 6858002"/>
                <a:gd name="connsiteX354" fmla="*/ 3760066 w 4572002"/>
                <a:gd name="connsiteY354" fmla="*/ 313533 h 6858002"/>
                <a:gd name="connsiteX355" fmla="*/ 3782393 w 4572002"/>
                <a:gd name="connsiteY355" fmla="*/ 281568 h 6858002"/>
                <a:gd name="connsiteX356" fmla="*/ 3777498 w 4572002"/>
                <a:gd name="connsiteY356" fmla="*/ 295415 h 6858002"/>
                <a:gd name="connsiteX357" fmla="*/ 3777499 w 4572002"/>
                <a:gd name="connsiteY357" fmla="*/ 295415 h 6858002"/>
                <a:gd name="connsiteX358" fmla="*/ 3769073 w 4572002"/>
                <a:gd name="connsiteY358" fmla="*/ 24486 h 6858002"/>
                <a:gd name="connsiteX359" fmla="*/ 3766810 w 4572002"/>
                <a:gd name="connsiteY359" fmla="*/ 74129 h 6858002"/>
                <a:gd name="connsiteX360" fmla="*/ 3772734 w 4572002"/>
                <a:gd name="connsiteY360" fmla="*/ 125861 h 6858002"/>
                <a:gd name="connsiteX361" fmla="*/ 3777129 w 4572002"/>
                <a:gd name="connsiteY361" fmla="*/ 153387 h 6858002"/>
                <a:gd name="connsiteX362" fmla="*/ 3785402 w 4572002"/>
                <a:gd name="connsiteY362" fmla="*/ 228944 h 6858002"/>
                <a:gd name="connsiteX363" fmla="*/ 3780943 w 4572002"/>
                <a:gd name="connsiteY363" fmla="*/ 177271 h 6858002"/>
                <a:gd name="connsiteX364" fmla="*/ 3777129 w 4572002"/>
                <a:gd name="connsiteY364" fmla="*/ 153387 h 6858002"/>
                <a:gd name="connsiteX365" fmla="*/ 3776930 w 4572002"/>
                <a:gd name="connsiteY365" fmla="*/ 151569 h 6858002"/>
                <a:gd name="connsiteX366" fmla="*/ 3766811 w 4572002"/>
                <a:gd name="connsiteY366" fmla="*/ 74129 h 6858002"/>
                <a:gd name="connsiteX367" fmla="*/ 3766492 w 4572002"/>
                <a:gd name="connsiteY367" fmla="*/ 0 h 6858002"/>
                <a:gd name="connsiteX368" fmla="*/ 4230600 w 4572002"/>
                <a:gd name="connsiteY368" fmla="*/ 0 h 6858002"/>
                <a:gd name="connsiteX369" fmla="*/ 4229473 w 4572002"/>
                <a:gd name="connsiteY369" fmla="*/ 2817 h 6858002"/>
                <a:gd name="connsiteX370" fmla="*/ 4215375 w 4572002"/>
                <a:gd name="connsiteY370" fmla="*/ 63587 h 6858002"/>
                <a:gd name="connsiteX371" fmla="*/ 4201468 w 4572002"/>
                <a:gd name="connsiteY371" fmla="*/ 176939 h 6858002"/>
                <a:gd name="connsiteX372" fmla="*/ 4193466 w 4572002"/>
                <a:gd name="connsiteY372" fmla="*/ 200182 h 6858002"/>
                <a:gd name="connsiteX373" fmla="*/ 4155554 w 4572002"/>
                <a:gd name="connsiteY373" fmla="*/ 340774 h 6858002"/>
                <a:gd name="connsiteX374" fmla="*/ 4156319 w 4572002"/>
                <a:gd name="connsiteY374" fmla="*/ 453364 h 6858002"/>
                <a:gd name="connsiteX375" fmla="*/ 4158033 w 4572002"/>
                <a:gd name="connsiteY375" fmla="*/ 462126 h 6858002"/>
                <a:gd name="connsiteX376" fmla="*/ 4170605 w 4572002"/>
                <a:gd name="connsiteY376" fmla="*/ 505182 h 6858002"/>
                <a:gd name="connsiteX377" fmla="*/ 4167177 w 4572002"/>
                <a:gd name="connsiteY377" fmla="*/ 571860 h 6858002"/>
                <a:gd name="connsiteX378" fmla="*/ 4149840 w 4572002"/>
                <a:gd name="connsiteY378" fmla="*/ 617772 h 6858002"/>
                <a:gd name="connsiteX379" fmla="*/ 4149078 w 4572002"/>
                <a:gd name="connsiteY379" fmla="*/ 674923 h 6858002"/>
                <a:gd name="connsiteX380" fmla="*/ 4159937 w 4572002"/>
                <a:gd name="connsiteY380" fmla="*/ 740268 h 6858002"/>
                <a:gd name="connsiteX381" fmla="*/ 4162223 w 4572002"/>
                <a:gd name="connsiteY381" fmla="*/ 769605 h 6858002"/>
                <a:gd name="connsiteX382" fmla="*/ 4184703 w 4572002"/>
                <a:gd name="connsiteY382" fmla="*/ 850189 h 6858002"/>
                <a:gd name="connsiteX383" fmla="*/ 4179179 w 4572002"/>
                <a:gd name="connsiteY383" fmla="*/ 898198 h 6858002"/>
                <a:gd name="connsiteX384" fmla="*/ 4164319 w 4572002"/>
                <a:gd name="connsiteY384" fmla="*/ 945444 h 6858002"/>
                <a:gd name="connsiteX385" fmla="*/ 4150030 w 4572002"/>
                <a:gd name="connsiteY385" fmla="*/ 975733 h 6858002"/>
                <a:gd name="connsiteX386" fmla="*/ 4139934 w 4572002"/>
                <a:gd name="connsiteY386" fmla="*/ 1036887 h 6858002"/>
                <a:gd name="connsiteX387" fmla="*/ 4141458 w 4572002"/>
                <a:gd name="connsiteY387" fmla="*/ 1048125 h 6858002"/>
                <a:gd name="connsiteX388" fmla="*/ 4154032 w 4572002"/>
                <a:gd name="connsiteY388" fmla="*/ 1230633 h 6858002"/>
                <a:gd name="connsiteX389" fmla="*/ 4174225 w 4572002"/>
                <a:gd name="connsiteY389" fmla="*/ 1303024 h 6858002"/>
                <a:gd name="connsiteX390" fmla="*/ 4176701 w 4572002"/>
                <a:gd name="connsiteY390" fmla="*/ 1318456 h 6858002"/>
                <a:gd name="connsiteX391" fmla="*/ 4199372 w 4572002"/>
                <a:gd name="connsiteY391" fmla="*/ 1472575 h 6858002"/>
                <a:gd name="connsiteX392" fmla="*/ 4200325 w 4572002"/>
                <a:gd name="connsiteY392" fmla="*/ 1489720 h 6858002"/>
                <a:gd name="connsiteX393" fmla="*/ 4196324 w 4572002"/>
                <a:gd name="connsiteY393" fmla="*/ 1537537 h 6858002"/>
                <a:gd name="connsiteX394" fmla="*/ 4237474 w 4572002"/>
                <a:gd name="connsiteY394" fmla="*/ 1650317 h 6858002"/>
                <a:gd name="connsiteX395" fmla="*/ 4251572 w 4572002"/>
                <a:gd name="connsiteY395" fmla="*/ 1763287 h 6858002"/>
                <a:gd name="connsiteX396" fmla="*/ 4251380 w 4572002"/>
                <a:gd name="connsiteY396" fmla="*/ 1825393 h 6858002"/>
                <a:gd name="connsiteX397" fmla="*/ 4261478 w 4572002"/>
                <a:gd name="connsiteY397" fmla="*/ 1869780 h 6858002"/>
                <a:gd name="connsiteX398" fmla="*/ 4292149 w 4572002"/>
                <a:gd name="connsiteY398" fmla="*/ 1978940 h 6858002"/>
                <a:gd name="connsiteX399" fmla="*/ 4296911 w 4572002"/>
                <a:gd name="connsiteY399" fmla="*/ 2030378 h 6858002"/>
                <a:gd name="connsiteX400" fmla="*/ 4307201 w 4572002"/>
                <a:gd name="connsiteY400" fmla="*/ 2085054 h 6858002"/>
                <a:gd name="connsiteX401" fmla="*/ 4353302 w 4572002"/>
                <a:gd name="connsiteY401" fmla="*/ 2220312 h 6858002"/>
                <a:gd name="connsiteX402" fmla="*/ 4350636 w 4572002"/>
                <a:gd name="connsiteY402" fmla="*/ 2330806 h 6858002"/>
                <a:gd name="connsiteX403" fmla="*/ 4351206 w 4572002"/>
                <a:gd name="connsiteY403" fmla="*/ 2401292 h 6858002"/>
                <a:gd name="connsiteX404" fmla="*/ 4366446 w 4572002"/>
                <a:gd name="connsiteY404" fmla="*/ 2485307 h 6858002"/>
                <a:gd name="connsiteX405" fmla="*/ 4388736 w 4572002"/>
                <a:gd name="connsiteY405" fmla="*/ 2554079 h 6858002"/>
                <a:gd name="connsiteX406" fmla="*/ 4406453 w 4572002"/>
                <a:gd name="connsiteY406" fmla="*/ 2649143 h 6858002"/>
                <a:gd name="connsiteX407" fmla="*/ 4440554 w 4572002"/>
                <a:gd name="connsiteY407" fmla="*/ 2743826 h 6858002"/>
                <a:gd name="connsiteX408" fmla="*/ 4466653 w 4572002"/>
                <a:gd name="connsiteY408" fmla="*/ 2809930 h 6858002"/>
                <a:gd name="connsiteX409" fmla="*/ 4489705 w 4572002"/>
                <a:gd name="connsiteY409" fmla="*/ 2901943 h 6858002"/>
                <a:gd name="connsiteX410" fmla="*/ 4505897 w 4572002"/>
                <a:gd name="connsiteY410" fmla="*/ 3042728 h 6858002"/>
                <a:gd name="connsiteX411" fmla="*/ 4507613 w 4572002"/>
                <a:gd name="connsiteY411" fmla="*/ 3107500 h 6858002"/>
                <a:gd name="connsiteX412" fmla="*/ 4545521 w 4572002"/>
                <a:gd name="connsiteY412" fmla="*/ 3209993 h 6858002"/>
                <a:gd name="connsiteX413" fmla="*/ 4563811 w 4572002"/>
                <a:gd name="connsiteY413" fmla="*/ 3253809 h 6858002"/>
                <a:gd name="connsiteX414" fmla="*/ 4548570 w 4572002"/>
                <a:gd name="connsiteY414" fmla="*/ 3293244 h 6858002"/>
                <a:gd name="connsiteX415" fmla="*/ 4531043 w 4572002"/>
                <a:gd name="connsiteY415" fmla="*/ 3318771 h 6858002"/>
                <a:gd name="connsiteX416" fmla="*/ 4545904 w 4572002"/>
                <a:gd name="connsiteY416" fmla="*/ 3399546 h 6858002"/>
                <a:gd name="connsiteX417" fmla="*/ 4561524 w 4572002"/>
                <a:gd name="connsiteY417" fmla="*/ 3485275 h 6858002"/>
                <a:gd name="connsiteX418" fmla="*/ 4572002 w 4572002"/>
                <a:gd name="connsiteY418" fmla="*/ 3546617 h 6858002"/>
                <a:gd name="connsiteX419" fmla="*/ 4563620 w 4572002"/>
                <a:gd name="connsiteY419" fmla="*/ 3623201 h 6858002"/>
                <a:gd name="connsiteX420" fmla="*/ 4560192 w 4572002"/>
                <a:gd name="connsiteY420" fmla="*/ 3683591 h 6858002"/>
                <a:gd name="connsiteX421" fmla="*/ 4550476 w 4572002"/>
                <a:gd name="connsiteY421" fmla="*/ 3732361 h 6858002"/>
                <a:gd name="connsiteX422" fmla="*/ 4544759 w 4572002"/>
                <a:gd name="connsiteY422" fmla="*/ 3749506 h 6858002"/>
                <a:gd name="connsiteX423" fmla="*/ 4500182 w 4572002"/>
                <a:gd name="connsiteY423" fmla="*/ 3885338 h 6858002"/>
                <a:gd name="connsiteX424" fmla="*/ 4464557 w 4572002"/>
                <a:gd name="connsiteY424" fmla="*/ 4030503 h 6858002"/>
                <a:gd name="connsiteX425" fmla="*/ 4487039 w 4572002"/>
                <a:gd name="connsiteY425" fmla="*/ 4124614 h 6858002"/>
                <a:gd name="connsiteX426" fmla="*/ 4486656 w 4572002"/>
                <a:gd name="connsiteY426" fmla="*/ 4159667 h 6858002"/>
                <a:gd name="connsiteX427" fmla="*/ 4491801 w 4572002"/>
                <a:gd name="connsiteY427" fmla="*/ 4320837 h 6858002"/>
                <a:gd name="connsiteX428" fmla="*/ 4497325 w 4572002"/>
                <a:gd name="connsiteY428" fmla="*/ 4349222 h 6858002"/>
                <a:gd name="connsiteX429" fmla="*/ 4474653 w 4572002"/>
                <a:gd name="connsiteY429" fmla="*/ 4502579 h 6858002"/>
                <a:gd name="connsiteX430" fmla="*/ 4470844 w 4572002"/>
                <a:gd name="connsiteY430" fmla="*/ 4558207 h 6858002"/>
                <a:gd name="connsiteX431" fmla="*/ 4464557 w 4572002"/>
                <a:gd name="connsiteY431" fmla="*/ 4609452 h 6858002"/>
                <a:gd name="connsiteX432" fmla="*/ 4463033 w 4572002"/>
                <a:gd name="connsiteY432" fmla="*/ 4681083 h 6858002"/>
                <a:gd name="connsiteX433" fmla="*/ 4465891 w 4572002"/>
                <a:gd name="connsiteY433" fmla="*/ 4755381 h 6858002"/>
                <a:gd name="connsiteX434" fmla="*/ 4465319 w 4572002"/>
                <a:gd name="connsiteY434" fmla="*/ 4838250 h 6858002"/>
                <a:gd name="connsiteX435" fmla="*/ 4460367 w 4572002"/>
                <a:gd name="connsiteY435" fmla="*/ 4871019 h 6858002"/>
                <a:gd name="connsiteX436" fmla="*/ 4463795 w 4572002"/>
                <a:gd name="connsiteY436" fmla="*/ 4959602 h 6858002"/>
                <a:gd name="connsiteX437" fmla="*/ 4458082 w 4572002"/>
                <a:gd name="connsiteY437" fmla="*/ 5006086 h 6858002"/>
                <a:gd name="connsiteX438" fmla="*/ 4456937 w 4572002"/>
                <a:gd name="connsiteY438" fmla="*/ 5082670 h 6858002"/>
                <a:gd name="connsiteX439" fmla="*/ 4455603 w 4572002"/>
                <a:gd name="connsiteY439" fmla="*/ 5107627 h 6858002"/>
                <a:gd name="connsiteX440" fmla="*/ 4454840 w 4572002"/>
                <a:gd name="connsiteY440" fmla="*/ 5129916 h 6858002"/>
                <a:gd name="connsiteX441" fmla="*/ 4470464 w 4572002"/>
                <a:gd name="connsiteY441" fmla="*/ 5206308 h 6858002"/>
                <a:gd name="connsiteX442" fmla="*/ 4471415 w 4572002"/>
                <a:gd name="connsiteY442" fmla="*/ 5274129 h 6858002"/>
                <a:gd name="connsiteX443" fmla="*/ 4483990 w 4572002"/>
                <a:gd name="connsiteY443" fmla="*/ 5393005 h 6858002"/>
                <a:gd name="connsiteX444" fmla="*/ 4479607 w 4572002"/>
                <a:gd name="connsiteY444" fmla="*/ 5419295 h 6858002"/>
                <a:gd name="connsiteX445" fmla="*/ 4477894 w 4572002"/>
                <a:gd name="connsiteY445" fmla="*/ 5501594 h 6858002"/>
                <a:gd name="connsiteX446" fmla="*/ 4476560 w 4572002"/>
                <a:gd name="connsiteY446" fmla="*/ 5548460 h 6858002"/>
                <a:gd name="connsiteX447" fmla="*/ 4485703 w 4572002"/>
                <a:gd name="connsiteY447" fmla="*/ 5606372 h 6858002"/>
                <a:gd name="connsiteX448" fmla="*/ 4505134 w 4572002"/>
                <a:gd name="connsiteY448" fmla="*/ 5706959 h 6858002"/>
                <a:gd name="connsiteX449" fmla="*/ 4508183 w 4572002"/>
                <a:gd name="connsiteY449" fmla="*/ 5733440 h 6858002"/>
                <a:gd name="connsiteX450" fmla="*/ 4517519 w 4572002"/>
                <a:gd name="connsiteY450" fmla="*/ 5781830 h 6858002"/>
                <a:gd name="connsiteX451" fmla="*/ 4519234 w 4572002"/>
                <a:gd name="connsiteY451" fmla="*/ 5790592 h 6858002"/>
                <a:gd name="connsiteX452" fmla="*/ 4542855 w 4572002"/>
                <a:gd name="connsiteY452" fmla="*/ 5864318 h 6858002"/>
                <a:gd name="connsiteX453" fmla="*/ 4544759 w 4572002"/>
                <a:gd name="connsiteY453" fmla="*/ 5902610 h 6858002"/>
                <a:gd name="connsiteX454" fmla="*/ 4544951 w 4572002"/>
                <a:gd name="connsiteY454" fmla="*/ 6012723 h 6858002"/>
                <a:gd name="connsiteX455" fmla="*/ 4541332 w 4572002"/>
                <a:gd name="connsiteY455" fmla="*/ 6059397 h 6858002"/>
                <a:gd name="connsiteX456" fmla="*/ 4527426 w 4572002"/>
                <a:gd name="connsiteY456" fmla="*/ 6171605 h 6858002"/>
                <a:gd name="connsiteX457" fmla="*/ 4520568 w 4572002"/>
                <a:gd name="connsiteY457" fmla="*/ 6242093 h 6858002"/>
                <a:gd name="connsiteX458" fmla="*/ 4509706 w 4572002"/>
                <a:gd name="connsiteY458" fmla="*/ 6323058 h 6858002"/>
                <a:gd name="connsiteX459" fmla="*/ 4502848 w 4572002"/>
                <a:gd name="connsiteY459" fmla="*/ 6415833 h 6858002"/>
                <a:gd name="connsiteX460" fmla="*/ 4482084 w 4572002"/>
                <a:gd name="connsiteY460" fmla="*/ 6584812 h 6858002"/>
                <a:gd name="connsiteX461" fmla="*/ 4460557 w 4572002"/>
                <a:gd name="connsiteY461" fmla="*/ 6748458 h 6858002"/>
                <a:gd name="connsiteX462" fmla="*/ 4441507 w 4572002"/>
                <a:gd name="connsiteY462" fmla="*/ 6815516 h 6858002"/>
                <a:gd name="connsiteX463" fmla="*/ 4431806 w 4572002"/>
                <a:gd name="connsiteY463" fmla="*/ 6858001 h 6858002"/>
                <a:gd name="connsiteX464" fmla="*/ 4259554 w 4572002"/>
                <a:gd name="connsiteY464" fmla="*/ 6858001 h 6858002"/>
                <a:gd name="connsiteX465" fmla="*/ 4259554 w 4572002"/>
                <a:gd name="connsiteY465" fmla="*/ 6858002 h 6858002"/>
                <a:gd name="connsiteX466" fmla="*/ 0 w 4572002"/>
                <a:gd name="connsiteY466" fmla="*/ 6858002 h 6858002"/>
                <a:gd name="connsiteX467" fmla="*/ 0 w 4572002"/>
                <a:gd name="connsiteY467" fmla="*/ 2 h 6858002"/>
                <a:gd name="connsiteX468" fmla="*/ 3766492 w 4572002"/>
                <a:gd name="connsiteY468" fmla="*/ 1 h 6858002"/>
                <a:gd name="connsiteX469" fmla="*/ 3769210 w 4572002"/>
                <a:gd name="connsiteY469" fmla="*/ 21486 h 6858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</a:cxnLst>
              <a:rect l="l" t="t" r="r" b="b"/>
              <a:pathLst>
                <a:path w="4572002" h="6858002">
                  <a:moveTo>
                    <a:pt x="4214994" y="6564620"/>
                  </a:moveTo>
                  <a:lnTo>
                    <a:pt x="4214994" y="6564621"/>
                  </a:lnTo>
                  <a:cubicBezTo>
                    <a:pt x="4225281" y="6575479"/>
                    <a:pt x="4231378" y="6582147"/>
                    <a:pt x="4237474" y="6588626"/>
                  </a:cubicBezTo>
                  <a:lnTo>
                    <a:pt x="4254096" y="6625225"/>
                  </a:lnTo>
                  <a:lnTo>
                    <a:pt x="4247001" y="6662540"/>
                  </a:lnTo>
                  <a:lnTo>
                    <a:pt x="4247000" y="6662541"/>
                  </a:lnTo>
                  <a:lnTo>
                    <a:pt x="4246999" y="6662544"/>
                  </a:lnTo>
                  <a:lnTo>
                    <a:pt x="4235550" y="6683027"/>
                  </a:lnTo>
                  <a:lnTo>
                    <a:pt x="4232403" y="6702976"/>
                  </a:lnTo>
                  <a:lnTo>
                    <a:pt x="4232403" y="6702977"/>
                  </a:lnTo>
                  <a:cubicBezTo>
                    <a:pt x="4232808" y="6716169"/>
                    <a:pt x="4237951" y="6729219"/>
                    <a:pt x="4246238" y="6742553"/>
                  </a:cubicBezTo>
                  <a:lnTo>
                    <a:pt x="4246239" y="6742555"/>
                  </a:lnTo>
                  <a:lnTo>
                    <a:pt x="4265716" y="6812062"/>
                  </a:lnTo>
                  <a:lnTo>
                    <a:pt x="4265717" y="6812064"/>
                  </a:lnTo>
                  <a:lnTo>
                    <a:pt x="4265717" y="6812063"/>
                  </a:lnTo>
                  <a:lnTo>
                    <a:pt x="4265716" y="6812062"/>
                  </a:lnTo>
                  <a:lnTo>
                    <a:pt x="4260942" y="6776800"/>
                  </a:lnTo>
                  <a:lnTo>
                    <a:pt x="4246239" y="6742555"/>
                  </a:lnTo>
                  <a:lnTo>
                    <a:pt x="4246238" y="6742552"/>
                  </a:lnTo>
                  <a:lnTo>
                    <a:pt x="4232403" y="6702976"/>
                  </a:lnTo>
                  <a:lnTo>
                    <a:pt x="4246999" y="6662544"/>
                  </a:lnTo>
                  <a:lnTo>
                    <a:pt x="4247000" y="6662542"/>
                  </a:lnTo>
                  <a:lnTo>
                    <a:pt x="4247001" y="6662540"/>
                  </a:lnTo>
                  <a:lnTo>
                    <a:pt x="4254084" y="6645552"/>
                  </a:lnTo>
                  <a:lnTo>
                    <a:pt x="4254096" y="6625225"/>
                  </a:lnTo>
                  <a:lnTo>
                    <a:pt x="4254096" y="6625224"/>
                  </a:lnTo>
                  <a:cubicBezTo>
                    <a:pt x="4252000" y="6611341"/>
                    <a:pt x="4245951" y="6597578"/>
                    <a:pt x="4237474" y="6588625"/>
                  </a:cubicBezTo>
                  <a:close/>
                  <a:moveTo>
                    <a:pt x="4295315" y="6438981"/>
                  </a:moveTo>
                  <a:lnTo>
                    <a:pt x="4275385" y="6463840"/>
                  </a:lnTo>
                  <a:lnTo>
                    <a:pt x="4275382" y="6463849"/>
                  </a:lnTo>
                  <a:lnTo>
                    <a:pt x="4261587" y="6513012"/>
                  </a:lnTo>
                  <a:lnTo>
                    <a:pt x="4242781" y="6546194"/>
                  </a:lnTo>
                  <a:lnTo>
                    <a:pt x="4242781" y="6546195"/>
                  </a:lnTo>
                  <a:lnTo>
                    <a:pt x="4259120" y="6521804"/>
                  </a:lnTo>
                  <a:lnTo>
                    <a:pt x="4261587" y="6513012"/>
                  </a:lnTo>
                  <a:lnTo>
                    <a:pt x="4264398" y="6508052"/>
                  </a:lnTo>
                  <a:lnTo>
                    <a:pt x="4275382" y="6463849"/>
                  </a:lnTo>
                  <a:lnTo>
                    <a:pt x="4275385" y="6463841"/>
                  </a:lnTo>
                  <a:cubicBezTo>
                    <a:pt x="4278336" y="6451650"/>
                    <a:pt x="4285813" y="6444077"/>
                    <a:pt x="4295315" y="6438981"/>
                  </a:cubicBezTo>
                  <a:close/>
                  <a:moveTo>
                    <a:pt x="4381289" y="6365204"/>
                  </a:moveTo>
                  <a:lnTo>
                    <a:pt x="4380008" y="6387910"/>
                  </a:lnTo>
                  <a:lnTo>
                    <a:pt x="4378243" y="6391549"/>
                  </a:lnTo>
                  <a:lnTo>
                    <a:pt x="4370589" y="6407332"/>
                  </a:lnTo>
                  <a:lnTo>
                    <a:pt x="4370589" y="6407333"/>
                  </a:lnTo>
                  <a:lnTo>
                    <a:pt x="4378243" y="6391549"/>
                  </a:lnTo>
                  <a:lnTo>
                    <a:pt x="4380008" y="6387910"/>
                  </a:lnTo>
                  <a:close/>
                  <a:moveTo>
                    <a:pt x="4142220" y="4221391"/>
                  </a:moveTo>
                  <a:lnTo>
                    <a:pt x="4142220" y="4221392"/>
                  </a:lnTo>
                  <a:cubicBezTo>
                    <a:pt x="4142982" y="4232061"/>
                    <a:pt x="4143172" y="4243873"/>
                    <a:pt x="4147936" y="4253015"/>
                  </a:cubicBezTo>
                  <a:cubicBezTo>
                    <a:pt x="4160129" y="4277402"/>
                    <a:pt x="4175749" y="4300071"/>
                    <a:pt x="4187752" y="4324646"/>
                  </a:cubicBezTo>
                  <a:lnTo>
                    <a:pt x="4196706" y="4363891"/>
                  </a:lnTo>
                  <a:lnTo>
                    <a:pt x="4195944" y="4482004"/>
                  </a:lnTo>
                  <a:cubicBezTo>
                    <a:pt x="4193276" y="4546776"/>
                    <a:pt x="4192704" y="4612500"/>
                    <a:pt x="4135934" y="4659174"/>
                  </a:cubicBezTo>
                  <a:cubicBezTo>
                    <a:pt x="4131362" y="4662986"/>
                    <a:pt x="4128694" y="4671176"/>
                    <a:pt x="4127932" y="4677655"/>
                  </a:cubicBezTo>
                  <a:cubicBezTo>
                    <a:pt x="4124313" y="4707564"/>
                    <a:pt x="4123931" y="4738235"/>
                    <a:pt x="4118025" y="4767764"/>
                  </a:cubicBezTo>
                  <a:cubicBezTo>
                    <a:pt x="4115644" y="4779575"/>
                    <a:pt x="4114835" y="4790387"/>
                    <a:pt x="4116716" y="4800483"/>
                  </a:cubicBezTo>
                  <a:lnTo>
                    <a:pt x="4116716" y="4800484"/>
                  </a:lnTo>
                  <a:cubicBezTo>
                    <a:pt x="4118597" y="4810581"/>
                    <a:pt x="4123170" y="4819964"/>
                    <a:pt x="4131552" y="4828917"/>
                  </a:cubicBezTo>
                  <a:lnTo>
                    <a:pt x="4153733" y="4863343"/>
                  </a:lnTo>
                  <a:lnTo>
                    <a:pt x="4161262" y="4889275"/>
                  </a:lnTo>
                  <a:lnTo>
                    <a:pt x="4159557" y="4912168"/>
                  </a:lnTo>
                  <a:cubicBezTo>
                    <a:pt x="4157842" y="4919978"/>
                    <a:pt x="4157485" y="4927122"/>
                    <a:pt x="4158155" y="4933804"/>
                  </a:cubicBezTo>
                  <a:lnTo>
                    <a:pt x="4158155" y="4933805"/>
                  </a:lnTo>
                  <a:lnTo>
                    <a:pt x="4162914" y="4952673"/>
                  </a:lnTo>
                  <a:lnTo>
                    <a:pt x="4165707" y="4957454"/>
                  </a:lnTo>
                  <a:lnTo>
                    <a:pt x="4166985" y="4961456"/>
                  </a:lnTo>
                  <a:cubicBezTo>
                    <a:pt x="4171496" y="4970097"/>
                    <a:pt x="4177202" y="4978394"/>
                    <a:pt x="4182989" y="4987038"/>
                  </a:cubicBezTo>
                  <a:cubicBezTo>
                    <a:pt x="4194228" y="5003802"/>
                    <a:pt x="4208326" y="5022853"/>
                    <a:pt x="4209468" y="5041522"/>
                  </a:cubicBezTo>
                  <a:cubicBezTo>
                    <a:pt x="4210087" y="5052096"/>
                    <a:pt x="4213005" y="5062300"/>
                    <a:pt x="4216684" y="5072376"/>
                  </a:cubicBezTo>
                  <a:lnTo>
                    <a:pt x="4222587" y="5087441"/>
                  </a:lnTo>
                  <a:lnTo>
                    <a:pt x="4235615" y="5133220"/>
                  </a:lnTo>
                  <a:lnTo>
                    <a:pt x="4235616" y="5133225"/>
                  </a:lnTo>
                  <a:lnTo>
                    <a:pt x="4228901" y="5166113"/>
                  </a:lnTo>
                  <a:lnTo>
                    <a:pt x="4228901" y="5166114"/>
                  </a:lnTo>
                  <a:cubicBezTo>
                    <a:pt x="4228139" y="5167638"/>
                    <a:pt x="4228712" y="5169781"/>
                    <a:pt x="4229593" y="5172091"/>
                  </a:cubicBezTo>
                  <a:lnTo>
                    <a:pt x="4232139" y="5179068"/>
                  </a:lnTo>
                  <a:cubicBezTo>
                    <a:pt x="4235759" y="5196595"/>
                    <a:pt x="4235807" y="5213598"/>
                    <a:pt x="4231973" y="5229434"/>
                  </a:cubicBezTo>
                  <a:lnTo>
                    <a:pt x="4225669" y="5241089"/>
                  </a:lnTo>
                  <a:lnTo>
                    <a:pt x="4208517" y="5272796"/>
                  </a:lnTo>
                  <a:cubicBezTo>
                    <a:pt x="4196871" y="5285441"/>
                    <a:pt x="4189165" y="5298595"/>
                    <a:pt x="4184613" y="5312288"/>
                  </a:cubicBezTo>
                  <a:lnTo>
                    <a:pt x="4183557" y="5321350"/>
                  </a:lnTo>
                  <a:lnTo>
                    <a:pt x="4181083" y="5326163"/>
                  </a:lnTo>
                  <a:lnTo>
                    <a:pt x="4179637" y="5355014"/>
                  </a:lnTo>
                  <a:lnTo>
                    <a:pt x="4179637" y="5355015"/>
                  </a:lnTo>
                  <a:cubicBezTo>
                    <a:pt x="4180286" y="5364883"/>
                    <a:pt x="4181989" y="5375003"/>
                    <a:pt x="4184513" y="5385385"/>
                  </a:cubicBezTo>
                  <a:cubicBezTo>
                    <a:pt x="4187752" y="5398722"/>
                    <a:pt x="4190038" y="5412058"/>
                    <a:pt x="4192704" y="5425583"/>
                  </a:cubicBezTo>
                  <a:cubicBezTo>
                    <a:pt x="4196514" y="5443871"/>
                    <a:pt x="4200516" y="5462352"/>
                    <a:pt x="4204327" y="5480638"/>
                  </a:cubicBezTo>
                  <a:lnTo>
                    <a:pt x="4208850" y="5507668"/>
                  </a:lnTo>
                  <a:lnTo>
                    <a:pt x="4198232" y="5531692"/>
                  </a:lnTo>
                  <a:lnTo>
                    <a:pt x="4198231" y="5531693"/>
                  </a:lnTo>
                  <a:cubicBezTo>
                    <a:pt x="4191181" y="5537600"/>
                    <a:pt x="4187989" y="5542649"/>
                    <a:pt x="4188085" y="5547578"/>
                  </a:cubicBezTo>
                  <a:lnTo>
                    <a:pt x="4188085" y="5547579"/>
                  </a:lnTo>
                  <a:cubicBezTo>
                    <a:pt x="4188180" y="5552508"/>
                    <a:pt x="4191562" y="5557318"/>
                    <a:pt x="4197659" y="5562747"/>
                  </a:cubicBezTo>
                  <a:cubicBezTo>
                    <a:pt x="4240332" y="5600468"/>
                    <a:pt x="4267003" y="5646190"/>
                    <a:pt x="4268907" y="5704484"/>
                  </a:cubicBezTo>
                  <a:cubicBezTo>
                    <a:pt x="4269289" y="5716486"/>
                    <a:pt x="4271954" y="5728679"/>
                    <a:pt x="4274812" y="5740489"/>
                  </a:cubicBezTo>
                  <a:cubicBezTo>
                    <a:pt x="4276527" y="5747729"/>
                    <a:pt x="4278433" y="5756494"/>
                    <a:pt x="4283578" y="5760874"/>
                  </a:cubicBezTo>
                  <a:cubicBezTo>
                    <a:pt x="4322821" y="5794975"/>
                    <a:pt x="4350063" y="5837458"/>
                    <a:pt x="4371973" y="5883752"/>
                  </a:cubicBezTo>
                  <a:lnTo>
                    <a:pt x="4371974" y="5883757"/>
                  </a:lnTo>
                  <a:lnTo>
                    <a:pt x="4389877" y="5935946"/>
                  </a:lnTo>
                  <a:lnTo>
                    <a:pt x="4389878" y="5935950"/>
                  </a:lnTo>
                  <a:lnTo>
                    <a:pt x="4386259" y="5993290"/>
                  </a:lnTo>
                  <a:lnTo>
                    <a:pt x="4386259" y="5993291"/>
                  </a:lnTo>
                  <a:cubicBezTo>
                    <a:pt x="4385116" y="6004531"/>
                    <a:pt x="4385306" y="6017485"/>
                    <a:pt x="4379782" y="6026440"/>
                  </a:cubicBezTo>
                  <a:cubicBezTo>
                    <a:pt x="4362445" y="6054825"/>
                    <a:pt x="4343778" y="6082258"/>
                    <a:pt x="4323583" y="6108738"/>
                  </a:cubicBezTo>
                  <a:cubicBezTo>
                    <a:pt x="4314914" y="6120074"/>
                    <a:pt x="4309961" y="6126884"/>
                    <a:pt x="4309890" y="6133314"/>
                  </a:cubicBezTo>
                  <a:lnTo>
                    <a:pt x="4309890" y="6133315"/>
                  </a:lnTo>
                  <a:lnTo>
                    <a:pt x="4313591" y="6143190"/>
                  </a:lnTo>
                  <a:lnTo>
                    <a:pt x="4325486" y="6155600"/>
                  </a:lnTo>
                  <a:lnTo>
                    <a:pt x="4325488" y="6155603"/>
                  </a:lnTo>
                  <a:cubicBezTo>
                    <a:pt x="4347778" y="6175798"/>
                    <a:pt x="4359398" y="6200945"/>
                    <a:pt x="4364160" y="6228757"/>
                  </a:cubicBezTo>
                  <a:lnTo>
                    <a:pt x="4381497" y="6361540"/>
                  </a:lnTo>
                  <a:lnTo>
                    <a:pt x="4381497" y="6361539"/>
                  </a:lnTo>
                  <a:cubicBezTo>
                    <a:pt x="4377877" y="6317151"/>
                    <a:pt x="4371590" y="6272764"/>
                    <a:pt x="4364160" y="6228756"/>
                  </a:cubicBezTo>
                  <a:cubicBezTo>
                    <a:pt x="4359398" y="6200944"/>
                    <a:pt x="4347778" y="6175797"/>
                    <a:pt x="4325488" y="6155602"/>
                  </a:cubicBezTo>
                  <a:lnTo>
                    <a:pt x="4325486" y="6155600"/>
                  </a:lnTo>
                  <a:lnTo>
                    <a:pt x="4309890" y="6133315"/>
                  </a:lnTo>
                  <a:lnTo>
                    <a:pt x="4323583" y="6108739"/>
                  </a:lnTo>
                  <a:cubicBezTo>
                    <a:pt x="4343778" y="6082259"/>
                    <a:pt x="4362445" y="6054826"/>
                    <a:pt x="4379782" y="6026441"/>
                  </a:cubicBezTo>
                  <a:cubicBezTo>
                    <a:pt x="4385306" y="6017486"/>
                    <a:pt x="4385116" y="6004532"/>
                    <a:pt x="4386259" y="5993292"/>
                  </a:cubicBezTo>
                  <a:lnTo>
                    <a:pt x="4386259" y="5993290"/>
                  </a:lnTo>
                  <a:lnTo>
                    <a:pt x="4389712" y="5964477"/>
                  </a:lnTo>
                  <a:lnTo>
                    <a:pt x="4389878" y="5935950"/>
                  </a:lnTo>
                  <a:lnTo>
                    <a:pt x="4389878" y="5935949"/>
                  </a:lnTo>
                  <a:lnTo>
                    <a:pt x="4389877" y="5935946"/>
                  </a:lnTo>
                  <a:lnTo>
                    <a:pt x="4382997" y="5909351"/>
                  </a:lnTo>
                  <a:lnTo>
                    <a:pt x="4371974" y="5883757"/>
                  </a:lnTo>
                  <a:lnTo>
                    <a:pt x="4371973" y="5883751"/>
                  </a:lnTo>
                  <a:cubicBezTo>
                    <a:pt x="4350063" y="5837457"/>
                    <a:pt x="4322821" y="5794974"/>
                    <a:pt x="4283578" y="5760873"/>
                  </a:cubicBezTo>
                  <a:cubicBezTo>
                    <a:pt x="4278433" y="5756493"/>
                    <a:pt x="4276527" y="5747728"/>
                    <a:pt x="4274812" y="5740488"/>
                  </a:cubicBezTo>
                  <a:cubicBezTo>
                    <a:pt x="4271954" y="5728678"/>
                    <a:pt x="4269289" y="5716485"/>
                    <a:pt x="4268907" y="5704483"/>
                  </a:cubicBezTo>
                  <a:cubicBezTo>
                    <a:pt x="4267003" y="5646189"/>
                    <a:pt x="4240332" y="5600467"/>
                    <a:pt x="4197659" y="5562746"/>
                  </a:cubicBezTo>
                  <a:lnTo>
                    <a:pt x="4188085" y="5547578"/>
                  </a:lnTo>
                  <a:lnTo>
                    <a:pt x="4198231" y="5531694"/>
                  </a:lnTo>
                  <a:lnTo>
                    <a:pt x="4198232" y="5531692"/>
                  </a:lnTo>
                  <a:lnTo>
                    <a:pt x="4206630" y="5520422"/>
                  </a:lnTo>
                  <a:lnTo>
                    <a:pt x="4208850" y="5507668"/>
                  </a:lnTo>
                  <a:lnTo>
                    <a:pt x="4208850" y="5507667"/>
                  </a:lnTo>
                  <a:cubicBezTo>
                    <a:pt x="4208803" y="5498832"/>
                    <a:pt x="4206231" y="5489497"/>
                    <a:pt x="4204327" y="5480637"/>
                  </a:cubicBezTo>
                  <a:cubicBezTo>
                    <a:pt x="4200516" y="5462351"/>
                    <a:pt x="4196514" y="5443870"/>
                    <a:pt x="4192704" y="5425582"/>
                  </a:cubicBezTo>
                  <a:cubicBezTo>
                    <a:pt x="4190038" y="5412057"/>
                    <a:pt x="4187752" y="5398721"/>
                    <a:pt x="4184513" y="5385384"/>
                  </a:cubicBezTo>
                  <a:lnTo>
                    <a:pt x="4179637" y="5355014"/>
                  </a:lnTo>
                  <a:lnTo>
                    <a:pt x="4183557" y="5321350"/>
                  </a:lnTo>
                  <a:lnTo>
                    <a:pt x="4208517" y="5272797"/>
                  </a:lnTo>
                  <a:lnTo>
                    <a:pt x="4225669" y="5241089"/>
                  </a:lnTo>
                  <a:lnTo>
                    <a:pt x="4231973" y="5229433"/>
                  </a:lnTo>
                  <a:lnTo>
                    <a:pt x="4232139" y="5179068"/>
                  </a:lnTo>
                  <a:lnTo>
                    <a:pt x="4232139" y="5179067"/>
                  </a:lnTo>
                  <a:cubicBezTo>
                    <a:pt x="4231663" y="5176876"/>
                    <a:pt x="4230473" y="5174400"/>
                    <a:pt x="4229593" y="5172090"/>
                  </a:cubicBezTo>
                  <a:lnTo>
                    <a:pt x="4228901" y="5166114"/>
                  </a:lnTo>
                  <a:lnTo>
                    <a:pt x="4235616" y="5133225"/>
                  </a:lnTo>
                  <a:lnTo>
                    <a:pt x="4235616" y="5133224"/>
                  </a:lnTo>
                  <a:lnTo>
                    <a:pt x="4235615" y="5133220"/>
                  </a:lnTo>
                  <a:lnTo>
                    <a:pt x="4228473" y="5102461"/>
                  </a:lnTo>
                  <a:lnTo>
                    <a:pt x="4222587" y="5087441"/>
                  </a:lnTo>
                  <a:lnTo>
                    <a:pt x="4222582" y="5087423"/>
                  </a:lnTo>
                  <a:cubicBezTo>
                    <a:pt x="4216496" y="5072411"/>
                    <a:pt x="4210397" y="5057381"/>
                    <a:pt x="4209468" y="5041521"/>
                  </a:cubicBezTo>
                  <a:cubicBezTo>
                    <a:pt x="4208326" y="5022852"/>
                    <a:pt x="4194228" y="5003801"/>
                    <a:pt x="4182989" y="4987037"/>
                  </a:cubicBezTo>
                  <a:lnTo>
                    <a:pt x="4165707" y="4957454"/>
                  </a:lnTo>
                  <a:lnTo>
                    <a:pt x="4158155" y="4933805"/>
                  </a:lnTo>
                  <a:lnTo>
                    <a:pt x="4159557" y="4912169"/>
                  </a:lnTo>
                  <a:cubicBezTo>
                    <a:pt x="4161319" y="4904358"/>
                    <a:pt x="4161831" y="4896714"/>
                    <a:pt x="4161262" y="4889276"/>
                  </a:cubicBezTo>
                  <a:lnTo>
                    <a:pt x="4161262" y="4889275"/>
                  </a:lnTo>
                  <a:lnTo>
                    <a:pt x="4156484" y="4867614"/>
                  </a:lnTo>
                  <a:lnTo>
                    <a:pt x="4153733" y="4863343"/>
                  </a:lnTo>
                  <a:lnTo>
                    <a:pt x="4151983" y="4857317"/>
                  </a:lnTo>
                  <a:cubicBezTo>
                    <a:pt x="4146840" y="4847214"/>
                    <a:pt x="4139839" y="4837703"/>
                    <a:pt x="4131552" y="4828916"/>
                  </a:cubicBezTo>
                  <a:lnTo>
                    <a:pt x="4116716" y="4800483"/>
                  </a:lnTo>
                  <a:lnTo>
                    <a:pt x="4118025" y="4767765"/>
                  </a:lnTo>
                  <a:cubicBezTo>
                    <a:pt x="4123931" y="4738236"/>
                    <a:pt x="4124313" y="4707565"/>
                    <a:pt x="4127932" y="4677656"/>
                  </a:cubicBezTo>
                  <a:cubicBezTo>
                    <a:pt x="4128694" y="4671177"/>
                    <a:pt x="4131362" y="4662987"/>
                    <a:pt x="4135934" y="4659175"/>
                  </a:cubicBezTo>
                  <a:cubicBezTo>
                    <a:pt x="4192704" y="4612501"/>
                    <a:pt x="4193276" y="4546777"/>
                    <a:pt x="4195944" y="4482005"/>
                  </a:cubicBezTo>
                  <a:cubicBezTo>
                    <a:pt x="4197659" y="4442762"/>
                    <a:pt x="4197659" y="4403326"/>
                    <a:pt x="4196706" y="4363891"/>
                  </a:cubicBezTo>
                  <a:lnTo>
                    <a:pt x="4196706" y="4363890"/>
                  </a:lnTo>
                  <a:cubicBezTo>
                    <a:pt x="4196514" y="4350554"/>
                    <a:pt x="4193466" y="4336457"/>
                    <a:pt x="4187752" y="4324645"/>
                  </a:cubicBezTo>
                  <a:cubicBezTo>
                    <a:pt x="4175749" y="4300070"/>
                    <a:pt x="4160129" y="4277401"/>
                    <a:pt x="4147936" y="4253014"/>
                  </a:cubicBezTo>
                  <a:close/>
                  <a:moveTo>
                    <a:pt x="4211111" y="2836172"/>
                  </a:moveTo>
                  <a:lnTo>
                    <a:pt x="4202421" y="2848793"/>
                  </a:lnTo>
                  <a:cubicBezTo>
                    <a:pt x="4197421" y="2865010"/>
                    <a:pt x="4191562" y="2881307"/>
                    <a:pt x="4186816" y="2897785"/>
                  </a:cubicBezTo>
                  <a:lnTo>
                    <a:pt x="4185787" y="2903551"/>
                  </a:lnTo>
                  <a:lnTo>
                    <a:pt x="4182513" y="2914328"/>
                  </a:lnTo>
                  <a:lnTo>
                    <a:pt x="4177882" y="2947858"/>
                  </a:lnTo>
                  <a:lnTo>
                    <a:pt x="4177881" y="2947862"/>
                  </a:lnTo>
                  <a:lnTo>
                    <a:pt x="4177881" y="2947863"/>
                  </a:lnTo>
                  <a:cubicBezTo>
                    <a:pt x="4177512" y="2959157"/>
                    <a:pt x="4178512" y="2970576"/>
                    <a:pt x="4181465" y="2982149"/>
                  </a:cubicBezTo>
                  <a:lnTo>
                    <a:pt x="4193158" y="3077402"/>
                  </a:lnTo>
                  <a:lnTo>
                    <a:pt x="4180703" y="3172654"/>
                  </a:lnTo>
                  <a:cubicBezTo>
                    <a:pt x="4154794" y="3276480"/>
                    <a:pt x="4127362" y="3380305"/>
                    <a:pt x="4133076" y="3489467"/>
                  </a:cubicBezTo>
                  <a:cubicBezTo>
                    <a:pt x="4134028" y="3507563"/>
                    <a:pt x="4122407" y="3529090"/>
                    <a:pt x="4110977" y="3544713"/>
                  </a:cubicBezTo>
                  <a:cubicBezTo>
                    <a:pt x="4100119" y="3559668"/>
                    <a:pt x="4094260" y="3566812"/>
                    <a:pt x="4093355" y="3574408"/>
                  </a:cubicBezTo>
                  <a:lnTo>
                    <a:pt x="4093355" y="3574409"/>
                  </a:lnTo>
                  <a:cubicBezTo>
                    <a:pt x="4092450" y="3582005"/>
                    <a:pt x="4096499" y="3590054"/>
                    <a:pt x="4105453" y="3606818"/>
                  </a:cubicBezTo>
                  <a:cubicBezTo>
                    <a:pt x="4109835" y="3614820"/>
                    <a:pt x="4112501" y="3624726"/>
                    <a:pt x="4118979" y="3630633"/>
                  </a:cubicBezTo>
                  <a:lnTo>
                    <a:pt x="4136708" y="3654416"/>
                  </a:lnTo>
                  <a:lnTo>
                    <a:pt x="4140382" y="3668940"/>
                  </a:lnTo>
                  <a:lnTo>
                    <a:pt x="4143220" y="3680164"/>
                  </a:lnTo>
                  <a:lnTo>
                    <a:pt x="4139172" y="3734837"/>
                  </a:lnTo>
                  <a:lnTo>
                    <a:pt x="4139172" y="3734838"/>
                  </a:lnTo>
                  <a:cubicBezTo>
                    <a:pt x="4138220" y="3741316"/>
                    <a:pt x="4136886" y="3749126"/>
                    <a:pt x="4139554" y="3754653"/>
                  </a:cubicBezTo>
                  <a:lnTo>
                    <a:pt x="4145911" y="3789776"/>
                  </a:lnTo>
                  <a:lnTo>
                    <a:pt x="4130980" y="3822472"/>
                  </a:lnTo>
                  <a:cubicBezTo>
                    <a:pt x="4123932" y="3831902"/>
                    <a:pt x="4118312" y="3842046"/>
                    <a:pt x="4116645" y="3852619"/>
                  </a:cubicBezTo>
                  <a:lnTo>
                    <a:pt x="4116645" y="3852620"/>
                  </a:lnTo>
                  <a:lnTo>
                    <a:pt x="4117425" y="3868764"/>
                  </a:lnTo>
                  <a:lnTo>
                    <a:pt x="4126028" y="3885337"/>
                  </a:lnTo>
                  <a:lnTo>
                    <a:pt x="4126028" y="3885339"/>
                  </a:lnTo>
                  <a:cubicBezTo>
                    <a:pt x="4135744" y="3897722"/>
                    <a:pt x="4143150" y="3910319"/>
                    <a:pt x="4148409" y="3923125"/>
                  </a:cubicBezTo>
                  <a:lnTo>
                    <a:pt x="4157913" y="3962160"/>
                  </a:lnTo>
                  <a:lnTo>
                    <a:pt x="4142221" y="4043838"/>
                  </a:lnTo>
                  <a:lnTo>
                    <a:pt x="4142220" y="4043839"/>
                  </a:lnTo>
                  <a:cubicBezTo>
                    <a:pt x="4133457" y="4063842"/>
                    <a:pt x="4128075" y="4083702"/>
                    <a:pt x="4127099" y="4103825"/>
                  </a:cubicBezTo>
                  <a:lnTo>
                    <a:pt x="4127099" y="4103826"/>
                  </a:lnTo>
                  <a:lnTo>
                    <a:pt x="4129066" y="4134256"/>
                  </a:lnTo>
                  <a:lnTo>
                    <a:pt x="4138410" y="4165382"/>
                  </a:lnTo>
                  <a:lnTo>
                    <a:pt x="4138410" y="4165384"/>
                  </a:lnTo>
                  <a:lnTo>
                    <a:pt x="4142315" y="4192388"/>
                  </a:lnTo>
                  <a:lnTo>
                    <a:pt x="4142315" y="4192387"/>
                  </a:lnTo>
                  <a:cubicBezTo>
                    <a:pt x="4142411" y="4182767"/>
                    <a:pt x="4141839" y="4173480"/>
                    <a:pt x="4138410" y="4165383"/>
                  </a:cubicBezTo>
                  <a:lnTo>
                    <a:pt x="4138410" y="4165382"/>
                  </a:lnTo>
                  <a:lnTo>
                    <a:pt x="4127099" y="4103826"/>
                  </a:lnTo>
                  <a:lnTo>
                    <a:pt x="4142220" y="4043840"/>
                  </a:lnTo>
                  <a:lnTo>
                    <a:pt x="4142221" y="4043838"/>
                  </a:lnTo>
                  <a:lnTo>
                    <a:pt x="4155523" y="4002410"/>
                  </a:lnTo>
                  <a:lnTo>
                    <a:pt x="4157913" y="3962160"/>
                  </a:lnTo>
                  <a:lnTo>
                    <a:pt x="4157913" y="3962159"/>
                  </a:lnTo>
                  <a:cubicBezTo>
                    <a:pt x="4155651" y="3935727"/>
                    <a:pt x="4145460" y="3910104"/>
                    <a:pt x="4126028" y="3885338"/>
                  </a:cubicBezTo>
                  <a:lnTo>
                    <a:pt x="4126028" y="3885337"/>
                  </a:lnTo>
                  <a:lnTo>
                    <a:pt x="4116645" y="3852620"/>
                  </a:lnTo>
                  <a:lnTo>
                    <a:pt x="4130980" y="3822473"/>
                  </a:lnTo>
                  <a:cubicBezTo>
                    <a:pt x="4139172" y="3811614"/>
                    <a:pt x="4144316" y="3800897"/>
                    <a:pt x="4145911" y="3789777"/>
                  </a:cubicBezTo>
                  <a:lnTo>
                    <a:pt x="4145911" y="3789776"/>
                  </a:lnTo>
                  <a:cubicBezTo>
                    <a:pt x="4147507" y="3778655"/>
                    <a:pt x="4145554" y="3767130"/>
                    <a:pt x="4139554" y="3754652"/>
                  </a:cubicBezTo>
                  <a:lnTo>
                    <a:pt x="4139172" y="3734838"/>
                  </a:lnTo>
                  <a:lnTo>
                    <a:pt x="4143220" y="3680164"/>
                  </a:lnTo>
                  <a:lnTo>
                    <a:pt x="4143220" y="3680163"/>
                  </a:lnTo>
                  <a:lnTo>
                    <a:pt x="4140382" y="3668940"/>
                  </a:lnTo>
                  <a:lnTo>
                    <a:pt x="4136708" y="3654416"/>
                  </a:lnTo>
                  <a:lnTo>
                    <a:pt x="4136708" y="3654416"/>
                  </a:lnTo>
                  <a:lnTo>
                    <a:pt x="4136708" y="3654415"/>
                  </a:lnTo>
                  <a:cubicBezTo>
                    <a:pt x="4132898" y="3646123"/>
                    <a:pt x="4127219" y="3638157"/>
                    <a:pt x="4118979" y="3630632"/>
                  </a:cubicBezTo>
                  <a:cubicBezTo>
                    <a:pt x="4112501" y="3624725"/>
                    <a:pt x="4109835" y="3614819"/>
                    <a:pt x="4105453" y="3606817"/>
                  </a:cubicBezTo>
                  <a:cubicBezTo>
                    <a:pt x="4100976" y="3598435"/>
                    <a:pt x="4097725" y="3592232"/>
                    <a:pt x="4095707" y="3587174"/>
                  </a:cubicBezTo>
                  <a:lnTo>
                    <a:pt x="4093355" y="3574408"/>
                  </a:lnTo>
                  <a:lnTo>
                    <a:pt x="4098434" y="3562321"/>
                  </a:lnTo>
                  <a:cubicBezTo>
                    <a:pt x="4101369" y="3557716"/>
                    <a:pt x="4105548" y="3552191"/>
                    <a:pt x="4110977" y="3544714"/>
                  </a:cubicBezTo>
                  <a:cubicBezTo>
                    <a:pt x="4122407" y="3529091"/>
                    <a:pt x="4134028" y="3507564"/>
                    <a:pt x="4133076" y="3489468"/>
                  </a:cubicBezTo>
                  <a:cubicBezTo>
                    <a:pt x="4127362" y="3380306"/>
                    <a:pt x="4154794" y="3276481"/>
                    <a:pt x="4180703" y="3172655"/>
                  </a:cubicBezTo>
                  <a:cubicBezTo>
                    <a:pt x="4188705" y="3140650"/>
                    <a:pt x="4192943" y="3109026"/>
                    <a:pt x="4193158" y="3077402"/>
                  </a:cubicBezTo>
                  <a:lnTo>
                    <a:pt x="4193158" y="3077401"/>
                  </a:lnTo>
                  <a:cubicBezTo>
                    <a:pt x="4193372" y="3045777"/>
                    <a:pt x="4189562" y="3014153"/>
                    <a:pt x="4181465" y="2982148"/>
                  </a:cubicBezTo>
                  <a:lnTo>
                    <a:pt x="4177881" y="2947863"/>
                  </a:lnTo>
                  <a:lnTo>
                    <a:pt x="4177882" y="2947858"/>
                  </a:lnTo>
                  <a:lnTo>
                    <a:pt x="4185787" y="2903551"/>
                  </a:lnTo>
                  <a:lnTo>
                    <a:pt x="4202421" y="2848794"/>
                  </a:lnTo>
                  <a:cubicBezTo>
                    <a:pt x="4203754" y="2844317"/>
                    <a:pt x="4207040" y="2839983"/>
                    <a:pt x="4211111" y="2836173"/>
                  </a:cubicBezTo>
                  <a:close/>
                  <a:moveTo>
                    <a:pt x="3726625" y="1508458"/>
                  </a:moveTo>
                  <a:lnTo>
                    <a:pt x="3698531" y="1596214"/>
                  </a:lnTo>
                  <a:cubicBezTo>
                    <a:pt x="3696054" y="1604979"/>
                    <a:pt x="3697579" y="1615837"/>
                    <a:pt x="3700436" y="1624981"/>
                  </a:cubicBezTo>
                  <a:cubicBezTo>
                    <a:pt x="3710152" y="1656224"/>
                    <a:pt x="3734537" y="1676037"/>
                    <a:pt x="3757017" y="1697754"/>
                  </a:cubicBezTo>
                  <a:cubicBezTo>
                    <a:pt x="3766924" y="1707280"/>
                    <a:pt x="3773972" y="1720424"/>
                    <a:pt x="3779686" y="1733189"/>
                  </a:cubicBezTo>
                  <a:cubicBezTo>
                    <a:pt x="3794357" y="1766336"/>
                    <a:pt x="3807501" y="1800247"/>
                    <a:pt x="3821407" y="1833776"/>
                  </a:cubicBezTo>
                  <a:cubicBezTo>
                    <a:pt x="3822741" y="1837014"/>
                    <a:pt x="3826170" y="1839680"/>
                    <a:pt x="3829028" y="1842159"/>
                  </a:cubicBezTo>
                  <a:cubicBezTo>
                    <a:pt x="3859129" y="1866923"/>
                    <a:pt x="3889418" y="1891498"/>
                    <a:pt x="3919519" y="1916455"/>
                  </a:cubicBezTo>
                  <a:cubicBezTo>
                    <a:pt x="3925233" y="1921217"/>
                    <a:pt x="3929425" y="1928077"/>
                    <a:pt x="3934949" y="1933220"/>
                  </a:cubicBezTo>
                  <a:cubicBezTo>
                    <a:pt x="3942569" y="1940460"/>
                    <a:pt x="3949810" y="1949604"/>
                    <a:pt x="3958954" y="1953414"/>
                  </a:cubicBezTo>
                  <a:cubicBezTo>
                    <a:pt x="3987719" y="1965225"/>
                    <a:pt x="4000103" y="1987895"/>
                    <a:pt x="4005437" y="2016470"/>
                  </a:cubicBezTo>
                  <a:cubicBezTo>
                    <a:pt x="4010390" y="2042571"/>
                    <a:pt x="4014582" y="2068670"/>
                    <a:pt x="4020296" y="2094579"/>
                  </a:cubicBezTo>
                  <a:cubicBezTo>
                    <a:pt x="4027154" y="2126202"/>
                    <a:pt x="4034584" y="2157637"/>
                    <a:pt x="4042967" y="2188880"/>
                  </a:cubicBezTo>
                  <a:cubicBezTo>
                    <a:pt x="4046587" y="2202405"/>
                    <a:pt x="4050777" y="2216693"/>
                    <a:pt x="4058207" y="2228315"/>
                  </a:cubicBezTo>
                  <a:cubicBezTo>
                    <a:pt x="4078782" y="2260891"/>
                    <a:pt x="4092688" y="2295754"/>
                    <a:pt x="4087164" y="2334045"/>
                  </a:cubicBezTo>
                  <a:cubicBezTo>
                    <a:pt x="4082782" y="2364716"/>
                    <a:pt x="4094022" y="2390435"/>
                    <a:pt x="4111549" y="2409486"/>
                  </a:cubicBezTo>
                  <a:cubicBezTo>
                    <a:pt x="4119503" y="2418155"/>
                    <a:pt x="4125016" y="2426977"/>
                    <a:pt x="4128650" y="2435913"/>
                  </a:cubicBezTo>
                  <a:lnTo>
                    <a:pt x="4134481" y="2463018"/>
                  </a:lnTo>
                  <a:lnTo>
                    <a:pt x="4125839" y="2518262"/>
                  </a:lnTo>
                  <a:lnTo>
                    <a:pt x="4125838" y="2518264"/>
                  </a:lnTo>
                  <a:cubicBezTo>
                    <a:pt x="4123171" y="2527790"/>
                    <a:pt x="4122027" y="2536457"/>
                    <a:pt x="4122194" y="2545006"/>
                  </a:cubicBezTo>
                  <a:lnTo>
                    <a:pt x="4122194" y="2545007"/>
                  </a:lnTo>
                  <a:cubicBezTo>
                    <a:pt x="4122360" y="2553556"/>
                    <a:pt x="4123837" y="2561986"/>
                    <a:pt x="4126408" y="2571035"/>
                  </a:cubicBezTo>
                  <a:cubicBezTo>
                    <a:pt x="4138410" y="2612946"/>
                    <a:pt x="4170987" y="2640951"/>
                    <a:pt x="4199563" y="2668002"/>
                  </a:cubicBezTo>
                  <a:cubicBezTo>
                    <a:pt x="4223947" y="2691055"/>
                    <a:pt x="4237663" y="2716964"/>
                    <a:pt x="4247953" y="2745349"/>
                  </a:cubicBezTo>
                  <a:lnTo>
                    <a:pt x="4247954" y="2745352"/>
                  </a:lnTo>
                  <a:lnTo>
                    <a:pt x="4253873" y="2778006"/>
                  </a:lnTo>
                  <a:lnTo>
                    <a:pt x="4253453" y="2785440"/>
                  </a:lnTo>
                  <a:lnTo>
                    <a:pt x="4243374" y="2811780"/>
                  </a:lnTo>
                  <a:lnTo>
                    <a:pt x="4243371" y="2811787"/>
                  </a:lnTo>
                  <a:lnTo>
                    <a:pt x="4243372" y="2811787"/>
                  </a:lnTo>
                  <a:lnTo>
                    <a:pt x="4243374" y="2811780"/>
                  </a:lnTo>
                  <a:lnTo>
                    <a:pt x="4253025" y="2793023"/>
                  </a:lnTo>
                  <a:lnTo>
                    <a:pt x="4253453" y="2785440"/>
                  </a:lnTo>
                  <a:lnTo>
                    <a:pt x="4254654" y="2782305"/>
                  </a:lnTo>
                  <a:lnTo>
                    <a:pt x="4253873" y="2778006"/>
                  </a:lnTo>
                  <a:lnTo>
                    <a:pt x="4254284" y="2770758"/>
                  </a:lnTo>
                  <a:lnTo>
                    <a:pt x="4247954" y="2745352"/>
                  </a:lnTo>
                  <a:lnTo>
                    <a:pt x="4247953" y="2745348"/>
                  </a:lnTo>
                  <a:cubicBezTo>
                    <a:pt x="4237663" y="2716963"/>
                    <a:pt x="4223947" y="2691054"/>
                    <a:pt x="4199563" y="2668001"/>
                  </a:cubicBezTo>
                  <a:cubicBezTo>
                    <a:pt x="4170987" y="2640950"/>
                    <a:pt x="4138410" y="2612945"/>
                    <a:pt x="4126408" y="2571034"/>
                  </a:cubicBezTo>
                  <a:lnTo>
                    <a:pt x="4122194" y="2545007"/>
                  </a:lnTo>
                  <a:lnTo>
                    <a:pt x="4125838" y="2518265"/>
                  </a:lnTo>
                  <a:lnTo>
                    <a:pt x="4125839" y="2518262"/>
                  </a:lnTo>
                  <a:lnTo>
                    <a:pt x="4132419" y="2490551"/>
                  </a:lnTo>
                  <a:lnTo>
                    <a:pt x="4134481" y="2463018"/>
                  </a:lnTo>
                  <a:lnTo>
                    <a:pt x="4134481" y="2463017"/>
                  </a:lnTo>
                  <a:cubicBezTo>
                    <a:pt x="4133600" y="2444777"/>
                    <a:pt x="4127457" y="2426822"/>
                    <a:pt x="4111549" y="2409485"/>
                  </a:cubicBezTo>
                  <a:cubicBezTo>
                    <a:pt x="4094022" y="2390434"/>
                    <a:pt x="4082782" y="2364715"/>
                    <a:pt x="4087164" y="2334044"/>
                  </a:cubicBezTo>
                  <a:cubicBezTo>
                    <a:pt x="4092688" y="2295753"/>
                    <a:pt x="4078782" y="2260890"/>
                    <a:pt x="4058207" y="2228314"/>
                  </a:cubicBezTo>
                  <a:cubicBezTo>
                    <a:pt x="4050777" y="2216692"/>
                    <a:pt x="4046587" y="2202404"/>
                    <a:pt x="4042967" y="2188879"/>
                  </a:cubicBezTo>
                  <a:cubicBezTo>
                    <a:pt x="4034584" y="2157636"/>
                    <a:pt x="4027154" y="2126201"/>
                    <a:pt x="4020296" y="2094578"/>
                  </a:cubicBezTo>
                  <a:cubicBezTo>
                    <a:pt x="4014582" y="2068669"/>
                    <a:pt x="4010390" y="2042570"/>
                    <a:pt x="4005437" y="2016469"/>
                  </a:cubicBezTo>
                  <a:cubicBezTo>
                    <a:pt x="4000103" y="1987894"/>
                    <a:pt x="3987719" y="1965224"/>
                    <a:pt x="3958954" y="1953413"/>
                  </a:cubicBezTo>
                  <a:cubicBezTo>
                    <a:pt x="3949810" y="1949603"/>
                    <a:pt x="3942569" y="1940459"/>
                    <a:pt x="3934949" y="1933219"/>
                  </a:cubicBezTo>
                  <a:cubicBezTo>
                    <a:pt x="3929425" y="1928076"/>
                    <a:pt x="3925233" y="1921216"/>
                    <a:pt x="3919519" y="1916454"/>
                  </a:cubicBezTo>
                  <a:cubicBezTo>
                    <a:pt x="3889418" y="1891497"/>
                    <a:pt x="3859129" y="1866922"/>
                    <a:pt x="3829028" y="1842158"/>
                  </a:cubicBezTo>
                  <a:cubicBezTo>
                    <a:pt x="3826170" y="1839679"/>
                    <a:pt x="3822741" y="1837013"/>
                    <a:pt x="3821407" y="1833775"/>
                  </a:cubicBezTo>
                  <a:cubicBezTo>
                    <a:pt x="3807501" y="1800246"/>
                    <a:pt x="3794358" y="1766335"/>
                    <a:pt x="3779686" y="1733188"/>
                  </a:cubicBezTo>
                  <a:cubicBezTo>
                    <a:pt x="3773972" y="1720423"/>
                    <a:pt x="3766924" y="1707279"/>
                    <a:pt x="3757018" y="1697753"/>
                  </a:cubicBezTo>
                  <a:cubicBezTo>
                    <a:pt x="3734538" y="1676036"/>
                    <a:pt x="3710152" y="1656223"/>
                    <a:pt x="3700436" y="1624980"/>
                  </a:cubicBezTo>
                  <a:cubicBezTo>
                    <a:pt x="3697580" y="1615836"/>
                    <a:pt x="3696055" y="1604978"/>
                    <a:pt x="3698532" y="1596213"/>
                  </a:cubicBezTo>
                  <a:close/>
                  <a:moveTo>
                    <a:pt x="3745230" y="1459073"/>
                  </a:moveTo>
                  <a:lnTo>
                    <a:pt x="3745229" y="1459074"/>
                  </a:lnTo>
                  <a:lnTo>
                    <a:pt x="3736012" y="1481572"/>
                  </a:lnTo>
                  <a:close/>
                  <a:moveTo>
                    <a:pt x="3764423" y="1268758"/>
                  </a:moveTo>
                  <a:cubicBezTo>
                    <a:pt x="3764875" y="1275402"/>
                    <a:pt x="3766447" y="1281689"/>
                    <a:pt x="3769590" y="1286070"/>
                  </a:cubicBezTo>
                  <a:cubicBezTo>
                    <a:pt x="3784163" y="1306930"/>
                    <a:pt x="3790403" y="1328553"/>
                    <a:pt x="3791927" y="1350628"/>
                  </a:cubicBezTo>
                  <a:lnTo>
                    <a:pt x="3786333" y="1413840"/>
                  </a:lnTo>
                  <a:lnTo>
                    <a:pt x="3791928" y="1350627"/>
                  </a:lnTo>
                  <a:cubicBezTo>
                    <a:pt x="3790403" y="1328552"/>
                    <a:pt x="3784164" y="1306930"/>
                    <a:pt x="3769590" y="1286069"/>
                  </a:cubicBezTo>
                  <a:close/>
                  <a:moveTo>
                    <a:pt x="3706152" y="773035"/>
                  </a:moveTo>
                  <a:lnTo>
                    <a:pt x="3706152" y="773036"/>
                  </a:lnTo>
                  <a:cubicBezTo>
                    <a:pt x="3708438" y="800277"/>
                    <a:pt x="3711676" y="827330"/>
                    <a:pt x="3714152" y="854380"/>
                  </a:cubicBezTo>
                  <a:cubicBezTo>
                    <a:pt x="3716438" y="878957"/>
                    <a:pt x="3717200" y="903723"/>
                    <a:pt x="3745205" y="915344"/>
                  </a:cubicBezTo>
                  <a:cubicBezTo>
                    <a:pt x="3749587" y="917060"/>
                    <a:pt x="3752825" y="922774"/>
                    <a:pt x="3755683" y="927156"/>
                  </a:cubicBezTo>
                  <a:cubicBezTo>
                    <a:pt x="3799691" y="994786"/>
                    <a:pt x="3798547" y="1030981"/>
                    <a:pt x="3752063" y="1097088"/>
                  </a:cubicBezTo>
                  <a:cubicBezTo>
                    <a:pt x="3747301" y="1103946"/>
                    <a:pt x="3743871" y="1118614"/>
                    <a:pt x="3747681" y="1123186"/>
                  </a:cubicBezTo>
                  <a:cubicBezTo>
                    <a:pt x="3763493" y="1142618"/>
                    <a:pt x="3770542" y="1162954"/>
                    <a:pt x="3772400" y="1184029"/>
                  </a:cubicBezTo>
                  <a:cubicBezTo>
                    <a:pt x="3770542" y="1162954"/>
                    <a:pt x="3763494" y="1142617"/>
                    <a:pt x="3747682" y="1123185"/>
                  </a:cubicBezTo>
                  <a:cubicBezTo>
                    <a:pt x="3743872" y="1118613"/>
                    <a:pt x="3747302" y="1103945"/>
                    <a:pt x="3752064" y="1097087"/>
                  </a:cubicBezTo>
                  <a:cubicBezTo>
                    <a:pt x="3798548" y="1030980"/>
                    <a:pt x="3799692" y="994785"/>
                    <a:pt x="3755684" y="927155"/>
                  </a:cubicBezTo>
                  <a:cubicBezTo>
                    <a:pt x="3752826" y="922773"/>
                    <a:pt x="3749588" y="917059"/>
                    <a:pt x="3745206" y="915343"/>
                  </a:cubicBezTo>
                  <a:cubicBezTo>
                    <a:pt x="3717200" y="903722"/>
                    <a:pt x="3716438" y="878956"/>
                    <a:pt x="3714152" y="854379"/>
                  </a:cubicBezTo>
                  <a:close/>
                  <a:moveTo>
                    <a:pt x="3761553" y="517851"/>
                  </a:moveTo>
                  <a:lnTo>
                    <a:pt x="3752635" y="556048"/>
                  </a:lnTo>
                  <a:cubicBezTo>
                    <a:pt x="3750539" y="564049"/>
                    <a:pt x="3745015" y="572623"/>
                    <a:pt x="3746157" y="580051"/>
                  </a:cubicBezTo>
                  <a:cubicBezTo>
                    <a:pt x="3749491" y="601579"/>
                    <a:pt x="3747062" y="622201"/>
                    <a:pt x="3742776" y="642538"/>
                  </a:cubicBezTo>
                  <a:lnTo>
                    <a:pt x="3730253" y="694928"/>
                  </a:lnTo>
                  <a:lnTo>
                    <a:pt x="3742777" y="642537"/>
                  </a:lnTo>
                  <a:cubicBezTo>
                    <a:pt x="3747063" y="622201"/>
                    <a:pt x="3749492" y="601578"/>
                    <a:pt x="3746158" y="580050"/>
                  </a:cubicBezTo>
                  <a:cubicBezTo>
                    <a:pt x="3745016" y="572622"/>
                    <a:pt x="3750540" y="564048"/>
                    <a:pt x="3752636" y="556047"/>
                  </a:cubicBezTo>
                  <a:close/>
                  <a:moveTo>
                    <a:pt x="3774848" y="298169"/>
                  </a:moveTo>
                  <a:lnTo>
                    <a:pt x="3760065" y="313534"/>
                  </a:lnTo>
                  <a:cubicBezTo>
                    <a:pt x="3755873" y="316390"/>
                    <a:pt x="3758159" y="330299"/>
                    <a:pt x="3759493" y="338871"/>
                  </a:cubicBezTo>
                  <a:lnTo>
                    <a:pt x="3759500" y="338900"/>
                  </a:lnTo>
                  <a:lnTo>
                    <a:pt x="3769400" y="395640"/>
                  </a:lnTo>
                  <a:lnTo>
                    <a:pt x="3765590" y="367328"/>
                  </a:lnTo>
                  <a:lnTo>
                    <a:pt x="3759500" y="338900"/>
                  </a:lnTo>
                  <a:lnTo>
                    <a:pt x="3759494" y="338870"/>
                  </a:lnTo>
                  <a:cubicBezTo>
                    <a:pt x="3758160" y="330298"/>
                    <a:pt x="3755874" y="316389"/>
                    <a:pt x="3760066" y="313533"/>
                  </a:cubicBezTo>
                  <a:close/>
                  <a:moveTo>
                    <a:pt x="3782393" y="281568"/>
                  </a:moveTo>
                  <a:lnTo>
                    <a:pt x="3777498" y="295415"/>
                  </a:lnTo>
                  <a:lnTo>
                    <a:pt x="3777499" y="295415"/>
                  </a:lnTo>
                  <a:close/>
                  <a:moveTo>
                    <a:pt x="3769073" y="24486"/>
                  </a:moveTo>
                  <a:lnTo>
                    <a:pt x="3766810" y="74129"/>
                  </a:lnTo>
                  <a:cubicBezTo>
                    <a:pt x="3767733" y="91492"/>
                    <a:pt x="3770043" y="108703"/>
                    <a:pt x="3772734" y="125861"/>
                  </a:cubicBezTo>
                  <a:lnTo>
                    <a:pt x="3777129" y="153387"/>
                  </a:lnTo>
                  <a:lnTo>
                    <a:pt x="3785402" y="228944"/>
                  </a:lnTo>
                  <a:lnTo>
                    <a:pt x="3780943" y="177271"/>
                  </a:lnTo>
                  <a:lnTo>
                    <a:pt x="3777129" y="153387"/>
                  </a:lnTo>
                  <a:lnTo>
                    <a:pt x="3776930" y="151569"/>
                  </a:lnTo>
                  <a:cubicBezTo>
                    <a:pt x="3772700" y="125876"/>
                    <a:pt x="3768195" y="100174"/>
                    <a:pt x="3766811" y="74129"/>
                  </a:cubicBezTo>
                  <a:close/>
                  <a:moveTo>
                    <a:pt x="3766492" y="0"/>
                  </a:moveTo>
                  <a:lnTo>
                    <a:pt x="4230600" y="0"/>
                  </a:lnTo>
                  <a:lnTo>
                    <a:pt x="4229473" y="2817"/>
                  </a:lnTo>
                  <a:cubicBezTo>
                    <a:pt x="4221092" y="21486"/>
                    <a:pt x="4218423" y="43012"/>
                    <a:pt x="4215375" y="63587"/>
                  </a:cubicBezTo>
                  <a:cubicBezTo>
                    <a:pt x="4209851" y="101308"/>
                    <a:pt x="4206421" y="139219"/>
                    <a:pt x="4201468" y="176939"/>
                  </a:cubicBezTo>
                  <a:cubicBezTo>
                    <a:pt x="4200325" y="184941"/>
                    <a:pt x="4198231" y="194085"/>
                    <a:pt x="4193466" y="200182"/>
                  </a:cubicBezTo>
                  <a:cubicBezTo>
                    <a:pt x="4161461" y="241901"/>
                    <a:pt x="4152508" y="292579"/>
                    <a:pt x="4155554" y="340774"/>
                  </a:cubicBezTo>
                  <a:cubicBezTo>
                    <a:pt x="4157843" y="378686"/>
                    <a:pt x="4159557" y="415835"/>
                    <a:pt x="4156319" y="453364"/>
                  </a:cubicBezTo>
                  <a:cubicBezTo>
                    <a:pt x="4156127" y="456222"/>
                    <a:pt x="4156509" y="460032"/>
                    <a:pt x="4158033" y="462126"/>
                  </a:cubicBezTo>
                  <a:cubicBezTo>
                    <a:pt x="4168129" y="475081"/>
                    <a:pt x="4168891" y="488607"/>
                    <a:pt x="4170605" y="505182"/>
                  </a:cubicBezTo>
                  <a:cubicBezTo>
                    <a:pt x="4173083" y="528615"/>
                    <a:pt x="4171367" y="550141"/>
                    <a:pt x="4167177" y="571860"/>
                  </a:cubicBezTo>
                  <a:cubicBezTo>
                    <a:pt x="4164129" y="587672"/>
                    <a:pt x="4157843" y="603673"/>
                    <a:pt x="4149840" y="617772"/>
                  </a:cubicBezTo>
                  <a:cubicBezTo>
                    <a:pt x="4138600" y="637392"/>
                    <a:pt x="4134220" y="656255"/>
                    <a:pt x="4149078" y="674923"/>
                  </a:cubicBezTo>
                  <a:cubicBezTo>
                    <a:pt x="4164891" y="695116"/>
                    <a:pt x="4159367" y="717977"/>
                    <a:pt x="4159937" y="740268"/>
                  </a:cubicBezTo>
                  <a:cubicBezTo>
                    <a:pt x="4160129" y="749982"/>
                    <a:pt x="4159747" y="760270"/>
                    <a:pt x="4162223" y="769605"/>
                  </a:cubicBezTo>
                  <a:cubicBezTo>
                    <a:pt x="4169273" y="796655"/>
                    <a:pt x="4179941" y="822756"/>
                    <a:pt x="4184703" y="850189"/>
                  </a:cubicBezTo>
                  <a:cubicBezTo>
                    <a:pt x="4187370" y="865430"/>
                    <a:pt x="4182607" y="882384"/>
                    <a:pt x="4179179" y="898198"/>
                  </a:cubicBezTo>
                  <a:cubicBezTo>
                    <a:pt x="4175559" y="914200"/>
                    <a:pt x="4170035" y="930011"/>
                    <a:pt x="4164319" y="945444"/>
                  </a:cubicBezTo>
                  <a:cubicBezTo>
                    <a:pt x="4160509" y="955920"/>
                    <a:pt x="4156889" y="967350"/>
                    <a:pt x="4150030" y="975733"/>
                  </a:cubicBezTo>
                  <a:cubicBezTo>
                    <a:pt x="4134410" y="994785"/>
                    <a:pt x="4131742" y="1014406"/>
                    <a:pt x="4139934" y="1036887"/>
                  </a:cubicBezTo>
                  <a:cubicBezTo>
                    <a:pt x="4141268" y="1040315"/>
                    <a:pt x="4141268" y="1044315"/>
                    <a:pt x="4141458" y="1048125"/>
                  </a:cubicBezTo>
                  <a:cubicBezTo>
                    <a:pt x="4145458" y="1109091"/>
                    <a:pt x="4147936" y="1170051"/>
                    <a:pt x="4154032" y="1230633"/>
                  </a:cubicBezTo>
                  <a:cubicBezTo>
                    <a:pt x="4156509" y="1255206"/>
                    <a:pt x="4167367" y="1278829"/>
                    <a:pt x="4174225" y="1303024"/>
                  </a:cubicBezTo>
                  <a:cubicBezTo>
                    <a:pt x="4175559" y="1307978"/>
                    <a:pt x="4177655" y="1313504"/>
                    <a:pt x="4176701" y="1318456"/>
                  </a:cubicBezTo>
                  <a:cubicBezTo>
                    <a:pt x="4167177" y="1372368"/>
                    <a:pt x="4181083" y="1422854"/>
                    <a:pt x="4199372" y="1472575"/>
                  </a:cubicBezTo>
                  <a:cubicBezTo>
                    <a:pt x="4201278" y="1477717"/>
                    <a:pt x="4200706" y="1484004"/>
                    <a:pt x="4200325" y="1489720"/>
                  </a:cubicBezTo>
                  <a:cubicBezTo>
                    <a:pt x="4198993" y="1505724"/>
                    <a:pt x="4192324" y="1523059"/>
                    <a:pt x="4196324" y="1537537"/>
                  </a:cubicBezTo>
                  <a:cubicBezTo>
                    <a:pt x="4207374" y="1576019"/>
                    <a:pt x="4220709" y="1614120"/>
                    <a:pt x="4237474" y="1650317"/>
                  </a:cubicBezTo>
                  <a:cubicBezTo>
                    <a:pt x="4254428" y="1687086"/>
                    <a:pt x="4268716" y="1721185"/>
                    <a:pt x="4251572" y="1763287"/>
                  </a:cubicBezTo>
                  <a:cubicBezTo>
                    <a:pt x="4244332" y="1781194"/>
                    <a:pt x="4249476" y="1804816"/>
                    <a:pt x="4251380" y="1825393"/>
                  </a:cubicBezTo>
                  <a:cubicBezTo>
                    <a:pt x="4252904" y="1840441"/>
                    <a:pt x="4261478" y="1854920"/>
                    <a:pt x="4261478" y="1869780"/>
                  </a:cubicBezTo>
                  <a:cubicBezTo>
                    <a:pt x="4261478" y="1909408"/>
                    <a:pt x="4271574" y="1944649"/>
                    <a:pt x="4292149" y="1978940"/>
                  </a:cubicBezTo>
                  <a:cubicBezTo>
                    <a:pt x="4300150" y="1992279"/>
                    <a:pt x="4294815" y="2013043"/>
                    <a:pt x="4296911" y="2030378"/>
                  </a:cubicBezTo>
                  <a:cubicBezTo>
                    <a:pt x="4299388" y="2048668"/>
                    <a:pt x="4301673" y="2067525"/>
                    <a:pt x="4307201" y="2085054"/>
                  </a:cubicBezTo>
                  <a:cubicBezTo>
                    <a:pt x="4321679" y="2130393"/>
                    <a:pt x="4338062" y="2175163"/>
                    <a:pt x="4353302" y="2220312"/>
                  </a:cubicBezTo>
                  <a:cubicBezTo>
                    <a:pt x="4365877" y="2257459"/>
                    <a:pt x="4355970" y="2294039"/>
                    <a:pt x="4350636" y="2330806"/>
                  </a:cubicBezTo>
                  <a:cubicBezTo>
                    <a:pt x="4347205" y="2353859"/>
                    <a:pt x="4339013" y="2375383"/>
                    <a:pt x="4351206" y="2401292"/>
                  </a:cubicBezTo>
                  <a:cubicBezTo>
                    <a:pt x="4362828" y="2426059"/>
                    <a:pt x="4360160" y="2457492"/>
                    <a:pt x="4366446" y="2485307"/>
                  </a:cubicBezTo>
                  <a:cubicBezTo>
                    <a:pt x="4371781" y="2508742"/>
                    <a:pt x="4380354" y="2531409"/>
                    <a:pt x="4388736" y="2554079"/>
                  </a:cubicBezTo>
                  <a:cubicBezTo>
                    <a:pt x="4400168" y="2584942"/>
                    <a:pt x="4412167" y="2615421"/>
                    <a:pt x="4406453" y="2649143"/>
                  </a:cubicBezTo>
                  <a:cubicBezTo>
                    <a:pt x="4399976" y="2687436"/>
                    <a:pt x="4424359" y="2713723"/>
                    <a:pt x="4440554" y="2743826"/>
                  </a:cubicBezTo>
                  <a:cubicBezTo>
                    <a:pt x="4451603" y="2764590"/>
                    <a:pt x="4459795" y="2787259"/>
                    <a:pt x="4466653" y="2809930"/>
                  </a:cubicBezTo>
                  <a:cubicBezTo>
                    <a:pt x="4475607" y="2840219"/>
                    <a:pt x="4480941" y="2871462"/>
                    <a:pt x="4489705" y="2901943"/>
                  </a:cubicBezTo>
                  <a:cubicBezTo>
                    <a:pt x="4502848" y="2948047"/>
                    <a:pt x="4513137" y="2994722"/>
                    <a:pt x="4505897" y="3042728"/>
                  </a:cubicBezTo>
                  <a:cubicBezTo>
                    <a:pt x="4502659" y="3064827"/>
                    <a:pt x="4502848" y="3085403"/>
                    <a:pt x="4507613" y="3107500"/>
                  </a:cubicBezTo>
                  <a:cubicBezTo>
                    <a:pt x="4515422" y="3143695"/>
                    <a:pt x="4516376" y="3180844"/>
                    <a:pt x="4545521" y="3209993"/>
                  </a:cubicBezTo>
                  <a:cubicBezTo>
                    <a:pt x="4555811" y="3220280"/>
                    <a:pt x="4558477" y="3238758"/>
                    <a:pt x="4563811" y="3253809"/>
                  </a:cubicBezTo>
                  <a:cubicBezTo>
                    <a:pt x="4570099" y="3271145"/>
                    <a:pt x="4566858" y="3283908"/>
                    <a:pt x="4548570" y="3293244"/>
                  </a:cubicBezTo>
                  <a:cubicBezTo>
                    <a:pt x="4540379" y="3297434"/>
                    <a:pt x="4532378" y="3309437"/>
                    <a:pt x="4531043" y="3318771"/>
                  </a:cubicBezTo>
                  <a:cubicBezTo>
                    <a:pt x="4527043" y="3346776"/>
                    <a:pt x="4532950" y="3372495"/>
                    <a:pt x="4545904" y="3399546"/>
                  </a:cubicBezTo>
                  <a:cubicBezTo>
                    <a:pt x="4558096" y="3424883"/>
                    <a:pt x="4556762" y="3456508"/>
                    <a:pt x="4561524" y="3485275"/>
                  </a:cubicBezTo>
                  <a:cubicBezTo>
                    <a:pt x="4564954" y="3505657"/>
                    <a:pt x="4572002" y="3526042"/>
                    <a:pt x="4572002" y="3546617"/>
                  </a:cubicBezTo>
                  <a:cubicBezTo>
                    <a:pt x="4572002" y="3572146"/>
                    <a:pt x="4565907" y="3597482"/>
                    <a:pt x="4563620" y="3623201"/>
                  </a:cubicBezTo>
                  <a:cubicBezTo>
                    <a:pt x="4561716" y="3643204"/>
                    <a:pt x="4562478" y="3663589"/>
                    <a:pt x="4560192" y="3683591"/>
                  </a:cubicBezTo>
                  <a:cubicBezTo>
                    <a:pt x="4558477" y="3699976"/>
                    <a:pt x="4554096" y="3716168"/>
                    <a:pt x="4550476" y="3732361"/>
                  </a:cubicBezTo>
                  <a:cubicBezTo>
                    <a:pt x="4549142" y="3738267"/>
                    <a:pt x="4543998" y="3744173"/>
                    <a:pt x="4544759" y="3749506"/>
                  </a:cubicBezTo>
                  <a:cubicBezTo>
                    <a:pt x="4552953" y="3802467"/>
                    <a:pt x="4516376" y="3840569"/>
                    <a:pt x="4500182" y="3885338"/>
                  </a:cubicBezTo>
                  <a:cubicBezTo>
                    <a:pt x="4483035" y="3932394"/>
                    <a:pt x="4456748" y="3977925"/>
                    <a:pt x="4464557" y="4030503"/>
                  </a:cubicBezTo>
                  <a:cubicBezTo>
                    <a:pt x="4469319" y="4062318"/>
                    <a:pt x="4480369" y="4092989"/>
                    <a:pt x="4487039" y="4124614"/>
                  </a:cubicBezTo>
                  <a:cubicBezTo>
                    <a:pt x="4489324" y="4135854"/>
                    <a:pt x="4488943" y="4148427"/>
                    <a:pt x="4486656" y="4159667"/>
                  </a:cubicBezTo>
                  <a:cubicBezTo>
                    <a:pt x="4476177" y="4213961"/>
                    <a:pt x="4474653" y="4267493"/>
                    <a:pt x="4491801" y="4320837"/>
                  </a:cubicBezTo>
                  <a:cubicBezTo>
                    <a:pt x="4494659" y="4329979"/>
                    <a:pt x="4497325" y="4339695"/>
                    <a:pt x="4497325" y="4349222"/>
                  </a:cubicBezTo>
                  <a:cubicBezTo>
                    <a:pt x="4497325" y="4401419"/>
                    <a:pt x="4493324" y="4452665"/>
                    <a:pt x="4474653" y="4502579"/>
                  </a:cubicBezTo>
                  <a:cubicBezTo>
                    <a:pt x="4468368" y="4519343"/>
                    <a:pt x="4472368" y="4539728"/>
                    <a:pt x="4470844" y="4558207"/>
                  </a:cubicBezTo>
                  <a:cubicBezTo>
                    <a:pt x="4469511" y="4575351"/>
                    <a:pt x="4468940" y="4592878"/>
                    <a:pt x="4464557" y="4609452"/>
                  </a:cubicBezTo>
                  <a:cubicBezTo>
                    <a:pt x="4458082" y="4633647"/>
                    <a:pt x="4457320" y="4656126"/>
                    <a:pt x="4463033" y="4681083"/>
                  </a:cubicBezTo>
                  <a:cubicBezTo>
                    <a:pt x="4468368" y="4704895"/>
                    <a:pt x="4465702" y="4730614"/>
                    <a:pt x="4465891" y="4755381"/>
                  </a:cubicBezTo>
                  <a:cubicBezTo>
                    <a:pt x="4466082" y="4783004"/>
                    <a:pt x="4466272" y="4810627"/>
                    <a:pt x="4465319" y="4838250"/>
                  </a:cubicBezTo>
                  <a:cubicBezTo>
                    <a:pt x="4464940" y="4849300"/>
                    <a:pt x="4457320" y="4861873"/>
                    <a:pt x="4460367" y="4871019"/>
                  </a:cubicBezTo>
                  <a:cubicBezTo>
                    <a:pt x="4470653" y="4900546"/>
                    <a:pt x="4458271" y="4930075"/>
                    <a:pt x="4463795" y="4959602"/>
                  </a:cubicBezTo>
                  <a:cubicBezTo>
                    <a:pt x="4466653" y="4974082"/>
                    <a:pt x="4458844" y="4990465"/>
                    <a:pt x="4458082" y="5006086"/>
                  </a:cubicBezTo>
                  <a:cubicBezTo>
                    <a:pt x="4456748" y="5031614"/>
                    <a:pt x="4457320" y="5057141"/>
                    <a:pt x="4456937" y="5082670"/>
                  </a:cubicBezTo>
                  <a:cubicBezTo>
                    <a:pt x="4456748" y="5091052"/>
                    <a:pt x="4455986" y="5099245"/>
                    <a:pt x="4455603" y="5107627"/>
                  </a:cubicBezTo>
                  <a:cubicBezTo>
                    <a:pt x="4455223" y="5115057"/>
                    <a:pt x="4453508" y="5122867"/>
                    <a:pt x="4454840" y="5129916"/>
                  </a:cubicBezTo>
                  <a:cubicBezTo>
                    <a:pt x="4459605" y="5155445"/>
                    <a:pt x="4467415" y="5180591"/>
                    <a:pt x="4470464" y="5206308"/>
                  </a:cubicBezTo>
                  <a:cubicBezTo>
                    <a:pt x="4473130" y="5228597"/>
                    <a:pt x="4469511" y="5251650"/>
                    <a:pt x="4471415" y="5274129"/>
                  </a:cubicBezTo>
                  <a:cubicBezTo>
                    <a:pt x="4474653" y="5313754"/>
                    <a:pt x="4480369" y="5353379"/>
                    <a:pt x="4483990" y="5393005"/>
                  </a:cubicBezTo>
                  <a:cubicBezTo>
                    <a:pt x="4484752" y="5401579"/>
                    <a:pt x="4479988" y="5410531"/>
                    <a:pt x="4479607" y="5419295"/>
                  </a:cubicBezTo>
                  <a:cubicBezTo>
                    <a:pt x="4478656" y="5446728"/>
                    <a:pt x="4478464" y="5474161"/>
                    <a:pt x="4477894" y="5501594"/>
                  </a:cubicBezTo>
                  <a:cubicBezTo>
                    <a:pt x="4477702" y="5517215"/>
                    <a:pt x="4478273" y="5533027"/>
                    <a:pt x="4476560" y="5548460"/>
                  </a:cubicBezTo>
                  <a:cubicBezTo>
                    <a:pt x="4474273" y="5568842"/>
                    <a:pt x="4470844" y="5587321"/>
                    <a:pt x="4485703" y="5606372"/>
                  </a:cubicBezTo>
                  <a:cubicBezTo>
                    <a:pt x="4508755" y="5635711"/>
                    <a:pt x="4499801" y="5673050"/>
                    <a:pt x="4505134" y="5706959"/>
                  </a:cubicBezTo>
                  <a:cubicBezTo>
                    <a:pt x="4506468" y="5715723"/>
                    <a:pt x="4506659" y="5724678"/>
                    <a:pt x="4508183" y="5733440"/>
                  </a:cubicBezTo>
                  <a:cubicBezTo>
                    <a:pt x="4511041" y="5749634"/>
                    <a:pt x="4514279" y="5765635"/>
                    <a:pt x="4517519" y="5781830"/>
                  </a:cubicBezTo>
                  <a:cubicBezTo>
                    <a:pt x="4518089" y="5784686"/>
                    <a:pt x="4518281" y="5787924"/>
                    <a:pt x="4519234" y="5790592"/>
                  </a:cubicBezTo>
                  <a:cubicBezTo>
                    <a:pt x="4527233" y="5815169"/>
                    <a:pt x="4536378" y="5839361"/>
                    <a:pt x="4542855" y="5864318"/>
                  </a:cubicBezTo>
                  <a:cubicBezTo>
                    <a:pt x="4546095" y="5876511"/>
                    <a:pt x="4546476" y="5890037"/>
                    <a:pt x="4544759" y="5902610"/>
                  </a:cubicBezTo>
                  <a:cubicBezTo>
                    <a:pt x="4539808" y="5939377"/>
                    <a:pt x="4537712" y="5975764"/>
                    <a:pt x="4544951" y="6012723"/>
                  </a:cubicBezTo>
                  <a:cubicBezTo>
                    <a:pt x="4547808" y="6027392"/>
                    <a:pt x="4543045" y="6043776"/>
                    <a:pt x="4541332" y="6059397"/>
                  </a:cubicBezTo>
                  <a:cubicBezTo>
                    <a:pt x="4536759" y="6096736"/>
                    <a:pt x="4531805" y="6134075"/>
                    <a:pt x="4527426" y="6171605"/>
                  </a:cubicBezTo>
                  <a:cubicBezTo>
                    <a:pt x="4524758" y="6195037"/>
                    <a:pt x="4523234" y="6218660"/>
                    <a:pt x="4520568" y="6242093"/>
                  </a:cubicBezTo>
                  <a:cubicBezTo>
                    <a:pt x="4517327" y="6269144"/>
                    <a:pt x="4512375" y="6296005"/>
                    <a:pt x="4509706" y="6323058"/>
                  </a:cubicBezTo>
                  <a:cubicBezTo>
                    <a:pt x="4506659" y="6353919"/>
                    <a:pt x="4506089" y="6384972"/>
                    <a:pt x="4502848" y="6415833"/>
                  </a:cubicBezTo>
                  <a:cubicBezTo>
                    <a:pt x="4496563" y="6472225"/>
                    <a:pt x="4489132" y="6528424"/>
                    <a:pt x="4482084" y="6584812"/>
                  </a:cubicBezTo>
                  <a:cubicBezTo>
                    <a:pt x="4475226" y="6639488"/>
                    <a:pt x="4469129" y="6694164"/>
                    <a:pt x="4460557" y="6748458"/>
                  </a:cubicBezTo>
                  <a:cubicBezTo>
                    <a:pt x="4456937" y="6771319"/>
                    <a:pt x="4447030" y="6793035"/>
                    <a:pt x="4441507" y="6815516"/>
                  </a:cubicBezTo>
                  <a:lnTo>
                    <a:pt x="4431806" y="6858001"/>
                  </a:lnTo>
                  <a:lnTo>
                    <a:pt x="4259554" y="6858001"/>
                  </a:lnTo>
                  <a:lnTo>
                    <a:pt x="4259554" y="6858002"/>
                  </a:lnTo>
                  <a:lnTo>
                    <a:pt x="0" y="6858002"/>
                  </a:lnTo>
                  <a:lnTo>
                    <a:pt x="0" y="2"/>
                  </a:lnTo>
                  <a:lnTo>
                    <a:pt x="3766492" y="1"/>
                  </a:lnTo>
                  <a:lnTo>
                    <a:pt x="3769210" y="21486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CEDE579A-0A12-4A10-85D4-A8DA1663B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97284" y="-1"/>
              <a:ext cx="884241" cy="6858002"/>
              <a:chOff x="3697284" y="-1"/>
              <a:chExt cx="884241" cy="6858002"/>
            </a:xfrm>
          </p:grpSpPr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15CA79E3-BA58-419A-8541-7498AC2633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-1"/>
                <a:ext cx="884241" cy="6858001"/>
                <a:chOff x="3697284" y="-1"/>
                <a:chExt cx="884241" cy="6858001"/>
              </a:xfrm>
              <a:solidFill>
                <a:srgbClr val="FFFFFF"/>
              </a:solidFill>
              <a:effectLst/>
            </p:grpSpPr>
            <p:sp>
              <p:nvSpPr>
                <p:cNvPr id="19" name="Freeform: Shape 18">
                  <a:extLst>
                    <a:ext uri="{FF2B5EF4-FFF2-40B4-BE49-F238E27FC236}">
                      <a16:creationId xmlns:a16="http://schemas.microsoft.com/office/drawing/2014/main" id="{2348C622-BC44-4959-B64E-427015FD1FF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0" name="Freeform: Shape 19">
                  <a:extLst>
                    <a:ext uri="{FF2B5EF4-FFF2-40B4-BE49-F238E27FC236}">
                      <a16:creationId xmlns:a16="http://schemas.microsoft.com/office/drawing/2014/main" id="{F8841A98-AA1D-4F65-A368-EF31110B07C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6" name="Group 15">
                <a:extLst>
                  <a:ext uri="{FF2B5EF4-FFF2-40B4-BE49-F238E27FC236}">
                    <a16:creationId xmlns:a16="http://schemas.microsoft.com/office/drawing/2014/main" id="{E6609F08-9B2C-4879-AC68-E3E537BED7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0"/>
                <a:ext cx="884241" cy="6858001"/>
                <a:chOff x="3697284" y="-1"/>
                <a:chExt cx="884241" cy="6858001"/>
              </a:xfrm>
              <a:blipFill>
                <a:blip r:embed="rId2">
                  <a:alphaModFix amt="57000"/>
                </a:blip>
                <a:tile tx="0" ty="0" sx="100000" sy="100000" flip="none" algn="tl"/>
              </a:blipFill>
              <a:effectLst/>
            </p:grpSpPr>
            <p:sp>
              <p:nvSpPr>
                <p:cNvPr id="17" name="Freeform: Shape 16">
                  <a:extLst>
                    <a:ext uri="{FF2B5EF4-FFF2-40B4-BE49-F238E27FC236}">
                      <a16:creationId xmlns:a16="http://schemas.microsoft.com/office/drawing/2014/main" id="{6910EFC9-D70D-42FD-BCCD-AB1F710BFD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8" name="Freeform: Shape 17">
                  <a:extLst>
                    <a:ext uri="{FF2B5EF4-FFF2-40B4-BE49-F238E27FC236}">
                      <a16:creationId xmlns:a16="http://schemas.microsoft.com/office/drawing/2014/main" id="{83BEF371-1E22-4C4F-A62F-AC6B92CAE0B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100" y="1641752"/>
            <a:ext cx="1991915" cy="4384188"/>
          </a:xfrm>
        </p:spPr>
        <p:txBody>
          <a:bodyPr anchor="t"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Zero-shot, One-shot, Few-shot Prompting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134E95-CFB2-DD9F-227A-A180497068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3549410"/>
              </p:ext>
            </p:extLst>
          </p:nvPr>
        </p:nvGraphicFramePr>
        <p:xfrm>
          <a:off x="3924300" y="841375"/>
          <a:ext cx="4591050" cy="51845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6646FC9-C66D-4EC7-8310-0DD4ACC49C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3473CF9-37EB-43E7-89EF-D2D1C53D1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7711" y="221673"/>
            <a:ext cx="6288577" cy="1332634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804DA9-88E2-BB48-F672-76595F043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7340" y="310343"/>
            <a:ext cx="5989320" cy="8688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3500"/>
              <a:t>What is zero shot then?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586B4EF9-43BA-4655-A6FF-1D8E21574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62332" y="1211407"/>
            <a:ext cx="5419335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2791541-B0D2-BFC0-7E25-515FF9C274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179" y="2830286"/>
            <a:ext cx="4197096" cy="2950027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C9F0EAE-1ADC-E246-4F0F-3F39E2E81F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657725" y="2830286"/>
            <a:ext cx="4388303" cy="2950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21065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In-Context Learning (ICL)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73629"/>
            <a:ext cx="8229600" cy="4525963"/>
          </a:xfrm>
        </p:spPr>
        <p:txBody>
          <a:bodyPr>
            <a:normAutofit/>
          </a:bodyPr>
          <a:lstStyle/>
          <a:p>
            <a:endParaRPr dirty="0"/>
          </a:p>
          <a:p>
            <a:r>
              <a:rPr dirty="0"/>
              <a:t>Definition: model learns task </a:t>
            </a:r>
            <a:r>
              <a:rPr dirty="0" err="1"/>
              <a:t>behaviour</a:t>
            </a:r>
            <a:r>
              <a:rPr dirty="0"/>
              <a:t> from examples provided in the same prompt.</a:t>
            </a:r>
          </a:p>
          <a:p>
            <a:r>
              <a:rPr dirty="0"/>
              <a:t>The model infers mapping patterns (input → output) from examples without retraining.</a:t>
            </a:r>
          </a:p>
          <a:p>
            <a:r>
              <a:rPr dirty="0"/>
              <a:t>ICL underpins few-shot prompting and reasoning tasks.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Designing Effective Prompts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/>
          </a:p>
          <a:p>
            <a:r>
              <a:t>State clear role and objective (e.g., 'You are a data analyst...').</a:t>
            </a:r>
          </a:p>
          <a:p>
            <a:r>
              <a:t>Use delimiters to separate instruction and data (e.g., triple backticks).</a:t>
            </a:r>
          </a:p>
          <a:p>
            <a:r>
              <a:t>Specify output structure, format, and language.</a:t>
            </a:r>
          </a:p>
          <a:p>
            <a:r>
              <a:t>Include constraints and refusal conditions ('If unsure, say “insufficient data”').</a:t>
            </a:r>
          </a:p>
          <a:p>
            <a:r>
              <a:t>Iterate: refine prompts based on observed model behaviour.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Prompt Patterns &amp; Templates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dirty="0"/>
          </a:p>
          <a:p>
            <a:r>
              <a:rPr dirty="0"/>
              <a:t>Instructional: 'Classify the sentiment of the following text...'.</a:t>
            </a:r>
          </a:p>
          <a:p>
            <a:r>
              <a:rPr dirty="0"/>
              <a:t>Role-based: 'You are a strict proofreader; correct the errors below...'.</a:t>
            </a:r>
          </a:p>
          <a:p>
            <a:r>
              <a:rPr dirty="0"/>
              <a:t>Chain-of-thought: 'Explain reasoning step by step before answering...'.</a:t>
            </a:r>
          </a:p>
          <a:p>
            <a:r>
              <a:rPr dirty="0"/>
              <a:t>Extraction: 'Extract key-value pairs in JSON format...'.</a:t>
            </a:r>
          </a:p>
          <a:p>
            <a:r>
              <a:rPr dirty="0"/>
              <a:t>Classification: 'Assign a label from [Positive, Negative, Neutral]...'.</a:t>
            </a:r>
          </a:p>
          <a:p>
            <a:r>
              <a:rPr dirty="0"/>
              <a:t>[Placeholder: sample prompt table]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Format Control — Structured Outputs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dirty="0"/>
          </a:p>
          <a:p>
            <a:r>
              <a:rPr dirty="0"/>
              <a:t>To integrate LLMs into systems, outputs must be machine-readable.</a:t>
            </a:r>
          </a:p>
          <a:p>
            <a:r>
              <a:rPr dirty="0"/>
              <a:t>Use strict schema prompts: 'Respond only with valid JSON in this format: {...}'.</a:t>
            </a:r>
          </a:p>
          <a:p>
            <a:r>
              <a:rPr dirty="0"/>
              <a:t>Include a single correct example before asking for new output.</a:t>
            </a:r>
          </a:p>
          <a:p>
            <a:r>
              <a:rPr dirty="0"/>
              <a:t>Specify: 'Output JSON only — no explanation.'</a:t>
            </a:r>
          </a:p>
          <a:p>
            <a:r>
              <a:rPr dirty="0"/>
              <a:t>[Example placeholder: JSON schema prompt snippet]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Advanced Prompting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/>
          </a:p>
          <a:p>
            <a:r>
              <a:t>Self-consistency: run multiple reasoning paths and aggregate answers.</a:t>
            </a:r>
          </a:p>
          <a:p>
            <a:r>
              <a:t>Chain-of-thought (CoT): encourage explicit reasoning steps.</a:t>
            </a:r>
          </a:p>
          <a:p>
            <a:r>
              <a:t>Dynamic prompting: adapt prompts using retrieved context (RAG).</a:t>
            </a:r>
          </a:p>
          <a:p>
            <a:r>
              <a:t>Tool use: instruct model to call APIs or code snippets when needed.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Mini Case Study — Improving a QA Prompt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dirty="0"/>
          </a:p>
          <a:p>
            <a:r>
              <a:rPr dirty="0"/>
              <a:t>Initial prompt: 'Answer the question based on the text.' → vague.</a:t>
            </a:r>
          </a:p>
          <a:p>
            <a:r>
              <a:rPr dirty="0"/>
              <a:t>Improved: 'You are a factual QA model. Answer only if the answer is in the text; otherwise reply “Not found.”'</a:t>
            </a:r>
          </a:p>
          <a:p>
            <a:r>
              <a:rPr dirty="0"/>
              <a:t>Add formatting: 'Output in JSON with keys {answer, confidence}'</a:t>
            </a:r>
          </a:p>
          <a:p>
            <a:r>
              <a:rPr dirty="0"/>
              <a:t>Include one short example (few-shot) before the new query.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Activity: Prompt Surgery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dirty="0"/>
          </a:p>
          <a:p>
            <a:r>
              <a:rPr dirty="0"/>
              <a:t>Take a poorly performing prompt and rewrite it to:</a:t>
            </a:r>
          </a:p>
          <a:p>
            <a:r>
              <a:rPr dirty="0"/>
              <a:t>Specify task and constraints clearly</a:t>
            </a:r>
          </a:p>
          <a:p>
            <a:r>
              <a:rPr dirty="0"/>
              <a:t>Use delimiters for input text</a:t>
            </a:r>
          </a:p>
          <a:p>
            <a:r>
              <a:rPr dirty="0"/>
              <a:t>Enforce structured output (JSON, list, or table)</a:t>
            </a:r>
          </a:p>
          <a:p>
            <a:r>
              <a:rPr dirty="0"/>
              <a:t>Add one concise demonstration example</a:t>
            </a:r>
          </a:p>
          <a:p>
            <a:endParaRPr dirty="0"/>
          </a:p>
          <a:p>
            <a:r>
              <a:rPr dirty="0"/>
              <a:t>Test your revised prompt and observe output changes.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29CDB-A742-88EB-9CEE-DA2CDB834F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Hugging Face</a:t>
            </a:r>
          </a:p>
        </p:txBody>
      </p:sp>
    </p:spTree>
    <p:extLst>
      <p:ext uri="{BB962C8B-B14F-4D97-AF65-F5344CB8AC3E}">
        <p14:creationId xmlns:p14="http://schemas.microsoft.com/office/powerpoint/2010/main" val="118352989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C4A4A-C360-C4A0-608B-4E92FD39A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344" y="1728216"/>
            <a:ext cx="2702052" cy="3394710"/>
          </a:xfrm>
        </p:spPr>
        <p:txBody>
          <a:bodyPr>
            <a:normAutofit/>
          </a:bodyPr>
          <a:lstStyle/>
          <a:p>
            <a:r>
              <a:rPr lang="en-GB" sz="3000" dirty="0"/>
              <a:t>What is Hugging Face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55201F-CF69-82AE-599F-57230C6119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4480220"/>
              </p:ext>
            </p:extLst>
          </p:nvPr>
        </p:nvGraphicFramePr>
        <p:xfrm>
          <a:off x="3977640" y="1364741"/>
          <a:ext cx="4773168" cy="46877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12254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4B22-ADB4-7989-1460-685277F9A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Hugging Face Ecosystem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05C77-CA17-122D-2CB3-105840C666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Transformers library: for using and fine-tuning pre-trained models.</a:t>
            </a:r>
          </a:p>
          <a:p>
            <a:r>
              <a:rPr lang="en-GB" dirty="0"/>
              <a:t>Datasets library: easy access to standard datasets for NLP tasks.</a:t>
            </a:r>
          </a:p>
          <a:p>
            <a:r>
              <a:rPr lang="en-GB" dirty="0"/>
              <a:t>Model Hub: hosts &gt;500,000 models.</a:t>
            </a:r>
          </a:p>
          <a:p>
            <a:r>
              <a:rPr lang="en-GB" dirty="0"/>
              <a:t>Spaces: web apps for demos using </a:t>
            </a:r>
            <a:r>
              <a:rPr lang="en-GB" dirty="0" err="1"/>
              <a:t>Gradio</a:t>
            </a:r>
            <a:r>
              <a:rPr lang="en-GB" dirty="0"/>
              <a:t>/</a:t>
            </a:r>
            <a:r>
              <a:rPr lang="en-GB" dirty="0" err="1"/>
              <a:t>Streamlit</a:t>
            </a:r>
            <a:r>
              <a:rPr lang="en-GB" dirty="0"/>
              <a:t>.</a:t>
            </a:r>
          </a:p>
          <a:p>
            <a:r>
              <a:rPr lang="en-GB" dirty="0"/>
              <a:t>Inference API: hosted endpoints for production.</a:t>
            </a:r>
          </a:p>
        </p:txBody>
      </p:sp>
    </p:spTree>
    <p:extLst>
      <p:ext uri="{BB962C8B-B14F-4D97-AF65-F5344CB8AC3E}">
        <p14:creationId xmlns:p14="http://schemas.microsoft.com/office/powerpoint/2010/main" val="404848716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6EB11-414F-75B4-CEFE-C073957F2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Model Hub Overview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5CE1A4-6C46-D73C-7693-48EDB3906E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Search for models by task, language, or architecture.</a:t>
            </a:r>
          </a:p>
          <a:p>
            <a:r>
              <a:rPr lang="en-GB" dirty="0"/>
              <a:t>Examples of popular model types:</a:t>
            </a:r>
          </a:p>
          <a:p>
            <a:pPr lvl="1"/>
            <a:r>
              <a:rPr lang="en-GB" dirty="0" err="1"/>
              <a:t>bert</a:t>
            </a:r>
            <a:r>
              <a:rPr lang="en-GB" dirty="0"/>
              <a:t>-base-uncased — encoder-only model for text representation.</a:t>
            </a:r>
          </a:p>
          <a:p>
            <a:pPr lvl="1"/>
            <a:r>
              <a:rPr lang="en-GB" dirty="0"/>
              <a:t>t5-base, flan-t5-base — encoder-decoder models for generation.</a:t>
            </a:r>
          </a:p>
          <a:p>
            <a:pPr lvl="1"/>
            <a:r>
              <a:rPr lang="en-GB" dirty="0"/>
              <a:t>gpt2, </a:t>
            </a:r>
            <a:r>
              <a:rPr lang="en-GB" dirty="0" err="1"/>
              <a:t>mistralai</a:t>
            </a:r>
            <a:r>
              <a:rPr lang="en-GB" dirty="0"/>
              <a:t>/Mistral-7B, meta-llama/Llama-3 — decoder-only generative LLMs.</a:t>
            </a:r>
          </a:p>
          <a:p>
            <a:r>
              <a:rPr lang="en-GB" dirty="0"/>
              <a:t>Each model card includes: </a:t>
            </a:r>
          </a:p>
          <a:p>
            <a:pPr lvl="1"/>
            <a:r>
              <a:rPr lang="en-GB" dirty="0"/>
              <a:t>Model description</a:t>
            </a:r>
          </a:p>
          <a:p>
            <a:pPr lvl="1"/>
            <a:r>
              <a:rPr lang="en-GB" dirty="0"/>
              <a:t>Training data details</a:t>
            </a:r>
          </a:p>
          <a:p>
            <a:pPr lvl="1"/>
            <a:r>
              <a:rPr lang="en-GB" dirty="0"/>
              <a:t>Example usage code</a:t>
            </a:r>
          </a:p>
        </p:txBody>
      </p:sp>
    </p:spTree>
    <p:extLst>
      <p:ext uri="{BB962C8B-B14F-4D97-AF65-F5344CB8AC3E}">
        <p14:creationId xmlns:p14="http://schemas.microsoft.com/office/powerpoint/2010/main" val="80595879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E6B41C-3701-5DA0-3042-A4ACDDAA4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Class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64F293-601B-C756-78B2-921381220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Autofit/>
          </a:bodyPr>
          <a:lstStyle/>
          <a:p>
            <a:r>
              <a:rPr lang="en-GB" sz="2400" dirty="0"/>
              <a:t>Use any suitable model from Hugging Face and perform simple sentiment classification task.</a:t>
            </a:r>
          </a:p>
          <a:p>
            <a:r>
              <a:rPr lang="en-GB" sz="2400" dirty="0"/>
              <a:t>Follow this link to find example code:</a:t>
            </a:r>
            <a:br>
              <a:rPr lang="en-GB" sz="2400" dirty="0"/>
            </a:br>
            <a:r>
              <a:rPr lang="en-GB" sz="2400" dirty="0"/>
              <a:t>https://colab.research.google.com/drive/1Z7k54tAB3gitPqMH6JxNLSEJ60hw1Toz?usp=sharing</a:t>
            </a:r>
          </a:p>
        </p:txBody>
      </p:sp>
      <p:pic>
        <p:nvPicPr>
          <p:cNvPr id="5" name="Picture 4" descr="Smiley face sticky notes">
            <a:extLst>
              <a:ext uri="{FF2B5EF4-FFF2-40B4-BE49-F238E27FC236}">
                <a16:creationId xmlns:a16="http://schemas.microsoft.com/office/drawing/2014/main" id="{234AF586-4B13-3248-06CF-1621E0AFD6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978" r="35472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30790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FEEB7B-50C6-BB7E-3AE8-B4B9ECB3F3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211287"/>
            <a:ext cx="9144000" cy="60960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4400" b="1" dirty="0"/>
              <a:t>Finetuning LLMs</a:t>
            </a:r>
          </a:p>
        </p:txBody>
      </p:sp>
    </p:spTree>
    <p:extLst>
      <p:ext uri="{BB962C8B-B14F-4D97-AF65-F5344CB8AC3E}">
        <p14:creationId xmlns:p14="http://schemas.microsoft.com/office/powerpoint/2010/main" val="419274265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rmAutofit/>
          </a:bodyPr>
          <a:lstStyle/>
          <a:p>
            <a:r>
              <a:rPr lang="en-GB" sz="3850"/>
              <a:t>What is Fine-Tuning?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2321" y="2227943"/>
            <a:ext cx="5033221" cy="3788227"/>
          </a:xfrm>
        </p:spPr>
        <p:txBody>
          <a:bodyPr anchor="ctr">
            <a:normAutofit/>
          </a:bodyPr>
          <a:lstStyle/>
          <a:p>
            <a:endParaRPr lang="en-GB" sz="2100"/>
          </a:p>
          <a:p>
            <a:r>
              <a:rPr lang="en-GB" sz="2100"/>
              <a:t>Fine-tuning: adapting a pretrained model to a specific downstream task.</a:t>
            </a:r>
          </a:p>
          <a:p>
            <a:r>
              <a:rPr lang="en-GB" sz="2100"/>
              <a:t>Model starts from general language knowledge gained during pretraining.</a:t>
            </a:r>
          </a:p>
          <a:p>
            <a:r>
              <a:rPr lang="en-GB" sz="2100"/>
              <a:t>Trained on a smaller, task-specific dataset to specialise behaviour.</a:t>
            </a:r>
          </a:p>
          <a:p>
            <a:r>
              <a:rPr lang="en-GB" sz="2100"/>
              <a:t>Example: general LLM → medical question-answering model.</a:t>
            </a:r>
          </a:p>
          <a:p>
            <a:r>
              <a:rPr lang="en-GB" sz="2100"/>
              <a:t>Fine-tuning = Transfer learning for LLMs.</a:t>
            </a:r>
          </a:p>
        </p:txBody>
      </p:sp>
      <p:pic>
        <p:nvPicPr>
          <p:cNvPr id="7" name="Graphic 6" descr="Minimise">
            <a:extLst>
              <a:ext uri="{FF2B5EF4-FFF2-40B4-BE49-F238E27FC236}">
                <a16:creationId xmlns:a16="http://schemas.microsoft.com/office/drawing/2014/main" id="{ABFA236A-1785-5B30-9A57-443804B00AE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/>
          <a:p>
            <a:r>
              <a:rPr lang="en-GB" sz="3500"/>
              <a:t>Why Fine-Tune Instead of Prompting?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6676" y="2481943"/>
            <a:ext cx="7626096" cy="3695020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r>
              <a:rPr lang="en-GB" sz="2000" dirty="0"/>
              <a:t>Prompting: steer model behaviour without changing weights.</a:t>
            </a:r>
          </a:p>
          <a:p>
            <a:r>
              <a:rPr lang="en-GB" sz="2000" dirty="0"/>
              <a:t>Fine-tuning: update weights for domain-specific or repetitive tasks.</a:t>
            </a:r>
          </a:p>
          <a:p>
            <a:r>
              <a:rPr lang="en-GB" sz="2000" dirty="0"/>
              <a:t>Use fine-tuning when:</a:t>
            </a:r>
          </a:p>
          <a:p>
            <a:pPr marL="400050" lvl="1" indent="0">
              <a:buNone/>
            </a:pPr>
            <a:r>
              <a:rPr lang="en-GB" sz="2000" dirty="0"/>
              <a:t>• Domain-specific language or terminology is critical.</a:t>
            </a:r>
          </a:p>
          <a:p>
            <a:pPr marL="400050" lvl="1" indent="0">
              <a:buNone/>
            </a:pPr>
            <a:r>
              <a:rPr lang="en-GB" sz="2000" dirty="0"/>
              <a:t>• Consistent tone or structured output is required.</a:t>
            </a:r>
          </a:p>
          <a:p>
            <a:pPr marL="400050" lvl="1" indent="0">
              <a:buNone/>
            </a:pPr>
            <a:r>
              <a:rPr lang="en-GB" sz="2000" dirty="0"/>
              <a:t>• You need the model to learn private/internal data.</a:t>
            </a:r>
          </a:p>
          <a:p>
            <a:r>
              <a:rPr lang="en-GB" sz="2000" dirty="0"/>
              <a:t>Prompting = temporary behaviour; Fine-tuning = permanent adaptation.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/>
          <a:p>
            <a:r>
              <a:rPr lang="en-GB" sz="3500"/>
              <a:t>Types of Fine-Tuning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401" y="1894115"/>
            <a:ext cx="7626096" cy="3695020"/>
          </a:xfrm>
        </p:spPr>
        <p:txBody>
          <a:bodyPr>
            <a:noAutofit/>
          </a:bodyPr>
          <a:lstStyle/>
          <a:p>
            <a:endParaRPr lang="en-GB" sz="2400" dirty="0"/>
          </a:p>
          <a:p>
            <a:r>
              <a:rPr lang="en-GB" sz="2400" dirty="0"/>
              <a:t>1. Full Fine-Tuning — all parameters are updated (resource intensive).</a:t>
            </a:r>
          </a:p>
          <a:p>
            <a:r>
              <a:rPr lang="en-GB" sz="2400" dirty="0"/>
              <a:t>2. Parameter-Efficient Fine-Tuning (PEFT) — only small subsets updated.</a:t>
            </a:r>
          </a:p>
          <a:p>
            <a:r>
              <a:rPr lang="en-GB" sz="2400" dirty="0"/>
              <a:t>3. Instruction Fine-Tuning — teach model to follow human instructions.</a:t>
            </a:r>
          </a:p>
          <a:p>
            <a:r>
              <a:rPr lang="en-GB" sz="2400" dirty="0"/>
              <a:t>PEFT enables fine-tuning on limited hardware using adapters or </a:t>
            </a:r>
            <a:r>
              <a:rPr lang="en-GB" sz="2400" dirty="0" err="1"/>
              <a:t>LoRA</a:t>
            </a:r>
            <a:r>
              <a:rPr lang="en-GB" sz="2400" dirty="0"/>
              <a:t>.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/>
          <a:p>
            <a:r>
              <a:rPr lang="en-GB" sz="3500"/>
              <a:t>Instruction Fine-Tuning — Teaching Models to Follow Directions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6676" y="2481943"/>
            <a:ext cx="7626096" cy="3695020"/>
          </a:xfrm>
        </p:spPr>
        <p:txBody>
          <a:bodyPr>
            <a:normAutofit fontScale="92500"/>
          </a:bodyPr>
          <a:lstStyle/>
          <a:p>
            <a:endParaRPr lang="en-GB" sz="1900" dirty="0"/>
          </a:p>
          <a:p>
            <a:r>
              <a:rPr lang="en-GB" sz="2400" dirty="0"/>
              <a:t>Objective: train models to follow natural-language instructions.</a:t>
            </a:r>
          </a:p>
          <a:p>
            <a:r>
              <a:rPr lang="en-GB" sz="2400" dirty="0"/>
              <a:t>Dataset contains (instruction, input, expected output) triplets.</a:t>
            </a:r>
          </a:p>
          <a:p>
            <a:r>
              <a:rPr lang="en-GB" sz="2400" dirty="0"/>
              <a:t>Example:</a:t>
            </a:r>
          </a:p>
          <a:p>
            <a:r>
              <a:rPr lang="en-GB" sz="2400" dirty="0"/>
              <a:t>Instruction: 'Summarise the following paragraph.'</a:t>
            </a:r>
          </a:p>
          <a:p>
            <a:r>
              <a:rPr lang="en-GB" sz="2400" dirty="0"/>
              <a:t>Input: &lt;article text&gt; → Output: &lt;summary&gt;.</a:t>
            </a:r>
          </a:p>
          <a:p>
            <a:r>
              <a:rPr lang="en-GB" sz="2400" dirty="0"/>
              <a:t>Effect: improves zero-shot performance on unseen tasks.</a:t>
            </a:r>
          </a:p>
          <a:p>
            <a:r>
              <a:rPr lang="en-GB" sz="2400" dirty="0"/>
              <a:t>Used by FLAN, T5, and ChatGPT instruction-tuned models.</a:t>
            </a: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/>
          <a:p>
            <a:r>
              <a:rPr lang="en-GB" sz="3500"/>
              <a:t>LoRA (Low-Rank Adaptation) — Efficient Fine-Tuning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6676" y="2481943"/>
            <a:ext cx="7626096" cy="3695020"/>
          </a:xfrm>
        </p:spPr>
        <p:txBody>
          <a:bodyPr>
            <a:normAutofit lnSpcReduction="10000"/>
          </a:bodyPr>
          <a:lstStyle/>
          <a:p>
            <a:endParaRPr lang="en-GB" sz="1900" dirty="0"/>
          </a:p>
          <a:p>
            <a:r>
              <a:rPr lang="en-GB" sz="2400" dirty="0" err="1"/>
              <a:t>LoRA</a:t>
            </a:r>
            <a:r>
              <a:rPr lang="en-GB" sz="2400" dirty="0"/>
              <a:t> adds small trainable matrices to frozen model layers.</a:t>
            </a:r>
          </a:p>
          <a:p>
            <a:r>
              <a:rPr lang="en-GB" sz="2400" dirty="0"/>
              <a:t>Only </a:t>
            </a:r>
            <a:r>
              <a:rPr lang="en-GB" sz="2400" dirty="0" err="1"/>
              <a:t>LoRA</a:t>
            </a:r>
            <a:r>
              <a:rPr lang="en-GB" sz="2400" dirty="0"/>
              <a:t> parameters are trained — base model remains unchanged.</a:t>
            </a:r>
          </a:p>
          <a:p>
            <a:r>
              <a:rPr lang="en-GB" sz="2400" dirty="0"/>
              <a:t>Reduces GPU memory and compute cost significantly.</a:t>
            </a:r>
          </a:p>
          <a:p>
            <a:r>
              <a:rPr lang="en-GB" sz="2400" dirty="0"/>
              <a:t>Allows multiple fine-tuned variants without duplicating the base model.</a:t>
            </a:r>
          </a:p>
          <a:p>
            <a:r>
              <a:rPr lang="en-GB" sz="2400" dirty="0"/>
              <a:t>Ideal for limited resources like Google </a:t>
            </a:r>
            <a:r>
              <a:rPr lang="en-GB" sz="2400" dirty="0" err="1"/>
              <a:t>Colab</a:t>
            </a:r>
            <a:r>
              <a:rPr lang="en-GB" sz="2400" dirty="0"/>
              <a:t> or research environments.</a:t>
            </a: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/>
          <a:p>
            <a:r>
              <a:rPr lang="en-GB" sz="3500"/>
              <a:t>Fine-Tuning Workflow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6676" y="2481943"/>
            <a:ext cx="7626096" cy="3695020"/>
          </a:xfrm>
        </p:spPr>
        <p:txBody>
          <a:bodyPr>
            <a:normAutofit lnSpcReduction="10000"/>
          </a:bodyPr>
          <a:lstStyle/>
          <a:p>
            <a:endParaRPr lang="en-GB" sz="1900" dirty="0"/>
          </a:p>
          <a:p>
            <a:pPr marL="0" indent="0">
              <a:buNone/>
            </a:pPr>
            <a:r>
              <a:rPr lang="en-GB" sz="2400" dirty="0"/>
              <a:t>1. Choose a pretrained base model (e.g., 'flan-t5-base').</a:t>
            </a:r>
          </a:p>
          <a:p>
            <a:pPr marL="0" indent="0">
              <a:buNone/>
            </a:pPr>
            <a:r>
              <a:rPr lang="en-GB" sz="2400" dirty="0"/>
              <a:t>2. Prepare dataset: input-output text pairs for the target task.</a:t>
            </a:r>
          </a:p>
          <a:p>
            <a:pPr marL="0" indent="0">
              <a:buNone/>
            </a:pPr>
            <a:r>
              <a:rPr lang="en-GB" sz="2400" dirty="0"/>
              <a:t>3. Tokenise data and configure training parameters.</a:t>
            </a:r>
          </a:p>
          <a:p>
            <a:pPr marL="0" indent="0">
              <a:buNone/>
            </a:pPr>
            <a:r>
              <a:rPr lang="en-GB" sz="2400" dirty="0"/>
              <a:t>4. Train using Hugging Face Trainer or PEFT (</a:t>
            </a:r>
            <a:r>
              <a:rPr lang="en-GB" sz="2400" dirty="0" err="1"/>
              <a:t>LoRA</a:t>
            </a:r>
            <a:r>
              <a:rPr lang="en-GB" sz="2400" dirty="0"/>
              <a:t>, adapters).</a:t>
            </a:r>
          </a:p>
          <a:p>
            <a:pPr marL="0" indent="0">
              <a:buNone/>
            </a:pPr>
            <a:r>
              <a:rPr lang="en-GB" sz="2400" dirty="0"/>
              <a:t>5. Evaluate performance and adjust parameters.</a:t>
            </a:r>
          </a:p>
          <a:p>
            <a:pPr marL="0" indent="0">
              <a:buNone/>
            </a:pPr>
            <a:r>
              <a:rPr lang="en-GB" sz="2400" dirty="0"/>
              <a:t>6. Save and share model on Hugging Face Hub.</a:t>
            </a: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/>
          <a:p>
            <a:r>
              <a:rPr lang="en-GB" sz="3500"/>
              <a:t>Challenges and Best Practices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6676" y="2481943"/>
            <a:ext cx="7626096" cy="3695020"/>
          </a:xfrm>
        </p:spPr>
        <p:txBody>
          <a:bodyPr>
            <a:normAutofit fontScale="92500"/>
          </a:bodyPr>
          <a:lstStyle/>
          <a:p>
            <a:endParaRPr lang="en-GB" sz="1900" dirty="0"/>
          </a:p>
          <a:p>
            <a:r>
              <a:rPr lang="en-GB" sz="2400" dirty="0"/>
              <a:t>Overfitting: small datasets can cause memorisation of examples.</a:t>
            </a:r>
          </a:p>
          <a:p>
            <a:r>
              <a:rPr lang="en-GB" sz="2400" dirty="0"/>
              <a:t>Catastrophic forgetting: fine-tuned models may lose generality.</a:t>
            </a:r>
          </a:p>
          <a:p>
            <a:r>
              <a:rPr lang="en-GB" sz="2400" dirty="0"/>
              <a:t>Ethical issues: data provenance and licensing must be verified.</a:t>
            </a:r>
          </a:p>
          <a:p>
            <a:r>
              <a:rPr lang="en-GB" sz="2400" dirty="0"/>
              <a:t>Mitigation: validation sets, early stopping, and regularisation.</a:t>
            </a:r>
          </a:p>
          <a:p>
            <a:r>
              <a:rPr lang="en-GB" sz="2400" dirty="0"/>
              <a:t>Use open, well-documented models and datasets when possible.</a:t>
            </a: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C2B63-1DAD-E28E-ACFF-1024A9ADD4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429000"/>
            <a:ext cx="8229600" cy="631371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4000" b="1" dirty="0"/>
              <a:t>Retrieval Augmented Generation (RAG)</a:t>
            </a:r>
          </a:p>
        </p:txBody>
      </p:sp>
    </p:spTree>
    <p:extLst>
      <p:ext uri="{BB962C8B-B14F-4D97-AF65-F5344CB8AC3E}">
        <p14:creationId xmlns:p14="http://schemas.microsoft.com/office/powerpoint/2010/main" val="96379253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48431" y="248903"/>
            <a:ext cx="3733482" cy="1454051"/>
          </a:xfrm>
        </p:spPr>
        <p:txBody>
          <a:bodyPr>
            <a:normAutofit/>
          </a:bodyPr>
          <a:lstStyle/>
          <a:p>
            <a:r>
              <a:rPr lang="en-GB" sz="3100" dirty="0">
                <a:solidFill>
                  <a:schemeClr val="tx2"/>
                </a:solidFill>
              </a:rPr>
              <a:t>Motivation: Why We Need RAG</a:t>
            </a:r>
          </a:p>
        </p:txBody>
      </p:sp>
      <p:pic>
        <p:nvPicPr>
          <p:cNvPr id="7" name="Graphic 6" descr="Database">
            <a:extLst>
              <a:ext uri="{FF2B5EF4-FFF2-40B4-BE49-F238E27FC236}">
                <a16:creationId xmlns:a16="http://schemas.microsoft.com/office/drawing/2014/main" id="{E1D1C050-C2B9-162C-B262-098AA611234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9534" y="2230670"/>
            <a:ext cx="2746373" cy="2746373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2127767"/>
            <a:ext cx="4271270" cy="3639289"/>
          </a:xfrm>
        </p:spPr>
        <p:txBody>
          <a:bodyPr anchor="ctr">
            <a:noAutofit/>
          </a:bodyPr>
          <a:lstStyle/>
          <a:p>
            <a:endParaRPr lang="en-GB" sz="2400" dirty="0">
              <a:solidFill>
                <a:schemeClr val="tx2"/>
              </a:solidFill>
            </a:endParaRPr>
          </a:p>
          <a:p>
            <a:r>
              <a:rPr lang="en-GB" sz="2400" dirty="0">
                <a:solidFill>
                  <a:schemeClr val="tx2"/>
                </a:solidFill>
              </a:rPr>
              <a:t>Fine-tuning embeds knowledge in model weights — static and costly.</a:t>
            </a:r>
          </a:p>
          <a:p>
            <a:r>
              <a:rPr lang="en-GB" sz="2400" dirty="0">
                <a:solidFill>
                  <a:schemeClr val="tx2"/>
                </a:solidFill>
              </a:rPr>
              <a:t>LLMs have a fixed knowledge cut-off and cannot access new data.</a:t>
            </a:r>
          </a:p>
          <a:p>
            <a:r>
              <a:rPr lang="en-GB" sz="2400" dirty="0">
                <a:solidFill>
                  <a:schemeClr val="tx2"/>
                </a:solidFill>
              </a:rPr>
              <a:t>RAG enables models to use up-to-date or private information without retraining.</a:t>
            </a:r>
          </a:p>
          <a:p>
            <a:r>
              <a:rPr lang="en-GB" sz="2400" dirty="0">
                <a:solidFill>
                  <a:schemeClr val="tx2"/>
                </a:solidFill>
              </a:rPr>
              <a:t>Key idea: retrieve relevant data at query time, then generate an answer.</a:t>
            </a: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What is Retrieval-Augmented Generation (RAG)?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RAG = Retrieval + Generation.</a:t>
            </a:r>
          </a:p>
          <a:p>
            <a:r>
              <a:t>Combines an external retrieval system with a language model.</a:t>
            </a:r>
          </a:p>
          <a:p>
            <a:r>
              <a:t>Retrieved text passages are added to the model’s context window.</a:t>
            </a:r>
          </a:p>
          <a:p>
            <a:r>
              <a:t>Model generates answers conditioned on this additional context.</a:t>
            </a: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rmAutofit/>
          </a:bodyPr>
          <a:lstStyle/>
          <a:p>
            <a:r>
              <a:rPr lang="en-GB" sz="3850"/>
              <a:t>How RAG 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2321" y="1857829"/>
            <a:ext cx="5033221" cy="3788227"/>
          </a:xfrm>
        </p:spPr>
        <p:txBody>
          <a:bodyPr anchor="ctr">
            <a:noAutofit/>
          </a:bodyPr>
          <a:lstStyle/>
          <a:p>
            <a:endParaRPr lang="en-GB" sz="2200" dirty="0"/>
          </a:p>
          <a:p>
            <a:pPr marL="0" indent="0">
              <a:buNone/>
            </a:pPr>
            <a:r>
              <a:rPr lang="en-GB" sz="2200" dirty="0"/>
              <a:t>1. User submits a query.</a:t>
            </a:r>
          </a:p>
          <a:p>
            <a:pPr marL="0" indent="0">
              <a:buNone/>
            </a:pPr>
            <a:r>
              <a:rPr lang="en-GB" sz="2200" dirty="0"/>
              <a:t>2. System retrieves top-k relevant documents (via embeddings similarity).</a:t>
            </a:r>
          </a:p>
          <a:p>
            <a:pPr marL="0" indent="0">
              <a:buNone/>
            </a:pPr>
            <a:r>
              <a:rPr lang="en-GB" sz="2200" dirty="0"/>
              <a:t>3. Retrieved texts are appended to the query prompt.</a:t>
            </a:r>
          </a:p>
          <a:p>
            <a:pPr marL="0" indent="0">
              <a:buNone/>
            </a:pPr>
            <a:r>
              <a:rPr lang="en-GB" sz="2200" dirty="0"/>
              <a:t>4. The LLM generates a context-aware response.</a:t>
            </a:r>
          </a:p>
          <a:p>
            <a:pPr marL="0" indent="0">
              <a:buNone/>
            </a:pPr>
            <a:r>
              <a:rPr lang="en-GB" sz="2200" dirty="0"/>
              <a:t>5. Optionally, sources are returned for transparency.</a:t>
            </a:r>
          </a:p>
          <a:p>
            <a:pPr marL="0" indent="0">
              <a:buNone/>
            </a:pPr>
            <a:r>
              <a:rPr lang="en-GB" sz="2200" dirty="0"/>
              <a:t>6. User Query → Retriever → Documents → Generator → Answer</a:t>
            </a:r>
          </a:p>
        </p:txBody>
      </p:sp>
      <p:pic>
        <p:nvPicPr>
          <p:cNvPr id="7" name="Graphic 6" descr="Database">
            <a:extLst>
              <a:ext uri="{FF2B5EF4-FFF2-40B4-BE49-F238E27FC236}">
                <a16:creationId xmlns:a16="http://schemas.microsoft.com/office/drawing/2014/main" id="{4119F3BE-C7B8-EC5C-2328-28808A580D3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60DD0-8E55-BDD1-C9D4-072FD7382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2676"/>
          </a:xfrm>
        </p:spPr>
        <p:txBody>
          <a:bodyPr>
            <a:normAutofit fontScale="90000"/>
          </a:bodyPr>
          <a:lstStyle/>
          <a:p>
            <a:r>
              <a:rPr lang="en-GB" dirty="0"/>
              <a:t>RAG Architecture</a:t>
            </a:r>
          </a:p>
        </p:txBody>
      </p:sp>
      <p:pic>
        <p:nvPicPr>
          <p:cNvPr id="5" name="Content Placeholder 4" descr="A diagram of a computer process&#10;&#10;AI-generated content may be incorrect.">
            <a:extLst>
              <a:ext uri="{FF2B5EF4-FFF2-40B4-BE49-F238E27FC236}">
                <a16:creationId xmlns:a16="http://schemas.microsoft.com/office/drawing/2014/main" id="{AB8007E0-2CD2-1330-F560-C566BA6712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5686" y="947058"/>
            <a:ext cx="8610599" cy="5636304"/>
          </a:xfrm>
        </p:spPr>
      </p:pic>
    </p:spTree>
    <p:extLst>
      <p:ext uri="{BB962C8B-B14F-4D97-AF65-F5344CB8AC3E}">
        <p14:creationId xmlns:p14="http://schemas.microsoft.com/office/powerpoint/2010/main" val="318068580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Components of a RAG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dirty="0"/>
          </a:p>
          <a:p>
            <a:r>
              <a:rPr dirty="0"/>
              <a:t>Retriever: Finds relevant documents using embeddings.</a:t>
            </a:r>
          </a:p>
          <a:p>
            <a:r>
              <a:rPr dirty="0"/>
              <a:t>Generator: The LLM that uses query + retrieved text to generate output.</a:t>
            </a:r>
          </a:p>
          <a:p>
            <a:r>
              <a:rPr dirty="0"/>
              <a:t>Vector Store: Stores document embeddings for similarity search.</a:t>
            </a:r>
          </a:p>
          <a:p>
            <a:r>
              <a:rPr dirty="0"/>
              <a:t>Embedding Model: Converts text into numerical vectors for retrieval.</a:t>
            </a: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Benefits and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endParaRPr sz="2800" dirty="0"/>
          </a:p>
          <a:p>
            <a:r>
              <a:rPr sz="2800" dirty="0"/>
              <a:t>Benefits:</a:t>
            </a:r>
            <a:endParaRPr lang="en-GB" sz="2800" dirty="0"/>
          </a:p>
          <a:p>
            <a:pPr marL="400050" lvl="1" indent="0">
              <a:buNone/>
            </a:pPr>
            <a:r>
              <a:rPr lang="en-GB" sz="2400" dirty="0"/>
              <a:t>• Access to fresh and private data without retraining.</a:t>
            </a:r>
          </a:p>
          <a:p>
            <a:pPr marL="400050" lvl="1" indent="0">
              <a:buNone/>
            </a:pPr>
            <a:r>
              <a:rPr lang="en-GB" sz="2400" dirty="0"/>
              <a:t>•</a:t>
            </a:r>
            <a:r>
              <a:rPr lang="en-GB" dirty="0"/>
              <a:t> Transparent responses with retrievable sources.</a:t>
            </a:r>
          </a:p>
          <a:p>
            <a:pPr marL="400050" lvl="1" indent="0">
              <a:buNone/>
            </a:pPr>
            <a:r>
              <a:rPr sz="2400" dirty="0"/>
              <a:t>• More cost-effective than large-scale fine-tuning.</a:t>
            </a:r>
          </a:p>
          <a:p>
            <a:r>
              <a:rPr sz="2800" dirty="0"/>
              <a:t>Challenges:</a:t>
            </a:r>
          </a:p>
          <a:p>
            <a:pPr marL="400050" lvl="1" indent="0">
              <a:buNone/>
            </a:pPr>
            <a:r>
              <a:rPr sz="2400" dirty="0"/>
              <a:t>• Retrieval quality limits answer quality.</a:t>
            </a:r>
          </a:p>
          <a:p>
            <a:pPr marL="400050" lvl="1" indent="0">
              <a:buNone/>
            </a:pPr>
            <a:r>
              <a:rPr sz="2400" dirty="0"/>
              <a:t>• Context window limits data volume.</a:t>
            </a:r>
          </a:p>
          <a:p>
            <a:pPr marL="400050" lvl="1" indent="0">
              <a:buNone/>
            </a:pPr>
            <a:r>
              <a:rPr sz="2400" dirty="0"/>
              <a:t>• Requires infrastructure (vector DB, embeddings pipeline).</a:t>
            </a: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Activity: Design a Mini-RAG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66018"/>
            <a:ext cx="8229600" cy="5417344"/>
          </a:xfrm>
        </p:spPr>
        <p:txBody>
          <a:bodyPr>
            <a:noAutofit/>
          </a:bodyPr>
          <a:lstStyle/>
          <a:p>
            <a:endParaRPr sz="2400" dirty="0"/>
          </a:p>
          <a:p>
            <a:r>
              <a:rPr sz="2400" dirty="0"/>
              <a:t>Task (10–15 min):</a:t>
            </a:r>
          </a:p>
          <a:p>
            <a:pPr marL="0" indent="0">
              <a:buNone/>
            </a:pPr>
            <a:r>
              <a:rPr sz="2400" dirty="0"/>
              <a:t>1. Imagine a QA chatbot for your university handbook.</a:t>
            </a:r>
          </a:p>
          <a:p>
            <a:pPr marL="0" indent="0">
              <a:buNone/>
            </a:pPr>
            <a:r>
              <a:rPr sz="2400" dirty="0"/>
              <a:t>2. Identify which data you’d need to index (e.g., deadlines, policies).</a:t>
            </a:r>
          </a:p>
          <a:p>
            <a:pPr marL="0" indent="0">
              <a:buNone/>
            </a:pPr>
            <a:r>
              <a:rPr sz="2400" dirty="0"/>
              <a:t>3. Outline:</a:t>
            </a:r>
          </a:p>
          <a:p>
            <a:pPr lvl="1"/>
            <a:r>
              <a:rPr sz="2000" dirty="0"/>
              <a:t>Retriever (what system?)</a:t>
            </a:r>
            <a:endParaRPr lang="en-GB" sz="2000" dirty="0"/>
          </a:p>
          <a:p>
            <a:pPr lvl="1"/>
            <a:r>
              <a:rPr sz="2400" dirty="0"/>
              <a:t>Generator (which model?)</a:t>
            </a:r>
            <a:endParaRPr lang="en-GB" sz="2400" dirty="0"/>
          </a:p>
          <a:p>
            <a:pPr lvl="1"/>
            <a:r>
              <a:rPr sz="2400" dirty="0"/>
              <a:t>How to present retrieved evidence.</a:t>
            </a:r>
          </a:p>
          <a:p>
            <a:pPr marL="0" indent="0">
              <a:buNone/>
            </a:pPr>
            <a:r>
              <a:rPr sz="2400" dirty="0"/>
              <a:t>4. Discuss:</a:t>
            </a:r>
            <a:endParaRPr lang="en-GB" sz="2400" dirty="0"/>
          </a:p>
          <a:p>
            <a:pPr lvl="1" indent="-342900"/>
            <a:r>
              <a:rPr sz="2000" dirty="0"/>
              <a:t> What if retrieval returns irrelevant data?</a:t>
            </a:r>
            <a:endParaRPr lang="en-GB" sz="2000" dirty="0"/>
          </a:p>
          <a:p>
            <a:pPr lvl="1" indent="-342900"/>
            <a:r>
              <a:rPr lang="en-GB" sz="2000" dirty="0"/>
              <a:t>Draw a diagram of RAG architecture for this QA chatbot with appropriate labels</a:t>
            </a:r>
          </a:p>
          <a:p>
            <a:pPr marL="400050" lvl="1" indent="0">
              <a:buNone/>
            </a:pPr>
            <a:endParaRPr lang="en-GB" sz="2400" dirty="0"/>
          </a:p>
          <a:p>
            <a:pPr lvl="1" indent="-342900"/>
            <a:endParaRPr sz="2000" dirty="0"/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B1ECB-5C5C-E071-42AC-19DD20A38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Readings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BE131B1-17CF-71D6-38BC-C7F94D7F45D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739523"/>
            <a:ext cx="8425543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Vaswani et al., 2017 — </a:t>
            </a:r>
            <a:r>
              <a:rPr kumimoji="0" lang="en-US" altLang="en-US" sz="18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Attention Is All You Need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Transformer paper; self-attention replaces recurrence.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Devlin et al., 2018 — </a:t>
            </a:r>
            <a:r>
              <a:rPr kumimoji="0" lang="en-US" altLang="en-US" sz="18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BERT: Pre-training of Deep Bidirectional Transformers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Encoder-only pretraining for language understanding.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Brown et al., 2020 — </a:t>
            </a:r>
            <a:r>
              <a:rPr kumimoji="0" lang="en-US" altLang="en-US" sz="18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Language Models are Few-Shot Learners (GPT-3)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In-context learning; zero/one/few-shot prompting.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Kaplan et al., 2020; Hoffmann et al., 2022 — </a:t>
            </a:r>
            <a:r>
              <a:rPr kumimoji="0" lang="en-US" altLang="en-US" sz="18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Scaling Laws &amp; Chinchilla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How performance scales with model/data; data-optimal training.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Lewis et al., 2020 — </a:t>
            </a:r>
            <a:r>
              <a:rPr kumimoji="0" lang="en-US" altLang="en-US" sz="18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Retrieval-Augmented Generation (RAG)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Merges retrieval with generation for up-to-date/domain knowledge.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 et al., 2022 — </a:t>
            </a:r>
            <a:r>
              <a:rPr kumimoji="0" lang="en-US" altLang="en-US" sz="1800" b="1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LoRA</a:t>
            </a:r>
            <a:r>
              <a:rPr kumimoji="0" lang="en-US" altLang="en-US" sz="18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Low-Rank Adaptation of Large Language Models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Parameter-efficient fine-tuning; practical on modest hardware.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Hugging Face — </a:t>
            </a:r>
            <a:r>
              <a:rPr kumimoji="0" lang="en-US" altLang="en-US" sz="18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NLP Course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(free, hands-on)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Practical intro to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Unicode MS" panose="020B0604020202020204" pitchFamily="34" charset="-128"/>
              </a:rPr>
              <a:t>transformers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datasets,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tokenisers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fine-tuning.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64312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269</TotalTime>
  <Words>3645</Words>
  <Application>Microsoft Office PowerPoint</Application>
  <PresentationFormat>On-screen Show (4:3)</PresentationFormat>
  <Paragraphs>361</Paragraphs>
  <Slides>62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62</vt:i4>
      </vt:variant>
    </vt:vector>
  </HeadingPairs>
  <TitlesOfParts>
    <vt:vector size="69" baseType="lpstr">
      <vt:lpstr>Arial Unicode MS</vt:lpstr>
      <vt:lpstr>Aptos</vt:lpstr>
      <vt:lpstr>Arial</vt:lpstr>
      <vt:lpstr>Avenir Next LT Pro</vt:lpstr>
      <vt:lpstr>Calibri</vt:lpstr>
      <vt:lpstr>Cambria Math</vt:lpstr>
      <vt:lpstr>Office Theme</vt:lpstr>
      <vt:lpstr>Large Language Models   (From Concept to Application)</vt:lpstr>
      <vt:lpstr>Outline</vt:lpstr>
      <vt:lpstr>The Scenario — You’re Hired to Build a Chatbot for a Tech company</vt:lpstr>
      <vt:lpstr>Let’s Discuss</vt:lpstr>
      <vt:lpstr>Can ChatGPT Do This?</vt:lpstr>
      <vt:lpstr>From Curiosity to Concepts</vt:lpstr>
      <vt:lpstr>Evolution of Language Modelling Paradigms</vt:lpstr>
      <vt:lpstr>History &amp; Evolution of Large Language Models</vt:lpstr>
      <vt:lpstr>From Word Embeddings to RNNs and LSTMs</vt:lpstr>
      <vt:lpstr>RNN VS LSTM VS Transformers</vt:lpstr>
      <vt:lpstr>The Transformer Revolution</vt:lpstr>
      <vt:lpstr>PowerPoint Presentation</vt:lpstr>
      <vt:lpstr>Transformer architecture</vt:lpstr>
      <vt:lpstr>Model Families and Example Architectures</vt:lpstr>
      <vt:lpstr>Activity: Match the Model to the Task</vt:lpstr>
      <vt:lpstr>PowerPoint Presentation</vt:lpstr>
      <vt:lpstr>Core Terminology &amp; Concepts</vt:lpstr>
      <vt:lpstr>Prompt, Completion &amp; Inference</vt:lpstr>
      <vt:lpstr>Tokens &amp; Tokenisation</vt:lpstr>
      <vt:lpstr>Tokens != words</vt:lpstr>
      <vt:lpstr>Context Window &amp; Limitations</vt:lpstr>
      <vt:lpstr>Model Parameters &amp; Sampling</vt:lpstr>
      <vt:lpstr>LLM Model Sizes</vt:lpstr>
      <vt:lpstr>Quick Activity: Estimating Token Budget</vt:lpstr>
      <vt:lpstr>PowerPoint Presentation</vt:lpstr>
      <vt:lpstr>Prompt Engineering &amp; In-Context Learning  Overview</vt:lpstr>
      <vt:lpstr>What is pretraining</vt:lpstr>
      <vt:lpstr>From Pretraining to Prompting</vt:lpstr>
      <vt:lpstr>Demonstration — Prompting in Action</vt:lpstr>
      <vt:lpstr>What is a Prompt?</vt:lpstr>
      <vt:lpstr>Why Prompt Engineering Matters</vt:lpstr>
      <vt:lpstr>Zero-shot, One-shot, Few-shot Prompting</vt:lpstr>
      <vt:lpstr>What is zero shot then?</vt:lpstr>
      <vt:lpstr>In-Context Learning (ICL)</vt:lpstr>
      <vt:lpstr>Designing Effective Prompts</vt:lpstr>
      <vt:lpstr>Prompt Patterns &amp; Templates</vt:lpstr>
      <vt:lpstr>Format Control — Structured Outputs</vt:lpstr>
      <vt:lpstr>Advanced Prompting Techniques</vt:lpstr>
      <vt:lpstr>Mini Case Study — Improving a QA Prompt</vt:lpstr>
      <vt:lpstr>Activity: Prompt Surgery</vt:lpstr>
      <vt:lpstr>Hugging Face</vt:lpstr>
      <vt:lpstr>What is Hugging Face</vt:lpstr>
      <vt:lpstr>The Hugging Face Ecosystem</vt:lpstr>
      <vt:lpstr>Model Hub Overview</vt:lpstr>
      <vt:lpstr>Class activity</vt:lpstr>
      <vt:lpstr>PowerPoint Presentation</vt:lpstr>
      <vt:lpstr>What is Fine-Tuning?</vt:lpstr>
      <vt:lpstr>Why Fine-Tune Instead of Prompting?</vt:lpstr>
      <vt:lpstr>Types of Fine-Tuning</vt:lpstr>
      <vt:lpstr>Instruction Fine-Tuning — Teaching Models to Follow Directions</vt:lpstr>
      <vt:lpstr>LoRA (Low-Rank Adaptation) — Efficient Fine-Tuning</vt:lpstr>
      <vt:lpstr>Fine-Tuning Workflow</vt:lpstr>
      <vt:lpstr>Challenges and Best Practices</vt:lpstr>
      <vt:lpstr>PowerPoint Presentation</vt:lpstr>
      <vt:lpstr>Motivation: Why We Need RAG</vt:lpstr>
      <vt:lpstr>What is Retrieval-Augmented Generation (RAG)?</vt:lpstr>
      <vt:lpstr>How RAG Works</vt:lpstr>
      <vt:lpstr>RAG Architecture</vt:lpstr>
      <vt:lpstr>Components of a RAG System</vt:lpstr>
      <vt:lpstr>Benefits and Challenges</vt:lpstr>
      <vt:lpstr>Activity: Design a Mini-RAG System</vt:lpstr>
      <vt:lpstr>Additional Readings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Malik Uzair Mehmood</cp:lastModifiedBy>
  <cp:revision>6</cp:revision>
  <dcterms:created xsi:type="dcterms:W3CDTF">2013-01-27T09:14:16Z</dcterms:created>
  <dcterms:modified xsi:type="dcterms:W3CDTF">2026-10-25T23:44:34Z</dcterms:modified>
  <cp:category/>
</cp:coreProperties>
</file>