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58" r:id="rId3"/>
    <p:sldId id="257"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16DB62-3A71-4AAD-8B2C-57EA302949F3}" v="174" dt="2023-12-01T10:04:44.217"/>
    <p1510:client id="{C4D3573C-04B0-45CA-B581-2DC46D0638B0}" v="147" dt="2023-11-30T10:01:49.1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an Harper-Evans (2204995)" userId="S::2204995@student.uwtsd.ac.uk::89a9e14c-d110-43ad-b35a-1cc45e55cf08" providerId="AD" clId="Web-{C4D3573C-04B0-45CA-B581-2DC46D0638B0}"/>
    <pc:docChg chg="addSld modSld addMainMaster delMainMaster">
      <pc:chgData name="Kian Harper-Evans (2204995)" userId="S::2204995@student.uwtsd.ac.uk::89a9e14c-d110-43ad-b35a-1cc45e55cf08" providerId="AD" clId="Web-{C4D3573C-04B0-45CA-B581-2DC46D0638B0}" dt="2023-11-30T10:01:49.155" v="144" actId="20577"/>
      <pc:docMkLst>
        <pc:docMk/>
      </pc:docMkLst>
      <pc:sldChg chg="addSp delSp modSp mod setBg modClrScheme chgLayout">
        <pc:chgData name="Kian Harper-Evans (2204995)" userId="S::2204995@student.uwtsd.ac.uk::89a9e14c-d110-43ad-b35a-1cc45e55cf08" providerId="AD" clId="Web-{C4D3573C-04B0-45CA-B581-2DC46D0638B0}" dt="2023-11-30T09:50:14.526" v="5"/>
        <pc:sldMkLst>
          <pc:docMk/>
          <pc:sldMk cId="109857222" sldId="256"/>
        </pc:sldMkLst>
        <pc:spChg chg="mod">
          <ac:chgData name="Kian Harper-Evans (2204995)" userId="S::2204995@student.uwtsd.ac.uk::89a9e14c-d110-43ad-b35a-1cc45e55cf08" providerId="AD" clId="Web-{C4D3573C-04B0-45CA-B581-2DC46D0638B0}" dt="2023-11-30T09:50:14.526" v="5"/>
          <ac:spMkLst>
            <pc:docMk/>
            <pc:sldMk cId="109857222" sldId="256"/>
            <ac:spMk id="2" creationId="{00000000-0000-0000-0000-000000000000}"/>
          </ac:spMkLst>
        </pc:spChg>
        <pc:spChg chg="del">
          <ac:chgData name="Kian Harper-Evans (2204995)" userId="S::2204995@student.uwtsd.ac.uk::89a9e14c-d110-43ad-b35a-1cc45e55cf08" providerId="AD" clId="Web-{C4D3573C-04B0-45CA-B581-2DC46D0638B0}" dt="2023-11-30T09:50:02.885" v="4"/>
          <ac:spMkLst>
            <pc:docMk/>
            <pc:sldMk cId="109857222" sldId="256"/>
            <ac:spMk id="3" creationId="{00000000-0000-0000-0000-000000000000}"/>
          </ac:spMkLst>
        </pc:spChg>
        <pc:spChg chg="add">
          <ac:chgData name="Kian Harper-Evans (2204995)" userId="S::2204995@student.uwtsd.ac.uk::89a9e14c-d110-43ad-b35a-1cc45e55cf08" providerId="AD" clId="Web-{C4D3573C-04B0-45CA-B581-2DC46D0638B0}" dt="2023-11-30T09:50:14.526" v="5"/>
          <ac:spMkLst>
            <pc:docMk/>
            <pc:sldMk cId="109857222" sldId="256"/>
            <ac:spMk id="8" creationId="{729F2144-48B7-4730-955E-365ECED3ABE0}"/>
          </ac:spMkLst>
        </pc:spChg>
        <pc:spChg chg="add">
          <ac:chgData name="Kian Harper-Evans (2204995)" userId="S::2204995@student.uwtsd.ac.uk::89a9e14c-d110-43ad-b35a-1cc45e55cf08" providerId="AD" clId="Web-{C4D3573C-04B0-45CA-B581-2DC46D0638B0}" dt="2023-11-30T09:50:14.526" v="5"/>
          <ac:spMkLst>
            <pc:docMk/>
            <pc:sldMk cId="109857222" sldId="256"/>
            <ac:spMk id="10" creationId="{E765FF50-D2F9-4A4F-86ED-F101E172BA93}"/>
          </ac:spMkLst>
        </pc:spChg>
        <pc:spChg chg="add">
          <ac:chgData name="Kian Harper-Evans (2204995)" userId="S::2204995@student.uwtsd.ac.uk::89a9e14c-d110-43ad-b35a-1cc45e55cf08" providerId="AD" clId="Web-{C4D3573C-04B0-45CA-B581-2DC46D0638B0}" dt="2023-11-30T09:50:14.526" v="5"/>
          <ac:spMkLst>
            <pc:docMk/>
            <pc:sldMk cId="109857222" sldId="256"/>
            <ac:spMk id="12" creationId="{04D834C7-8223-43DA-AA30-E15A1BC7BB4E}"/>
          </ac:spMkLst>
        </pc:spChg>
        <pc:spChg chg="add">
          <ac:chgData name="Kian Harper-Evans (2204995)" userId="S::2204995@student.uwtsd.ac.uk::89a9e14c-d110-43ad-b35a-1cc45e55cf08" providerId="AD" clId="Web-{C4D3573C-04B0-45CA-B581-2DC46D0638B0}" dt="2023-11-30T09:50:14.526" v="5"/>
          <ac:spMkLst>
            <pc:docMk/>
            <pc:sldMk cId="109857222" sldId="256"/>
            <ac:spMk id="14" creationId="{B62DE6C5-8EB8-4E41-B0FF-93563AA4C56C}"/>
          </ac:spMkLst>
        </pc:spChg>
        <pc:picChg chg="add">
          <ac:chgData name="Kian Harper-Evans (2204995)" userId="S::2204995@student.uwtsd.ac.uk::89a9e14c-d110-43ad-b35a-1cc45e55cf08" providerId="AD" clId="Web-{C4D3573C-04B0-45CA-B581-2DC46D0638B0}" dt="2023-11-30T09:50:14.526" v="5"/>
          <ac:picMkLst>
            <pc:docMk/>
            <pc:sldMk cId="109857222" sldId="256"/>
            <ac:picMk id="4" creationId="{32078E28-FD53-58BE-93BB-6BD83901AA71}"/>
          </ac:picMkLst>
        </pc:picChg>
      </pc:sldChg>
      <pc:sldChg chg="modSp new">
        <pc:chgData name="Kian Harper-Evans (2204995)" userId="S::2204995@student.uwtsd.ac.uk::89a9e14c-d110-43ad-b35a-1cc45e55cf08" providerId="AD" clId="Web-{C4D3573C-04B0-45CA-B581-2DC46D0638B0}" dt="2023-11-30T09:53:04.031" v="85" actId="20577"/>
        <pc:sldMkLst>
          <pc:docMk/>
          <pc:sldMk cId="2271477771" sldId="257"/>
        </pc:sldMkLst>
        <pc:spChg chg="mod">
          <ac:chgData name="Kian Harper-Evans (2204995)" userId="S::2204995@student.uwtsd.ac.uk::89a9e14c-d110-43ad-b35a-1cc45e55cf08" providerId="AD" clId="Web-{C4D3573C-04B0-45CA-B581-2DC46D0638B0}" dt="2023-11-30T09:51:09.653" v="17" actId="20577"/>
          <ac:spMkLst>
            <pc:docMk/>
            <pc:sldMk cId="2271477771" sldId="257"/>
            <ac:spMk id="2" creationId="{4A442DAE-4D29-5D7F-D275-6282F6A3CAA1}"/>
          </ac:spMkLst>
        </pc:spChg>
        <pc:spChg chg="mod">
          <ac:chgData name="Kian Harper-Evans (2204995)" userId="S::2204995@student.uwtsd.ac.uk::89a9e14c-d110-43ad-b35a-1cc45e55cf08" providerId="AD" clId="Web-{C4D3573C-04B0-45CA-B581-2DC46D0638B0}" dt="2023-11-30T09:53:04.031" v="85" actId="20577"/>
          <ac:spMkLst>
            <pc:docMk/>
            <pc:sldMk cId="2271477771" sldId="257"/>
            <ac:spMk id="3" creationId="{C05DE5D6-47AC-01A0-A603-594ED6A31103}"/>
          </ac:spMkLst>
        </pc:spChg>
      </pc:sldChg>
      <pc:sldChg chg="modSp new">
        <pc:chgData name="Kian Harper-Evans (2204995)" userId="S::2204995@student.uwtsd.ac.uk::89a9e14c-d110-43ad-b35a-1cc45e55cf08" providerId="AD" clId="Web-{C4D3573C-04B0-45CA-B581-2DC46D0638B0}" dt="2023-11-30T10:01:49.155" v="144" actId="20577"/>
        <pc:sldMkLst>
          <pc:docMk/>
          <pc:sldMk cId="1549480402" sldId="258"/>
        </pc:sldMkLst>
        <pc:spChg chg="mod">
          <ac:chgData name="Kian Harper-Evans (2204995)" userId="S::2204995@student.uwtsd.ac.uk::89a9e14c-d110-43ad-b35a-1cc45e55cf08" providerId="AD" clId="Web-{C4D3573C-04B0-45CA-B581-2DC46D0638B0}" dt="2023-11-30T09:54:18.205" v="94" actId="20577"/>
          <ac:spMkLst>
            <pc:docMk/>
            <pc:sldMk cId="1549480402" sldId="258"/>
            <ac:spMk id="2" creationId="{DD102383-E8CE-930A-B1F5-E1DD78379440}"/>
          </ac:spMkLst>
        </pc:spChg>
        <pc:spChg chg="mod">
          <ac:chgData name="Kian Harper-Evans (2204995)" userId="S::2204995@student.uwtsd.ac.uk::89a9e14c-d110-43ad-b35a-1cc45e55cf08" providerId="AD" clId="Web-{C4D3573C-04B0-45CA-B581-2DC46D0638B0}" dt="2023-11-30T10:01:49.155" v="144" actId="20577"/>
          <ac:spMkLst>
            <pc:docMk/>
            <pc:sldMk cId="1549480402" sldId="258"/>
            <ac:spMk id="3" creationId="{597E2A53-F828-390C-5D35-BF7503C88090}"/>
          </ac:spMkLst>
        </pc:spChg>
      </pc:sldChg>
      <pc:sldMasterChg chg="del delSldLayout">
        <pc:chgData name="Kian Harper-Evans (2204995)" userId="S::2204995@student.uwtsd.ac.uk::89a9e14c-d110-43ad-b35a-1cc45e55cf08" providerId="AD" clId="Web-{C4D3573C-04B0-45CA-B581-2DC46D0638B0}" dt="2023-11-30T09:50:14.526" v="5"/>
        <pc:sldMasterMkLst>
          <pc:docMk/>
          <pc:sldMasterMk cId="2460954070" sldId="2147483660"/>
        </pc:sldMasterMkLst>
        <pc:sldLayoutChg chg="del">
          <pc:chgData name="Kian Harper-Evans (2204995)" userId="S::2204995@student.uwtsd.ac.uk::89a9e14c-d110-43ad-b35a-1cc45e55cf08" providerId="AD" clId="Web-{C4D3573C-04B0-45CA-B581-2DC46D0638B0}" dt="2023-11-30T09:50:14.526" v="5"/>
          <pc:sldLayoutMkLst>
            <pc:docMk/>
            <pc:sldMasterMk cId="2460954070" sldId="2147483660"/>
            <pc:sldLayoutMk cId="2385387890" sldId="2147483661"/>
          </pc:sldLayoutMkLst>
        </pc:sldLayoutChg>
        <pc:sldLayoutChg chg="del">
          <pc:chgData name="Kian Harper-Evans (2204995)" userId="S::2204995@student.uwtsd.ac.uk::89a9e14c-d110-43ad-b35a-1cc45e55cf08" providerId="AD" clId="Web-{C4D3573C-04B0-45CA-B581-2DC46D0638B0}" dt="2023-11-30T09:50:14.526" v="5"/>
          <pc:sldLayoutMkLst>
            <pc:docMk/>
            <pc:sldMasterMk cId="2460954070" sldId="2147483660"/>
            <pc:sldLayoutMk cId="949138452" sldId="2147483662"/>
          </pc:sldLayoutMkLst>
        </pc:sldLayoutChg>
        <pc:sldLayoutChg chg="del">
          <pc:chgData name="Kian Harper-Evans (2204995)" userId="S::2204995@student.uwtsd.ac.uk::89a9e14c-d110-43ad-b35a-1cc45e55cf08" providerId="AD" clId="Web-{C4D3573C-04B0-45CA-B581-2DC46D0638B0}" dt="2023-11-30T09:50:14.526" v="5"/>
          <pc:sldLayoutMkLst>
            <pc:docMk/>
            <pc:sldMasterMk cId="2460954070" sldId="2147483660"/>
            <pc:sldLayoutMk cId="2591524520" sldId="2147483663"/>
          </pc:sldLayoutMkLst>
        </pc:sldLayoutChg>
        <pc:sldLayoutChg chg="del">
          <pc:chgData name="Kian Harper-Evans (2204995)" userId="S::2204995@student.uwtsd.ac.uk::89a9e14c-d110-43ad-b35a-1cc45e55cf08" providerId="AD" clId="Web-{C4D3573C-04B0-45CA-B581-2DC46D0638B0}" dt="2023-11-30T09:50:14.526" v="5"/>
          <pc:sldLayoutMkLst>
            <pc:docMk/>
            <pc:sldMasterMk cId="2460954070" sldId="2147483660"/>
            <pc:sldLayoutMk cId="1203092039" sldId="2147483664"/>
          </pc:sldLayoutMkLst>
        </pc:sldLayoutChg>
        <pc:sldLayoutChg chg="del">
          <pc:chgData name="Kian Harper-Evans (2204995)" userId="S::2204995@student.uwtsd.ac.uk::89a9e14c-d110-43ad-b35a-1cc45e55cf08" providerId="AD" clId="Web-{C4D3573C-04B0-45CA-B581-2DC46D0638B0}" dt="2023-11-30T09:50:14.526" v="5"/>
          <pc:sldLayoutMkLst>
            <pc:docMk/>
            <pc:sldMasterMk cId="2460954070" sldId="2147483660"/>
            <pc:sldLayoutMk cId="3733172339" sldId="2147483665"/>
          </pc:sldLayoutMkLst>
        </pc:sldLayoutChg>
        <pc:sldLayoutChg chg="del">
          <pc:chgData name="Kian Harper-Evans (2204995)" userId="S::2204995@student.uwtsd.ac.uk::89a9e14c-d110-43ad-b35a-1cc45e55cf08" providerId="AD" clId="Web-{C4D3573C-04B0-45CA-B581-2DC46D0638B0}" dt="2023-11-30T09:50:14.526" v="5"/>
          <pc:sldLayoutMkLst>
            <pc:docMk/>
            <pc:sldMasterMk cId="2460954070" sldId="2147483660"/>
            <pc:sldLayoutMk cId="3210312558" sldId="2147483666"/>
          </pc:sldLayoutMkLst>
        </pc:sldLayoutChg>
        <pc:sldLayoutChg chg="del">
          <pc:chgData name="Kian Harper-Evans (2204995)" userId="S::2204995@student.uwtsd.ac.uk::89a9e14c-d110-43ad-b35a-1cc45e55cf08" providerId="AD" clId="Web-{C4D3573C-04B0-45CA-B581-2DC46D0638B0}" dt="2023-11-30T09:50:14.526" v="5"/>
          <pc:sldLayoutMkLst>
            <pc:docMk/>
            <pc:sldMasterMk cId="2460954070" sldId="2147483660"/>
            <pc:sldLayoutMk cId="3146388984" sldId="2147483667"/>
          </pc:sldLayoutMkLst>
        </pc:sldLayoutChg>
        <pc:sldLayoutChg chg="del">
          <pc:chgData name="Kian Harper-Evans (2204995)" userId="S::2204995@student.uwtsd.ac.uk::89a9e14c-d110-43ad-b35a-1cc45e55cf08" providerId="AD" clId="Web-{C4D3573C-04B0-45CA-B581-2DC46D0638B0}" dt="2023-11-30T09:50:14.526" v="5"/>
          <pc:sldLayoutMkLst>
            <pc:docMk/>
            <pc:sldMasterMk cId="2460954070" sldId="2147483660"/>
            <pc:sldLayoutMk cId="3171841454" sldId="2147483668"/>
          </pc:sldLayoutMkLst>
        </pc:sldLayoutChg>
        <pc:sldLayoutChg chg="del">
          <pc:chgData name="Kian Harper-Evans (2204995)" userId="S::2204995@student.uwtsd.ac.uk::89a9e14c-d110-43ad-b35a-1cc45e55cf08" providerId="AD" clId="Web-{C4D3573C-04B0-45CA-B581-2DC46D0638B0}" dt="2023-11-30T09:50:14.526" v="5"/>
          <pc:sldLayoutMkLst>
            <pc:docMk/>
            <pc:sldMasterMk cId="2460954070" sldId="2147483660"/>
            <pc:sldLayoutMk cId="1718958274" sldId="2147483669"/>
          </pc:sldLayoutMkLst>
        </pc:sldLayoutChg>
        <pc:sldLayoutChg chg="del">
          <pc:chgData name="Kian Harper-Evans (2204995)" userId="S::2204995@student.uwtsd.ac.uk::89a9e14c-d110-43ad-b35a-1cc45e55cf08" providerId="AD" clId="Web-{C4D3573C-04B0-45CA-B581-2DC46D0638B0}" dt="2023-11-30T09:50:14.526" v="5"/>
          <pc:sldLayoutMkLst>
            <pc:docMk/>
            <pc:sldMasterMk cId="2460954070" sldId="2147483660"/>
            <pc:sldLayoutMk cId="2202905451" sldId="2147483670"/>
          </pc:sldLayoutMkLst>
        </pc:sldLayoutChg>
        <pc:sldLayoutChg chg="del">
          <pc:chgData name="Kian Harper-Evans (2204995)" userId="S::2204995@student.uwtsd.ac.uk::89a9e14c-d110-43ad-b35a-1cc45e55cf08" providerId="AD" clId="Web-{C4D3573C-04B0-45CA-B581-2DC46D0638B0}" dt="2023-11-30T09:50:14.526" v="5"/>
          <pc:sldLayoutMkLst>
            <pc:docMk/>
            <pc:sldMasterMk cId="2460954070" sldId="2147483660"/>
            <pc:sldLayoutMk cId="3479445657" sldId="2147483671"/>
          </pc:sldLayoutMkLst>
        </pc:sldLayoutChg>
      </pc:sldMasterChg>
      <pc:sldMasterChg chg="add addSldLayout">
        <pc:chgData name="Kian Harper-Evans (2204995)" userId="S::2204995@student.uwtsd.ac.uk::89a9e14c-d110-43ad-b35a-1cc45e55cf08" providerId="AD" clId="Web-{C4D3573C-04B0-45CA-B581-2DC46D0638B0}" dt="2023-11-30T09:50:14.526" v="5"/>
        <pc:sldMasterMkLst>
          <pc:docMk/>
          <pc:sldMasterMk cId="964978131" sldId="2147483737"/>
        </pc:sldMasterMkLst>
        <pc:sldLayoutChg chg="add">
          <pc:chgData name="Kian Harper-Evans (2204995)" userId="S::2204995@student.uwtsd.ac.uk::89a9e14c-d110-43ad-b35a-1cc45e55cf08" providerId="AD" clId="Web-{C4D3573C-04B0-45CA-B581-2DC46D0638B0}" dt="2023-11-30T09:50:14.526" v="5"/>
          <pc:sldLayoutMkLst>
            <pc:docMk/>
            <pc:sldMasterMk cId="964978131" sldId="2147483737"/>
            <pc:sldLayoutMk cId="2075159981" sldId="2147483726"/>
          </pc:sldLayoutMkLst>
        </pc:sldLayoutChg>
        <pc:sldLayoutChg chg="add">
          <pc:chgData name="Kian Harper-Evans (2204995)" userId="S::2204995@student.uwtsd.ac.uk::89a9e14c-d110-43ad-b35a-1cc45e55cf08" providerId="AD" clId="Web-{C4D3573C-04B0-45CA-B581-2DC46D0638B0}" dt="2023-11-30T09:50:14.526" v="5"/>
          <pc:sldLayoutMkLst>
            <pc:docMk/>
            <pc:sldMasterMk cId="964978131" sldId="2147483737"/>
            <pc:sldLayoutMk cId="2434847721" sldId="2147483727"/>
          </pc:sldLayoutMkLst>
        </pc:sldLayoutChg>
        <pc:sldLayoutChg chg="add">
          <pc:chgData name="Kian Harper-Evans (2204995)" userId="S::2204995@student.uwtsd.ac.uk::89a9e14c-d110-43ad-b35a-1cc45e55cf08" providerId="AD" clId="Web-{C4D3573C-04B0-45CA-B581-2DC46D0638B0}" dt="2023-11-30T09:50:14.526" v="5"/>
          <pc:sldLayoutMkLst>
            <pc:docMk/>
            <pc:sldMasterMk cId="964978131" sldId="2147483737"/>
            <pc:sldLayoutMk cId="4046833078" sldId="2147483728"/>
          </pc:sldLayoutMkLst>
        </pc:sldLayoutChg>
        <pc:sldLayoutChg chg="add">
          <pc:chgData name="Kian Harper-Evans (2204995)" userId="S::2204995@student.uwtsd.ac.uk::89a9e14c-d110-43ad-b35a-1cc45e55cf08" providerId="AD" clId="Web-{C4D3573C-04B0-45CA-B581-2DC46D0638B0}" dt="2023-11-30T09:50:14.526" v="5"/>
          <pc:sldLayoutMkLst>
            <pc:docMk/>
            <pc:sldMasterMk cId="964978131" sldId="2147483737"/>
            <pc:sldLayoutMk cId="328912647" sldId="2147483729"/>
          </pc:sldLayoutMkLst>
        </pc:sldLayoutChg>
        <pc:sldLayoutChg chg="add">
          <pc:chgData name="Kian Harper-Evans (2204995)" userId="S::2204995@student.uwtsd.ac.uk::89a9e14c-d110-43ad-b35a-1cc45e55cf08" providerId="AD" clId="Web-{C4D3573C-04B0-45CA-B581-2DC46D0638B0}" dt="2023-11-30T09:50:14.526" v="5"/>
          <pc:sldLayoutMkLst>
            <pc:docMk/>
            <pc:sldMasterMk cId="964978131" sldId="2147483737"/>
            <pc:sldLayoutMk cId="491215676" sldId="2147483730"/>
          </pc:sldLayoutMkLst>
        </pc:sldLayoutChg>
        <pc:sldLayoutChg chg="add">
          <pc:chgData name="Kian Harper-Evans (2204995)" userId="S::2204995@student.uwtsd.ac.uk::89a9e14c-d110-43ad-b35a-1cc45e55cf08" providerId="AD" clId="Web-{C4D3573C-04B0-45CA-B581-2DC46D0638B0}" dt="2023-11-30T09:50:14.526" v="5"/>
          <pc:sldLayoutMkLst>
            <pc:docMk/>
            <pc:sldMasterMk cId="964978131" sldId="2147483737"/>
            <pc:sldLayoutMk cId="1905986309" sldId="2147483731"/>
          </pc:sldLayoutMkLst>
        </pc:sldLayoutChg>
        <pc:sldLayoutChg chg="add">
          <pc:chgData name="Kian Harper-Evans (2204995)" userId="S::2204995@student.uwtsd.ac.uk::89a9e14c-d110-43ad-b35a-1cc45e55cf08" providerId="AD" clId="Web-{C4D3573C-04B0-45CA-B581-2DC46D0638B0}" dt="2023-11-30T09:50:14.526" v="5"/>
          <pc:sldLayoutMkLst>
            <pc:docMk/>
            <pc:sldMasterMk cId="964978131" sldId="2147483737"/>
            <pc:sldLayoutMk cId="1252630980" sldId="2147483732"/>
          </pc:sldLayoutMkLst>
        </pc:sldLayoutChg>
        <pc:sldLayoutChg chg="add">
          <pc:chgData name="Kian Harper-Evans (2204995)" userId="S::2204995@student.uwtsd.ac.uk::89a9e14c-d110-43ad-b35a-1cc45e55cf08" providerId="AD" clId="Web-{C4D3573C-04B0-45CA-B581-2DC46D0638B0}" dt="2023-11-30T09:50:14.526" v="5"/>
          <pc:sldLayoutMkLst>
            <pc:docMk/>
            <pc:sldMasterMk cId="964978131" sldId="2147483737"/>
            <pc:sldLayoutMk cId="1536287027" sldId="2147483733"/>
          </pc:sldLayoutMkLst>
        </pc:sldLayoutChg>
        <pc:sldLayoutChg chg="add">
          <pc:chgData name="Kian Harper-Evans (2204995)" userId="S::2204995@student.uwtsd.ac.uk::89a9e14c-d110-43ad-b35a-1cc45e55cf08" providerId="AD" clId="Web-{C4D3573C-04B0-45CA-B581-2DC46D0638B0}" dt="2023-11-30T09:50:14.526" v="5"/>
          <pc:sldLayoutMkLst>
            <pc:docMk/>
            <pc:sldMasterMk cId="964978131" sldId="2147483737"/>
            <pc:sldLayoutMk cId="2628141358" sldId="2147483734"/>
          </pc:sldLayoutMkLst>
        </pc:sldLayoutChg>
        <pc:sldLayoutChg chg="add">
          <pc:chgData name="Kian Harper-Evans (2204995)" userId="S::2204995@student.uwtsd.ac.uk::89a9e14c-d110-43ad-b35a-1cc45e55cf08" providerId="AD" clId="Web-{C4D3573C-04B0-45CA-B581-2DC46D0638B0}" dt="2023-11-30T09:50:14.526" v="5"/>
          <pc:sldLayoutMkLst>
            <pc:docMk/>
            <pc:sldMasterMk cId="964978131" sldId="2147483737"/>
            <pc:sldLayoutMk cId="2126364500" sldId="2147483735"/>
          </pc:sldLayoutMkLst>
        </pc:sldLayoutChg>
        <pc:sldLayoutChg chg="add">
          <pc:chgData name="Kian Harper-Evans (2204995)" userId="S::2204995@student.uwtsd.ac.uk::89a9e14c-d110-43ad-b35a-1cc45e55cf08" providerId="AD" clId="Web-{C4D3573C-04B0-45CA-B581-2DC46D0638B0}" dt="2023-11-30T09:50:14.526" v="5"/>
          <pc:sldLayoutMkLst>
            <pc:docMk/>
            <pc:sldMasterMk cId="964978131" sldId="2147483737"/>
            <pc:sldLayoutMk cId="1489346727" sldId="2147483736"/>
          </pc:sldLayoutMkLst>
        </pc:sldLayoutChg>
      </pc:sldMasterChg>
    </pc:docChg>
  </pc:docChgLst>
  <pc:docChgLst>
    <pc:chgData name="Kian Harper-Evans (2204995)" userId="S::2204995@student.uwtsd.ac.uk::89a9e14c-d110-43ad-b35a-1cc45e55cf08" providerId="AD" clId="Web-{5B16DB62-3A71-4AAD-8B2C-57EA302949F3}"/>
    <pc:docChg chg="addSld modSld sldOrd">
      <pc:chgData name="Kian Harper-Evans (2204995)" userId="S::2204995@student.uwtsd.ac.uk::89a9e14c-d110-43ad-b35a-1cc45e55cf08" providerId="AD" clId="Web-{5B16DB62-3A71-4AAD-8B2C-57EA302949F3}" dt="2023-12-01T10:04:44.217" v="177" actId="1076"/>
      <pc:docMkLst>
        <pc:docMk/>
      </pc:docMkLst>
      <pc:sldChg chg="ord">
        <pc:chgData name="Kian Harper-Evans (2204995)" userId="S::2204995@student.uwtsd.ac.uk::89a9e14c-d110-43ad-b35a-1cc45e55cf08" providerId="AD" clId="Web-{5B16DB62-3A71-4AAD-8B2C-57EA302949F3}" dt="2023-12-01T09:46:06.246" v="0"/>
        <pc:sldMkLst>
          <pc:docMk/>
          <pc:sldMk cId="2271477771" sldId="257"/>
        </pc:sldMkLst>
      </pc:sldChg>
      <pc:sldChg chg="modSp new">
        <pc:chgData name="Kian Harper-Evans (2204995)" userId="S::2204995@student.uwtsd.ac.uk::89a9e14c-d110-43ad-b35a-1cc45e55cf08" providerId="AD" clId="Web-{5B16DB62-3A71-4AAD-8B2C-57EA302949F3}" dt="2023-12-01T10:00:28.847" v="124" actId="20577"/>
        <pc:sldMkLst>
          <pc:docMk/>
          <pc:sldMk cId="1651854046" sldId="259"/>
        </pc:sldMkLst>
        <pc:spChg chg="mod">
          <ac:chgData name="Kian Harper-Evans (2204995)" userId="S::2204995@student.uwtsd.ac.uk::89a9e14c-d110-43ad-b35a-1cc45e55cf08" providerId="AD" clId="Web-{5B16DB62-3A71-4AAD-8B2C-57EA302949F3}" dt="2023-12-01T09:50:49.587" v="36" actId="20577"/>
          <ac:spMkLst>
            <pc:docMk/>
            <pc:sldMk cId="1651854046" sldId="259"/>
            <ac:spMk id="2" creationId="{92C5B661-361F-5CD2-9DD5-39E897C138D2}"/>
          </ac:spMkLst>
        </pc:spChg>
        <pc:spChg chg="mod">
          <ac:chgData name="Kian Harper-Evans (2204995)" userId="S::2204995@student.uwtsd.ac.uk::89a9e14c-d110-43ad-b35a-1cc45e55cf08" providerId="AD" clId="Web-{5B16DB62-3A71-4AAD-8B2C-57EA302949F3}" dt="2023-12-01T10:00:28.847" v="124" actId="20577"/>
          <ac:spMkLst>
            <pc:docMk/>
            <pc:sldMk cId="1651854046" sldId="259"/>
            <ac:spMk id="3" creationId="{55194A93-5C80-36D6-7C44-60657F4C1DEB}"/>
          </ac:spMkLst>
        </pc:spChg>
      </pc:sldChg>
      <pc:sldChg chg="addSp delSp modSp new mod setBg">
        <pc:chgData name="Kian Harper-Evans (2204995)" userId="S::2204995@student.uwtsd.ac.uk::89a9e14c-d110-43ad-b35a-1cc45e55cf08" providerId="AD" clId="Web-{5B16DB62-3A71-4AAD-8B2C-57EA302949F3}" dt="2023-12-01T10:04:44.217" v="177" actId="1076"/>
        <pc:sldMkLst>
          <pc:docMk/>
          <pc:sldMk cId="1130263182" sldId="260"/>
        </pc:sldMkLst>
        <pc:spChg chg="mod">
          <ac:chgData name="Kian Harper-Evans (2204995)" userId="S::2204995@student.uwtsd.ac.uk::89a9e14c-d110-43ad-b35a-1cc45e55cf08" providerId="AD" clId="Web-{5B16DB62-3A71-4AAD-8B2C-57EA302949F3}" dt="2023-12-01T10:04:33.311" v="175" actId="1076"/>
          <ac:spMkLst>
            <pc:docMk/>
            <pc:sldMk cId="1130263182" sldId="260"/>
            <ac:spMk id="2" creationId="{15CB1E87-E88F-D21E-CA6B-F24EB4103042}"/>
          </ac:spMkLst>
        </pc:spChg>
        <pc:spChg chg="del">
          <ac:chgData name="Kian Harper-Evans (2204995)" userId="S::2204995@student.uwtsd.ac.uk::89a9e14c-d110-43ad-b35a-1cc45e55cf08" providerId="AD" clId="Web-{5B16DB62-3A71-4AAD-8B2C-57EA302949F3}" dt="2023-12-01T10:01:37.740" v="133"/>
          <ac:spMkLst>
            <pc:docMk/>
            <pc:sldMk cId="1130263182" sldId="260"/>
            <ac:spMk id="3" creationId="{5744E6F3-3E04-B2E9-6FA7-DFCEEC41E617}"/>
          </ac:spMkLst>
        </pc:spChg>
        <pc:spChg chg="add mod ord">
          <ac:chgData name="Kian Harper-Evans (2204995)" userId="S::2204995@student.uwtsd.ac.uk::89a9e14c-d110-43ad-b35a-1cc45e55cf08" providerId="AD" clId="Web-{5B16DB62-3A71-4AAD-8B2C-57EA302949F3}" dt="2023-12-01T10:04:44.217" v="177" actId="1076"/>
          <ac:spMkLst>
            <pc:docMk/>
            <pc:sldMk cId="1130263182" sldId="260"/>
            <ac:spMk id="4" creationId="{BDEE3BFA-C808-0184-C274-E47C1C7C223D}"/>
          </ac:spMkLst>
        </pc:spChg>
        <pc:spChg chg="add mod">
          <ac:chgData name="Kian Harper-Evans (2204995)" userId="S::2204995@student.uwtsd.ac.uk::89a9e14c-d110-43ad-b35a-1cc45e55cf08" providerId="AD" clId="Web-{5B16DB62-3A71-4AAD-8B2C-57EA302949F3}" dt="2023-12-01T10:04:38.639" v="176" actId="1076"/>
          <ac:spMkLst>
            <pc:docMk/>
            <pc:sldMk cId="1130263182" sldId="260"/>
            <ac:spMk id="5" creationId="{1A685360-BCBF-3B9F-D39C-502261F57223}"/>
          </ac:spMkLst>
        </pc:spChg>
        <pc:spChg chg="add">
          <ac:chgData name="Kian Harper-Evans (2204995)" userId="S::2204995@student.uwtsd.ac.uk::89a9e14c-d110-43ad-b35a-1cc45e55cf08" providerId="AD" clId="Web-{5B16DB62-3A71-4AAD-8B2C-57EA302949F3}" dt="2023-12-01T10:04:12.935" v="171"/>
          <ac:spMkLst>
            <pc:docMk/>
            <pc:sldMk cId="1130263182" sldId="260"/>
            <ac:spMk id="10" creationId="{0BABF38A-8A0D-492E-BD20-6CF4D46B50BD}"/>
          </ac:spMkLst>
        </pc:spChg>
        <pc:spChg chg="add">
          <ac:chgData name="Kian Harper-Evans (2204995)" userId="S::2204995@student.uwtsd.ac.uk::89a9e14c-d110-43ad-b35a-1cc45e55cf08" providerId="AD" clId="Web-{5B16DB62-3A71-4AAD-8B2C-57EA302949F3}" dt="2023-12-01T10:04:12.935" v="171"/>
          <ac:spMkLst>
            <pc:docMk/>
            <pc:sldMk cId="1130263182" sldId="260"/>
            <ac:spMk id="14" creationId="{1E644DE9-8D09-43E2-BA69-F57482CFC93A}"/>
          </ac:spMkLst>
        </pc:spChg>
        <pc:spChg chg="add">
          <ac:chgData name="Kian Harper-Evans (2204995)" userId="S::2204995@student.uwtsd.ac.uk::89a9e14c-d110-43ad-b35a-1cc45e55cf08" providerId="AD" clId="Web-{5B16DB62-3A71-4AAD-8B2C-57EA302949F3}" dt="2023-12-01T10:04:12.935" v="171"/>
          <ac:spMkLst>
            <pc:docMk/>
            <pc:sldMk cId="1130263182" sldId="260"/>
            <ac:spMk id="16" creationId="{6C23C919-B32E-40FF-B3D8-631316E84E3E}"/>
          </ac:spMkLst>
        </pc:spChg>
        <pc:spChg chg="add">
          <ac:chgData name="Kian Harper-Evans (2204995)" userId="S::2204995@student.uwtsd.ac.uk::89a9e14c-d110-43ad-b35a-1cc45e55cf08" providerId="AD" clId="Web-{5B16DB62-3A71-4AAD-8B2C-57EA302949F3}" dt="2023-12-01T10:04:12.935" v="171"/>
          <ac:spMkLst>
            <pc:docMk/>
            <pc:sldMk cId="1130263182" sldId="260"/>
            <ac:spMk id="18" creationId="{61B17B84-F8A7-4053-9C9D-91E3CA7FFEFA}"/>
          </ac:spMkLst>
        </pc:spChg>
        <pc:picChg chg="add">
          <ac:chgData name="Kian Harper-Evans (2204995)" userId="S::2204995@student.uwtsd.ac.uk::89a9e14c-d110-43ad-b35a-1cc45e55cf08" providerId="AD" clId="Web-{5B16DB62-3A71-4AAD-8B2C-57EA302949F3}" dt="2023-12-01T10:04:12.935" v="171"/>
          <ac:picMkLst>
            <pc:docMk/>
            <pc:sldMk cId="1130263182" sldId="260"/>
            <ac:picMk id="12" creationId="{1CB7E8AE-A3AC-4BB7-A5C6-F00EC697B265}"/>
          </ac:picMkLst>
        </pc:picChg>
      </pc:sldChg>
      <pc:sldChg chg="addSp delSp modSp new mod setBg">
        <pc:chgData name="Kian Harper-Evans (2204995)" userId="S::2204995@student.uwtsd.ac.uk::89a9e14c-d110-43ad-b35a-1cc45e55cf08" providerId="AD" clId="Web-{5B16DB62-3A71-4AAD-8B2C-57EA302949F3}" dt="2023-12-01T10:04:06.184" v="170" actId="1076"/>
        <pc:sldMkLst>
          <pc:docMk/>
          <pc:sldMk cId="3097267707" sldId="261"/>
        </pc:sldMkLst>
        <pc:spChg chg="mod">
          <ac:chgData name="Kian Harper-Evans (2204995)" userId="S::2204995@student.uwtsd.ac.uk::89a9e14c-d110-43ad-b35a-1cc45e55cf08" providerId="AD" clId="Web-{5B16DB62-3A71-4AAD-8B2C-57EA302949F3}" dt="2023-12-01T10:03:46.668" v="165"/>
          <ac:spMkLst>
            <pc:docMk/>
            <pc:sldMk cId="3097267707" sldId="261"/>
            <ac:spMk id="2" creationId="{0B977228-0699-8EC5-5B3F-640E6690E413}"/>
          </ac:spMkLst>
        </pc:spChg>
        <pc:spChg chg="del">
          <ac:chgData name="Kian Harper-Evans (2204995)" userId="S::2204995@student.uwtsd.ac.uk::89a9e14c-d110-43ad-b35a-1cc45e55cf08" providerId="AD" clId="Web-{5B16DB62-3A71-4AAD-8B2C-57EA302949F3}" dt="2023-12-01T10:02:04.398" v="140"/>
          <ac:spMkLst>
            <pc:docMk/>
            <pc:sldMk cId="3097267707" sldId="261"/>
            <ac:spMk id="3" creationId="{563053E9-D7A2-8853-30B5-A9573D58B8E1}"/>
          </ac:spMkLst>
        </pc:spChg>
        <pc:spChg chg="add mod ord">
          <ac:chgData name="Kian Harper-Evans (2204995)" userId="S::2204995@student.uwtsd.ac.uk::89a9e14c-d110-43ad-b35a-1cc45e55cf08" providerId="AD" clId="Web-{5B16DB62-3A71-4AAD-8B2C-57EA302949F3}" dt="2023-12-01T10:03:52.543" v="166" actId="1076"/>
          <ac:spMkLst>
            <pc:docMk/>
            <pc:sldMk cId="3097267707" sldId="261"/>
            <ac:spMk id="4" creationId="{2C48BC30-FD67-B291-2F35-A6CDF2F61F37}"/>
          </ac:spMkLst>
        </pc:spChg>
        <pc:spChg chg="add mod">
          <ac:chgData name="Kian Harper-Evans (2204995)" userId="S::2204995@student.uwtsd.ac.uk::89a9e14c-d110-43ad-b35a-1cc45e55cf08" providerId="AD" clId="Web-{5B16DB62-3A71-4AAD-8B2C-57EA302949F3}" dt="2023-12-01T10:04:06.184" v="170" actId="1076"/>
          <ac:spMkLst>
            <pc:docMk/>
            <pc:sldMk cId="3097267707" sldId="261"/>
            <ac:spMk id="5" creationId="{E875B18E-350A-19B5-A7ED-D63E1447097D}"/>
          </ac:spMkLst>
        </pc:spChg>
        <pc:spChg chg="add del">
          <ac:chgData name="Kian Harper-Evans (2204995)" userId="S::2204995@student.uwtsd.ac.uk::89a9e14c-d110-43ad-b35a-1cc45e55cf08" providerId="AD" clId="Web-{5B16DB62-3A71-4AAD-8B2C-57EA302949F3}" dt="2023-12-01T10:03:34.621" v="160"/>
          <ac:spMkLst>
            <pc:docMk/>
            <pc:sldMk cId="3097267707" sldId="261"/>
            <ac:spMk id="10" creationId="{A4FB2F27-3F7D-440E-A905-86607A926A29}"/>
          </ac:spMkLst>
        </pc:spChg>
        <pc:spChg chg="add del">
          <ac:chgData name="Kian Harper-Evans (2204995)" userId="S::2204995@student.uwtsd.ac.uk::89a9e14c-d110-43ad-b35a-1cc45e55cf08" providerId="AD" clId="Web-{5B16DB62-3A71-4AAD-8B2C-57EA302949F3}" dt="2023-12-01T10:03:34.621" v="160"/>
          <ac:spMkLst>
            <pc:docMk/>
            <pc:sldMk cId="3097267707" sldId="261"/>
            <ac:spMk id="12" creationId="{AF678C14-A033-4139-BCA9-8382B039648B}"/>
          </ac:spMkLst>
        </pc:spChg>
        <pc:spChg chg="add del">
          <ac:chgData name="Kian Harper-Evans (2204995)" userId="S::2204995@student.uwtsd.ac.uk::89a9e14c-d110-43ad-b35a-1cc45e55cf08" providerId="AD" clId="Web-{5B16DB62-3A71-4AAD-8B2C-57EA302949F3}" dt="2023-12-01T10:03:46.668" v="165"/>
          <ac:spMkLst>
            <pc:docMk/>
            <pc:sldMk cId="3097267707" sldId="261"/>
            <ac:spMk id="18" creationId="{487685E6-1160-459B-8C70-301404C06C23}"/>
          </ac:spMkLst>
        </pc:spChg>
        <pc:spChg chg="add del">
          <ac:chgData name="Kian Harper-Evans (2204995)" userId="S::2204995@student.uwtsd.ac.uk::89a9e14c-d110-43ad-b35a-1cc45e55cf08" providerId="AD" clId="Web-{5B16DB62-3A71-4AAD-8B2C-57EA302949F3}" dt="2023-12-01T10:03:46.668" v="165"/>
          <ac:spMkLst>
            <pc:docMk/>
            <pc:sldMk cId="3097267707" sldId="261"/>
            <ac:spMk id="19" creationId="{8651CFA9-6065-4243-AC48-858E359780B1}"/>
          </ac:spMkLst>
        </pc:spChg>
        <pc:spChg chg="add del">
          <ac:chgData name="Kian Harper-Evans (2204995)" userId="S::2204995@student.uwtsd.ac.uk::89a9e14c-d110-43ad-b35a-1cc45e55cf08" providerId="AD" clId="Web-{5B16DB62-3A71-4AAD-8B2C-57EA302949F3}" dt="2023-12-01T10:03:46.668" v="165"/>
          <ac:spMkLst>
            <pc:docMk/>
            <pc:sldMk cId="3097267707" sldId="261"/>
            <ac:spMk id="20" creationId="{FBC8BBE5-981E-4B0B-9654-32B5668BFF31}"/>
          </ac:spMkLst>
        </pc:spChg>
        <pc:spChg chg="add del">
          <ac:chgData name="Kian Harper-Evans (2204995)" userId="S::2204995@student.uwtsd.ac.uk::89a9e14c-d110-43ad-b35a-1cc45e55cf08" providerId="AD" clId="Web-{5B16DB62-3A71-4AAD-8B2C-57EA302949F3}" dt="2023-12-01T10:03:46.668" v="165"/>
          <ac:spMkLst>
            <pc:docMk/>
            <pc:sldMk cId="3097267707" sldId="261"/>
            <ac:spMk id="21" creationId="{094C9708-F6A4-4956-B261-A4A2C4DFEBF7}"/>
          </ac:spMkLst>
        </pc:spChg>
        <pc:spChg chg="add del">
          <ac:chgData name="Kian Harper-Evans (2204995)" userId="S::2204995@student.uwtsd.ac.uk::89a9e14c-d110-43ad-b35a-1cc45e55cf08" providerId="AD" clId="Web-{5B16DB62-3A71-4AAD-8B2C-57EA302949F3}" dt="2023-12-01T10:03:46.668" v="165"/>
          <ac:spMkLst>
            <pc:docMk/>
            <pc:sldMk cId="3097267707" sldId="261"/>
            <ac:spMk id="22" creationId="{592DB257-3E16-4A3C-9E28-4682828127AD}"/>
          </ac:spMkLst>
        </pc:spChg>
        <pc:spChg chg="add">
          <ac:chgData name="Kian Harper-Evans (2204995)" userId="S::2204995@student.uwtsd.ac.uk::89a9e14c-d110-43ad-b35a-1cc45e55cf08" providerId="AD" clId="Web-{5B16DB62-3A71-4AAD-8B2C-57EA302949F3}" dt="2023-12-01T10:03:46.668" v="165"/>
          <ac:spMkLst>
            <pc:docMk/>
            <pc:sldMk cId="3097267707" sldId="261"/>
            <ac:spMk id="28" creationId="{0BABF38A-8A0D-492E-BD20-6CF4D46B50BD}"/>
          </ac:spMkLst>
        </pc:spChg>
        <pc:spChg chg="add">
          <ac:chgData name="Kian Harper-Evans (2204995)" userId="S::2204995@student.uwtsd.ac.uk::89a9e14c-d110-43ad-b35a-1cc45e55cf08" providerId="AD" clId="Web-{5B16DB62-3A71-4AAD-8B2C-57EA302949F3}" dt="2023-12-01T10:03:46.668" v="165"/>
          <ac:spMkLst>
            <pc:docMk/>
            <pc:sldMk cId="3097267707" sldId="261"/>
            <ac:spMk id="32" creationId="{1E644DE9-8D09-43E2-BA69-F57482CFC93A}"/>
          </ac:spMkLst>
        </pc:spChg>
        <pc:spChg chg="add">
          <ac:chgData name="Kian Harper-Evans (2204995)" userId="S::2204995@student.uwtsd.ac.uk::89a9e14c-d110-43ad-b35a-1cc45e55cf08" providerId="AD" clId="Web-{5B16DB62-3A71-4AAD-8B2C-57EA302949F3}" dt="2023-12-01T10:03:46.668" v="165"/>
          <ac:spMkLst>
            <pc:docMk/>
            <pc:sldMk cId="3097267707" sldId="261"/>
            <ac:spMk id="34" creationId="{6C23C919-B32E-40FF-B3D8-631316E84E3E}"/>
          </ac:spMkLst>
        </pc:spChg>
        <pc:spChg chg="add">
          <ac:chgData name="Kian Harper-Evans (2204995)" userId="S::2204995@student.uwtsd.ac.uk::89a9e14c-d110-43ad-b35a-1cc45e55cf08" providerId="AD" clId="Web-{5B16DB62-3A71-4AAD-8B2C-57EA302949F3}" dt="2023-12-01T10:03:46.668" v="165"/>
          <ac:spMkLst>
            <pc:docMk/>
            <pc:sldMk cId="3097267707" sldId="261"/>
            <ac:spMk id="36" creationId="{61B17B84-F8A7-4053-9C9D-91E3CA7FFEFA}"/>
          </ac:spMkLst>
        </pc:spChg>
        <pc:picChg chg="add del">
          <ac:chgData name="Kian Harper-Evans (2204995)" userId="S::2204995@student.uwtsd.ac.uk::89a9e14c-d110-43ad-b35a-1cc45e55cf08" providerId="AD" clId="Web-{5B16DB62-3A71-4AAD-8B2C-57EA302949F3}" dt="2023-12-01T10:03:34.621" v="160"/>
          <ac:picMkLst>
            <pc:docMk/>
            <pc:sldMk cId="3097267707" sldId="261"/>
            <ac:picMk id="14" creationId="{18CBEC9D-9F9B-4383-B986-DE5B184A9A74}"/>
          </ac:picMkLst>
        </pc:picChg>
        <pc:picChg chg="add del">
          <ac:chgData name="Kian Harper-Evans (2204995)" userId="S::2204995@student.uwtsd.ac.uk::89a9e14c-d110-43ad-b35a-1cc45e55cf08" providerId="AD" clId="Web-{5B16DB62-3A71-4AAD-8B2C-57EA302949F3}" dt="2023-12-01T10:03:34.621" v="160"/>
          <ac:picMkLst>
            <pc:docMk/>
            <pc:sldMk cId="3097267707" sldId="261"/>
            <ac:picMk id="16" creationId="{AFE52FC7-B3EF-46A4-B8CE-292164EC9281}"/>
          </ac:picMkLst>
        </pc:picChg>
        <pc:picChg chg="add">
          <ac:chgData name="Kian Harper-Evans (2204995)" userId="S::2204995@student.uwtsd.ac.uk::89a9e14c-d110-43ad-b35a-1cc45e55cf08" providerId="AD" clId="Web-{5B16DB62-3A71-4AAD-8B2C-57EA302949F3}" dt="2023-12-01T10:03:46.668" v="165"/>
          <ac:picMkLst>
            <pc:docMk/>
            <pc:sldMk cId="3097267707" sldId="261"/>
            <ac:picMk id="24" creationId="{C3736568-8E0B-C3FC-90D9-22C03C731234}"/>
          </ac:picMkLst>
        </pc:picChg>
        <pc:picChg chg="add">
          <ac:chgData name="Kian Harper-Evans (2204995)" userId="S::2204995@student.uwtsd.ac.uk::89a9e14c-d110-43ad-b35a-1cc45e55cf08" providerId="AD" clId="Web-{5B16DB62-3A71-4AAD-8B2C-57EA302949F3}" dt="2023-12-01T10:03:46.668" v="165"/>
          <ac:picMkLst>
            <pc:docMk/>
            <pc:sldMk cId="3097267707" sldId="261"/>
            <ac:picMk id="30" creationId="{1CB7E8AE-A3AC-4BB7-A5C6-F00EC697B265}"/>
          </ac:picMkLst>
        </pc:picChg>
      </pc:sldChg>
      <pc:sldChg chg="addSp delSp modSp new mod setBg">
        <pc:chgData name="Kian Harper-Evans (2204995)" userId="S::2204995@student.uwtsd.ac.uk::89a9e14c-d110-43ad-b35a-1cc45e55cf08" providerId="AD" clId="Web-{5B16DB62-3A71-4AAD-8B2C-57EA302949F3}" dt="2023-12-01T10:03:27.136" v="158" actId="1076"/>
        <pc:sldMkLst>
          <pc:docMk/>
          <pc:sldMk cId="3607830370" sldId="262"/>
        </pc:sldMkLst>
        <pc:spChg chg="mod">
          <ac:chgData name="Kian Harper-Evans (2204995)" userId="S::2204995@student.uwtsd.ac.uk::89a9e14c-d110-43ad-b35a-1cc45e55cf08" providerId="AD" clId="Web-{5B16DB62-3A71-4AAD-8B2C-57EA302949F3}" dt="2023-12-01T10:03:24.058" v="157"/>
          <ac:spMkLst>
            <pc:docMk/>
            <pc:sldMk cId="3607830370" sldId="262"/>
            <ac:spMk id="2" creationId="{D7A9D39D-0715-BBDA-FFF4-BD5B7E5FEE59}"/>
          </ac:spMkLst>
        </pc:spChg>
        <pc:spChg chg="del">
          <ac:chgData name="Kian Harper-Evans (2204995)" userId="S::2204995@student.uwtsd.ac.uk::89a9e14c-d110-43ad-b35a-1cc45e55cf08" providerId="AD" clId="Web-{5B16DB62-3A71-4AAD-8B2C-57EA302949F3}" dt="2023-12-01T10:02:32.477" v="147"/>
          <ac:spMkLst>
            <pc:docMk/>
            <pc:sldMk cId="3607830370" sldId="262"/>
            <ac:spMk id="3" creationId="{A8893B64-4203-99C2-70D0-813CF94F69B2}"/>
          </ac:spMkLst>
        </pc:spChg>
        <pc:spChg chg="add mod">
          <ac:chgData name="Kian Harper-Evans (2204995)" userId="S::2204995@student.uwtsd.ac.uk::89a9e14c-d110-43ad-b35a-1cc45e55cf08" providerId="AD" clId="Web-{5B16DB62-3A71-4AAD-8B2C-57EA302949F3}" dt="2023-12-01T10:03:24.058" v="157"/>
          <ac:spMkLst>
            <pc:docMk/>
            <pc:sldMk cId="3607830370" sldId="262"/>
            <ac:spMk id="4" creationId="{784858D6-4CFD-7C78-B132-F13D5DD9E9CF}"/>
          </ac:spMkLst>
        </pc:spChg>
        <pc:spChg chg="add mod">
          <ac:chgData name="Kian Harper-Evans (2204995)" userId="S::2204995@student.uwtsd.ac.uk::89a9e14c-d110-43ad-b35a-1cc45e55cf08" providerId="AD" clId="Web-{5B16DB62-3A71-4AAD-8B2C-57EA302949F3}" dt="2023-12-01T10:03:27.136" v="158" actId="1076"/>
          <ac:spMkLst>
            <pc:docMk/>
            <pc:sldMk cId="3607830370" sldId="262"/>
            <ac:spMk id="5" creationId="{F59D72EE-E1FE-A48C-7DF9-CDEC29BFCCFF}"/>
          </ac:spMkLst>
        </pc:spChg>
        <pc:spChg chg="add">
          <ac:chgData name="Kian Harper-Evans (2204995)" userId="S::2204995@student.uwtsd.ac.uk::89a9e14c-d110-43ad-b35a-1cc45e55cf08" providerId="AD" clId="Web-{5B16DB62-3A71-4AAD-8B2C-57EA302949F3}" dt="2023-12-01T10:03:24.058" v="157"/>
          <ac:spMkLst>
            <pc:docMk/>
            <pc:sldMk cId="3607830370" sldId="262"/>
            <ac:spMk id="11" creationId="{8651CFA9-6065-4243-AC48-858E359780B1}"/>
          </ac:spMkLst>
        </pc:spChg>
        <pc:spChg chg="add">
          <ac:chgData name="Kian Harper-Evans (2204995)" userId="S::2204995@student.uwtsd.ac.uk::89a9e14c-d110-43ad-b35a-1cc45e55cf08" providerId="AD" clId="Web-{5B16DB62-3A71-4AAD-8B2C-57EA302949F3}" dt="2023-12-01T10:03:24.058" v="157"/>
          <ac:spMkLst>
            <pc:docMk/>
            <pc:sldMk cId="3607830370" sldId="262"/>
            <ac:spMk id="13" creationId="{5A8C81AE-8F0D-49F3-9FB4-334B0DCDF195}"/>
          </ac:spMkLst>
        </pc:spChg>
        <pc:picChg chg="add">
          <ac:chgData name="Kian Harper-Evans (2204995)" userId="S::2204995@student.uwtsd.ac.uk::89a9e14c-d110-43ad-b35a-1cc45e55cf08" providerId="AD" clId="Web-{5B16DB62-3A71-4AAD-8B2C-57EA302949F3}" dt="2023-12-01T10:03:24.058" v="157"/>
          <ac:picMkLst>
            <pc:docMk/>
            <pc:sldMk cId="3607830370" sldId="262"/>
            <ac:picMk id="7" creationId="{F1A9544A-04A5-80C0-D861-C15D1D85A47E}"/>
          </ac:picMkLst>
        </pc:picChg>
        <pc:picChg chg="add">
          <ac:chgData name="Kian Harper-Evans (2204995)" userId="S::2204995@student.uwtsd.ac.uk::89a9e14c-d110-43ad-b35a-1cc45e55cf08" providerId="AD" clId="Web-{5B16DB62-3A71-4AAD-8B2C-57EA302949F3}" dt="2023-12-01T10:03:24.058" v="157"/>
          <ac:picMkLst>
            <pc:docMk/>
            <pc:sldMk cId="3607830370" sldId="262"/>
            <ac:picMk id="15" creationId="{3A0AB1E0-FFE6-4D14-96E0-C0F76F64B98F}"/>
          </ac:picMkLst>
        </pc:picChg>
        <pc:picChg chg="add">
          <ac:chgData name="Kian Harper-Evans (2204995)" userId="S::2204995@student.uwtsd.ac.uk::89a9e14c-d110-43ad-b35a-1cc45e55cf08" providerId="AD" clId="Web-{5B16DB62-3A71-4AAD-8B2C-57EA302949F3}" dt="2023-12-01T10:03:24.058" v="157"/>
          <ac:picMkLst>
            <pc:docMk/>
            <pc:sldMk cId="3607830370" sldId="262"/>
            <ac:picMk id="17" creationId="{7047E834-B9F5-403B-98C3-A4B024A6419E}"/>
          </ac:picMkLst>
        </pc:picChg>
      </pc:sldChg>
      <pc:sldChg chg="addSp delSp modSp new mod setBg">
        <pc:chgData name="Kian Harper-Evans (2204995)" userId="S::2204995@student.uwtsd.ac.uk::89a9e14c-d110-43ad-b35a-1cc45e55cf08" providerId="AD" clId="Web-{5B16DB62-3A71-4AAD-8B2C-57EA302949F3}" dt="2023-12-01T10:03:18.542" v="156"/>
        <pc:sldMkLst>
          <pc:docMk/>
          <pc:sldMk cId="503315459" sldId="263"/>
        </pc:sldMkLst>
        <pc:spChg chg="mod">
          <ac:chgData name="Kian Harper-Evans (2204995)" userId="S::2204995@student.uwtsd.ac.uk::89a9e14c-d110-43ad-b35a-1cc45e55cf08" providerId="AD" clId="Web-{5B16DB62-3A71-4AAD-8B2C-57EA302949F3}" dt="2023-12-01T10:03:18.542" v="156"/>
          <ac:spMkLst>
            <pc:docMk/>
            <pc:sldMk cId="503315459" sldId="263"/>
            <ac:spMk id="2" creationId="{C5C0B7A0-D283-C232-B1DA-A5A4B805FF57}"/>
          </ac:spMkLst>
        </pc:spChg>
        <pc:spChg chg="del">
          <ac:chgData name="Kian Harper-Evans (2204995)" userId="S::2204995@student.uwtsd.ac.uk::89a9e14c-d110-43ad-b35a-1cc45e55cf08" providerId="AD" clId="Web-{5B16DB62-3A71-4AAD-8B2C-57EA302949F3}" dt="2023-12-01T10:02:56.009" v="153"/>
          <ac:spMkLst>
            <pc:docMk/>
            <pc:sldMk cId="503315459" sldId="263"/>
            <ac:spMk id="3" creationId="{F77C7AA8-4BF2-14EE-9966-372C4BF69D05}"/>
          </ac:spMkLst>
        </pc:spChg>
        <pc:spChg chg="add mod">
          <ac:chgData name="Kian Harper-Evans (2204995)" userId="S::2204995@student.uwtsd.ac.uk::89a9e14c-d110-43ad-b35a-1cc45e55cf08" providerId="AD" clId="Web-{5B16DB62-3A71-4AAD-8B2C-57EA302949F3}" dt="2023-12-01T10:03:18.542" v="156"/>
          <ac:spMkLst>
            <pc:docMk/>
            <pc:sldMk cId="503315459" sldId="263"/>
            <ac:spMk id="4" creationId="{AA36ECDC-467A-9983-29AC-3AE5FD4937C4}"/>
          </ac:spMkLst>
        </pc:spChg>
        <pc:spChg chg="add">
          <ac:chgData name="Kian Harper-Evans (2204995)" userId="S::2204995@student.uwtsd.ac.uk::89a9e14c-d110-43ad-b35a-1cc45e55cf08" providerId="AD" clId="Web-{5B16DB62-3A71-4AAD-8B2C-57EA302949F3}" dt="2023-12-01T10:03:18.542" v="156"/>
          <ac:spMkLst>
            <pc:docMk/>
            <pc:sldMk cId="503315459" sldId="263"/>
            <ac:spMk id="9" creationId="{8651CFA9-6065-4243-AC48-858E359780B1}"/>
          </ac:spMkLst>
        </pc:spChg>
        <pc:spChg chg="add">
          <ac:chgData name="Kian Harper-Evans (2204995)" userId="S::2204995@student.uwtsd.ac.uk::89a9e14c-d110-43ad-b35a-1cc45e55cf08" providerId="AD" clId="Web-{5B16DB62-3A71-4AAD-8B2C-57EA302949F3}" dt="2023-12-01T10:03:18.542" v="156"/>
          <ac:spMkLst>
            <pc:docMk/>
            <pc:sldMk cId="503315459" sldId="263"/>
            <ac:spMk id="11" creationId="{37962AE0-6A1C-4B76-9D52-10E5E6D7D3BB}"/>
          </ac:spMkLst>
        </pc:spChg>
        <pc:spChg chg="add">
          <ac:chgData name="Kian Harper-Evans (2204995)" userId="S::2204995@student.uwtsd.ac.uk::89a9e14c-d110-43ad-b35a-1cc45e55cf08" providerId="AD" clId="Web-{5B16DB62-3A71-4AAD-8B2C-57EA302949F3}" dt="2023-12-01T10:03:18.542" v="156"/>
          <ac:spMkLst>
            <pc:docMk/>
            <pc:sldMk cId="503315459" sldId="263"/>
            <ac:spMk id="13" creationId="{027CAEDE-D92D-4745-8749-71019415A797}"/>
          </ac:spMkLst>
        </pc:spChg>
        <pc:spChg chg="add">
          <ac:chgData name="Kian Harper-Evans (2204995)" userId="S::2204995@student.uwtsd.ac.uk::89a9e14c-d110-43ad-b35a-1cc45e55cf08" providerId="AD" clId="Web-{5B16DB62-3A71-4AAD-8B2C-57EA302949F3}" dt="2023-12-01T10:03:18.542" v="156"/>
          <ac:spMkLst>
            <pc:docMk/>
            <pc:sldMk cId="503315459" sldId="263"/>
            <ac:spMk id="15" creationId="{00C96CB6-3880-40E6-A4BF-F64E7D1E429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12/1/2023</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4893467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12/1/2023</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751599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12/1/2023</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348477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12/1/2023</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46833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12/1/2023</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8912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12/1/2023</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912156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12/1/2023</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905986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12/1/2023</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263645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12/1/2023</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52630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12/1/2023</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36287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12/1/2023</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281413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12/1/2023</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964978131"/>
      </p:ext>
    </p:extLst>
  </p:cSld>
  <p:clrMap bg1="lt1" tx1="dk1" bg2="lt2" tx2="dk2" accent1="accent1" accent2="accent2" accent3="accent3" accent4="accent4" accent5="accent5" accent6="accent6" hlink="hlink" folHlink="folHlink"/>
  <p:sldLayoutIdLst>
    <p:sldLayoutId id="2147483736" r:id="rId1"/>
    <p:sldLayoutId id="2147483726" r:id="rId2"/>
    <p:sldLayoutId id="2147483727" r:id="rId3"/>
    <p:sldLayoutId id="2147483728" r:id="rId4"/>
    <p:sldLayoutId id="2147483729" r:id="rId5"/>
    <p:sldLayoutId id="2147483730" r:id="rId6"/>
    <p:sldLayoutId id="2147483731" r:id="rId7"/>
    <p:sldLayoutId id="2147483735" r:id="rId8"/>
    <p:sldLayoutId id="2147483732" r:id="rId9"/>
    <p:sldLayoutId id="2147483733" r:id="rId10"/>
    <p:sldLayoutId id="2147483734"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9F2144-48B7-4730-955E-365ECED3A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E765FF50-D2F9-4A4F-86ED-F101E172B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p:cNvSpPr>
            <a:spLocks noGrp="1"/>
          </p:cNvSpPr>
          <p:nvPr>
            <p:ph type="ctrTitle"/>
          </p:nvPr>
        </p:nvSpPr>
        <p:spPr>
          <a:xfrm>
            <a:off x="838200" y="513189"/>
            <a:ext cx="5797883" cy="2667000"/>
          </a:xfrm>
        </p:spPr>
        <p:txBody>
          <a:bodyPr anchor="b">
            <a:normAutofit/>
          </a:bodyPr>
          <a:lstStyle/>
          <a:p>
            <a:pPr algn="l"/>
            <a:r>
              <a:rPr lang="en-US">
                <a:solidFill>
                  <a:schemeClr val="tx2"/>
                </a:solidFill>
                <a:cs typeface="Calibri Light"/>
              </a:rPr>
              <a:t>Milestones </a:t>
            </a:r>
            <a:endParaRPr lang="en-US">
              <a:solidFill>
                <a:schemeClr val="tx2"/>
              </a:solidFill>
            </a:endParaRPr>
          </a:p>
        </p:txBody>
      </p:sp>
      <p:pic>
        <p:nvPicPr>
          <p:cNvPr id="4" name="Picture 3">
            <a:extLst>
              <a:ext uri="{FF2B5EF4-FFF2-40B4-BE49-F238E27FC236}">
                <a16:creationId xmlns:a16="http://schemas.microsoft.com/office/drawing/2014/main" id="{32078E28-FD53-58BE-93BB-6BD83901AA71}"/>
              </a:ext>
            </a:extLst>
          </p:cNvPr>
          <p:cNvPicPr>
            <a:picLocks noChangeAspect="1"/>
          </p:cNvPicPr>
          <p:nvPr/>
        </p:nvPicPr>
        <p:blipFill rotWithShape="1">
          <a:blip r:embed="rId2"/>
          <a:srcRect r="14" b="9228"/>
          <a:stretch/>
        </p:blipFill>
        <p:spPr>
          <a:xfrm>
            <a:off x="7162800" y="10"/>
            <a:ext cx="5029200" cy="5693802"/>
          </a:xfrm>
          <a:prstGeom prst="rect">
            <a:avLst/>
          </a:prstGeom>
        </p:spPr>
      </p:pic>
      <p:sp>
        <p:nvSpPr>
          <p:cNvPr id="12" name="Rectangle 11">
            <a:extLst>
              <a:ext uri="{FF2B5EF4-FFF2-40B4-BE49-F238E27FC236}">
                <a16:creationId xmlns:a16="http://schemas.microsoft.com/office/drawing/2014/main" id="{04D834C7-8223-43DA-AA30-E15A1BC7B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93812"/>
            <a:ext cx="12192000" cy="1164188"/>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B62DE6C5-8EB8-4E41-B0FF-93563AA4C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5693811"/>
            <a:ext cx="12191999" cy="1164188"/>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02383-E8CE-930A-B1F5-E1DD78379440}"/>
              </a:ext>
            </a:extLst>
          </p:cNvPr>
          <p:cNvSpPr>
            <a:spLocks noGrp="1"/>
          </p:cNvSpPr>
          <p:nvPr>
            <p:ph type="title"/>
          </p:nvPr>
        </p:nvSpPr>
        <p:spPr/>
        <p:txBody>
          <a:bodyPr/>
          <a:lstStyle/>
          <a:p>
            <a:r>
              <a:rPr lang="en-US" dirty="0"/>
              <a:t>Why are Milestones important </a:t>
            </a:r>
          </a:p>
        </p:txBody>
      </p:sp>
      <p:sp>
        <p:nvSpPr>
          <p:cNvPr id="3" name="Content Placeholder 2">
            <a:extLst>
              <a:ext uri="{FF2B5EF4-FFF2-40B4-BE49-F238E27FC236}">
                <a16:creationId xmlns:a16="http://schemas.microsoft.com/office/drawing/2014/main" id="{597E2A53-F828-390C-5D35-BF7503C88090}"/>
              </a:ext>
            </a:extLst>
          </p:cNvPr>
          <p:cNvSpPr>
            <a:spLocks noGrp="1"/>
          </p:cNvSpPr>
          <p:nvPr>
            <p:ph idx="1"/>
          </p:nvPr>
        </p:nvSpPr>
        <p:spPr/>
        <p:txBody>
          <a:bodyPr vert="horz" lIns="91440" tIns="45720" rIns="91440" bIns="45720" rtlCol="0" anchor="t">
            <a:normAutofit/>
          </a:bodyPr>
          <a:lstStyle/>
          <a:p>
            <a:r>
              <a:rPr lang="en-US" dirty="0"/>
              <a:t>They make monitoring project progress significantly easier</a:t>
            </a:r>
          </a:p>
          <a:p>
            <a:r>
              <a:rPr lang="en-US" dirty="0"/>
              <a:t>They improve communication between team members and </a:t>
            </a:r>
            <a:r>
              <a:rPr lang="en-US"/>
              <a:t>project managers </a:t>
            </a:r>
          </a:p>
          <a:p>
            <a:r>
              <a:rPr lang="en-US" dirty="0"/>
              <a:t>They can potentially motivate team members to achieve and </a:t>
            </a:r>
            <a:r>
              <a:rPr lang="en-US"/>
              <a:t>complete tasks/goals </a:t>
            </a:r>
            <a:endParaRPr lang="en-US" dirty="0"/>
          </a:p>
        </p:txBody>
      </p:sp>
    </p:spTree>
    <p:extLst>
      <p:ext uri="{BB962C8B-B14F-4D97-AF65-F5344CB8AC3E}">
        <p14:creationId xmlns:p14="http://schemas.microsoft.com/office/powerpoint/2010/main" val="15494804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42DAE-4D29-5D7F-D275-6282F6A3CAA1}"/>
              </a:ext>
            </a:extLst>
          </p:cNvPr>
          <p:cNvSpPr>
            <a:spLocks noGrp="1"/>
          </p:cNvSpPr>
          <p:nvPr>
            <p:ph type="title"/>
          </p:nvPr>
        </p:nvSpPr>
        <p:spPr/>
        <p:txBody>
          <a:bodyPr/>
          <a:lstStyle/>
          <a:p>
            <a:r>
              <a:rPr lang="en-US" dirty="0"/>
              <a:t>What is a milestone</a:t>
            </a:r>
          </a:p>
        </p:txBody>
      </p:sp>
      <p:sp>
        <p:nvSpPr>
          <p:cNvPr id="3" name="Content Placeholder 2">
            <a:extLst>
              <a:ext uri="{FF2B5EF4-FFF2-40B4-BE49-F238E27FC236}">
                <a16:creationId xmlns:a16="http://schemas.microsoft.com/office/drawing/2014/main" id="{C05DE5D6-47AC-01A0-A603-594ED6A31103}"/>
              </a:ext>
            </a:extLst>
          </p:cNvPr>
          <p:cNvSpPr>
            <a:spLocks noGrp="1"/>
          </p:cNvSpPr>
          <p:nvPr>
            <p:ph idx="1"/>
          </p:nvPr>
        </p:nvSpPr>
        <p:spPr/>
        <p:txBody>
          <a:bodyPr vert="horz" lIns="91440" tIns="45720" rIns="91440" bIns="45720" rtlCol="0" anchor="t">
            <a:normAutofit/>
          </a:bodyPr>
          <a:lstStyle/>
          <a:p>
            <a:r>
              <a:rPr lang="en-US" dirty="0"/>
              <a:t>Milestones are markers used to mark specific point along a project timeline. </a:t>
            </a:r>
          </a:p>
          <a:p>
            <a:r>
              <a:rPr lang="en-US" dirty="0"/>
              <a:t>They act as checkpoints showing what tasks or activities have </a:t>
            </a:r>
            <a:r>
              <a:rPr lang="en-US"/>
              <a:t>been completed. </a:t>
            </a:r>
            <a:endParaRPr lang="en-US" dirty="0"/>
          </a:p>
          <a:p>
            <a:r>
              <a:rPr lang="en-US" dirty="0"/>
              <a:t>They also help display what tasks need to be completed to progress a project. </a:t>
            </a:r>
          </a:p>
        </p:txBody>
      </p:sp>
    </p:spTree>
    <p:extLst>
      <p:ext uri="{BB962C8B-B14F-4D97-AF65-F5344CB8AC3E}">
        <p14:creationId xmlns:p14="http://schemas.microsoft.com/office/powerpoint/2010/main" val="22714777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5B661-361F-5CD2-9DD5-39E897C138D2}"/>
              </a:ext>
            </a:extLst>
          </p:cNvPr>
          <p:cNvSpPr>
            <a:spLocks noGrp="1"/>
          </p:cNvSpPr>
          <p:nvPr>
            <p:ph type="title"/>
          </p:nvPr>
        </p:nvSpPr>
        <p:spPr/>
        <p:txBody>
          <a:bodyPr>
            <a:normAutofit fontScale="90000"/>
          </a:bodyPr>
          <a:lstStyle/>
          <a:p>
            <a:r>
              <a:rPr lang="en-US" dirty="0"/>
              <a:t>Why is Good to not assign end dates in the early stages of a project?</a:t>
            </a:r>
          </a:p>
        </p:txBody>
      </p:sp>
      <p:sp>
        <p:nvSpPr>
          <p:cNvPr id="3" name="Content Placeholder 2">
            <a:extLst>
              <a:ext uri="{FF2B5EF4-FFF2-40B4-BE49-F238E27FC236}">
                <a16:creationId xmlns:a16="http://schemas.microsoft.com/office/drawing/2014/main" id="{55194A93-5C80-36D6-7C44-60657F4C1DEB}"/>
              </a:ext>
            </a:extLst>
          </p:cNvPr>
          <p:cNvSpPr>
            <a:spLocks noGrp="1"/>
          </p:cNvSpPr>
          <p:nvPr>
            <p:ph idx="1"/>
          </p:nvPr>
        </p:nvSpPr>
        <p:spPr/>
        <p:txBody>
          <a:bodyPr vert="horz" lIns="91440" tIns="45720" rIns="91440" bIns="45720" rtlCol="0" anchor="t">
            <a:normAutofit/>
          </a:bodyPr>
          <a:lstStyle/>
          <a:p>
            <a:r>
              <a:rPr lang="en-US" dirty="0"/>
              <a:t>Assigning these dates early leads to the project manager needing to create predefined timescales that may not be achievable.</a:t>
            </a:r>
          </a:p>
          <a:p>
            <a:r>
              <a:rPr lang="en-US" dirty="0"/>
              <a:t>Setting a unachievable end date for a project will lead to high stress periods of time for employees or group members nearing these deadlines </a:t>
            </a:r>
          </a:p>
          <a:p>
            <a:endParaRPr lang="en-US" dirty="0"/>
          </a:p>
        </p:txBody>
      </p:sp>
    </p:spTree>
    <p:extLst>
      <p:ext uri="{BB962C8B-B14F-4D97-AF65-F5344CB8AC3E}">
        <p14:creationId xmlns:p14="http://schemas.microsoft.com/office/powerpoint/2010/main" val="16518540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2" name="Picture 11">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4" name="Rectangle 13">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61B17B84-F8A7-4053-9C9D-91E3CA7F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12188951" cy="6858000"/>
          </a:xfrm>
          <a:prstGeom prst="rect">
            <a:avLst/>
          </a:prstGeom>
          <a:blipFill dpi="0" rotWithShape="1">
            <a:blip r:embed="rId3">
              <a:alphaModFix amt="30000"/>
              <a:lum bright="70000" contrast="-70000"/>
            </a:blip>
            <a:srcRect/>
            <a:tile tx="889000" ty="0" sx="100000" sy="100000" flip="xy" algn="t"/>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5CB1E87-E88F-D21E-CA6B-F24EB4103042}"/>
              </a:ext>
            </a:extLst>
          </p:cNvPr>
          <p:cNvSpPr>
            <a:spLocks noGrp="1"/>
          </p:cNvSpPr>
          <p:nvPr>
            <p:ph type="title"/>
          </p:nvPr>
        </p:nvSpPr>
        <p:spPr>
          <a:xfrm>
            <a:off x="734719" y="-689715"/>
            <a:ext cx="7530685" cy="3163864"/>
          </a:xfrm>
        </p:spPr>
        <p:txBody>
          <a:bodyPr vert="horz" lIns="91440" tIns="45720" rIns="91440" bIns="45720" rtlCol="0" anchor="b">
            <a:normAutofit/>
          </a:bodyPr>
          <a:lstStyle/>
          <a:p>
            <a:r>
              <a:rPr lang="en-US" sz="5200">
                <a:solidFill>
                  <a:srgbClr val="FFFFFF"/>
                </a:solidFill>
              </a:rPr>
              <a:t>Employee Relationships</a:t>
            </a:r>
          </a:p>
        </p:txBody>
      </p:sp>
      <p:sp>
        <p:nvSpPr>
          <p:cNvPr id="5" name="TextBox 4">
            <a:extLst>
              <a:ext uri="{FF2B5EF4-FFF2-40B4-BE49-F238E27FC236}">
                <a16:creationId xmlns:a16="http://schemas.microsoft.com/office/drawing/2014/main" id="{1A685360-BCBF-3B9F-D39C-502261F57223}"/>
              </a:ext>
            </a:extLst>
          </p:cNvPr>
          <p:cNvSpPr txBox="1"/>
          <p:nvPr/>
        </p:nvSpPr>
        <p:spPr>
          <a:xfrm>
            <a:off x="245533" y="2757478"/>
            <a:ext cx="7583133" cy="127912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spcBef>
                <a:spcPts val="1000"/>
              </a:spcBef>
              <a:buClr>
                <a:schemeClr val="accent1"/>
              </a:buClr>
            </a:pPr>
            <a:r>
              <a:rPr lang="en-US" sz="1900">
                <a:solidFill>
                  <a:srgbClr val="FFFFFF"/>
                </a:solidFill>
              </a:rPr>
              <a:t>There are many different types of relationships between organizations and their employees. These are, co-workers, team members, work friends, mentor, manager, work spouse and life friends</a:t>
            </a:r>
          </a:p>
        </p:txBody>
      </p:sp>
      <p:sp>
        <p:nvSpPr>
          <p:cNvPr id="4" name="TextBox 3">
            <a:extLst>
              <a:ext uri="{FF2B5EF4-FFF2-40B4-BE49-F238E27FC236}">
                <a16:creationId xmlns:a16="http://schemas.microsoft.com/office/drawing/2014/main" id="{BDEE3BFA-C808-0184-C274-E47C1C7C223D}"/>
              </a:ext>
            </a:extLst>
          </p:cNvPr>
          <p:cNvSpPr txBox="1"/>
          <p:nvPr/>
        </p:nvSpPr>
        <p:spPr>
          <a:xfrm>
            <a:off x="8272321" y="2165475"/>
            <a:ext cx="274320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dirty="0">
                <a:solidFill>
                  <a:schemeClr val="bg1"/>
                </a:solidFill>
              </a:rPr>
              <a:t>In the employment relationship, organizational factors are the main factors that affect employee behavior. Especially for knowledge-based workers, it is even more crucial for organizations to give enough attention to their individual needs.</a:t>
            </a:r>
          </a:p>
        </p:txBody>
      </p:sp>
    </p:spTree>
    <p:extLst>
      <p:ext uri="{BB962C8B-B14F-4D97-AF65-F5344CB8AC3E}">
        <p14:creationId xmlns:p14="http://schemas.microsoft.com/office/powerpoint/2010/main" val="11302631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0" name="Picture 29">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32" name="Rectangle 31">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4" name="Rectangle 33">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6" name="Rectangle 35">
            <a:extLst>
              <a:ext uri="{FF2B5EF4-FFF2-40B4-BE49-F238E27FC236}">
                <a16:creationId xmlns:a16="http://schemas.microsoft.com/office/drawing/2014/main" id="{61B17B84-F8A7-4053-9C9D-91E3CA7F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20246"/>
            <a:ext cx="12188951" cy="6858000"/>
          </a:xfrm>
          <a:prstGeom prst="rect">
            <a:avLst/>
          </a:prstGeom>
          <a:blipFill dpi="0" rotWithShape="1">
            <a:blip r:embed="rId3">
              <a:alphaModFix amt="30000"/>
              <a:lum bright="70000" contrast="-70000"/>
            </a:blip>
            <a:srcRect/>
            <a:tile tx="889000" ty="0" sx="100000" sy="100000" flip="xy" algn="t"/>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4" name="Picture 23" descr="Puzzle pieces">
            <a:extLst>
              <a:ext uri="{FF2B5EF4-FFF2-40B4-BE49-F238E27FC236}">
                <a16:creationId xmlns:a16="http://schemas.microsoft.com/office/drawing/2014/main" id="{C3736568-8E0B-C3FC-90D9-22C03C731234}"/>
              </a:ext>
            </a:extLst>
          </p:cNvPr>
          <p:cNvPicPr>
            <a:picLocks noChangeAspect="1"/>
          </p:cNvPicPr>
          <p:nvPr/>
        </p:nvPicPr>
        <p:blipFill rotWithShape="1">
          <a:blip r:embed="rId4">
            <a:alphaModFix amt="70000"/>
          </a:blip>
          <a:srcRect l="24532" r="16433" b="7"/>
          <a:stretch/>
        </p:blipFill>
        <p:spPr>
          <a:xfrm>
            <a:off x="20" y="10"/>
            <a:ext cx="6095980" cy="6856614"/>
          </a:xfrm>
          <a:prstGeom prst="rect">
            <a:avLst/>
          </a:prstGeom>
        </p:spPr>
      </p:pic>
      <p:sp>
        <p:nvSpPr>
          <p:cNvPr id="2" name="Title 1">
            <a:extLst>
              <a:ext uri="{FF2B5EF4-FFF2-40B4-BE49-F238E27FC236}">
                <a16:creationId xmlns:a16="http://schemas.microsoft.com/office/drawing/2014/main" id="{0B977228-0699-8EC5-5B3F-640E6690E413}"/>
              </a:ext>
            </a:extLst>
          </p:cNvPr>
          <p:cNvSpPr>
            <a:spLocks noGrp="1"/>
          </p:cNvSpPr>
          <p:nvPr>
            <p:ph type="title"/>
          </p:nvPr>
        </p:nvSpPr>
        <p:spPr>
          <a:xfrm>
            <a:off x="838200" y="740211"/>
            <a:ext cx="7530685" cy="3163864"/>
          </a:xfrm>
        </p:spPr>
        <p:txBody>
          <a:bodyPr vert="horz" lIns="91440" tIns="45720" rIns="91440" bIns="45720" rtlCol="0" anchor="b">
            <a:normAutofit/>
          </a:bodyPr>
          <a:lstStyle/>
          <a:p>
            <a:r>
              <a:rPr lang="en-US" sz="5200">
                <a:solidFill>
                  <a:srgbClr val="FFFFFF"/>
                </a:solidFill>
              </a:rPr>
              <a:t>Employee Relationships</a:t>
            </a:r>
          </a:p>
        </p:txBody>
      </p:sp>
      <p:sp>
        <p:nvSpPr>
          <p:cNvPr id="5" name="TextBox 4">
            <a:extLst>
              <a:ext uri="{FF2B5EF4-FFF2-40B4-BE49-F238E27FC236}">
                <a16:creationId xmlns:a16="http://schemas.microsoft.com/office/drawing/2014/main" id="{E875B18E-350A-19B5-A7ED-D63E1447097D}"/>
              </a:ext>
            </a:extLst>
          </p:cNvPr>
          <p:cNvSpPr txBox="1"/>
          <p:nvPr/>
        </p:nvSpPr>
        <p:spPr>
          <a:xfrm>
            <a:off x="6172200" y="2889181"/>
            <a:ext cx="6538911" cy="84638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110000"/>
              </a:lnSpc>
              <a:spcBef>
                <a:spcPts val="1000"/>
              </a:spcBef>
              <a:spcAft>
                <a:spcPts val="600"/>
              </a:spcAft>
              <a:buClr>
                <a:schemeClr val="accent1"/>
              </a:buClr>
            </a:pPr>
            <a:r>
              <a:rPr lang="en-US" sz="2200">
                <a:solidFill>
                  <a:srgbClr val="FFFFFF"/>
                </a:solidFill>
              </a:rPr>
              <a:t>It's essential that the employees are treated correctly and in the correct manor.</a:t>
            </a:r>
          </a:p>
        </p:txBody>
      </p:sp>
      <p:sp>
        <p:nvSpPr>
          <p:cNvPr id="4" name="TextBox 3">
            <a:extLst>
              <a:ext uri="{FF2B5EF4-FFF2-40B4-BE49-F238E27FC236}">
                <a16:creationId xmlns:a16="http://schemas.microsoft.com/office/drawing/2014/main" id="{2C48BC30-FD67-B291-2F35-A6CDF2F61F37}"/>
              </a:ext>
            </a:extLst>
          </p:cNvPr>
          <p:cNvSpPr txBox="1"/>
          <p:nvPr/>
        </p:nvSpPr>
        <p:spPr>
          <a:xfrm>
            <a:off x="6633163" y="483134"/>
            <a:ext cx="4952681" cy="372861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10000"/>
              </a:lnSpc>
              <a:spcAft>
                <a:spcPts val="600"/>
              </a:spcAft>
              <a:buClr>
                <a:schemeClr val="accent1"/>
              </a:buClr>
              <a:buFont typeface="Arial" panose="020B0604020202020204" pitchFamily="34" charset="0"/>
              <a:buChar char="•"/>
            </a:pPr>
            <a:r>
              <a:rPr lang="en-US">
                <a:solidFill>
                  <a:schemeClr val="bg1"/>
                </a:solidFill>
              </a:rPr>
              <a:t>Within any organization, he relationship between them and their employees needs to be strong and suitable. Without this the chances are the business will see a steady decline.</a:t>
            </a:r>
          </a:p>
        </p:txBody>
      </p:sp>
    </p:spTree>
    <p:extLst>
      <p:ext uri="{BB962C8B-B14F-4D97-AF65-F5344CB8AC3E}">
        <p14:creationId xmlns:p14="http://schemas.microsoft.com/office/powerpoint/2010/main" val="30972677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5A8C81AE-8F0D-49F3-9FB4-334B0DCDF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D7A9D39D-0715-BBDA-FFF4-BD5B7E5FEE59}"/>
              </a:ext>
            </a:extLst>
          </p:cNvPr>
          <p:cNvSpPr>
            <a:spLocks noGrp="1"/>
          </p:cNvSpPr>
          <p:nvPr>
            <p:ph type="title"/>
          </p:nvPr>
        </p:nvSpPr>
        <p:spPr>
          <a:xfrm>
            <a:off x="838200" y="696307"/>
            <a:ext cx="5257800" cy="2261355"/>
          </a:xfrm>
        </p:spPr>
        <p:txBody>
          <a:bodyPr vert="horz" lIns="91440" tIns="45720" rIns="91440" bIns="45720" rtlCol="0" anchor="ctr">
            <a:normAutofit/>
          </a:bodyPr>
          <a:lstStyle/>
          <a:p>
            <a:r>
              <a:rPr lang="en-US">
                <a:solidFill>
                  <a:schemeClr val="tx2"/>
                </a:solidFill>
              </a:rPr>
              <a:t>Employee Relationships</a:t>
            </a:r>
          </a:p>
        </p:txBody>
      </p:sp>
      <p:pic>
        <p:nvPicPr>
          <p:cNvPr id="15" name="Picture 14">
            <a:extLst>
              <a:ext uri="{FF2B5EF4-FFF2-40B4-BE49-F238E27FC236}">
                <a16:creationId xmlns:a16="http://schemas.microsoft.com/office/drawing/2014/main" id="{3A0AB1E0-FFE6-4D14-96E0-C0F76F64B9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36314" y="-76122"/>
            <a:ext cx="1295924" cy="1374648"/>
          </a:xfrm>
          <a:prstGeom prst="rect">
            <a:avLst/>
          </a:prstGeom>
        </p:spPr>
      </p:pic>
      <p:sp>
        <p:nvSpPr>
          <p:cNvPr id="4" name="TextBox 3">
            <a:extLst>
              <a:ext uri="{FF2B5EF4-FFF2-40B4-BE49-F238E27FC236}">
                <a16:creationId xmlns:a16="http://schemas.microsoft.com/office/drawing/2014/main" id="{784858D6-4CFD-7C78-B132-F13D5DD9E9CF}"/>
              </a:ext>
            </a:extLst>
          </p:cNvPr>
          <p:cNvSpPr txBox="1"/>
          <p:nvPr/>
        </p:nvSpPr>
        <p:spPr>
          <a:xfrm>
            <a:off x="838200" y="3171423"/>
            <a:ext cx="5257800" cy="295766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10000"/>
              </a:lnSpc>
              <a:spcAft>
                <a:spcPts val="600"/>
              </a:spcAft>
              <a:buClr>
                <a:schemeClr val="accent1"/>
              </a:buClr>
              <a:buFont typeface="Arial" panose="020B0604020202020204" pitchFamily="34" charset="0"/>
              <a:buChar char="•"/>
            </a:pPr>
            <a:r>
              <a:rPr lang="en-US">
                <a:solidFill>
                  <a:schemeClr val="tx2"/>
                </a:solidFill>
              </a:rPr>
              <a:t>The 5 essential things are accountability, integrity , trust, mutual respect and excellence and these are vital to building a healthy relationship between one another</a:t>
            </a:r>
          </a:p>
        </p:txBody>
      </p:sp>
      <p:pic>
        <p:nvPicPr>
          <p:cNvPr id="7" name="Picture 6" descr="Puzzle pieces">
            <a:extLst>
              <a:ext uri="{FF2B5EF4-FFF2-40B4-BE49-F238E27FC236}">
                <a16:creationId xmlns:a16="http://schemas.microsoft.com/office/drawing/2014/main" id="{F1A9544A-04A5-80C0-D861-C15D1D85A47E}"/>
              </a:ext>
            </a:extLst>
          </p:cNvPr>
          <p:cNvPicPr>
            <a:picLocks noChangeAspect="1"/>
          </p:cNvPicPr>
          <p:nvPr/>
        </p:nvPicPr>
        <p:blipFill rotWithShape="1">
          <a:blip r:embed="rId3"/>
          <a:srcRect t="1270" r="1" b="7629"/>
          <a:stretch/>
        </p:blipFill>
        <p:spPr>
          <a:xfrm>
            <a:off x="6477000" y="-36760"/>
            <a:ext cx="5722070" cy="3461697"/>
          </a:xfrm>
          <a:prstGeom prst="rect">
            <a:avLst/>
          </a:prstGeom>
        </p:spPr>
      </p:pic>
      <p:pic>
        <p:nvPicPr>
          <p:cNvPr id="17" name="Picture 16">
            <a:extLst>
              <a:ext uri="{FF2B5EF4-FFF2-40B4-BE49-F238E27FC236}">
                <a16:creationId xmlns:a16="http://schemas.microsoft.com/office/drawing/2014/main" id="{7047E834-B9F5-403B-98C3-A4B024A6419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sp>
        <p:nvSpPr>
          <p:cNvPr id="5" name="TextBox 4">
            <a:extLst>
              <a:ext uri="{FF2B5EF4-FFF2-40B4-BE49-F238E27FC236}">
                <a16:creationId xmlns:a16="http://schemas.microsoft.com/office/drawing/2014/main" id="{F59D72EE-E1FE-A48C-7DF9-CDEC29BFCCFF}"/>
              </a:ext>
            </a:extLst>
          </p:cNvPr>
          <p:cNvSpPr txBox="1"/>
          <p:nvPr/>
        </p:nvSpPr>
        <p:spPr>
          <a:xfrm>
            <a:off x="7405511" y="3708400"/>
            <a:ext cx="274320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The positives of creating a goof work environment is that the employees will feel a lot happier and in addition to this they will feel a lot more engage with the work that they're being given. Also, the work  of the employees</a:t>
            </a:r>
          </a:p>
        </p:txBody>
      </p:sp>
    </p:spTree>
    <p:extLst>
      <p:ext uri="{BB962C8B-B14F-4D97-AF65-F5344CB8AC3E}">
        <p14:creationId xmlns:p14="http://schemas.microsoft.com/office/powerpoint/2010/main" val="36078303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blipFill dpi="0" rotWithShape="1">
            <a:blip r:embed="rId2">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C0B7A0-D283-C232-B1DA-A5A4B805FF57}"/>
              </a:ext>
            </a:extLst>
          </p:cNvPr>
          <p:cNvSpPr>
            <a:spLocks noGrp="1"/>
          </p:cNvSpPr>
          <p:nvPr>
            <p:ph type="title"/>
          </p:nvPr>
        </p:nvSpPr>
        <p:spPr>
          <a:xfrm>
            <a:off x="838201" y="559813"/>
            <a:ext cx="4876800" cy="5577934"/>
          </a:xfrm>
        </p:spPr>
        <p:txBody>
          <a:bodyPr vert="horz" lIns="91440" tIns="45720" rIns="91440" bIns="45720" rtlCol="0" anchor="ctr">
            <a:normAutofit/>
          </a:bodyPr>
          <a:lstStyle/>
          <a:p>
            <a:r>
              <a:rPr lang="en-US"/>
              <a:t>Employee Relationships</a:t>
            </a:r>
            <a:endParaRPr lang="en-US" dirty="0"/>
          </a:p>
        </p:txBody>
      </p:sp>
      <p:sp>
        <p:nvSpPr>
          <p:cNvPr id="4" name="TextBox 3">
            <a:extLst>
              <a:ext uri="{FF2B5EF4-FFF2-40B4-BE49-F238E27FC236}">
                <a16:creationId xmlns:a16="http://schemas.microsoft.com/office/drawing/2014/main" id="{AA36ECDC-467A-9983-29AC-3AE5FD4937C4}"/>
              </a:ext>
            </a:extLst>
          </p:cNvPr>
          <p:cNvSpPr txBox="1"/>
          <p:nvPr/>
        </p:nvSpPr>
        <p:spPr>
          <a:xfrm>
            <a:off x="6705600" y="559813"/>
            <a:ext cx="4467677" cy="555327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10000"/>
              </a:lnSpc>
              <a:spcAft>
                <a:spcPts val="600"/>
              </a:spcAft>
              <a:buClr>
                <a:schemeClr val="accent1"/>
              </a:buClr>
              <a:buFont typeface="Arial" panose="020B0604020202020204" pitchFamily="34" charset="0"/>
              <a:buChar char="•"/>
            </a:pPr>
            <a:r>
              <a:rPr lang="en-US">
                <a:solidFill>
                  <a:schemeClr val="tx2"/>
                </a:solidFill>
              </a:rPr>
              <a:t>The organization will need to ensure that there is a high level of security to ensure that the employees are happy. For example, the organization must protect every employee's data and private information and in addition to this the organization must protect themselves against the employees in the case of a data leakage.</a:t>
            </a:r>
          </a:p>
        </p:txBody>
      </p:sp>
    </p:spTree>
    <p:extLst>
      <p:ext uri="{BB962C8B-B14F-4D97-AF65-F5344CB8AC3E}">
        <p14:creationId xmlns:p14="http://schemas.microsoft.com/office/powerpoint/2010/main" val="503315459"/>
      </p:ext>
    </p:extLst>
  </p:cSld>
  <p:clrMapOvr>
    <a:masterClrMapping/>
  </p:clrMapOvr>
</p:sld>
</file>

<file path=ppt/theme/theme1.xml><?xml version="1.0" encoding="utf-8"?>
<a:theme xmlns:a="http://schemas.openxmlformats.org/drawingml/2006/main" name="BlockprintVTI">
  <a:themeElements>
    <a:clrScheme name="AnalogousFromRegularSeedRightStep">
      <a:dk1>
        <a:srgbClr val="000000"/>
      </a:dk1>
      <a:lt1>
        <a:srgbClr val="FFFFFF"/>
      </a:lt1>
      <a:dk2>
        <a:srgbClr val="1B2130"/>
      </a:dk2>
      <a:lt2>
        <a:srgbClr val="F3F0F2"/>
      </a:lt2>
      <a:accent1>
        <a:srgbClr val="2EB855"/>
      </a:accent1>
      <a:accent2>
        <a:srgbClr val="22B68A"/>
      </a:accent2>
      <a:accent3>
        <a:srgbClr val="30B0C1"/>
      </a:accent3>
      <a:accent4>
        <a:srgbClr val="2570C7"/>
      </a:accent4>
      <a:accent5>
        <a:srgbClr val="373ED9"/>
      </a:accent5>
      <a:accent6>
        <a:srgbClr val="6227C8"/>
      </a:accent6>
      <a:hlink>
        <a:srgbClr val="BF3F9A"/>
      </a:hlink>
      <a:folHlink>
        <a:srgbClr val="7F7F7F"/>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BlockprintVTI</vt:lpstr>
      <vt:lpstr>Milestones </vt:lpstr>
      <vt:lpstr>Why are Milestones important </vt:lpstr>
      <vt:lpstr>What is a milestone</vt:lpstr>
      <vt:lpstr>Why is Good to not assign end dates in the early stages of a project?</vt:lpstr>
      <vt:lpstr>Employee Relationships</vt:lpstr>
      <vt:lpstr>Employee Relationships</vt:lpstr>
      <vt:lpstr>Employee Relationships</vt:lpstr>
      <vt:lpstr>Employee Relationships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101</cp:revision>
  <dcterms:created xsi:type="dcterms:W3CDTF">2023-11-30T09:49:26Z</dcterms:created>
  <dcterms:modified xsi:type="dcterms:W3CDTF">2023-12-01T10:04:45Z</dcterms:modified>
</cp:coreProperties>
</file>