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5" r:id="rId1"/>
  </p:sldMasterIdLst>
  <p:notesMasterIdLst>
    <p:notesMasterId r:id="rId14"/>
  </p:notesMasterIdLst>
  <p:sldIdLst>
    <p:sldId id="256" r:id="rId2"/>
    <p:sldId id="259" r:id="rId3"/>
    <p:sldId id="260" r:id="rId4"/>
    <p:sldId id="261" r:id="rId5"/>
    <p:sldId id="262" r:id="rId6"/>
    <p:sldId id="263" r:id="rId7"/>
    <p:sldId id="264" r:id="rId8"/>
    <p:sldId id="265" r:id="rId9"/>
    <p:sldId id="266" r:id="rId10"/>
    <p:sldId id="267" r:id="rId11"/>
    <p:sldId id="268" r:id="rId12"/>
    <p:sldId id="269" r:id="rId1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64577" autoAdjust="0"/>
  </p:normalViewPr>
  <p:slideViewPr>
    <p:cSldViewPr snapToGrid="0">
      <p:cViewPr>
        <p:scale>
          <a:sx n="87" d="100"/>
          <a:sy n="87" d="100"/>
        </p:scale>
        <p:origin x="66" y="3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622124F-955C-4729-B202-21F007FA7199}" type="doc">
      <dgm:prSet loTypeId="urn:microsoft.com/office/officeart/2008/layout/LinedList" loCatId="list" qsTypeId="urn:microsoft.com/office/officeart/2005/8/quickstyle/simple4" qsCatId="simple" csTypeId="urn:microsoft.com/office/officeart/2005/8/colors/accent0_3" csCatId="mainScheme"/>
      <dgm:spPr/>
      <dgm:t>
        <a:bodyPr/>
        <a:lstStyle/>
        <a:p>
          <a:endParaRPr lang="en-US"/>
        </a:p>
      </dgm:t>
    </dgm:pt>
    <dgm:pt modelId="{7A3346C3-D5D9-47FD-9C86-34A2BF1A2FF3}">
      <dgm:prSet/>
      <dgm:spPr/>
      <dgm:t>
        <a:bodyPr/>
        <a:lstStyle/>
        <a:p>
          <a:r>
            <a:rPr lang="en-GB"/>
            <a:t>Eating disorders is a term that covers a range of different disorders including</a:t>
          </a:r>
          <a:endParaRPr lang="en-US"/>
        </a:p>
      </dgm:t>
    </dgm:pt>
    <dgm:pt modelId="{87F3553A-8A4F-4C8E-9602-75A579554D14}" type="parTrans" cxnId="{95442C19-59F1-47A9-8632-5D21E19CFA59}">
      <dgm:prSet/>
      <dgm:spPr/>
      <dgm:t>
        <a:bodyPr/>
        <a:lstStyle/>
        <a:p>
          <a:endParaRPr lang="en-US"/>
        </a:p>
      </dgm:t>
    </dgm:pt>
    <dgm:pt modelId="{C0BE0796-0BC0-4E96-B7E0-5F2AA34EBD71}" type="sibTrans" cxnId="{95442C19-59F1-47A9-8632-5D21E19CFA59}">
      <dgm:prSet/>
      <dgm:spPr/>
      <dgm:t>
        <a:bodyPr/>
        <a:lstStyle/>
        <a:p>
          <a:endParaRPr lang="en-US"/>
        </a:p>
      </dgm:t>
    </dgm:pt>
    <dgm:pt modelId="{D66AE316-5FA9-4744-AE92-3E2328029E7F}">
      <dgm:prSet/>
      <dgm:spPr/>
      <dgm:t>
        <a:bodyPr/>
        <a:lstStyle/>
        <a:p>
          <a:r>
            <a:rPr lang="en-GB"/>
            <a:t>Anorexia Nervosa</a:t>
          </a:r>
          <a:endParaRPr lang="en-US"/>
        </a:p>
      </dgm:t>
    </dgm:pt>
    <dgm:pt modelId="{B4C3B953-2636-4C55-BF44-0BC161BDA8E6}" type="parTrans" cxnId="{E3F45AC0-B61C-4C7D-9274-B980857319BF}">
      <dgm:prSet/>
      <dgm:spPr/>
      <dgm:t>
        <a:bodyPr/>
        <a:lstStyle/>
        <a:p>
          <a:endParaRPr lang="en-US"/>
        </a:p>
      </dgm:t>
    </dgm:pt>
    <dgm:pt modelId="{188412E0-F083-4929-A656-CF6F0BDEF02C}" type="sibTrans" cxnId="{E3F45AC0-B61C-4C7D-9274-B980857319BF}">
      <dgm:prSet/>
      <dgm:spPr/>
      <dgm:t>
        <a:bodyPr/>
        <a:lstStyle/>
        <a:p>
          <a:endParaRPr lang="en-US"/>
        </a:p>
      </dgm:t>
    </dgm:pt>
    <dgm:pt modelId="{FC8B33AB-67C2-4F8D-A248-53180270CF7A}">
      <dgm:prSet/>
      <dgm:spPr/>
      <dgm:t>
        <a:bodyPr/>
        <a:lstStyle/>
        <a:p>
          <a:r>
            <a:rPr lang="en-GB"/>
            <a:t>Bulimia Nervosa</a:t>
          </a:r>
          <a:endParaRPr lang="en-US"/>
        </a:p>
      </dgm:t>
    </dgm:pt>
    <dgm:pt modelId="{D1720E1C-9AB7-408B-B760-5FBC5D922194}" type="parTrans" cxnId="{2D76EA33-CE16-44E1-88B2-A8EE8AE101AA}">
      <dgm:prSet/>
      <dgm:spPr/>
      <dgm:t>
        <a:bodyPr/>
        <a:lstStyle/>
        <a:p>
          <a:endParaRPr lang="en-US"/>
        </a:p>
      </dgm:t>
    </dgm:pt>
    <dgm:pt modelId="{C018A585-5805-40AC-A690-491E1F17CEC7}" type="sibTrans" cxnId="{2D76EA33-CE16-44E1-88B2-A8EE8AE101AA}">
      <dgm:prSet/>
      <dgm:spPr/>
      <dgm:t>
        <a:bodyPr/>
        <a:lstStyle/>
        <a:p>
          <a:endParaRPr lang="en-US"/>
        </a:p>
      </dgm:t>
    </dgm:pt>
    <dgm:pt modelId="{016C3ED4-2736-4537-BFB4-574C99E70C8A}">
      <dgm:prSet/>
      <dgm:spPr/>
      <dgm:t>
        <a:bodyPr/>
        <a:lstStyle/>
        <a:p>
          <a:r>
            <a:rPr lang="en-GB"/>
            <a:t>Binge Eating</a:t>
          </a:r>
          <a:endParaRPr lang="en-US"/>
        </a:p>
      </dgm:t>
    </dgm:pt>
    <dgm:pt modelId="{09F891B4-A812-4EB4-9C45-717B03E02C65}" type="parTrans" cxnId="{F002A4A7-317E-4F32-B83C-F43A0B6877A4}">
      <dgm:prSet/>
      <dgm:spPr/>
      <dgm:t>
        <a:bodyPr/>
        <a:lstStyle/>
        <a:p>
          <a:endParaRPr lang="en-US"/>
        </a:p>
      </dgm:t>
    </dgm:pt>
    <dgm:pt modelId="{AF4E502F-C1A6-4B5E-9822-6332B4013F71}" type="sibTrans" cxnId="{F002A4A7-317E-4F32-B83C-F43A0B6877A4}">
      <dgm:prSet/>
      <dgm:spPr/>
      <dgm:t>
        <a:bodyPr/>
        <a:lstStyle/>
        <a:p>
          <a:endParaRPr lang="en-US"/>
        </a:p>
      </dgm:t>
    </dgm:pt>
    <dgm:pt modelId="{9A38DDAD-0071-42A7-8401-EC2C06006C6E}">
      <dgm:prSet/>
      <dgm:spPr/>
      <dgm:t>
        <a:bodyPr/>
        <a:lstStyle/>
        <a:p>
          <a:r>
            <a:rPr lang="en-GB"/>
            <a:t>OSFED – Other Specified Feeding or Eating Disorder</a:t>
          </a:r>
          <a:endParaRPr lang="en-US"/>
        </a:p>
      </dgm:t>
    </dgm:pt>
    <dgm:pt modelId="{02452681-B03C-4917-8FDA-D14E100DC06D}" type="parTrans" cxnId="{24FD4F4E-DF2F-4A96-A7E2-F7227578611C}">
      <dgm:prSet/>
      <dgm:spPr/>
      <dgm:t>
        <a:bodyPr/>
        <a:lstStyle/>
        <a:p>
          <a:endParaRPr lang="en-US"/>
        </a:p>
      </dgm:t>
    </dgm:pt>
    <dgm:pt modelId="{53510F25-7FAD-4EB2-8937-7FD6F14C2187}" type="sibTrans" cxnId="{24FD4F4E-DF2F-4A96-A7E2-F7227578611C}">
      <dgm:prSet/>
      <dgm:spPr/>
      <dgm:t>
        <a:bodyPr/>
        <a:lstStyle/>
        <a:p>
          <a:endParaRPr lang="en-US"/>
        </a:p>
      </dgm:t>
    </dgm:pt>
    <dgm:pt modelId="{CADBD091-531A-4947-B85A-23BD3F2ADE35}" type="pres">
      <dgm:prSet presAssocID="{A622124F-955C-4729-B202-21F007FA7199}" presName="vert0" presStyleCnt="0">
        <dgm:presLayoutVars>
          <dgm:dir/>
          <dgm:animOne val="branch"/>
          <dgm:animLvl val="lvl"/>
        </dgm:presLayoutVars>
      </dgm:prSet>
      <dgm:spPr/>
    </dgm:pt>
    <dgm:pt modelId="{C3B13DFB-97B2-442C-A95A-F4F8B0473E38}" type="pres">
      <dgm:prSet presAssocID="{7A3346C3-D5D9-47FD-9C86-34A2BF1A2FF3}" presName="thickLine" presStyleLbl="alignNode1" presStyleIdx="0" presStyleCnt="5"/>
      <dgm:spPr/>
    </dgm:pt>
    <dgm:pt modelId="{0D8B1C2F-08F8-4291-A86E-1A1C669343A3}" type="pres">
      <dgm:prSet presAssocID="{7A3346C3-D5D9-47FD-9C86-34A2BF1A2FF3}" presName="horz1" presStyleCnt="0"/>
      <dgm:spPr/>
    </dgm:pt>
    <dgm:pt modelId="{49194B95-6588-4781-8EF3-37B5199121D0}" type="pres">
      <dgm:prSet presAssocID="{7A3346C3-D5D9-47FD-9C86-34A2BF1A2FF3}" presName="tx1" presStyleLbl="revTx" presStyleIdx="0" presStyleCnt="5"/>
      <dgm:spPr/>
    </dgm:pt>
    <dgm:pt modelId="{A0F1A8FD-92D7-43FC-87D3-E8ADE56E87EF}" type="pres">
      <dgm:prSet presAssocID="{7A3346C3-D5D9-47FD-9C86-34A2BF1A2FF3}" presName="vert1" presStyleCnt="0"/>
      <dgm:spPr/>
    </dgm:pt>
    <dgm:pt modelId="{1ACECCB2-24E9-4624-9F83-987F62A2BBF9}" type="pres">
      <dgm:prSet presAssocID="{D66AE316-5FA9-4744-AE92-3E2328029E7F}" presName="thickLine" presStyleLbl="alignNode1" presStyleIdx="1" presStyleCnt="5"/>
      <dgm:spPr/>
    </dgm:pt>
    <dgm:pt modelId="{5FEAD0CF-5DC1-40BC-9211-44D0B8AB3BA1}" type="pres">
      <dgm:prSet presAssocID="{D66AE316-5FA9-4744-AE92-3E2328029E7F}" presName="horz1" presStyleCnt="0"/>
      <dgm:spPr/>
    </dgm:pt>
    <dgm:pt modelId="{2A5DC713-444B-4968-ADA6-DC522C55BCCC}" type="pres">
      <dgm:prSet presAssocID="{D66AE316-5FA9-4744-AE92-3E2328029E7F}" presName="tx1" presStyleLbl="revTx" presStyleIdx="1" presStyleCnt="5"/>
      <dgm:spPr/>
    </dgm:pt>
    <dgm:pt modelId="{056A0572-7AFF-4E2F-AB7C-426C396E4E96}" type="pres">
      <dgm:prSet presAssocID="{D66AE316-5FA9-4744-AE92-3E2328029E7F}" presName="vert1" presStyleCnt="0"/>
      <dgm:spPr/>
    </dgm:pt>
    <dgm:pt modelId="{4941CB8A-E301-4DEA-8D63-D747022B6F21}" type="pres">
      <dgm:prSet presAssocID="{FC8B33AB-67C2-4F8D-A248-53180270CF7A}" presName="thickLine" presStyleLbl="alignNode1" presStyleIdx="2" presStyleCnt="5"/>
      <dgm:spPr/>
    </dgm:pt>
    <dgm:pt modelId="{AFE864F4-7499-4730-B70E-F78A7DCEA9E3}" type="pres">
      <dgm:prSet presAssocID="{FC8B33AB-67C2-4F8D-A248-53180270CF7A}" presName="horz1" presStyleCnt="0"/>
      <dgm:spPr/>
    </dgm:pt>
    <dgm:pt modelId="{8BBFB62A-7A06-47E3-BD44-C82FA4EC2651}" type="pres">
      <dgm:prSet presAssocID="{FC8B33AB-67C2-4F8D-A248-53180270CF7A}" presName="tx1" presStyleLbl="revTx" presStyleIdx="2" presStyleCnt="5"/>
      <dgm:spPr/>
    </dgm:pt>
    <dgm:pt modelId="{681DA70D-426C-4655-99CE-AEECC3BF3CA4}" type="pres">
      <dgm:prSet presAssocID="{FC8B33AB-67C2-4F8D-A248-53180270CF7A}" presName="vert1" presStyleCnt="0"/>
      <dgm:spPr/>
    </dgm:pt>
    <dgm:pt modelId="{E85D8FC3-80CF-4FA4-B546-70910C154C85}" type="pres">
      <dgm:prSet presAssocID="{016C3ED4-2736-4537-BFB4-574C99E70C8A}" presName="thickLine" presStyleLbl="alignNode1" presStyleIdx="3" presStyleCnt="5"/>
      <dgm:spPr/>
    </dgm:pt>
    <dgm:pt modelId="{704EEE85-56D4-4A5A-88DE-0E3799E7A1B1}" type="pres">
      <dgm:prSet presAssocID="{016C3ED4-2736-4537-BFB4-574C99E70C8A}" presName="horz1" presStyleCnt="0"/>
      <dgm:spPr/>
    </dgm:pt>
    <dgm:pt modelId="{213808A1-D92B-4F5D-87E0-269A35EC6815}" type="pres">
      <dgm:prSet presAssocID="{016C3ED4-2736-4537-BFB4-574C99E70C8A}" presName="tx1" presStyleLbl="revTx" presStyleIdx="3" presStyleCnt="5"/>
      <dgm:spPr/>
    </dgm:pt>
    <dgm:pt modelId="{148E1CB9-53E7-4479-B9D1-74DC0E53E83E}" type="pres">
      <dgm:prSet presAssocID="{016C3ED4-2736-4537-BFB4-574C99E70C8A}" presName="vert1" presStyleCnt="0"/>
      <dgm:spPr/>
    </dgm:pt>
    <dgm:pt modelId="{8958798A-591B-423A-818F-03FB5EEE9C44}" type="pres">
      <dgm:prSet presAssocID="{9A38DDAD-0071-42A7-8401-EC2C06006C6E}" presName="thickLine" presStyleLbl="alignNode1" presStyleIdx="4" presStyleCnt="5"/>
      <dgm:spPr/>
    </dgm:pt>
    <dgm:pt modelId="{C9AE85DF-FCC9-495C-9F1D-D9264BCE8A44}" type="pres">
      <dgm:prSet presAssocID="{9A38DDAD-0071-42A7-8401-EC2C06006C6E}" presName="horz1" presStyleCnt="0"/>
      <dgm:spPr/>
    </dgm:pt>
    <dgm:pt modelId="{8DD3871B-24A4-4D32-94B3-4BEB229820FA}" type="pres">
      <dgm:prSet presAssocID="{9A38DDAD-0071-42A7-8401-EC2C06006C6E}" presName="tx1" presStyleLbl="revTx" presStyleIdx="4" presStyleCnt="5"/>
      <dgm:spPr/>
    </dgm:pt>
    <dgm:pt modelId="{E2926E7B-009B-400E-9402-6CE38669D01B}" type="pres">
      <dgm:prSet presAssocID="{9A38DDAD-0071-42A7-8401-EC2C06006C6E}" presName="vert1" presStyleCnt="0"/>
      <dgm:spPr/>
    </dgm:pt>
  </dgm:ptLst>
  <dgm:cxnLst>
    <dgm:cxn modelId="{61BDF411-A449-4844-9AAE-6481D31179F7}" type="presOf" srcId="{9A38DDAD-0071-42A7-8401-EC2C06006C6E}" destId="{8DD3871B-24A4-4D32-94B3-4BEB229820FA}" srcOrd="0" destOrd="0" presId="urn:microsoft.com/office/officeart/2008/layout/LinedList"/>
    <dgm:cxn modelId="{95442C19-59F1-47A9-8632-5D21E19CFA59}" srcId="{A622124F-955C-4729-B202-21F007FA7199}" destId="{7A3346C3-D5D9-47FD-9C86-34A2BF1A2FF3}" srcOrd="0" destOrd="0" parTransId="{87F3553A-8A4F-4C8E-9602-75A579554D14}" sibTransId="{C0BE0796-0BC0-4E96-B7E0-5F2AA34EBD71}"/>
    <dgm:cxn modelId="{16573C1A-8F12-457A-B706-FB8C87AB21F5}" type="presOf" srcId="{D66AE316-5FA9-4744-AE92-3E2328029E7F}" destId="{2A5DC713-444B-4968-ADA6-DC522C55BCCC}" srcOrd="0" destOrd="0" presId="urn:microsoft.com/office/officeart/2008/layout/LinedList"/>
    <dgm:cxn modelId="{C10EB327-6C95-4148-9EBB-F4CC37D1C615}" type="presOf" srcId="{FC8B33AB-67C2-4F8D-A248-53180270CF7A}" destId="{8BBFB62A-7A06-47E3-BD44-C82FA4EC2651}" srcOrd="0" destOrd="0" presId="urn:microsoft.com/office/officeart/2008/layout/LinedList"/>
    <dgm:cxn modelId="{2D76EA33-CE16-44E1-88B2-A8EE8AE101AA}" srcId="{A622124F-955C-4729-B202-21F007FA7199}" destId="{FC8B33AB-67C2-4F8D-A248-53180270CF7A}" srcOrd="2" destOrd="0" parTransId="{D1720E1C-9AB7-408B-B760-5FBC5D922194}" sibTransId="{C018A585-5805-40AC-A690-491E1F17CEC7}"/>
    <dgm:cxn modelId="{DF922F5D-5869-48AD-A3C9-6DE07684E57A}" type="presOf" srcId="{A622124F-955C-4729-B202-21F007FA7199}" destId="{CADBD091-531A-4947-B85A-23BD3F2ADE35}" srcOrd="0" destOrd="0" presId="urn:microsoft.com/office/officeart/2008/layout/LinedList"/>
    <dgm:cxn modelId="{24FD4F4E-DF2F-4A96-A7E2-F7227578611C}" srcId="{A622124F-955C-4729-B202-21F007FA7199}" destId="{9A38DDAD-0071-42A7-8401-EC2C06006C6E}" srcOrd="4" destOrd="0" parTransId="{02452681-B03C-4917-8FDA-D14E100DC06D}" sibTransId="{53510F25-7FAD-4EB2-8937-7FD6F14C2187}"/>
    <dgm:cxn modelId="{7521B88B-AB2D-4B1D-BB65-3281ED3FE6E1}" type="presOf" srcId="{016C3ED4-2736-4537-BFB4-574C99E70C8A}" destId="{213808A1-D92B-4F5D-87E0-269A35EC6815}" srcOrd="0" destOrd="0" presId="urn:microsoft.com/office/officeart/2008/layout/LinedList"/>
    <dgm:cxn modelId="{F002A4A7-317E-4F32-B83C-F43A0B6877A4}" srcId="{A622124F-955C-4729-B202-21F007FA7199}" destId="{016C3ED4-2736-4537-BFB4-574C99E70C8A}" srcOrd="3" destOrd="0" parTransId="{09F891B4-A812-4EB4-9C45-717B03E02C65}" sibTransId="{AF4E502F-C1A6-4B5E-9822-6332B4013F71}"/>
    <dgm:cxn modelId="{E3F45AC0-B61C-4C7D-9274-B980857319BF}" srcId="{A622124F-955C-4729-B202-21F007FA7199}" destId="{D66AE316-5FA9-4744-AE92-3E2328029E7F}" srcOrd="1" destOrd="0" parTransId="{B4C3B953-2636-4C55-BF44-0BC161BDA8E6}" sibTransId="{188412E0-F083-4929-A656-CF6F0BDEF02C}"/>
    <dgm:cxn modelId="{063A65DA-4C96-481B-B4F6-2E1055C67A04}" type="presOf" srcId="{7A3346C3-D5D9-47FD-9C86-34A2BF1A2FF3}" destId="{49194B95-6588-4781-8EF3-37B5199121D0}" srcOrd="0" destOrd="0" presId="urn:microsoft.com/office/officeart/2008/layout/LinedList"/>
    <dgm:cxn modelId="{2F115147-91C1-4493-A9EB-B62A9308BB24}" type="presParOf" srcId="{CADBD091-531A-4947-B85A-23BD3F2ADE35}" destId="{C3B13DFB-97B2-442C-A95A-F4F8B0473E38}" srcOrd="0" destOrd="0" presId="urn:microsoft.com/office/officeart/2008/layout/LinedList"/>
    <dgm:cxn modelId="{0A8E44A2-E44F-442A-A492-D8E3A69F4BEC}" type="presParOf" srcId="{CADBD091-531A-4947-B85A-23BD3F2ADE35}" destId="{0D8B1C2F-08F8-4291-A86E-1A1C669343A3}" srcOrd="1" destOrd="0" presId="urn:microsoft.com/office/officeart/2008/layout/LinedList"/>
    <dgm:cxn modelId="{FB42CBA2-C907-4077-A17F-7DA269636B24}" type="presParOf" srcId="{0D8B1C2F-08F8-4291-A86E-1A1C669343A3}" destId="{49194B95-6588-4781-8EF3-37B5199121D0}" srcOrd="0" destOrd="0" presId="urn:microsoft.com/office/officeart/2008/layout/LinedList"/>
    <dgm:cxn modelId="{60CD9ADE-79CF-44E4-BAB1-657C5CF5DF96}" type="presParOf" srcId="{0D8B1C2F-08F8-4291-A86E-1A1C669343A3}" destId="{A0F1A8FD-92D7-43FC-87D3-E8ADE56E87EF}" srcOrd="1" destOrd="0" presId="urn:microsoft.com/office/officeart/2008/layout/LinedList"/>
    <dgm:cxn modelId="{89E1AFFE-FB1A-4D33-B4BC-BAD645AA2C40}" type="presParOf" srcId="{CADBD091-531A-4947-B85A-23BD3F2ADE35}" destId="{1ACECCB2-24E9-4624-9F83-987F62A2BBF9}" srcOrd="2" destOrd="0" presId="urn:microsoft.com/office/officeart/2008/layout/LinedList"/>
    <dgm:cxn modelId="{8C542CC8-4CB0-40B5-B2A8-2F77C36BB1A8}" type="presParOf" srcId="{CADBD091-531A-4947-B85A-23BD3F2ADE35}" destId="{5FEAD0CF-5DC1-40BC-9211-44D0B8AB3BA1}" srcOrd="3" destOrd="0" presId="urn:microsoft.com/office/officeart/2008/layout/LinedList"/>
    <dgm:cxn modelId="{CDCCA148-810C-4286-A77F-B496ACD75CBC}" type="presParOf" srcId="{5FEAD0CF-5DC1-40BC-9211-44D0B8AB3BA1}" destId="{2A5DC713-444B-4968-ADA6-DC522C55BCCC}" srcOrd="0" destOrd="0" presId="urn:microsoft.com/office/officeart/2008/layout/LinedList"/>
    <dgm:cxn modelId="{C7324542-72D5-45F5-A835-7D4BBA2027BE}" type="presParOf" srcId="{5FEAD0CF-5DC1-40BC-9211-44D0B8AB3BA1}" destId="{056A0572-7AFF-4E2F-AB7C-426C396E4E96}" srcOrd="1" destOrd="0" presId="urn:microsoft.com/office/officeart/2008/layout/LinedList"/>
    <dgm:cxn modelId="{527EB69C-DF1A-4A5A-BD4E-2DB2C6757942}" type="presParOf" srcId="{CADBD091-531A-4947-B85A-23BD3F2ADE35}" destId="{4941CB8A-E301-4DEA-8D63-D747022B6F21}" srcOrd="4" destOrd="0" presId="urn:microsoft.com/office/officeart/2008/layout/LinedList"/>
    <dgm:cxn modelId="{8B2044AF-BE43-4A8C-BA3A-2940E3A6D02C}" type="presParOf" srcId="{CADBD091-531A-4947-B85A-23BD3F2ADE35}" destId="{AFE864F4-7499-4730-B70E-F78A7DCEA9E3}" srcOrd="5" destOrd="0" presId="urn:microsoft.com/office/officeart/2008/layout/LinedList"/>
    <dgm:cxn modelId="{D8218DE3-1D86-4FF7-9688-DAF64D07805D}" type="presParOf" srcId="{AFE864F4-7499-4730-B70E-F78A7DCEA9E3}" destId="{8BBFB62A-7A06-47E3-BD44-C82FA4EC2651}" srcOrd="0" destOrd="0" presId="urn:microsoft.com/office/officeart/2008/layout/LinedList"/>
    <dgm:cxn modelId="{AD8A84D0-16E6-412C-AC1A-6A28DD5B6F47}" type="presParOf" srcId="{AFE864F4-7499-4730-B70E-F78A7DCEA9E3}" destId="{681DA70D-426C-4655-99CE-AEECC3BF3CA4}" srcOrd="1" destOrd="0" presId="urn:microsoft.com/office/officeart/2008/layout/LinedList"/>
    <dgm:cxn modelId="{2C5FDA4A-5601-4B20-968D-5995D5593305}" type="presParOf" srcId="{CADBD091-531A-4947-B85A-23BD3F2ADE35}" destId="{E85D8FC3-80CF-4FA4-B546-70910C154C85}" srcOrd="6" destOrd="0" presId="urn:microsoft.com/office/officeart/2008/layout/LinedList"/>
    <dgm:cxn modelId="{795162BA-BE2F-49DB-8AC1-9E1BCD1B9452}" type="presParOf" srcId="{CADBD091-531A-4947-B85A-23BD3F2ADE35}" destId="{704EEE85-56D4-4A5A-88DE-0E3799E7A1B1}" srcOrd="7" destOrd="0" presId="urn:microsoft.com/office/officeart/2008/layout/LinedList"/>
    <dgm:cxn modelId="{0E53C78C-924D-4D9E-B1DB-11C870358E92}" type="presParOf" srcId="{704EEE85-56D4-4A5A-88DE-0E3799E7A1B1}" destId="{213808A1-D92B-4F5D-87E0-269A35EC6815}" srcOrd="0" destOrd="0" presId="urn:microsoft.com/office/officeart/2008/layout/LinedList"/>
    <dgm:cxn modelId="{62312C05-5C5E-4A56-9C5E-4A41F48C2847}" type="presParOf" srcId="{704EEE85-56D4-4A5A-88DE-0E3799E7A1B1}" destId="{148E1CB9-53E7-4479-B9D1-74DC0E53E83E}" srcOrd="1" destOrd="0" presId="urn:microsoft.com/office/officeart/2008/layout/LinedList"/>
    <dgm:cxn modelId="{18DABB48-C6F8-46AC-8FD8-1C627FAB1614}" type="presParOf" srcId="{CADBD091-531A-4947-B85A-23BD3F2ADE35}" destId="{8958798A-591B-423A-818F-03FB5EEE9C44}" srcOrd="8" destOrd="0" presId="urn:microsoft.com/office/officeart/2008/layout/LinedList"/>
    <dgm:cxn modelId="{2E2AC421-B5A5-415A-A72B-C2AE821F9136}" type="presParOf" srcId="{CADBD091-531A-4947-B85A-23BD3F2ADE35}" destId="{C9AE85DF-FCC9-495C-9F1D-D9264BCE8A44}" srcOrd="9" destOrd="0" presId="urn:microsoft.com/office/officeart/2008/layout/LinedList"/>
    <dgm:cxn modelId="{4CCF0B68-EF32-4A98-82CC-92D0A406417E}" type="presParOf" srcId="{C9AE85DF-FCC9-495C-9F1D-D9264BCE8A44}" destId="{8DD3871B-24A4-4D32-94B3-4BEB229820FA}" srcOrd="0" destOrd="0" presId="urn:microsoft.com/office/officeart/2008/layout/LinedList"/>
    <dgm:cxn modelId="{77A3A618-1FB8-46D9-8AB5-FC263EC29E36}" type="presParOf" srcId="{C9AE85DF-FCC9-495C-9F1D-D9264BCE8A44}" destId="{E2926E7B-009B-400E-9402-6CE38669D01B}"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64E07D9-CDB7-4373-8BD5-4F57A97041A6}" type="doc">
      <dgm:prSet loTypeId="urn:microsoft.com/office/officeart/2008/layout/LinedList" loCatId="list" qsTypeId="urn:microsoft.com/office/officeart/2005/8/quickstyle/simple4" qsCatId="simple" csTypeId="urn:microsoft.com/office/officeart/2005/8/colors/accent0_3" csCatId="mainScheme"/>
      <dgm:spPr/>
      <dgm:t>
        <a:bodyPr/>
        <a:lstStyle/>
        <a:p>
          <a:endParaRPr lang="en-US"/>
        </a:p>
      </dgm:t>
    </dgm:pt>
    <dgm:pt modelId="{C1D8A804-4078-4F4D-A206-47FFCC481C70}">
      <dgm:prSet/>
      <dgm:spPr/>
      <dgm:t>
        <a:bodyPr/>
        <a:lstStyle/>
        <a:p>
          <a:r>
            <a:rPr lang="en-GB"/>
            <a:t>Eating disorders are extremely dangerous mental health conditions, they can be very difficult to treat and may require in-patient support.</a:t>
          </a:r>
          <a:endParaRPr lang="en-US"/>
        </a:p>
      </dgm:t>
    </dgm:pt>
    <dgm:pt modelId="{638F6BA7-CA4B-4A56-8CE5-F138A442D2B8}" type="parTrans" cxnId="{729BCC68-94DE-4F61-AC0C-A054D9033ADA}">
      <dgm:prSet/>
      <dgm:spPr/>
      <dgm:t>
        <a:bodyPr/>
        <a:lstStyle/>
        <a:p>
          <a:endParaRPr lang="en-US"/>
        </a:p>
      </dgm:t>
    </dgm:pt>
    <dgm:pt modelId="{C864E098-DB89-4FE9-8F1D-D4F9DB4FAEAF}" type="sibTrans" cxnId="{729BCC68-94DE-4F61-AC0C-A054D9033ADA}">
      <dgm:prSet/>
      <dgm:spPr/>
      <dgm:t>
        <a:bodyPr/>
        <a:lstStyle/>
        <a:p>
          <a:endParaRPr lang="en-US"/>
        </a:p>
      </dgm:t>
    </dgm:pt>
    <dgm:pt modelId="{79C81C6E-3F2F-4DA0-A8AA-6C04FFA6BDC2}">
      <dgm:prSet/>
      <dgm:spPr/>
      <dgm:t>
        <a:bodyPr/>
        <a:lstStyle/>
        <a:p>
          <a:r>
            <a:rPr lang="en-GB"/>
            <a:t>Some young people may be in hospital for 12 months, which can cause feelings of isolation, a long way from home.</a:t>
          </a:r>
          <a:endParaRPr lang="en-US"/>
        </a:p>
      </dgm:t>
    </dgm:pt>
    <dgm:pt modelId="{51291C47-37F8-46A5-B492-C12A8A29ADA8}" type="parTrans" cxnId="{D221A1CA-1801-423A-ADA8-41DEC195FBB3}">
      <dgm:prSet/>
      <dgm:spPr/>
      <dgm:t>
        <a:bodyPr/>
        <a:lstStyle/>
        <a:p>
          <a:endParaRPr lang="en-US"/>
        </a:p>
      </dgm:t>
    </dgm:pt>
    <dgm:pt modelId="{1EDFB856-90FE-4D91-B251-248A4577225B}" type="sibTrans" cxnId="{D221A1CA-1801-423A-ADA8-41DEC195FBB3}">
      <dgm:prSet/>
      <dgm:spPr/>
      <dgm:t>
        <a:bodyPr/>
        <a:lstStyle/>
        <a:p>
          <a:endParaRPr lang="en-US"/>
        </a:p>
      </dgm:t>
    </dgm:pt>
    <dgm:pt modelId="{540BCF14-1C9C-4C8E-864B-DA100A44D2F1}">
      <dgm:prSet/>
      <dgm:spPr/>
      <dgm:t>
        <a:bodyPr/>
        <a:lstStyle/>
        <a:p>
          <a:r>
            <a:rPr lang="en-GB"/>
            <a:t>Long term effects can include:</a:t>
          </a:r>
          <a:endParaRPr lang="en-US"/>
        </a:p>
      </dgm:t>
    </dgm:pt>
    <dgm:pt modelId="{45C44928-4F3A-46E8-8647-1DB4836E40CA}" type="parTrans" cxnId="{E2DD9C78-0C69-4112-99F7-BBF81FD045CD}">
      <dgm:prSet/>
      <dgm:spPr/>
      <dgm:t>
        <a:bodyPr/>
        <a:lstStyle/>
        <a:p>
          <a:endParaRPr lang="en-US"/>
        </a:p>
      </dgm:t>
    </dgm:pt>
    <dgm:pt modelId="{F5CE94CC-4B9A-47B2-901D-EFFC85355B5A}" type="sibTrans" cxnId="{E2DD9C78-0C69-4112-99F7-BBF81FD045CD}">
      <dgm:prSet/>
      <dgm:spPr/>
      <dgm:t>
        <a:bodyPr/>
        <a:lstStyle/>
        <a:p>
          <a:endParaRPr lang="en-US"/>
        </a:p>
      </dgm:t>
    </dgm:pt>
    <dgm:pt modelId="{936A0086-683D-47E9-8D2F-8579985173B0}">
      <dgm:prSet/>
      <dgm:spPr/>
      <dgm:t>
        <a:bodyPr/>
        <a:lstStyle/>
        <a:p>
          <a:r>
            <a:rPr lang="en-GB"/>
            <a:t>Bone density issues, Erosion of teeth enamel, heart problems, damage to other organs, weakened immune system.</a:t>
          </a:r>
          <a:endParaRPr lang="en-US"/>
        </a:p>
      </dgm:t>
    </dgm:pt>
    <dgm:pt modelId="{78874A66-9872-4E5A-A6EB-336B3DF82979}" type="parTrans" cxnId="{924DD526-21B5-4D41-84CF-738487F572B8}">
      <dgm:prSet/>
      <dgm:spPr/>
      <dgm:t>
        <a:bodyPr/>
        <a:lstStyle/>
        <a:p>
          <a:endParaRPr lang="en-US"/>
        </a:p>
      </dgm:t>
    </dgm:pt>
    <dgm:pt modelId="{1FD73A1D-BE53-4502-9702-DAF3FA0EDB81}" type="sibTrans" cxnId="{924DD526-21B5-4D41-84CF-738487F572B8}">
      <dgm:prSet/>
      <dgm:spPr/>
      <dgm:t>
        <a:bodyPr/>
        <a:lstStyle/>
        <a:p>
          <a:endParaRPr lang="en-US"/>
        </a:p>
      </dgm:t>
    </dgm:pt>
    <dgm:pt modelId="{1CAC8720-B2E7-4657-AAE3-68F37715C006}" type="pres">
      <dgm:prSet presAssocID="{364E07D9-CDB7-4373-8BD5-4F57A97041A6}" presName="vert0" presStyleCnt="0">
        <dgm:presLayoutVars>
          <dgm:dir/>
          <dgm:animOne val="branch"/>
          <dgm:animLvl val="lvl"/>
        </dgm:presLayoutVars>
      </dgm:prSet>
      <dgm:spPr/>
    </dgm:pt>
    <dgm:pt modelId="{630401C8-FC02-4AC7-BAAF-68A7B949B5D1}" type="pres">
      <dgm:prSet presAssocID="{C1D8A804-4078-4F4D-A206-47FFCC481C70}" presName="thickLine" presStyleLbl="alignNode1" presStyleIdx="0" presStyleCnt="4"/>
      <dgm:spPr/>
    </dgm:pt>
    <dgm:pt modelId="{61448D37-D34F-4658-93E9-FED385376A89}" type="pres">
      <dgm:prSet presAssocID="{C1D8A804-4078-4F4D-A206-47FFCC481C70}" presName="horz1" presStyleCnt="0"/>
      <dgm:spPr/>
    </dgm:pt>
    <dgm:pt modelId="{7A00D748-314A-4AC7-ACDB-51840C76BD02}" type="pres">
      <dgm:prSet presAssocID="{C1D8A804-4078-4F4D-A206-47FFCC481C70}" presName="tx1" presStyleLbl="revTx" presStyleIdx="0" presStyleCnt="4"/>
      <dgm:spPr/>
    </dgm:pt>
    <dgm:pt modelId="{80BCEE66-E3CB-4E02-8342-FE3BAAFB21E0}" type="pres">
      <dgm:prSet presAssocID="{C1D8A804-4078-4F4D-A206-47FFCC481C70}" presName="vert1" presStyleCnt="0"/>
      <dgm:spPr/>
    </dgm:pt>
    <dgm:pt modelId="{B3CA47AA-C089-4482-A6BA-BD594A5F0343}" type="pres">
      <dgm:prSet presAssocID="{79C81C6E-3F2F-4DA0-A8AA-6C04FFA6BDC2}" presName="thickLine" presStyleLbl="alignNode1" presStyleIdx="1" presStyleCnt="4"/>
      <dgm:spPr/>
    </dgm:pt>
    <dgm:pt modelId="{D722648A-D5E3-4D52-9888-B408506DA40B}" type="pres">
      <dgm:prSet presAssocID="{79C81C6E-3F2F-4DA0-A8AA-6C04FFA6BDC2}" presName="horz1" presStyleCnt="0"/>
      <dgm:spPr/>
    </dgm:pt>
    <dgm:pt modelId="{045F21D3-DF1E-45D5-8F74-FB20DAB21D54}" type="pres">
      <dgm:prSet presAssocID="{79C81C6E-3F2F-4DA0-A8AA-6C04FFA6BDC2}" presName="tx1" presStyleLbl="revTx" presStyleIdx="1" presStyleCnt="4"/>
      <dgm:spPr/>
    </dgm:pt>
    <dgm:pt modelId="{3F619F1A-BC9A-49DF-A20C-ED1D9691E3BE}" type="pres">
      <dgm:prSet presAssocID="{79C81C6E-3F2F-4DA0-A8AA-6C04FFA6BDC2}" presName="vert1" presStyleCnt="0"/>
      <dgm:spPr/>
    </dgm:pt>
    <dgm:pt modelId="{BCD34DC6-7D8E-412A-A33C-A90CC9E70246}" type="pres">
      <dgm:prSet presAssocID="{540BCF14-1C9C-4C8E-864B-DA100A44D2F1}" presName="thickLine" presStyleLbl="alignNode1" presStyleIdx="2" presStyleCnt="4"/>
      <dgm:spPr/>
    </dgm:pt>
    <dgm:pt modelId="{1746048C-6965-44E9-87E9-C0B8C63B847B}" type="pres">
      <dgm:prSet presAssocID="{540BCF14-1C9C-4C8E-864B-DA100A44D2F1}" presName="horz1" presStyleCnt="0"/>
      <dgm:spPr/>
    </dgm:pt>
    <dgm:pt modelId="{FBA216A5-846C-4811-ABAF-DA4A76FDF01B}" type="pres">
      <dgm:prSet presAssocID="{540BCF14-1C9C-4C8E-864B-DA100A44D2F1}" presName="tx1" presStyleLbl="revTx" presStyleIdx="2" presStyleCnt="4"/>
      <dgm:spPr/>
    </dgm:pt>
    <dgm:pt modelId="{FD703581-8E2B-4080-AA0D-0C6D5DD3284A}" type="pres">
      <dgm:prSet presAssocID="{540BCF14-1C9C-4C8E-864B-DA100A44D2F1}" presName="vert1" presStyleCnt="0"/>
      <dgm:spPr/>
    </dgm:pt>
    <dgm:pt modelId="{45CEC977-DDB1-4E8E-83B1-90EB70FA0CCC}" type="pres">
      <dgm:prSet presAssocID="{936A0086-683D-47E9-8D2F-8579985173B0}" presName="thickLine" presStyleLbl="alignNode1" presStyleIdx="3" presStyleCnt="4"/>
      <dgm:spPr/>
    </dgm:pt>
    <dgm:pt modelId="{EBDE2F6A-EA41-4685-87B7-6BA7AEAEE58E}" type="pres">
      <dgm:prSet presAssocID="{936A0086-683D-47E9-8D2F-8579985173B0}" presName="horz1" presStyleCnt="0"/>
      <dgm:spPr/>
    </dgm:pt>
    <dgm:pt modelId="{F0ADCF2E-32EB-446A-98E4-D45075DF50ED}" type="pres">
      <dgm:prSet presAssocID="{936A0086-683D-47E9-8D2F-8579985173B0}" presName="tx1" presStyleLbl="revTx" presStyleIdx="3" presStyleCnt="4"/>
      <dgm:spPr/>
    </dgm:pt>
    <dgm:pt modelId="{35E98D51-AA16-4FB1-8E26-651576E4D96A}" type="pres">
      <dgm:prSet presAssocID="{936A0086-683D-47E9-8D2F-8579985173B0}" presName="vert1" presStyleCnt="0"/>
      <dgm:spPr/>
    </dgm:pt>
  </dgm:ptLst>
  <dgm:cxnLst>
    <dgm:cxn modelId="{60714204-03FC-4C59-9602-C6FBF8D155EF}" type="presOf" srcId="{C1D8A804-4078-4F4D-A206-47FFCC481C70}" destId="{7A00D748-314A-4AC7-ACDB-51840C76BD02}" srcOrd="0" destOrd="0" presId="urn:microsoft.com/office/officeart/2008/layout/LinedList"/>
    <dgm:cxn modelId="{924DD526-21B5-4D41-84CF-738487F572B8}" srcId="{364E07D9-CDB7-4373-8BD5-4F57A97041A6}" destId="{936A0086-683D-47E9-8D2F-8579985173B0}" srcOrd="3" destOrd="0" parTransId="{78874A66-9872-4E5A-A6EB-336B3DF82979}" sibTransId="{1FD73A1D-BE53-4502-9702-DAF3FA0EDB81}"/>
    <dgm:cxn modelId="{729BCC68-94DE-4F61-AC0C-A054D9033ADA}" srcId="{364E07D9-CDB7-4373-8BD5-4F57A97041A6}" destId="{C1D8A804-4078-4F4D-A206-47FFCC481C70}" srcOrd="0" destOrd="0" parTransId="{638F6BA7-CA4B-4A56-8CE5-F138A442D2B8}" sibTransId="{C864E098-DB89-4FE9-8F1D-D4F9DB4FAEAF}"/>
    <dgm:cxn modelId="{26110B71-2CA2-4DEB-9A11-CDEE1C142639}" type="presOf" srcId="{364E07D9-CDB7-4373-8BD5-4F57A97041A6}" destId="{1CAC8720-B2E7-4657-AAE3-68F37715C006}" srcOrd="0" destOrd="0" presId="urn:microsoft.com/office/officeart/2008/layout/LinedList"/>
    <dgm:cxn modelId="{E2DD9C78-0C69-4112-99F7-BBF81FD045CD}" srcId="{364E07D9-CDB7-4373-8BD5-4F57A97041A6}" destId="{540BCF14-1C9C-4C8E-864B-DA100A44D2F1}" srcOrd="2" destOrd="0" parTransId="{45C44928-4F3A-46E8-8647-1DB4836E40CA}" sibTransId="{F5CE94CC-4B9A-47B2-901D-EFFC85355B5A}"/>
    <dgm:cxn modelId="{0DC51D8C-4C9B-4C33-B013-CD71C96FEB22}" type="presOf" srcId="{540BCF14-1C9C-4C8E-864B-DA100A44D2F1}" destId="{FBA216A5-846C-4811-ABAF-DA4A76FDF01B}" srcOrd="0" destOrd="0" presId="urn:microsoft.com/office/officeart/2008/layout/LinedList"/>
    <dgm:cxn modelId="{D221A1CA-1801-423A-ADA8-41DEC195FBB3}" srcId="{364E07D9-CDB7-4373-8BD5-4F57A97041A6}" destId="{79C81C6E-3F2F-4DA0-A8AA-6C04FFA6BDC2}" srcOrd="1" destOrd="0" parTransId="{51291C47-37F8-46A5-B492-C12A8A29ADA8}" sibTransId="{1EDFB856-90FE-4D91-B251-248A4577225B}"/>
    <dgm:cxn modelId="{A1A85DDF-E822-49E2-B7ED-3F977EE28E6E}" type="presOf" srcId="{936A0086-683D-47E9-8D2F-8579985173B0}" destId="{F0ADCF2E-32EB-446A-98E4-D45075DF50ED}" srcOrd="0" destOrd="0" presId="urn:microsoft.com/office/officeart/2008/layout/LinedList"/>
    <dgm:cxn modelId="{6839EFFD-5CE3-49D9-83FD-C93C2D75E03B}" type="presOf" srcId="{79C81C6E-3F2F-4DA0-A8AA-6C04FFA6BDC2}" destId="{045F21D3-DF1E-45D5-8F74-FB20DAB21D54}" srcOrd="0" destOrd="0" presId="urn:microsoft.com/office/officeart/2008/layout/LinedList"/>
    <dgm:cxn modelId="{C96A8BAA-EA27-4D09-A103-CEC08F836C22}" type="presParOf" srcId="{1CAC8720-B2E7-4657-AAE3-68F37715C006}" destId="{630401C8-FC02-4AC7-BAAF-68A7B949B5D1}" srcOrd="0" destOrd="0" presId="urn:microsoft.com/office/officeart/2008/layout/LinedList"/>
    <dgm:cxn modelId="{3F29CC3A-560B-47AE-9EFD-0D24103035F8}" type="presParOf" srcId="{1CAC8720-B2E7-4657-AAE3-68F37715C006}" destId="{61448D37-D34F-4658-93E9-FED385376A89}" srcOrd="1" destOrd="0" presId="urn:microsoft.com/office/officeart/2008/layout/LinedList"/>
    <dgm:cxn modelId="{AB805360-DA87-4805-9D23-30BD9E36AD9B}" type="presParOf" srcId="{61448D37-D34F-4658-93E9-FED385376A89}" destId="{7A00D748-314A-4AC7-ACDB-51840C76BD02}" srcOrd="0" destOrd="0" presId="urn:microsoft.com/office/officeart/2008/layout/LinedList"/>
    <dgm:cxn modelId="{611FAD1C-B033-4369-837C-72B8A95CEDDC}" type="presParOf" srcId="{61448D37-D34F-4658-93E9-FED385376A89}" destId="{80BCEE66-E3CB-4E02-8342-FE3BAAFB21E0}" srcOrd="1" destOrd="0" presId="urn:microsoft.com/office/officeart/2008/layout/LinedList"/>
    <dgm:cxn modelId="{862D7F26-C9A9-4F44-B830-7C9BB8A2B57A}" type="presParOf" srcId="{1CAC8720-B2E7-4657-AAE3-68F37715C006}" destId="{B3CA47AA-C089-4482-A6BA-BD594A5F0343}" srcOrd="2" destOrd="0" presId="urn:microsoft.com/office/officeart/2008/layout/LinedList"/>
    <dgm:cxn modelId="{78AAB959-8AFE-4C26-9720-B103A680CB30}" type="presParOf" srcId="{1CAC8720-B2E7-4657-AAE3-68F37715C006}" destId="{D722648A-D5E3-4D52-9888-B408506DA40B}" srcOrd="3" destOrd="0" presId="urn:microsoft.com/office/officeart/2008/layout/LinedList"/>
    <dgm:cxn modelId="{18BAFE8E-2603-4B37-85C3-74445D230511}" type="presParOf" srcId="{D722648A-D5E3-4D52-9888-B408506DA40B}" destId="{045F21D3-DF1E-45D5-8F74-FB20DAB21D54}" srcOrd="0" destOrd="0" presId="urn:microsoft.com/office/officeart/2008/layout/LinedList"/>
    <dgm:cxn modelId="{119285BA-CB7E-4AD8-8310-8ED8F07D6220}" type="presParOf" srcId="{D722648A-D5E3-4D52-9888-B408506DA40B}" destId="{3F619F1A-BC9A-49DF-A20C-ED1D9691E3BE}" srcOrd="1" destOrd="0" presId="urn:microsoft.com/office/officeart/2008/layout/LinedList"/>
    <dgm:cxn modelId="{6F834329-ADF7-4281-8163-3DB3F4C4265B}" type="presParOf" srcId="{1CAC8720-B2E7-4657-AAE3-68F37715C006}" destId="{BCD34DC6-7D8E-412A-A33C-A90CC9E70246}" srcOrd="4" destOrd="0" presId="urn:microsoft.com/office/officeart/2008/layout/LinedList"/>
    <dgm:cxn modelId="{EBB2DE60-0724-475E-980B-3F3755CF62E8}" type="presParOf" srcId="{1CAC8720-B2E7-4657-AAE3-68F37715C006}" destId="{1746048C-6965-44E9-87E9-C0B8C63B847B}" srcOrd="5" destOrd="0" presId="urn:microsoft.com/office/officeart/2008/layout/LinedList"/>
    <dgm:cxn modelId="{6763B29E-052D-4278-829C-6A6293382318}" type="presParOf" srcId="{1746048C-6965-44E9-87E9-C0B8C63B847B}" destId="{FBA216A5-846C-4811-ABAF-DA4A76FDF01B}" srcOrd="0" destOrd="0" presId="urn:microsoft.com/office/officeart/2008/layout/LinedList"/>
    <dgm:cxn modelId="{F929C6CC-02D8-4295-BC4D-EB954D23833E}" type="presParOf" srcId="{1746048C-6965-44E9-87E9-C0B8C63B847B}" destId="{FD703581-8E2B-4080-AA0D-0C6D5DD3284A}" srcOrd="1" destOrd="0" presId="urn:microsoft.com/office/officeart/2008/layout/LinedList"/>
    <dgm:cxn modelId="{FE748655-1032-4CC1-9F96-3BCD02770413}" type="presParOf" srcId="{1CAC8720-B2E7-4657-AAE3-68F37715C006}" destId="{45CEC977-DDB1-4E8E-83B1-90EB70FA0CCC}" srcOrd="6" destOrd="0" presId="urn:microsoft.com/office/officeart/2008/layout/LinedList"/>
    <dgm:cxn modelId="{22E63EA8-A68B-43F9-B7A0-306F4A878C02}" type="presParOf" srcId="{1CAC8720-B2E7-4657-AAE3-68F37715C006}" destId="{EBDE2F6A-EA41-4685-87B7-6BA7AEAEE58E}" srcOrd="7" destOrd="0" presId="urn:microsoft.com/office/officeart/2008/layout/LinedList"/>
    <dgm:cxn modelId="{7490C134-2834-4E08-93E3-9D7DDD0E10D6}" type="presParOf" srcId="{EBDE2F6A-EA41-4685-87B7-6BA7AEAEE58E}" destId="{F0ADCF2E-32EB-446A-98E4-D45075DF50ED}" srcOrd="0" destOrd="0" presId="urn:microsoft.com/office/officeart/2008/layout/LinedList"/>
    <dgm:cxn modelId="{A8D48001-B21F-4BCF-B54A-78462F80912E}" type="presParOf" srcId="{EBDE2F6A-EA41-4685-87B7-6BA7AEAEE58E}" destId="{35E98D51-AA16-4FB1-8E26-651576E4D96A}"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25F775B-81EB-481A-8449-E2DBD8C9BEB1}" type="doc">
      <dgm:prSet loTypeId="urn:microsoft.com/office/officeart/2008/layout/LinedList" loCatId="list" qsTypeId="urn:microsoft.com/office/officeart/2005/8/quickstyle/simple4" qsCatId="simple" csTypeId="urn:microsoft.com/office/officeart/2005/8/colors/colorful1" csCatId="colorful"/>
      <dgm:spPr/>
      <dgm:t>
        <a:bodyPr/>
        <a:lstStyle/>
        <a:p>
          <a:endParaRPr lang="en-US"/>
        </a:p>
      </dgm:t>
    </dgm:pt>
    <dgm:pt modelId="{A2B34930-51DE-4323-9146-C06A896BF2AE}">
      <dgm:prSet/>
      <dgm:spPr/>
      <dgm:t>
        <a:bodyPr/>
        <a:lstStyle/>
        <a:p>
          <a:r>
            <a:rPr lang="en-GB"/>
            <a:t>This week we've explored some of the mental illnesses that can begin during childhood and adolescence:</a:t>
          </a:r>
          <a:br>
            <a:rPr lang="en-GB"/>
          </a:br>
          <a:r>
            <a:rPr lang="en-GB"/>
            <a:t>Emotional and behavioural (including anxiety, depression, conduct disorders)</a:t>
          </a:r>
          <a:endParaRPr lang="en-US"/>
        </a:p>
      </dgm:t>
    </dgm:pt>
    <dgm:pt modelId="{7B49CED3-1867-4349-AACB-7A863B2FB62D}" type="parTrans" cxnId="{0E0050B3-48B8-46B8-A269-DBF33332B41F}">
      <dgm:prSet/>
      <dgm:spPr/>
      <dgm:t>
        <a:bodyPr/>
        <a:lstStyle/>
        <a:p>
          <a:endParaRPr lang="en-US"/>
        </a:p>
      </dgm:t>
    </dgm:pt>
    <dgm:pt modelId="{FF544FC4-0768-4229-B24A-4B29754B1704}" type="sibTrans" cxnId="{0E0050B3-48B8-46B8-A269-DBF33332B41F}">
      <dgm:prSet/>
      <dgm:spPr/>
      <dgm:t>
        <a:bodyPr/>
        <a:lstStyle/>
        <a:p>
          <a:endParaRPr lang="en-US"/>
        </a:p>
      </dgm:t>
    </dgm:pt>
    <dgm:pt modelId="{8BAE1AB1-9429-4F31-A346-0E516D60701D}">
      <dgm:prSet/>
      <dgm:spPr/>
      <dgm:t>
        <a:bodyPr/>
        <a:lstStyle/>
        <a:p>
          <a:r>
            <a:rPr lang="en-GB"/>
            <a:t>Neurodevelopmental disorders such as autism and ADHD</a:t>
          </a:r>
          <a:endParaRPr lang="en-US"/>
        </a:p>
      </dgm:t>
    </dgm:pt>
    <dgm:pt modelId="{42B9B9DE-1138-4B06-B7E7-938472195532}" type="parTrans" cxnId="{BBAB3656-BF47-455D-9A75-9981E0B8011A}">
      <dgm:prSet/>
      <dgm:spPr/>
      <dgm:t>
        <a:bodyPr/>
        <a:lstStyle/>
        <a:p>
          <a:endParaRPr lang="en-US"/>
        </a:p>
      </dgm:t>
    </dgm:pt>
    <dgm:pt modelId="{8A0AAC9C-FD61-40EA-819C-E5AA524A19B0}" type="sibTrans" cxnId="{BBAB3656-BF47-455D-9A75-9981E0B8011A}">
      <dgm:prSet/>
      <dgm:spPr/>
      <dgm:t>
        <a:bodyPr/>
        <a:lstStyle/>
        <a:p>
          <a:endParaRPr lang="en-US"/>
        </a:p>
      </dgm:t>
    </dgm:pt>
    <dgm:pt modelId="{FA2D9F16-0F1D-4B2D-95C7-9E7C52EE6003}">
      <dgm:prSet/>
      <dgm:spPr/>
      <dgm:t>
        <a:bodyPr/>
        <a:lstStyle/>
        <a:p>
          <a:r>
            <a:rPr lang="en-GB"/>
            <a:t>Psychosis (including bipolar depression and schizophrenia)</a:t>
          </a:r>
          <a:endParaRPr lang="en-US"/>
        </a:p>
      </dgm:t>
    </dgm:pt>
    <dgm:pt modelId="{AC9FBB56-EB8E-4B4D-B9F6-DBFE309ADD57}" type="parTrans" cxnId="{802C165B-73D9-4FFF-8A12-0B8200977C7F}">
      <dgm:prSet/>
      <dgm:spPr/>
      <dgm:t>
        <a:bodyPr/>
        <a:lstStyle/>
        <a:p>
          <a:endParaRPr lang="en-US"/>
        </a:p>
      </dgm:t>
    </dgm:pt>
    <dgm:pt modelId="{F4EEDD61-EB2E-4458-A3FA-C713495D8E2A}" type="sibTrans" cxnId="{802C165B-73D9-4FFF-8A12-0B8200977C7F}">
      <dgm:prSet/>
      <dgm:spPr/>
      <dgm:t>
        <a:bodyPr/>
        <a:lstStyle/>
        <a:p>
          <a:endParaRPr lang="en-US"/>
        </a:p>
      </dgm:t>
    </dgm:pt>
    <dgm:pt modelId="{76C0A436-4567-4E5C-97F8-812D1318C1A4}">
      <dgm:prSet/>
      <dgm:spPr/>
      <dgm:t>
        <a:bodyPr/>
        <a:lstStyle/>
        <a:p>
          <a:r>
            <a:rPr lang="en-GB"/>
            <a:t>Self Harm</a:t>
          </a:r>
          <a:endParaRPr lang="en-US"/>
        </a:p>
      </dgm:t>
    </dgm:pt>
    <dgm:pt modelId="{4624F096-C4E2-4193-9100-6620E8A3F19F}" type="parTrans" cxnId="{42749A2D-ED11-4B1A-B256-3FF6948EA5D9}">
      <dgm:prSet/>
      <dgm:spPr/>
      <dgm:t>
        <a:bodyPr/>
        <a:lstStyle/>
        <a:p>
          <a:endParaRPr lang="en-US"/>
        </a:p>
      </dgm:t>
    </dgm:pt>
    <dgm:pt modelId="{B33BA6C1-6A2E-441B-AFCB-B5B28A5D5C5D}" type="sibTrans" cxnId="{42749A2D-ED11-4B1A-B256-3FF6948EA5D9}">
      <dgm:prSet/>
      <dgm:spPr/>
      <dgm:t>
        <a:bodyPr/>
        <a:lstStyle/>
        <a:p>
          <a:endParaRPr lang="en-US"/>
        </a:p>
      </dgm:t>
    </dgm:pt>
    <dgm:pt modelId="{CCC69553-AB55-436F-B31C-6DB53E27B332}">
      <dgm:prSet/>
      <dgm:spPr/>
      <dgm:t>
        <a:bodyPr/>
        <a:lstStyle/>
        <a:p>
          <a:r>
            <a:rPr lang="en-GB"/>
            <a:t>Eating Disorders</a:t>
          </a:r>
          <a:endParaRPr lang="en-US"/>
        </a:p>
      </dgm:t>
    </dgm:pt>
    <dgm:pt modelId="{B7743600-AAD7-4009-AC4F-65EE4AE19DDA}" type="parTrans" cxnId="{44DF402C-E439-411A-977F-F4EEAD1DA336}">
      <dgm:prSet/>
      <dgm:spPr/>
      <dgm:t>
        <a:bodyPr/>
        <a:lstStyle/>
        <a:p>
          <a:endParaRPr lang="en-US"/>
        </a:p>
      </dgm:t>
    </dgm:pt>
    <dgm:pt modelId="{75D49735-7D29-431A-A7CF-8AC1105B2D8A}" type="sibTrans" cxnId="{44DF402C-E439-411A-977F-F4EEAD1DA336}">
      <dgm:prSet/>
      <dgm:spPr/>
      <dgm:t>
        <a:bodyPr/>
        <a:lstStyle/>
        <a:p>
          <a:endParaRPr lang="en-US"/>
        </a:p>
      </dgm:t>
    </dgm:pt>
    <dgm:pt modelId="{14F7C2BD-C941-49A1-9CF0-877DE90EA9A3}" type="pres">
      <dgm:prSet presAssocID="{325F775B-81EB-481A-8449-E2DBD8C9BEB1}" presName="vert0" presStyleCnt="0">
        <dgm:presLayoutVars>
          <dgm:dir/>
          <dgm:animOne val="branch"/>
          <dgm:animLvl val="lvl"/>
        </dgm:presLayoutVars>
      </dgm:prSet>
      <dgm:spPr/>
    </dgm:pt>
    <dgm:pt modelId="{0521D494-0DBC-41FD-AB96-8A71F2B9A83B}" type="pres">
      <dgm:prSet presAssocID="{A2B34930-51DE-4323-9146-C06A896BF2AE}" presName="thickLine" presStyleLbl="alignNode1" presStyleIdx="0" presStyleCnt="5"/>
      <dgm:spPr/>
    </dgm:pt>
    <dgm:pt modelId="{F4374671-6408-45EA-856C-598916197637}" type="pres">
      <dgm:prSet presAssocID="{A2B34930-51DE-4323-9146-C06A896BF2AE}" presName="horz1" presStyleCnt="0"/>
      <dgm:spPr/>
    </dgm:pt>
    <dgm:pt modelId="{0354F1F3-1A02-4912-AC61-8DBFA1738B19}" type="pres">
      <dgm:prSet presAssocID="{A2B34930-51DE-4323-9146-C06A896BF2AE}" presName="tx1" presStyleLbl="revTx" presStyleIdx="0" presStyleCnt="5"/>
      <dgm:spPr/>
    </dgm:pt>
    <dgm:pt modelId="{80345099-4A4F-457C-98AA-9EFAE4DF7D24}" type="pres">
      <dgm:prSet presAssocID="{A2B34930-51DE-4323-9146-C06A896BF2AE}" presName="vert1" presStyleCnt="0"/>
      <dgm:spPr/>
    </dgm:pt>
    <dgm:pt modelId="{1F83DD2E-62FA-4982-B870-8D52E2F35C1E}" type="pres">
      <dgm:prSet presAssocID="{8BAE1AB1-9429-4F31-A346-0E516D60701D}" presName="thickLine" presStyleLbl="alignNode1" presStyleIdx="1" presStyleCnt="5"/>
      <dgm:spPr/>
    </dgm:pt>
    <dgm:pt modelId="{7EE714FD-261D-4401-93F3-6AB5D8BAD050}" type="pres">
      <dgm:prSet presAssocID="{8BAE1AB1-9429-4F31-A346-0E516D60701D}" presName="horz1" presStyleCnt="0"/>
      <dgm:spPr/>
    </dgm:pt>
    <dgm:pt modelId="{D0ADC8C7-BEB0-4272-8A56-5088C19561CF}" type="pres">
      <dgm:prSet presAssocID="{8BAE1AB1-9429-4F31-A346-0E516D60701D}" presName="tx1" presStyleLbl="revTx" presStyleIdx="1" presStyleCnt="5"/>
      <dgm:spPr/>
    </dgm:pt>
    <dgm:pt modelId="{08CC3C7A-C9B5-4813-AB65-49B562D8EA1A}" type="pres">
      <dgm:prSet presAssocID="{8BAE1AB1-9429-4F31-A346-0E516D60701D}" presName="vert1" presStyleCnt="0"/>
      <dgm:spPr/>
    </dgm:pt>
    <dgm:pt modelId="{FF5FD15E-CF8D-476C-87F3-07D14FCA07F4}" type="pres">
      <dgm:prSet presAssocID="{FA2D9F16-0F1D-4B2D-95C7-9E7C52EE6003}" presName="thickLine" presStyleLbl="alignNode1" presStyleIdx="2" presStyleCnt="5"/>
      <dgm:spPr/>
    </dgm:pt>
    <dgm:pt modelId="{5EAE70BA-436A-4567-B607-5BA289216C57}" type="pres">
      <dgm:prSet presAssocID="{FA2D9F16-0F1D-4B2D-95C7-9E7C52EE6003}" presName="horz1" presStyleCnt="0"/>
      <dgm:spPr/>
    </dgm:pt>
    <dgm:pt modelId="{922DBC14-C9BF-430F-AD94-865252A38C83}" type="pres">
      <dgm:prSet presAssocID="{FA2D9F16-0F1D-4B2D-95C7-9E7C52EE6003}" presName="tx1" presStyleLbl="revTx" presStyleIdx="2" presStyleCnt="5"/>
      <dgm:spPr/>
    </dgm:pt>
    <dgm:pt modelId="{1C941B96-CDC5-4FCA-8463-1A88840838DA}" type="pres">
      <dgm:prSet presAssocID="{FA2D9F16-0F1D-4B2D-95C7-9E7C52EE6003}" presName="vert1" presStyleCnt="0"/>
      <dgm:spPr/>
    </dgm:pt>
    <dgm:pt modelId="{EC3529EB-5761-48C0-B9A4-28499170B25F}" type="pres">
      <dgm:prSet presAssocID="{76C0A436-4567-4E5C-97F8-812D1318C1A4}" presName="thickLine" presStyleLbl="alignNode1" presStyleIdx="3" presStyleCnt="5"/>
      <dgm:spPr/>
    </dgm:pt>
    <dgm:pt modelId="{C18EFF70-8DD3-4A6E-96B8-66B185C71501}" type="pres">
      <dgm:prSet presAssocID="{76C0A436-4567-4E5C-97F8-812D1318C1A4}" presName="horz1" presStyleCnt="0"/>
      <dgm:spPr/>
    </dgm:pt>
    <dgm:pt modelId="{F8C856F8-2C36-425E-82A1-CF769F37AA7C}" type="pres">
      <dgm:prSet presAssocID="{76C0A436-4567-4E5C-97F8-812D1318C1A4}" presName="tx1" presStyleLbl="revTx" presStyleIdx="3" presStyleCnt="5"/>
      <dgm:spPr/>
    </dgm:pt>
    <dgm:pt modelId="{3BA1F766-36FE-4AEA-BB3D-35A506FD5953}" type="pres">
      <dgm:prSet presAssocID="{76C0A436-4567-4E5C-97F8-812D1318C1A4}" presName="vert1" presStyleCnt="0"/>
      <dgm:spPr/>
    </dgm:pt>
    <dgm:pt modelId="{A59BD242-6105-4347-BC59-F835C46359D8}" type="pres">
      <dgm:prSet presAssocID="{CCC69553-AB55-436F-B31C-6DB53E27B332}" presName="thickLine" presStyleLbl="alignNode1" presStyleIdx="4" presStyleCnt="5"/>
      <dgm:spPr/>
    </dgm:pt>
    <dgm:pt modelId="{7DAE0ED7-AAE4-4BFC-8F35-775B2B5937B0}" type="pres">
      <dgm:prSet presAssocID="{CCC69553-AB55-436F-B31C-6DB53E27B332}" presName="horz1" presStyleCnt="0"/>
      <dgm:spPr/>
    </dgm:pt>
    <dgm:pt modelId="{5E02934D-FF5E-4A2D-8F8C-5162E0FAB877}" type="pres">
      <dgm:prSet presAssocID="{CCC69553-AB55-436F-B31C-6DB53E27B332}" presName="tx1" presStyleLbl="revTx" presStyleIdx="4" presStyleCnt="5"/>
      <dgm:spPr/>
    </dgm:pt>
    <dgm:pt modelId="{A1851176-090B-4C3C-B2F5-2AF2D86BC08D}" type="pres">
      <dgm:prSet presAssocID="{CCC69553-AB55-436F-B31C-6DB53E27B332}" presName="vert1" presStyleCnt="0"/>
      <dgm:spPr/>
    </dgm:pt>
  </dgm:ptLst>
  <dgm:cxnLst>
    <dgm:cxn modelId="{44DF402C-E439-411A-977F-F4EEAD1DA336}" srcId="{325F775B-81EB-481A-8449-E2DBD8C9BEB1}" destId="{CCC69553-AB55-436F-B31C-6DB53E27B332}" srcOrd="4" destOrd="0" parTransId="{B7743600-AAD7-4009-AC4F-65EE4AE19DDA}" sibTransId="{75D49735-7D29-431A-A7CF-8AC1105B2D8A}"/>
    <dgm:cxn modelId="{42749A2D-ED11-4B1A-B256-3FF6948EA5D9}" srcId="{325F775B-81EB-481A-8449-E2DBD8C9BEB1}" destId="{76C0A436-4567-4E5C-97F8-812D1318C1A4}" srcOrd="3" destOrd="0" parTransId="{4624F096-C4E2-4193-9100-6620E8A3F19F}" sibTransId="{B33BA6C1-6A2E-441B-AFCB-B5B28A5D5C5D}"/>
    <dgm:cxn modelId="{802C165B-73D9-4FFF-8A12-0B8200977C7F}" srcId="{325F775B-81EB-481A-8449-E2DBD8C9BEB1}" destId="{FA2D9F16-0F1D-4B2D-95C7-9E7C52EE6003}" srcOrd="2" destOrd="0" parTransId="{AC9FBB56-EB8E-4B4D-B9F6-DBFE309ADD57}" sibTransId="{F4EEDD61-EB2E-4458-A3FA-C713495D8E2A}"/>
    <dgm:cxn modelId="{203C6167-1715-4157-8401-C57CB9E40882}" type="presOf" srcId="{325F775B-81EB-481A-8449-E2DBD8C9BEB1}" destId="{14F7C2BD-C941-49A1-9CF0-877DE90EA9A3}" srcOrd="0" destOrd="0" presId="urn:microsoft.com/office/officeart/2008/layout/LinedList"/>
    <dgm:cxn modelId="{2CDF8354-ED1F-4B64-90A9-9794E012DF27}" type="presOf" srcId="{8BAE1AB1-9429-4F31-A346-0E516D60701D}" destId="{D0ADC8C7-BEB0-4272-8A56-5088C19561CF}" srcOrd="0" destOrd="0" presId="urn:microsoft.com/office/officeart/2008/layout/LinedList"/>
    <dgm:cxn modelId="{BBAB3656-BF47-455D-9A75-9981E0B8011A}" srcId="{325F775B-81EB-481A-8449-E2DBD8C9BEB1}" destId="{8BAE1AB1-9429-4F31-A346-0E516D60701D}" srcOrd="1" destOrd="0" parTransId="{42B9B9DE-1138-4B06-B7E7-938472195532}" sibTransId="{8A0AAC9C-FD61-40EA-819C-E5AA524A19B0}"/>
    <dgm:cxn modelId="{DA8864A2-9672-40EC-A84A-4D073EE542E2}" type="presOf" srcId="{A2B34930-51DE-4323-9146-C06A896BF2AE}" destId="{0354F1F3-1A02-4912-AC61-8DBFA1738B19}" srcOrd="0" destOrd="0" presId="urn:microsoft.com/office/officeart/2008/layout/LinedList"/>
    <dgm:cxn modelId="{0E0050B3-48B8-46B8-A269-DBF33332B41F}" srcId="{325F775B-81EB-481A-8449-E2DBD8C9BEB1}" destId="{A2B34930-51DE-4323-9146-C06A896BF2AE}" srcOrd="0" destOrd="0" parTransId="{7B49CED3-1867-4349-AACB-7A863B2FB62D}" sibTransId="{FF544FC4-0768-4229-B24A-4B29754B1704}"/>
    <dgm:cxn modelId="{AF6F9FBA-5A01-4DC0-BF80-FC92003640F3}" type="presOf" srcId="{FA2D9F16-0F1D-4B2D-95C7-9E7C52EE6003}" destId="{922DBC14-C9BF-430F-AD94-865252A38C83}" srcOrd="0" destOrd="0" presId="urn:microsoft.com/office/officeart/2008/layout/LinedList"/>
    <dgm:cxn modelId="{AC3A2EE2-F471-4882-BAF5-2FA9B26E0CCB}" type="presOf" srcId="{CCC69553-AB55-436F-B31C-6DB53E27B332}" destId="{5E02934D-FF5E-4A2D-8F8C-5162E0FAB877}" srcOrd="0" destOrd="0" presId="urn:microsoft.com/office/officeart/2008/layout/LinedList"/>
    <dgm:cxn modelId="{D0D07BFF-1043-4F8A-A13C-A770118B67D6}" type="presOf" srcId="{76C0A436-4567-4E5C-97F8-812D1318C1A4}" destId="{F8C856F8-2C36-425E-82A1-CF769F37AA7C}" srcOrd="0" destOrd="0" presId="urn:microsoft.com/office/officeart/2008/layout/LinedList"/>
    <dgm:cxn modelId="{5EE52751-DE27-42D2-B8F5-BBB582E40A20}" type="presParOf" srcId="{14F7C2BD-C941-49A1-9CF0-877DE90EA9A3}" destId="{0521D494-0DBC-41FD-AB96-8A71F2B9A83B}" srcOrd="0" destOrd="0" presId="urn:microsoft.com/office/officeart/2008/layout/LinedList"/>
    <dgm:cxn modelId="{6E010432-E84A-4836-B6F9-0DD97AAF4741}" type="presParOf" srcId="{14F7C2BD-C941-49A1-9CF0-877DE90EA9A3}" destId="{F4374671-6408-45EA-856C-598916197637}" srcOrd="1" destOrd="0" presId="urn:microsoft.com/office/officeart/2008/layout/LinedList"/>
    <dgm:cxn modelId="{794BAD58-9C8E-4EED-B35B-0C66A1188351}" type="presParOf" srcId="{F4374671-6408-45EA-856C-598916197637}" destId="{0354F1F3-1A02-4912-AC61-8DBFA1738B19}" srcOrd="0" destOrd="0" presId="urn:microsoft.com/office/officeart/2008/layout/LinedList"/>
    <dgm:cxn modelId="{DD4784C3-18E5-4DA8-B382-85C566B72382}" type="presParOf" srcId="{F4374671-6408-45EA-856C-598916197637}" destId="{80345099-4A4F-457C-98AA-9EFAE4DF7D24}" srcOrd="1" destOrd="0" presId="urn:microsoft.com/office/officeart/2008/layout/LinedList"/>
    <dgm:cxn modelId="{3A7E314B-282A-41BD-8CBA-2DB2EBB256C7}" type="presParOf" srcId="{14F7C2BD-C941-49A1-9CF0-877DE90EA9A3}" destId="{1F83DD2E-62FA-4982-B870-8D52E2F35C1E}" srcOrd="2" destOrd="0" presId="urn:microsoft.com/office/officeart/2008/layout/LinedList"/>
    <dgm:cxn modelId="{9C181AB4-EB52-4594-86E6-B0B8B58450D0}" type="presParOf" srcId="{14F7C2BD-C941-49A1-9CF0-877DE90EA9A3}" destId="{7EE714FD-261D-4401-93F3-6AB5D8BAD050}" srcOrd="3" destOrd="0" presId="urn:microsoft.com/office/officeart/2008/layout/LinedList"/>
    <dgm:cxn modelId="{81CA408D-1B56-4E3A-8397-0D030C0E0184}" type="presParOf" srcId="{7EE714FD-261D-4401-93F3-6AB5D8BAD050}" destId="{D0ADC8C7-BEB0-4272-8A56-5088C19561CF}" srcOrd="0" destOrd="0" presId="urn:microsoft.com/office/officeart/2008/layout/LinedList"/>
    <dgm:cxn modelId="{441EF544-0857-4FB1-B93A-3717DF24184B}" type="presParOf" srcId="{7EE714FD-261D-4401-93F3-6AB5D8BAD050}" destId="{08CC3C7A-C9B5-4813-AB65-49B562D8EA1A}" srcOrd="1" destOrd="0" presId="urn:microsoft.com/office/officeart/2008/layout/LinedList"/>
    <dgm:cxn modelId="{DF130CEF-1B26-49FE-8575-5A6B61A519FC}" type="presParOf" srcId="{14F7C2BD-C941-49A1-9CF0-877DE90EA9A3}" destId="{FF5FD15E-CF8D-476C-87F3-07D14FCA07F4}" srcOrd="4" destOrd="0" presId="urn:microsoft.com/office/officeart/2008/layout/LinedList"/>
    <dgm:cxn modelId="{1ED0EDD1-EECA-405D-B41A-4A8C55ACC258}" type="presParOf" srcId="{14F7C2BD-C941-49A1-9CF0-877DE90EA9A3}" destId="{5EAE70BA-436A-4567-B607-5BA289216C57}" srcOrd="5" destOrd="0" presId="urn:microsoft.com/office/officeart/2008/layout/LinedList"/>
    <dgm:cxn modelId="{1C673B12-C55C-43FC-9146-115AD470AB4A}" type="presParOf" srcId="{5EAE70BA-436A-4567-B607-5BA289216C57}" destId="{922DBC14-C9BF-430F-AD94-865252A38C83}" srcOrd="0" destOrd="0" presId="urn:microsoft.com/office/officeart/2008/layout/LinedList"/>
    <dgm:cxn modelId="{D6DA1669-70B5-4324-93B4-43909AA5E216}" type="presParOf" srcId="{5EAE70BA-436A-4567-B607-5BA289216C57}" destId="{1C941B96-CDC5-4FCA-8463-1A88840838DA}" srcOrd="1" destOrd="0" presId="urn:microsoft.com/office/officeart/2008/layout/LinedList"/>
    <dgm:cxn modelId="{49F1FE78-BBD4-4757-A934-09DC99338D4D}" type="presParOf" srcId="{14F7C2BD-C941-49A1-9CF0-877DE90EA9A3}" destId="{EC3529EB-5761-48C0-B9A4-28499170B25F}" srcOrd="6" destOrd="0" presId="urn:microsoft.com/office/officeart/2008/layout/LinedList"/>
    <dgm:cxn modelId="{D1090690-B8F5-4984-AA84-0224E3D06CAB}" type="presParOf" srcId="{14F7C2BD-C941-49A1-9CF0-877DE90EA9A3}" destId="{C18EFF70-8DD3-4A6E-96B8-66B185C71501}" srcOrd="7" destOrd="0" presId="urn:microsoft.com/office/officeart/2008/layout/LinedList"/>
    <dgm:cxn modelId="{36E5412B-759C-4773-B09F-15D257AEF1D2}" type="presParOf" srcId="{C18EFF70-8DD3-4A6E-96B8-66B185C71501}" destId="{F8C856F8-2C36-425E-82A1-CF769F37AA7C}" srcOrd="0" destOrd="0" presId="urn:microsoft.com/office/officeart/2008/layout/LinedList"/>
    <dgm:cxn modelId="{884B99DB-B000-47A9-B443-228C846CFB26}" type="presParOf" srcId="{C18EFF70-8DD3-4A6E-96B8-66B185C71501}" destId="{3BA1F766-36FE-4AEA-BB3D-35A506FD5953}" srcOrd="1" destOrd="0" presId="urn:microsoft.com/office/officeart/2008/layout/LinedList"/>
    <dgm:cxn modelId="{F2A0CE9F-BDF4-418A-8DF1-74D404199585}" type="presParOf" srcId="{14F7C2BD-C941-49A1-9CF0-877DE90EA9A3}" destId="{A59BD242-6105-4347-BC59-F835C46359D8}" srcOrd="8" destOrd="0" presId="urn:microsoft.com/office/officeart/2008/layout/LinedList"/>
    <dgm:cxn modelId="{69F72B7C-34A1-400E-8D0B-3D440C2382A0}" type="presParOf" srcId="{14F7C2BD-C941-49A1-9CF0-877DE90EA9A3}" destId="{7DAE0ED7-AAE4-4BFC-8F35-775B2B5937B0}" srcOrd="9" destOrd="0" presId="urn:microsoft.com/office/officeart/2008/layout/LinedList"/>
    <dgm:cxn modelId="{31DB4B46-A711-4891-81BE-EF7B6F6F7399}" type="presParOf" srcId="{7DAE0ED7-AAE4-4BFC-8F35-775B2B5937B0}" destId="{5E02934D-FF5E-4A2D-8F8C-5162E0FAB877}" srcOrd="0" destOrd="0" presId="urn:microsoft.com/office/officeart/2008/layout/LinedList"/>
    <dgm:cxn modelId="{2E2918E0-8D5D-46FC-A3EF-9779A80DE591}" type="presParOf" srcId="{7DAE0ED7-AAE4-4BFC-8F35-775B2B5937B0}" destId="{A1851176-090B-4C3C-B2F5-2AF2D86BC08D}"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BC7B528-E3BE-4F3B-84EC-B5B02BC9C729}"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8A8C0EDD-AB95-4A2B-AF1E-7B29A6F6A1CF}">
      <dgm:prSet/>
      <dgm:spPr/>
      <dgm:t>
        <a:bodyPr/>
        <a:lstStyle/>
        <a:p>
          <a:r>
            <a:rPr lang="en-GB"/>
            <a:t>Week One: Introduction to MH services, and interventions</a:t>
          </a:r>
          <a:endParaRPr lang="en-US"/>
        </a:p>
      </dgm:t>
    </dgm:pt>
    <dgm:pt modelId="{A1012C54-1284-42BD-A7D6-50289B564902}" type="parTrans" cxnId="{85A97344-761F-4533-8109-8451E92DD987}">
      <dgm:prSet/>
      <dgm:spPr/>
      <dgm:t>
        <a:bodyPr/>
        <a:lstStyle/>
        <a:p>
          <a:endParaRPr lang="en-US"/>
        </a:p>
      </dgm:t>
    </dgm:pt>
    <dgm:pt modelId="{4415B725-0B5E-46D9-B509-7D0799A3A2B7}" type="sibTrans" cxnId="{85A97344-761F-4533-8109-8451E92DD987}">
      <dgm:prSet/>
      <dgm:spPr/>
      <dgm:t>
        <a:bodyPr/>
        <a:lstStyle/>
        <a:p>
          <a:endParaRPr lang="en-US"/>
        </a:p>
      </dgm:t>
    </dgm:pt>
    <dgm:pt modelId="{5B9246A5-7BF7-47F9-83B9-F8EFEB4A1E8F}">
      <dgm:prSet/>
      <dgm:spPr/>
      <dgm:t>
        <a:bodyPr/>
        <a:lstStyle/>
        <a:p>
          <a:r>
            <a:rPr lang="en-GB"/>
            <a:t>Week Two: ACEs, including attachment and trauma</a:t>
          </a:r>
          <a:endParaRPr lang="en-US"/>
        </a:p>
      </dgm:t>
    </dgm:pt>
    <dgm:pt modelId="{30918757-E0F5-4938-9237-6E40AD55ACF8}" type="parTrans" cxnId="{51D5565C-B4AE-42AE-85FF-E83446BECF25}">
      <dgm:prSet/>
      <dgm:spPr/>
      <dgm:t>
        <a:bodyPr/>
        <a:lstStyle/>
        <a:p>
          <a:endParaRPr lang="en-US"/>
        </a:p>
      </dgm:t>
    </dgm:pt>
    <dgm:pt modelId="{5F436ADE-4EBF-4349-8DCD-EAE67100F556}" type="sibTrans" cxnId="{51D5565C-B4AE-42AE-85FF-E83446BECF25}">
      <dgm:prSet/>
      <dgm:spPr/>
      <dgm:t>
        <a:bodyPr/>
        <a:lstStyle/>
        <a:p>
          <a:endParaRPr lang="en-US"/>
        </a:p>
      </dgm:t>
    </dgm:pt>
    <dgm:pt modelId="{D759C999-A99E-4DE1-96DC-EB5848DD406A}">
      <dgm:prSet/>
      <dgm:spPr/>
      <dgm:t>
        <a:bodyPr/>
        <a:lstStyle/>
        <a:p>
          <a:r>
            <a:rPr lang="en-GB"/>
            <a:t>Week Three: Safeguarding, ethics and legal frameworks</a:t>
          </a:r>
          <a:endParaRPr lang="en-US"/>
        </a:p>
      </dgm:t>
    </dgm:pt>
    <dgm:pt modelId="{EDAB34B7-B1A3-49C6-8078-C41B6C0C86F6}" type="parTrans" cxnId="{3B986D27-FD3D-4126-88E8-A19E9ADC7014}">
      <dgm:prSet/>
      <dgm:spPr/>
      <dgm:t>
        <a:bodyPr/>
        <a:lstStyle/>
        <a:p>
          <a:endParaRPr lang="en-US"/>
        </a:p>
      </dgm:t>
    </dgm:pt>
    <dgm:pt modelId="{9746ED5E-343A-4DAE-88F1-D4DDCD7B9B8F}" type="sibTrans" cxnId="{3B986D27-FD3D-4126-88E8-A19E9ADC7014}">
      <dgm:prSet/>
      <dgm:spPr/>
      <dgm:t>
        <a:bodyPr/>
        <a:lstStyle/>
        <a:p>
          <a:endParaRPr lang="en-US"/>
        </a:p>
      </dgm:t>
    </dgm:pt>
    <dgm:pt modelId="{C79FE788-EDA4-49EC-BE2D-4C21EF44EED5}">
      <dgm:prSet/>
      <dgm:spPr/>
      <dgm:t>
        <a:bodyPr/>
        <a:lstStyle/>
        <a:p>
          <a:r>
            <a:rPr lang="en-GB"/>
            <a:t>Week Four: Mental illnesses that can occur during childhood and adolescence</a:t>
          </a:r>
          <a:endParaRPr lang="en-US"/>
        </a:p>
      </dgm:t>
    </dgm:pt>
    <dgm:pt modelId="{B2A8EF0C-A064-4C0F-A164-9B1BF104C9C2}" type="parTrans" cxnId="{334EEAD6-1C2D-4852-A24F-EE5CB39B9832}">
      <dgm:prSet/>
      <dgm:spPr/>
      <dgm:t>
        <a:bodyPr/>
        <a:lstStyle/>
        <a:p>
          <a:endParaRPr lang="en-US"/>
        </a:p>
      </dgm:t>
    </dgm:pt>
    <dgm:pt modelId="{41CFDC67-6374-4AFD-AA84-599920BD20C4}" type="sibTrans" cxnId="{334EEAD6-1C2D-4852-A24F-EE5CB39B9832}">
      <dgm:prSet/>
      <dgm:spPr/>
      <dgm:t>
        <a:bodyPr/>
        <a:lstStyle/>
        <a:p>
          <a:endParaRPr lang="en-US"/>
        </a:p>
      </dgm:t>
    </dgm:pt>
    <dgm:pt modelId="{EF89C9BC-77EF-4207-AA44-A2570DA7C63D}" type="pres">
      <dgm:prSet presAssocID="{1BC7B528-E3BE-4F3B-84EC-B5B02BC9C729}" presName="linear" presStyleCnt="0">
        <dgm:presLayoutVars>
          <dgm:animLvl val="lvl"/>
          <dgm:resizeHandles val="exact"/>
        </dgm:presLayoutVars>
      </dgm:prSet>
      <dgm:spPr/>
    </dgm:pt>
    <dgm:pt modelId="{B19F86AF-EE53-4910-84BE-3D6154948280}" type="pres">
      <dgm:prSet presAssocID="{8A8C0EDD-AB95-4A2B-AF1E-7B29A6F6A1CF}" presName="parentText" presStyleLbl="node1" presStyleIdx="0" presStyleCnt="4">
        <dgm:presLayoutVars>
          <dgm:chMax val="0"/>
          <dgm:bulletEnabled val="1"/>
        </dgm:presLayoutVars>
      </dgm:prSet>
      <dgm:spPr/>
    </dgm:pt>
    <dgm:pt modelId="{03A1496B-5B2B-48E4-83E5-17684454E273}" type="pres">
      <dgm:prSet presAssocID="{4415B725-0B5E-46D9-B509-7D0799A3A2B7}" presName="spacer" presStyleCnt="0"/>
      <dgm:spPr/>
    </dgm:pt>
    <dgm:pt modelId="{55F3D696-FED1-4B98-885F-CE7D023CF0B8}" type="pres">
      <dgm:prSet presAssocID="{5B9246A5-7BF7-47F9-83B9-F8EFEB4A1E8F}" presName="parentText" presStyleLbl="node1" presStyleIdx="1" presStyleCnt="4">
        <dgm:presLayoutVars>
          <dgm:chMax val="0"/>
          <dgm:bulletEnabled val="1"/>
        </dgm:presLayoutVars>
      </dgm:prSet>
      <dgm:spPr/>
    </dgm:pt>
    <dgm:pt modelId="{2B8059DF-2DA4-46FB-B1FD-050EA10A89CE}" type="pres">
      <dgm:prSet presAssocID="{5F436ADE-4EBF-4349-8DCD-EAE67100F556}" presName="spacer" presStyleCnt="0"/>
      <dgm:spPr/>
    </dgm:pt>
    <dgm:pt modelId="{C41EDEB9-D148-4D4B-9424-4F9FFF8E563C}" type="pres">
      <dgm:prSet presAssocID="{D759C999-A99E-4DE1-96DC-EB5848DD406A}" presName="parentText" presStyleLbl="node1" presStyleIdx="2" presStyleCnt="4">
        <dgm:presLayoutVars>
          <dgm:chMax val="0"/>
          <dgm:bulletEnabled val="1"/>
        </dgm:presLayoutVars>
      </dgm:prSet>
      <dgm:spPr/>
    </dgm:pt>
    <dgm:pt modelId="{2C6AD7DF-7B37-4BC2-BB30-8BAE20F5F2FA}" type="pres">
      <dgm:prSet presAssocID="{9746ED5E-343A-4DAE-88F1-D4DDCD7B9B8F}" presName="spacer" presStyleCnt="0"/>
      <dgm:spPr/>
    </dgm:pt>
    <dgm:pt modelId="{0E58151A-69B2-4C58-A3FA-E49BB1EB0AFC}" type="pres">
      <dgm:prSet presAssocID="{C79FE788-EDA4-49EC-BE2D-4C21EF44EED5}" presName="parentText" presStyleLbl="node1" presStyleIdx="3" presStyleCnt="4">
        <dgm:presLayoutVars>
          <dgm:chMax val="0"/>
          <dgm:bulletEnabled val="1"/>
        </dgm:presLayoutVars>
      </dgm:prSet>
      <dgm:spPr/>
    </dgm:pt>
  </dgm:ptLst>
  <dgm:cxnLst>
    <dgm:cxn modelId="{CFD88E00-3B06-4B2F-93E4-1A735985F4B4}" type="presOf" srcId="{8A8C0EDD-AB95-4A2B-AF1E-7B29A6F6A1CF}" destId="{B19F86AF-EE53-4910-84BE-3D6154948280}" srcOrd="0" destOrd="0" presId="urn:microsoft.com/office/officeart/2005/8/layout/vList2"/>
    <dgm:cxn modelId="{1DD82C0B-11F9-413A-B107-541912B1A40D}" type="presOf" srcId="{5B9246A5-7BF7-47F9-83B9-F8EFEB4A1E8F}" destId="{55F3D696-FED1-4B98-885F-CE7D023CF0B8}" srcOrd="0" destOrd="0" presId="urn:microsoft.com/office/officeart/2005/8/layout/vList2"/>
    <dgm:cxn modelId="{41ED551C-4265-4583-852A-0C9A4342FB53}" type="presOf" srcId="{D759C999-A99E-4DE1-96DC-EB5848DD406A}" destId="{C41EDEB9-D148-4D4B-9424-4F9FFF8E563C}" srcOrd="0" destOrd="0" presId="urn:microsoft.com/office/officeart/2005/8/layout/vList2"/>
    <dgm:cxn modelId="{3B986D27-FD3D-4126-88E8-A19E9ADC7014}" srcId="{1BC7B528-E3BE-4F3B-84EC-B5B02BC9C729}" destId="{D759C999-A99E-4DE1-96DC-EB5848DD406A}" srcOrd="2" destOrd="0" parTransId="{EDAB34B7-B1A3-49C6-8078-C41B6C0C86F6}" sibTransId="{9746ED5E-343A-4DAE-88F1-D4DDCD7B9B8F}"/>
    <dgm:cxn modelId="{51D5565C-B4AE-42AE-85FF-E83446BECF25}" srcId="{1BC7B528-E3BE-4F3B-84EC-B5B02BC9C729}" destId="{5B9246A5-7BF7-47F9-83B9-F8EFEB4A1E8F}" srcOrd="1" destOrd="0" parTransId="{30918757-E0F5-4938-9237-6E40AD55ACF8}" sibTransId="{5F436ADE-4EBF-4349-8DCD-EAE67100F556}"/>
    <dgm:cxn modelId="{85A97344-761F-4533-8109-8451E92DD987}" srcId="{1BC7B528-E3BE-4F3B-84EC-B5B02BC9C729}" destId="{8A8C0EDD-AB95-4A2B-AF1E-7B29A6F6A1CF}" srcOrd="0" destOrd="0" parTransId="{A1012C54-1284-42BD-A7D6-50289B564902}" sibTransId="{4415B725-0B5E-46D9-B509-7D0799A3A2B7}"/>
    <dgm:cxn modelId="{3FD7CDD4-FB20-422F-8D3C-0DCA671D06EB}" type="presOf" srcId="{1BC7B528-E3BE-4F3B-84EC-B5B02BC9C729}" destId="{EF89C9BC-77EF-4207-AA44-A2570DA7C63D}" srcOrd="0" destOrd="0" presId="urn:microsoft.com/office/officeart/2005/8/layout/vList2"/>
    <dgm:cxn modelId="{334EEAD6-1C2D-4852-A24F-EE5CB39B9832}" srcId="{1BC7B528-E3BE-4F3B-84EC-B5B02BC9C729}" destId="{C79FE788-EDA4-49EC-BE2D-4C21EF44EED5}" srcOrd="3" destOrd="0" parTransId="{B2A8EF0C-A064-4C0F-A164-9B1BF104C9C2}" sibTransId="{41CFDC67-6374-4AFD-AA84-599920BD20C4}"/>
    <dgm:cxn modelId="{1155CDF6-EB22-4A11-8C96-5811B896AD39}" type="presOf" srcId="{C79FE788-EDA4-49EC-BE2D-4C21EF44EED5}" destId="{0E58151A-69B2-4C58-A3FA-E49BB1EB0AFC}" srcOrd="0" destOrd="0" presId="urn:microsoft.com/office/officeart/2005/8/layout/vList2"/>
    <dgm:cxn modelId="{A43B7C5A-7325-44FE-9792-5DB293639C7F}" type="presParOf" srcId="{EF89C9BC-77EF-4207-AA44-A2570DA7C63D}" destId="{B19F86AF-EE53-4910-84BE-3D6154948280}" srcOrd="0" destOrd="0" presId="urn:microsoft.com/office/officeart/2005/8/layout/vList2"/>
    <dgm:cxn modelId="{1003F283-625A-450A-8201-2CC27BAA980F}" type="presParOf" srcId="{EF89C9BC-77EF-4207-AA44-A2570DA7C63D}" destId="{03A1496B-5B2B-48E4-83E5-17684454E273}" srcOrd="1" destOrd="0" presId="urn:microsoft.com/office/officeart/2005/8/layout/vList2"/>
    <dgm:cxn modelId="{4A841BBD-E7F6-4C8A-BCA1-88AA1EA91797}" type="presParOf" srcId="{EF89C9BC-77EF-4207-AA44-A2570DA7C63D}" destId="{55F3D696-FED1-4B98-885F-CE7D023CF0B8}" srcOrd="2" destOrd="0" presId="urn:microsoft.com/office/officeart/2005/8/layout/vList2"/>
    <dgm:cxn modelId="{3B726033-E35C-4FFD-8E79-82808632A025}" type="presParOf" srcId="{EF89C9BC-77EF-4207-AA44-A2570DA7C63D}" destId="{2B8059DF-2DA4-46FB-B1FD-050EA10A89CE}" srcOrd="3" destOrd="0" presId="urn:microsoft.com/office/officeart/2005/8/layout/vList2"/>
    <dgm:cxn modelId="{49B23328-020B-4A0B-B1F7-6C8E37C73485}" type="presParOf" srcId="{EF89C9BC-77EF-4207-AA44-A2570DA7C63D}" destId="{C41EDEB9-D148-4D4B-9424-4F9FFF8E563C}" srcOrd="4" destOrd="0" presId="urn:microsoft.com/office/officeart/2005/8/layout/vList2"/>
    <dgm:cxn modelId="{FB33981C-E184-4FE4-BA40-08D22032CEAC}" type="presParOf" srcId="{EF89C9BC-77EF-4207-AA44-A2570DA7C63D}" destId="{2C6AD7DF-7B37-4BC2-BB30-8BAE20F5F2FA}" srcOrd="5" destOrd="0" presId="urn:microsoft.com/office/officeart/2005/8/layout/vList2"/>
    <dgm:cxn modelId="{CC7B8391-6552-41BC-8B0F-70B25EAE5F40}" type="presParOf" srcId="{EF89C9BC-77EF-4207-AA44-A2570DA7C63D}" destId="{0E58151A-69B2-4C58-A3FA-E49BB1EB0AFC}"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3B13DFB-97B2-442C-A95A-F4F8B0473E38}">
      <dsp:nvSpPr>
        <dsp:cNvPr id="0" name=""/>
        <dsp:cNvSpPr/>
      </dsp:nvSpPr>
      <dsp:spPr>
        <a:xfrm>
          <a:off x="0" y="705"/>
          <a:ext cx="6668792" cy="0"/>
        </a:xfrm>
        <a:prstGeom prst="line">
          <a:avLst/>
        </a:prstGeom>
        <a:solidFill>
          <a:schemeClr val="dk2">
            <a:hueOff val="0"/>
            <a:satOff val="0"/>
            <a:lumOff val="0"/>
            <a:alphaOff val="0"/>
          </a:schemeClr>
        </a:solidFill>
        <a:ln w="9525" cap="flat" cmpd="sng" algn="ctr">
          <a:solidFill>
            <a:schemeClr val="dk2">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49194B95-6588-4781-8EF3-37B5199121D0}">
      <dsp:nvSpPr>
        <dsp:cNvPr id="0" name=""/>
        <dsp:cNvSpPr/>
      </dsp:nvSpPr>
      <dsp:spPr>
        <a:xfrm>
          <a:off x="0" y="705"/>
          <a:ext cx="6668792" cy="11553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Eating disorders is a term that covers a range of different disorders including</a:t>
          </a:r>
          <a:endParaRPr lang="en-US" sz="2800" kern="1200"/>
        </a:p>
      </dsp:txBody>
      <dsp:txXfrm>
        <a:off x="0" y="705"/>
        <a:ext cx="6668792" cy="1155317"/>
      </dsp:txXfrm>
    </dsp:sp>
    <dsp:sp modelId="{1ACECCB2-24E9-4624-9F83-987F62A2BBF9}">
      <dsp:nvSpPr>
        <dsp:cNvPr id="0" name=""/>
        <dsp:cNvSpPr/>
      </dsp:nvSpPr>
      <dsp:spPr>
        <a:xfrm>
          <a:off x="0" y="1156023"/>
          <a:ext cx="6668792" cy="0"/>
        </a:xfrm>
        <a:prstGeom prst="line">
          <a:avLst/>
        </a:prstGeom>
        <a:solidFill>
          <a:schemeClr val="dk2">
            <a:hueOff val="0"/>
            <a:satOff val="0"/>
            <a:lumOff val="0"/>
            <a:alphaOff val="0"/>
          </a:schemeClr>
        </a:solidFill>
        <a:ln w="9525" cap="flat" cmpd="sng" algn="ctr">
          <a:solidFill>
            <a:schemeClr val="dk2">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2A5DC713-444B-4968-ADA6-DC522C55BCCC}">
      <dsp:nvSpPr>
        <dsp:cNvPr id="0" name=""/>
        <dsp:cNvSpPr/>
      </dsp:nvSpPr>
      <dsp:spPr>
        <a:xfrm>
          <a:off x="0" y="1156023"/>
          <a:ext cx="6668792" cy="11553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Anorexia Nervosa</a:t>
          </a:r>
          <a:endParaRPr lang="en-US" sz="2800" kern="1200"/>
        </a:p>
      </dsp:txBody>
      <dsp:txXfrm>
        <a:off x="0" y="1156023"/>
        <a:ext cx="6668792" cy="1155317"/>
      </dsp:txXfrm>
    </dsp:sp>
    <dsp:sp modelId="{4941CB8A-E301-4DEA-8D63-D747022B6F21}">
      <dsp:nvSpPr>
        <dsp:cNvPr id="0" name=""/>
        <dsp:cNvSpPr/>
      </dsp:nvSpPr>
      <dsp:spPr>
        <a:xfrm>
          <a:off x="0" y="2311341"/>
          <a:ext cx="6668792" cy="0"/>
        </a:xfrm>
        <a:prstGeom prst="line">
          <a:avLst/>
        </a:prstGeom>
        <a:solidFill>
          <a:schemeClr val="dk2">
            <a:hueOff val="0"/>
            <a:satOff val="0"/>
            <a:lumOff val="0"/>
            <a:alphaOff val="0"/>
          </a:schemeClr>
        </a:solidFill>
        <a:ln w="9525" cap="flat" cmpd="sng" algn="ctr">
          <a:solidFill>
            <a:schemeClr val="dk2">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8BBFB62A-7A06-47E3-BD44-C82FA4EC2651}">
      <dsp:nvSpPr>
        <dsp:cNvPr id="0" name=""/>
        <dsp:cNvSpPr/>
      </dsp:nvSpPr>
      <dsp:spPr>
        <a:xfrm>
          <a:off x="0" y="2311341"/>
          <a:ext cx="6668792" cy="11553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Bulimia Nervosa</a:t>
          </a:r>
          <a:endParaRPr lang="en-US" sz="2800" kern="1200"/>
        </a:p>
      </dsp:txBody>
      <dsp:txXfrm>
        <a:off x="0" y="2311341"/>
        <a:ext cx="6668792" cy="1155317"/>
      </dsp:txXfrm>
    </dsp:sp>
    <dsp:sp modelId="{E85D8FC3-80CF-4FA4-B546-70910C154C85}">
      <dsp:nvSpPr>
        <dsp:cNvPr id="0" name=""/>
        <dsp:cNvSpPr/>
      </dsp:nvSpPr>
      <dsp:spPr>
        <a:xfrm>
          <a:off x="0" y="3466658"/>
          <a:ext cx="6668792" cy="0"/>
        </a:xfrm>
        <a:prstGeom prst="line">
          <a:avLst/>
        </a:prstGeom>
        <a:solidFill>
          <a:schemeClr val="dk2">
            <a:hueOff val="0"/>
            <a:satOff val="0"/>
            <a:lumOff val="0"/>
            <a:alphaOff val="0"/>
          </a:schemeClr>
        </a:solidFill>
        <a:ln w="9525" cap="flat" cmpd="sng" algn="ctr">
          <a:solidFill>
            <a:schemeClr val="dk2">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213808A1-D92B-4F5D-87E0-269A35EC6815}">
      <dsp:nvSpPr>
        <dsp:cNvPr id="0" name=""/>
        <dsp:cNvSpPr/>
      </dsp:nvSpPr>
      <dsp:spPr>
        <a:xfrm>
          <a:off x="0" y="3466658"/>
          <a:ext cx="6668792" cy="11553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Binge Eating</a:t>
          </a:r>
          <a:endParaRPr lang="en-US" sz="2800" kern="1200"/>
        </a:p>
      </dsp:txBody>
      <dsp:txXfrm>
        <a:off x="0" y="3466658"/>
        <a:ext cx="6668792" cy="1155317"/>
      </dsp:txXfrm>
    </dsp:sp>
    <dsp:sp modelId="{8958798A-591B-423A-818F-03FB5EEE9C44}">
      <dsp:nvSpPr>
        <dsp:cNvPr id="0" name=""/>
        <dsp:cNvSpPr/>
      </dsp:nvSpPr>
      <dsp:spPr>
        <a:xfrm>
          <a:off x="0" y="4621976"/>
          <a:ext cx="6668792" cy="0"/>
        </a:xfrm>
        <a:prstGeom prst="line">
          <a:avLst/>
        </a:prstGeom>
        <a:solidFill>
          <a:schemeClr val="dk2">
            <a:hueOff val="0"/>
            <a:satOff val="0"/>
            <a:lumOff val="0"/>
            <a:alphaOff val="0"/>
          </a:schemeClr>
        </a:solidFill>
        <a:ln w="9525" cap="flat" cmpd="sng" algn="ctr">
          <a:solidFill>
            <a:schemeClr val="dk2">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8DD3871B-24A4-4D32-94B3-4BEB229820FA}">
      <dsp:nvSpPr>
        <dsp:cNvPr id="0" name=""/>
        <dsp:cNvSpPr/>
      </dsp:nvSpPr>
      <dsp:spPr>
        <a:xfrm>
          <a:off x="0" y="4621976"/>
          <a:ext cx="6668792" cy="11553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OSFED – Other Specified Feeding or Eating Disorder</a:t>
          </a:r>
          <a:endParaRPr lang="en-US" sz="2800" kern="1200"/>
        </a:p>
      </dsp:txBody>
      <dsp:txXfrm>
        <a:off x="0" y="4621976"/>
        <a:ext cx="6668792" cy="115531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30401C8-FC02-4AC7-BAAF-68A7B949B5D1}">
      <dsp:nvSpPr>
        <dsp:cNvPr id="0" name=""/>
        <dsp:cNvSpPr/>
      </dsp:nvSpPr>
      <dsp:spPr>
        <a:xfrm>
          <a:off x="0" y="0"/>
          <a:ext cx="6668792" cy="0"/>
        </a:xfrm>
        <a:prstGeom prst="line">
          <a:avLst/>
        </a:prstGeom>
        <a:solidFill>
          <a:schemeClr val="dk2">
            <a:hueOff val="0"/>
            <a:satOff val="0"/>
            <a:lumOff val="0"/>
            <a:alphaOff val="0"/>
          </a:schemeClr>
        </a:solidFill>
        <a:ln w="9525" cap="flat" cmpd="sng" algn="ctr">
          <a:solidFill>
            <a:schemeClr val="dk2">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7A00D748-314A-4AC7-ACDB-51840C76BD02}">
      <dsp:nvSpPr>
        <dsp:cNvPr id="0" name=""/>
        <dsp:cNvSpPr/>
      </dsp:nvSpPr>
      <dsp:spPr>
        <a:xfrm>
          <a:off x="0" y="0"/>
          <a:ext cx="6668792" cy="1444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Eating disorders are extremely dangerous mental health conditions, they can be very difficult to treat and may require in-patient support.</a:t>
          </a:r>
          <a:endParaRPr lang="en-US" sz="2200" kern="1200"/>
        </a:p>
      </dsp:txBody>
      <dsp:txXfrm>
        <a:off x="0" y="0"/>
        <a:ext cx="6668792" cy="1444500"/>
      </dsp:txXfrm>
    </dsp:sp>
    <dsp:sp modelId="{B3CA47AA-C089-4482-A6BA-BD594A5F0343}">
      <dsp:nvSpPr>
        <dsp:cNvPr id="0" name=""/>
        <dsp:cNvSpPr/>
      </dsp:nvSpPr>
      <dsp:spPr>
        <a:xfrm>
          <a:off x="0" y="1444500"/>
          <a:ext cx="6668792" cy="0"/>
        </a:xfrm>
        <a:prstGeom prst="line">
          <a:avLst/>
        </a:prstGeom>
        <a:solidFill>
          <a:schemeClr val="dk2">
            <a:hueOff val="0"/>
            <a:satOff val="0"/>
            <a:lumOff val="0"/>
            <a:alphaOff val="0"/>
          </a:schemeClr>
        </a:solidFill>
        <a:ln w="9525" cap="flat" cmpd="sng" algn="ctr">
          <a:solidFill>
            <a:schemeClr val="dk2">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045F21D3-DF1E-45D5-8F74-FB20DAB21D54}">
      <dsp:nvSpPr>
        <dsp:cNvPr id="0" name=""/>
        <dsp:cNvSpPr/>
      </dsp:nvSpPr>
      <dsp:spPr>
        <a:xfrm>
          <a:off x="0" y="1444500"/>
          <a:ext cx="6668792" cy="1444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Some young people may be in hospital for 12 months, which can cause feelings of isolation, a long way from home.</a:t>
          </a:r>
          <a:endParaRPr lang="en-US" sz="2200" kern="1200"/>
        </a:p>
      </dsp:txBody>
      <dsp:txXfrm>
        <a:off x="0" y="1444500"/>
        <a:ext cx="6668792" cy="1444500"/>
      </dsp:txXfrm>
    </dsp:sp>
    <dsp:sp modelId="{BCD34DC6-7D8E-412A-A33C-A90CC9E70246}">
      <dsp:nvSpPr>
        <dsp:cNvPr id="0" name=""/>
        <dsp:cNvSpPr/>
      </dsp:nvSpPr>
      <dsp:spPr>
        <a:xfrm>
          <a:off x="0" y="2889000"/>
          <a:ext cx="6668792" cy="0"/>
        </a:xfrm>
        <a:prstGeom prst="line">
          <a:avLst/>
        </a:prstGeom>
        <a:solidFill>
          <a:schemeClr val="dk2">
            <a:hueOff val="0"/>
            <a:satOff val="0"/>
            <a:lumOff val="0"/>
            <a:alphaOff val="0"/>
          </a:schemeClr>
        </a:solidFill>
        <a:ln w="9525" cap="flat" cmpd="sng" algn="ctr">
          <a:solidFill>
            <a:schemeClr val="dk2">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FBA216A5-846C-4811-ABAF-DA4A76FDF01B}">
      <dsp:nvSpPr>
        <dsp:cNvPr id="0" name=""/>
        <dsp:cNvSpPr/>
      </dsp:nvSpPr>
      <dsp:spPr>
        <a:xfrm>
          <a:off x="0" y="2889000"/>
          <a:ext cx="6668792" cy="1444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Long term effects can include:</a:t>
          </a:r>
          <a:endParaRPr lang="en-US" sz="2200" kern="1200"/>
        </a:p>
      </dsp:txBody>
      <dsp:txXfrm>
        <a:off x="0" y="2889000"/>
        <a:ext cx="6668792" cy="1444500"/>
      </dsp:txXfrm>
    </dsp:sp>
    <dsp:sp modelId="{45CEC977-DDB1-4E8E-83B1-90EB70FA0CCC}">
      <dsp:nvSpPr>
        <dsp:cNvPr id="0" name=""/>
        <dsp:cNvSpPr/>
      </dsp:nvSpPr>
      <dsp:spPr>
        <a:xfrm>
          <a:off x="0" y="4333500"/>
          <a:ext cx="6668792" cy="0"/>
        </a:xfrm>
        <a:prstGeom prst="line">
          <a:avLst/>
        </a:prstGeom>
        <a:solidFill>
          <a:schemeClr val="dk2">
            <a:hueOff val="0"/>
            <a:satOff val="0"/>
            <a:lumOff val="0"/>
            <a:alphaOff val="0"/>
          </a:schemeClr>
        </a:solidFill>
        <a:ln w="9525" cap="flat" cmpd="sng" algn="ctr">
          <a:solidFill>
            <a:schemeClr val="dk2">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F0ADCF2E-32EB-446A-98E4-D45075DF50ED}">
      <dsp:nvSpPr>
        <dsp:cNvPr id="0" name=""/>
        <dsp:cNvSpPr/>
      </dsp:nvSpPr>
      <dsp:spPr>
        <a:xfrm>
          <a:off x="0" y="4333500"/>
          <a:ext cx="6668792" cy="1444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Bone density issues, Erosion of teeth enamel, heart problems, damage to other organs, weakened immune system.</a:t>
          </a:r>
          <a:endParaRPr lang="en-US" sz="2200" kern="1200"/>
        </a:p>
      </dsp:txBody>
      <dsp:txXfrm>
        <a:off x="0" y="4333500"/>
        <a:ext cx="6668792" cy="14445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521D494-0DBC-41FD-AB96-8A71F2B9A83B}">
      <dsp:nvSpPr>
        <dsp:cNvPr id="0" name=""/>
        <dsp:cNvSpPr/>
      </dsp:nvSpPr>
      <dsp:spPr>
        <a:xfrm>
          <a:off x="0" y="705"/>
          <a:ext cx="6668792" cy="0"/>
        </a:xfrm>
        <a:prstGeom prst="line">
          <a:avLst/>
        </a:prstGeom>
        <a:solidFill>
          <a:schemeClr val="accent2">
            <a:hueOff val="0"/>
            <a:satOff val="0"/>
            <a:lumOff val="0"/>
            <a:alphaOff val="0"/>
          </a:schemeClr>
        </a:solidFill>
        <a:ln w="9525" cap="flat" cmpd="sng" algn="ctr">
          <a:solidFill>
            <a:schemeClr val="accent2">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0354F1F3-1A02-4912-AC61-8DBFA1738B19}">
      <dsp:nvSpPr>
        <dsp:cNvPr id="0" name=""/>
        <dsp:cNvSpPr/>
      </dsp:nvSpPr>
      <dsp:spPr>
        <a:xfrm>
          <a:off x="0" y="705"/>
          <a:ext cx="6668792" cy="11553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This week we've explored some of the mental illnesses that can begin during childhood and adolescence:</a:t>
          </a:r>
          <a:br>
            <a:rPr lang="en-GB" sz="1800" kern="1200"/>
          </a:br>
          <a:r>
            <a:rPr lang="en-GB" sz="1800" kern="1200"/>
            <a:t>Emotional and behavioural (including anxiety, depression, conduct disorders)</a:t>
          </a:r>
          <a:endParaRPr lang="en-US" sz="1800" kern="1200"/>
        </a:p>
      </dsp:txBody>
      <dsp:txXfrm>
        <a:off x="0" y="705"/>
        <a:ext cx="6668792" cy="1155317"/>
      </dsp:txXfrm>
    </dsp:sp>
    <dsp:sp modelId="{1F83DD2E-62FA-4982-B870-8D52E2F35C1E}">
      <dsp:nvSpPr>
        <dsp:cNvPr id="0" name=""/>
        <dsp:cNvSpPr/>
      </dsp:nvSpPr>
      <dsp:spPr>
        <a:xfrm>
          <a:off x="0" y="1156023"/>
          <a:ext cx="6668792" cy="0"/>
        </a:xfrm>
        <a:prstGeom prst="line">
          <a:avLst/>
        </a:prstGeom>
        <a:solidFill>
          <a:schemeClr val="accent3">
            <a:hueOff val="0"/>
            <a:satOff val="0"/>
            <a:lumOff val="0"/>
            <a:alphaOff val="0"/>
          </a:schemeClr>
        </a:solidFill>
        <a:ln w="9525" cap="flat" cmpd="sng" algn="ctr">
          <a:solidFill>
            <a:schemeClr val="accent3">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D0ADC8C7-BEB0-4272-8A56-5088C19561CF}">
      <dsp:nvSpPr>
        <dsp:cNvPr id="0" name=""/>
        <dsp:cNvSpPr/>
      </dsp:nvSpPr>
      <dsp:spPr>
        <a:xfrm>
          <a:off x="0" y="1156023"/>
          <a:ext cx="6668792" cy="11553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Neurodevelopmental disorders such as autism and ADHD</a:t>
          </a:r>
          <a:endParaRPr lang="en-US" sz="1800" kern="1200"/>
        </a:p>
      </dsp:txBody>
      <dsp:txXfrm>
        <a:off x="0" y="1156023"/>
        <a:ext cx="6668792" cy="1155317"/>
      </dsp:txXfrm>
    </dsp:sp>
    <dsp:sp modelId="{FF5FD15E-CF8D-476C-87F3-07D14FCA07F4}">
      <dsp:nvSpPr>
        <dsp:cNvPr id="0" name=""/>
        <dsp:cNvSpPr/>
      </dsp:nvSpPr>
      <dsp:spPr>
        <a:xfrm>
          <a:off x="0" y="2311341"/>
          <a:ext cx="6668792" cy="0"/>
        </a:xfrm>
        <a:prstGeom prst="line">
          <a:avLst/>
        </a:prstGeom>
        <a:solidFill>
          <a:schemeClr val="accent4">
            <a:hueOff val="0"/>
            <a:satOff val="0"/>
            <a:lumOff val="0"/>
            <a:alphaOff val="0"/>
          </a:schemeClr>
        </a:solidFill>
        <a:ln w="9525" cap="flat" cmpd="sng" algn="ctr">
          <a:solidFill>
            <a:schemeClr val="accent4">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922DBC14-C9BF-430F-AD94-865252A38C83}">
      <dsp:nvSpPr>
        <dsp:cNvPr id="0" name=""/>
        <dsp:cNvSpPr/>
      </dsp:nvSpPr>
      <dsp:spPr>
        <a:xfrm>
          <a:off x="0" y="2311341"/>
          <a:ext cx="6668792" cy="11553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Psychosis (including bipolar depression and schizophrenia)</a:t>
          </a:r>
          <a:endParaRPr lang="en-US" sz="1800" kern="1200"/>
        </a:p>
      </dsp:txBody>
      <dsp:txXfrm>
        <a:off x="0" y="2311341"/>
        <a:ext cx="6668792" cy="1155317"/>
      </dsp:txXfrm>
    </dsp:sp>
    <dsp:sp modelId="{EC3529EB-5761-48C0-B9A4-28499170B25F}">
      <dsp:nvSpPr>
        <dsp:cNvPr id="0" name=""/>
        <dsp:cNvSpPr/>
      </dsp:nvSpPr>
      <dsp:spPr>
        <a:xfrm>
          <a:off x="0" y="3466658"/>
          <a:ext cx="6668792" cy="0"/>
        </a:xfrm>
        <a:prstGeom prst="line">
          <a:avLst/>
        </a:prstGeom>
        <a:solidFill>
          <a:schemeClr val="accent5">
            <a:hueOff val="0"/>
            <a:satOff val="0"/>
            <a:lumOff val="0"/>
            <a:alphaOff val="0"/>
          </a:schemeClr>
        </a:solidFill>
        <a:ln w="9525" cap="flat" cmpd="sng" algn="ctr">
          <a:solidFill>
            <a:schemeClr val="accent5">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F8C856F8-2C36-425E-82A1-CF769F37AA7C}">
      <dsp:nvSpPr>
        <dsp:cNvPr id="0" name=""/>
        <dsp:cNvSpPr/>
      </dsp:nvSpPr>
      <dsp:spPr>
        <a:xfrm>
          <a:off x="0" y="3466658"/>
          <a:ext cx="6668792" cy="11553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Self Harm</a:t>
          </a:r>
          <a:endParaRPr lang="en-US" sz="1800" kern="1200"/>
        </a:p>
      </dsp:txBody>
      <dsp:txXfrm>
        <a:off x="0" y="3466658"/>
        <a:ext cx="6668792" cy="1155317"/>
      </dsp:txXfrm>
    </dsp:sp>
    <dsp:sp modelId="{A59BD242-6105-4347-BC59-F835C46359D8}">
      <dsp:nvSpPr>
        <dsp:cNvPr id="0" name=""/>
        <dsp:cNvSpPr/>
      </dsp:nvSpPr>
      <dsp:spPr>
        <a:xfrm>
          <a:off x="0" y="4621976"/>
          <a:ext cx="6668792" cy="0"/>
        </a:xfrm>
        <a:prstGeom prst="line">
          <a:avLst/>
        </a:prstGeom>
        <a:solidFill>
          <a:schemeClr val="accent6">
            <a:hueOff val="0"/>
            <a:satOff val="0"/>
            <a:lumOff val="0"/>
            <a:alphaOff val="0"/>
          </a:schemeClr>
        </a:solidFill>
        <a:ln w="9525" cap="flat" cmpd="sng" algn="ctr">
          <a:solidFill>
            <a:schemeClr val="accent6">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5E02934D-FF5E-4A2D-8F8C-5162E0FAB877}">
      <dsp:nvSpPr>
        <dsp:cNvPr id="0" name=""/>
        <dsp:cNvSpPr/>
      </dsp:nvSpPr>
      <dsp:spPr>
        <a:xfrm>
          <a:off x="0" y="4621976"/>
          <a:ext cx="6668792" cy="11553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Eating Disorders</a:t>
          </a:r>
          <a:endParaRPr lang="en-US" sz="1800" kern="1200"/>
        </a:p>
      </dsp:txBody>
      <dsp:txXfrm>
        <a:off x="0" y="4621976"/>
        <a:ext cx="6668792" cy="115531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9F86AF-EE53-4910-84BE-3D6154948280}">
      <dsp:nvSpPr>
        <dsp:cNvPr id="0" name=""/>
        <dsp:cNvSpPr/>
      </dsp:nvSpPr>
      <dsp:spPr>
        <a:xfrm>
          <a:off x="0" y="708119"/>
          <a:ext cx="6668792" cy="1034280"/>
        </a:xfrm>
        <a:prstGeom prst="roundRect">
          <a:avLst/>
        </a:prstGeom>
        <a:solidFill>
          <a:schemeClr val="accent2">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Week One: Introduction to MH services, and interventions</a:t>
          </a:r>
          <a:endParaRPr lang="en-US" sz="2600" kern="1200"/>
        </a:p>
      </dsp:txBody>
      <dsp:txXfrm>
        <a:off x="50489" y="758608"/>
        <a:ext cx="6567814" cy="933302"/>
      </dsp:txXfrm>
    </dsp:sp>
    <dsp:sp modelId="{55F3D696-FED1-4B98-885F-CE7D023CF0B8}">
      <dsp:nvSpPr>
        <dsp:cNvPr id="0" name=""/>
        <dsp:cNvSpPr/>
      </dsp:nvSpPr>
      <dsp:spPr>
        <a:xfrm>
          <a:off x="0" y="1817280"/>
          <a:ext cx="6668792" cy="1034280"/>
        </a:xfrm>
        <a:prstGeom prst="roundRect">
          <a:avLst/>
        </a:prstGeom>
        <a:solidFill>
          <a:schemeClr val="accent2">
            <a:hueOff val="502616"/>
            <a:satOff val="-1343"/>
            <a:lumOff val="1699"/>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Week Two: ACEs, including attachment and trauma</a:t>
          </a:r>
          <a:endParaRPr lang="en-US" sz="2600" kern="1200"/>
        </a:p>
      </dsp:txBody>
      <dsp:txXfrm>
        <a:off x="50489" y="1867769"/>
        <a:ext cx="6567814" cy="933302"/>
      </dsp:txXfrm>
    </dsp:sp>
    <dsp:sp modelId="{C41EDEB9-D148-4D4B-9424-4F9FFF8E563C}">
      <dsp:nvSpPr>
        <dsp:cNvPr id="0" name=""/>
        <dsp:cNvSpPr/>
      </dsp:nvSpPr>
      <dsp:spPr>
        <a:xfrm>
          <a:off x="0" y="2926439"/>
          <a:ext cx="6668792" cy="1034280"/>
        </a:xfrm>
        <a:prstGeom prst="roundRect">
          <a:avLst/>
        </a:prstGeom>
        <a:solidFill>
          <a:schemeClr val="accent2">
            <a:hueOff val="1005233"/>
            <a:satOff val="-2687"/>
            <a:lumOff val="3399"/>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Week Three: Safeguarding, ethics and legal frameworks</a:t>
          </a:r>
          <a:endParaRPr lang="en-US" sz="2600" kern="1200"/>
        </a:p>
      </dsp:txBody>
      <dsp:txXfrm>
        <a:off x="50489" y="2976928"/>
        <a:ext cx="6567814" cy="933302"/>
      </dsp:txXfrm>
    </dsp:sp>
    <dsp:sp modelId="{0E58151A-69B2-4C58-A3FA-E49BB1EB0AFC}">
      <dsp:nvSpPr>
        <dsp:cNvPr id="0" name=""/>
        <dsp:cNvSpPr/>
      </dsp:nvSpPr>
      <dsp:spPr>
        <a:xfrm>
          <a:off x="0" y="4035600"/>
          <a:ext cx="6668792" cy="1034280"/>
        </a:xfrm>
        <a:prstGeom prst="roundRect">
          <a:avLst/>
        </a:prstGeom>
        <a:solidFill>
          <a:schemeClr val="accent2">
            <a:hueOff val="1507849"/>
            <a:satOff val="-4030"/>
            <a:lumOff val="5098"/>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Week Four: Mental illnesses that can occur during childhood and adolescence</a:t>
          </a:r>
          <a:endParaRPr lang="en-US" sz="2600" kern="1200"/>
        </a:p>
      </dsp:txBody>
      <dsp:txXfrm>
        <a:off x="50489" y="4086089"/>
        <a:ext cx="6567814" cy="933302"/>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C732621-A7BD-43BC-95A7-A20DEA8106F5}" type="datetimeFigureOut">
              <a:rPr lang="en-GB"/>
              <a:t>14/03/2022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1B6928F-3B37-4185-9D05-544032A759F6}" type="slidenum">
              <a:rPr lang="en-GB"/>
              <a:t>‹#›</a:t>
            </a:fld>
            <a:endParaRPr lang="en-GB"/>
          </a:p>
        </p:txBody>
      </p:sp>
    </p:spTree>
    <p:extLst>
      <p:ext uri="{BB962C8B-B14F-4D97-AF65-F5344CB8AC3E}">
        <p14:creationId xmlns:p14="http://schemas.microsoft.com/office/powerpoint/2010/main" val="13549046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51B6928F-3B37-4185-9D05-544032A759F6}" type="slidenum">
              <a:rPr lang="en-GB"/>
              <a:t>2</a:t>
            </a:fld>
            <a:endParaRPr lang="en-GB"/>
          </a:p>
        </p:txBody>
      </p:sp>
    </p:spTree>
    <p:extLst>
      <p:ext uri="{BB962C8B-B14F-4D97-AF65-F5344CB8AC3E}">
        <p14:creationId xmlns:p14="http://schemas.microsoft.com/office/powerpoint/2010/main" val="356429378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51B6928F-3B37-4185-9D05-544032A759F6}" type="slidenum">
              <a:rPr lang="en-GB"/>
              <a:t>5</a:t>
            </a:fld>
            <a:endParaRPr lang="en-GB"/>
          </a:p>
        </p:txBody>
      </p:sp>
    </p:spTree>
    <p:extLst>
      <p:ext uri="{BB962C8B-B14F-4D97-AF65-F5344CB8AC3E}">
        <p14:creationId xmlns:p14="http://schemas.microsoft.com/office/powerpoint/2010/main" val="379884547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A lot has been covered, any thoughts?</a:t>
            </a:r>
          </a:p>
        </p:txBody>
      </p:sp>
      <p:sp>
        <p:nvSpPr>
          <p:cNvPr id="4" name="Slide Number Placeholder 3"/>
          <p:cNvSpPr>
            <a:spLocks noGrp="1"/>
          </p:cNvSpPr>
          <p:nvPr>
            <p:ph type="sldNum" sz="quarter" idx="5"/>
          </p:nvPr>
        </p:nvSpPr>
        <p:spPr/>
        <p:txBody>
          <a:bodyPr/>
          <a:lstStyle/>
          <a:p>
            <a:fld id="{51B6928F-3B37-4185-9D05-544032A759F6}" type="slidenum">
              <a:rPr lang="en-GB"/>
              <a:t>9</a:t>
            </a:fld>
            <a:endParaRPr lang="en-GB"/>
          </a:p>
        </p:txBody>
      </p:sp>
    </p:spTree>
    <p:extLst>
      <p:ext uri="{BB962C8B-B14F-4D97-AF65-F5344CB8AC3E}">
        <p14:creationId xmlns:p14="http://schemas.microsoft.com/office/powerpoint/2010/main" val="229367681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Any comments?</a:t>
            </a:r>
          </a:p>
        </p:txBody>
      </p:sp>
      <p:sp>
        <p:nvSpPr>
          <p:cNvPr id="4" name="Slide Number Placeholder 3"/>
          <p:cNvSpPr>
            <a:spLocks noGrp="1"/>
          </p:cNvSpPr>
          <p:nvPr>
            <p:ph type="sldNum" sz="quarter" idx="5"/>
          </p:nvPr>
        </p:nvSpPr>
        <p:spPr/>
        <p:txBody>
          <a:bodyPr/>
          <a:lstStyle/>
          <a:p>
            <a:fld id="{51B6928F-3B37-4185-9D05-544032A759F6}" type="slidenum">
              <a:rPr lang="en-GB"/>
              <a:t>10</a:t>
            </a:fld>
            <a:endParaRPr lang="en-GB"/>
          </a:p>
        </p:txBody>
      </p:sp>
    </p:spTree>
    <p:extLst>
      <p:ext uri="{BB962C8B-B14F-4D97-AF65-F5344CB8AC3E}">
        <p14:creationId xmlns:p14="http://schemas.microsoft.com/office/powerpoint/2010/main" val="50887847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Spend around 30 minutes thinking about your journey. What it has been like, your learning, personal changes. Are there any songs, images, or metaphors that reflect your experience?</a:t>
            </a:r>
          </a:p>
        </p:txBody>
      </p:sp>
      <p:sp>
        <p:nvSpPr>
          <p:cNvPr id="4" name="Slide Number Placeholder 3"/>
          <p:cNvSpPr>
            <a:spLocks noGrp="1"/>
          </p:cNvSpPr>
          <p:nvPr>
            <p:ph type="sldNum" sz="quarter" idx="5"/>
          </p:nvPr>
        </p:nvSpPr>
        <p:spPr/>
        <p:txBody>
          <a:bodyPr/>
          <a:lstStyle/>
          <a:p>
            <a:fld id="{51B6928F-3B37-4185-9D05-544032A759F6}" type="slidenum">
              <a:rPr lang="en-GB"/>
              <a:t>12</a:t>
            </a:fld>
            <a:endParaRPr lang="en-GB"/>
          </a:p>
        </p:txBody>
      </p:sp>
    </p:spTree>
    <p:extLst>
      <p:ext uri="{BB962C8B-B14F-4D97-AF65-F5344CB8AC3E}">
        <p14:creationId xmlns:p14="http://schemas.microsoft.com/office/powerpoint/2010/main" val="194610294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BA1826-1B3E-4E2E-8D6C-93BCEAA3D6C6}"/>
              </a:ext>
            </a:extLst>
          </p:cNvPr>
          <p:cNvSpPr>
            <a:spLocks noGrp="1"/>
          </p:cNvSpPr>
          <p:nvPr>
            <p:ph type="ctrTitle"/>
          </p:nvPr>
        </p:nvSpPr>
        <p:spPr>
          <a:xfrm>
            <a:off x="2107200" y="1096965"/>
            <a:ext cx="7977600" cy="2085696"/>
          </a:xfrm>
        </p:spPr>
        <p:txBody>
          <a:bodyPr anchor="b">
            <a:normAutofit/>
          </a:bodyPr>
          <a:lstStyle>
            <a:lvl1pPr algn="ctr">
              <a:defRPr sz="4800"/>
            </a:lvl1pPr>
          </a:lstStyle>
          <a:p>
            <a:r>
              <a:rPr lang="en-US"/>
              <a:t>Click to edit Master title style</a:t>
            </a:r>
          </a:p>
        </p:txBody>
      </p:sp>
      <p:sp>
        <p:nvSpPr>
          <p:cNvPr id="3" name="Subtitle 2">
            <a:extLst>
              <a:ext uri="{FF2B5EF4-FFF2-40B4-BE49-F238E27FC236}">
                <a16:creationId xmlns:a16="http://schemas.microsoft.com/office/drawing/2014/main" id="{AAB5F0CE-1714-4650-9690-5676C06349A0}"/>
              </a:ext>
            </a:extLst>
          </p:cNvPr>
          <p:cNvSpPr>
            <a:spLocks noGrp="1"/>
          </p:cNvSpPr>
          <p:nvPr>
            <p:ph type="subTitle" idx="1"/>
          </p:nvPr>
        </p:nvSpPr>
        <p:spPr>
          <a:xfrm>
            <a:off x="3216000" y="3945771"/>
            <a:ext cx="5760000" cy="1832730"/>
          </a:xfrm>
        </p:spPr>
        <p:txBody>
          <a:bodyPr>
            <a:normAutofit/>
          </a:bodyPr>
          <a:lstStyle>
            <a:lvl1pPr marL="0" indent="0" algn="ctr">
              <a:lnSpc>
                <a:spcPct val="125000"/>
              </a:lnSpc>
              <a:buNone/>
              <a:defRPr sz="2400" i="0" spc="5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BFD0CA85-BF38-4762-934C-D00F2047C2D1}"/>
              </a:ext>
            </a:extLst>
          </p:cNvPr>
          <p:cNvSpPr>
            <a:spLocks noGrp="1"/>
          </p:cNvSpPr>
          <p:nvPr>
            <p:ph type="dt" sz="half" idx="10"/>
          </p:nvPr>
        </p:nvSpPr>
        <p:spPr/>
        <p:txBody>
          <a:bodyPr/>
          <a:lstStyle/>
          <a:p>
            <a:fld id="{4EC743F4-8769-40B4-85DF-6CB8DE9F66AA}" type="datetimeFigureOut">
              <a:rPr lang="en-US" smtClean="0"/>
              <a:t>3/14/2022</a:t>
            </a:fld>
            <a:endParaRPr lang="en-US"/>
          </a:p>
        </p:txBody>
      </p:sp>
      <p:sp>
        <p:nvSpPr>
          <p:cNvPr id="5" name="Footer Placeholder 4">
            <a:extLst>
              <a:ext uri="{FF2B5EF4-FFF2-40B4-BE49-F238E27FC236}">
                <a16:creationId xmlns:a16="http://schemas.microsoft.com/office/drawing/2014/main" id="{649CA3C9-6579-49D9-A5FD-20231FB4B35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B9B94FE-6287-4D49-B0E5-FE9A9BA75A0C}"/>
              </a:ext>
            </a:extLst>
          </p:cNvPr>
          <p:cNvSpPr>
            <a:spLocks noGrp="1"/>
          </p:cNvSpPr>
          <p:nvPr>
            <p:ph type="sldNum" sz="quarter" idx="12"/>
          </p:nvPr>
        </p:nvSpPr>
        <p:spPr/>
        <p:txBody>
          <a:bodyPr/>
          <a:lstStyle/>
          <a:p>
            <a:fld id="{FF2BD96E-3838-45D2-9031-D3AF67C920A5}" type="slidenum">
              <a:rPr lang="en-US" smtClean="0"/>
              <a:t>‹#›</a:t>
            </a:fld>
            <a:endParaRPr lang="en-US"/>
          </a:p>
        </p:txBody>
      </p:sp>
      <p:cxnSp>
        <p:nvCxnSpPr>
          <p:cNvPr id="7" name="Straight Connector 6">
            <a:extLst>
              <a:ext uri="{FF2B5EF4-FFF2-40B4-BE49-F238E27FC236}">
                <a16:creationId xmlns:a16="http://schemas.microsoft.com/office/drawing/2014/main" id="{AE0C0B2A-3FD1-4235-A16E-0ED1E028A93E}"/>
              </a:ext>
            </a:extLst>
          </p:cNvPr>
          <p:cNvCxnSpPr>
            <a:cxnSpLocks/>
          </p:cNvCxnSpPr>
          <p:nvPr/>
        </p:nvCxnSpPr>
        <p:spPr>
          <a:xfrm>
            <a:off x="5826000" y="3525773"/>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grpSp>
        <p:nvGrpSpPr>
          <p:cNvPr id="8" name="Group 7">
            <a:extLst>
              <a:ext uri="{FF2B5EF4-FFF2-40B4-BE49-F238E27FC236}">
                <a16:creationId xmlns:a16="http://schemas.microsoft.com/office/drawing/2014/main" id="{9494E066-0146-46E9-BAF1-C33240ABA294}"/>
              </a:ext>
            </a:extLst>
          </p:cNvPr>
          <p:cNvGrpSpPr/>
          <p:nvPr/>
        </p:nvGrpSpPr>
        <p:grpSpPr>
          <a:xfrm rot="2700000">
            <a:off x="10127693" y="4178240"/>
            <a:ext cx="633413" cy="1862138"/>
            <a:chOff x="5959192" y="333389"/>
            <a:chExt cx="633413" cy="1862138"/>
          </a:xfrm>
        </p:grpSpPr>
        <p:grpSp>
          <p:nvGrpSpPr>
            <p:cNvPr id="9" name="Group 8">
              <a:extLst>
                <a:ext uri="{FF2B5EF4-FFF2-40B4-BE49-F238E27FC236}">
                  <a16:creationId xmlns:a16="http://schemas.microsoft.com/office/drawing/2014/main" id="{B02BD80B-C499-4DAC-9580-575B04F8658F}"/>
                </a:ext>
              </a:extLst>
            </p:cNvPr>
            <p:cNvGrpSpPr/>
            <p:nvPr/>
          </p:nvGrpSpPr>
          <p:grpSpPr>
            <a:xfrm>
              <a:off x="5959192" y="333389"/>
              <a:ext cx="633413" cy="1419225"/>
              <a:chOff x="5959192" y="333389"/>
              <a:chExt cx="633413" cy="1419225"/>
            </a:xfrm>
          </p:grpSpPr>
          <p:sp>
            <p:nvSpPr>
              <p:cNvPr id="11" name="Freeform 68">
                <a:extLst>
                  <a:ext uri="{FF2B5EF4-FFF2-40B4-BE49-F238E27FC236}">
                    <a16:creationId xmlns:a16="http://schemas.microsoft.com/office/drawing/2014/main" id="{CCF069F3-858C-4C67-90C2-46017C3D4CEB}"/>
                  </a:ext>
                </a:extLst>
              </p:cNvPr>
              <p:cNvSpPr>
                <a:spLocks/>
              </p:cNvSpPr>
              <p:nvPr/>
            </p:nvSpPr>
            <p:spPr bwMode="auto">
              <a:xfrm>
                <a:off x="5959192" y="333389"/>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69">
                <a:extLst>
                  <a:ext uri="{FF2B5EF4-FFF2-40B4-BE49-F238E27FC236}">
                    <a16:creationId xmlns:a16="http://schemas.microsoft.com/office/drawing/2014/main" id="{8A1FFA52-DFA8-4A81-8A85-50BE13257F51}"/>
                  </a:ext>
                </a:extLst>
              </p:cNvPr>
              <p:cNvSpPr>
                <a:spLocks/>
              </p:cNvSpPr>
              <p:nvPr/>
            </p:nvSpPr>
            <p:spPr bwMode="auto">
              <a:xfrm>
                <a:off x="6278280" y="333389"/>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grpSp>
        <p:sp>
          <p:nvSpPr>
            <p:cNvPr id="10" name="Line 70">
              <a:extLst>
                <a:ext uri="{FF2B5EF4-FFF2-40B4-BE49-F238E27FC236}">
                  <a16:creationId xmlns:a16="http://schemas.microsoft.com/office/drawing/2014/main" id="{BAEDA471-60CB-4A0C-B9AD-B2B3C51EA2FD}"/>
                </a:ext>
              </a:extLst>
            </p:cNvPr>
            <p:cNvSpPr>
              <a:spLocks noChangeShapeType="1"/>
            </p:cNvSpPr>
            <p:nvPr/>
          </p:nvSpPr>
          <p:spPr bwMode="auto">
            <a:xfrm flipV="1">
              <a:off x="6278280" y="333389"/>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Tree>
    <p:extLst>
      <p:ext uri="{BB962C8B-B14F-4D97-AF65-F5344CB8AC3E}">
        <p14:creationId xmlns:p14="http://schemas.microsoft.com/office/powerpoint/2010/main" val="34313244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732E59-6597-437B-B2F8-E2DD1F86A8F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0E3BC1D-912E-4012-84AC-A509C9EF4F4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977110C-4AA3-4101-B3BD-140B90AF99C9}"/>
              </a:ext>
            </a:extLst>
          </p:cNvPr>
          <p:cNvSpPr>
            <a:spLocks noGrp="1"/>
          </p:cNvSpPr>
          <p:nvPr>
            <p:ph type="dt" sz="half" idx="10"/>
          </p:nvPr>
        </p:nvSpPr>
        <p:spPr/>
        <p:txBody>
          <a:bodyPr/>
          <a:lstStyle/>
          <a:p>
            <a:fld id="{4EC743F4-8769-40B4-85DF-6CB8DE9F66AA}" type="datetimeFigureOut">
              <a:rPr lang="en-US" smtClean="0"/>
              <a:t>3/14/2022</a:t>
            </a:fld>
            <a:endParaRPr lang="en-US"/>
          </a:p>
        </p:txBody>
      </p:sp>
      <p:sp>
        <p:nvSpPr>
          <p:cNvPr id="5" name="Footer Placeholder 4">
            <a:extLst>
              <a:ext uri="{FF2B5EF4-FFF2-40B4-BE49-F238E27FC236}">
                <a16:creationId xmlns:a16="http://schemas.microsoft.com/office/drawing/2014/main" id="{4C50F189-4D8E-4DE6-8295-CF92FA8BFDE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75F33EC-1ACF-4D46-AEA5-A20802210B75}"/>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500928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045267-19A7-4A3D-9658-AD3F78DD35CB}"/>
              </a:ext>
            </a:extLst>
          </p:cNvPr>
          <p:cNvSpPr>
            <a:spLocks noGrp="1"/>
          </p:cNvSpPr>
          <p:nvPr>
            <p:ph type="title"/>
          </p:nvPr>
        </p:nvSpPr>
        <p:spPr>
          <a:xfrm>
            <a:off x="990000" y="2305800"/>
            <a:ext cx="4636800" cy="2246400"/>
          </a:xfrm>
        </p:spPr>
        <p:txBody>
          <a:bodyPr anchor="ctr">
            <a:normAutofit/>
          </a:bodyPr>
          <a:lstStyle>
            <a:lvl1pPr algn="ctr">
              <a:defRPr sz="4800"/>
            </a:lvl1pPr>
          </a:lstStyle>
          <a:p>
            <a:r>
              <a:rPr lang="en-US"/>
              <a:t>Click to edit Master title style</a:t>
            </a:r>
          </a:p>
        </p:txBody>
      </p:sp>
      <p:sp>
        <p:nvSpPr>
          <p:cNvPr id="3" name="Text Placeholder 2">
            <a:extLst>
              <a:ext uri="{FF2B5EF4-FFF2-40B4-BE49-F238E27FC236}">
                <a16:creationId xmlns:a16="http://schemas.microsoft.com/office/drawing/2014/main" id="{85F17554-5672-499F-BEB9-AB069E6D15F2}"/>
              </a:ext>
            </a:extLst>
          </p:cNvPr>
          <p:cNvSpPr>
            <a:spLocks noGrp="1"/>
          </p:cNvSpPr>
          <p:nvPr>
            <p:ph type="body" idx="1"/>
          </p:nvPr>
        </p:nvSpPr>
        <p:spPr>
          <a:xfrm>
            <a:off x="6565250" y="2305800"/>
            <a:ext cx="4636800" cy="2246400"/>
          </a:xfrm>
        </p:spPr>
        <p:txBody>
          <a:bodyPr anchor="ctr">
            <a:normAutofit/>
          </a:bodyPr>
          <a:lstStyle>
            <a:lvl1pPr marL="0" indent="0" algn="ctr">
              <a:lnSpc>
                <a:spcPct val="125000"/>
              </a:lnSpc>
              <a:buNone/>
              <a:defRPr sz="2400" i="1">
                <a:solidFill>
                  <a:schemeClr val="tx1">
                    <a:alpha val="6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0CBA3C6-C279-46AA-B4EE-5F861D83D2AC}"/>
              </a:ext>
            </a:extLst>
          </p:cNvPr>
          <p:cNvSpPr>
            <a:spLocks noGrp="1"/>
          </p:cNvSpPr>
          <p:nvPr>
            <p:ph type="dt" sz="half" idx="10"/>
          </p:nvPr>
        </p:nvSpPr>
        <p:spPr/>
        <p:txBody>
          <a:bodyPr/>
          <a:lstStyle/>
          <a:p>
            <a:fld id="{4EC743F4-8769-40B4-85DF-6CB8DE9F66AA}" type="datetimeFigureOut">
              <a:rPr lang="en-US" smtClean="0"/>
              <a:t>3/14/2022</a:t>
            </a:fld>
            <a:endParaRPr lang="en-US"/>
          </a:p>
        </p:txBody>
      </p:sp>
      <p:sp>
        <p:nvSpPr>
          <p:cNvPr id="5" name="Footer Placeholder 4">
            <a:extLst>
              <a:ext uri="{FF2B5EF4-FFF2-40B4-BE49-F238E27FC236}">
                <a16:creationId xmlns:a16="http://schemas.microsoft.com/office/drawing/2014/main" id="{F04C125B-DDB9-4F4E-B9E9-A747E648FC9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83D465E-E86B-42A8-B18A-9046E40D63D6}"/>
              </a:ext>
            </a:extLst>
          </p:cNvPr>
          <p:cNvSpPr>
            <a:spLocks noGrp="1"/>
          </p:cNvSpPr>
          <p:nvPr>
            <p:ph type="sldNum" sz="quarter" idx="12"/>
          </p:nvPr>
        </p:nvSpPr>
        <p:spPr/>
        <p:txBody>
          <a:bodyPr/>
          <a:lstStyle/>
          <a:p>
            <a:fld id="{FF2BD96E-3838-45D2-9031-D3AF67C920A5}" type="slidenum">
              <a:rPr lang="en-US" smtClean="0"/>
              <a:t>‹#›</a:t>
            </a:fld>
            <a:endParaRPr lang="en-US"/>
          </a:p>
        </p:txBody>
      </p:sp>
      <p:sp>
        <p:nvSpPr>
          <p:cNvPr id="7" name="Oval 6">
            <a:extLst>
              <a:ext uri="{FF2B5EF4-FFF2-40B4-BE49-F238E27FC236}">
                <a16:creationId xmlns:a16="http://schemas.microsoft.com/office/drawing/2014/main" id="{6681007E-0E57-40DB-9A98-D04E0A05937B}"/>
              </a:ext>
            </a:extLst>
          </p:cNvPr>
          <p:cNvSpPr/>
          <p:nvPr/>
        </p:nvSpPr>
        <p:spPr>
          <a:xfrm>
            <a:off x="1437136" y="649304"/>
            <a:ext cx="340415" cy="340415"/>
          </a:xfrm>
          <a:prstGeom prst="ellipse">
            <a:avLst/>
          </a:pr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pPr lvl="0"/>
            <a:endParaRPr lang="en-US">
              <a:solidFill>
                <a:schemeClr val="tx1"/>
              </a:solidFill>
            </a:endParaRPr>
          </a:p>
        </p:txBody>
      </p:sp>
      <p:grpSp>
        <p:nvGrpSpPr>
          <p:cNvPr id="8" name="Group 7">
            <a:extLst>
              <a:ext uri="{FF2B5EF4-FFF2-40B4-BE49-F238E27FC236}">
                <a16:creationId xmlns:a16="http://schemas.microsoft.com/office/drawing/2014/main" id="{4C2D7ED2-BAE3-470E-9EFF-F2A49EDD9767}"/>
              </a:ext>
            </a:extLst>
          </p:cNvPr>
          <p:cNvGrpSpPr/>
          <p:nvPr/>
        </p:nvGrpSpPr>
        <p:grpSpPr>
          <a:xfrm rot="10800000">
            <a:off x="1079500" y="952167"/>
            <a:ext cx="641184" cy="1069728"/>
            <a:chOff x="6484111" y="2967038"/>
            <a:chExt cx="641184" cy="1069728"/>
          </a:xfrm>
        </p:grpSpPr>
        <p:grpSp>
          <p:nvGrpSpPr>
            <p:cNvPr id="9" name="Group 8">
              <a:extLst>
                <a:ext uri="{FF2B5EF4-FFF2-40B4-BE49-F238E27FC236}">
                  <a16:creationId xmlns:a16="http://schemas.microsoft.com/office/drawing/2014/main" id="{15B14D1A-9E1B-41C3-96AA-A5C40C4F9B3A}"/>
                </a:ext>
              </a:extLst>
            </p:cNvPr>
            <p:cNvGrpSpPr/>
            <p:nvPr/>
          </p:nvGrpSpPr>
          <p:grpSpPr>
            <a:xfrm>
              <a:off x="6808136" y="2967038"/>
              <a:ext cx="317159" cy="932400"/>
              <a:chOff x="6808136" y="2967038"/>
              <a:chExt cx="317159" cy="932400"/>
            </a:xfrm>
          </p:grpSpPr>
          <p:sp>
            <p:nvSpPr>
              <p:cNvPr id="14" name="Freeform 68">
                <a:extLst>
                  <a:ext uri="{FF2B5EF4-FFF2-40B4-BE49-F238E27FC236}">
                    <a16:creationId xmlns:a16="http://schemas.microsoft.com/office/drawing/2014/main" id="{00EC83EC-04A6-4533-80A5-B1817F1FB35E}"/>
                  </a:ext>
                </a:extLst>
              </p:cNvPr>
              <p:cNvSpPr>
                <a:spLocks/>
              </p:cNvSpPr>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69">
                <a:extLst>
                  <a:ext uri="{FF2B5EF4-FFF2-40B4-BE49-F238E27FC236}">
                    <a16:creationId xmlns:a16="http://schemas.microsoft.com/office/drawing/2014/main" id="{BF61FF24-9074-4265-ACF4-1AEC3621B766}"/>
                  </a:ext>
                </a:extLst>
              </p:cNvPr>
              <p:cNvSpPr>
                <a:spLocks/>
              </p:cNvSpPr>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6" name="Line 70">
                <a:extLst>
                  <a:ext uri="{FF2B5EF4-FFF2-40B4-BE49-F238E27FC236}">
                    <a16:creationId xmlns:a16="http://schemas.microsoft.com/office/drawing/2014/main" id="{8D31D9FF-672B-4C5E-B4B2-DD86A124413F}"/>
                  </a:ext>
                </a:extLst>
              </p:cNvPr>
              <p:cNvSpPr>
                <a:spLocks noChangeShapeType="1"/>
              </p:cNvSpPr>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nvGrpSpPr>
            <p:cNvPr id="10" name="Group 9">
              <a:extLst>
                <a:ext uri="{FF2B5EF4-FFF2-40B4-BE49-F238E27FC236}">
                  <a16:creationId xmlns:a16="http://schemas.microsoft.com/office/drawing/2014/main" id="{8991EBFD-EBD5-48CE-9178-AF5B6F50D416}"/>
                </a:ext>
              </a:extLst>
            </p:cNvPr>
            <p:cNvGrpSpPr/>
            <p:nvPr/>
          </p:nvGrpSpPr>
          <p:grpSpPr>
            <a:xfrm rot="18900000" flipH="1">
              <a:off x="6484111" y="3104366"/>
              <a:ext cx="317159" cy="932400"/>
              <a:chOff x="6808136" y="2967038"/>
              <a:chExt cx="317159" cy="932400"/>
            </a:xfrm>
          </p:grpSpPr>
          <p:sp>
            <p:nvSpPr>
              <p:cNvPr id="11" name="Freeform 68">
                <a:extLst>
                  <a:ext uri="{FF2B5EF4-FFF2-40B4-BE49-F238E27FC236}">
                    <a16:creationId xmlns:a16="http://schemas.microsoft.com/office/drawing/2014/main" id="{1B45F046-3129-4A30-9402-44BA590CD1B6}"/>
                  </a:ext>
                </a:extLst>
              </p:cNvPr>
              <p:cNvSpPr>
                <a:spLocks/>
              </p:cNvSpPr>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69">
                <a:extLst>
                  <a:ext uri="{FF2B5EF4-FFF2-40B4-BE49-F238E27FC236}">
                    <a16:creationId xmlns:a16="http://schemas.microsoft.com/office/drawing/2014/main" id="{24589F32-BB2E-46B1-BAB5-75EA779C7A25}"/>
                  </a:ext>
                </a:extLst>
              </p:cNvPr>
              <p:cNvSpPr>
                <a:spLocks/>
              </p:cNvSpPr>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3" name="Line 70">
                <a:extLst>
                  <a:ext uri="{FF2B5EF4-FFF2-40B4-BE49-F238E27FC236}">
                    <a16:creationId xmlns:a16="http://schemas.microsoft.com/office/drawing/2014/main" id="{0BD46CA5-AE89-4413-AB8D-347179D88133}"/>
                  </a:ext>
                </a:extLst>
              </p:cNvPr>
              <p:cNvSpPr>
                <a:spLocks noChangeShapeType="1"/>
              </p:cNvSpPr>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cxnSp>
        <p:nvCxnSpPr>
          <p:cNvPr id="17" name="Straight Connector 16">
            <a:extLst>
              <a:ext uri="{FF2B5EF4-FFF2-40B4-BE49-F238E27FC236}">
                <a16:creationId xmlns:a16="http://schemas.microsoft.com/office/drawing/2014/main" id="{4043A360-3214-4DB8-BD85-C6AE48D02D3A}"/>
              </a:ext>
            </a:extLst>
          </p:cNvPr>
          <p:cNvCxnSpPr>
            <a:cxnSpLocks/>
          </p:cNvCxnSpPr>
          <p:nvPr/>
        </p:nvCxnSpPr>
        <p:spPr>
          <a:xfrm rot="16200000" flipH="1">
            <a:off x="5826000" y="3429001"/>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49613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84AEE3-6C7B-402E-B26D-1D079D78D307}"/>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1101641-6BDA-433D-9393-1DDACE06701C}"/>
              </a:ext>
            </a:extLst>
          </p:cNvPr>
          <p:cNvSpPr>
            <a:spLocks noGrp="1"/>
          </p:cNvSpPr>
          <p:nvPr>
            <p:ph sz="half" idx="1"/>
          </p:nvPr>
        </p:nvSpPr>
        <p:spPr>
          <a:xfrm>
            <a:off x="989400" y="1685925"/>
            <a:ext cx="4928400" cy="4092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B8F8D2A-A489-488D-B1E1-23F36D3E95C7}"/>
              </a:ext>
            </a:extLst>
          </p:cNvPr>
          <p:cNvSpPr>
            <a:spLocks noGrp="1"/>
          </p:cNvSpPr>
          <p:nvPr>
            <p:ph sz="half" idx="2"/>
          </p:nvPr>
        </p:nvSpPr>
        <p:spPr>
          <a:xfrm>
            <a:off x="6274202" y="1685925"/>
            <a:ext cx="4928400" cy="4092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1CA242E8-AEEF-4BBD-94E9-86F89D69522C}"/>
              </a:ext>
            </a:extLst>
          </p:cNvPr>
          <p:cNvSpPr>
            <a:spLocks noGrp="1"/>
          </p:cNvSpPr>
          <p:nvPr>
            <p:ph type="dt" sz="half" idx="10"/>
          </p:nvPr>
        </p:nvSpPr>
        <p:spPr/>
        <p:txBody>
          <a:bodyPr/>
          <a:lstStyle/>
          <a:p>
            <a:fld id="{4EC743F4-8769-40B4-85DF-6CB8DE9F66AA}" type="datetimeFigureOut">
              <a:rPr lang="en-US" smtClean="0"/>
              <a:t>3/14/2022</a:t>
            </a:fld>
            <a:endParaRPr lang="en-US"/>
          </a:p>
        </p:txBody>
      </p:sp>
      <p:sp>
        <p:nvSpPr>
          <p:cNvPr id="6" name="Footer Placeholder 5">
            <a:extLst>
              <a:ext uri="{FF2B5EF4-FFF2-40B4-BE49-F238E27FC236}">
                <a16:creationId xmlns:a16="http://schemas.microsoft.com/office/drawing/2014/main" id="{BD58D2CA-06C9-412D-A5D6-F97DDBBB03D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21A80D9-E04B-47BF-80DA-01E68346A51C}"/>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17215989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A42251-8A4B-463E-982B-C657C3810F36}"/>
              </a:ext>
            </a:extLst>
          </p:cNvPr>
          <p:cNvSpPr>
            <a:spLocks noGrp="1"/>
          </p:cNvSpPr>
          <p:nvPr>
            <p:ph type="title"/>
          </p:nvPr>
        </p:nvSpPr>
        <p:spPr>
          <a:xfrm>
            <a:off x="989400" y="395289"/>
            <a:ext cx="10213200" cy="1112836"/>
          </a:xfrm>
        </p:spPr>
        <p:txBody>
          <a:bodyPr/>
          <a:lstStyle/>
          <a:p>
            <a:r>
              <a:rPr lang="en-US"/>
              <a:t>Click to edit Master title style</a:t>
            </a:r>
          </a:p>
        </p:txBody>
      </p:sp>
      <p:sp>
        <p:nvSpPr>
          <p:cNvPr id="3" name="Text Placeholder 2">
            <a:extLst>
              <a:ext uri="{FF2B5EF4-FFF2-40B4-BE49-F238E27FC236}">
                <a16:creationId xmlns:a16="http://schemas.microsoft.com/office/drawing/2014/main" id="{61C74D5E-AC0B-46BF-8840-61CC89C3B6BE}"/>
              </a:ext>
            </a:extLst>
          </p:cNvPr>
          <p:cNvSpPr>
            <a:spLocks noGrp="1"/>
          </p:cNvSpPr>
          <p:nvPr>
            <p:ph type="body" idx="1"/>
          </p:nvPr>
        </p:nvSpPr>
        <p:spPr>
          <a:xfrm>
            <a:off x="989399" y="1736732"/>
            <a:ext cx="4928400" cy="661912"/>
          </a:xfrm>
        </p:spPr>
        <p:txBody>
          <a:bodyPr anchor="b">
            <a:normAutofit/>
          </a:bodyPr>
          <a:lstStyle>
            <a:lvl1pPr marL="0" indent="0">
              <a:buNone/>
              <a:defRPr sz="16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01A0738-7A90-4A35-AB98-9656D6187286}"/>
              </a:ext>
            </a:extLst>
          </p:cNvPr>
          <p:cNvSpPr>
            <a:spLocks noGrp="1"/>
          </p:cNvSpPr>
          <p:nvPr>
            <p:ph sz="half" idx="2"/>
          </p:nvPr>
        </p:nvSpPr>
        <p:spPr>
          <a:xfrm>
            <a:off x="989400" y="2431256"/>
            <a:ext cx="4928400" cy="334724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5DADFE01-1BA7-4288-9355-8B2B508BE582}"/>
              </a:ext>
            </a:extLst>
          </p:cNvPr>
          <p:cNvSpPr>
            <a:spLocks noGrp="1"/>
          </p:cNvSpPr>
          <p:nvPr>
            <p:ph type="body" sz="quarter" idx="3"/>
          </p:nvPr>
        </p:nvSpPr>
        <p:spPr>
          <a:xfrm>
            <a:off x="6274200" y="1736732"/>
            <a:ext cx="4928400" cy="662400"/>
          </a:xfrm>
        </p:spPr>
        <p:txBody>
          <a:bodyPr anchor="b">
            <a:normAutofit/>
          </a:bodyPr>
          <a:lstStyle>
            <a:lvl1pPr marL="0" indent="0">
              <a:buNone/>
              <a:defRPr sz="16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7D49F77-6C55-47AC-B1AE-5D9906DBD7F6}"/>
              </a:ext>
            </a:extLst>
          </p:cNvPr>
          <p:cNvSpPr>
            <a:spLocks noGrp="1"/>
          </p:cNvSpPr>
          <p:nvPr>
            <p:ph sz="quarter" idx="4"/>
          </p:nvPr>
        </p:nvSpPr>
        <p:spPr>
          <a:xfrm>
            <a:off x="6274200" y="2431257"/>
            <a:ext cx="4928400" cy="334724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1D8EF53-AF86-47E8-83DC-8C419847A639}"/>
              </a:ext>
            </a:extLst>
          </p:cNvPr>
          <p:cNvSpPr>
            <a:spLocks noGrp="1"/>
          </p:cNvSpPr>
          <p:nvPr>
            <p:ph type="dt" sz="half" idx="10"/>
          </p:nvPr>
        </p:nvSpPr>
        <p:spPr/>
        <p:txBody>
          <a:bodyPr/>
          <a:lstStyle/>
          <a:p>
            <a:fld id="{4EC743F4-8769-40B4-85DF-6CB8DE9F66AA}" type="datetimeFigureOut">
              <a:rPr lang="en-US" smtClean="0"/>
              <a:t>3/14/2022</a:t>
            </a:fld>
            <a:endParaRPr lang="en-US"/>
          </a:p>
        </p:txBody>
      </p:sp>
      <p:sp>
        <p:nvSpPr>
          <p:cNvPr id="8" name="Footer Placeholder 7">
            <a:extLst>
              <a:ext uri="{FF2B5EF4-FFF2-40B4-BE49-F238E27FC236}">
                <a16:creationId xmlns:a16="http://schemas.microsoft.com/office/drawing/2014/main" id="{5C01D653-ED9A-46D3-A97F-B5FA1DAE6CA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C5B9B66-64EA-4022-BD96-ECF2A80CE2F0}"/>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20382758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3B6B0-54DE-4F2D-84DD-D06CD3B117B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AEFFE053-BB16-4940-B248-2D496BB29975}"/>
              </a:ext>
            </a:extLst>
          </p:cNvPr>
          <p:cNvSpPr>
            <a:spLocks noGrp="1"/>
          </p:cNvSpPr>
          <p:nvPr>
            <p:ph type="dt" sz="half" idx="10"/>
          </p:nvPr>
        </p:nvSpPr>
        <p:spPr/>
        <p:txBody>
          <a:bodyPr/>
          <a:lstStyle/>
          <a:p>
            <a:fld id="{4EC743F4-8769-40B4-85DF-6CB8DE9F66AA}" type="datetimeFigureOut">
              <a:rPr lang="en-US" smtClean="0"/>
              <a:t>3/14/2022</a:t>
            </a:fld>
            <a:endParaRPr lang="en-US"/>
          </a:p>
        </p:txBody>
      </p:sp>
      <p:sp>
        <p:nvSpPr>
          <p:cNvPr id="4" name="Footer Placeholder 3">
            <a:extLst>
              <a:ext uri="{FF2B5EF4-FFF2-40B4-BE49-F238E27FC236}">
                <a16:creationId xmlns:a16="http://schemas.microsoft.com/office/drawing/2014/main" id="{31FBD80C-6CA1-42DB-B732-4807A27DA8C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7A9DA86-C177-42C6-90F8-37C6844A2AA8}"/>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18321519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746A27C-9BDA-43B3-96EA-C145EA7F04DE}"/>
              </a:ext>
            </a:extLst>
          </p:cNvPr>
          <p:cNvSpPr>
            <a:spLocks noGrp="1"/>
          </p:cNvSpPr>
          <p:nvPr>
            <p:ph type="dt" sz="half" idx="10"/>
          </p:nvPr>
        </p:nvSpPr>
        <p:spPr/>
        <p:txBody>
          <a:bodyPr/>
          <a:lstStyle/>
          <a:p>
            <a:fld id="{4EC743F4-8769-40B4-85DF-6CB8DE9F66AA}" type="datetimeFigureOut">
              <a:rPr lang="en-US" smtClean="0"/>
              <a:t>3/14/2022</a:t>
            </a:fld>
            <a:endParaRPr lang="en-US"/>
          </a:p>
        </p:txBody>
      </p:sp>
      <p:sp>
        <p:nvSpPr>
          <p:cNvPr id="3" name="Footer Placeholder 2">
            <a:extLst>
              <a:ext uri="{FF2B5EF4-FFF2-40B4-BE49-F238E27FC236}">
                <a16:creationId xmlns:a16="http://schemas.microsoft.com/office/drawing/2014/main" id="{791FBD5E-AA17-42F1-8615-49F2664DD46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E57A2D5-EBE5-43DD-8CF2-8B90801A0DF5}"/>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38966146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4451E1-40E1-4ED2-A9E3-6376E774AD27}"/>
              </a:ext>
            </a:extLst>
          </p:cNvPr>
          <p:cNvSpPr>
            <a:spLocks noGrp="1"/>
          </p:cNvSpPr>
          <p:nvPr>
            <p:ph type="title"/>
          </p:nvPr>
        </p:nvSpPr>
        <p:spPr>
          <a:xfrm>
            <a:off x="990001" y="955674"/>
            <a:ext cx="3531600" cy="1384995"/>
          </a:xfrm>
        </p:spPr>
        <p:txBody>
          <a:bodyPr anchor="b">
            <a:normAutofit/>
          </a:bodyPr>
          <a:lstStyle>
            <a:lvl1pPr>
              <a:defRPr sz="2800"/>
            </a:lvl1pPr>
          </a:lstStyle>
          <a:p>
            <a:r>
              <a:rPr lang="en-US"/>
              <a:t>Click to edit Master title style</a:t>
            </a:r>
          </a:p>
        </p:txBody>
      </p:sp>
      <p:sp>
        <p:nvSpPr>
          <p:cNvPr id="3" name="Content Placeholder 2">
            <a:extLst>
              <a:ext uri="{FF2B5EF4-FFF2-40B4-BE49-F238E27FC236}">
                <a16:creationId xmlns:a16="http://schemas.microsoft.com/office/drawing/2014/main" id="{49BAAE5E-AD83-40D4-8BDB-6B25250247AA}"/>
              </a:ext>
            </a:extLst>
          </p:cNvPr>
          <p:cNvSpPr>
            <a:spLocks noGrp="1"/>
          </p:cNvSpPr>
          <p:nvPr>
            <p:ph idx="1"/>
          </p:nvPr>
        </p:nvSpPr>
        <p:spPr>
          <a:xfrm>
            <a:off x="5444850" y="882651"/>
            <a:ext cx="5760000" cy="4895849"/>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D4DF8E2-A28B-4889-AD9E-1D733FEA2E0C}"/>
              </a:ext>
            </a:extLst>
          </p:cNvPr>
          <p:cNvSpPr>
            <a:spLocks noGrp="1"/>
          </p:cNvSpPr>
          <p:nvPr>
            <p:ph type="body" sz="half" idx="2"/>
          </p:nvPr>
        </p:nvSpPr>
        <p:spPr>
          <a:xfrm>
            <a:off x="989401" y="2584759"/>
            <a:ext cx="3531600" cy="3193741"/>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52EF812-B775-468C-84D9-4394CC19F298}"/>
              </a:ext>
            </a:extLst>
          </p:cNvPr>
          <p:cNvSpPr>
            <a:spLocks noGrp="1"/>
          </p:cNvSpPr>
          <p:nvPr>
            <p:ph type="dt" sz="half" idx="10"/>
          </p:nvPr>
        </p:nvSpPr>
        <p:spPr/>
        <p:txBody>
          <a:bodyPr/>
          <a:lstStyle/>
          <a:p>
            <a:fld id="{4EC743F4-8769-40B4-85DF-6CB8DE9F66AA}" type="datetimeFigureOut">
              <a:rPr lang="en-US" smtClean="0"/>
              <a:t>3/14/2022</a:t>
            </a:fld>
            <a:endParaRPr lang="en-US"/>
          </a:p>
        </p:txBody>
      </p:sp>
      <p:sp>
        <p:nvSpPr>
          <p:cNvPr id="6" name="Footer Placeholder 5">
            <a:extLst>
              <a:ext uri="{FF2B5EF4-FFF2-40B4-BE49-F238E27FC236}">
                <a16:creationId xmlns:a16="http://schemas.microsoft.com/office/drawing/2014/main" id="{9DE1DEB3-5237-467C-A5B6-EDA7F366EB6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1877A6B-440F-4D7B-92DA-1B964D029F12}"/>
              </a:ext>
            </a:extLst>
          </p:cNvPr>
          <p:cNvSpPr>
            <a:spLocks noGrp="1"/>
          </p:cNvSpPr>
          <p:nvPr>
            <p:ph type="sldNum" sz="quarter" idx="12"/>
          </p:nvPr>
        </p:nvSpPr>
        <p:spPr/>
        <p:txBody>
          <a:bodyPr/>
          <a:lstStyle/>
          <a:p>
            <a:fld id="{FF2BD96E-3838-45D2-9031-D3AF67C920A5}" type="slidenum">
              <a:rPr lang="en-US" smtClean="0"/>
              <a:t>‹#›</a:t>
            </a:fld>
            <a:endParaRPr lang="en-US"/>
          </a:p>
        </p:txBody>
      </p:sp>
      <p:cxnSp>
        <p:nvCxnSpPr>
          <p:cNvPr id="10" name="Straight Connector 9">
            <a:extLst>
              <a:ext uri="{FF2B5EF4-FFF2-40B4-BE49-F238E27FC236}">
                <a16:creationId xmlns:a16="http://schemas.microsoft.com/office/drawing/2014/main" id="{DC89B2F1-1E32-44DB-B50E-BEA1896CAD81}"/>
              </a:ext>
              <a:ext uri="{C183D7F6-B498-43B3-948B-1728B52AA6E4}">
                <adec:decorative xmlns:adec="http://schemas.microsoft.com/office/drawing/2017/decorative" val="0"/>
              </a:ext>
            </a:extLst>
          </p:cNvPr>
          <p:cNvCxnSpPr>
            <a:cxnSpLocks/>
          </p:cNvCxnSpPr>
          <p:nvPr/>
        </p:nvCxnSpPr>
        <p:spPr>
          <a:xfrm>
            <a:off x="4979988" y="540000"/>
            <a:ext cx="0" cy="5778000"/>
          </a:xfrm>
          <a:prstGeom prst="line">
            <a:avLst/>
          </a:prstGeom>
          <a:ln w="12700">
            <a:solidFill>
              <a:srgbClr val="FFFFFF">
                <a:alpha val="4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997318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6B204-119E-45DB-A177-995FF5D9B4E5}"/>
              </a:ext>
            </a:extLst>
          </p:cNvPr>
          <p:cNvSpPr>
            <a:spLocks noGrp="1"/>
          </p:cNvSpPr>
          <p:nvPr>
            <p:ph type="title"/>
          </p:nvPr>
        </p:nvSpPr>
        <p:spPr>
          <a:xfrm>
            <a:off x="990000" y="955456"/>
            <a:ext cx="3531600" cy="1384995"/>
          </a:xfrm>
        </p:spPr>
        <p:txBody>
          <a:bodyPr anchor="b" anchorCtr="0">
            <a:normAutofit/>
          </a:bodyPr>
          <a:lstStyle>
            <a:lvl1pPr>
              <a:defRPr sz="2800"/>
            </a:lvl1pPr>
          </a:lstStyle>
          <a:p>
            <a:r>
              <a:rPr lang="en-US"/>
              <a:t>Click to edit Master title style</a:t>
            </a:r>
          </a:p>
        </p:txBody>
      </p:sp>
      <p:sp>
        <p:nvSpPr>
          <p:cNvPr id="3" name="Picture Placeholder 2">
            <a:extLst>
              <a:ext uri="{FF2B5EF4-FFF2-40B4-BE49-F238E27FC236}">
                <a16:creationId xmlns:a16="http://schemas.microsoft.com/office/drawing/2014/main" id="{9CCD3036-53A8-4361-AAAC-D8072EB470FE}"/>
              </a:ext>
            </a:extLst>
          </p:cNvPr>
          <p:cNvSpPr>
            <a:spLocks noGrp="1"/>
          </p:cNvSpPr>
          <p:nvPr>
            <p:ph type="pic" idx="1"/>
          </p:nvPr>
        </p:nvSpPr>
        <p:spPr>
          <a:xfrm>
            <a:off x="5537200" y="540001"/>
            <a:ext cx="6115050" cy="52385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D0FCFCD5-820E-47D9-9A60-57680C4C9405}"/>
              </a:ext>
            </a:extLst>
          </p:cNvPr>
          <p:cNvSpPr>
            <a:spLocks noGrp="1"/>
          </p:cNvSpPr>
          <p:nvPr>
            <p:ph type="body" sz="half" idx="2"/>
          </p:nvPr>
        </p:nvSpPr>
        <p:spPr>
          <a:xfrm>
            <a:off x="990000" y="2584758"/>
            <a:ext cx="3531600" cy="3284229"/>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52446C3-A62E-4690-9098-53D59C4C33E0}"/>
              </a:ext>
            </a:extLst>
          </p:cNvPr>
          <p:cNvSpPr>
            <a:spLocks noGrp="1"/>
          </p:cNvSpPr>
          <p:nvPr>
            <p:ph type="dt" sz="half" idx="10"/>
          </p:nvPr>
        </p:nvSpPr>
        <p:spPr/>
        <p:txBody>
          <a:bodyPr/>
          <a:lstStyle/>
          <a:p>
            <a:fld id="{4EC743F4-8769-40B4-85DF-6CB8DE9F66AA}" type="datetimeFigureOut">
              <a:rPr lang="en-US" smtClean="0"/>
              <a:t>3/14/2022</a:t>
            </a:fld>
            <a:endParaRPr lang="en-US"/>
          </a:p>
        </p:txBody>
      </p:sp>
      <p:sp>
        <p:nvSpPr>
          <p:cNvPr id="6" name="Footer Placeholder 5">
            <a:extLst>
              <a:ext uri="{FF2B5EF4-FFF2-40B4-BE49-F238E27FC236}">
                <a16:creationId xmlns:a16="http://schemas.microsoft.com/office/drawing/2014/main" id="{40A6C8B8-EA3D-45E5-950A-B6F1EA0B478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72ACAB7-ADBF-42E5-A214-232BA9EFB3B6}"/>
              </a:ext>
            </a:extLst>
          </p:cNvPr>
          <p:cNvSpPr>
            <a:spLocks noGrp="1"/>
          </p:cNvSpPr>
          <p:nvPr>
            <p:ph type="sldNum" sz="quarter" idx="12"/>
          </p:nvPr>
        </p:nvSpPr>
        <p:spPr/>
        <p:txBody>
          <a:bodyPr/>
          <a:lstStyle/>
          <a:p>
            <a:fld id="{FF2BD96E-3838-45D2-9031-D3AF67C920A5}" type="slidenum">
              <a:rPr lang="en-US" smtClean="0"/>
              <a:t>‹#›</a:t>
            </a:fld>
            <a:endParaRPr lang="en-US"/>
          </a:p>
        </p:txBody>
      </p:sp>
      <p:cxnSp>
        <p:nvCxnSpPr>
          <p:cNvPr id="9" name="Straight Connector 8">
            <a:extLst>
              <a:ext uri="{FF2B5EF4-FFF2-40B4-BE49-F238E27FC236}">
                <a16:creationId xmlns:a16="http://schemas.microsoft.com/office/drawing/2014/main" id="{D0E80DA6-B971-46B7-B0D3-8581AE0B6ACB}"/>
              </a:ext>
              <a:ext uri="{C183D7F6-B498-43B3-948B-1728B52AA6E4}">
                <adec:decorative xmlns:adec="http://schemas.microsoft.com/office/drawing/2017/decorative" val="0"/>
              </a:ext>
            </a:extLst>
          </p:cNvPr>
          <p:cNvCxnSpPr>
            <a:cxnSpLocks/>
          </p:cNvCxnSpPr>
          <p:nvPr/>
        </p:nvCxnSpPr>
        <p:spPr>
          <a:xfrm>
            <a:off x="4979988" y="540000"/>
            <a:ext cx="0" cy="5778000"/>
          </a:xfrm>
          <a:prstGeom prst="line">
            <a:avLst/>
          </a:prstGeom>
          <a:ln w="12700">
            <a:solidFill>
              <a:srgbClr val="FFFFFF">
                <a:alpha val="4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262227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2FB6D0-92CA-4910-AE77-E238F4C89D5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A913172-A138-4DD4-A5B1-58BA6250782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73897B9-E4AD-469B-A60D-9A1A4BD1980A}"/>
              </a:ext>
            </a:extLst>
          </p:cNvPr>
          <p:cNvSpPr>
            <a:spLocks noGrp="1"/>
          </p:cNvSpPr>
          <p:nvPr>
            <p:ph type="dt" sz="half" idx="10"/>
          </p:nvPr>
        </p:nvSpPr>
        <p:spPr/>
        <p:txBody>
          <a:bodyPr/>
          <a:lstStyle/>
          <a:p>
            <a:fld id="{4EC743F4-8769-40B4-85DF-6CB8DE9F66AA}" type="datetimeFigureOut">
              <a:rPr lang="en-US" smtClean="0"/>
              <a:t>3/14/2022</a:t>
            </a:fld>
            <a:endParaRPr lang="en-US"/>
          </a:p>
        </p:txBody>
      </p:sp>
      <p:sp>
        <p:nvSpPr>
          <p:cNvPr id="5" name="Footer Placeholder 4">
            <a:extLst>
              <a:ext uri="{FF2B5EF4-FFF2-40B4-BE49-F238E27FC236}">
                <a16:creationId xmlns:a16="http://schemas.microsoft.com/office/drawing/2014/main" id="{31C5E1B0-48D6-4F99-9955-39958BA969E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59F49DA-55D4-4E36-AEB9-A0E99E31A87E}"/>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31882961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4FEBC7C-C5C1-4A79-A195-B35701C2897D}"/>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B8D34A74-3328-469B-ABCA-96F2FE36873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AE19AB-5637-455E-89C3-B41702C202D4}"/>
              </a:ext>
            </a:extLst>
          </p:cNvPr>
          <p:cNvSpPr>
            <a:spLocks noGrp="1"/>
          </p:cNvSpPr>
          <p:nvPr>
            <p:ph type="dt" sz="half" idx="10"/>
          </p:nvPr>
        </p:nvSpPr>
        <p:spPr/>
        <p:txBody>
          <a:bodyPr/>
          <a:lstStyle/>
          <a:p>
            <a:fld id="{4EC743F4-8769-40B4-85DF-6CB8DE9F66AA}" type="datetimeFigureOut">
              <a:rPr lang="en-US" smtClean="0"/>
              <a:t>3/14/2022</a:t>
            </a:fld>
            <a:endParaRPr lang="en-US"/>
          </a:p>
        </p:txBody>
      </p:sp>
      <p:sp>
        <p:nvSpPr>
          <p:cNvPr id="5" name="Footer Placeholder 4">
            <a:extLst>
              <a:ext uri="{FF2B5EF4-FFF2-40B4-BE49-F238E27FC236}">
                <a16:creationId xmlns:a16="http://schemas.microsoft.com/office/drawing/2014/main" id="{A364F2A3-EBEE-4F42-BAC2-A482F00E674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BFE1C27-1A43-4B0B-88D0-0C5FE1DBE161}"/>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4508639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02DDA7E-8449-42D1-93BD-4E96C1BFC18D}"/>
              </a:ext>
            </a:extLst>
          </p:cNvPr>
          <p:cNvSpPr>
            <a:spLocks noGrp="1"/>
          </p:cNvSpPr>
          <p:nvPr>
            <p:ph type="title"/>
          </p:nvPr>
        </p:nvSpPr>
        <p:spPr>
          <a:xfrm>
            <a:off x="989400" y="395289"/>
            <a:ext cx="10213200" cy="1112836"/>
          </a:xfrm>
          <a:prstGeom prst="rect">
            <a:avLst/>
          </a:prstGeom>
        </p:spPr>
        <p:txBody>
          <a:bodyPr vert="horz" lIns="91440" tIns="45720" rIns="91440" bIns="45720" rtlCol="0" anchor="b" anchorCtr="0">
            <a:normAutofit/>
          </a:bodyPr>
          <a:lstStyle/>
          <a:p>
            <a:r>
              <a:rPr lang="en-US"/>
              <a:t>Click to edit Master title style</a:t>
            </a:r>
          </a:p>
        </p:txBody>
      </p:sp>
      <p:sp>
        <p:nvSpPr>
          <p:cNvPr id="3" name="Text Placeholder 2">
            <a:extLst>
              <a:ext uri="{FF2B5EF4-FFF2-40B4-BE49-F238E27FC236}">
                <a16:creationId xmlns:a16="http://schemas.microsoft.com/office/drawing/2014/main" id="{1172EB64-DBC0-4012-830E-9166670D17C5}"/>
              </a:ext>
            </a:extLst>
          </p:cNvPr>
          <p:cNvSpPr>
            <a:spLocks noGrp="1"/>
          </p:cNvSpPr>
          <p:nvPr>
            <p:ph type="body" idx="1"/>
          </p:nvPr>
        </p:nvSpPr>
        <p:spPr>
          <a:xfrm>
            <a:off x="989400" y="1685925"/>
            <a:ext cx="10213200" cy="404019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749A3E9-8704-4E26-A519-8215B3E943F5}"/>
              </a:ext>
            </a:extLst>
          </p:cNvPr>
          <p:cNvSpPr>
            <a:spLocks noGrp="1"/>
          </p:cNvSpPr>
          <p:nvPr>
            <p:ph type="dt" sz="half" idx="2"/>
          </p:nvPr>
        </p:nvSpPr>
        <p:spPr>
          <a:xfrm>
            <a:off x="450000" y="6357168"/>
            <a:ext cx="1760150" cy="461665"/>
          </a:xfrm>
          <a:prstGeom prst="rect">
            <a:avLst/>
          </a:prstGeom>
        </p:spPr>
        <p:txBody>
          <a:bodyPr vert="horz" lIns="91440" tIns="45720" rIns="91440" bIns="45720" rtlCol="0" anchor="ctr">
            <a:normAutofit/>
          </a:bodyPr>
          <a:lstStyle>
            <a:lvl1pPr algn="l">
              <a:defRPr sz="1000" cap="all" spc="200" baseline="0">
                <a:solidFill>
                  <a:schemeClr val="tx1">
                    <a:alpha val="60000"/>
                  </a:schemeClr>
                </a:solidFill>
                <a:latin typeface="+mj-lt"/>
              </a:defRPr>
            </a:lvl1pPr>
          </a:lstStyle>
          <a:p>
            <a:fld id="{4EC743F4-8769-40B4-85DF-6CB8DE9F66AA}" type="datetimeFigureOut">
              <a:rPr lang="en-US" smtClean="0"/>
              <a:pPr/>
              <a:t>3/14/2022</a:t>
            </a:fld>
            <a:endParaRPr lang="en-US"/>
          </a:p>
        </p:txBody>
      </p:sp>
      <p:sp>
        <p:nvSpPr>
          <p:cNvPr id="5" name="Footer Placeholder 4">
            <a:extLst>
              <a:ext uri="{FF2B5EF4-FFF2-40B4-BE49-F238E27FC236}">
                <a16:creationId xmlns:a16="http://schemas.microsoft.com/office/drawing/2014/main" id="{C8590E32-87A0-44C2-A299-D45FAB146E08}"/>
              </a:ext>
            </a:extLst>
          </p:cNvPr>
          <p:cNvSpPr>
            <a:spLocks noGrp="1"/>
          </p:cNvSpPr>
          <p:nvPr>
            <p:ph type="ftr" sz="quarter" idx="3"/>
          </p:nvPr>
        </p:nvSpPr>
        <p:spPr>
          <a:xfrm>
            <a:off x="2754312" y="6357600"/>
            <a:ext cx="6683376" cy="460800"/>
          </a:xfrm>
          <a:prstGeom prst="rect">
            <a:avLst/>
          </a:prstGeom>
        </p:spPr>
        <p:txBody>
          <a:bodyPr vert="horz" lIns="91440" tIns="45720" rIns="91440" bIns="45720" rtlCol="0" anchor="ctr"/>
          <a:lstStyle>
            <a:lvl1pPr algn="ctr">
              <a:defRPr sz="1000" cap="all" spc="300" baseline="0">
                <a:solidFill>
                  <a:schemeClr val="tx1">
                    <a:alpha val="60000"/>
                  </a:schemeClr>
                </a:solidFill>
                <a:latin typeface="+mj-lt"/>
              </a:defRPr>
            </a:lvl1pPr>
          </a:lstStyle>
          <a:p>
            <a:endParaRPr lang="en-US"/>
          </a:p>
        </p:txBody>
      </p:sp>
      <p:sp>
        <p:nvSpPr>
          <p:cNvPr id="6" name="Slide Number Placeholder 5">
            <a:extLst>
              <a:ext uri="{FF2B5EF4-FFF2-40B4-BE49-F238E27FC236}">
                <a16:creationId xmlns:a16="http://schemas.microsoft.com/office/drawing/2014/main" id="{BE1C1A41-01A7-44E2-965B-ACFD4F2806FC}"/>
              </a:ext>
            </a:extLst>
          </p:cNvPr>
          <p:cNvSpPr>
            <a:spLocks noGrp="1"/>
          </p:cNvSpPr>
          <p:nvPr>
            <p:ph type="sldNum" sz="quarter" idx="4"/>
          </p:nvPr>
        </p:nvSpPr>
        <p:spPr>
          <a:xfrm>
            <a:off x="9982800" y="6357600"/>
            <a:ext cx="1760150" cy="460800"/>
          </a:xfrm>
          <a:prstGeom prst="rect">
            <a:avLst/>
          </a:prstGeom>
        </p:spPr>
        <p:txBody>
          <a:bodyPr vert="horz" lIns="91440" tIns="45720" rIns="91440" bIns="45720" rtlCol="0" anchor="ctr"/>
          <a:lstStyle>
            <a:lvl1pPr algn="r">
              <a:defRPr sz="1000" cap="all" spc="200" baseline="0">
                <a:solidFill>
                  <a:schemeClr val="tx1">
                    <a:alpha val="60000"/>
                  </a:schemeClr>
                </a:solidFill>
                <a:latin typeface="+mj-lt"/>
              </a:defRPr>
            </a:lvl1pPr>
          </a:lstStyle>
          <a:p>
            <a:fld id="{FF2BD96E-3838-45D2-9031-D3AF67C920A5}" type="slidenum">
              <a:rPr lang="en-US" smtClean="0"/>
              <a:pPr/>
              <a:t>‹#›</a:t>
            </a:fld>
            <a:endParaRPr lang="en-US"/>
          </a:p>
        </p:txBody>
      </p:sp>
    </p:spTree>
    <p:extLst>
      <p:ext uri="{BB962C8B-B14F-4D97-AF65-F5344CB8AC3E}">
        <p14:creationId xmlns:p14="http://schemas.microsoft.com/office/powerpoint/2010/main" val="1002535018"/>
      </p:ext>
    </p:extLst>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74" r:id="rId4"/>
    <p:sldLayoutId id="2147483675" r:id="rId5"/>
    <p:sldLayoutId id="2147483680" r:id="rId6"/>
    <p:sldLayoutId id="2147483676" r:id="rId7"/>
    <p:sldLayoutId id="2147483677" r:id="rId8"/>
    <p:sldLayoutId id="2147483678" r:id="rId9"/>
    <p:sldLayoutId id="2147483679" r:id="rId10"/>
    <p:sldLayoutId id="2147483681" r:id="rId11"/>
  </p:sldLayoutIdLst>
  <p:txStyles>
    <p:titleStyle>
      <a:lvl1pPr algn="l" defTabSz="914400" rtl="0" eaLnBrk="1" latinLnBrk="0" hangingPunct="1">
        <a:lnSpc>
          <a:spcPct val="100000"/>
        </a:lnSpc>
        <a:spcBef>
          <a:spcPct val="0"/>
        </a:spcBef>
        <a:buNone/>
        <a:defRPr sz="3200" kern="1200" cap="none" spc="0" baseline="0">
          <a:solidFill>
            <a:schemeClr val="tx1"/>
          </a:solidFill>
          <a:latin typeface="+mj-lt"/>
          <a:ea typeface="+mj-ea"/>
          <a:cs typeface="+mj-cs"/>
        </a:defRPr>
      </a:lvl1pPr>
    </p:titleStyle>
    <p:bodyStyle>
      <a:lvl1pPr marL="360000" indent="-360000" algn="l" defTabSz="914400" rtl="0" eaLnBrk="1" latinLnBrk="0" hangingPunct="1">
        <a:lnSpc>
          <a:spcPct val="150000"/>
        </a:lnSpc>
        <a:spcBef>
          <a:spcPts val="1000"/>
        </a:spcBef>
        <a:buClr>
          <a:schemeClr val="accent3"/>
        </a:buClr>
        <a:buFont typeface="Wingdings" panose="05000000000000000000" pitchFamily="2" charset="2"/>
        <a:buChar char=""/>
        <a:defRPr sz="2000" kern="1200" spc="50">
          <a:solidFill>
            <a:schemeClr val="tx1">
              <a:alpha val="60000"/>
            </a:schemeClr>
          </a:solidFill>
          <a:latin typeface="+mn-lt"/>
          <a:ea typeface="+mn-ea"/>
          <a:cs typeface="+mn-cs"/>
        </a:defRPr>
      </a:lvl1pPr>
      <a:lvl2pPr marL="360000" indent="0" algn="l" defTabSz="914400" rtl="0" eaLnBrk="1" latinLnBrk="0" hangingPunct="1">
        <a:lnSpc>
          <a:spcPct val="150000"/>
        </a:lnSpc>
        <a:spcBef>
          <a:spcPts val="500"/>
        </a:spcBef>
        <a:buFontTx/>
        <a:buNone/>
        <a:defRPr sz="2000" b="0" i="1" kern="1200" spc="50" baseline="0">
          <a:solidFill>
            <a:schemeClr val="tx1">
              <a:alpha val="60000"/>
            </a:schemeClr>
          </a:solidFill>
          <a:latin typeface="+mn-lt"/>
          <a:ea typeface="+mn-ea"/>
          <a:cs typeface="+mn-cs"/>
        </a:defRPr>
      </a:lvl2pPr>
      <a:lvl3pPr marL="1080000" indent="-360000" algn="l" defTabSz="914400" rtl="0" eaLnBrk="1" latinLnBrk="0" hangingPunct="1">
        <a:lnSpc>
          <a:spcPct val="150000"/>
        </a:lnSpc>
        <a:spcBef>
          <a:spcPts val="500"/>
        </a:spcBef>
        <a:buClr>
          <a:schemeClr val="accent3"/>
        </a:buClr>
        <a:buFont typeface="Wingdings" panose="05000000000000000000" pitchFamily="2" charset="2"/>
        <a:buChar char=""/>
        <a:defRPr sz="2000" kern="1200" spc="50">
          <a:solidFill>
            <a:schemeClr val="tx1">
              <a:alpha val="60000"/>
            </a:schemeClr>
          </a:solidFill>
          <a:latin typeface="+mn-lt"/>
          <a:ea typeface="+mn-ea"/>
          <a:cs typeface="+mn-cs"/>
        </a:defRPr>
      </a:lvl3pPr>
      <a:lvl4pPr marL="1080000" indent="0" algn="l" defTabSz="914400" rtl="0" eaLnBrk="1" latinLnBrk="0" hangingPunct="1">
        <a:lnSpc>
          <a:spcPct val="150000"/>
        </a:lnSpc>
        <a:spcBef>
          <a:spcPts val="500"/>
        </a:spcBef>
        <a:buClr>
          <a:schemeClr val="accent3"/>
        </a:buClr>
        <a:buFontTx/>
        <a:buNone/>
        <a:defRPr sz="2000" b="0" i="1" kern="1200" spc="50" baseline="0">
          <a:solidFill>
            <a:schemeClr val="tx1">
              <a:alpha val="60000"/>
            </a:schemeClr>
          </a:solidFill>
          <a:latin typeface="+mn-lt"/>
          <a:ea typeface="+mn-ea"/>
          <a:cs typeface="+mn-cs"/>
        </a:defRPr>
      </a:lvl4pPr>
      <a:lvl5pPr marL="1800000" indent="-360000" algn="l" defTabSz="914400" rtl="0" eaLnBrk="1" latinLnBrk="0" hangingPunct="1">
        <a:lnSpc>
          <a:spcPct val="150000"/>
        </a:lnSpc>
        <a:spcBef>
          <a:spcPts val="500"/>
        </a:spcBef>
        <a:buClr>
          <a:schemeClr val="accent3"/>
        </a:buClr>
        <a:buFont typeface="Wingdings" panose="05000000000000000000" pitchFamily="2" charset="2"/>
        <a:buChar char=""/>
        <a:defRPr sz="2000" kern="1200" spc="50">
          <a:solidFill>
            <a:schemeClr val="tx1">
              <a:alpha val="6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8.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2EC32AE-E4F8-4BC6-BEF2-B48BDD157D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7760863" y="1079500"/>
            <a:ext cx="3882286" cy="2138400"/>
          </a:xfrm>
        </p:spPr>
        <p:txBody>
          <a:bodyPr>
            <a:normAutofit/>
          </a:bodyPr>
          <a:lstStyle/>
          <a:p>
            <a:r>
              <a:rPr lang="en-GB">
                <a:cs typeface="Calibri Light"/>
              </a:rPr>
              <a:t>MA in CYP</a:t>
            </a:r>
            <a:endParaRPr lang="en-GB"/>
          </a:p>
        </p:txBody>
      </p:sp>
      <p:sp>
        <p:nvSpPr>
          <p:cNvPr id="3" name="Subtitle 2"/>
          <p:cNvSpPr>
            <a:spLocks noGrp="1"/>
          </p:cNvSpPr>
          <p:nvPr>
            <p:ph type="subTitle" idx="1"/>
          </p:nvPr>
        </p:nvSpPr>
        <p:spPr>
          <a:xfrm>
            <a:off x="8208006" y="4113213"/>
            <a:ext cx="2988000" cy="1655762"/>
          </a:xfrm>
        </p:spPr>
        <p:txBody>
          <a:bodyPr vert="horz" lIns="91440" tIns="45720" rIns="91440" bIns="45720" rtlCol="0">
            <a:normAutofit/>
          </a:bodyPr>
          <a:lstStyle/>
          <a:p>
            <a:r>
              <a:rPr lang="en-GB" dirty="0">
                <a:cs typeface="Calibri"/>
              </a:rPr>
              <a:t>Week Four: Wednesday P3</a:t>
            </a:r>
            <a:endParaRPr lang="en-GB" dirty="0"/>
          </a:p>
        </p:txBody>
      </p:sp>
      <p:pic>
        <p:nvPicPr>
          <p:cNvPr id="4" name="Picture 3">
            <a:extLst>
              <a:ext uri="{FF2B5EF4-FFF2-40B4-BE49-F238E27FC236}">
                <a16:creationId xmlns:a16="http://schemas.microsoft.com/office/drawing/2014/main" id="{16F58AD2-B69E-40A5-BD48-D762311AF2CB}"/>
              </a:ext>
            </a:extLst>
          </p:cNvPr>
          <p:cNvPicPr>
            <a:picLocks noChangeAspect="1"/>
          </p:cNvPicPr>
          <p:nvPr/>
        </p:nvPicPr>
        <p:blipFill rotWithShape="1">
          <a:blip r:embed="rId2"/>
          <a:srcRect l="24023" r="1731" b="6"/>
          <a:stretch/>
        </p:blipFill>
        <p:spPr>
          <a:xfrm>
            <a:off x="20" y="10"/>
            <a:ext cx="7211993" cy="6857990"/>
          </a:xfrm>
          <a:prstGeom prst="rect">
            <a:avLst/>
          </a:prstGeom>
        </p:spPr>
      </p:pic>
      <p:cxnSp>
        <p:nvCxnSpPr>
          <p:cNvPr id="11" name="Straight Connector 10">
            <a:extLst>
              <a:ext uri="{FF2B5EF4-FFF2-40B4-BE49-F238E27FC236}">
                <a16:creationId xmlns:a16="http://schemas.microsoft.com/office/drawing/2014/main" id="{5211C822-2379-4749-95C7-3CDA93294E1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432006" y="3690871"/>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EE96A74-B62B-4642-AB22-7776A5F48C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EF5D482-545E-43CB-8BD3-4B763BAF39E9}"/>
              </a:ext>
            </a:extLst>
          </p:cNvPr>
          <p:cNvSpPr>
            <a:spLocks noGrp="1"/>
          </p:cNvSpPr>
          <p:nvPr>
            <p:ph type="title"/>
          </p:nvPr>
        </p:nvSpPr>
        <p:spPr>
          <a:xfrm>
            <a:off x="990000" y="946800"/>
            <a:ext cx="2802386" cy="4689475"/>
          </a:xfrm>
        </p:spPr>
        <p:txBody>
          <a:bodyPr anchor="t">
            <a:normAutofit/>
          </a:bodyPr>
          <a:lstStyle/>
          <a:p>
            <a:r>
              <a:rPr lang="en-GB" dirty="0"/>
              <a:t>Eating Disorders Introduction</a:t>
            </a:r>
          </a:p>
        </p:txBody>
      </p:sp>
      <p:cxnSp>
        <p:nvCxnSpPr>
          <p:cNvPr id="11" name="Straight Connector 10">
            <a:extLst>
              <a:ext uri="{FF2B5EF4-FFF2-40B4-BE49-F238E27FC236}">
                <a16:creationId xmlns:a16="http://schemas.microsoft.com/office/drawing/2014/main" id="{9B4757C4-228A-47E5-94C8-058312AB27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432300" y="540000"/>
            <a:ext cx="0" cy="577800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BD1FD70A-589F-4876-BCDB-E8A1B2A2A806}"/>
              </a:ext>
            </a:extLst>
          </p:cNvPr>
          <p:cNvGraphicFramePr>
            <a:graphicFrameLocks noGrp="1"/>
          </p:cNvGraphicFramePr>
          <p:nvPr>
            <p:ph idx="1"/>
            <p:extLst>
              <p:ext uri="{D42A27DB-BD31-4B8C-83A1-F6EECF244321}">
                <p14:modId xmlns:p14="http://schemas.microsoft.com/office/powerpoint/2010/main" val="988475734"/>
              </p:ext>
            </p:extLst>
          </p:nvPr>
        </p:nvGraphicFramePr>
        <p:xfrm>
          <a:off x="4982215" y="537330"/>
          <a:ext cx="6668792" cy="5778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3355597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B65AA36A-D7CC-493C-A0EE-F8AC3564D1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19809CD-6767-497A-B1BE-80B4F01C2DBA}"/>
              </a:ext>
            </a:extLst>
          </p:cNvPr>
          <p:cNvSpPr>
            <a:spLocks noGrp="1"/>
          </p:cNvSpPr>
          <p:nvPr>
            <p:ph type="title"/>
          </p:nvPr>
        </p:nvSpPr>
        <p:spPr>
          <a:xfrm>
            <a:off x="7112369" y="395297"/>
            <a:ext cx="4078800" cy="1594282"/>
          </a:xfrm>
        </p:spPr>
        <p:txBody>
          <a:bodyPr wrap="square" anchor="b">
            <a:normAutofit/>
          </a:bodyPr>
          <a:lstStyle/>
          <a:p>
            <a:pPr algn="ctr"/>
            <a:r>
              <a:rPr lang="en-GB" dirty="0"/>
              <a:t>Signs and Symptoms </a:t>
            </a:r>
          </a:p>
        </p:txBody>
      </p:sp>
      <p:pic>
        <p:nvPicPr>
          <p:cNvPr id="4" name="Picture 4" descr="Diagram&#10;&#10;Description automatically generated">
            <a:extLst>
              <a:ext uri="{FF2B5EF4-FFF2-40B4-BE49-F238E27FC236}">
                <a16:creationId xmlns:a16="http://schemas.microsoft.com/office/drawing/2014/main" id="{C379614D-BB14-4E71-A135-E8C4DCD1E9B2}"/>
              </a:ext>
            </a:extLst>
          </p:cNvPr>
          <p:cNvPicPr>
            <a:picLocks noChangeAspect="1"/>
          </p:cNvPicPr>
          <p:nvPr/>
        </p:nvPicPr>
        <p:blipFill rotWithShape="1">
          <a:blip r:embed="rId2"/>
          <a:srcRect l="12115" r="21134" b="-2"/>
          <a:stretch/>
        </p:blipFill>
        <p:spPr>
          <a:xfrm>
            <a:off x="717006" y="540000"/>
            <a:ext cx="5778000" cy="5778000"/>
          </a:xfrm>
          <a:custGeom>
            <a:avLst/>
            <a:gdLst/>
            <a:ahLst/>
            <a:cxnLst/>
            <a:rect l="l" t="t" r="r" b="b"/>
            <a:pathLst>
              <a:path w="5778000" h="5778000">
                <a:moveTo>
                  <a:pt x="2889000" y="0"/>
                </a:moveTo>
                <a:cubicBezTo>
                  <a:pt x="4484551" y="0"/>
                  <a:pt x="5778000" y="1293449"/>
                  <a:pt x="5778000" y="2889000"/>
                </a:cubicBezTo>
                <a:cubicBezTo>
                  <a:pt x="5778000" y="4484551"/>
                  <a:pt x="4484551" y="5778000"/>
                  <a:pt x="2889000" y="5778000"/>
                </a:cubicBezTo>
                <a:cubicBezTo>
                  <a:pt x="1293449" y="5778000"/>
                  <a:pt x="0" y="4484551"/>
                  <a:pt x="0" y="2889000"/>
                </a:cubicBezTo>
                <a:cubicBezTo>
                  <a:pt x="0" y="1293449"/>
                  <a:pt x="1293449" y="0"/>
                  <a:pt x="2889000" y="0"/>
                </a:cubicBezTo>
                <a:close/>
              </a:path>
            </a:pathLst>
          </a:custGeom>
        </p:spPr>
      </p:pic>
      <p:cxnSp>
        <p:nvCxnSpPr>
          <p:cNvPr id="17" name="Straight Connector 16">
            <a:extLst>
              <a:ext uri="{FF2B5EF4-FFF2-40B4-BE49-F238E27FC236}">
                <a16:creationId xmlns:a16="http://schemas.microsoft.com/office/drawing/2014/main" id="{1850A2DA-FC3C-4E59-9724-29CF2777D32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881769" y="2428148"/>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A295CA6-4966-44E7-8141-EE7E32CE5BDD}"/>
              </a:ext>
            </a:extLst>
          </p:cNvPr>
          <p:cNvSpPr>
            <a:spLocks noGrp="1"/>
          </p:cNvSpPr>
          <p:nvPr>
            <p:ph idx="1"/>
          </p:nvPr>
        </p:nvSpPr>
        <p:spPr>
          <a:xfrm>
            <a:off x="7112369" y="2877018"/>
            <a:ext cx="4078800" cy="2901482"/>
          </a:xfrm>
        </p:spPr>
        <p:txBody>
          <a:bodyPr vert="horz" lIns="91440" tIns="45720" rIns="91440" bIns="45720" rtlCol="0">
            <a:normAutofit/>
          </a:bodyPr>
          <a:lstStyle/>
          <a:p>
            <a:pPr marL="359410" indent="-359410">
              <a:lnSpc>
                <a:spcPct val="140000"/>
              </a:lnSpc>
            </a:pPr>
            <a:r>
              <a:rPr lang="en-GB" sz="1100"/>
              <a:t>Saying they will eat later or that they have eaten more than they have</a:t>
            </a:r>
          </a:p>
          <a:p>
            <a:pPr marL="359410" indent="-359410">
              <a:lnSpc>
                <a:spcPct val="140000"/>
              </a:lnSpc>
            </a:pPr>
            <a:r>
              <a:rPr lang="en-GB" sz="1100"/>
              <a:t>Excessive exercising</a:t>
            </a:r>
          </a:p>
          <a:p>
            <a:pPr marL="359410" indent="-359410">
              <a:lnSpc>
                <a:spcPct val="140000"/>
              </a:lnSpc>
            </a:pPr>
            <a:r>
              <a:rPr lang="en-GB" sz="1100"/>
              <a:t>Hiding food, missing meals</a:t>
            </a:r>
          </a:p>
          <a:p>
            <a:pPr marL="359410" indent="-359410">
              <a:lnSpc>
                <a:spcPct val="140000"/>
              </a:lnSpc>
            </a:pPr>
            <a:r>
              <a:rPr lang="en-GB" sz="1100"/>
              <a:t>Vomiting and misusing laxatives</a:t>
            </a:r>
          </a:p>
          <a:p>
            <a:pPr marL="359410" indent="-359410">
              <a:lnSpc>
                <a:spcPct val="140000"/>
              </a:lnSpc>
            </a:pPr>
            <a:r>
              <a:rPr lang="en-GB" sz="1100"/>
              <a:t>Excessive focus on body weight</a:t>
            </a:r>
          </a:p>
          <a:p>
            <a:pPr marL="359410" indent="-359410">
              <a:lnSpc>
                <a:spcPct val="140000"/>
              </a:lnSpc>
            </a:pPr>
            <a:r>
              <a:rPr lang="en-GB" sz="1100"/>
              <a:t>Anxiety and or depression</a:t>
            </a:r>
          </a:p>
          <a:p>
            <a:pPr marL="359410" indent="-359410">
              <a:lnSpc>
                <a:spcPct val="140000"/>
              </a:lnSpc>
            </a:pPr>
            <a:r>
              <a:rPr lang="en-GB" sz="1100"/>
              <a:t>Low confidence</a:t>
            </a:r>
          </a:p>
        </p:txBody>
      </p:sp>
    </p:spTree>
    <p:extLst>
      <p:ext uri="{BB962C8B-B14F-4D97-AF65-F5344CB8AC3E}">
        <p14:creationId xmlns:p14="http://schemas.microsoft.com/office/powerpoint/2010/main" val="40549670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EE96A74-B62B-4642-AB22-7776A5F48C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294D81C-D80D-44C3-BE49-FAD315F00C9D}"/>
              </a:ext>
            </a:extLst>
          </p:cNvPr>
          <p:cNvSpPr>
            <a:spLocks noGrp="1"/>
          </p:cNvSpPr>
          <p:nvPr>
            <p:ph type="title"/>
          </p:nvPr>
        </p:nvSpPr>
        <p:spPr>
          <a:xfrm>
            <a:off x="990000" y="946800"/>
            <a:ext cx="2802386" cy="4689475"/>
          </a:xfrm>
        </p:spPr>
        <p:txBody>
          <a:bodyPr anchor="t">
            <a:normAutofit/>
          </a:bodyPr>
          <a:lstStyle/>
          <a:p>
            <a:r>
              <a:rPr lang="en-GB" dirty="0"/>
              <a:t>Long term effects of eating disorders</a:t>
            </a:r>
          </a:p>
        </p:txBody>
      </p:sp>
      <p:cxnSp>
        <p:nvCxnSpPr>
          <p:cNvPr id="11" name="Straight Connector 10">
            <a:extLst>
              <a:ext uri="{FF2B5EF4-FFF2-40B4-BE49-F238E27FC236}">
                <a16:creationId xmlns:a16="http://schemas.microsoft.com/office/drawing/2014/main" id="{9B4757C4-228A-47E5-94C8-058312AB27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432300" y="540000"/>
            <a:ext cx="0" cy="577800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95D7A4DF-2141-4AD1-B557-EE723B58626C}"/>
              </a:ext>
            </a:extLst>
          </p:cNvPr>
          <p:cNvGraphicFramePr>
            <a:graphicFrameLocks noGrp="1"/>
          </p:cNvGraphicFramePr>
          <p:nvPr>
            <p:ph idx="1"/>
            <p:extLst>
              <p:ext uri="{D42A27DB-BD31-4B8C-83A1-F6EECF244321}">
                <p14:modId xmlns:p14="http://schemas.microsoft.com/office/powerpoint/2010/main" val="3517752192"/>
              </p:ext>
            </p:extLst>
          </p:nvPr>
        </p:nvGraphicFramePr>
        <p:xfrm>
          <a:off x="4982215" y="537330"/>
          <a:ext cx="6668792" cy="5778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385737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D2EE047-566C-48D4-9F44-4BB3B58FB3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1EDF888-2B60-4D0B-9E76-FDE99C864E64}"/>
              </a:ext>
            </a:extLst>
          </p:cNvPr>
          <p:cNvSpPr>
            <a:spLocks noGrp="1"/>
          </p:cNvSpPr>
          <p:nvPr>
            <p:ph type="title"/>
          </p:nvPr>
        </p:nvSpPr>
        <p:spPr>
          <a:xfrm>
            <a:off x="990000" y="945926"/>
            <a:ext cx="3531600" cy="4832574"/>
          </a:xfrm>
        </p:spPr>
        <p:txBody>
          <a:bodyPr anchor="t">
            <a:normAutofit/>
          </a:bodyPr>
          <a:lstStyle/>
          <a:p>
            <a:r>
              <a:rPr lang="en-GB" dirty="0"/>
              <a:t>Prevalence</a:t>
            </a:r>
          </a:p>
        </p:txBody>
      </p:sp>
      <p:sp>
        <p:nvSpPr>
          <p:cNvPr id="3" name="Content Placeholder 2">
            <a:extLst>
              <a:ext uri="{FF2B5EF4-FFF2-40B4-BE49-F238E27FC236}">
                <a16:creationId xmlns:a16="http://schemas.microsoft.com/office/drawing/2014/main" id="{C980E8B8-33E6-4038-9D9E-F28B989F917E}"/>
              </a:ext>
            </a:extLst>
          </p:cNvPr>
          <p:cNvSpPr>
            <a:spLocks noGrp="1"/>
          </p:cNvSpPr>
          <p:nvPr>
            <p:ph idx="1"/>
          </p:nvPr>
        </p:nvSpPr>
        <p:spPr>
          <a:xfrm>
            <a:off x="4997457" y="935999"/>
            <a:ext cx="6114543" cy="4832975"/>
          </a:xfrm>
        </p:spPr>
        <p:txBody>
          <a:bodyPr vert="horz" lIns="91440" tIns="45720" rIns="91440" bIns="45720" rtlCol="0">
            <a:normAutofit/>
          </a:bodyPr>
          <a:lstStyle/>
          <a:p>
            <a:pPr marL="359410" indent="-359410"/>
            <a:r>
              <a:rPr lang="en-GB"/>
              <a:t>Most frequently the age of onset is between 15 and 35 years, however AN has been seen in much younger children.</a:t>
            </a:r>
          </a:p>
          <a:p>
            <a:pPr marL="359410" indent="-359410"/>
            <a:r>
              <a:rPr lang="en-GB"/>
              <a:t>BN is very rare in young children</a:t>
            </a:r>
          </a:p>
          <a:p>
            <a:pPr marL="359410" indent="-359410"/>
            <a:r>
              <a:rPr lang="en-GB"/>
              <a:t>It continues to be largely females that have an eating disorder; however, according to the BEAT website, up to a quarter of sufferers are male.</a:t>
            </a:r>
          </a:p>
          <a:p>
            <a:pPr marL="359410" indent="-359410"/>
            <a:r>
              <a:rPr lang="en-GB"/>
              <a:t>It is also not a culturally specific disease.</a:t>
            </a:r>
          </a:p>
        </p:txBody>
      </p:sp>
    </p:spTree>
    <p:extLst>
      <p:ext uri="{BB962C8B-B14F-4D97-AF65-F5344CB8AC3E}">
        <p14:creationId xmlns:p14="http://schemas.microsoft.com/office/powerpoint/2010/main" val="30655205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B66C9CD-6BF4-44CA-8078-0BB8190807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697D5A6-1087-47C1-A560-48016A0FDF81}"/>
              </a:ext>
            </a:extLst>
          </p:cNvPr>
          <p:cNvSpPr>
            <a:spLocks noGrp="1"/>
          </p:cNvSpPr>
          <p:nvPr>
            <p:ph type="title"/>
          </p:nvPr>
        </p:nvSpPr>
        <p:spPr>
          <a:xfrm>
            <a:off x="990000" y="395288"/>
            <a:ext cx="4078800" cy="1597753"/>
          </a:xfrm>
        </p:spPr>
        <p:txBody>
          <a:bodyPr wrap="square" anchor="b">
            <a:normAutofit/>
          </a:bodyPr>
          <a:lstStyle/>
          <a:p>
            <a:pPr algn="ctr"/>
            <a:r>
              <a:rPr lang="en-GB" dirty="0"/>
              <a:t>Treatments</a:t>
            </a:r>
            <a:endParaRPr lang="en-GB"/>
          </a:p>
        </p:txBody>
      </p:sp>
      <p:sp>
        <p:nvSpPr>
          <p:cNvPr id="3" name="Content Placeholder 2">
            <a:extLst>
              <a:ext uri="{FF2B5EF4-FFF2-40B4-BE49-F238E27FC236}">
                <a16:creationId xmlns:a16="http://schemas.microsoft.com/office/drawing/2014/main" id="{6462B5AE-A77F-45B6-96D7-0D04B6F9EAEE}"/>
              </a:ext>
            </a:extLst>
          </p:cNvPr>
          <p:cNvSpPr>
            <a:spLocks noGrp="1"/>
          </p:cNvSpPr>
          <p:nvPr>
            <p:ph idx="1"/>
          </p:nvPr>
        </p:nvSpPr>
        <p:spPr>
          <a:xfrm>
            <a:off x="990000" y="2361601"/>
            <a:ext cx="4078800" cy="3416900"/>
          </a:xfrm>
        </p:spPr>
        <p:txBody>
          <a:bodyPr vert="horz" lIns="91440" tIns="45720" rIns="91440" bIns="45720" rtlCol="0">
            <a:normAutofit/>
          </a:bodyPr>
          <a:lstStyle/>
          <a:p>
            <a:pPr marL="359410" indent="-359410">
              <a:lnSpc>
                <a:spcPct val="140000"/>
              </a:lnSpc>
            </a:pPr>
            <a:r>
              <a:rPr lang="en-GB" sz="800"/>
              <a:t>Early intervention is very important with eating disorders as they can lead to significant health problems or even death.</a:t>
            </a:r>
          </a:p>
          <a:p>
            <a:pPr marL="359410" indent="-359410">
              <a:lnSpc>
                <a:spcPct val="140000"/>
              </a:lnSpc>
            </a:pPr>
            <a:r>
              <a:rPr lang="en-GB" sz="800"/>
              <a:t>Eating disorders continue to have twice the level of mortality than any other illness and the highest death rate of any mental illness.</a:t>
            </a:r>
          </a:p>
          <a:p>
            <a:pPr marL="359410" indent="-359410">
              <a:lnSpc>
                <a:spcPct val="140000"/>
              </a:lnSpc>
            </a:pPr>
            <a:r>
              <a:rPr lang="en-GB" sz="800"/>
              <a:t>Treatments can include:</a:t>
            </a:r>
          </a:p>
          <a:p>
            <a:pPr marL="359410" indent="-359410">
              <a:lnSpc>
                <a:spcPct val="140000"/>
              </a:lnSpc>
            </a:pPr>
            <a:r>
              <a:rPr lang="en-GB" sz="800"/>
              <a:t>Cognitive behaviour therapy (including CBT-BN)</a:t>
            </a:r>
          </a:p>
          <a:p>
            <a:pPr marL="359410" indent="-359410">
              <a:lnSpc>
                <a:spcPct val="140000"/>
              </a:lnSpc>
            </a:pPr>
            <a:r>
              <a:rPr lang="en-GB" sz="800"/>
              <a:t>Cognitive analytic therapy</a:t>
            </a:r>
          </a:p>
          <a:p>
            <a:pPr marL="359410" indent="-359410">
              <a:lnSpc>
                <a:spcPct val="140000"/>
              </a:lnSpc>
            </a:pPr>
            <a:r>
              <a:rPr lang="en-GB" sz="800"/>
              <a:t>Interpersonal therapy</a:t>
            </a:r>
          </a:p>
          <a:p>
            <a:pPr marL="359410" indent="-359410">
              <a:lnSpc>
                <a:spcPct val="140000"/>
              </a:lnSpc>
            </a:pPr>
            <a:r>
              <a:rPr lang="en-GB" sz="800"/>
              <a:t>Family interventions</a:t>
            </a:r>
          </a:p>
          <a:p>
            <a:pPr marL="359410" indent="-359410">
              <a:lnSpc>
                <a:spcPct val="140000"/>
              </a:lnSpc>
            </a:pPr>
            <a:r>
              <a:rPr lang="en-GB" sz="800"/>
              <a:t>Support groups </a:t>
            </a:r>
          </a:p>
          <a:p>
            <a:pPr marL="359410" indent="-359410">
              <a:lnSpc>
                <a:spcPct val="140000"/>
              </a:lnSpc>
            </a:pPr>
            <a:endParaRPr lang="en-GB" sz="800"/>
          </a:p>
        </p:txBody>
      </p:sp>
      <p:cxnSp>
        <p:nvCxnSpPr>
          <p:cNvPr id="11" name="Straight Connector 10">
            <a:extLst>
              <a:ext uri="{FF2B5EF4-FFF2-40B4-BE49-F238E27FC236}">
                <a16:creationId xmlns:a16="http://schemas.microsoft.com/office/drawing/2014/main" id="{CC9CF63D-A2A3-4ECF-BC53-4B0D56918FB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6000" y="540033"/>
            <a:ext cx="0" cy="577800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pic>
        <p:nvPicPr>
          <p:cNvPr id="4" name="Picture 4">
            <a:extLst>
              <a:ext uri="{FF2B5EF4-FFF2-40B4-BE49-F238E27FC236}">
                <a16:creationId xmlns:a16="http://schemas.microsoft.com/office/drawing/2014/main" id="{D0A0BF9C-04BE-4F48-B9A6-A0ED832E5BAD}"/>
              </a:ext>
            </a:extLst>
          </p:cNvPr>
          <p:cNvPicPr>
            <a:picLocks noChangeAspect="1"/>
          </p:cNvPicPr>
          <p:nvPr/>
        </p:nvPicPr>
        <p:blipFill>
          <a:blip r:embed="rId2"/>
          <a:stretch>
            <a:fillRect/>
          </a:stretch>
        </p:blipFill>
        <p:spPr>
          <a:xfrm>
            <a:off x="6651127" y="1765211"/>
            <a:ext cx="4999885" cy="3324923"/>
          </a:xfrm>
          <a:prstGeom prst="rect">
            <a:avLst/>
          </a:prstGeom>
        </p:spPr>
      </p:pic>
    </p:spTree>
    <p:extLst>
      <p:ext uri="{BB962C8B-B14F-4D97-AF65-F5344CB8AC3E}">
        <p14:creationId xmlns:p14="http://schemas.microsoft.com/office/powerpoint/2010/main" val="34962361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B66C9CD-6BF4-44CA-8078-0BB8190807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6C93C6-F532-4A17-B27E-F927FFC20442}"/>
              </a:ext>
            </a:extLst>
          </p:cNvPr>
          <p:cNvSpPr>
            <a:spLocks noGrp="1"/>
          </p:cNvSpPr>
          <p:nvPr>
            <p:ph type="title"/>
          </p:nvPr>
        </p:nvSpPr>
        <p:spPr>
          <a:xfrm>
            <a:off x="990000" y="395288"/>
            <a:ext cx="4078800" cy="1597753"/>
          </a:xfrm>
        </p:spPr>
        <p:txBody>
          <a:bodyPr wrap="square" anchor="b">
            <a:normAutofit/>
          </a:bodyPr>
          <a:lstStyle/>
          <a:p>
            <a:pPr algn="ctr"/>
            <a:r>
              <a:rPr lang="en-GB" dirty="0"/>
              <a:t>Pro-Ana and Pro-Mia</a:t>
            </a:r>
            <a:endParaRPr lang="en-GB"/>
          </a:p>
        </p:txBody>
      </p:sp>
      <p:sp>
        <p:nvSpPr>
          <p:cNvPr id="3" name="Content Placeholder 2">
            <a:extLst>
              <a:ext uri="{FF2B5EF4-FFF2-40B4-BE49-F238E27FC236}">
                <a16:creationId xmlns:a16="http://schemas.microsoft.com/office/drawing/2014/main" id="{97B145A5-FA67-40D7-B5D5-3F237C30DB7E}"/>
              </a:ext>
            </a:extLst>
          </p:cNvPr>
          <p:cNvSpPr>
            <a:spLocks noGrp="1"/>
          </p:cNvSpPr>
          <p:nvPr>
            <p:ph idx="1"/>
          </p:nvPr>
        </p:nvSpPr>
        <p:spPr>
          <a:xfrm>
            <a:off x="990000" y="2361601"/>
            <a:ext cx="4078800" cy="3416900"/>
          </a:xfrm>
        </p:spPr>
        <p:txBody>
          <a:bodyPr vert="horz" lIns="91440" tIns="45720" rIns="91440" bIns="45720" rtlCol="0">
            <a:normAutofit/>
          </a:bodyPr>
          <a:lstStyle/>
          <a:p>
            <a:pPr marL="359410" indent="-359410">
              <a:lnSpc>
                <a:spcPct val="140000"/>
              </a:lnSpc>
            </a:pPr>
            <a:r>
              <a:rPr lang="en-GB" sz="800"/>
              <a:t>Pro-Ana = Pro-anorexia and Pro-Mia = Pro-bulimia</a:t>
            </a:r>
          </a:p>
          <a:p>
            <a:pPr marL="359410" indent="-359410">
              <a:lnSpc>
                <a:spcPct val="140000"/>
              </a:lnSpc>
            </a:pPr>
            <a:r>
              <a:rPr lang="en-GB" sz="800"/>
              <a:t>These websites and content are extremely harmful and promote the idea that the behaviour and mindset of eating disorders are lifestyle choices, rather than mental illnesses.</a:t>
            </a:r>
          </a:p>
          <a:p>
            <a:pPr marL="359410" indent="-359410">
              <a:lnSpc>
                <a:spcPct val="140000"/>
              </a:lnSpc>
            </a:pPr>
            <a:r>
              <a:rPr lang="en-GB" sz="800"/>
              <a:t>They are often run by people with eating disorders themselves and often they do not intend to do harm. However, the websites can make people feel even more negativity towards themselves, they can stir up further feelings of competitiveness and push people towards unhealthy goals and lifestyles.</a:t>
            </a:r>
          </a:p>
          <a:p>
            <a:pPr marL="359410" indent="-359410">
              <a:lnSpc>
                <a:spcPct val="140000"/>
              </a:lnSpc>
            </a:pPr>
            <a:r>
              <a:rPr lang="en-GB" sz="800"/>
              <a:t>Pro-recovery sites provide nurturing, guidance and promote recovery. They give mutual support and encouragement. </a:t>
            </a:r>
          </a:p>
        </p:txBody>
      </p:sp>
      <p:cxnSp>
        <p:nvCxnSpPr>
          <p:cNvPr id="11" name="Straight Connector 10">
            <a:extLst>
              <a:ext uri="{FF2B5EF4-FFF2-40B4-BE49-F238E27FC236}">
                <a16:creationId xmlns:a16="http://schemas.microsoft.com/office/drawing/2014/main" id="{CC9CF63D-A2A3-4ECF-BC53-4B0D56918FB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6000" y="540033"/>
            <a:ext cx="0" cy="577800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pic>
        <p:nvPicPr>
          <p:cNvPr id="4" name="Picture 4">
            <a:extLst>
              <a:ext uri="{FF2B5EF4-FFF2-40B4-BE49-F238E27FC236}">
                <a16:creationId xmlns:a16="http://schemas.microsoft.com/office/drawing/2014/main" id="{3026E1D1-6CCD-4722-96D4-1DD7CD9E8C55}"/>
              </a:ext>
            </a:extLst>
          </p:cNvPr>
          <p:cNvPicPr>
            <a:picLocks noChangeAspect="1"/>
          </p:cNvPicPr>
          <p:nvPr/>
        </p:nvPicPr>
        <p:blipFill>
          <a:blip r:embed="rId2"/>
          <a:stretch>
            <a:fillRect/>
          </a:stretch>
        </p:blipFill>
        <p:spPr>
          <a:xfrm>
            <a:off x="6651127" y="1758961"/>
            <a:ext cx="4999885" cy="3337423"/>
          </a:xfrm>
          <a:prstGeom prst="rect">
            <a:avLst/>
          </a:prstGeom>
        </p:spPr>
      </p:pic>
    </p:spTree>
    <p:extLst>
      <p:ext uri="{BB962C8B-B14F-4D97-AF65-F5344CB8AC3E}">
        <p14:creationId xmlns:p14="http://schemas.microsoft.com/office/powerpoint/2010/main" val="135234255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AE0C0B2A-3FD1-4235-A16E-0ED1E028A9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26000" y="3525773"/>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grpSp>
        <p:nvGrpSpPr>
          <p:cNvPr id="11" name="Group 10">
            <a:extLst>
              <a:ext uri="{FF2B5EF4-FFF2-40B4-BE49-F238E27FC236}">
                <a16:creationId xmlns:a16="http://schemas.microsoft.com/office/drawing/2014/main" id="{9494E066-0146-46E9-BAF1-C33240ABA29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2700000">
            <a:off x="10127693" y="4178240"/>
            <a:ext cx="633413" cy="1862138"/>
            <a:chOff x="5959192" y="333389"/>
            <a:chExt cx="633413" cy="1862138"/>
          </a:xfrm>
        </p:grpSpPr>
        <p:grpSp>
          <p:nvGrpSpPr>
            <p:cNvPr id="12" name="Group 11">
              <a:extLst>
                <a:ext uri="{FF2B5EF4-FFF2-40B4-BE49-F238E27FC236}">
                  <a16:creationId xmlns:a16="http://schemas.microsoft.com/office/drawing/2014/main" id="{B02BD80B-C499-4DAC-9580-575B04F8658F}"/>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959192" y="333389"/>
              <a:ext cx="633413" cy="1419225"/>
              <a:chOff x="5959192" y="333389"/>
              <a:chExt cx="633413" cy="1419225"/>
            </a:xfrm>
          </p:grpSpPr>
          <p:sp>
            <p:nvSpPr>
              <p:cNvPr id="14" name="Freeform 68">
                <a:extLst>
                  <a:ext uri="{FF2B5EF4-FFF2-40B4-BE49-F238E27FC236}">
                    <a16:creationId xmlns:a16="http://schemas.microsoft.com/office/drawing/2014/main" id="{CCF069F3-858C-4C67-90C2-46017C3D4CE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59192" y="333389"/>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69">
                <a:extLst>
                  <a:ext uri="{FF2B5EF4-FFF2-40B4-BE49-F238E27FC236}">
                    <a16:creationId xmlns:a16="http://schemas.microsoft.com/office/drawing/2014/main" id="{8A1FFA52-DFA8-4A81-8A85-50BE13257F5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278280" y="333389"/>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grpSp>
        <p:sp>
          <p:nvSpPr>
            <p:cNvPr id="13" name="Line 70">
              <a:extLst>
                <a:ext uri="{FF2B5EF4-FFF2-40B4-BE49-F238E27FC236}">
                  <a16:creationId xmlns:a16="http://schemas.microsoft.com/office/drawing/2014/main" id="{BAEDA471-60CB-4A0C-B9AD-B2B3C51EA2FD}"/>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6278280" y="333389"/>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useBgFill="1">
        <p:nvSpPr>
          <p:cNvPr id="17" name="Rectangle 16">
            <a:extLst>
              <a:ext uri="{FF2B5EF4-FFF2-40B4-BE49-F238E27FC236}">
                <a16:creationId xmlns:a16="http://schemas.microsoft.com/office/drawing/2014/main" id="{3011B0B3-5679-4759-90B8-3B908C4CBD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306"/>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DEB007-B184-45F0-BBA6-D6077BDB03FB}"/>
              </a:ext>
            </a:extLst>
          </p:cNvPr>
          <p:cNvSpPr>
            <a:spLocks noGrp="1"/>
          </p:cNvSpPr>
          <p:nvPr>
            <p:ph type="title"/>
          </p:nvPr>
        </p:nvSpPr>
        <p:spPr>
          <a:xfrm>
            <a:off x="990000" y="395289"/>
            <a:ext cx="4075200" cy="2226688"/>
          </a:xfrm>
        </p:spPr>
        <p:txBody>
          <a:bodyPr vert="horz" lIns="91440" tIns="45720" rIns="91440" bIns="45720" rtlCol="0" anchor="b" anchorCtr="0">
            <a:normAutofit/>
          </a:bodyPr>
          <a:lstStyle/>
          <a:p>
            <a:pPr algn="ctr"/>
            <a:r>
              <a:rPr lang="en-US" sz="4800"/>
              <a:t>Thoughts?</a:t>
            </a:r>
          </a:p>
        </p:txBody>
      </p:sp>
      <p:grpSp>
        <p:nvGrpSpPr>
          <p:cNvPr id="19" name="Group 18">
            <a:extLst>
              <a:ext uri="{FF2B5EF4-FFF2-40B4-BE49-F238E27FC236}">
                <a16:creationId xmlns:a16="http://schemas.microsoft.com/office/drawing/2014/main" id="{50F37AA1-A09B-4E28-987B-38E5060E1BA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919525" y="2840038"/>
            <a:ext cx="2216150" cy="1177924"/>
            <a:chOff x="4987925" y="2840038"/>
            <a:chExt cx="2216150" cy="1177924"/>
          </a:xfrm>
        </p:grpSpPr>
        <p:sp>
          <p:nvSpPr>
            <p:cNvPr id="20" name="Rectangle 19">
              <a:extLst>
                <a:ext uri="{FF2B5EF4-FFF2-40B4-BE49-F238E27FC236}">
                  <a16:creationId xmlns:a16="http://schemas.microsoft.com/office/drawing/2014/main" id="{9874D018-FDBA-4AD4-8C74-17D41F4FB6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87925" y="2840038"/>
              <a:ext cx="2216150" cy="1177924"/>
            </a:xfrm>
            <a:prstGeom prst="rect">
              <a:avLst/>
            </a:prstGeom>
            <a:solidFill>
              <a:schemeClr val="bg2">
                <a:alpha val="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1" name="Group 20">
              <a:extLst>
                <a:ext uri="{FF2B5EF4-FFF2-40B4-BE49-F238E27FC236}">
                  <a16:creationId xmlns:a16="http://schemas.microsoft.com/office/drawing/2014/main" id="{DB43F5C4-EF74-49F4-97CB-97938DDC2FFA}"/>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720702" y="2912637"/>
              <a:ext cx="1080000" cy="1080000"/>
              <a:chOff x="6879023" y="2912637"/>
              <a:chExt cx="1080000" cy="1080000"/>
            </a:xfrm>
          </p:grpSpPr>
          <p:grpSp>
            <p:nvGrpSpPr>
              <p:cNvPr id="22" name="Group 21">
                <a:extLst>
                  <a:ext uri="{FF2B5EF4-FFF2-40B4-BE49-F238E27FC236}">
                    <a16:creationId xmlns:a16="http://schemas.microsoft.com/office/drawing/2014/main" id="{B74E0761-A6EC-4896-A2D4-97A0AF0AA00F}"/>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2700000">
                <a:off x="7260443" y="2912637"/>
                <a:ext cx="317159" cy="1080000"/>
                <a:chOff x="4799744" y="2905614"/>
                <a:chExt cx="317159" cy="1080000"/>
              </a:xfrm>
            </p:grpSpPr>
            <p:sp>
              <p:nvSpPr>
                <p:cNvPr id="27" name="Freeform 68">
                  <a:extLst>
                    <a:ext uri="{FF2B5EF4-FFF2-40B4-BE49-F238E27FC236}">
                      <a16:creationId xmlns:a16="http://schemas.microsoft.com/office/drawing/2014/main" id="{E02DDA0C-BC2F-4EA7-B34E-E0A38B82BA2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99744" y="2905614"/>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28" name="Freeform 69">
                  <a:extLst>
                    <a:ext uri="{FF2B5EF4-FFF2-40B4-BE49-F238E27FC236}">
                      <a16:creationId xmlns:a16="http://schemas.microsoft.com/office/drawing/2014/main" id="{CF13B05D-4163-4B4E-A2D2-FA7ED946823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959516" y="2905614"/>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29" name="Line 70">
                  <a:extLst>
                    <a:ext uri="{FF2B5EF4-FFF2-40B4-BE49-F238E27FC236}">
                      <a16:creationId xmlns:a16="http://schemas.microsoft.com/office/drawing/2014/main" id="{6D222543-B140-45C1-A731-C56E6B3A17C5}"/>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4959516" y="2905614"/>
                  <a:ext cx="0" cy="10800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nvGrpSpPr>
              <p:cNvPr id="23" name="Group 22">
                <a:extLst>
                  <a:ext uri="{FF2B5EF4-FFF2-40B4-BE49-F238E27FC236}">
                    <a16:creationId xmlns:a16="http://schemas.microsoft.com/office/drawing/2014/main" id="{21D25868-4B38-41A5-8DA7-BB01E8534246}"/>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8900000" flipH="1">
                <a:off x="6916369" y="2912637"/>
                <a:ext cx="317159" cy="1080000"/>
                <a:chOff x="4799744" y="2905614"/>
                <a:chExt cx="317159" cy="1080000"/>
              </a:xfrm>
            </p:grpSpPr>
            <p:sp>
              <p:nvSpPr>
                <p:cNvPr id="24" name="Freeform 68">
                  <a:extLst>
                    <a:ext uri="{FF2B5EF4-FFF2-40B4-BE49-F238E27FC236}">
                      <a16:creationId xmlns:a16="http://schemas.microsoft.com/office/drawing/2014/main" id="{9BA6FA89-CCD8-4CC0-954F-FBBFA59737E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99744" y="2905614"/>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25" name="Freeform 69">
                  <a:extLst>
                    <a:ext uri="{FF2B5EF4-FFF2-40B4-BE49-F238E27FC236}">
                      <a16:creationId xmlns:a16="http://schemas.microsoft.com/office/drawing/2014/main" id="{73005E59-2B44-4A62-A8F1-504FB170608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959516" y="2905614"/>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26" name="Line 70">
                  <a:extLst>
                    <a:ext uri="{FF2B5EF4-FFF2-40B4-BE49-F238E27FC236}">
                      <a16:creationId xmlns:a16="http://schemas.microsoft.com/office/drawing/2014/main" id="{C9AB3E16-8B92-47B2-BA2E-02935767A808}"/>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4959516" y="2905614"/>
                  <a:ext cx="0" cy="10800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grpSp>
      <p:pic>
        <p:nvPicPr>
          <p:cNvPr id="5" name="Picture 4" descr="Empty speech bubbles">
            <a:extLst>
              <a:ext uri="{FF2B5EF4-FFF2-40B4-BE49-F238E27FC236}">
                <a16:creationId xmlns:a16="http://schemas.microsoft.com/office/drawing/2014/main" id="{1B8288F8-AACB-4CEE-8FF9-BE908BD3C996}"/>
              </a:ext>
            </a:extLst>
          </p:cNvPr>
          <p:cNvPicPr>
            <a:picLocks noChangeAspect="1"/>
          </p:cNvPicPr>
          <p:nvPr/>
        </p:nvPicPr>
        <p:blipFill rotWithShape="1">
          <a:blip r:embed="rId2"/>
          <a:srcRect l="26134" r="14468" b="-3"/>
          <a:stretch/>
        </p:blipFill>
        <p:spPr>
          <a:xfrm>
            <a:off x="6080462" y="6306"/>
            <a:ext cx="6111538" cy="6858000"/>
          </a:xfrm>
          <a:prstGeom prst="rect">
            <a:avLst/>
          </a:prstGeom>
        </p:spPr>
      </p:pic>
    </p:spTree>
    <p:extLst>
      <p:ext uri="{BB962C8B-B14F-4D97-AF65-F5344CB8AC3E}">
        <p14:creationId xmlns:p14="http://schemas.microsoft.com/office/powerpoint/2010/main" val="8085481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EE96A74-B62B-4642-AB22-7776A5F48C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FB69978-0735-406A-8CB8-38E71F31A341}"/>
              </a:ext>
            </a:extLst>
          </p:cNvPr>
          <p:cNvSpPr>
            <a:spLocks noGrp="1"/>
          </p:cNvSpPr>
          <p:nvPr>
            <p:ph type="title"/>
          </p:nvPr>
        </p:nvSpPr>
        <p:spPr>
          <a:xfrm>
            <a:off x="990000" y="946800"/>
            <a:ext cx="2802386" cy="4689475"/>
          </a:xfrm>
        </p:spPr>
        <p:txBody>
          <a:bodyPr anchor="t">
            <a:normAutofit/>
          </a:bodyPr>
          <a:lstStyle/>
          <a:p>
            <a:r>
              <a:rPr lang="en-GB" dirty="0"/>
              <a:t>Themes of Week Four</a:t>
            </a:r>
          </a:p>
        </p:txBody>
      </p:sp>
      <p:cxnSp>
        <p:nvCxnSpPr>
          <p:cNvPr id="11" name="Straight Connector 10">
            <a:extLst>
              <a:ext uri="{FF2B5EF4-FFF2-40B4-BE49-F238E27FC236}">
                <a16:creationId xmlns:a16="http://schemas.microsoft.com/office/drawing/2014/main" id="{9B4757C4-228A-47E5-94C8-058312AB27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432300" y="540000"/>
            <a:ext cx="0" cy="577800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05ED37CE-1C1C-4F5F-985F-CBEF0831C5C8}"/>
              </a:ext>
            </a:extLst>
          </p:cNvPr>
          <p:cNvGraphicFramePr>
            <a:graphicFrameLocks noGrp="1"/>
          </p:cNvGraphicFramePr>
          <p:nvPr>
            <p:ph idx="1"/>
            <p:extLst>
              <p:ext uri="{D42A27DB-BD31-4B8C-83A1-F6EECF244321}">
                <p14:modId xmlns:p14="http://schemas.microsoft.com/office/powerpoint/2010/main" val="1825740454"/>
              </p:ext>
            </p:extLst>
          </p:nvPr>
        </p:nvGraphicFramePr>
        <p:xfrm>
          <a:off x="4982215" y="537330"/>
          <a:ext cx="6668792" cy="5778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939765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EE96A74-B62B-4642-AB22-7776A5F48C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30B33CB-8ABC-407B-B6D7-0C0D6F26C30B}"/>
              </a:ext>
            </a:extLst>
          </p:cNvPr>
          <p:cNvSpPr>
            <a:spLocks noGrp="1"/>
          </p:cNvSpPr>
          <p:nvPr>
            <p:ph type="title"/>
          </p:nvPr>
        </p:nvSpPr>
        <p:spPr>
          <a:xfrm>
            <a:off x="990000" y="946800"/>
            <a:ext cx="2802386" cy="4689475"/>
          </a:xfrm>
        </p:spPr>
        <p:txBody>
          <a:bodyPr anchor="t">
            <a:normAutofit/>
          </a:bodyPr>
          <a:lstStyle/>
          <a:p>
            <a:r>
              <a:rPr lang="en-GB" dirty="0"/>
              <a:t>Module Themes</a:t>
            </a:r>
          </a:p>
        </p:txBody>
      </p:sp>
      <p:cxnSp>
        <p:nvCxnSpPr>
          <p:cNvPr id="11" name="Straight Connector 10">
            <a:extLst>
              <a:ext uri="{FF2B5EF4-FFF2-40B4-BE49-F238E27FC236}">
                <a16:creationId xmlns:a16="http://schemas.microsoft.com/office/drawing/2014/main" id="{9B4757C4-228A-47E5-94C8-058312AB27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432300" y="540000"/>
            <a:ext cx="0" cy="577800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1DF715D2-B2D1-441D-B0D0-242095CE2164}"/>
              </a:ext>
            </a:extLst>
          </p:cNvPr>
          <p:cNvGraphicFramePr>
            <a:graphicFrameLocks noGrp="1"/>
          </p:cNvGraphicFramePr>
          <p:nvPr>
            <p:ph idx="1"/>
            <p:extLst>
              <p:ext uri="{D42A27DB-BD31-4B8C-83A1-F6EECF244321}">
                <p14:modId xmlns:p14="http://schemas.microsoft.com/office/powerpoint/2010/main" val="1810256019"/>
              </p:ext>
            </p:extLst>
          </p:nvPr>
        </p:nvGraphicFramePr>
        <p:xfrm>
          <a:off x="4982215" y="537330"/>
          <a:ext cx="6668792" cy="5778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8064871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B66C9CD-6BF4-44CA-8078-0BB8190807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5769EF9-3A1A-4F46-B4CC-4A57E6076F77}"/>
              </a:ext>
            </a:extLst>
          </p:cNvPr>
          <p:cNvSpPr>
            <a:spLocks noGrp="1"/>
          </p:cNvSpPr>
          <p:nvPr>
            <p:ph type="title"/>
          </p:nvPr>
        </p:nvSpPr>
        <p:spPr>
          <a:xfrm>
            <a:off x="990000" y="395288"/>
            <a:ext cx="4078800" cy="1597753"/>
          </a:xfrm>
        </p:spPr>
        <p:txBody>
          <a:bodyPr wrap="square" anchor="b">
            <a:normAutofit/>
          </a:bodyPr>
          <a:lstStyle/>
          <a:p>
            <a:pPr algn="ctr"/>
            <a:r>
              <a:rPr lang="en-GB" dirty="0"/>
              <a:t>Assessment</a:t>
            </a:r>
          </a:p>
        </p:txBody>
      </p:sp>
      <p:sp>
        <p:nvSpPr>
          <p:cNvPr id="3" name="Content Placeholder 2">
            <a:extLst>
              <a:ext uri="{FF2B5EF4-FFF2-40B4-BE49-F238E27FC236}">
                <a16:creationId xmlns:a16="http://schemas.microsoft.com/office/drawing/2014/main" id="{AD7437ED-CF2E-4451-8CF0-B50ED9A0C114}"/>
              </a:ext>
            </a:extLst>
          </p:cNvPr>
          <p:cNvSpPr>
            <a:spLocks noGrp="1"/>
          </p:cNvSpPr>
          <p:nvPr>
            <p:ph idx="1"/>
          </p:nvPr>
        </p:nvSpPr>
        <p:spPr>
          <a:xfrm>
            <a:off x="990000" y="2361601"/>
            <a:ext cx="4078800" cy="3416900"/>
          </a:xfrm>
        </p:spPr>
        <p:txBody>
          <a:bodyPr vert="horz" lIns="91440" tIns="45720" rIns="91440" bIns="45720" rtlCol="0">
            <a:normAutofit/>
          </a:bodyPr>
          <a:lstStyle/>
          <a:p>
            <a:pPr marL="359410" indent="-359410"/>
            <a:r>
              <a:rPr lang="en-GB" dirty="0"/>
              <a:t>Essay. </a:t>
            </a:r>
            <a:br>
              <a:rPr lang="en-GB" dirty="0"/>
            </a:br>
            <a:r>
              <a:rPr lang="en-GB" dirty="0"/>
              <a:t>Exploration of Essay title and structure.</a:t>
            </a:r>
          </a:p>
        </p:txBody>
      </p:sp>
      <p:cxnSp>
        <p:nvCxnSpPr>
          <p:cNvPr id="11" name="Straight Connector 10">
            <a:extLst>
              <a:ext uri="{FF2B5EF4-FFF2-40B4-BE49-F238E27FC236}">
                <a16:creationId xmlns:a16="http://schemas.microsoft.com/office/drawing/2014/main" id="{CC9CF63D-A2A3-4ECF-BC53-4B0D56918FB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6000" y="540033"/>
            <a:ext cx="0" cy="577800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pic>
        <p:nvPicPr>
          <p:cNvPr id="4" name="Picture 4">
            <a:extLst>
              <a:ext uri="{FF2B5EF4-FFF2-40B4-BE49-F238E27FC236}">
                <a16:creationId xmlns:a16="http://schemas.microsoft.com/office/drawing/2014/main" id="{1D6D9721-86CB-48E1-8628-BB08FDDFB541}"/>
              </a:ext>
            </a:extLst>
          </p:cNvPr>
          <p:cNvPicPr>
            <a:picLocks noChangeAspect="1"/>
          </p:cNvPicPr>
          <p:nvPr/>
        </p:nvPicPr>
        <p:blipFill>
          <a:blip r:embed="rId2"/>
          <a:stretch>
            <a:fillRect/>
          </a:stretch>
        </p:blipFill>
        <p:spPr>
          <a:xfrm>
            <a:off x="6651127" y="1758961"/>
            <a:ext cx="4999885" cy="3337423"/>
          </a:xfrm>
          <a:prstGeom prst="rect">
            <a:avLst/>
          </a:prstGeom>
        </p:spPr>
      </p:pic>
    </p:spTree>
    <p:extLst>
      <p:ext uri="{BB962C8B-B14F-4D97-AF65-F5344CB8AC3E}">
        <p14:creationId xmlns:p14="http://schemas.microsoft.com/office/powerpoint/2010/main" val="376310109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AE0C0B2A-3FD1-4235-A16E-0ED1E028A9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26000" y="3525773"/>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grpSp>
        <p:nvGrpSpPr>
          <p:cNvPr id="12" name="Group 11">
            <a:extLst>
              <a:ext uri="{FF2B5EF4-FFF2-40B4-BE49-F238E27FC236}">
                <a16:creationId xmlns:a16="http://schemas.microsoft.com/office/drawing/2014/main" id="{9494E066-0146-46E9-BAF1-C33240ABA29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2700000">
            <a:off x="10127693" y="4178240"/>
            <a:ext cx="633413" cy="1862138"/>
            <a:chOff x="5959192" y="333389"/>
            <a:chExt cx="633413" cy="1862138"/>
          </a:xfrm>
        </p:grpSpPr>
        <p:grpSp>
          <p:nvGrpSpPr>
            <p:cNvPr id="13" name="Group 12">
              <a:extLst>
                <a:ext uri="{FF2B5EF4-FFF2-40B4-BE49-F238E27FC236}">
                  <a16:creationId xmlns:a16="http://schemas.microsoft.com/office/drawing/2014/main" id="{B02BD80B-C499-4DAC-9580-575B04F8658F}"/>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959192" y="333389"/>
              <a:ext cx="633413" cy="1419225"/>
              <a:chOff x="5959192" y="333389"/>
              <a:chExt cx="633413" cy="1419225"/>
            </a:xfrm>
          </p:grpSpPr>
          <p:sp>
            <p:nvSpPr>
              <p:cNvPr id="15" name="Freeform 68">
                <a:extLst>
                  <a:ext uri="{FF2B5EF4-FFF2-40B4-BE49-F238E27FC236}">
                    <a16:creationId xmlns:a16="http://schemas.microsoft.com/office/drawing/2014/main" id="{CCF069F3-858C-4C67-90C2-46017C3D4CE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59192" y="333389"/>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69">
                <a:extLst>
                  <a:ext uri="{FF2B5EF4-FFF2-40B4-BE49-F238E27FC236}">
                    <a16:creationId xmlns:a16="http://schemas.microsoft.com/office/drawing/2014/main" id="{8A1FFA52-DFA8-4A81-8A85-50BE13257F5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278280" y="333389"/>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grpSp>
        <p:sp>
          <p:nvSpPr>
            <p:cNvPr id="14" name="Line 70">
              <a:extLst>
                <a:ext uri="{FF2B5EF4-FFF2-40B4-BE49-F238E27FC236}">
                  <a16:creationId xmlns:a16="http://schemas.microsoft.com/office/drawing/2014/main" id="{BAEDA471-60CB-4A0C-B9AD-B2B3C51EA2FD}"/>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6278280" y="333389"/>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useBgFill="1">
        <p:nvSpPr>
          <p:cNvPr id="18" name="Rectangle 17">
            <a:extLst>
              <a:ext uri="{FF2B5EF4-FFF2-40B4-BE49-F238E27FC236}">
                <a16:creationId xmlns:a16="http://schemas.microsoft.com/office/drawing/2014/main" id="{3011B0B3-5679-4759-90B8-3B908C4CBD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AEC0399-B6AD-4803-9277-77A82EEFC51B}"/>
              </a:ext>
            </a:extLst>
          </p:cNvPr>
          <p:cNvSpPr>
            <a:spLocks noGrp="1"/>
          </p:cNvSpPr>
          <p:nvPr>
            <p:ph type="title"/>
          </p:nvPr>
        </p:nvSpPr>
        <p:spPr>
          <a:xfrm>
            <a:off x="1079510" y="531814"/>
            <a:ext cx="4457690" cy="1720850"/>
          </a:xfrm>
        </p:spPr>
        <p:txBody>
          <a:bodyPr vert="horz" lIns="91440" tIns="45720" rIns="91440" bIns="45720" rtlCol="0" anchor="ctr" anchorCtr="0">
            <a:normAutofit/>
          </a:bodyPr>
          <a:lstStyle/>
          <a:p>
            <a:pPr algn="ctr"/>
            <a:r>
              <a:rPr lang="en-US" sz="4800"/>
              <a:t>Finally</a:t>
            </a:r>
          </a:p>
        </p:txBody>
      </p:sp>
      <p:sp>
        <p:nvSpPr>
          <p:cNvPr id="3" name="Content Placeholder 2">
            <a:extLst>
              <a:ext uri="{FF2B5EF4-FFF2-40B4-BE49-F238E27FC236}">
                <a16:creationId xmlns:a16="http://schemas.microsoft.com/office/drawing/2014/main" id="{F777C71D-2008-463A-B3A5-3A12CF7EF2F4}"/>
              </a:ext>
            </a:extLst>
          </p:cNvPr>
          <p:cNvSpPr>
            <a:spLocks noGrp="1"/>
          </p:cNvSpPr>
          <p:nvPr>
            <p:ph idx="1"/>
          </p:nvPr>
        </p:nvSpPr>
        <p:spPr>
          <a:xfrm>
            <a:off x="6654801" y="531815"/>
            <a:ext cx="4451347" cy="1720850"/>
          </a:xfrm>
        </p:spPr>
        <p:txBody>
          <a:bodyPr vert="horz" lIns="91440" tIns="45720" rIns="91440" bIns="45720" rtlCol="0" anchor="ctr">
            <a:normAutofit/>
          </a:bodyPr>
          <a:lstStyle/>
          <a:p>
            <a:pPr marL="0" indent="0" algn="ctr">
              <a:lnSpc>
                <a:spcPct val="125000"/>
              </a:lnSpc>
              <a:buNone/>
            </a:pPr>
            <a:r>
              <a:rPr lang="en-US" sz="2400" dirty="0">
                <a:solidFill>
                  <a:srgbClr val="000000"/>
                </a:solidFill>
              </a:rPr>
              <a:t>Your journey to your degree!</a:t>
            </a:r>
            <a:endParaRPr lang="en-US" dirty="0">
              <a:solidFill>
                <a:srgbClr val="000000"/>
              </a:solidFill>
            </a:endParaRPr>
          </a:p>
          <a:p>
            <a:pPr marL="0" indent="0" algn="ctr">
              <a:lnSpc>
                <a:spcPct val="125000"/>
              </a:lnSpc>
              <a:buNone/>
            </a:pPr>
            <a:r>
              <a:rPr lang="en-US" dirty="0">
                <a:solidFill>
                  <a:srgbClr val="000000"/>
                </a:solidFill>
              </a:rPr>
              <a:t>Your hopes for the future..</a:t>
            </a:r>
          </a:p>
        </p:txBody>
      </p:sp>
      <p:cxnSp>
        <p:nvCxnSpPr>
          <p:cNvPr id="20" name="Straight Connector 19">
            <a:extLst>
              <a:ext uri="{FF2B5EF4-FFF2-40B4-BE49-F238E27FC236}">
                <a16:creationId xmlns:a16="http://schemas.microsoft.com/office/drawing/2014/main" id="{32E97E5C-7A5F-424E-AAE4-654396E9079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5400000">
            <a:off x="5826000" y="1392239"/>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pic>
        <p:nvPicPr>
          <p:cNvPr id="4" name="Picture 4">
            <a:extLst>
              <a:ext uri="{FF2B5EF4-FFF2-40B4-BE49-F238E27FC236}">
                <a16:creationId xmlns:a16="http://schemas.microsoft.com/office/drawing/2014/main" id="{AA45848D-EBD8-4886-A2CD-DF1B5A9A94C0}"/>
              </a:ext>
            </a:extLst>
          </p:cNvPr>
          <p:cNvPicPr>
            <a:picLocks noChangeAspect="1"/>
          </p:cNvPicPr>
          <p:nvPr/>
        </p:nvPicPr>
        <p:blipFill>
          <a:blip r:embed="rId3"/>
          <a:stretch>
            <a:fillRect/>
          </a:stretch>
        </p:blipFill>
        <p:spPr>
          <a:xfrm>
            <a:off x="649301" y="2843211"/>
            <a:ext cx="5205676" cy="3474789"/>
          </a:xfrm>
          <a:prstGeom prst="rect">
            <a:avLst/>
          </a:prstGeom>
        </p:spPr>
      </p:pic>
      <p:pic>
        <p:nvPicPr>
          <p:cNvPr id="5" name="Picture 5" descr="A picture containing text, outdoor, sign, metal&#10;&#10;Description automatically generated">
            <a:extLst>
              <a:ext uri="{FF2B5EF4-FFF2-40B4-BE49-F238E27FC236}">
                <a16:creationId xmlns:a16="http://schemas.microsoft.com/office/drawing/2014/main" id="{968FEC65-03B3-4371-B08E-73FE32E23C76}"/>
              </a:ext>
            </a:extLst>
          </p:cNvPr>
          <p:cNvPicPr>
            <a:picLocks noChangeAspect="1"/>
          </p:cNvPicPr>
          <p:nvPr/>
        </p:nvPicPr>
        <p:blipFill>
          <a:blip r:embed="rId4"/>
          <a:stretch>
            <a:fillRect/>
          </a:stretch>
        </p:blipFill>
        <p:spPr>
          <a:xfrm>
            <a:off x="6337374" y="2843211"/>
            <a:ext cx="5205676" cy="3474789"/>
          </a:xfrm>
          <a:prstGeom prst="rect">
            <a:avLst/>
          </a:prstGeom>
        </p:spPr>
      </p:pic>
    </p:spTree>
    <p:extLst>
      <p:ext uri="{BB962C8B-B14F-4D97-AF65-F5344CB8AC3E}">
        <p14:creationId xmlns:p14="http://schemas.microsoft.com/office/powerpoint/2010/main" val="3807197709"/>
      </p:ext>
    </p:extLst>
  </p:cSld>
  <p:clrMapOvr>
    <a:masterClrMapping/>
  </p:clrMapOvr>
</p:sld>
</file>

<file path=ppt/theme/theme1.xml><?xml version="1.0" encoding="utf-8"?>
<a:theme xmlns:a="http://schemas.openxmlformats.org/drawingml/2006/main" name="FrostyVTI">
  <a:themeElements>
    <a:clrScheme name="AnalogousFromRegularSeedRightStep">
      <a:dk1>
        <a:srgbClr val="000000"/>
      </a:dk1>
      <a:lt1>
        <a:srgbClr val="FFFFFF"/>
      </a:lt1>
      <a:dk2>
        <a:srgbClr val="311D34"/>
      </a:dk2>
      <a:lt2>
        <a:srgbClr val="E8E2E6"/>
      </a:lt2>
      <a:accent1>
        <a:srgbClr val="47B665"/>
      </a:accent1>
      <a:accent2>
        <a:srgbClr val="3BB18C"/>
      </a:accent2>
      <a:accent3>
        <a:srgbClr val="4AB0BC"/>
      </a:accent3>
      <a:accent4>
        <a:srgbClr val="3B74B1"/>
      </a:accent4>
      <a:accent5>
        <a:srgbClr val="4D54C3"/>
      </a:accent5>
      <a:accent6>
        <a:srgbClr val="653BB1"/>
      </a:accent6>
      <a:hlink>
        <a:srgbClr val="BF3F9C"/>
      </a:hlink>
      <a:folHlink>
        <a:srgbClr val="7F7F7F"/>
      </a:folHlink>
    </a:clrScheme>
    <a:fontScheme name="Frosted Leaf">
      <a:majorFont>
        <a:latin typeface="Goudy Old Style"/>
        <a:ea typeface=""/>
        <a:cs typeface=""/>
      </a:majorFont>
      <a:minorFont>
        <a:latin typeface="Avenir Next LT Pro"/>
        <a:ea typeface=""/>
        <a:cs typeface=""/>
      </a:minorFont>
    </a:fontScheme>
    <a:fmtScheme name="Subtle Solids">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FrostyVTI" id="{DD283BC3-E0B6-4E4B-91CF-F0F54D51BB21}" vid="{3EE220F7-F497-4893-BE1F-7BB1D607421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8</TotalTime>
  <Words>569</Words>
  <Application>Microsoft Office PowerPoint</Application>
  <PresentationFormat>Widescreen</PresentationFormat>
  <Paragraphs>65</Paragraphs>
  <Slides>12</Slides>
  <Notes>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Arial</vt:lpstr>
      <vt:lpstr>Avenir Next LT Pro</vt:lpstr>
      <vt:lpstr>Calibri</vt:lpstr>
      <vt:lpstr>Goudy Old Style</vt:lpstr>
      <vt:lpstr>Wingdings</vt:lpstr>
      <vt:lpstr>FrostyVTI</vt:lpstr>
      <vt:lpstr>MA in CYP</vt:lpstr>
      <vt:lpstr>Eating Disorders Introduction</vt:lpstr>
      <vt:lpstr>Signs and Symptoms </vt:lpstr>
      <vt:lpstr>Long term effects of eating disorders</vt:lpstr>
      <vt:lpstr>Prevalence</vt:lpstr>
      <vt:lpstr>Treatments</vt:lpstr>
      <vt:lpstr>Pro-Ana and Pro-Mia</vt:lpstr>
      <vt:lpstr>Thoughts?</vt:lpstr>
      <vt:lpstr>Themes of Week Four</vt:lpstr>
      <vt:lpstr>Module Themes</vt:lpstr>
      <vt:lpstr>Assessment</vt:lpstr>
      <vt:lpstr>Finally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 i</dc:title>
  <dc:creator>Catherine Slade</dc:creator>
  <cp:lastModifiedBy>Catherine Slade</cp:lastModifiedBy>
  <cp:revision>207</cp:revision>
  <dcterms:created xsi:type="dcterms:W3CDTF">2021-05-04T19:02:01Z</dcterms:created>
  <dcterms:modified xsi:type="dcterms:W3CDTF">2022-03-14T16:28:26Z</dcterms:modified>
</cp:coreProperties>
</file>