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47DB9-16CB-4749-BB9C-79B1AB5B2AD9}" v="538" dt="2026-09-28T13:05:16.4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9947DB9-16CB-4749-BB9C-79B1AB5B2AD9}"/>
    <pc:docChg chg="modSld">
      <pc:chgData name="" userId="" providerId="" clId="Web-{79947DB9-16CB-4749-BB9C-79B1AB5B2AD9}" dt="2026-09-28T11:55:29.218" v="1" actId="20577"/>
      <pc:docMkLst>
        <pc:docMk/>
      </pc:docMkLst>
      <pc:sldChg chg="modSp">
        <pc:chgData name="" userId="" providerId="" clId="Web-{79947DB9-16CB-4749-BB9C-79B1AB5B2AD9}" dt="2026-09-28T11:55:29.218" v="1" actId="20577"/>
        <pc:sldMkLst>
          <pc:docMk/>
          <pc:sldMk cId="109857222" sldId="256"/>
        </pc:sldMkLst>
        <pc:spChg chg="mod">
          <ac:chgData name="" userId="" providerId="" clId="Web-{79947DB9-16CB-4749-BB9C-79B1AB5B2AD9}" dt="2026-09-28T11:55:29.218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gy Carolan (2509406)" userId="S::2509406@student.uwtsd.ac.uk::64beb714-7f15-4236-a44f-108d3153645d" providerId="AD" clId="Web-{79947DB9-16CB-4749-BB9C-79B1AB5B2AD9}"/>
    <pc:docChg chg="addSld delSld modSld">
      <pc:chgData name="Angy Carolan (2509406)" userId="S::2509406@student.uwtsd.ac.uk::64beb714-7f15-4236-a44f-108d3153645d" providerId="AD" clId="Web-{79947DB9-16CB-4749-BB9C-79B1AB5B2AD9}" dt="2026-09-28T13:05:16.460" v="533" actId="20577"/>
      <pc:docMkLst>
        <pc:docMk/>
      </pc:docMkLst>
      <pc:sldChg chg="addSp delSp modSp mod setBg">
        <pc:chgData name="Angy Carolan (2509406)" userId="S::2509406@student.uwtsd.ac.uk::64beb714-7f15-4236-a44f-108d3153645d" providerId="AD" clId="Web-{79947DB9-16CB-4749-BB9C-79B1AB5B2AD9}" dt="2026-09-28T12:35:48.969" v="387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79947DB9-16CB-4749-BB9C-79B1AB5B2AD9}" dt="2026-09-28T12:35:48.969" v="387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gy Carolan (2509406)" userId="S::2509406@student.uwtsd.ac.uk::64beb714-7f15-4236-a44f-108d3153645d" providerId="AD" clId="Web-{79947DB9-16CB-4749-BB9C-79B1AB5B2AD9}" dt="2026-09-28T11:56:18.298" v="4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9" creationId="{A3363022-C969-41E9-8EB2-E4C94908C1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11" creationId="{8D1AD6B3-BE88-4CEB-BA17-790657CC4729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35:22.484" v="384"/>
          <ac:grpSpMkLst>
            <pc:docMk/>
            <pc:sldMk cId="109857222" sldId="256"/>
            <ac:grpSpMk id="13" creationId="{89D1390B-7E13-4B4F-9CB2-391063412E54}"/>
          </ac:grpSpMkLst>
        </pc:grpChg>
        <pc:picChg chg="add">
          <ac:chgData name="Angy Carolan (2509406)" userId="S::2509406@student.uwtsd.ac.uk::64beb714-7f15-4236-a44f-108d3153645d" providerId="AD" clId="Web-{79947DB9-16CB-4749-BB9C-79B1AB5B2AD9}" dt="2026-09-28T12:35:22.484" v="384"/>
          <ac:picMkLst>
            <pc:docMk/>
            <pc:sldMk cId="109857222" sldId="256"/>
            <ac:picMk id="6" creationId="{3504758D-BF7D-4C08-3033-480CAC0F41E5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6:30.424" v="396"/>
        <pc:sldMkLst>
          <pc:docMk/>
          <pc:sldMk cId="4031263653" sldId="257"/>
        </pc:sldMkLst>
        <pc:spChg chg="mod">
          <ac:chgData name="Angy Carolan (2509406)" userId="S::2509406@student.uwtsd.ac.uk::64beb714-7f15-4236-a44f-108d3153645d" providerId="AD" clId="Web-{79947DB9-16CB-4749-BB9C-79B1AB5B2AD9}" dt="2026-09-28T12:36:30.393" v="395"/>
          <ac:spMkLst>
            <pc:docMk/>
            <pc:sldMk cId="4031263653" sldId="257"/>
            <ac:spMk id="2" creationId="{267D0DCC-592B-00A9-029D-BBBD6842070B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6:30.424" v="396"/>
          <ac:spMkLst>
            <pc:docMk/>
            <pc:sldMk cId="4031263653" sldId="257"/>
            <ac:spMk id="3" creationId="{1B52F6C5-18B7-AD5E-B916-07BF8C25AF77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08.782" v="389"/>
          <ac:spMkLst>
            <pc:docMk/>
            <pc:sldMk cId="4031263653" sldId="257"/>
            <ac:spMk id="9" creationId="{C0763A76-9F1C-4FC5-82B7-DD475DA461B2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30.393" v="395"/>
          <ac:spMkLst>
            <pc:docMk/>
            <pc:sldMk cId="4031263653" sldId="257"/>
            <ac:spMk id="10" creationId="{B50AB553-2A96-4A92-96F2-93548E096954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08.782" v="389"/>
          <ac:spMkLst>
            <pc:docMk/>
            <pc:sldMk cId="4031263653" sldId="257"/>
            <ac:spMk id="11" creationId="{E81BF4F6-F2CF-4984-9D14-D6966D92F99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3" creationId="{AAD0DBB9-1A4B-4391-81D4-CB19F9AB918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4" creationId="{BACC6370-2D7E-4714-9D71-7542949D7D5D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5" creationId="{063BBA22-50EA-4C4D-BE05-F1CE4E63AA5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6" creationId="{F68B3F68-107C-434F-AA38-110D5EA91B8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20.986" v="393"/>
          <ac:spMkLst>
            <pc:docMk/>
            <pc:sldMk cId="4031263653" sldId="257"/>
            <ac:spMk id="19" creationId="{D9A7F3BF-8763-4074-AD77-92790AF314D1}"/>
          </ac:spMkLst>
        </pc:spChg>
        <pc:grpChg chg="add del">
          <ac:chgData name="Angy Carolan (2509406)" userId="S::2509406@student.uwtsd.ac.uk::64beb714-7f15-4236-a44f-108d3153645d" providerId="AD" clId="Web-{79947DB9-16CB-4749-BB9C-79B1AB5B2AD9}" dt="2026-09-28T12:36:20.986" v="393"/>
          <ac:grpSpMkLst>
            <pc:docMk/>
            <pc:sldMk cId="4031263653" sldId="257"/>
            <ac:grpSpMk id="20" creationId="{7A9648D6-B41B-42D0-A817-AE2607B0B5B8}"/>
          </ac:grpSpMkLst>
        </pc:grpChg>
        <pc:graphicFrameChg chg="add del">
          <ac:chgData name="Angy Carolan (2509406)" userId="S::2509406@student.uwtsd.ac.uk::64beb714-7f15-4236-a44f-108d3153645d" providerId="AD" clId="Web-{79947DB9-16CB-4749-BB9C-79B1AB5B2AD9}" dt="2026-09-28T12:36:16.408" v="391"/>
          <ac:graphicFrameMkLst>
            <pc:docMk/>
            <pc:sldMk cId="4031263653" sldId="257"/>
            <ac:graphicFrameMk id="17" creationId="{E190555D-3409-006D-EF0B-256AD0748D0A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6:20.986" v="393"/>
          <ac:graphicFrameMkLst>
            <pc:docMk/>
            <pc:sldMk cId="4031263653" sldId="257"/>
            <ac:graphicFrameMk id="24" creationId="{B69E48FC-2F08-7B8D-EA90-AFB669C5F9CC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6:30.393" v="395"/>
          <ac:graphicFrameMkLst>
            <pc:docMk/>
            <pc:sldMk cId="4031263653" sldId="257"/>
            <ac:graphicFrameMk id="26" creationId="{7A87CBB9-C810-0417-452B-8E6E8BADAAAE}"/>
          </ac:graphicFrameMkLst>
        </pc:graphicFrameChg>
        <pc:graphicFrameChg chg="add">
          <ac:chgData name="Angy Carolan (2509406)" userId="S::2509406@student.uwtsd.ac.uk::64beb714-7f15-4236-a44f-108d3153645d" providerId="AD" clId="Web-{79947DB9-16CB-4749-BB9C-79B1AB5B2AD9}" dt="2026-09-28T12:36:30.424" v="396"/>
          <ac:graphicFrameMkLst>
            <pc:docMk/>
            <pc:sldMk cId="4031263653" sldId="257"/>
            <ac:graphicFrameMk id="28" creationId="{60D90BD7-02F0-4318-0A2C-0E73AAA1985F}"/>
          </ac:graphicFrameMkLst>
        </pc:graphicFrameChg>
        <pc:picChg chg="add del">
          <ac:chgData name="Angy Carolan (2509406)" userId="S::2509406@student.uwtsd.ac.uk::64beb714-7f15-4236-a44f-108d3153645d" providerId="AD" clId="Web-{79947DB9-16CB-4749-BB9C-79B1AB5B2AD9}" dt="2026-09-28T12:36:08.782" v="389"/>
          <ac:picMkLst>
            <pc:docMk/>
            <pc:sldMk cId="4031263653" sldId="257"/>
            <ac:picMk id="5" creationId="{62D32622-6E99-DD94-DBA9-E7C6B872E9AB}"/>
          </ac:picMkLst>
        </pc:picChg>
        <pc:picChg chg="add del">
          <ac:chgData name="Angy Carolan (2509406)" userId="S::2509406@student.uwtsd.ac.uk::64beb714-7f15-4236-a44f-108d3153645d" providerId="AD" clId="Web-{79947DB9-16CB-4749-BB9C-79B1AB5B2AD9}" dt="2026-09-28T12:36:30.393" v="395"/>
          <ac:picMkLst>
            <pc:docMk/>
            <pc:sldMk cId="4031263653" sldId="257"/>
            <ac:picMk id="6" creationId="{185BAB43-142C-444F-9035-DEBBEEC4ED7A}"/>
          </ac:picMkLst>
        </pc:picChg>
        <pc:cxnChg chg="add del">
          <ac:chgData name="Angy Carolan (2509406)" userId="S::2509406@student.uwtsd.ac.uk::64beb714-7f15-4236-a44f-108d3153645d" providerId="AD" clId="Web-{79947DB9-16CB-4749-BB9C-79B1AB5B2AD9}" dt="2026-09-28T12:36:20.986" v="393"/>
          <ac:cxnSpMkLst>
            <pc:docMk/>
            <pc:sldMk cId="4031263653" sldId="257"/>
            <ac:cxnSpMk id="23" creationId="{C49DA8F6-BCC1-4447-B54C-57856834B94B}"/>
          </ac:cxnSpMkLst>
        </pc:cxn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57:53.021" v="474" actId="20577"/>
        <pc:sldMkLst>
          <pc:docMk/>
          <pc:sldMk cId="3695106566" sldId="258"/>
        </pc:sldMkLst>
        <pc:spChg chg="mo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" creationId="{57FCE7E4-6F33-7627-3896-48E39A3709AF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3" creationId="{3FA9A4F6-7116-18F4-9211-BF77710050E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8" creationId="{09588DA8-065E-4F6F-8EFD-43104AB2E0C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8:04.740" v="398"/>
          <ac:spMkLst>
            <pc:docMk/>
            <pc:sldMk cId="3695106566" sldId="258"/>
            <ac:spMk id="10" creationId="{B50AB553-2A96-4A92-96F2-93548E09695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5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7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8" creationId="{38FAA1A1-D861-433F-88FA-1E9D6FD31D11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57:53.021" v="474" actId="20577"/>
          <ac:spMkLst>
            <pc:docMk/>
            <pc:sldMk cId="3695106566" sldId="258"/>
            <ac:spMk id="19" creationId="{3FA9A4F6-7116-18F4-9211-BF77710050E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0" creationId="{8D71EDA1-87BF-4D5D-AB79-F346FD19278A}"/>
          </ac:spMkLst>
        </pc:spChg>
        <pc:graphicFrameChg chg="add del">
          <ac:chgData name="Angy Carolan (2509406)" userId="S::2509406@student.uwtsd.ac.uk::64beb714-7f15-4236-a44f-108d3153645d" providerId="AD" clId="Web-{79947DB9-16CB-4749-BB9C-79B1AB5B2AD9}" dt="2026-09-28T12:38:04.740" v="398"/>
          <ac:graphicFrameMkLst>
            <pc:docMk/>
            <pc:sldMk cId="3695106566" sldId="258"/>
            <ac:graphicFrameMk id="5" creationId="{E9A9E7ED-59DF-0698-4BF5-063BCCABCA86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8:18.537" v="400"/>
          <ac:graphicFrameMkLst>
            <pc:docMk/>
            <pc:sldMk cId="3695106566" sldId="258"/>
            <ac:graphicFrameMk id="12" creationId="{F155A91E-F37D-1A60-BEC3-36E9F16CBD9E}"/>
          </ac:graphicFrameMkLst>
        </pc:graphicFrameChg>
        <pc:picChg chg="add del">
          <ac:chgData name="Angy Carolan (2509406)" userId="S::2509406@student.uwtsd.ac.uk::64beb714-7f15-4236-a44f-108d3153645d" providerId="AD" clId="Web-{79947DB9-16CB-4749-BB9C-79B1AB5B2AD9}" dt="2026-09-28T12:38:04.740" v="398"/>
          <ac:picMkLst>
            <pc:docMk/>
            <pc:sldMk cId="3695106566" sldId="258"/>
            <ac:picMk id="6" creationId="{92178594-8AD4-022C-1480-DE02DA09A71A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8:32.538" v="402"/>
        <pc:sldMkLst>
          <pc:docMk/>
          <pc:sldMk cId="3307632126" sldId="259"/>
        </pc:sldMkLst>
        <pc:spChg chg="mo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2" creationId="{E8A59516-0E3B-3443-E02B-45DBB80A5FF2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3" creationId="{E98206E5-850A-D500-A6A2-EF89DC0FA4D8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14:31.638" v="141"/>
          <ac:spMkLst>
            <pc:docMk/>
            <pc:sldMk cId="3307632126" sldId="259"/>
            <ac:spMk id="5" creationId="{20A0AA1A-5CD6-7A88-FBF8-6EC4B5E5F5A8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14:38.247" v="143"/>
          <ac:spMkLst>
            <pc:docMk/>
            <pc:sldMk cId="3307632126" sldId="259"/>
            <ac:spMk id="7" creationId="{8D9139F8-4FA8-6430-9C83-52230A40E23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1" creationId="{256B2C21-A230-48C0-8DF1-C46611373C4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3" creationId="{3847E18C-932D-4C95-AABA-FEC7C9499AD7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5" creationId="{3150CB11-0C61-439E-910F-5787759E72A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7" creationId="{43F8A58B-5155-44CE-A5FF-7647B47D0A7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9" creationId="{443F2ACA-E6D6-4028-82DD-F03C262D5DE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38:32.538" v="402"/>
          <ac:graphicFrameMkLst>
            <pc:docMk/>
            <pc:sldMk cId="3307632126" sldId="259"/>
            <ac:graphicFrameMk id="6" creationId="{7916E07B-E17A-1A58-51B5-6F1A03298DA8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9:16.118" v="408" actId="20577"/>
        <pc:sldMkLst>
          <pc:docMk/>
          <pc:sldMk cId="1066469693" sldId="260"/>
        </pc:sldMkLst>
        <pc:spChg chg="mo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2" creationId="{69A9448F-6BBF-8577-940A-ECBF8DB63342}"/>
          </ac:spMkLst>
        </pc:spChg>
        <pc:spChg chg="del">
          <ac:chgData name="Angy Carolan (2509406)" userId="S::2509406@student.uwtsd.ac.uk::64beb714-7f15-4236-a44f-108d3153645d" providerId="AD" clId="Web-{79947DB9-16CB-4749-BB9C-79B1AB5B2AD9}" dt="2026-09-28T12:16:07.079" v="153"/>
          <ac:spMkLst>
            <pc:docMk/>
            <pc:sldMk cId="1066469693" sldId="260"/>
            <ac:spMk id="3" creationId="{787E10E1-732A-87D2-0B5C-86C73DBFD1B7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39:16.118" v="408" actId="20577"/>
          <ac:spMkLst>
            <pc:docMk/>
            <pc:sldMk cId="1066469693" sldId="260"/>
            <ac:spMk id="6" creationId="{BC571DFB-53AC-73D6-D433-5D3CD68ACBA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1" creationId="{DBC6133C-0615-4CE4-9132-37E609A9BD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3" creationId="{169CC832-2974-4E8D-90ED-3E2941BA733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5" creationId="{55222F96-971A-4F90-B841-6BAB416C7AC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7" creationId="{08980754-6F4B-43C9-B9BE-127B6BED658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9" creationId="{2C1BBA94-3F40-40AA-8BB9-E69E25E537C1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8:47.523" v="403"/>
          <ac:graphicFrameMkLst>
            <pc:docMk/>
            <pc:sldMk cId="1066469693" sldId="260"/>
            <ac:graphicFrameMk id="5" creationId="{29CB7DE0-3A4F-AB14-4129-EC80A2409EFF}"/>
          </ac:graphicFrameMkLst>
        </pc:graphicFrameChg>
      </pc:sldChg>
      <pc:sldChg chg="new del">
        <pc:chgData name="Angy Carolan (2509406)" userId="S::2509406@student.uwtsd.ac.uk::64beb714-7f15-4236-a44f-108d3153645d" providerId="AD" clId="Web-{79947DB9-16CB-4749-BB9C-79B1AB5B2AD9}" dt="2026-09-28T12:18:23.444" v="190"/>
        <pc:sldMkLst>
          <pc:docMk/>
          <pc:sldMk cId="134422529" sldId="261"/>
        </pc:sldMkLst>
      </pc:sldChg>
      <pc:sldChg chg="addSp delSp modSp new">
        <pc:chgData name="Angy Carolan (2509406)" userId="S::2509406@student.uwtsd.ac.uk::64beb714-7f15-4236-a44f-108d3153645d" providerId="AD" clId="Web-{79947DB9-16CB-4749-BB9C-79B1AB5B2AD9}" dt="2026-09-28T13:00:15.276" v="492" actId="20577"/>
        <pc:sldMkLst>
          <pc:docMk/>
          <pc:sldMk cId="989345609" sldId="261"/>
        </pc:sldMkLst>
        <pc:spChg chg="mod">
          <ac:chgData name="Angy Carolan (2509406)" userId="S::2509406@student.uwtsd.ac.uk::64beb714-7f15-4236-a44f-108d3153645d" providerId="AD" clId="Web-{79947DB9-16CB-4749-BB9C-79B1AB5B2AD9}" dt="2026-09-28T12:19:39.119" v="209" actId="20577"/>
          <ac:spMkLst>
            <pc:docMk/>
            <pc:sldMk cId="989345609" sldId="261"/>
            <ac:spMk id="2" creationId="{6E5455B7-D5AD-3A4E-61B0-D67FD6465F00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36.137" v="215"/>
          <ac:spMkLst>
            <pc:docMk/>
            <pc:sldMk cId="989345609" sldId="261"/>
            <ac:spMk id="3" creationId="{6306C8C2-7A49-F257-F74D-E13157B8F9D3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0:15.276" v="492" actId="20577"/>
          <ac:spMkLst>
            <pc:docMk/>
            <pc:sldMk cId="989345609" sldId="261"/>
            <ac:spMk id="4" creationId="{3484F6E4-D5C1-456D-70FD-2D30C861E88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51.840" v="216"/>
          <ac:spMkLst>
            <pc:docMk/>
            <pc:sldMk cId="989345609" sldId="261"/>
            <ac:spMk id="5" creationId="{9E55B23D-0345-35F6-AEA0-945D5DB59BFD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9:57.432" v="415"/>
          <ac:spMkLst>
            <pc:docMk/>
            <pc:sldMk cId="989345609" sldId="261"/>
            <ac:spMk id="6" creationId="{B3172CBC-B28C-406A-F76D-E2CE9557BD00}"/>
          </ac:spMkLst>
        </pc:spChg>
        <pc:graphicFrameChg chg="add del">
          <ac:chgData name="Angy Carolan (2509406)" userId="S::2509406@student.uwtsd.ac.uk::64beb714-7f15-4236-a44f-108d3153645d" providerId="AD" clId="Web-{79947DB9-16CB-4749-BB9C-79B1AB5B2AD9}" dt="2026-09-28T12:39:44.806" v="410"/>
          <ac:graphicFrameMkLst>
            <pc:docMk/>
            <pc:sldMk cId="989345609" sldId="261"/>
            <ac:graphicFrameMk id="8" creationId="{BA4C9538-04E0-30D1-EC67-4229AB492A6A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9:49.900" v="412"/>
          <ac:graphicFrameMkLst>
            <pc:docMk/>
            <pc:sldMk cId="989345609" sldId="261"/>
            <ac:graphicFrameMk id="10" creationId="{7A31B44E-E8B7-9415-0D1C-287948E11516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9:57.416" v="414"/>
          <ac:graphicFrameMkLst>
            <pc:docMk/>
            <pc:sldMk cId="989345609" sldId="261"/>
            <ac:graphicFrameMk id="12" creationId="{26E67849-26EA-4D44-B32A-C847F13FE4D4}"/>
          </ac:graphicFrameMkLst>
        </pc:graphicFrameChg>
        <pc:graphicFrameChg chg="add">
          <ac:chgData name="Angy Carolan (2509406)" userId="S::2509406@student.uwtsd.ac.uk::64beb714-7f15-4236-a44f-108d3153645d" providerId="AD" clId="Web-{79947DB9-16CB-4749-BB9C-79B1AB5B2AD9}" dt="2026-09-28T12:39:57.432" v="415"/>
          <ac:graphicFrameMkLst>
            <pc:docMk/>
            <pc:sldMk cId="989345609" sldId="261"/>
            <ac:graphicFrameMk id="14" creationId="{FCD5D188-F68C-3A3A-CA85-13DFC6E2AB3F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20.292" v="416"/>
        <pc:sldMkLst>
          <pc:docMk/>
          <pc:sldMk cId="236348176" sldId="262"/>
        </pc:sldMkLst>
        <pc:spChg chg="mo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2" creationId="{3429644F-17FD-BB05-0799-20C4C75E3170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3" creationId="{1297885E-5409-B537-F326-E8E2850DE7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1" creationId="{F68B3F68-107C-434F-AA38-110D5EA91B8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3" creationId="{AAD0DBB9-1A4B-4391-81D4-CB19F9AB918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5" creationId="{063BBA22-50EA-4C4D-BE05-F1CE4E63AA5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40:20.292" v="416"/>
          <ac:graphicFrameMkLst>
            <pc:docMk/>
            <pc:sldMk cId="236348176" sldId="262"/>
            <ac:graphicFrameMk id="5" creationId="{FBF354CD-E902-CC2F-0491-346DA787D14B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49.028" v="419"/>
        <pc:sldMkLst>
          <pc:docMk/>
          <pc:sldMk cId="4098950130" sldId="263"/>
        </pc:sldMkLst>
        <pc:spChg chg="mod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2" creationId="{EEC79525-3FD2-1FB2-6CE3-409FBB0FA9D1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40:49.028" v="419"/>
          <ac:spMkLst>
            <pc:docMk/>
            <pc:sldMk cId="4098950130" sldId="263"/>
            <ac:spMk id="3" creationId="{B00A975C-ACAB-127F-ACEE-41FBCFA20D4C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8" creationId="{B6CDA21F-E7AF-4C75-8395-33F58D5B0E4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15" creationId="{D5B0017B-2ECA-49AF-B397-DC140825DF8D}"/>
          </ac:spMkLst>
        </pc:spChg>
        <pc:grpChg chg="add del">
          <ac:chgData name="Angy Carolan (2509406)" userId="S::2509406@student.uwtsd.ac.uk::64beb714-7f15-4236-a44f-108d3153645d" providerId="AD" clId="Web-{79947DB9-16CB-4749-BB9C-79B1AB5B2AD9}" dt="2026-09-28T12:40:48.981" v="418"/>
          <ac:grpSpMkLst>
            <pc:docMk/>
            <pc:sldMk cId="4098950130" sldId="263"/>
            <ac:grpSpMk id="10" creationId="{AE1C45F0-260A-458C-96ED-C1F6D2151219}"/>
          </ac:grpSpMkLst>
        </pc:grpChg>
        <pc:graphicFrameChg chg="add">
          <ac:chgData name="Angy Carolan (2509406)" userId="S::2509406@student.uwtsd.ac.uk::64beb714-7f15-4236-a44f-108d3153645d" providerId="AD" clId="Web-{79947DB9-16CB-4749-BB9C-79B1AB5B2AD9}" dt="2026-09-28T12:40:49.028" v="419"/>
          <ac:graphicFrameMkLst>
            <pc:docMk/>
            <pc:sldMk cId="4098950130" sldId="263"/>
            <ac:graphicFrameMk id="5" creationId="{362A912D-9F2F-E4B5-C9C4-704794513666}"/>
          </ac:graphicFrameMkLst>
        </pc:graphicFrameChg>
        <pc:cxnChg chg="add del">
          <ac:chgData name="Angy Carolan (2509406)" userId="S::2509406@student.uwtsd.ac.uk::64beb714-7f15-4236-a44f-108d3153645d" providerId="AD" clId="Web-{79947DB9-16CB-4749-BB9C-79B1AB5B2AD9}" dt="2026-09-28T12:40:48.981" v="418"/>
          <ac:cxnSpMkLst>
            <pc:docMk/>
            <pc:sldMk cId="4098950130" sldId="263"/>
            <ac:cxnSpMk id="17" creationId="{6CF1BAF6-AD41-4082-B212-8A1F9A2E8779}"/>
          </ac:cxnSpMkLst>
        </pc:cxn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2:21.641" v="445" actId="20577"/>
        <pc:sldMkLst>
          <pc:docMk/>
          <pc:sldMk cId="2387385943" sldId="264"/>
        </pc:sldMkLst>
        <pc:spChg chg="mod">
          <ac:chgData name="Angy Carolan (2509406)" userId="S::2509406@student.uwtsd.ac.uk::64beb714-7f15-4236-a44f-108d3153645d" providerId="AD" clId="Web-{79947DB9-16CB-4749-BB9C-79B1AB5B2AD9}" dt="2026-09-28T12:41:34.858" v="427" actId="1076"/>
          <ac:spMkLst>
            <pc:docMk/>
            <pc:sldMk cId="2387385943" sldId="264"/>
            <ac:spMk id="2" creationId="{58A038AF-1E9E-D8D9-4A9C-245A1DFF00E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2:21.641" v="445" actId="20577"/>
          <ac:spMkLst>
            <pc:docMk/>
            <pc:sldMk cId="2387385943" sldId="264"/>
            <ac:spMk id="3" creationId="{EAE1B9BD-E87C-ABBC-73C4-71E8319F479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0" creationId="{DBC6133C-0615-4CE4-9132-37E609A9BDF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2" creationId="{169CC832-2974-4E8D-90ED-3E2941BA733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4" creationId="{55222F96-971A-4F90-B841-6BAB416C7AC1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6" creationId="{08980754-6F4B-43C9-B9BE-127B6BED658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8" creationId="{2C1BBA94-3F40-40AA-8BB9-E69E25E537C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0" creationId="{EDDBB197-D710-4A4F-A9CA-FD2177498BE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1" creationId="{975D1CFA-2CDB-4B64-BD9F-85744E8DA12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1:09.200" v="422"/>
          <ac:grpSpMkLst>
            <pc:docMk/>
            <pc:sldMk cId="2387385943" sldId="264"/>
            <ac:grpSpMk id="22" creationId="{25EE5136-01F1-466C-962D-BA9B4C6757AA}"/>
          </ac:grpSpMkLst>
        </pc:grpChg>
        <pc:picChg chg="add del">
          <ac:chgData name="Angy Carolan (2509406)" userId="S::2509406@student.uwtsd.ac.uk::64beb714-7f15-4236-a44f-108d3153645d" providerId="AD" clId="Web-{79947DB9-16CB-4749-BB9C-79B1AB5B2AD9}" dt="2026-09-28T12:41:09.169" v="421"/>
          <ac:picMkLst>
            <pc:docMk/>
            <pc:sldMk cId="2387385943" sldId="264"/>
            <ac:picMk id="7" creationId="{9A65D4A7-3D93-01E1-1F8B-AEE54A3C6C65}"/>
          </ac:picMkLst>
        </pc:picChg>
        <pc:picChg chg="add">
          <ac:chgData name="Angy Carolan (2509406)" userId="S::2509406@student.uwtsd.ac.uk::64beb714-7f15-4236-a44f-108d3153645d" providerId="AD" clId="Web-{79947DB9-16CB-4749-BB9C-79B1AB5B2AD9}" dt="2026-09-28T12:41:09.200" v="422"/>
          <ac:picMkLst>
            <pc:docMk/>
            <pc:sldMk cId="2387385943" sldId="264"/>
            <ac:picMk id="25" creationId="{7ECEB5AC-E461-4E73-FB77-EFF917E68CFB}"/>
          </ac:picMkLst>
        </pc:pic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3:05:16.460" v="533" actId="20577"/>
        <pc:sldMkLst>
          <pc:docMk/>
          <pc:sldMk cId="2316667887" sldId="265"/>
        </pc:sldMkLst>
        <pc:spChg chg="mo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" creationId="{D96875BF-6A96-7C31-F04C-6302999B660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5:16.460" v="533" actId="20577"/>
          <ac:spMkLst>
            <pc:docMk/>
            <pc:sldMk cId="2316667887" sldId="265"/>
            <ac:spMk id="3" creationId="{77C98CCD-E0B1-CD6C-45EB-D92A7F6FC11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8" creationId="{09588DA8-065E-4F6F-8EFD-43104AB2E0C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0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2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8" creationId="{38FAA1A1-D861-433F-88FA-1E9D6FD31D1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0" creationId="{8D71EDA1-87BF-4D5D-AB79-F346FD19278A}"/>
          </ac:spMkLst>
        </pc:sp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0:29.410" v="331"/>
        <pc:sldMkLst>
          <pc:docMk/>
          <pc:sldMk cId="4037494137" sldId="266"/>
        </pc:sldMkLst>
        <pc:spChg chg="mo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2" creationId="{A3C8A3E3-07E2-D316-DBC5-708B1E4C3A80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30:15.940" v="328"/>
          <ac:spMkLst>
            <pc:docMk/>
            <pc:sldMk cId="4037494137" sldId="266"/>
            <ac:spMk id="3" creationId="{E3C28F93-0602-3D50-D715-6E8B352EEC60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0" creationId="{BACC6370-2D7E-4714-9D71-7542949D7D5D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2" creationId="{F68B3F68-107C-434F-AA38-110D5EA91B8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4" creationId="{AAD0DBB9-1A4B-4391-81D4-CB19F9AB918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6" creationId="{063BBA22-50EA-4C4D-BE05-F1CE4E63AA5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8" creationId="{BCED4D40-4B67-4331-AC48-79B82B4A47D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9" creationId="{670CEDEF-4F34-412E-84EE-329C1E936AF5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0:29.410" v="331"/>
          <ac:graphicFrameMkLst>
            <pc:docMk/>
            <pc:sldMk cId="4037494137" sldId="266"/>
            <ac:graphicFrameMk id="5" creationId="{CFD17114-F144-EA41-DD15-23BB62E9CD1A}"/>
          </ac:graphicFrameMkLst>
        </pc:graphicFrame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2:44:14.629" v="453"/>
        <pc:sldMkLst>
          <pc:docMk/>
          <pc:sldMk cId="3360665005" sldId="267"/>
        </pc:sldMkLst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2" creationId="{4BBF7DD1-B7E1-7838-86BD-F19C2FDD3B1C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3" creationId="{1601A807-1A7A-9A1C-D0B9-075A9402B7B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8" creationId="{DBF61EA3-B236-439E-9C0B-340980D56BEE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14" creationId="{E659831F-0D9A-4C63-9EBB-8435B85A440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4:14.629" v="453"/>
          <ac:grpSpMkLst>
            <pc:docMk/>
            <pc:sldMk cId="3360665005" sldId="267"/>
            <ac:grpSpMk id="10" creationId="{28FAF094-D087-493F-8DF9-A486C2D6BBAA}"/>
          </ac:grpSpMkLst>
        </pc:grpChg>
      </pc:sldChg>
      <pc:sldChg chg="modSp new">
        <pc:chgData name="Angy Carolan (2509406)" userId="S::2509406@student.uwtsd.ac.uk::64beb714-7f15-4236-a44f-108d3153645d" providerId="AD" clId="Web-{79947DB9-16CB-4749-BB9C-79B1AB5B2AD9}" dt="2026-09-28T12:47:38.387" v="454" actId="20577"/>
        <pc:sldMkLst>
          <pc:docMk/>
          <pc:sldMk cId="1227442914" sldId="268"/>
        </pc:sldMkLst>
        <pc:spChg chg="mod">
          <ac:chgData name="Angy Carolan (2509406)" userId="S::2509406@student.uwtsd.ac.uk::64beb714-7f15-4236-a44f-108d3153645d" providerId="AD" clId="Web-{79947DB9-16CB-4749-BB9C-79B1AB5B2AD9}" dt="2026-09-28T12:35:01.764" v="383" actId="20577"/>
          <ac:spMkLst>
            <pc:docMk/>
            <pc:sldMk cId="1227442914" sldId="268"/>
            <ac:spMk id="2" creationId="{86D02E91-63A3-FBF3-BCF7-76B1C8FCEF3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7:38.387" v="454" actId="20577"/>
          <ac:spMkLst>
            <pc:docMk/>
            <pc:sldMk cId="1227442914" sldId="268"/>
            <ac:spMk id="3" creationId="{F829047B-A70B-1C8A-FBA3-D90151D080C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8C01E4-E512-4F23-80AF-4FF1BB22465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A06052-D1F0-42C8-B61E-72019992C0A0}">
      <dgm:prSet/>
      <dgm:spPr/>
      <dgm:t>
        <a:bodyPr/>
        <a:lstStyle/>
        <a:p>
          <a:r>
            <a:rPr lang="en-GB"/>
            <a:t>Shona is showing three main areas of concern:</a:t>
          </a:r>
          <a:endParaRPr lang="en-US"/>
        </a:p>
      </dgm:t>
    </dgm:pt>
    <dgm:pt modelId="{9E9B70D7-D71E-4B9E-9786-55F54F21DD99}" type="parTrans" cxnId="{F31B9193-6407-43C5-8477-FD7617667C81}">
      <dgm:prSet/>
      <dgm:spPr/>
      <dgm:t>
        <a:bodyPr/>
        <a:lstStyle/>
        <a:p>
          <a:endParaRPr lang="en-US"/>
        </a:p>
      </dgm:t>
    </dgm:pt>
    <dgm:pt modelId="{7BD16335-5964-40C6-93F2-6A156956EF36}" type="sibTrans" cxnId="{F31B9193-6407-43C5-8477-FD7617667C81}">
      <dgm:prSet/>
      <dgm:spPr/>
      <dgm:t>
        <a:bodyPr/>
        <a:lstStyle/>
        <a:p>
          <a:endParaRPr lang="en-US"/>
        </a:p>
      </dgm:t>
    </dgm:pt>
    <dgm:pt modelId="{B3AC53E2-4F9E-4873-B254-2B19F0493797}">
      <dgm:prSet/>
      <dgm:spPr/>
      <dgm:t>
        <a:bodyPr/>
        <a:lstStyle/>
        <a:p>
          <a:r>
            <a:rPr lang="en-GB"/>
            <a:t>Emotional</a:t>
          </a:r>
          <a:endParaRPr lang="en-US"/>
        </a:p>
      </dgm:t>
    </dgm:pt>
    <dgm:pt modelId="{C2F4307A-C461-43B3-ACBF-0CBA482F1ABF}" type="parTrans" cxnId="{12322056-8E9E-492D-BA25-7E293D49A28B}">
      <dgm:prSet/>
      <dgm:spPr/>
      <dgm:t>
        <a:bodyPr/>
        <a:lstStyle/>
        <a:p>
          <a:endParaRPr lang="en-US"/>
        </a:p>
      </dgm:t>
    </dgm:pt>
    <dgm:pt modelId="{58A0C60E-8805-48F9-8A3A-981F26485595}" type="sibTrans" cxnId="{12322056-8E9E-492D-BA25-7E293D49A28B}">
      <dgm:prSet/>
      <dgm:spPr/>
      <dgm:t>
        <a:bodyPr/>
        <a:lstStyle/>
        <a:p>
          <a:endParaRPr lang="en-US"/>
        </a:p>
      </dgm:t>
    </dgm:pt>
    <dgm:pt modelId="{D0884D1E-69A8-4E36-8687-3D3338A5B7BD}">
      <dgm:prSet/>
      <dgm:spPr/>
      <dgm:t>
        <a:bodyPr/>
        <a:lstStyle/>
        <a:p>
          <a:r>
            <a:rPr lang="en-GB"/>
            <a:t>Anxiety when separated from carers </a:t>
          </a:r>
          <a:endParaRPr lang="en-US"/>
        </a:p>
      </dgm:t>
    </dgm:pt>
    <dgm:pt modelId="{73B897E7-D156-4DAB-8E59-6137AED7E8E5}" type="parTrans" cxnId="{DD4B22E8-2477-43DF-8845-ED1EFE2EA99C}">
      <dgm:prSet/>
      <dgm:spPr/>
      <dgm:t>
        <a:bodyPr/>
        <a:lstStyle/>
        <a:p>
          <a:endParaRPr lang="en-US"/>
        </a:p>
      </dgm:t>
    </dgm:pt>
    <dgm:pt modelId="{B35225EB-8011-4895-A754-F1CA0717BFFC}" type="sibTrans" cxnId="{DD4B22E8-2477-43DF-8845-ED1EFE2EA99C}">
      <dgm:prSet/>
      <dgm:spPr/>
      <dgm:t>
        <a:bodyPr/>
        <a:lstStyle/>
        <a:p>
          <a:endParaRPr lang="en-US"/>
        </a:p>
      </dgm:t>
    </dgm:pt>
    <dgm:pt modelId="{5F0DEB7B-DC10-4EBB-8F5F-75646EBC4827}">
      <dgm:prSet/>
      <dgm:spPr/>
      <dgm:t>
        <a:bodyPr/>
        <a:lstStyle/>
        <a:p>
          <a:r>
            <a:rPr lang="en-GB"/>
            <a:t>May need reassurance and emotional security </a:t>
          </a:r>
          <a:endParaRPr lang="en-US"/>
        </a:p>
      </dgm:t>
    </dgm:pt>
    <dgm:pt modelId="{3F78C8B1-D005-45B5-8816-88672B9516E9}" type="parTrans" cxnId="{F7F5557F-E0BA-4847-AAAC-9D32F8346A8B}">
      <dgm:prSet/>
      <dgm:spPr/>
      <dgm:t>
        <a:bodyPr/>
        <a:lstStyle/>
        <a:p>
          <a:endParaRPr lang="en-US"/>
        </a:p>
      </dgm:t>
    </dgm:pt>
    <dgm:pt modelId="{AAF8193D-6B66-4415-A088-4531F97D9183}" type="sibTrans" cxnId="{F7F5557F-E0BA-4847-AAAC-9D32F8346A8B}">
      <dgm:prSet/>
      <dgm:spPr/>
      <dgm:t>
        <a:bodyPr/>
        <a:lstStyle/>
        <a:p>
          <a:endParaRPr lang="en-US"/>
        </a:p>
      </dgm:t>
    </dgm:pt>
    <dgm:pt modelId="{8CC440B2-AB88-4A0D-932E-90F5EE7ACC0A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3889B2E1-F3A9-46D8-BD2E-C7DC05E56E4A}" type="parTrans" cxnId="{F2816FE1-F8C6-4422-B634-B120F3F90F42}">
      <dgm:prSet/>
      <dgm:spPr/>
      <dgm:t>
        <a:bodyPr/>
        <a:lstStyle/>
        <a:p>
          <a:endParaRPr lang="en-US"/>
        </a:p>
      </dgm:t>
    </dgm:pt>
    <dgm:pt modelId="{54F3104C-D8F8-4289-9F30-0DFC6F393A69}" type="sibTrans" cxnId="{F2816FE1-F8C6-4422-B634-B120F3F90F42}">
      <dgm:prSet/>
      <dgm:spPr/>
      <dgm:t>
        <a:bodyPr/>
        <a:lstStyle/>
        <a:p>
          <a:endParaRPr lang="en-US"/>
        </a:p>
      </dgm:t>
    </dgm:pt>
    <dgm:pt modelId="{33D9A31C-E7A1-4E1D-B42F-5BED390D910E}">
      <dgm:prSet/>
      <dgm:spPr/>
      <dgm:t>
        <a:bodyPr/>
        <a:lstStyle/>
        <a:p>
          <a:r>
            <a:rPr lang="en-GB"/>
            <a:t>Limited verbal communication </a:t>
          </a:r>
          <a:endParaRPr lang="en-US"/>
        </a:p>
      </dgm:t>
    </dgm:pt>
    <dgm:pt modelId="{E6475BA3-B093-4EA3-AD74-B78A0D290EF5}" type="parTrans" cxnId="{D933B44D-73CA-419D-AD8F-BDA2A9C17451}">
      <dgm:prSet/>
      <dgm:spPr/>
      <dgm:t>
        <a:bodyPr/>
        <a:lstStyle/>
        <a:p>
          <a:endParaRPr lang="en-US"/>
        </a:p>
      </dgm:t>
    </dgm:pt>
    <dgm:pt modelId="{B93F3143-1249-4DB6-B0FA-83B0399475F9}" type="sibTrans" cxnId="{D933B44D-73CA-419D-AD8F-BDA2A9C17451}">
      <dgm:prSet/>
      <dgm:spPr/>
      <dgm:t>
        <a:bodyPr/>
        <a:lstStyle/>
        <a:p>
          <a:endParaRPr lang="en-US"/>
        </a:p>
      </dgm:t>
    </dgm:pt>
    <dgm:pt modelId="{1C7BEEB8-46C4-4BF2-B63D-D1B0CA6B4647}">
      <dgm:prSet/>
      <dgm:spPr/>
      <dgm:t>
        <a:bodyPr/>
        <a:lstStyle/>
        <a:p>
          <a:r>
            <a:rPr lang="en-GB"/>
            <a:t>May find it difficult to express feelings and needs </a:t>
          </a:r>
          <a:endParaRPr lang="en-US"/>
        </a:p>
      </dgm:t>
    </dgm:pt>
    <dgm:pt modelId="{657129C8-83B0-492D-BD05-F43F5B2659D4}" type="parTrans" cxnId="{B5AA3449-B62D-4857-8954-66A5259383E7}">
      <dgm:prSet/>
      <dgm:spPr/>
      <dgm:t>
        <a:bodyPr/>
        <a:lstStyle/>
        <a:p>
          <a:endParaRPr lang="en-US"/>
        </a:p>
      </dgm:t>
    </dgm:pt>
    <dgm:pt modelId="{E4332920-751C-4CD9-BBD8-C81E9AE2B08C}" type="sibTrans" cxnId="{B5AA3449-B62D-4857-8954-66A5259383E7}">
      <dgm:prSet/>
      <dgm:spPr/>
      <dgm:t>
        <a:bodyPr/>
        <a:lstStyle/>
        <a:p>
          <a:endParaRPr lang="en-US"/>
        </a:p>
      </dgm:t>
    </dgm:pt>
    <dgm:pt modelId="{8412F829-5380-4769-8B51-E6C7BC836892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BBD9FB8B-F0A4-408C-937B-75F83E3763C4}" type="parTrans" cxnId="{1D1675DA-077E-41DD-9BD0-80C136B5E45B}">
      <dgm:prSet/>
      <dgm:spPr/>
      <dgm:t>
        <a:bodyPr/>
        <a:lstStyle/>
        <a:p>
          <a:endParaRPr lang="en-US"/>
        </a:p>
      </dgm:t>
    </dgm:pt>
    <dgm:pt modelId="{04C9F289-8589-491C-8302-37F385C6AD8A}" type="sibTrans" cxnId="{1D1675DA-077E-41DD-9BD0-80C136B5E45B}">
      <dgm:prSet/>
      <dgm:spPr/>
      <dgm:t>
        <a:bodyPr/>
        <a:lstStyle/>
        <a:p>
          <a:endParaRPr lang="en-US"/>
        </a:p>
      </dgm:t>
    </dgm:pt>
    <dgm:pt modelId="{017E1D52-A524-4300-A7FE-1654DF9F26C8}">
      <dgm:prSet/>
      <dgm:spPr/>
      <dgm:t>
        <a:bodyPr/>
        <a:lstStyle/>
        <a:p>
          <a:r>
            <a:rPr lang="en-GB"/>
            <a:t>Difficulty engaging in group play </a:t>
          </a:r>
          <a:endParaRPr lang="en-US"/>
        </a:p>
      </dgm:t>
    </dgm:pt>
    <dgm:pt modelId="{38D8F7BB-FB99-4655-A44D-0407D5AD4D91}" type="parTrans" cxnId="{51A2C6FC-2CC2-49EF-8048-6D4E53AC9E2F}">
      <dgm:prSet/>
      <dgm:spPr/>
      <dgm:t>
        <a:bodyPr/>
        <a:lstStyle/>
        <a:p>
          <a:endParaRPr lang="en-US"/>
        </a:p>
      </dgm:t>
    </dgm:pt>
    <dgm:pt modelId="{F3F4B483-F90E-4A40-AD92-951FFB084CBD}" type="sibTrans" cxnId="{51A2C6FC-2CC2-49EF-8048-6D4E53AC9E2F}">
      <dgm:prSet/>
      <dgm:spPr/>
      <dgm:t>
        <a:bodyPr/>
        <a:lstStyle/>
        <a:p>
          <a:endParaRPr lang="en-US"/>
        </a:p>
      </dgm:t>
    </dgm:pt>
    <dgm:pt modelId="{B5C7B6D1-F359-4596-993F-EB476652F26F}">
      <dgm:prSet/>
      <dgm:spPr/>
      <dgm:t>
        <a:bodyPr/>
        <a:lstStyle/>
        <a:p>
          <a:r>
            <a:rPr lang="en-GB"/>
            <a:t>May need support to develop confidence with peers </a:t>
          </a:r>
          <a:endParaRPr lang="en-US"/>
        </a:p>
      </dgm:t>
    </dgm:pt>
    <dgm:pt modelId="{01D218DC-FE8A-4074-A16E-BBD8A6A45B32}" type="parTrans" cxnId="{0B8FAB8D-B6A0-43DE-A053-AD0EF2E04D87}">
      <dgm:prSet/>
      <dgm:spPr/>
      <dgm:t>
        <a:bodyPr/>
        <a:lstStyle/>
        <a:p>
          <a:endParaRPr lang="en-US"/>
        </a:p>
      </dgm:t>
    </dgm:pt>
    <dgm:pt modelId="{9E740542-2231-4A1A-9EDA-85E1D7DE7138}" type="sibTrans" cxnId="{0B8FAB8D-B6A0-43DE-A053-AD0EF2E04D87}">
      <dgm:prSet/>
      <dgm:spPr/>
      <dgm:t>
        <a:bodyPr/>
        <a:lstStyle/>
        <a:p>
          <a:endParaRPr lang="en-US"/>
        </a:p>
      </dgm:t>
    </dgm:pt>
    <dgm:pt modelId="{4B07D246-3384-41E4-8E47-CB100413312E}">
      <dgm:prSet/>
      <dgm:spPr/>
      <dgm:t>
        <a:bodyPr/>
        <a:lstStyle/>
        <a:p>
          <a:r>
            <a:rPr lang="en-GB"/>
            <a:t>Important:</a:t>
          </a:r>
          <a:br>
            <a:rPr lang="en-GB"/>
          </a:br>
          <a:r>
            <a:rPr lang="en-GB"/>
            <a:t> These behaviours should not automatically be interpreted as an attachment disorder.</a:t>
          </a:r>
          <a:endParaRPr lang="en-US"/>
        </a:p>
      </dgm:t>
    </dgm:pt>
    <dgm:pt modelId="{834F89D0-49A6-4ABF-AE8B-56038F158BD5}" type="parTrans" cxnId="{0D5CD17A-EDEA-46C1-ACE3-478E0816BA8C}">
      <dgm:prSet/>
      <dgm:spPr/>
      <dgm:t>
        <a:bodyPr/>
        <a:lstStyle/>
        <a:p>
          <a:endParaRPr lang="en-US"/>
        </a:p>
      </dgm:t>
    </dgm:pt>
    <dgm:pt modelId="{4713E740-0BAA-4CE6-BBBC-08926F894A59}" type="sibTrans" cxnId="{0D5CD17A-EDEA-46C1-ACE3-478E0816BA8C}">
      <dgm:prSet/>
      <dgm:spPr/>
      <dgm:t>
        <a:bodyPr/>
        <a:lstStyle/>
        <a:p>
          <a:endParaRPr lang="en-US"/>
        </a:p>
      </dgm:t>
    </dgm:pt>
    <dgm:pt modelId="{13413286-6842-4B50-80B8-F97DC02ACE6F}">
      <dgm:prSet/>
      <dgm:spPr/>
      <dgm:t>
        <a:bodyPr/>
        <a:lstStyle/>
        <a:p>
          <a:r>
            <a:rPr lang="en-GB"/>
            <a:t>A practitioner should consider Shona's individual circumstances and wider developmental needs (NICE, 2012).</a:t>
          </a:r>
          <a:endParaRPr lang="en-US"/>
        </a:p>
      </dgm:t>
    </dgm:pt>
    <dgm:pt modelId="{47A7CBA3-0386-43B7-89E9-F6D306A3E5A6}" type="parTrans" cxnId="{FBCB5D26-F416-436D-A86D-322B54584FA4}">
      <dgm:prSet/>
      <dgm:spPr/>
      <dgm:t>
        <a:bodyPr/>
        <a:lstStyle/>
        <a:p>
          <a:endParaRPr lang="en-US"/>
        </a:p>
      </dgm:t>
    </dgm:pt>
    <dgm:pt modelId="{B8C50289-F7B0-482A-ABC8-5A65D1F90670}" type="sibTrans" cxnId="{FBCB5D26-F416-436D-A86D-322B54584FA4}">
      <dgm:prSet/>
      <dgm:spPr/>
      <dgm:t>
        <a:bodyPr/>
        <a:lstStyle/>
        <a:p>
          <a:endParaRPr lang="en-US"/>
        </a:p>
      </dgm:t>
    </dgm:pt>
    <dgm:pt modelId="{657C1604-AAFE-4B31-A382-75DC722649EA}" type="pres">
      <dgm:prSet presAssocID="{428C01E4-E512-4F23-80AF-4FF1BB22465C}" presName="diagram" presStyleCnt="0">
        <dgm:presLayoutVars>
          <dgm:dir/>
          <dgm:resizeHandles val="exact"/>
        </dgm:presLayoutVars>
      </dgm:prSet>
      <dgm:spPr/>
    </dgm:pt>
    <dgm:pt modelId="{3F0DDDDF-AD98-4801-B375-8C5F2832E77A}" type="pres">
      <dgm:prSet presAssocID="{BEA06052-D1F0-42C8-B61E-72019992C0A0}" presName="node" presStyleLbl="node1" presStyleIdx="0" presStyleCnt="12">
        <dgm:presLayoutVars>
          <dgm:bulletEnabled val="1"/>
        </dgm:presLayoutVars>
      </dgm:prSet>
      <dgm:spPr/>
    </dgm:pt>
    <dgm:pt modelId="{97BFF660-951D-4353-AFD0-C857E4A3257A}" type="pres">
      <dgm:prSet presAssocID="{7BD16335-5964-40C6-93F2-6A156956EF36}" presName="sibTrans" presStyleCnt="0"/>
      <dgm:spPr/>
    </dgm:pt>
    <dgm:pt modelId="{DBA795AF-79C8-4AF4-83D1-517350A5388D}" type="pres">
      <dgm:prSet presAssocID="{B3AC53E2-4F9E-4873-B254-2B19F0493797}" presName="node" presStyleLbl="node1" presStyleIdx="1" presStyleCnt="12">
        <dgm:presLayoutVars>
          <dgm:bulletEnabled val="1"/>
        </dgm:presLayoutVars>
      </dgm:prSet>
      <dgm:spPr/>
    </dgm:pt>
    <dgm:pt modelId="{576C7F42-E384-4418-A1CA-45657BC89461}" type="pres">
      <dgm:prSet presAssocID="{58A0C60E-8805-48F9-8A3A-981F26485595}" presName="sibTrans" presStyleCnt="0"/>
      <dgm:spPr/>
    </dgm:pt>
    <dgm:pt modelId="{25402160-D1E2-4837-BEB8-E616707C4300}" type="pres">
      <dgm:prSet presAssocID="{D0884D1E-69A8-4E36-8687-3D3338A5B7BD}" presName="node" presStyleLbl="node1" presStyleIdx="2" presStyleCnt="12">
        <dgm:presLayoutVars>
          <dgm:bulletEnabled val="1"/>
        </dgm:presLayoutVars>
      </dgm:prSet>
      <dgm:spPr/>
    </dgm:pt>
    <dgm:pt modelId="{18481DD2-DF9E-4372-B39E-2BB736A3D057}" type="pres">
      <dgm:prSet presAssocID="{B35225EB-8011-4895-A754-F1CA0717BFFC}" presName="sibTrans" presStyleCnt="0"/>
      <dgm:spPr/>
    </dgm:pt>
    <dgm:pt modelId="{5C7C0378-CD56-4F0B-9B4B-ED62E5E28834}" type="pres">
      <dgm:prSet presAssocID="{5F0DEB7B-DC10-4EBB-8F5F-75646EBC4827}" presName="node" presStyleLbl="node1" presStyleIdx="3" presStyleCnt="12">
        <dgm:presLayoutVars>
          <dgm:bulletEnabled val="1"/>
        </dgm:presLayoutVars>
      </dgm:prSet>
      <dgm:spPr/>
    </dgm:pt>
    <dgm:pt modelId="{D6619F7D-9A35-4B60-9B6A-28E5645135D5}" type="pres">
      <dgm:prSet presAssocID="{AAF8193D-6B66-4415-A088-4531F97D9183}" presName="sibTrans" presStyleCnt="0"/>
      <dgm:spPr/>
    </dgm:pt>
    <dgm:pt modelId="{49745C47-A6D1-4881-BB01-5135ECF37BCF}" type="pres">
      <dgm:prSet presAssocID="{8CC440B2-AB88-4A0D-932E-90F5EE7ACC0A}" presName="node" presStyleLbl="node1" presStyleIdx="4" presStyleCnt="12">
        <dgm:presLayoutVars>
          <dgm:bulletEnabled val="1"/>
        </dgm:presLayoutVars>
      </dgm:prSet>
      <dgm:spPr/>
    </dgm:pt>
    <dgm:pt modelId="{D0BD9DE5-CC7B-46F2-809D-754FE3A032F3}" type="pres">
      <dgm:prSet presAssocID="{54F3104C-D8F8-4289-9F30-0DFC6F393A69}" presName="sibTrans" presStyleCnt="0"/>
      <dgm:spPr/>
    </dgm:pt>
    <dgm:pt modelId="{BFEC5AE4-15F8-43E8-ADAA-40A72FC46511}" type="pres">
      <dgm:prSet presAssocID="{33D9A31C-E7A1-4E1D-B42F-5BED390D910E}" presName="node" presStyleLbl="node1" presStyleIdx="5" presStyleCnt="12">
        <dgm:presLayoutVars>
          <dgm:bulletEnabled val="1"/>
        </dgm:presLayoutVars>
      </dgm:prSet>
      <dgm:spPr/>
    </dgm:pt>
    <dgm:pt modelId="{B3502D22-4539-4904-9A1F-05623AE4D8DA}" type="pres">
      <dgm:prSet presAssocID="{B93F3143-1249-4DB6-B0FA-83B0399475F9}" presName="sibTrans" presStyleCnt="0"/>
      <dgm:spPr/>
    </dgm:pt>
    <dgm:pt modelId="{974E9946-7E89-42A7-8E4C-88A7844E8503}" type="pres">
      <dgm:prSet presAssocID="{1C7BEEB8-46C4-4BF2-B63D-D1B0CA6B4647}" presName="node" presStyleLbl="node1" presStyleIdx="6" presStyleCnt="12">
        <dgm:presLayoutVars>
          <dgm:bulletEnabled val="1"/>
        </dgm:presLayoutVars>
      </dgm:prSet>
      <dgm:spPr/>
    </dgm:pt>
    <dgm:pt modelId="{945B51B5-4462-4C30-B392-4CFF9E75B69D}" type="pres">
      <dgm:prSet presAssocID="{E4332920-751C-4CD9-BBD8-C81E9AE2B08C}" presName="sibTrans" presStyleCnt="0"/>
      <dgm:spPr/>
    </dgm:pt>
    <dgm:pt modelId="{CF57F2B1-BBC8-4551-B6A8-B004C11E4CD8}" type="pres">
      <dgm:prSet presAssocID="{8412F829-5380-4769-8B51-E6C7BC836892}" presName="node" presStyleLbl="node1" presStyleIdx="7" presStyleCnt="12">
        <dgm:presLayoutVars>
          <dgm:bulletEnabled val="1"/>
        </dgm:presLayoutVars>
      </dgm:prSet>
      <dgm:spPr/>
    </dgm:pt>
    <dgm:pt modelId="{176D6D05-F0EE-42E1-AC84-6E7A7971E59E}" type="pres">
      <dgm:prSet presAssocID="{04C9F289-8589-491C-8302-37F385C6AD8A}" presName="sibTrans" presStyleCnt="0"/>
      <dgm:spPr/>
    </dgm:pt>
    <dgm:pt modelId="{60273116-B12A-404C-9F7E-A4C780A8BFCC}" type="pres">
      <dgm:prSet presAssocID="{017E1D52-A524-4300-A7FE-1654DF9F26C8}" presName="node" presStyleLbl="node1" presStyleIdx="8" presStyleCnt="12">
        <dgm:presLayoutVars>
          <dgm:bulletEnabled val="1"/>
        </dgm:presLayoutVars>
      </dgm:prSet>
      <dgm:spPr/>
    </dgm:pt>
    <dgm:pt modelId="{C4F7E02D-9542-4A06-8408-9CC30EAF8594}" type="pres">
      <dgm:prSet presAssocID="{F3F4B483-F90E-4A40-AD92-951FFB084CBD}" presName="sibTrans" presStyleCnt="0"/>
      <dgm:spPr/>
    </dgm:pt>
    <dgm:pt modelId="{74F08665-D581-44A1-86A4-997AEF65BEE5}" type="pres">
      <dgm:prSet presAssocID="{B5C7B6D1-F359-4596-993F-EB476652F26F}" presName="node" presStyleLbl="node1" presStyleIdx="9" presStyleCnt="12">
        <dgm:presLayoutVars>
          <dgm:bulletEnabled val="1"/>
        </dgm:presLayoutVars>
      </dgm:prSet>
      <dgm:spPr/>
    </dgm:pt>
    <dgm:pt modelId="{43C067D2-49BE-4605-A7C8-C1BE626F1C98}" type="pres">
      <dgm:prSet presAssocID="{9E740542-2231-4A1A-9EDA-85E1D7DE7138}" presName="sibTrans" presStyleCnt="0"/>
      <dgm:spPr/>
    </dgm:pt>
    <dgm:pt modelId="{43AE6F08-BF7C-415C-842B-2A70B024BAB4}" type="pres">
      <dgm:prSet presAssocID="{4B07D246-3384-41E4-8E47-CB100413312E}" presName="node" presStyleLbl="node1" presStyleIdx="10" presStyleCnt="12">
        <dgm:presLayoutVars>
          <dgm:bulletEnabled val="1"/>
        </dgm:presLayoutVars>
      </dgm:prSet>
      <dgm:spPr/>
    </dgm:pt>
    <dgm:pt modelId="{F431F28E-A5A3-444E-8264-B2B638050D6A}" type="pres">
      <dgm:prSet presAssocID="{4713E740-0BAA-4CE6-BBBC-08926F894A59}" presName="sibTrans" presStyleCnt="0"/>
      <dgm:spPr/>
    </dgm:pt>
    <dgm:pt modelId="{3F24E050-1E8A-4EBD-89D9-3AA6EABCDBC0}" type="pres">
      <dgm:prSet presAssocID="{13413286-6842-4B50-80B8-F97DC02ACE6F}" presName="node" presStyleLbl="node1" presStyleIdx="11" presStyleCnt="12">
        <dgm:presLayoutVars>
          <dgm:bulletEnabled val="1"/>
        </dgm:presLayoutVars>
      </dgm:prSet>
      <dgm:spPr/>
    </dgm:pt>
  </dgm:ptLst>
  <dgm:cxnLst>
    <dgm:cxn modelId="{F9C9EC24-64A0-4230-B9C8-340F6855FD02}" type="presOf" srcId="{8CC440B2-AB88-4A0D-932E-90F5EE7ACC0A}" destId="{49745C47-A6D1-4881-BB01-5135ECF37BCF}" srcOrd="0" destOrd="0" presId="urn:microsoft.com/office/officeart/2005/8/layout/default"/>
    <dgm:cxn modelId="{FBCB5D26-F416-436D-A86D-322B54584FA4}" srcId="{428C01E4-E512-4F23-80AF-4FF1BB22465C}" destId="{13413286-6842-4B50-80B8-F97DC02ACE6F}" srcOrd="11" destOrd="0" parTransId="{47A7CBA3-0386-43B7-89E9-F6D306A3E5A6}" sibTransId="{B8C50289-F7B0-482A-ABC8-5A65D1F90670}"/>
    <dgm:cxn modelId="{77A4AC3D-4E81-421E-BF54-1B1397A457B3}" type="presOf" srcId="{5F0DEB7B-DC10-4EBB-8F5F-75646EBC4827}" destId="{5C7C0378-CD56-4F0B-9B4B-ED62E5E28834}" srcOrd="0" destOrd="0" presId="urn:microsoft.com/office/officeart/2005/8/layout/default"/>
    <dgm:cxn modelId="{B5AA3449-B62D-4857-8954-66A5259383E7}" srcId="{428C01E4-E512-4F23-80AF-4FF1BB22465C}" destId="{1C7BEEB8-46C4-4BF2-B63D-D1B0CA6B4647}" srcOrd="6" destOrd="0" parTransId="{657129C8-83B0-492D-BD05-F43F5B2659D4}" sibTransId="{E4332920-751C-4CD9-BBD8-C81E9AE2B08C}"/>
    <dgm:cxn modelId="{D933B44D-73CA-419D-AD8F-BDA2A9C17451}" srcId="{428C01E4-E512-4F23-80AF-4FF1BB22465C}" destId="{33D9A31C-E7A1-4E1D-B42F-5BED390D910E}" srcOrd="5" destOrd="0" parTransId="{E6475BA3-B093-4EA3-AD74-B78A0D290EF5}" sibTransId="{B93F3143-1249-4DB6-B0FA-83B0399475F9}"/>
    <dgm:cxn modelId="{B0DBDB4D-F017-4789-B616-5549BCE931C3}" type="presOf" srcId="{BEA06052-D1F0-42C8-B61E-72019992C0A0}" destId="{3F0DDDDF-AD98-4801-B375-8C5F2832E77A}" srcOrd="0" destOrd="0" presId="urn:microsoft.com/office/officeart/2005/8/layout/default"/>
    <dgm:cxn modelId="{12322056-8E9E-492D-BA25-7E293D49A28B}" srcId="{428C01E4-E512-4F23-80AF-4FF1BB22465C}" destId="{B3AC53E2-4F9E-4873-B254-2B19F0493797}" srcOrd="1" destOrd="0" parTransId="{C2F4307A-C461-43B3-ACBF-0CBA482F1ABF}" sibTransId="{58A0C60E-8805-48F9-8A3A-981F26485595}"/>
    <dgm:cxn modelId="{A30F9579-CC72-4A88-821E-CF93775B7FA1}" type="presOf" srcId="{1C7BEEB8-46C4-4BF2-B63D-D1B0CA6B4647}" destId="{974E9946-7E89-42A7-8E4C-88A7844E8503}" srcOrd="0" destOrd="0" presId="urn:microsoft.com/office/officeart/2005/8/layout/default"/>
    <dgm:cxn modelId="{FF50BC79-5C33-42FF-B36D-78ED9C5DF852}" type="presOf" srcId="{D0884D1E-69A8-4E36-8687-3D3338A5B7BD}" destId="{25402160-D1E2-4837-BEB8-E616707C4300}" srcOrd="0" destOrd="0" presId="urn:microsoft.com/office/officeart/2005/8/layout/default"/>
    <dgm:cxn modelId="{0D5CD17A-EDEA-46C1-ACE3-478E0816BA8C}" srcId="{428C01E4-E512-4F23-80AF-4FF1BB22465C}" destId="{4B07D246-3384-41E4-8E47-CB100413312E}" srcOrd="10" destOrd="0" parTransId="{834F89D0-49A6-4ABF-AE8B-56038F158BD5}" sibTransId="{4713E740-0BAA-4CE6-BBBC-08926F894A59}"/>
    <dgm:cxn modelId="{F7F5557F-E0BA-4847-AAAC-9D32F8346A8B}" srcId="{428C01E4-E512-4F23-80AF-4FF1BB22465C}" destId="{5F0DEB7B-DC10-4EBB-8F5F-75646EBC4827}" srcOrd="3" destOrd="0" parTransId="{3F78C8B1-D005-45B5-8816-88672B9516E9}" sibTransId="{AAF8193D-6B66-4415-A088-4531F97D9183}"/>
    <dgm:cxn modelId="{4D233886-9FC4-4597-A44B-26C853C3E516}" type="presOf" srcId="{428C01E4-E512-4F23-80AF-4FF1BB22465C}" destId="{657C1604-AAFE-4B31-A382-75DC722649EA}" srcOrd="0" destOrd="0" presId="urn:microsoft.com/office/officeart/2005/8/layout/default"/>
    <dgm:cxn modelId="{0B8FAB8D-B6A0-43DE-A053-AD0EF2E04D87}" srcId="{428C01E4-E512-4F23-80AF-4FF1BB22465C}" destId="{B5C7B6D1-F359-4596-993F-EB476652F26F}" srcOrd="9" destOrd="0" parTransId="{01D218DC-FE8A-4074-A16E-BBD8A6A45B32}" sibTransId="{9E740542-2231-4A1A-9EDA-85E1D7DE7138}"/>
    <dgm:cxn modelId="{F31B9193-6407-43C5-8477-FD7617667C81}" srcId="{428C01E4-E512-4F23-80AF-4FF1BB22465C}" destId="{BEA06052-D1F0-42C8-B61E-72019992C0A0}" srcOrd="0" destOrd="0" parTransId="{9E9B70D7-D71E-4B9E-9786-55F54F21DD99}" sibTransId="{7BD16335-5964-40C6-93F2-6A156956EF36}"/>
    <dgm:cxn modelId="{BBA734A7-734A-4BE4-9237-FBC91D919D06}" type="presOf" srcId="{13413286-6842-4B50-80B8-F97DC02ACE6F}" destId="{3F24E050-1E8A-4EBD-89D9-3AA6EABCDBC0}" srcOrd="0" destOrd="0" presId="urn:microsoft.com/office/officeart/2005/8/layout/default"/>
    <dgm:cxn modelId="{710568A7-7847-4558-A6AA-395033B9AE5C}" type="presOf" srcId="{33D9A31C-E7A1-4E1D-B42F-5BED390D910E}" destId="{BFEC5AE4-15F8-43E8-ADAA-40A72FC46511}" srcOrd="0" destOrd="0" presId="urn:microsoft.com/office/officeart/2005/8/layout/default"/>
    <dgm:cxn modelId="{1F69A1A9-E911-4D36-A13F-8EB0A0DC24F5}" type="presOf" srcId="{B5C7B6D1-F359-4596-993F-EB476652F26F}" destId="{74F08665-D581-44A1-86A4-997AEF65BEE5}" srcOrd="0" destOrd="0" presId="urn:microsoft.com/office/officeart/2005/8/layout/default"/>
    <dgm:cxn modelId="{7CB133AA-CF59-4EF2-9E3F-3AC7DEDBC4B8}" type="presOf" srcId="{B3AC53E2-4F9E-4873-B254-2B19F0493797}" destId="{DBA795AF-79C8-4AF4-83D1-517350A5388D}" srcOrd="0" destOrd="0" presId="urn:microsoft.com/office/officeart/2005/8/layout/default"/>
    <dgm:cxn modelId="{1D1675DA-077E-41DD-9BD0-80C136B5E45B}" srcId="{428C01E4-E512-4F23-80AF-4FF1BB22465C}" destId="{8412F829-5380-4769-8B51-E6C7BC836892}" srcOrd="7" destOrd="0" parTransId="{BBD9FB8B-F0A4-408C-937B-75F83E3763C4}" sibTransId="{04C9F289-8589-491C-8302-37F385C6AD8A}"/>
    <dgm:cxn modelId="{F2816FE1-F8C6-4422-B634-B120F3F90F42}" srcId="{428C01E4-E512-4F23-80AF-4FF1BB22465C}" destId="{8CC440B2-AB88-4A0D-932E-90F5EE7ACC0A}" srcOrd="4" destOrd="0" parTransId="{3889B2E1-F3A9-46D8-BD2E-C7DC05E56E4A}" sibTransId="{54F3104C-D8F8-4289-9F30-0DFC6F393A69}"/>
    <dgm:cxn modelId="{DD4B22E8-2477-43DF-8845-ED1EFE2EA99C}" srcId="{428C01E4-E512-4F23-80AF-4FF1BB22465C}" destId="{D0884D1E-69A8-4E36-8687-3D3338A5B7BD}" srcOrd="2" destOrd="0" parTransId="{73B897E7-D156-4DAB-8E59-6137AED7E8E5}" sibTransId="{B35225EB-8011-4895-A754-F1CA0717BFFC}"/>
    <dgm:cxn modelId="{4F8937EF-EEC0-4A8A-A4C0-EE61C2679B2A}" type="presOf" srcId="{017E1D52-A524-4300-A7FE-1654DF9F26C8}" destId="{60273116-B12A-404C-9F7E-A4C780A8BFCC}" srcOrd="0" destOrd="0" presId="urn:microsoft.com/office/officeart/2005/8/layout/default"/>
    <dgm:cxn modelId="{260FA3F2-7F5B-43B0-8C25-D1A642722165}" type="presOf" srcId="{4B07D246-3384-41E4-8E47-CB100413312E}" destId="{43AE6F08-BF7C-415C-842B-2A70B024BAB4}" srcOrd="0" destOrd="0" presId="urn:microsoft.com/office/officeart/2005/8/layout/default"/>
    <dgm:cxn modelId="{D00A88F9-1C80-45BC-B6AF-533679541490}" type="presOf" srcId="{8412F829-5380-4769-8B51-E6C7BC836892}" destId="{CF57F2B1-BBC8-4551-B6A8-B004C11E4CD8}" srcOrd="0" destOrd="0" presId="urn:microsoft.com/office/officeart/2005/8/layout/default"/>
    <dgm:cxn modelId="{51A2C6FC-2CC2-49EF-8048-6D4E53AC9E2F}" srcId="{428C01E4-E512-4F23-80AF-4FF1BB22465C}" destId="{017E1D52-A524-4300-A7FE-1654DF9F26C8}" srcOrd="8" destOrd="0" parTransId="{38D8F7BB-FB99-4655-A44D-0407D5AD4D91}" sibTransId="{F3F4B483-F90E-4A40-AD92-951FFB084CBD}"/>
    <dgm:cxn modelId="{19DDC848-14A2-4A37-AF89-30A3153C782C}" type="presParOf" srcId="{657C1604-AAFE-4B31-A382-75DC722649EA}" destId="{3F0DDDDF-AD98-4801-B375-8C5F2832E77A}" srcOrd="0" destOrd="0" presId="urn:microsoft.com/office/officeart/2005/8/layout/default"/>
    <dgm:cxn modelId="{16D6E343-D97D-4EB2-8C8B-2F4FB1B5DC77}" type="presParOf" srcId="{657C1604-AAFE-4B31-A382-75DC722649EA}" destId="{97BFF660-951D-4353-AFD0-C857E4A3257A}" srcOrd="1" destOrd="0" presId="urn:microsoft.com/office/officeart/2005/8/layout/default"/>
    <dgm:cxn modelId="{5B114B9D-27A8-41C5-8E40-97A06500C65E}" type="presParOf" srcId="{657C1604-AAFE-4B31-A382-75DC722649EA}" destId="{DBA795AF-79C8-4AF4-83D1-517350A5388D}" srcOrd="2" destOrd="0" presId="urn:microsoft.com/office/officeart/2005/8/layout/default"/>
    <dgm:cxn modelId="{12A667C2-F72C-4ECB-9098-5E5C3FA20A2D}" type="presParOf" srcId="{657C1604-AAFE-4B31-A382-75DC722649EA}" destId="{576C7F42-E384-4418-A1CA-45657BC89461}" srcOrd="3" destOrd="0" presId="urn:microsoft.com/office/officeart/2005/8/layout/default"/>
    <dgm:cxn modelId="{0CA69339-D79D-4D2A-93DE-7B475C569FE8}" type="presParOf" srcId="{657C1604-AAFE-4B31-A382-75DC722649EA}" destId="{25402160-D1E2-4837-BEB8-E616707C4300}" srcOrd="4" destOrd="0" presId="urn:microsoft.com/office/officeart/2005/8/layout/default"/>
    <dgm:cxn modelId="{A49FAEF8-1F95-41D6-8E60-0B567D602A91}" type="presParOf" srcId="{657C1604-AAFE-4B31-A382-75DC722649EA}" destId="{18481DD2-DF9E-4372-B39E-2BB736A3D057}" srcOrd="5" destOrd="0" presId="urn:microsoft.com/office/officeart/2005/8/layout/default"/>
    <dgm:cxn modelId="{A4E45C08-C01D-4DB5-878F-B434D5465462}" type="presParOf" srcId="{657C1604-AAFE-4B31-A382-75DC722649EA}" destId="{5C7C0378-CD56-4F0B-9B4B-ED62E5E28834}" srcOrd="6" destOrd="0" presId="urn:microsoft.com/office/officeart/2005/8/layout/default"/>
    <dgm:cxn modelId="{62114956-37CB-4A58-9802-8FD7B5C63590}" type="presParOf" srcId="{657C1604-AAFE-4B31-A382-75DC722649EA}" destId="{D6619F7D-9A35-4B60-9B6A-28E5645135D5}" srcOrd="7" destOrd="0" presId="urn:microsoft.com/office/officeart/2005/8/layout/default"/>
    <dgm:cxn modelId="{42E2FDBF-B398-49FA-8ACC-5E04216C9427}" type="presParOf" srcId="{657C1604-AAFE-4B31-A382-75DC722649EA}" destId="{49745C47-A6D1-4881-BB01-5135ECF37BCF}" srcOrd="8" destOrd="0" presId="urn:microsoft.com/office/officeart/2005/8/layout/default"/>
    <dgm:cxn modelId="{13977838-B6ED-4D90-88C7-4A10B10F9CCC}" type="presParOf" srcId="{657C1604-AAFE-4B31-A382-75DC722649EA}" destId="{D0BD9DE5-CC7B-46F2-809D-754FE3A032F3}" srcOrd="9" destOrd="0" presId="urn:microsoft.com/office/officeart/2005/8/layout/default"/>
    <dgm:cxn modelId="{0283250E-BE5B-4FD4-90C4-5F1F316D6A3B}" type="presParOf" srcId="{657C1604-AAFE-4B31-A382-75DC722649EA}" destId="{BFEC5AE4-15F8-43E8-ADAA-40A72FC46511}" srcOrd="10" destOrd="0" presId="urn:microsoft.com/office/officeart/2005/8/layout/default"/>
    <dgm:cxn modelId="{0A86C6AB-2CD2-4DB4-B6B7-0EC5A1C398CD}" type="presParOf" srcId="{657C1604-AAFE-4B31-A382-75DC722649EA}" destId="{B3502D22-4539-4904-9A1F-05623AE4D8DA}" srcOrd="11" destOrd="0" presId="urn:microsoft.com/office/officeart/2005/8/layout/default"/>
    <dgm:cxn modelId="{CBE493EF-B035-4A6C-BA0C-A536149327BF}" type="presParOf" srcId="{657C1604-AAFE-4B31-A382-75DC722649EA}" destId="{974E9946-7E89-42A7-8E4C-88A7844E8503}" srcOrd="12" destOrd="0" presId="urn:microsoft.com/office/officeart/2005/8/layout/default"/>
    <dgm:cxn modelId="{99B15BA3-E64D-47FA-A458-162A0F4005A0}" type="presParOf" srcId="{657C1604-AAFE-4B31-A382-75DC722649EA}" destId="{945B51B5-4462-4C30-B392-4CFF9E75B69D}" srcOrd="13" destOrd="0" presId="urn:microsoft.com/office/officeart/2005/8/layout/default"/>
    <dgm:cxn modelId="{A50DA9A8-5EDE-42E8-A834-F00FD69A7E35}" type="presParOf" srcId="{657C1604-AAFE-4B31-A382-75DC722649EA}" destId="{CF57F2B1-BBC8-4551-B6A8-B004C11E4CD8}" srcOrd="14" destOrd="0" presId="urn:microsoft.com/office/officeart/2005/8/layout/default"/>
    <dgm:cxn modelId="{1FD88D6D-5D72-47C7-AD4E-824452E09FA5}" type="presParOf" srcId="{657C1604-AAFE-4B31-A382-75DC722649EA}" destId="{176D6D05-F0EE-42E1-AC84-6E7A7971E59E}" srcOrd="15" destOrd="0" presId="urn:microsoft.com/office/officeart/2005/8/layout/default"/>
    <dgm:cxn modelId="{24A5FC5E-F399-431F-9432-CDE8C8DCB5CB}" type="presParOf" srcId="{657C1604-AAFE-4B31-A382-75DC722649EA}" destId="{60273116-B12A-404C-9F7E-A4C780A8BFCC}" srcOrd="16" destOrd="0" presId="urn:microsoft.com/office/officeart/2005/8/layout/default"/>
    <dgm:cxn modelId="{4938699F-DDB2-4212-AB67-7BCE307D92E0}" type="presParOf" srcId="{657C1604-AAFE-4B31-A382-75DC722649EA}" destId="{C4F7E02D-9542-4A06-8408-9CC30EAF8594}" srcOrd="17" destOrd="0" presId="urn:microsoft.com/office/officeart/2005/8/layout/default"/>
    <dgm:cxn modelId="{1A6C7414-0B6A-496C-A50A-7EB8E9B6058F}" type="presParOf" srcId="{657C1604-AAFE-4B31-A382-75DC722649EA}" destId="{74F08665-D581-44A1-86A4-997AEF65BEE5}" srcOrd="18" destOrd="0" presId="urn:microsoft.com/office/officeart/2005/8/layout/default"/>
    <dgm:cxn modelId="{6C632E3B-63B3-4434-83BE-7CDAB2E3392F}" type="presParOf" srcId="{657C1604-AAFE-4B31-A382-75DC722649EA}" destId="{43C067D2-49BE-4605-A7C8-C1BE626F1C98}" srcOrd="19" destOrd="0" presId="urn:microsoft.com/office/officeart/2005/8/layout/default"/>
    <dgm:cxn modelId="{BDC6F8C5-6FA1-482D-9DD2-65199B2F772D}" type="presParOf" srcId="{657C1604-AAFE-4B31-A382-75DC722649EA}" destId="{43AE6F08-BF7C-415C-842B-2A70B024BAB4}" srcOrd="20" destOrd="0" presId="urn:microsoft.com/office/officeart/2005/8/layout/default"/>
    <dgm:cxn modelId="{535E8DE7-63AD-4CCC-9AA0-A9B19C729C3D}" type="presParOf" srcId="{657C1604-AAFE-4B31-A382-75DC722649EA}" destId="{F431F28E-A5A3-444E-8264-B2B638050D6A}" srcOrd="21" destOrd="0" presId="urn:microsoft.com/office/officeart/2005/8/layout/default"/>
    <dgm:cxn modelId="{90285F89-5AD0-4ABA-B012-1E94AAE84537}" type="presParOf" srcId="{657C1604-AAFE-4B31-A382-75DC722649EA}" destId="{3F24E050-1E8A-4EBD-89D9-3AA6EABCDBC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BCE068-477A-4FBC-8E9E-9E1E698B1DA4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2EA4994-4B4C-431E-9948-53B2B1C89554}">
      <dgm:prSet/>
      <dgm:spPr/>
      <dgm:t>
        <a:bodyPr/>
        <a:lstStyle/>
        <a:p>
          <a:r>
            <a:rPr lang="en-GB"/>
            <a:t>Bowlby's theory was developed further through research by Mary Ainsworth.</a:t>
          </a:r>
          <a:endParaRPr lang="en-US"/>
        </a:p>
      </dgm:t>
    </dgm:pt>
    <dgm:pt modelId="{ACAB8D16-0954-496F-A5C6-DCCEDE6DF1ED}" type="parTrans" cxnId="{CB3D7F85-C8A9-4F84-BD83-38F0D1E27A95}">
      <dgm:prSet/>
      <dgm:spPr/>
      <dgm:t>
        <a:bodyPr/>
        <a:lstStyle/>
        <a:p>
          <a:endParaRPr lang="en-US"/>
        </a:p>
      </dgm:t>
    </dgm:pt>
    <dgm:pt modelId="{A80D774A-433E-4BC9-84E4-DA7450BB7F48}" type="sibTrans" cxnId="{CB3D7F85-C8A9-4F84-BD83-38F0D1E27A95}">
      <dgm:prSet/>
      <dgm:spPr/>
      <dgm:t>
        <a:bodyPr/>
        <a:lstStyle/>
        <a:p>
          <a:endParaRPr lang="en-US"/>
        </a:p>
      </dgm:t>
    </dgm:pt>
    <dgm:pt modelId="{A3BEE5F1-EC90-4F44-A01F-22289C067115}">
      <dgm:prSet/>
      <dgm:spPr/>
      <dgm:t>
        <a:bodyPr/>
        <a:lstStyle/>
        <a:p>
          <a:r>
            <a:rPr lang="en-GB"/>
            <a:t>Ainsworth et al. (1978) identified different patterns of attachment through the Strange Situation:</a:t>
          </a:r>
          <a:endParaRPr lang="en-US"/>
        </a:p>
      </dgm:t>
    </dgm:pt>
    <dgm:pt modelId="{C0556B2A-3B14-4D8D-B546-931755ACA3C6}" type="parTrans" cxnId="{23271BAE-B226-4B01-B474-4FA9092DB610}">
      <dgm:prSet/>
      <dgm:spPr/>
      <dgm:t>
        <a:bodyPr/>
        <a:lstStyle/>
        <a:p>
          <a:endParaRPr lang="en-US"/>
        </a:p>
      </dgm:t>
    </dgm:pt>
    <dgm:pt modelId="{1311D510-3CE2-4500-BA3D-7BB6E440F13B}" type="sibTrans" cxnId="{23271BAE-B226-4B01-B474-4FA9092DB610}">
      <dgm:prSet/>
      <dgm:spPr/>
      <dgm:t>
        <a:bodyPr/>
        <a:lstStyle/>
        <a:p>
          <a:endParaRPr lang="en-US"/>
        </a:p>
      </dgm:t>
    </dgm:pt>
    <dgm:pt modelId="{AD2B3B4D-2406-46EE-8CF6-7A8B75A3ACA6}">
      <dgm:prSet/>
      <dgm:spPr/>
      <dgm:t>
        <a:bodyPr/>
        <a:lstStyle/>
        <a:p>
          <a:r>
            <a:rPr lang="en-GB"/>
            <a:t>Secure attachment </a:t>
          </a:r>
          <a:endParaRPr lang="en-US"/>
        </a:p>
      </dgm:t>
    </dgm:pt>
    <dgm:pt modelId="{A9A05E1A-BA3A-466D-8CB8-4CA9B3FA8A64}" type="parTrans" cxnId="{E6335375-0E12-4B4D-A1B2-7B4563804C8A}">
      <dgm:prSet/>
      <dgm:spPr/>
      <dgm:t>
        <a:bodyPr/>
        <a:lstStyle/>
        <a:p>
          <a:endParaRPr lang="en-US"/>
        </a:p>
      </dgm:t>
    </dgm:pt>
    <dgm:pt modelId="{C02C937A-4BE0-4577-8B50-467E285EE947}" type="sibTrans" cxnId="{E6335375-0E12-4B4D-A1B2-7B4563804C8A}">
      <dgm:prSet/>
      <dgm:spPr/>
      <dgm:t>
        <a:bodyPr/>
        <a:lstStyle/>
        <a:p>
          <a:endParaRPr lang="en-US"/>
        </a:p>
      </dgm:t>
    </dgm:pt>
    <dgm:pt modelId="{014D98FB-1407-4B84-8E11-DD9FF85BAF6B}">
      <dgm:prSet/>
      <dgm:spPr/>
      <dgm:t>
        <a:bodyPr/>
        <a:lstStyle/>
        <a:p>
          <a:r>
            <a:rPr lang="en-GB"/>
            <a:t>Child uses caregiver as a secure base </a:t>
          </a:r>
          <a:endParaRPr lang="en-US"/>
        </a:p>
      </dgm:t>
    </dgm:pt>
    <dgm:pt modelId="{C7C755E4-2A8D-4C0A-A74D-6089054C291A}" type="parTrans" cxnId="{6D01D2C2-154B-46DA-9AF5-98ECEA364E73}">
      <dgm:prSet/>
      <dgm:spPr/>
      <dgm:t>
        <a:bodyPr/>
        <a:lstStyle/>
        <a:p>
          <a:endParaRPr lang="en-US"/>
        </a:p>
      </dgm:t>
    </dgm:pt>
    <dgm:pt modelId="{793B65DD-C502-424D-9133-D535FE635753}" type="sibTrans" cxnId="{6D01D2C2-154B-46DA-9AF5-98ECEA364E73}">
      <dgm:prSet/>
      <dgm:spPr/>
      <dgm:t>
        <a:bodyPr/>
        <a:lstStyle/>
        <a:p>
          <a:endParaRPr lang="en-US"/>
        </a:p>
      </dgm:t>
    </dgm:pt>
    <dgm:pt modelId="{63E97E83-ECC7-4493-BA0A-799C21B859F1}">
      <dgm:prSet/>
      <dgm:spPr/>
      <dgm:t>
        <a:bodyPr/>
        <a:lstStyle/>
        <a:p>
          <a:r>
            <a:rPr lang="en-GB"/>
            <a:t>Distressed by separation but comforted on reunion </a:t>
          </a:r>
          <a:endParaRPr lang="en-US"/>
        </a:p>
      </dgm:t>
    </dgm:pt>
    <dgm:pt modelId="{4DCC60AD-B625-4281-870F-CCB4816D71DB}" type="parTrans" cxnId="{43A599F1-9A32-4B2C-8FF6-A45851AE16CB}">
      <dgm:prSet/>
      <dgm:spPr/>
      <dgm:t>
        <a:bodyPr/>
        <a:lstStyle/>
        <a:p>
          <a:endParaRPr lang="en-US"/>
        </a:p>
      </dgm:t>
    </dgm:pt>
    <dgm:pt modelId="{30EB156B-094C-408C-9259-D8B6411E8BEA}" type="sibTrans" cxnId="{43A599F1-9A32-4B2C-8FF6-A45851AE16CB}">
      <dgm:prSet/>
      <dgm:spPr/>
      <dgm:t>
        <a:bodyPr/>
        <a:lstStyle/>
        <a:p>
          <a:endParaRPr lang="en-US"/>
        </a:p>
      </dgm:t>
    </dgm:pt>
    <dgm:pt modelId="{CC78E6C9-408A-4EC7-ABA1-B0B655BD46E9}">
      <dgm:prSet/>
      <dgm:spPr/>
      <dgm:t>
        <a:bodyPr/>
        <a:lstStyle/>
        <a:p>
          <a:r>
            <a:rPr lang="en-GB"/>
            <a:t>Avoidant attachment </a:t>
          </a:r>
          <a:endParaRPr lang="en-US"/>
        </a:p>
      </dgm:t>
    </dgm:pt>
    <dgm:pt modelId="{82AB4D31-933E-4754-926F-A71DCD4C7CE2}" type="parTrans" cxnId="{AB496F9E-4265-4B83-B35F-34EB0D2B5EBF}">
      <dgm:prSet/>
      <dgm:spPr/>
      <dgm:t>
        <a:bodyPr/>
        <a:lstStyle/>
        <a:p>
          <a:endParaRPr lang="en-US"/>
        </a:p>
      </dgm:t>
    </dgm:pt>
    <dgm:pt modelId="{E6B8F3B8-6C1C-4EEE-8237-A16D6034F6AE}" type="sibTrans" cxnId="{AB496F9E-4265-4B83-B35F-34EB0D2B5EBF}">
      <dgm:prSet/>
      <dgm:spPr/>
      <dgm:t>
        <a:bodyPr/>
        <a:lstStyle/>
        <a:p>
          <a:endParaRPr lang="en-US"/>
        </a:p>
      </dgm:t>
    </dgm:pt>
    <dgm:pt modelId="{5DBD2A7A-86FB-43ED-9FF3-60A465AD1707}">
      <dgm:prSet/>
      <dgm:spPr/>
      <dgm:t>
        <a:bodyPr/>
        <a:lstStyle/>
        <a:p>
          <a:r>
            <a:rPr lang="en-GB"/>
            <a:t>Child may show limited outward distress or avoid the caregiver </a:t>
          </a:r>
          <a:endParaRPr lang="en-US"/>
        </a:p>
      </dgm:t>
    </dgm:pt>
    <dgm:pt modelId="{4EA76B4B-4910-4516-9DFD-673172A84740}" type="parTrans" cxnId="{21D31983-CE5A-4000-9F3A-418A1880CF9B}">
      <dgm:prSet/>
      <dgm:spPr/>
      <dgm:t>
        <a:bodyPr/>
        <a:lstStyle/>
        <a:p>
          <a:endParaRPr lang="en-US"/>
        </a:p>
      </dgm:t>
    </dgm:pt>
    <dgm:pt modelId="{A21291DA-E48F-4973-86D5-922244F0F209}" type="sibTrans" cxnId="{21D31983-CE5A-4000-9F3A-418A1880CF9B}">
      <dgm:prSet/>
      <dgm:spPr/>
      <dgm:t>
        <a:bodyPr/>
        <a:lstStyle/>
        <a:p>
          <a:endParaRPr lang="en-US"/>
        </a:p>
      </dgm:t>
    </dgm:pt>
    <dgm:pt modelId="{13E557DC-400B-4B1B-B95D-35F19BFD1B25}">
      <dgm:prSet/>
      <dgm:spPr/>
      <dgm:t>
        <a:bodyPr/>
        <a:lstStyle/>
        <a:p>
          <a:r>
            <a:rPr lang="en-GB"/>
            <a:t>Resistant/ambivalent attachment </a:t>
          </a:r>
          <a:endParaRPr lang="en-US"/>
        </a:p>
      </dgm:t>
    </dgm:pt>
    <dgm:pt modelId="{AC1F69D5-CC00-4180-ACD1-F62CEA0DA40C}" type="parTrans" cxnId="{4D458C14-38C8-4456-9D8A-82DAD13CCC8C}">
      <dgm:prSet/>
      <dgm:spPr/>
      <dgm:t>
        <a:bodyPr/>
        <a:lstStyle/>
        <a:p>
          <a:endParaRPr lang="en-US"/>
        </a:p>
      </dgm:t>
    </dgm:pt>
    <dgm:pt modelId="{BAC0F3F8-C61C-4220-804C-5AB2B567680C}" type="sibTrans" cxnId="{4D458C14-38C8-4456-9D8A-82DAD13CCC8C}">
      <dgm:prSet/>
      <dgm:spPr/>
      <dgm:t>
        <a:bodyPr/>
        <a:lstStyle/>
        <a:p>
          <a:endParaRPr lang="en-US"/>
        </a:p>
      </dgm:t>
    </dgm:pt>
    <dgm:pt modelId="{6D773C02-20C3-4892-B52C-17F3AC3D8BD6}">
      <dgm:prSet/>
      <dgm:spPr/>
      <dgm:t>
        <a:bodyPr/>
        <a:lstStyle/>
        <a:p>
          <a:r>
            <a:rPr lang="en-GB"/>
            <a:t>Child may show strong distress and difficulty being comforted </a:t>
          </a:r>
          <a:endParaRPr lang="en-US"/>
        </a:p>
      </dgm:t>
    </dgm:pt>
    <dgm:pt modelId="{E00AB0FB-AD72-4CBE-B115-9FA597F486D2}" type="parTrans" cxnId="{9C8D255A-B636-4E5B-8149-204C6FAD2000}">
      <dgm:prSet/>
      <dgm:spPr/>
      <dgm:t>
        <a:bodyPr/>
        <a:lstStyle/>
        <a:p>
          <a:endParaRPr lang="en-US"/>
        </a:p>
      </dgm:t>
    </dgm:pt>
    <dgm:pt modelId="{0BED2023-EAE0-4E85-9DDB-162605376A00}" type="sibTrans" cxnId="{9C8D255A-B636-4E5B-8149-204C6FAD2000}">
      <dgm:prSet/>
      <dgm:spPr/>
      <dgm:t>
        <a:bodyPr/>
        <a:lstStyle/>
        <a:p>
          <a:endParaRPr lang="en-US"/>
        </a:p>
      </dgm:t>
    </dgm:pt>
    <dgm:pt modelId="{7A7E40C6-3746-4C9A-AA00-2C71A8DABACE}">
      <dgm:prSet/>
      <dgm:spPr/>
      <dgm:t>
        <a:bodyPr/>
        <a:lstStyle/>
        <a:p>
          <a:r>
            <a:rPr lang="en-GB"/>
            <a:t>Disorganised attachment </a:t>
          </a:r>
          <a:endParaRPr lang="en-US"/>
        </a:p>
      </dgm:t>
    </dgm:pt>
    <dgm:pt modelId="{513F3F77-4547-42E2-83B8-EBABB6E94D59}" type="parTrans" cxnId="{42D80AB4-7236-4793-BCE1-FDEF78D14741}">
      <dgm:prSet/>
      <dgm:spPr/>
      <dgm:t>
        <a:bodyPr/>
        <a:lstStyle/>
        <a:p>
          <a:endParaRPr lang="en-US"/>
        </a:p>
      </dgm:t>
    </dgm:pt>
    <dgm:pt modelId="{2098DFC7-3E5F-48BA-A4D3-E9925E680C27}" type="sibTrans" cxnId="{42D80AB4-7236-4793-BCE1-FDEF78D14741}">
      <dgm:prSet/>
      <dgm:spPr/>
      <dgm:t>
        <a:bodyPr/>
        <a:lstStyle/>
        <a:p>
          <a:endParaRPr lang="en-US"/>
        </a:p>
      </dgm:t>
    </dgm:pt>
    <dgm:pt modelId="{5E0268C2-0A2E-47B5-8797-DB8A692149BB}">
      <dgm:prSet/>
      <dgm:spPr/>
      <dgm:t>
        <a:bodyPr/>
        <a:lstStyle/>
        <a:p>
          <a:r>
            <a:rPr lang="en-GB"/>
            <a:t>Inconsistent or contradictory behaviours may occur </a:t>
          </a:r>
          <a:endParaRPr lang="en-US"/>
        </a:p>
      </dgm:t>
    </dgm:pt>
    <dgm:pt modelId="{CF506B92-843C-47A0-80CD-10C8707F2E39}" type="parTrans" cxnId="{7F7DA959-37EB-4B4C-B89E-92DC81191F79}">
      <dgm:prSet/>
      <dgm:spPr/>
      <dgm:t>
        <a:bodyPr/>
        <a:lstStyle/>
        <a:p>
          <a:endParaRPr lang="en-US"/>
        </a:p>
      </dgm:t>
    </dgm:pt>
    <dgm:pt modelId="{7CE9D539-6403-4147-9147-79A7ABDFB444}" type="sibTrans" cxnId="{7F7DA959-37EB-4B4C-B89E-92DC81191F79}">
      <dgm:prSet/>
      <dgm:spPr/>
      <dgm:t>
        <a:bodyPr/>
        <a:lstStyle/>
        <a:p>
          <a:endParaRPr lang="en-US"/>
        </a:p>
      </dgm:t>
    </dgm:pt>
    <dgm:pt modelId="{4F39975A-81FA-448E-8C08-A2839F925D26}">
      <dgm:prSet/>
      <dgm:spPr/>
      <dgm:t>
        <a:bodyPr/>
        <a:lstStyle/>
        <a:p>
          <a:r>
            <a:rPr lang="en-GB"/>
            <a:t>(Ainsworth et al., 1978)</a:t>
          </a:r>
          <a:endParaRPr lang="en-US"/>
        </a:p>
      </dgm:t>
    </dgm:pt>
    <dgm:pt modelId="{333D9A76-28D1-4094-A801-C6F05FA233AC}" type="parTrans" cxnId="{5BD0F4F9-18D6-4DDE-8156-CEF68851D412}">
      <dgm:prSet/>
      <dgm:spPr/>
      <dgm:t>
        <a:bodyPr/>
        <a:lstStyle/>
        <a:p>
          <a:endParaRPr lang="en-US"/>
        </a:p>
      </dgm:t>
    </dgm:pt>
    <dgm:pt modelId="{50972D09-054C-4D05-BBB3-9A54EDC09512}" type="sibTrans" cxnId="{5BD0F4F9-18D6-4DDE-8156-CEF68851D412}">
      <dgm:prSet/>
      <dgm:spPr/>
      <dgm:t>
        <a:bodyPr/>
        <a:lstStyle/>
        <a:p>
          <a:endParaRPr lang="en-US"/>
        </a:p>
      </dgm:t>
    </dgm:pt>
    <dgm:pt modelId="{316854DD-A6D8-4E7C-9AA9-126FE99CD817}" type="pres">
      <dgm:prSet presAssocID="{ABBCE068-477A-4FBC-8E9E-9E1E698B1DA4}" presName="diagram" presStyleCnt="0">
        <dgm:presLayoutVars>
          <dgm:dir/>
          <dgm:resizeHandles val="exact"/>
        </dgm:presLayoutVars>
      </dgm:prSet>
      <dgm:spPr/>
    </dgm:pt>
    <dgm:pt modelId="{7270BE4E-20A9-47B3-AB0A-1BCC87E17910}" type="pres">
      <dgm:prSet presAssocID="{22EA4994-4B4C-431E-9948-53B2B1C89554}" presName="node" presStyleLbl="node1" presStyleIdx="0" presStyleCnt="6">
        <dgm:presLayoutVars>
          <dgm:bulletEnabled val="1"/>
        </dgm:presLayoutVars>
      </dgm:prSet>
      <dgm:spPr/>
    </dgm:pt>
    <dgm:pt modelId="{CCCBEF10-BFB1-4ED2-9C7B-B7932203553E}" type="pres">
      <dgm:prSet presAssocID="{A80D774A-433E-4BC9-84E4-DA7450BB7F48}" presName="sibTrans" presStyleCnt="0"/>
      <dgm:spPr/>
    </dgm:pt>
    <dgm:pt modelId="{441006C6-4FC6-42C8-BC33-128E02B6D6B0}" type="pres">
      <dgm:prSet presAssocID="{A3BEE5F1-EC90-4F44-A01F-22289C067115}" presName="node" presStyleLbl="node1" presStyleIdx="1" presStyleCnt="6">
        <dgm:presLayoutVars>
          <dgm:bulletEnabled val="1"/>
        </dgm:presLayoutVars>
      </dgm:prSet>
      <dgm:spPr/>
    </dgm:pt>
    <dgm:pt modelId="{F0AB5B88-7A0A-4963-9C65-ADAE944AE052}" type="pres">
      <dgm:prSet presAssocID="{1311D510-3CE2-4500-BA3D-7BB6E440F13B}" presName="sibTrans" presStyleCnt="0"/>
      <dgm:spPr/>
    </dgm:pt>
    <dgm:pt modelId="{9234C969-B0FB-4E7D-8A63-81DF51C80772}" type="pres">
      <dgm:prSet presAssocID="{AD2B3B4D-2406-46EE-8CF6-7A8B75A3ACA6}" presName="node" presStyleLbl="node1" presStyleIdx="2" presStyleCnt="6">
        <dgm:presLayoutVars>
          <dgm:bulletEnabled val="1"/>
        </dgm:presLayoutVars>
      </dgm:prSet>
      <dgm:spPr/>
    </dgm:pt>
    <dgm:pt modelId="{060193F4-8BCC-457F-8174-A0F1C55B892B}" type="pres">
      <dgm:prSet presAssocID="{C02C937A-4BE0-4577-8B50-467E285EE947}" presName="sibTrans" presStyleCnt="0"/>
      <dgm:spPr/>
    </dgm:pt>
    <dgm:pt modelId="{DCA4A395-8566-4A7D-AF54-7F5B2CA1D772}" type="pres">
      <dgm:prSet presAssocID="{CC78E6C9-408A-4EC7-ABA1-B0B655BD46E9}" presName="node" presStyleLbl="node1" presStyleIdx="3" presStyleCnt="6">
        <dgm:presLayoutVars>
          <dgm:bulletEnabled val="1"/>
        </dgm:presLayoutVars>
      </dgm:prSet>
      <dgm:spPr/>
    </dgm:pt>
    <dgm:pt modelId="{B6993301-5C29-402C-AB78-25AC66D2A5A7}" type="pres">
      <dgm:prSet presAssocID="{E6B8F3B8-6C1C-4EEE-8237-A16D6034F6AE}" presName="sibTrans" presStyleCnt="0"/>
      <dgm:spPr/>
    </dgm:pt>
    <dgm:pt modelId="{FC083104-9D8C-4DB0-A8B0-0FEEED0D1556}" type="pres">
      <dgm:prSet presAssocID="{13E557DC-400B-4B1B-B95D-35F19BFD1B25}" presName="node" presStyleLbl="node1" presStyleIdx="4" presStyleCnt="6">
        <dgm:presLayoutVars>
          <dgm:bulletEnabled val="1"/>
        </dgm:presLayoutVars>
      </dgm:prSet>
      <dgm:spPr/>
    </dgm:pt>
    <dgm:pt modelId="{7EAAAB2F-869C-4ED8-AF32-ED05822F3015}" type="pres">
      <dgm:prSet presAssocID="{BAC0F3F8-C61C-4220-804C-5AB2B567680C}" presName="sibTrans" presStyleCnt="0"/>
      <dgm:spPr/>
    </dgm:pt>
    <dgm:pt modelId="{29A62CD0-6055-4522-9A2C-250B6264A7CD}" type="pres">
      <dgm:prSet presAssocID="{7A7E40C6-3746-4C9A-AA00-2C71A8DABACE}" presName="node" presStyleLbl="node1" presStyleIdx="5" presStyleCnt="6">
        <dgm:presLayoutVars>
          <dgm:bulletEnabled val="1"/>
        </dgm:presLayoutVars>
      </dgm:prSet>
      <dgm:spPr/>
    </dgm:pt>
  </dgm:ptLst>
  <dgm:cxnLst>
    <dgm:cxn modelId="{4D458C14-38C8-4456-9D8A-82DAD13CCC8C}" srcId="{ABBCE068-477A-4FBC-8E9E-9E1E698B1DA4}" destId="{13E557DC-400B-4B1B-B95D-35F19BFD1B25}" srcOrd="4" destOrd="0" parTransId="{AC1F69D5-CC00-4180-ACD1-F62CEA0DA40C}" sibTransId="{BAC0F3F8-C61C-4220-804C-5AB2B567680C}"/>
    <dgm:cxn modelId="{A09B4615-B083-4835-92B0-05DEC53D04C2}" type="presOf" srcId="{13E557DC-400B-4B1B-B95D-35F19BFD1B25}" destId="{FC083104-9D8C-4DB0-A8B0-0FEEED0D1556}" srcOrd="0" destOrd="0" presId="urn:microsoft.com/office/officeart/2005/8/layout/default"/>
    <dgm:cxn modelId="{9D96AE37-F886-432A-86D3-F1F490A7860D}" type="presOf" srcId="{A3BEE5F1-EC90-4F44-A01F-22289C067115}" destId="{441006C6-4FC6-42C8-BC33-128E02B6D6B0}" srcOrd="0" destOrd="0" presId="urn:microsoft.com/office/officeart/2005/8/layout/default"/>
    <dgm:cxn modelId="{72B14E74-384F-4A0C-A1C1-5BCC485B5BB7}" type="presOf" srcId="{7A7E40C6-3746-4C9A-AA00-2C71A8DABACE}" destId="{29A62CD0-6055-4522-9A2C-250B6264A7CD}" srcOrd="0" destOrd="0" presId="urn:microsoft.com/office/officeart/2005/8/layout/default"/>
    <dgm:cxn modelId="{E6335375-0E12-4B4D-A1B2-7B4563804C8A}" srcId="{ABBCE068-477A-4FBC-8E9E-9E1E698B1DA4}" destId="{AD2B3B4D-2406-46EE-8CF6-7A8B75A3ACA6}" srcOrd="2" destOrd="0" parTransId="{A9A05E1A-BA3A-466D-8CB8-4CA9B3FA8A64}" sibTransId="{C02C937A-4BE0-4577-8B50-467E285EE947}"/>
    <dgm:cxn modelId="{40AAD375-CEC8-409F-A9B1-74760C92CD05}" type="presOf" srcId="{4F39975A-81FA-448E-8C08-A2839F925D26}" destId="{29A62CD0-6055-4522-9A2C-250B6264A7CD}" srcOrd="0" destOrd="2" presId="urn:microsoft.com/office/officeart/2005/8/layout/default"/>
    <dgm:cxn modelId="{A9C07577-0E79-4D2E-AF0C-F323F896FE04}" type="presOf" srcId="{014D98FB-1407-4B84-8E11-DD9FF85BAF6B}" destId="{9234C969-B0FB-4E7D-8A63-81DF51C80772}" srcOrd="0" destOrd="1" presId="urn:microsoft.com/office/officeart/2005/8/layout/default"/>
    <dgm:cxn modelId="{342F8F78-DD1A-49FD-808E-FE0A62E38B9A}" type="presOf" srcId="{6D773C02-20C3-4892-B52C-17F3AC3D8BD6}" destId="{FC083104-9D8C-4DB0-A8B0-0FEEED0D1556}" srcOrd="0" destOrd="1" presId="urn:microsoft.com/office/officeart/2005/8/layout/default"/>
    <dgm:cxn modelId="{7F7DA959-37EB-4B4C-B89E-92DC81191F79}" srcId="{7A7E40C6-3746-4C9A-AA00-2C71A8DABACE}" destId="{5E0268C2-0A2E-47B5-8797-DB8A692149BB}" srcOrd="0" destOrd="0" parTransId="{CF506B92-843C-47A0-80CD-10C8707F2E39}" sibTransId="{7CE9D539-6403-4147-9147-79A7ABDFB444}"/>
    <dgm:cxn modelId="{9C8D255A-B636-4E5B-8149-204C6FAD2000}" srcId="{13E557DC-400B-4B1B-B95D-35F19BFD1B25}" destId="{6D773C02-20C3-4892-B52C-17F3AC3D8BD6}" srcOrd="0" destOrd="0" parTransId="{E00AB0FB-AD72-4CBE-B115-9FA597F486D2}" sibTransId="{0BED2023-EAE0-4E85-9DDB-162605376A00}"/>
    <dgm:cxn modelId="{83094A7F-F475-47E7-B569-3FFAC54E4642}" type="presOf" srcId="{5E0268C2-0A2E-47B5-8797-DB8A692149BB}" destId="{29A62CD0-6055-4522-9A2C-250B6264A7CD}" srcOrd="0" destOrd="1" presId="urn:microsoft.com/office/officeart/2005/8/layout/default"/>
    <dgm:cxn modelId="{21D31983-CE5A-4000-9F3A-418A1880CF9B}" srcId="{CC78E6C9-408A-4EC7-ABA1-B0B655BD46E9}" destId="{5DBD2A7A-86FB-43ED-9FF3-60A465AD1707}" srcOrd="0" destOrd="0" parTransId="{4EA76B4B-4910-4516-9DFD-673172A84740}" sibTransId="{A21291DA-E48F-4973-86D5-922244F0F209}"/>
    <dgm:cxn modelId="{CB3D7F85-C8A9-4F84-BD83-38F0D1E27A95}" srcId="{ABBCE068-477A-4FBC-8E9E-9E1E698B1DA4}" destId="{22EA4994-4B4C-431E-9948-53B2B1C89554}" srcOrd="0" destOrd="0" parTransId="{ACAB8D16-0954-496F-A5C6-DCCEDE6DF1ED}" sibTransId="{A80D774A-433E-4BC9-84E4-DA7450BB7F48}"/>
    <dgm:cxn modelId="{AB496F9E-4265-4B83-B35F-34EB0D2B5EBF}" srcId="{ABBCE068-477A-4FBC-8E9E-9E1E698B1DA4}" destId="{CC78E6C9-408A-4EC7-ABA1-B0B655BD46E9}" srcOrd="3" destOrd="0" parTransId="{82AB4D31-933E-4754-926F-A71DCD4C7CE2}" sibTransId="{E6B8F3B8-6C1C-4EEE-8237-A16D6034F6AE}"/>
    <dgm:cxn modelId="{D26723A1-FFFD-4057-A1B7-1B2298964437}" type="presOf" srcId="{5DBD2A7A-86FB-43ED-9FF3-60A465AD1707}" destId="{DCA4A395-8566-4A7D-AF54-7F5B2CA1D772}" srcOrd="0" destOrd="1" presId="urn:microsoft.com/office/officeart/2005/8/layout/default"/>
    <dgm:cxn modelId="{2874C7A2-1FF5-41D6-A611-4A2D2D90B956}" type="presOf" srcId="{22EA4994-4B4C-431E-9948-53B2B1C89554}" destId="{7270BE4E-20A9-47B3-AB0A-1BCC87E17910}" srcOrd="0" destOrd="0" presId="urn:microsoft.com/office/officeart/2005/8/layout/default"/>
    <dgm:cxn modelId="{23271BAE-B226-4B01-B474-4FA9092DB610}" srcId="{ABBCE068-477A-4FBC-8E9E-9E1E698B1DA4}" destId="{A3BEE5F1-EC90-4F44-A01F-22289C067115}" srcOrd="1" destOrd="0" parTransId="{C0556B2A-3B14-4D8D-B546-931755ACA3C6}" sibTransId="{1311D510-3CE2-4500-BA3D-7BB6E440F13B}"/>
    <dgm:cxn modelId="{42D80AB4-7236-4793-BCE1-FDEF78D14741}" srcId="{ABBCE068-477A-4FBC-8E9E-9E1E698B1DA4}" destId="{7A7E40C6-3746-4C9A-AA00-2C71A8DABACE}" srcOrd="5" destOrd="0" parTransId="{513F3F77-4547-42E2-83B8-EBABB6E94D59}" sibTransId="{2098DFC7-3E5F-48BA-A4D3-E9925E680C27}"/>
    <dgm:cxn modelId="{DA8072B9-F51C-4C29-B6EB-A8C37CE2E335}" type="presOf" srcId="{CC78E6C9-408A-4EC7-ABA1-B0B655BD46E9}" destId="{DCA4A395-8566-4A7D-AF54-7F5B2CA1D772}" srcOrd="0" destOrd="0" presId="urn:microsoft.com/office/officeart/2005/8/layout/default"/>
    <dgm:cxn modelId="{6D01D2C2-154B-46DA-9AF5-98ECEA364E73}" srcId="{AD2B3B4D-2406-46EE-8CF6-7A8B75A3ACA6}" destId="{014D98FB-1407-4B84-8E11-DD9FF85BAF6B}" srcOrd="0" destOrd="0" parTransId="{C7C755E4-2A8D-4C0A-A74D-6089054C291A}" sibTransId="{793B65DD-C502-424D-9133-D535FE635753}"/>
    <dgm:cxn modelId="{EB477AE5-34FE-4BC1-A10A-9DAF186D9C0E}" type="presOf" srcId="{ABBCE068-477A-4FBC-8E9E-9E1E698B1DA4}" destId="{316854DD-A6D8-4E7C-9AA9-126FE99CD817}" srcOrd="0" destOrd="0" presId="urn:microsoft.com/office/officeart/2005/8/layout/default"/>
    <dgm:cxn modelId="{5E5505EC-7FA4-4931-B2F8-06BD59170644}" type="presOf" srcId="{AD2B3B4D-2406-46EE-8CF6-7A8B75A3ACA6}" destId="{9234C969-B0FB-4E7D-8A63-81DF51C80772}" srcOrd="0" destOrd="0" presId="urn:microsoft.com/office/officeart/2005/8/layout/default"/>
    <dgm:cxn modelId="{43A599F1-9A32-4B2C-8FF6-A45851AE16CB}" srcId="{AD2B3B4D-2406-46EE-8CF6-7A8B75A3ACA6}" destId="{63E97E83-ECC7-4493-BA0A-799C21B859F1}" srcOrd="1" destOrd="0" parTransId="{4DCC60AD-B625-4281-870F-CCB4816D71DB}" sibTransId="{30EB156B-094C-408C-9259-D8B6411E8BEA}"/>
    <dgm:cxn modelId="{EB9882F3-7F0F-41CE-B524-2B903A431C94}" type="presOf" srcId="{63E97E83-ECC7-4493-BA0A-799C21B859F1}" destId="{9234C969-B0FB-4E7D-8A63-81DF51C80772}" srcOrd="0" destOrd="2" presId="urn:microsoft.com/office/officeart/2005/8/layout/default"/>
    <dgm:cxn modelId="{5BD0F4F9-18D6-4DDE-8156-CEF68851D412}" srcId="{7A7E40C6-3746-4C9A-AA00-2C71A8DABACE}" destId="{4F39975A-81FA-448E-8C08-A2839F925D26}" srcOrd="1" destOrd="0" parTransId="{333D9A76-28D1-4094-A801-C6F05FA233AC}" sibTransId="{50972D09-054C-4D05-BBB3-9A54EDC09512}"/>
    <dgm:cxn modelId="{92C2101E-D5BE-4FB6-AFC7-E038C37A376D}" type="presParOf" srcId="{316854DD-A6D8-4E7C-9AA9-126FE99CD817}" destId="{7270BE4E-20A9-47B3-AB0A-1BCC87E17910}" srcOrd="0" destOrd="0" presId="urn:microsoft.com/office/officeart/2005/8/layout/default"/>
    <dgm:cxn modelId="{2C673661-C73E-4DD0-9888-328DC46B831C}" type="presParOf" srcId="{316854DD-A6D8-4E7C-9AA9-126FE99CD817}" destId="{CCCBEF10-BFB1-4ED2-9C7B-B7932203553E}" srcOrd="1" destOrd="0" presId="urn:microsoft.com/office/officeart/2005/8/layout/default"/>
    <dgm:cxn modelId="{7C434140-20BC-4CEB-9E15-DFBE1C904A1C}" type="presParOf" srcId="{316854DD-A6D8-4E7C-9AA9-126FE99CD817}" destId="{441006C6-4FC6-42C8-BC33-128E02B6D6B0}" srcOrd="2" destOrd="0" presId="urn:microsoft.com/office/officeart/2005/8/layout/default"/>
    <dgm:cxn modelId="{7D26CB90-A3C2-4C9C-BD6D-5F1636EBEE47}" type="presParOf" srcId="{316854DD-A6D8-4E7C-9AA9-126FE99CD817}" destId="{F0AB5B88-7A0A-4963-9C65-ADAE944AE052}" srcOrd="3" destOrd="0" presId="urn:microsoft.com/office/officeart/2005/8/layout/default"/>
    <dgm:cxn modelId="{3E8BBFC2-EBCD-4B4D-8A53-10B219AD1474}" type="presParOf" srcId="{316854DD-A6D8-4E7C-9AA9-126FE99CD817}" destId="{9234C969-B0FB-4E7D-8A63-81DF51C80772}" srcOrd="4" destOrd="0" presId="urn:microsoft.com/office/officeart/2005/8/layout/default"/>
    <dgm:cxn modelId="{3FADE207-AAEA-4FC7-8F0C-14113867CC08}" type="presParOf" srcId="{316854DD-A6D8-4E7C-9AA9-126FE99CD817}" destId="{060193F4-8BCC-457F-8174-A0F1C55B892B}" srcOrd="5" destOrd="0" presId="urn:microsoft.com/office/officeart/2005/8/layout/default"/>
    <dgm:cxn modelId="{ADCD040C-BDBB-4368-89B9-760607EA0BB4}" type="presParOf" srcId="{316854DD-A6D8-4E7C-9AA9-126FE99CD817}" destId="{DCA4A395-8566-4A7D-AF54-7F5B2CA1D772}" srcOrd="6" destOrd="0" presId="urn:microsoft.com/office/officeart/2005/8/layout/default"/>
    <dgm:cxn modelId="{E21946E3-64C3-442A-8A48-5E5B6E8F4660}" type="presParOf" srcId="{316854DD-A6D8-4E7C-9AA9-126FE99CD817}" destId="{B6993301-5C29-402C-AB78-25AC66D2A5A7}" srcOrd="7" destOrd="0" presId="urn:microsoft.com/office/officeart/2005/8/layout/default"/>
    <dgm:cxn modelId="{0882B8B3-9BB8-489B-A814-9F7E9978BAFD}" type="presParOf" srcId="{316854DD-A6D8-4E7C-9AA9-126FE99CD817}" destId="{FC083104-9D8C-4DB0-A8B0-0FEEED0D1556}" srcOrd="8" destOrd="0" presId="urn:microsoft.com/office/officeart/2005/8/layout/default"/>
    <dgm:cxn modelId="{5B8F6BE9-E369-46C5-B3FC-9EBE03446AA6}" type="presParOf" srcId="{316854DD-A6D8-4E7C-9AA9-126FE99CD817}" destId="{7EAAAB2F-869C-4ED8-AF32-ED05822F3015}" srcOrd="9" destOrd="0" presId="urn:microsoft.com/office/officeart/2005/8/layout/default"/>
    <dgm:cxn modelId="{6B31A59D-35C2-427C-A472-3B44BEADBE69}" type="presParOf" srcId="{316854DD-A6D8-4E7C-9AA9-126FE99CD817}" destId="{29A62CD0-6055-4522-9A2C-250B6264A7C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01748D-78A8-42DB-8628-72965A84B88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A2AFD8-5781-418D-97CE-CD90E6BCF68F}">
      <dgm:prSet/>
      <dgm:spPr/>
      <dgm:t>
        <a:bodyPr/>
        <a:lstStyle/>
        <a:p>
          <a:r>
            <a:rPr lang="en-GB"/>
            <a:t>Development can also be influenced by:</a:t>
          </a:r>
          <a:endParaRPr lang="en-US"/>
        </a:p>
      </dgm:t>
    </dgm:pt>
    <dgm:pt modelId="{EBFDEBB3-25A3-4BFE-B82E-04D3CC482BFE}" type="parTrans" cxnId="{F34664D4-E060-484E-8340-304E33E9C1D3}">
      <dgm:prSet/>
      <dgm:spPr/>
      <dgm:t>
        <a:bodyPr/>
        <a:lstStyle/>
        <a:p>
          <a:endParaRPr lang="en-US"/>
        </a:p>
      </dgm:t>
    </dgm:pt>
    <dgm:pt modelId="{09FE7173-9A19-4673-AA20-1CD2D0A299A3}" type="sibTrans" cxnId="{F34664D4-E060-484E-8340-304E33E9C1D3}">
      <dgm:prSet/>
      <dgm:spPr/>
      <dgm:t>
        <a:bodyPr/>
        <a:lstStyle/>
        <a:p>
          <a:endParaRPr lang="en-US"/>
        </a:p>
      </dgm:t>
    </dgm:pt>
    <dgm:pt modelId="{78471EBD-7C34-41B4-92DE-C96577E17288}">
      <dgm:prSet/>
      <dgm:spPr/>
      <dgm:t>
        <a:bodyPr/>
        <a:lstStyle/>
        <a:p>
          <a:r>
            <a:rPr lang="en-GB"/>
            <a:t>Quality of caregiver relationships </a:t>
          </a:r>
          <a:endParaRPr lang="en-US"/>
        </a:p>
      </dgm:t>
    </dgm:pt>
    <dgm:pt modelId="{7ED33045-BA6A-4FF2-8EB2-C2EACAFB5804}" type="parTrans" cxnId="{CC4386CC-1D92-4878-8803-65F2484D0982}">
      <dgm:prSet/>
      <dgm:spPr/>
      <dgm:t>
        <a:bodyPr/>
        <a:lstStyle/>
        <a:p>
          <a:endParaRPr lang="en-US"/>
        </a:p>
      </dgm:t>
    </dgm:pt>
    <dgm:pt modelId="{541AB382-D74E-4B76-9ABC-9890792BD263}" type="sibTrans" cxnId="{CC4386CC-1D92-4878-8803-65F2484D0982}">
      <dgm:prSet/>
      <dgm:spPr/>
      <dgm:t>
        <a:bodyPr/>
        <a:lstStyle/>
        <a:p>
          <a:endParaRPr lang="en-US"/>
        </a:p>
      </dgm:t>
    </dgm:pt>
    <dgm:pt modelId="{83F36A69-934A-4E5A-A70E-FC1DF114CDE4}">
      <dgm:prSet/>
      <dgm:spPr/>
      <dgm:t>
        <a:bodyPr/>
        <a:lstStyle/>
        <a:p>
          <a:r>
            <a:rPr lang="en-GB"/>
            <a:t>Family circumstances </a:t>
          </a:r>
          <a:endParaRPr lang="en-US"/>
        </a:p>
      </dgm:t>
    </dgm:pt>
    <dgm:pt modelId="{B9871357-172F-4B10-AA0B-9EA374617869}" type="parTrans" cxnId="{485A53F5-BAC5-4B3F-BD76-8787EAF5A07F}">
      <dgm:prSet/>
      <dgm:spPr/>
      <dgm:t>
        <a:bodyPr/>
        <a:lstStyle/>
        <a:p>
          <a:endParaRPr lang="en-US"/>
        </a:p>
      </dgm:t>
    </dgm:pt>
    <dgm:pt modelId="{6F30526E-22C9-45D7-9883-7686E37C3851}" type="sibTrans" cxnId="{485A53F5-BAC5-4B3F-BD76-8787EAF5A07F}">
      <dgm:prSet/>
      <dgm:spPr/>
      <dgm:t>
        <a:bodyPr/>
        <a:lstStyle/>
        <a:p>
          <a:endParaRPr lang="en-US"/>
        </a:p>
      </dgm:t>
    </dgm:pt>
    <dgm:pt modelId="{3C5B08CD-5C27-4A4A-8048-00F301A8DC61}">
      <dgm:prSet/>
      <dgm:spPr/>
      <dgm:t>
        <a:bodyPr/>
        <a:lstStyle/>
        <a:p>
          <a:r>
            <a:rPr lang="en-GB"/>
            <a:t>Previous experiences </a:t>
          </a:r>
          <a:endParaRPr lang="en-US"/>
        </a:p>
      </dgm:t>
    </dgm:pt>
    <dgm:pt modelId="{02B4E473-CC36-4085-BD74-776D8180372D}" type="parTrans" cxnId="{ADB3EC45-2B77-4E68-B61D-ABB35DB5DF45}">
      <dgm:prSet/>
      <dgm:spPr/>
      <dgm:t>
        <a:bodyPr/>
        <a:lstStyle/>
        <a:p>
          <a:endParaRPr lang="en-US"/>
        </a:p>
      </dgm:t>
    </dgm:pt>
    <dgm:pt modelId="{10949731-5FF2-44D3-A0A6-0F04779A25B1}" type="sibTrans" cxnId="{ADB3EC45-2B77-4E68-B61D-ABB35DB5DF45}">
      <dgm:prSet/>
      <dgm:spPr/>
      <dgm:t>
        <a:bodyPr/>
        <a:lstStyle/>
        <a:p>
          <a:endParaRPr lang="en-US"/>
        </a:p>
      </dgm:t>
    </dgm:pt>
    <dgm:pt modelId="{512FA236-B69F-4AAB-A9C8-1142164FA40F}">
      <dgm:prSet/>
      <dgm:spPr/>
      <dgm:t>
        <a:bodyPr/>
        <a:lstStyle/>
        <a:p>
          <a:r>
            <a:rPr lang="en-GB"/>
            <a:t>Nursery environment </a:t>
          </a:r>
          <a:endParaRPr lang="en-US"/>
        </a:p>
      </dgm:t>
    </dgm:pt>
    <dgm:pt modelId="{27878242-8825-46E8-8397-1F09A8837B69}" type="parTrans" cxnId="{0108F8FF-3854-4531-88DD-8A427CEEF782}">
      <dgm:prSet/>
      <dgm:spPr/>
      <dgm:t>
        <a:bodyPr/>
        <a:lstStyle/>
        <a:p>
          <a:endParaRPr lang="en-US"/>
        </a:p>
      </dgm:t>
    </dgm:pt>
    <dgm:pt modelId="{FEDFE454-CF6D-4A48-B875-BF44E07FA692}" type="sibTrans" cxnId="{0108F8FF-3854-4531-88DD-8A427CEEF782}">
      <dgm:prSet/>
      <dgm:spPr/>
      <dgm:t>
        <a:bodyPr/>
        <a:lstStyle/>
        <a:p>
          <a:endParaRPr lang="en-US"/>
        </a:p>
      </dgm:t>
    </dgm:pt>
    <dgm:pt modelId="{AC7C3C42-3AA1-4AE3-96CC-14F4CC6016B6}">
      <dgm:prSet/>
      <dgm:spPr/>
      <dgm:t>
        <a:bodyPr/>
        <a:lstStyle/>
        <a:p>
          <a:r>
            <a:rPr lang="en-GB"/>
            <a:t>Relationships with practitioners </a:t>
          </a:r>
          <a:endParaRPr lang="en-US"/>
        </a:p>
      </dgm:t>
    </dgm:pt>
    <dgm:pt modelId="{EBC0A791-204D-4EC7-B86D-0B07FBEDC620}" type="parTrans" cxnId="{58F78B0F-C55C-43C2-953F-6A3CD273307F}">
      <dgm:prSet/>
      <dgm:spPr/>
      <dgm:t>
        <a:bodyPr/>
        <a:lstStyle/>
        <a:p>
          <a:endParaRPr lang="en-US"/>
        </a:p>
      </dgm:t>
    </dgm:pt>
    <dgm:pt modelId="{E61B914A-D4EB-455F-8AC1-41DF3501ABD5}" type="sibTrans" cxnId="{58F78B0F-C55C-43C2-953F-6A3CD273307F}">
      <dgm:prSet/>
      <dgm:spPr/>
      <dgm:t>
        <a:bodyPr/>
        <a:lstStyle/>
        <a:p>
          <a:endParaRPr lang="en-US"/>
        </a:p>
      </dgm:t>
    </dgm:pt>
    <dgm:pt modelId="{10DD98AB-A36E-465A-8F28-136530EE338C}">
      <dgm:prSet/>
      <dgm:spPr/>
      <dgm:t>
        <a:bodyPr/>
        <a:lstStyle/>
        <a:p>
          <a:r>
            <a:rPr lang="en-GB"/>
            <a:t>Opportunities for communication and play </a:t>
          </a:r>
          <a:endParaRPr lang="en-US"/>
        </a:p>
      </dgm:t>
    </dgm:pt>
    <dgm:pt modelId="{0CD0F37A-31F4-4843-8CDA-92B772E1C9A7}" type="parTrans" cxnId="{E832A573-F0DB-4857-B407-8C3C91C806BD}">
      <dgm:prSet/>
      <dgm:spPr/>
      <dgm:t>
        <a:bodyPr/>
        <a:lstStyle/>
        <a:p>
          <a:endParaRPr lang="en-US"/>
        </a:p>
      </dgm:t>
    </dgm:pt>
    <dgm:pt modelId="{65B611B0-C838-4AE5-A8A7-7CFBF59D2B6B}" type="sibTrans" cxnId="{E832A573-F0DB-4857-B407-8C3C91C806BD}">
      <dgm:prSet/>
      <dgm:spPr/>
      <dgm:t>
        <a:bodyPr/>
        <a:lstStyle/>
        <a:p>
          <a:endParaRPr lang="en-US"/>
        </a:p>
      </dgm:t>
    </dgm:pt>
    <dgm:pt modelId="{BE697A45-50BC-4A35-B953-DB645623E30A}">
      <dgm:prSet/>
      <dgm:spPr/>
      <dgm:t>
        <a:bodyPr/>
        <a:lstStyle/>
        <a:p>
          <a:r>
            <a:rPr lang="en-GB"/>
            <a:t>Nature + Nurture</a:t>
          </a:r>
          <a:endParaRPr lang="en-US"/>
        </a:p>
      </dgm:t>
    </dgm:pt>
    <dgm:pt modelId="{67AB8CA5-A469-4497-85DB-8AD9C3D29FE2}" type="parTrans" cxnId="{CD38612B-A767-462E-9322-3FBE1D78F659}">
      <dgm:prSet/>
      <dgm:spPr/>
      <dgm:t>
        <a:bodyPr/>
        <a:lstStyle/>
        <a:p>
          <a:endParaRPr lang="en-US"/>
        </a:p>
      </dgm:t>
    </dgm:pt>
    <dgm:pt modelId="{527CBEEF-F6E5-4E29-A684-1B4F22813FEE}" type="sibTrans" cxnId="{CD38612B-A767-462E-9322-3FBE1D78F659}">
      <dgm:prSet/>
      <dgm:spPr/>
      <dgm:t>
        <a:bodyPr/>
        <a:lstStyle/>
        <a:p>
          <a:endParaRPr lang="en-US"/>
        </a:p>
      </dgm:t>
    </dgm:pt>
    <dgm:pt modelId="{1E6E10C2-A78F-4117-90B1-308D9D33A4D7}">
      <dgm:prSet/>
      <dgm:spPr/>
      <dgm:t>
        <a:bodyPr/>
        <a:lstStyle/>
        <a:p>
          <a:r>
            <a:rPr lang="en-GB"/>
            <a:t>Development is best understood as an interaction between biological characteristics and environmental experiences.</a:t>
          </a:r>
          <a:endParaRPr lang="en-US"/>
        </a:p>
      </dgm:t>
    </dgm:pt>
    <dgm:pt modelId="{EA9162E8-F8A9-4658-B349-EB5863D167C8}" type="parTrans" cxnId="{41500656-5FCF-4975-9DA2-4D8159AD091B}">
      <dgm:prSet/>
      <dgm:spPr/>
      <dgm:t>
        <a:bodyPr/>
        <a:lstStyle/>
        <a:p>
          <a:endParaRPr lang="en-US"/>
        </a:p>
      </dgm:t>
    </dgm:pt>
    <dgm:pt modelId="{75B8B83D-45B7-4D44-9592-004CE770F07A}" type="sibTrans" cxnId="{41500656-5FCF-4975-9DA2-4D8159AD091B}">
      <dgm:prSet/>
      <dgm:spPr/>
      <dgm:t>
        <a:bodyPr/>
        <a:lstStyle/>
        <a:p>
          <a:endParaRPr lang="en-US"/>
        </a:p>
      </dgm:t>
    </dgm:pt>
    <dgm:pt modelId="{1CCBF62C-ADA8-426B-BC1C-E4431BC2C310}" type="pres">
      <dgm:prSet presAssocID="{CC01748D-78A8-42DB-8628-72965A84B880}" presName="vert0" presStyleCnt="0">
        <dgm:presLayoutVars>
          <dgm:dir/>
          <dgm:animOne val="branch"/>
          <dgm:animLvl val="lvl"/>
        </dgm:presLayoutVars>
      </dgm:prSet>
      <dgm:spPr/>
    </dgm:pt>
    <dgm:pt modelId="{2D00B985-A8B9-4301-93D4-2FC1C55667B7}" type="pres">
      <dgm:prSet presAssocID="{9CA2AFD8-5781-418D-97CE-CD90E6BCF68F}" presName="thickLine" presStyleLbl="alignNode1" presStyleIdx="0" presStyleCnt="9"/>
      <dgm:spPr/>
    </dgm:pt>
    <dgm:pt modelId="{C59CABAC-505C-40EE-8544-054C6739D187}" type="pres">
      <dgm:prSet presAssocID="{9CA2AFD8-5781-418D-97CE-CD90E6BCF68F}" presName="horz1" presStyleCnt="0"/>
      <dgm:spPr/>
    </dgm:pt>
    <dgm:pt modelId="{25C6918D-B0B5-42D9-BD47-EDA9B12ABF35}" type="pres">
      <dgm:prSet presAssocID="{9CA2AFD8-5781-418D-97CE-CD90E6BCF68F}" presName="tx1" presStyleLbl="revTx" presStyleIdx="0" presStyleCnt="9"/>
      <dgm:spPr/>
    </dgm:pt>
    <dgm:pt modelId="{8C8AC205-C8B1-40F1-9C21-E563EFE8D3B6}" type="pres">
      <dgm:prSet presAssocID="{9CA2AFD8-5781-418D-97CE-CD90E6BCF68F}" presName="vert1" presStyleCnt="0"/>
      <dgm:spPr/>
    </dgm:pt>
    <dgm:pt modelId="{A47B9D43-27A1-4EBD-9AC4-B22592277D40}" type="pres">
      <dgm:prSet presAssocID="{78471EBD-7C34-41B4-92DE-C96577E17288}" presName="thickLine" presStyleLbl="alignNode1" presStyleIdx="1" presStyleCnt="9"/>
      <dgm:spPr/>
    </dgm:pt>
    <dgm:pt modelId="{3A0113BB-0FD2-484B-806F-C917C0C48163}" type="pres">
      <dgm:prSet presAssocID="{78471EBD-7C34-41B4-92DE-C96577E17288}" presName="horz1" presStyleCnt="0"/>
      <dgm:spPr/>
    </dgm:pt>
    <dgm:pt modelId="{A7DE9DAF-F2F9-4BBC-9DF0-DE959EA72935}" type="pres">
      <dgm:prSet presAssocID="{78471EBD-7C34-41B4-92DE-C96577E17288}" presName="tx1" presStyleLbl="revTx" presStyleIdx="1" presStyleCnt="9"/>
      <dgm:spPr/>
    </dgm:pt>
    <dgm:pt modelId="{68FDD134-1FE7-45E5-89F0-F05F0D071EEA}" type="pres">
      <dgm:prSet presAssocID="{78471EBD-7C34-41B4-92DE-C96577E17288}" presName="vert1" presStyleCnt="0"/>
      <dgm:spPr/>
    </dgm:pt>
    <dgm:pt modelId="{389757FC-9265-41E2-999E-3C7731A6878C}" type="pres">
      <dgm:prSet presAssocID="{83F36A69-934A-4E5A-A70E-FC1DF114CDE4}" presName="thickLine" presStyleLbl="alignNode1" presStyleIdx="2" presStyleCnt="9"/>
      <dgm:spPr/>
    </dgm:pt>
    <dgm:pt modelId="{53B183E9-D258-426C-A470-F0D4B70BC6A2}" type="pres">
      <dgm:prSet presAssocID="{83F36A69-934A-4E5A-A70E-FC1DF114CDE4}" presName="horz1" presStyleCnt="0"/>
      <dgm:spPr/>
    </dgm:pt>
    <dgm:pt modelId="{8E440AB9-779E-44CC-8F21-87C8277399AF}" type="pres">
      <dgm:prSet presAssocID="{83F36A69-934A-4E5A-A70E-FC1DF114CDE4}" presName="tx1" presStyleLbl="revTx" presStyleIdx="2" presStyleCnt="9"/>
      <dgm:spPr/>
    </dgm:pt>
    <dgm:pt modelId="{A056E72A-D14B-4462-918A-78BE144AAB1F}" type="pres">
      <dgm:prSet presAssocID="{83F36A69-934A-4E5A-A70E-FC1DF114CDE4}" presName="vert1" presStyleCnt="0"/>
      <dgm:spPr/>
    </dgm:pt>
    <dgm:pt modelId="{A4D7DA40-9F62-4837-A2FC-4A6D90545AB5}" type="pres">
      <dgm:prSet presAssocID="{3C5B08CD-5C27-4A4A-8048-00F301A8DC61}" presName="thickLine" presStyleLbl="alignNode1" presStyleIdx="3" presStyleCnt="9"/>
      <dgm:spPr/>
    </dgm:pt>
    <dgm:pt modelId="{7C01608F-F1AB-46C7-B2E4-C95D9B7EB558}" type="pres">
      <dgm:prSet presAssocID="{3C5B08CD-5C27-4A4A-8048-00F301A8DC61}" presName="horz1" presStyleCnt="0"/>
      <dgm:spPr/>
    </dgm:pt>
    <dgm:pt modelId="{9CA6F050-63F6-4E9A-98DF-BD27D4BB0AF8}" type="pres">
      <dgm:prSet presAssocID="{3C5B08CD-5C27-4A4A-8048-00F301A8DC61}" presName="tx1" presStyleLbl="revTx" presStyleIdx="3" presStyleCnt="9"/>
      <dgm:spPr/>
    </dgm:pt>
    <dgm:pt modelId="{A96A18EC-8D7D-4240-8C11-8CC20507ECD4}" type="pres">
      <dgm:prSet presAssocID="{3C5B08CD-5C27-4A4A-8048-00F301A8DC61}" presName="vert1" presStyleCnt="0"/>
      <dgm:spPr/>
    </dgm:pt>
    <dgm:pt modelId="{6FDBA040-7B0C-4FB9-8A33-265FB2B7B126}" type="pres">
      <dgm:prSet presAssocID="{512FA236-B69F-4AAB-A9C8-1142164FA40F}" presName="thickLine" presStyleLbl="alignNode1" presStyleIdx="4" presStyleCnt="9"/>
      <dgm:spPr/>
    </dgm:pt>
    <dgm:pt modelId="{5993E4F1-BC70-4F05-AB66-6E3C5CF7A301}" type="pres">
      <dgm:prSet presAssocID="{512FA236-B69F-4AAB-A9C8-1142164FA40F}" presName="horz1" presStyleCnt="0"/>
      <dgm:spPr/>
    </dgm:pt>
    <dgm:pt modelId="{DCC31629-2596-4BBF-A58E-65B679538F00}" type="pres">
      <dgm:prSet presAssocID="{512FA236-B69F-4AAB-A9C8-1142164FA40F}" presName="tx1" presStyleLbl="revTx" presStyleIdx="4" presStyleCnt="9"/>
      <dgm:spPr/>
    </dgm:pt>
    <dgm:pt modelId="{71F0B5C5-F9A9-449F-8432-54B4DAA2A253}" type="pres">
      <dgm:prSet presAssocID="{512FA236-B69F-4AAB-A9C8-1142164FA40F}" presName="vert1" presStyleCnt="0"/>
      <dgm:spPr/>
    </dgm:pt>
    <dgm:pt modelId="{709B8DD0-AF94-437B-85EE-7721C72A8D61}" type="pres">
      <dgm:prSet presAssocID="{AC7C3C42-3AA1-4AE3-96CC-14F4CC6016B6}" presName="thickLine" presStyleLbl="alignNode1" presStyleIdx="5" presStyleCnt="9"/>
      <dgm:spPr/>
    </dgm:pt>
    <dgm:pt modelId="{977E0FA6-1D8C-4FB5-A839-224DD3697618}" type="pres">
      <dgm:prSet presAssocID="{AC7C3C42-3AA1-4AE3-96CC-14F4CC6016B6}" presName="horz1" presStyleCnt="0"/>
      <dgm:spPr/>
    </dgm:pt>
    <dgm:pt modelId="{772C80D6-9F60-4753-96CE-108C1327C1F6}" type="pres">
      <dgm:prSet presAssocID="{AC7C3C42-3AA1-4AE3-96CC-14F4CC6016B6}" presName="tx1" presStyleLbl="revTx" presStyleIdx="5" presStyleCnt="9"/>
      <dgm:spPr/>
    </dgm:pt>
    <dgm:pt modelId="{8BA12586-1C03-482D-A76E-3341B5FB4FE2}" type="pres">
      <dgm:prSet presAssocID="{AC7C3C42-3AA1-4AE3-96CC-14F4CC6016B6}" presName="vert1" presStyleCnt="0"/>
      <dgm:spPr/>
    </dgm:pt>
    <dgm:pt modelId="{E9C80488-42CA-4DF3-9396-91B2D6400BF8}" type="pres">
      <dgm:prSet presAssocID="{10DD98AB-A36E-465A-8F28-136530EE338C}" presName="thickLine" presStyleLbl="alignNode1" presStyleIdx="6" presStyleCnt="9"/>
      <dgm:spPr/>
    </dgm:pt>
    <dgm:pt modelId="{5C1DBB6C-D9C5-4B98-A4A4-641F36A73739}" type="pres">
      <dgm:prSet presAssocID="{10DD98AB-A36E-465A-8F28-136530EE338C}" presName="horz1" presStyleCnt="0"/>
      <dgm:spPr/>
    </dgm:pt>
    <dgm:pt modelId="{7CE02792-BD5D-485F-8200-D26B0D0335D8}" type="pres">
      <dgm:prSet presAssocID="{10DD98AB-A36E-465A-8F28-136530EE338C}" presName="tx1" presStyleLbl="revTx" presStyleIdx="6" presStyleCnt="9"/>
      <dgm:spPr/>
    </dgm:pt>
    <dgm:pt modelId="{AE8DC707-DA69-4311-A234-B819811FCE85}" type="pres">
      <dgm:prSet presAssocID="{10DD98AB-A36E-465A-8F28-136530EE338C}" presName="vert1" presStyleCnt="0"/>
      <dgm:spPr/>
    </dgm:pt>
    <dgm:pt modelId="{F6BE8D2A-9484-4558-898E-CE5230035410}" type="pres">
      <dgm:prSet presAssocID="{BE697A45-50BC-4A35-B953-DB645623E30A}" presName="thickLine" presStyleLbl="alignNode1" presStyleIdx="7" presStyleCnt="9"/>
      <dgm:spPr/>
    </dgm:pt>
    <dgm:pt modelId="{A9FF90C3-FF95-4F6E-AA9E-433F438385EC}" type="pres">
      <dgm:prSet presAssocID="{BE697A45-50BC-4A35-B953-DB645623E30A}" presName="horz1" presStyleCnt="0"/>
      <dgm:spPr/>
    </dgm:pt>
    <dgm:pt modelId="{478A048D-056F-4083-8C47-D97830AF7258}" type="pres">
      <dgm:prSet presAssocID="{BE697A45-50BC-4A35-B953-DB645623E30A}" presName="tx1" presStyleLbl="revTx" presStyleIdx="7" presStyleCnt="9"/>
      <dgm:spPr/>
    </dgm:pt>
    <dgm:pt modelId="{15965B7A-E53E-4D85-9E8C-3917CC2546E7}" type="pres">
      <dgm:prSet presAssocID="{BE697A45-50BC-4A35-B953-DB645623E30A}" presName="vert1" presStyleCnt="0"/>
      <dgm:spPr/>
    </dgm:pt>
    <dgm:pt modelId="{78FF8315-D1E9-4AB3-B74B-6FF279ABD759}" type="pres">
      <dgm:prSet presAssocID="{1E6E10C2-A78F-4117-90B1-308D9D33A4D7}" presName="thickLine" presStyleLbl="alignNode1" presStyleIdx="8" presStyleCnt="9"/>
      <dgm:spPr/>
    </dgm:pt>
    <dgm:pt modelId="{126612F0-5C2A-405B-AB8D-0C752FAB08D0}" type="pres">
      <dgm:prSet presAssocID="{1E6E10C2-A78F-4117-90B1-308D9D33A4D7}" presName="horz1" presStyleCnt="0"/>
      <dgm:spPr/>
    </dgm:pt>
    <dgm:pt modelId="{C554209E-0566-422E-9BE8-239218AFDA26}" type="pres">
      <dgm:prSet presAssocID="{1E6E10C2-A78F-4117-90B1-308D9D33A4D7}" presName="tx1" presStyleLbl="revTx" presStyleIdx="8" presStyleCnt="9"/>
      <dgm:spPr/>
    </dgm:pt>
    <dgm:pt modelId="{AB4B5907-648B-420B-93D1-19A9A90AD439}" type="pres">
      <dgm:prSet presAssocID="{1E6E10C2-A78F-4117-90B1-308D9D33A4D7}" presName="vert1" presStyleCnt="0"/>
      <dgm:spPr/>
    </dgm:pt>
  </dgm:ptLst>
  <dgm:cxnLst>
    <dgm:cxn modelId="{F0992E09-C83D-4746-BD22-DCDEE15A98DC}" type="presOf" srcId="{512FA236-B69F-4AAB-A9C8-1142164FA40F}" destId="{DCC31629-2596-4BBF-A58E-65B679538F00}" srcOrd="0" destOrd="0" presId="urn:microsoft.com/office/officeart/2008/layout/LinedList"/>
    <dgm:cxn modelId="{58F78B0F-C55C-43C2-953F-6A3CD273307F}" srcId="{CC01748D-78A8-42DB-8628-72965A84B880}" destId="{AC7C3C42-3AA1-4AE3-96CC-14F4CC6016B6}" srcOrd="5" destOrd="0" parTransId="{EBC0A791-204D-4EC7-B86D-0B07FBEDC620}" sibTransId="{E61B914A-D4EB-455F-8AC1-41DF3501ABD5}"/>
    <dgm:cxn modelId="{CA84BD13-CA7A-420B-9F87-B3ADB6785E6A}" type="presOf" srcId="{9CA2AFD8-5781-418D-97CE-CD90E6BCF68F}" destId="{25C6918D-B0B5-42D9-BD47-EDA9B12ABF35}" srcOrd="0" destOrd="0" presId="urn:microsoft.com/office/officeart/2008/layout/LinedList"/>
    <dgm:cxn modelId="{B5858017-219E-4994-8FE6-0EFE347A275D}" type="presOf" srcId="{78471EBD-7C34-41B4-92DE-C96577E17288}" destId="{A7DE9DAF-F2F9-4BBC-9DF0-DE959EA72935}" srcOrd="0" destOrd="0" presId="urn:microsoft.com/office/officeart/2008/layout/LinedList"/>
    <dgm:cxn modelId="{2392A81B-EA26-48B0-A36E-727D46751E79}" type="presOf" srcId="{BE697A45-50BC-4A35-B953-DB645623E30A}" destId="{478A048D-056F-4083-8C47-D97830AF7258}" srcOrd="0" destOrd="0" presId="urn:microsoft.com/office/officeart/2008/layout/LinedList"/>
    <dgm:cxn modelId="{CD38612B-A767-462E-9322-3FBE1D78F659}" srcId="{CC01748D-78A8-42DB-8628-72965A84B880}" destId="{BE697A45-50BC-4A35-B953-DB645623E30A}" srcOrd="7" destOrd="0" parTransId="{67AB8CA5-A469-4497-85DB-8AD9C3D29FE2}" sibTransId="{527CBEEF-F6E5-4E29-A684-1B4F22813FEE}"/>
    <dgm:cxn modelId="{38194D3D-D908-4242-AC4F-97D607E9D5BC}" type="presOf" srcId="{3C5B08CD-5C27-4A4A-8048-00F301A8DC61}" destId="{9CA6F050-63F6-4E9A-98DF-BD27D4BB0AF8}" srcOrd="0" destOrd="0" presId="urn:microsoft.com/office/officeart/2008/layout/LinedList"/>
    <dgm:cxn modelId="{ADB3EC45-2B77-4E68-B61D-ABB35DB5DF45}" srcId="{CC01748D-78A8-42DB-8628-72965A84B880}" destId="{3C5B08CD-5C27-4A4A-8048-00F301A8DC61}" srcOrd="3" destOrd="0" parTransId="{02B4E473-CC36-4085-BD74-776D8180372D}" sibTransId="{10949731-5FF2-44D3-A0A6-0F04779A25B1}"/>
    <dgm:cxn modelId="{E832A573-F0DB-4857-B407-8C3C91C806BD}" srcId="{CC01748D-78A8-42DB-8628-72965A84B880}" destId="{10DD98AB-A36E-465A-8F28-136530EE338C}" srcOrd="6" destOrd="0" parTransId="{0CD0F37A-31F4-4843-8CDA-92B772E1C9A7}" sibTransId="{65B611B0-C838-4AE5-A8A7-7CFBF59D2B6B}"/>
    <dgm:cxn modelId="{B760B755-F84E-4D55-962F-DEEC85EAE214}" type="presOf" srcId="{CC01748D-78A8-42DB-8628-72965A84B880}" destId="{1CCBF62C-ADA8-426B-BC1C-E4431BC2C310}" srcOrd="0" destOrd="0" presId="urn:microsoft.com/office/officeart/2008/layout/LinedList"/>
    <dgm:cxn modelId="{41500656-5FCF-4975-9DA2-4D8159AD091B}" srcId="{CC01748D-78A8-42DB-8628-72965A84B880}" destId="{1E6E10C2-A78F-4117-90B1-308D9D33A4D7}" srcOrd="8" destOrd="0" parTransId="{EA9162E8-F8A9-4658-B349-EB5863D167C8}" sibTransId="{75B8B83D-45B7-4D44-9592-004CE770F07A}"/>
    <dgm:cxn modelId="{9C22A783-F014-4B9A-92E5-C24E9460519B}" type="presOf" srcId="{1E6E10C2-A78F-4117-90B1-308D9D33A4D7}" destId="{C554209E-0566-422E-9BE8-239218AFDA26}" srcOrd="0" destOrd="0" presId="urn:microsoft.com/office/officeart/2008/layout/LinedList"/>
    <dgm:cxn modelId="{752A129B-A2E0-47BB-9B37-91397447045F}" type="presOf" srcId="{10DD98AB-A36E-465A-8F28-136530EE338C}" destId="{7CE02792-BD5D-485F-8200-D26B0D0335D8}" srcOrd="0" destOrd="0" presId="urn:microsoft.com/office/officeart/2008/layout/LinedList"/>
    <dgm:cxn modelId="{48C9B7A2-398D-4EC9-BD0A-DD3BC5349882}" type="presOf" srcId="{AC7C3C42-3AA1-4AE3-96CC-14F4CC6016B6}" destId="{772C80D6-9F60-4753-96CE-108C1327C1F6}" srcOrd="0" destOrd="0" presId="urn:microsoft.com/office/officeart/2008/layout/LinedList"/>
    <dgm:cxn modelId="{B66936B0-9565-4C44-BE28-BBB0F12A2DD0}" type="presOf" srcId="{83F36A69-934A-4E5A-A70E-FC1DF114CDE4}" destId="{8E440AB9-779E-44CC-8F21-87C8277399AF}" srcOrd="0" destOrd="0" presId="urn:microsoft.com/office/officeart/2008/layout/LinedList"/>
    <dgm:cxn modelId="{CC4386CC-1D92-4878-8803-65F2484D0982}" srcId="{CC01748D-78A8-42DB-8628-72965A84B880}" destId="{78471EBD-7C34-41B4-92DE-C96577E17288}" srcOrd="1" destOrd="0" parTransId="{7ED33045-BA6A-4FF2-8EB2-C2EACAFB5804}" sibTransId="{541AB382-D74E-4B76-9ABC-9890792BD263}"/>
    <dgm:cxn modelId="{F34664D4-E060-484E-8340-304E33E9C1D3}" srcId="{CC01748D-78A8-42DB-8628-72965A84B880}" destId="{9CA2AFD8-5781-418D-97CE-CD90E6BCF68F}" srcOrd="0" destOrd="0" parTransId="{EBFDEBB3-25A3-4BFE-B82E-04D3CC482BFE}" sibTransId="{09FE7173-9A19-4673-AA20-1CD2D0A299A3}"/>
    <dgm:cxn modelId="{485A53F5-BAC5-4B3F-BD76-8787EAF5A07F}" srcId="{CC01748D-78A8-42DB-8628-72965A84B880}" destId="{83F36A69-934A-4E5A-A70E-FC1DF114CDE4}" srcOrd="2" destOrd="0" parTransId="{B9871357-172F-4B10-AA0B-9EA374617869}" sibTransId="{6F30526E-22C9-45D7-9883-7686E37C3851}"/>
    <dgm:cxn modelId="{0108F8FF-3854-4531-88DD-8A427CEEF782}" srcId="{CC01748D-78A8-42DB-8628-72965A84B880}" destId="{512FA236-B69F-4AAB-A9C8-1142164FA40F}" srcOrd="4" destOrd="0" parTransId="{27878242-8825-46E8-8397-1F09A8837B69}" sibTransId="{FEDFE454-CF6D-4A48-B875-BF44E07FA692}"/>
    <dgm:cxn modelId="{5ED8E8B2-B592-4294-8187-E75FAC2B8C95}" type="presParOf" srcId="{1CCBF62C-ADA8-426B-BC1C-E4431BC2C310}" destId="{2D00B985-A8B9-4301-93D4-2FC1C55667B7}" srcOrd="0" destOrd="0" presId="urn:microsoft.com/office/officeart/2008/layout/LinedList"/>
    <dgm:cxn modelId="{E424870A-172B-4EFB-9675-D39C66D9231A}" type="presParOf" srcId="{1CCBF62C-ADA8-426B-BC1C-E4431BC2C310}" destId="{C59CABAC-505C-40EE-8544-054C6739D187}" srcOrd="1" destOrd="0" presId="urn:microsoft.com/office/officeart/2008/layout/LinedList"/>
    <dgm:cxn modelId="{F030177A-76AA-4B92-897D-8D166F51C48B}" type="presParOf" srcId="{C59CABAC-505C-40EE-8544-054C6739D187}" destId="{25C6918D-B0B5-42D9-BD47-EDA9B12ABF35}" srcOrd="0" destOrd="0" presId="urn:microsoft.com/office/officeart/2008/layout/LinedList"/>
    <dgm:cxn modelId="{C15E4633-47C6-4D87-BAE5-84A6B7F2EF57}" type="presParOf" srcId="{C59CABAC-505C-40EE-8544-054C6739D187}" destId="{8C8AC205-C8B1-40F1-9C21-E563EFE8D3B6}" srcOrd="1" destOrd="0" presId="urn:microsoft.com/office/officeart/2008/layout/LinedList"/>
    <dgm:cxn modelId="{DCF6E465-FF67-433B-922E-AE8C80C5EF84}" type="presParOf" srcId="{1CCBF62C-ADA8-426B-BC1C-E4431BC2C310}" destId="{A47B9D43-27A1-4EBD-9AC4-B22592277D40}" srcOrd="2" destOrd="0" presId="urn:microsoft.com/office/officeart/2008/layout/LinedList"/>
    <dgm:cxn modelId="{898FC5B2-EE69-49D2-96A5-ECCB8434F5C2}" type="presParOf" srcId="{1CCBF62C-ADA8-426B-BC1C-E4431BC2C310}" destId="{3A0113BB-0FD2-484B-806F-C917C0C48163}" srcOrd="3" destOrd="0" presId="urn:microsoft.com/office/officeart/2008/layout/LinedList"/>
    <dgm:cxn modelId="{391AFE8F-5395-49B7-95D9-D4AA15EB92A7}" type="presParOf" srcId="{3A0113BB-0FD2-484B-806F-C917C0C48163}" destId="{A7DE9DAF-F2F9-4BBC-9DF0-DE959EA72935}" srcOrd="0" destOrd="0" presId="urn:microsoft.com/office/officeart/2008/layout/LinedList"/>
    <dgm:cxn modelId="{647D4C77-B9FB-4976-A467-CE84BD021A6B}" type="presParOf" srcId="{3A0113BB-0FD2-484B-806F-C917C0C48163}" destId="{68FDD134-1FE7-45E5-89F0-F05F0D071EEA}" srcOrd="1" destOrd="0" presId="urn:microsoft.com/office/officeart/2008/layout/LinedList"/>
    <dgm:cxn modelId="{0EF054FD-D5B3-4DB2-BFE1-340CD3EA3C99}" type="presParOf" srcId="{1CCBF62C-ADA8-426B-BC1C-E4431BC2C310}" destId="{389757FC-9265-41E2-999E-3C7731A6878C}" srcOrd="4" destOrd="0" presId="urn:microsoft.com/office/officeart/2008/layout/LinedList"/>
    <dgm:cxn modelId="{7B25A9F7-ACDE-4152-BCAF-7A24938B6A9F}" type="presParOf" srcId="{1CCBF62C-ADA8-426B-BC1C-E4431BC2C310}" destId="{53B183E9-D258-426C-A470-F0D4B70BC6A2}" srcOrd="5" destOrd="0" presId="urn:microsoft.com/office/officeart/2008/layout/LinedList"/>
    <dgm:cxn modelId="{385F29E7-B36B-4783-9B6A-B3B1330D35E8}" type="presParOf" srcId="{53B183E9-D258-426C-A470-F0D4B70BC6A2}" destId="{8E440AB9-779E-44CC-8F21-87C8277399AF}" srcOrd="0" destOrd="0" presId="urn:microsoft.com/office/officeart/2008/layout/LinedList"/>
    <dgm:cxn modelId="{E6C03EA4-DB83-4775-824C-84BE83C328FB}" type="presParOf" srcId="{53B183E9-D258-426C-A470-F0D4B70BC6A2}" destId="{A056E72A-D14B-4462-918A-78BE144AAB1F}" srcOrd="1" destOrd="0" presId="urn:microsoft.com/office/officeart/2008/layout/LinedList"/>
    <dgm:cxn modelId="{0F9AF656-65BF-4823-8B1B-FAC9285A9EC7}" type="presParOf" srcId="{1CCBF62C-ADA8-426B-BC1C-E4431BC2C310}" destId="{A4D7DA40-9F62-4837-A2FC-4A6D90545AB5}" srcOrd="6" destOrd="0" presId="urn:microsoft.com/office/officeart/2008/layout/LinedList"/>
    <dgm:cxn modelId="{F77E5D0B-137E-467D-833E-84DC86A6097F}" type="presParOf" srcId="{1CCBF62C-ADA8-426B-BC1C-E4431BC2C310}" destId="{7C01608F-F1AB-46C7-B2E4-C95D9B7EB558}" srcOrd="7" destOrd="0" presId="urn:microsoft.com/office/officeart/2008/layout/LinedList"/>
    <dgm:cxn modelId="{88CE176E-DE19-4F30-A7AB-B2863ECEEE72}" type="presParOf" srcId="{7C01608F-F1AB-46C7-B2E4-C95D9B7EB558}" destId="{9CA6F050-63F6-4E9A-98DF-BD27D4BB0AF8}" srcOrd="0" destOrd="0" presId="urn:microsoft.com/office/officeart/2008/layout/LinedList"/>
    <dgm:cxn modelId="{E35E6C6D-4211-4B75-A504-CFA124013A9C}" type="presParOf" srcId="{7C01608F-F1AB-46C7-B2E4-C95D9B7EB558}" destId="{A96A18EC-8D7D-4240-8C11-8CC20507ECD4}" srcOrd="1" destOrd="0" presId="urn:microsoft.com/office/officeart/2008/layout/LinedList"/>
    <dgm:cxn modelId="{9EB0ABAA-7517-4968-BB93-6027F9A5F0DC}" type="presParOf" srcId="{1CCBF62C-ADA8-426B-BC1C-E4431BC2C310}" destId="{6FDBA040-7B0C-4FB9-8A33-265FB2B7B126}" srcOrd="8" destOrd="0" presId="urn:microsoft.com/office/officeart/2008/layout/LinedList"/>
    <dgm:cxn modelId="{939B4608-ACC2-4549-8A53-82E886515202}" type="presParOf" srcId="{1CCBF62C-ADA8-426B-BC1C-E4431BC2C310}" destId="{5993E4F1-BC70-4F05-AB66-6E3C5CF7A301}" srcOrd="9" destOrd="0" presId="urn:microsoft.com/office/officeart/2008/layout/LinedList"/>
    <dgm:cxn modelId="{E03C56C5-7A49-4EE6-8B7C-5536A4B56B24}" type="presParOf" srcId="{5993E4F1-BC70-4F05-AB66-6E3C5CF7A301}" destId="{DCC31629-2596-4BBF-A58E-65B679538F00}" srcOrd="0" destOrd="0" presId="urn:microsoft.com/office/officeart/2008/layout/LinedList"/>
    <dgm:cxn modelId="{C83259F8-78D3-4479-8987-DF55920020E6}" type="presParOf" srcId="{5993E4F1-BC70-4F05-AB66-6E3C5CF7A301}" destId="{71F0B5C5-F9A9-449F-8432-54B4DAA2A253}" srcOrd="1" destOrd="0" presId="urn:microsoft.com/office/officeart/2008/layout/LinedList"/>
    <dgm:cxn modelId="{7B744BA9-537F-4F82-9241-CD9C06062B55}" type="presParOf" srcId="{1CCBF62C-ADA8-426B-BC1C-E4431BC2C310}" destId="{709B8DD0-AF94-437B-85EE-7721C72A8D61}" srcOrd="10" destOrd="0" presId="urn:microsoft.com/office/officeart/2008/layout/LinedList"/>
    <dgm:cxn modelId="{5CE270B9-2789-4852-A867-CF090EC8C66A}" type="presParOf" srcId="{1CCBF62C-ADA8-426B-BC1C-E4431BC2C310}" destId="{977E0FA6-1D8C-4FB5-A839-224DD3697618}" srcOrd="11" destOrd="0" presId="urn:microsoft.com/office/officeart/2008/layout/LinedList"/>
    <dgm:cxn modelId="{18FC3848-A2E3-41A8-B018-C8821BA56151}" type="presParOf" srcId="{977E0FA6-1D8C-4FB5-A839-224DD3697618}" destId="{772C80D6-9F60-4753-96CE-108C1327C1F6}" srcOrd="0" destOrd="0" presId="urn:microsoft.com/office/officeart/2008/layout/LinedList"/>
    <dgm:cxn modelId="{4A4DA03D-4C07-43D5-BBE2-2867875106C0}" type="presParOf" srcId="{977E0FA6-1D8C-4FB5-A839-224DD3697618}" destId="{8BA12586-1C03-482D-A76E-3341B5FB4FE2}" srcOrd="1" destOrd="0" presId="urn:microsoft.com/office/officeart/2008/layout/LinedList"/>
    <dgm:cxn modelId="{EF503D30-5BB2-4A76-9320-B03052F415D7}" type="presParOf" srcId="{1CCBF62C-ADA8-426B-BC1C-E4431BC2C310}" destId="{E9C80488-42CA-4DF3-9396-91B2D6400BF8}" srcOrd="12" destOrd="0" presId="urn:microsoft.com/office/officeart/2008/layout/LinedList"/>
    <dgm:cxn modelId="{4200576C-D3C5-4874-8115-383D2F207BD5}" type="presParOf" srcId="{1CCBF62C-ADA8-426B-BC1C-E4431BC2C310}" destId="{5C1DBB6C-D9C5-4B98-A4A4-641F36A73739}" srcOrd="13" destOrd="0" presId="urn:microsoft.com/office/officeart/2008/layout/LinedList"/>
    <dgm:cxn modelId="{81171BB7-98FA-47FA-8DF9-B8CD7A919AF1}" type="presParOf" srcId="{5C1DBB6C-D9C5-4B98-A4A4-641F36A73739}" destId="{7CE02792-BD5D-485F-8200-D26B0D0335D8}" srcOrd="0" destOrd="0" presId="urn:microsoft.com/office/officeart/2008/layout/LinedList"/>
    <dgm:cxn modelId="{8A4A7A07-3B76-4A34-9C2B-3FA67A0701A2}" type="presParOf" srcId="{5C1DBB6C-D9C5-4B98-A4A4-641F36A73739}" destId="{AE8DC707-DA69-4311-A234-B819811FCE85}" srcOrd="1" destOrd="0" presId="urn:microsoft.com/office/officeart/2008/layout/LinedList"/>
    <dgm:cxn modelId="{E63DFDC2-A1DD-4023-BE1C-CA1426A6A490}" type="presParOf" srcId="{1CCBF62C-ADA8-426B-BC1C-E4431BC2C310}" destId="{F6BE8D2A-9484-4558-898E-CE5230035410}" srcOrd="14" destOrd="0" presId="urn:microsoft.com/office/officeart/2008/layout/LinedList"/>
    <dgm:cxn modelId="{29D2F01F-543A-4972-BE81-48A2CA6A336A}" type="presParOf" srcId="{1CCBF62C-ADA8-426B-BC1C-E4431BC2C310}" destId="{A9FF90C3-FF95-4F6E-AA9E-433F438385EC}" srcOrd="15" destOrd="0" presId="urn:microsoft.com/office/officeart/2008/layout/LinedList"/>
    <dgm:cxn modelId="{DE632344-D311-42D3-B3E9-DF33FE72CD15}" type="presParOf" srcId="{A9FF90C3-FF95-4F6E-AA9E-433F438385EC}" destId="{478A048D-056F-4083-8C47-D97830AF7258}" srcOrd="0" destOrd="0" presId="urn:microsoft.com/office/officeart/2008/layout/LinedList"/>
    <dgm:cxn modelId="{C0D4EECD-0768-4D7B-8777-E1653A8101A2}" type="presParOf" srcId="{A9FF90C3-FF95-4F6E-AA9E-433F438385EC}" destId="{15965B7A-E53E-4D85-9E8C-3917CC2546E7}" srcOrd="1" destOrd="0" presId="urn:microsoft.com/office/officeart/2008/layout/LinedList"/>
    <dgm:cxn modelId="{59E3BD24-D926-4B7C-A3E5-6315E195A7DA}" type="presParOf" srcId="{1CCBF62C-ADA8-426B-BC1C-E4431BC2C310}" destId="{78FF8315-D1E9-4AB3-B74B-6FF279ABD759}" srcOrd="16" destOrd="0" presId="urn:microsoft.com/office/officeart/2008/layout/LinedList"/>
    <dgm:cxn modelId="{B69EBD72-C462-4AA9-9381-75DF03AF5962}" type="presParOf" srcId="{1CCBF62C-ADA8-426B-BC1C-E4431BC2C310}" destId="{126612F0-5C2A-405B-AB8D-0C752FAB08D0}" srcOrd="17" destOrd="0" presId="urn:microsoft.com/office/officeart/2008/layout/LinedList"/>
    <dgm:cxn modelId="{8A758766-14E0-4241-8A07-C7778959303E}" type="presParOf" srcId="{126612F0-5C2A-405B-AB8D-0C752FAB08D0}" destId="{C554209E-0566-422E-9BE8-239218AFDA26}" srcOrd="0" destOrd="0" presId="urn:microsoft.com/office/officeart/2008/layout/LinedList"/>
    <dgm:cxn modelId="{FE41879B-6A63-41A5-8FE0-2651D0166FC2}" type="presParOf" srcId="{126612F0-5C2A-405B-AB8D-0C752FAB08D0}" destId="{AB4B5907-648B-420B-93D1-19A9A90AD4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4D817-3C61-4EE6-A769-547C00CFA8F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1AFE270-4C65-4586-AAFF-DA196CD1B3A9}">
      <dgm:prSet/>
      <dgm:spPr/>
      <dgm:t>
        <a:bodyPr/>
        <a:lstStyle/>
        <a:p>
          <a:r>
            <a:rPr lang="en-GB"/>
            <a:t>Provide a consistent key person</a:t>
          </a:r>
          <a:endParaRPr lang="en-US"/>
        </a:p>
      </dgm:t>
    </dgm:pt>
    <dgm:pt modelId="{DD0D1117-5C9E-4A8B-BF76-7907FF0A9844}" type="parTrans" cxnId="{4FC0464A-1700-4C66-B371-7167A882B6C8}">
      <dgm:prSet/>
      <dgm:spPr/>
      <dgm:t>
        <a:bodyPr/>
        <a:lstStyle/>
        <a:p>
          <a:endParaRPr lang="en-US"/>
        </a:p>
      </dgm:t>
    </dgm:pt>
    <dgm:pt modelId="{0F733EA7-8BDB-4323-92B1-4D45FF6D1A94}" type="sibTrans" cxnId="{4FC0464A-1700-4C66-B371-7167A882B6C8}">
      <dgm:prSet/>
      <dgm:spPr/>
      <dgm:t>
        <a:bodyPr/>
        <a:lstStyle/>
        <a:p>
          <a:endParaRPr lang="en-US"/>
        </a:p>
      </dgm:t>
    </dgm:pt>
    <dgm:pt modelId="{558ABCFD-EF44-4D35-BB6E-B95910E41FAE}">
      <dgm:prSet/>
      <dgm:spPr/>
      <dgm:t>
        <a:bodyPr/>
        <a:lstStyle/>
        <a:p>
          <a:r>
            <a:rPr lang="en-GB"/>
            <a:t>One familiar practitioner should build a predictable relationship with Shona. </a:t>
          </a:r>
          <a:endParaRPr lang="en-US"/>
        </a:p>
      </dgm:t>
    </dgm:pt>
    <dgm:pt modelId="{11957F30-D825-4716-8288-F4D811133B41}" type="parTrans" cxnId="{9BA412C3-0FCE-40E4-9EAB-2E71AE7E7448}">
      <dgm:prSet/>
      <dgm:spPr/>
      <dgm:t>
        <a:bodyPr/>
        <a:lstStyle/>
        <a:p>
          <a:endParaRPr lang="en-US"/>
        </a:p>
      </dgm:t>
    </dgm:pt>
    <dgm:pt modelId="{72D2AEB6-439E-4D05-A9E5-BBB52CFFA050}" type="sibTrans" cxnId="{9BA412C3-0FCE-40E4-9EAB-2E71AE7E7448}">
      <dgm:prSet/>
      <dgm:spPr/>
      <dgm:t>
        <a:bodyPr/>
        <a:lstStyle/>
        <a:p>
          <a:endParaRPr lang="en-US"/>
        </a:p>
      </dgm:t>
    </dgm:pt>
    <dgm:pt modelId="{D651FE4D-ED04-46F4-A745-D4D53D13EF76}">
      <dgm:prSet/>
      <dgm:spPr/>
      <dgm:t>
        <a:bodyPr/>
        <a:lstStyle/>
        <a:p>
          <a:r>
            <a:rPr lang="en-GB"/>
            <a:t>Respond consistently to her emotional cues. </a:t>
          </a:r>
          <a:endParaRPr lang="en-US"/>
        </a:p>
      </dgm:t>
    </dgm:pt>
    <dgm:pt modelId="{05F5206F-09D5-417A-8AD6-878ADD6633EF}" type="parTrans" cxnId="{CED56BE8-A8BA-4DE9-8F76-EBE0D004DB71}">
      <dgm:prSet/>
      <dgm:spPr/>
      <dgm:t>
        <a:bodyPr/>
        <a:lstStyle/>
        <a:p>
          <a:endParaRPr lang="en-US"/>
        </a:p>
      </dgm:t>
    </dgm:pt>
    <dgm:pt modelId="{C399395B-E435-4876-8BA4-A4C5D6D422AB}" type="sibTrans" cxnId="{CED56BE8-A8BA-4DE9-8F76-EBE0D004DB71}">
      <dgm:prSet/>
      <dgm:spPr/>
      <dgm:t>
        <a:bodyPr/>
        <a:lstStyle/>
        <a:p>
          <a:endParaRPr lang="en-US"/>
        </a:p>
      </dgm:t>
    </dgm:pt>
    <dgm:pt modelId="{9F744DD5-4F06-40C2-9B26-22B4AD41948F}">
      <dgm:prSet/>
      <dgm:spPr/>
      <dgm:t>
        <a:bodyPr/>
        <a:lstStyle/>
        <a:p>
          <a:r>
            <a:rPr lang="en-GB"/>
            <a:t>Use a calm and reassuring approach. </a:t>
          </a:r>
          <a:endParaRPr lang="en-US"/>
        </a:p>
      </dgm:t>
    </dgm:pt>
    <dgm:pt modelId="{34E200C2-EE75-4401-AFA0-7C56133D7557}" type="parTrans" cxnId="{D98B46BF-C4F3-42EB-B97E-8128902320C0}">
      <dgm:prSet/>
      <dgm:spPr/>
      <dgm:t>
        <a:bodyPr/>
        <a:lstStyle/>
        <a:p>
          <a:endParaRPr lang="en-US"/>
        </a:p>
      </dgm:t>
    </dgm:pt>
    <dgm:pt modelId="{1DD533B6-F157-45A3-8464-21554C212772}" type="sibTrans" cxnId="{D98B46BF-C4F3-42EB-B97E-8128902320C0}">
      <dgm:prSet/>
      <dgm:spPr/>
      <dgm:t>
        <a:bodyPr/>
        <a:lstStyle/>
        <a:p>
          <a:endParaRPr lang="en-US"/>
        </a:p>
      </dgm:t>
    </dgm:pt>
    <dgm:pt modelId="{37747B49-3E97-4881-82C3-18AD79EBF5BC}">
      <dgm:prSet/>
      <dgm:spPr/>
      <dgm:t>
        <a:bodyPr/>
        <a:lstStyle/>
        <a:p>
          <a:r>
            <a:rPr lang="en-GB"/>
            <a:t>2. Create predictable routines</a:t>
          </a:r>
          <a:endParaRPr lang="en-US"/>
        </a:p>
      </dgm:t>
    </dgm:pt>
    <dgm:pt modelId="{483E2A5E-3E0A-4E14-9CF7-4296019D10D2}" type="parTrans" cxnId="{9B6397D5-F35B-46C2-92C0-B236EA4185A6}">
      <dgm:prSet/>
      <dgm:spPr/>
      <dgm:t>
        <a:bodyPr/>
        <a:lstStyle/>
        <a:p>
          <a:endParaRPr lang="en-US"/>
        </a:p>
      </dgm:t>
    </dgm:pt>
    <dgm:pt modelId="{F3B0B3CD-36A5-4E95-AB65-D10AC706E5AF}" type="sibTrans" cxnId="{9B6397D5-F35B-46C2-92C0-B236EA4185A6}">
      <dgm:prSet/>
      <dgm:spPr/>
      <dgm:t>
        <a:bodyPr/>
        <a:lstStyle/>
        <a:p>
          <a:endParaRPr lang="en-US"/>
        </a:p>
      </dgm:t>
    </dgm:pt>
    <dgm:pt modelId="{092EFEA3-8ED2-455B-8931-4830F1CC3363}">
      <dgm:prSet/>
      <dgm:spPr/>
      <dgm:t>
        <a:bodyPr/>
        <a:lstStyle/>
        <a:p>
          <a:r>
            <a:rPr lang="en-GB"/>
            <a:t>Visual timetable </a:t>
          </a:r>
          <a:endParaRPr lang="en-US"/>
        </a:p>
      </dgm:t>
    </dgm:pt>
    <dgm:pt modelId="{BC4E6214-7A93-4E54-BCB4-908191E46872}" type="parTrans" cxnId="{A495F6F6-B4BA-4BC4-AD38-66F8045079C9}">
      <dgm:prSet/>
      <dgm:spPr/>
      <dgm:t>
        <a:bodyPr/>
        <a:lstStyle/>
        <a:p>
          <a:endParaRPr lang="en-US"/>
        </a:p>
      </dgm:t>
    </dgm:pt>
    <dgm:pt modelId="{6A47A7AB-E28E-4C96-B536-86F8FCE0F6DD}" type="sibTrans" cxnId="{A495F6F6-B4BA-4BC4-AD38-66F8045079C9}">
      <dgm:prSet/>
      <dgm:spPr/>
      <dgm:t>
        <a:bodyPr/>
        <a:lstStyle/>
        <a:p>
          <a:endParaRPr lang="en-US"/>
        </a:p>
      </dgm:t>
    </dgm:pt>
    <dgm:pt modelId="{81743FBB-7091-4698-A052-483405869A29}">
      <dgm:prSet/>
      <dgm:spPr/>
      <dgm:t>
        <a:bodyPr/>
        <a:lstStyle/>
        <a:p>
          <a:r>
            <a:rPr lang="en-GB"/>
            <a:t>Consistent arrival routine </a:t>
          </a:r>
          <a:endParaRPr lang="en-US"/>
        </a:p>
      </dgm:t>
    </dgm:pt>
    <dgm:pt modelId="{92DC95BF-4818-4350-BE7D-DB7A32FA6FD7}" type="parTrans" cxnId="{B87D575D-FC50-4E91-9F10-A04ECE37A89B}">
      <dgm:prSet/>
      <dgm:spPr/>
      <dgm:t>
        <a:bodyPr/>
        <a:lstStyle/>
        <a:p>
          <a:endParaRPr lang="en-US"/>
        </a:p>
      </dgm:t>
    </dgm:pt>
    <dgm:pt modelId="{E422A872-5FBF-4FB6-AD7B-565D40B32CEB}" type="sibTrans" cxnId="{B87D575D-FC50-4E91-9F10-A04ECE37A89B}">
      <dgm:prSet/>
      <dgm:spPr/>
      <dgm:t>
        <a:bodyPr/>
        <a:lstStyle/>
        <a:p>
          <a:endParaRPr lang="en-US"/>
        </a:p>
      </dgm:t>
    </dgm:pt>
    <dgm:pt modelId="{CCF7E8AF-122B-4D8E-9D5A-14C90B7303FC}">
      <dgm:prSet/>
      <dgm:spPr/>
      <dgm:t>
        <a:bodyPr/>
        <a:lstStyle/>
        <a:p>
          <a:r>
            <a:rPr lang="en-GB"/>
            <a:t>Prepare Shona before transitions </a:t>
          </a:r>
          <a:endParaRPr lang="en-US"/>
        </a:p>
      </dgm:t>
    </dgm:pt>
    <dgm:pt modelId="{E2E0674C-A79C-49A0-88F6-0C8F28E18C8D}" type="parTrans" cxnId="{00A5B085-DE37-49EB-9F34-C9AD9544B301}">
      <dgm:prSet/>
      <dgm:spPr/>
      <dgm:t>
        <a:bodyPr/>
        <a:lstStyle/>
        <a:p>
          <a:endParaRPr lang="en-US"/>
        </a:p>
      </dgm:t>
    </dgm:pt>
    <dgm:pt modelId="{B227168A-5404-41F5-946F-0BC4EBFDE191}" type="sibTrans" cxnId="{00A5B085-DE37-49EB-9F34-C9AD9544B301}">
      <dgm:prSet/>
      <dgm:spPr/>
      <dgm:t>
        <a:bodyPr/>
        <a:lstStyle/>
        <a:p>
          <a:endParaRPr lang="en-US"/>
        </a:p>
      </dgm:t>
    </dgm:pt>
    <dgm:pt modelId="{899BA3F3-A243-4F5A-A817-81D587F5FD87}">
      <dgm:prSet/>
      <dgm:spPr/>
      <dgm:t>
        <a:bodyPr/>
        <a:lstStyle/>
        <a:p>
          <a:r>
            <a:rPr lang="en-GB"/>
            <a:t>Explain what will happen next </a:t>
          </a:r>
          <a:endParaRPr lang="en-US"/>
        </a:p>
      </dgm:t>
    </dgm:pt>
    <dgm:pt modelId="{B3FA7628-0FD7-4040-8BCF-96A7869DADED}" type="parTrans" cxnId="{E049449D-5EFD-4DDF-8D06-813409CBE869}">
      <dgm:prSet/>
      <dgm:spPr/>
      <dgm:t>
        <a:bodyPr/>
        <a:lstStyle/>
        <a:p>
          <a:endParaRPr lang="en-US"/>
        </a:p>
      </dgm:t>
    </dgm:pt>
    <dgm:pt modelId="{47BB3592-DB5D-4464-BFB2-67A973C09BD6}" type="sibTrans" cxnId="{E049449D-5EFD-4DDF-8D06-813409CBE869}">
      <dgm:prSet/>
      <dgm:spPr/>
      <dgm:t>
        <a:bodyPr/>
        <a:lstStyle/>
        <a:p>
          <a:endParaRPr lang="en-US"/>
        </a:p>
      </dgm:t>
    </dgm:pt>
    <dgm:pt modelId="{849117A7-4CA9-4574-907F-12826778F759}">
      <dgm:prSet/>
      <dgm:spPr/>
      <dgm:t>
        <a:bodyPr/>
        <a:lstStyle/>
        <a:p>
          <a:r>
            <a:rPr lang="en-GB"/>
            <a:t>3. Support separation</a:t>
          </a:r>
          <a:endParaRPr lang="en-US"/>
        </a:p>
      </dgm:t>
    </dgm:pt>
    <dgm:pt modelId="{9E2D5EA0-9EC7-46DE-B784-43F70E818116}" type="parTrans" cxnId="{6C392BA9-C746-4D25-B9A8-05D06AC5CE1B}">
      <dgm:prSet/>
      <dgm:spPr/>
      <dgm:t>
        <a:bodyPr/>
        <a:lstStyle/>
        <a:p>
          <a:endParaRPr lang="en-US"/>
        </a:p>
      </dgm:t>
    </dgm:pt>
    <dgm:pt modelId="{A9CFB251-1372-4CF7-BC89-ED308F8EC1CE}" type="sibTrans" cxnId="{6C392BA9-C746-4D25-B9A8-05D06AC5CE1B}">
      <dgm:prSet/>
      <dgm:spPr/>
      <dgm:t>
        <a:bodyPr/>
        <a:lstStyle/>
        <a:p>
          <a:endParaRPr lang="en-US"/>
        </a:p>
      </dgm:t>
    </dgm:pt>
    <dgm:pt modelId="{49E96753-CEB8-48C7-B42C-037559018C3C}">
      <dgm:prSet/>
      <dgm:spPr/>
      <dgm:t>
        <a:bodyPr/>
        <a:lstStyle/>
        <a:p>
          <a:r>
            <a:rPr lang="en-GB"/>
            <a:t>Agree a short, predictable goodbye routine with carers. </a:t>
          </a:r>
          <a:endParaRPr lang="en-US"/>
        </a:p>
      </dgm:t>
    </dgm:pt>
    <dgm:pt modelId="{EF5815C1-5329-4696-858A-E03EB3E43652}" type="parTrans" cxnId="{A1EDB566-56F7-48B8-A4E7-E5FA9029DCAF}">
      <dgm:prSet/>
      <dgm:spPr/>
      <dgm:t>
        <a:bodyPr/>
        <a:lstStyle/>
        <a:p>
          <a:endParaRPr lang="en-US"/>
        </a:p>
      </dgm:t>
    </dgm:pt>
    <dgm:pt modelId="{06FCC4BD-4DE4-46CF-9D42-10C88E31601E}" type="sibTrans" cxnId="{A1EDB566-56F7-48B8-A4E7-E5FA9029DCAF}">
      <dgm:prSet/>
      <dgm:spPr/>
      <dgm:t>
        <a:bodyPr/>
        <a:lstStyle/>
        <a:p>
          <a:endParaRPr lang="en-US"/>
        </a:p>
      </dgm:t>
    </dgm:pt>
    <dgm:pt modelId="{6AAAEA47-C157-4594-A465-9EE92AD16B6C}">
      <dgm:prSet/>
      <dgm:spPr/>
      <dgm:t>
        <a:bodyPr/>
        <a:lstStyle/>
        <a:p>
          <a:r>
            <a:rPr lang="en-GB"/>
            <a:t>Avoid carers repeatedly returning after saying goodbye. </a:t>
          </a:r>
          <a:endParaRPr lang="en-US"/>
        </a:p>
      </dgm:t>
    </dgm:pt>
    <dgm:pt modelId="{28154DE4-5169-4F7C-9D16-44296D3B14E0}" type="parTrans" cxnId="{AF8B6552-B364-463C-8B87-2C6528AF2EC1}">
      <dgm:prSet/>
      <dgm:spPr/>
      <dgm:t>
        <a:bodyPr/>
        <a:lstStyle/>
        <a:p>
          <a:endParaRPr lang="en-US"/>
        </a:p>
      </dgm:t>
    </dgm:pt>
    <dgm:pt modelId="{595E3992-BE62-436E-8660-EEAC3EA2DDB9}" type="sibTrans" cxnId="{AF8B6552-B364-463C-8B87-2C6528AF2EC1}">
      <dgm:prSet/>
      <dgm:spPr/>
      <dgm:t>
        <a:bodyPr/>
        <a:lstStyle/>
        <a:p>
          <a:endParaRPr lang="en-US"/>
        </a:p>
      </dgm:t>
    </dgm:pt>
    <dgm:pt modelId="{6533BC2D-EC71-472A-8425-B8A7A1D40452}">
      <dgm:prSet/>
      <dgm:spPr/>
      <dgm:t>
        <a:bodyPr/>
        <a:lstStyle/>
        <a:p>
          <a:r>
            <a:rPr lang="en-GB"/>
            <a:t>Comfort Shona without making the separation frightening.</a:t>
          </a:r>
          <a:endParaRPr lang="en-US"/>
        </a:p>
      </dgm:t>
    </dgm:pt>
    <dgm:pt modelId="{AF8FFBD9-CE43-4E4B-A1BC-11E906DCF3E1}" type="parTrans" cxnId="{D23FC931-AA0E-4E21-B864-8D33619457AF}">
      <dgm:prSet/>
      <dgm:spPr/>
      <dgm:t>
        <a:bodyPr/>
        <a:lstStyle/>
        <a:p>
          <a:endParaRPr lang="en-US"/>
        </a:p>
      </dgm:t>
    </dgm:pt>
    <dgm:pt modelId="{C30613D5-47C3-47E8-83F4-27D78C25CD8D}" type="sibTrans" cxnId="{D23FC931-AA0E-4E21-B864-8D33619457AF}">
      <dgm:prSet/>
      <dgm:spPr/>
      <dgm:t>
        <a:bodyPr/>
        <a:lstStyle/>
        <a:p>
          <a:endParaRPr lang="en-US"/>
        </a:p>
      </dgm:t>
    </dgm:pt>
    <dgm:pt modelId="{B0B2C942-B7D7-44EC-93CB-8BFD89A97942}" type="pres">
      <dgm:prSet presAssocID="{EED4D817-3C61-4EE6-A769-547C00CFA8FC}" presName="diagram" presStyleCnt="0">
        <dgm:presLayoutVars>
          <dgm:dir/>
          <dgm:resizeHandles val="exact"/>
        </dgm:presLayoutVars>
      </dgm:prSet>
      <dgm:spPr/>
    </dgm:pt>
    <dgm:pt modelId="{84AD4196-278E-4C7C-B88D-D154CAC809A9}" type="pres">
      <dgm:prSet presAssocID="{91AFE270-4C65-4586-AAFF-DA196CD1B3A9}" presName="node" presStyleLbl="node1" presStyleIdx="0" presStyleCnt="13">
        <dgm:presLayoutVars>
          <dgm:bulletEnabled val="1"/>
        </dgm:presLayoutVars>
      </dgm:prSet>
      <dgm:spPr/>
    </dgm:pt>
    <dgm:pt modelId="{2CBCEAB8-825C-40D1-BE05-36C8BA367A07}" type="pres">
      <dgm:prSet presAssocID="{0F733EA7-8BDB-4323-92B1-4D45FF6D1A94}" presName="sibTrans" presStyleCnt="0"/>
      <dgm:spPr/>
    </dgm:pt>
    <dgm:pt modelId="{56843A11-AD9F-4CC6-AC2F-E775451663CA}" type="pres">
      <dgm:prSet presAssocID="{558ABCFD-EF44-4D35-BB6E-B95910E41FAE}" presName="node" presStyleLbl="node1" presStyleIdx="1" presStyleCnt="13">
        <dgm:presLayoutVars>
          <dgm:bulletEnabled val="1"/>
        </dgm:presLayoutVars>
      </dgm:prSet>
      <dgm:spPr/>
    </dgm:pt>
    <dgm:pt modelId="{DD574FC2-F40A-4B07-92A0-CE8D9D27C9D2}" type="pres">
      <dgm:prSet presAssocID="{72D2AEB6-439E-4D05-A9E5-BBB52CFFA050}" presName="sibTrans" presStyleCnt="0"/>
      <dgm:spPr/>
    </dgm:pt>
    <dgm:pt modelId="{7B9C608C-4BEB-4CF7-86CE-3689F24A4A36}" type="pres">
      <dgm:prSet presAssocID="{D651FE4D-ED04-46F4-A745-D4D53D13EF76}" presName="node" presStyleLbl="node1" presStyleIdx="2" presStyleCnt="13">
        <dgm:presLayoutVars>
          <dgm:bulletEnabled val="1"/>
        </dgm:presLayoutVars>
      </dgm:prSet>
      <dgm:spPr/>
    </dgm:pt>
    <dgm:pt modelId="{281B802D-AF5D-430F-AD6C-9EAC9C2A9227}" type="pres">
      <dgm:prSet presAssocID="{C399395B-E435-4876-8BA4-A4C5D6D422AB}" presName="sibTrans" presStyleCnt="0"/>
      <dgm:spPr/>
    </dgm:pt>
    <dgm:pt modelId="{80537C71-0128-4AB0-A56B-95B4D3D83DCD}" type="pres">
      <dgm:prSet presAssocID="{9F744DD5-4F06-40C2-9B26-22B4AD41948F}" presName="node" presStyleLbl="node1" presStyleIdx="3" presStyleCnt="13">
        <dgm:presLayoutVars>
          <dgm:bulletEnabled val="1"/>
        </dgm:presLayoutVars>
      </dgm:prSet>
      <dgm:spPr/>
    </dgm:pt>
    <dgm:pt modelId="{63BA34B0-F9EF-4330-99DE-F92189C31296}" type="pres">
      <dgm:prSet presAssocID="{1DD533B6-F157-45A3-8464-21554C212772}" presName="sibTrans" presStyleCnt="0"/>
      <dgm:spPr/>
    </dgm:pt>
    <dgm:pt modelId="{B02111AF-D9D2-4D7C-BB6D-4FAEA2AE226B}" type="pres">
      <dgm:prSet presAssocID="{37747B49-3E97-4881-82C3-18AD79EBF5BC}" presName="node" presStyleLbl="node1" presStyleIdx="4" presStyleCnt="13">
        <dgm:presLayoutVars>
          <dgm:bulletEnabled val="1"/>
        </dgm:presLayoutVars>
      </dgm:prSet>
      <dgm:spPr/>
    </dgm:pt>
    <dgm:pt modelId="{C6EC8ED9-74D5-4061-8CDF-3C51731865D9}" type="pres">
      <dgm:prSet presAssocID="{F3B0B3CD-36A5-4E95-AB65-D10AC706E5AF}" presName="sibTrans" presStyleCnt="0"/>
      <dgm:spPr/>
    </dgm:pt>
    <dgm:pt modelId="{8AD1AD70-13B8-4C9D-A31C-7FD85D0907BD}" type="pres">
      <dgm:prSet presAssocID="{092EFEA3-8ED2-455B-8931-4830F1CC3363}" presName="node" presStyleLbl="node1" presStyleIdx="5" presStyleCnt="13">
        <dgm:presLayoutVars>
          <dgm:bulletEnabled val="1"/>
        </dgm:presLayoutVars>
      </dgm:prSet>
      <dgm:spPr/>
    </dgm:pt>
    <dgm:pt modelId="{6558A684-8A44-4BD1-8D16-1F2F756856AB}" type="pres">
      <dgm:prSet presAssocID="{6A47A7AB-E28E-4C96-B536-86F8FCE0F6DD}" presName="sibTrans" presStyleCnt="0"/>
      <dgm:spPr/>
    </dgm:pt>
    <dgm:pt modelId="{95E5914E-AB8E-4BB9-8906-56095F82B051}" type="pres">
      <dgm:prSet presAssocID="{81743FBB-7091-4698-A052-483405869A29}" presName="node" presStyleLbl="node1" presStyleIdx="6" presStyleCnt="13">
        <dgm:presLayoutVars>
          <dgm:bulletEnabled val="1"/>
        </dgm:presLayoutVars>
      </dgm:prSet>
      <dgm:spPr/>
    </dgm:pt>
    <dgm:pt modelId="{2AEE3EE1-990F-4374-A9F5-D7238AF50338}" type="pres">
      <dgm:prSet presAssocID="{E422A872-5FBF-4FB6-AD7B-565D40B32CEB}" presName="sibTrans" presStyleCnt="0"/>
      <dgm:spPr/>
    </dgm:pt>
    <dgm:pt modelId="{516A4DF3-F2D7-46C9-8E17-84E1FBBAE96D}" type="pres">
      <dgm:prSet presAssocID="{CCF7E8AF-122B-4D8E-9D5A-14C90B7303FC}" presName="node" presStyleLbl="node1" presStyleIdx="7" presStyleCnt="13">
        <dgm:presLayoutVars>
          <dgm:bulletEnabled val="1"/>
        </dgm:presLayoutVars>
      </dgm:prSet>
      <dgm:spPr/>
    </dgm:pt>
    <dgm:pt modelId="{9C46BB5C-BCBF-4C23-AF93-8CA506650ED7}" type="pres">
      <dgm:prSet presAssocID="{B227168A-5404-41F5-946F-0BC4EBFDE191}" presName="sibTrans" presStyleCnt="0"/>
      <dgm:spPr/>
    </dgm:pt>
    <dgm:pt modelId="{AEDDA60B-1499-462D-B529-0A97A44D1B54}" type="pres">
      <dgm:prSet presAssocID="{899BA3F3-A243-4F5A-A817-81D587F5FD87}" presName="node" presStyleLbl="node1" presStyleIdx="8" presStyleCnt="13">
        <dgm:presLayoutVars>
          <dgm:bulletEnabled val="1"/>
        </dgm:presLayoutVars>
      </dgm:prSet>
      <dgm:spPr/>
    </dgm:pt>
    <dgm:pt modelId="{38983D78-C2EF-494E-93D2-792E7DA44438}" type="pres">
      <dgm:prSet presAssocID="{47BB3592-DB5D-4464-BFB2-67A973C09BD6}" presName="sibTrans" presStyleCnt="0"/>
      <dgm:spPr/>
    </dgm:pt>
    <dgm:pt modelId="{CEBFDAC0-29D7-4C76-A434-033D71267335}" type="pres">
      <dgm:prSet presAssocID="{849117A7-4CA9-4574-907F-12826778F759}" presName="node" presStyleLbl="node1" presStyleIdx="9" presStyleCnt="13">
        <dgm:presLayoutVars>
          <dgm:bulletEnabled val="1"/>
        </dgm:presLayoutVars>
      </dgm:prSet>
      <dgm:spPr/>
    </dgm:pt>
    <dgm:pt modelId="{ED05CF8C-4D7E-4C31-91D3-9A7BEB429E38}" type="pres">
      <dgm:prSet presAssocID="{A9CFB251-1372-4CF7-BC89-ED308F8EC1CE}" presName="sibTrans" presStyleCnt="0"/>
      <dgm:spPr/>
    </dgm:pt>
    <dgm:pt modelId="{A17426DB-A625-4D1E-A9C2-0B5EB437F7EC}" type="pres">
      <dgm:prSet presAssocID="{49E96753-CEB8-48C7-B42C-037559018C3C}" presName="node" presStyleLbl="node1" presStyleIdx="10" presStyleCnt="13">
        <dgm:presLayoutVars>
          <dgm:bulletEnabled val="1"/>
        </dgm:presLayoutVars>
      </dgm:prSet>
      <dgm:spPr/>
    </dgm:pt>
    <dgm:pt modelId="{A70F86B3-6F61-48AE-91A4-E6364698185D}" type="pres">
      <dgm:prSet presAssocID="{06FCC4BD-4DE4-46CF-9D42-10C88E31601E}" presName="sibTrans" presStyleCnt="0"/>
      <dgm:spPr/>
    </dgm:pt>
    <dgm:pt modelId="{4688E9B0-A1D7-48FE-BE25-8D46AFB2E864}" type="pres">
      <dgm:prSet presAssocID="{6AAAEA47-C157-4594-A465-9EE92AD16B6C}" presName="node" presStyleLbl="node1" presStyleIdx="11" presStyleCnt="13">
        <dgm:presLayoutVars>
          <dgm:bulletEnabled val="1"/>
        </dgm:presLayoutVars>
      </dgm:prSet>
      <dgm:spPr/>
    </dgm:pt>
    <dgm:pt modelId="{06E44E6B-EC86-4165-91F6-FB70E5ADFB5E}" type="pres">
      <dgm:prSet presAssocID="{595E3992-BE62-436E-8660-EEAC3EA2DDB9}" presName="sibTrans" presStyleCnt="0"/>
      <dgm:spPr/>
    </dgm:pt>
    <dgm:pt modelId="{B0F6C24C-CAC6-4547-92BA-7034A5AE923A}" type="pres">
      <dgm:prSet presAssocID="{6533BC2D-EC71-472A-8425-B8A7A1D404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8C50F227-617A-40DE-9074-598804C4A45C}" type="presOf" srcId="{6533BC2D-EC71-472A-8425-B8A7A1D40452}" destId="{B0F6C24C-CAC6-4547-92BA-7034A5AE923A}" srcOrd="0" destOrd="0" presId="urn:microsoft.com/office/officeart/2005/8/layout/default"/>
    <dgm:cxn modelId="{7D1F8C2F-0176-4504-9B70-BEFD0F6C3034}" type="presOf" srcId="{37747B49-3E97-4881-82C3-18AD79EBF5BC}" destId="{B02111AF-D9D2-4D7C-BB6D-4FAEA2AE226B}" srcOrd="0" destOrd="0" presId="urn:microsoft.com/office/officeart/2005/8/layout/default"/>
    <dgm:cxn modelId="{D23FC931-AA0E-4E21-B864-8D33619457AF}" srcId="{EED4D817-3C61-4EE6-A769-547C00CFA8FC}" destId="{6533BC2D-EC71-472A-8425-B8A7A1D40452}" srcOrd="12" destOrd="0" parTransId="{AF8FFBD9-CE43-4E4B-A1BC-11E906DCF3E1}" sibTransId="{C30613D5-47C3-47E8-83F4-27D78C25CD8D}"/>
    <dgm:cxn modelId="{DD976F3F-9946-4424-BF2F-36B81887631D}" type="presOf" srcId="{899BA3F3-A243-4F5A-A817-81D587F5FD87}" destId="{AEDDA60B-1499-462D-B529-0A97A44D1B54}" srcOrd="0" destOrd="0" presId="urn:microsoft.com/office/officeart/2005/8/layout/default"/>
    <dgm:cxn modelId="{B87D575D-FC50-4E91-9F10-A04ECE37A89B}" srcId="{EED4D817-3C61-4EE6-A769-547C00CFA8FC}" destId="{81743FBB-7091-4698-A052-483405869A29}" srcOrd="6" destOrd="0" parTransId="{92DC95BF-4818-4350-BE7D-DB7A32FA6FD7}" sibTransId="{E422A872-5FBF-4FB6-AD7B-565D40B32CEB}"/>
    <dgm:cxn modelId="{A1EDB566-56F7-48B8-A4E7-E5FA9029DCAF}" srcId="{EED4D817-3C61-4EE6-A769-547C00CFA8FC}" destId="{49E96753-CEB8-48C7-B42C-037559018C3C}" srcOrd="10" destOrd="0" parTransId="{EF5815C1-5329-4696-858A-E03EB3E43652}" sibTransId="{06FCC4BD-4DE4-46CF-9D42-10C88E31601E}"/>
    <dgm:cxn modelId="{4FC0464A-1700-4C66-B371-7167A882B6C8}" srcId="{EED4D817-3C61-4EE6-A769-547C00CFA8FC}" destId="{91AFE270-4C65-4586-AAFF-DA196CD1B3A9}" srcOrd="0" destOrd="0" parTransId="{DD0D1117-5C9E-4A8B-BF76-7907FF0A9844}" sibTransId="{0F733EA7-8BDB-4323-92B1-4D45FF6D1A94}"/>
    <dgm:cxn modelId="{AF8B6552-B364-463C-8B87-2C6528AF2EC1}" srcId="{EED4D817-3C61-4EE6-A769-547C00CFA8FC}" destId="{6AAAEA47-C157-4594-A465-9EE92AD16B6C}" srcOrd="11" destOrd="0" parTransId="{28154DE4-5169-4F7C-9D16-44296D3B14E0}" sibTransId="{595E3992-BE62-436E-8660-EEAC3EA2DDB9}"/>
    <dgm:cxn modelId="{A938F458-FC17-4027-820A-68FD1790379E}" type="presOf" srcId="{EED4D817-3C61-4EE6-A769-547C00CFA8FC}" destId="{B0B2C942-B7D7-44EC-93CB-8BFD89A97942}" srcOrd="0" destOrd="0" presId="urn:microsoft.com/office/officeart/2005/8/layout/default"/>
    <dgm:cxn modelId="{92DA5159-4EBD-4A42-AF8D-6C931FB77D61}" type="presOf" srcId="{D651FE4D-ED04-46F4-A745-D4D53D13EF76}" destId="{7B9C608C-4BEB-4CF7-86CE-3689F24A4A36}" srcOrd="0" destOrd="0" presId="urn:microsoft.com/office/officeart/2005/8/layout/default"/>
    <dgm:cxn modelId="{0241E07B-8AD2-4508-969D-834E90069E39}" type="presOf" srcId="{CCF7E8AF-122B-4D8E-9D5A-14C90B7303FC}" destId="{516A4DF3-F2D7-46C9-8E17-84E1FBBAE96D}" srcOrd="0" destOrd="0" presId="urn:microsoft.com/office/officeart/2005/8/layout/default"/>
    <dgm:cxn modelId="{00A5B085-DE37-49EB-9F34-C9AD9544B301}" srcId="{EED4D817-3C61-4EE6-A769-547C00CFA8FC}" destId="{CCF7E8AF-122B-4D8E-9D5A-14C90B7303FC}" srcOrd="7" destOrd="0" parTransId="{E2E0674C-A79C-49A0-88F6-0C8F28E18C8D}" sibTransId="{B227168A-5404-41F5-946F-0BC4EBFDE191}"/>
    <dgm:cxn modelId="{8BE8E999-D1CD-4486-8FFD-611316F9576A}" type="presOf" srcId="{558ABCFD-EF44-4D35-BB6E-B95910E41FAE}" destId="{56843A11-AD9F-4CC6-AC2F-E775451663CA}" srcOrd="0" destOrd="0" presId="urn:microsoft.com/office/officeart/2005/8/layout/default"/>
    <dgm:cxn modelId="{E049449D-5EFD-4DDF-8D06-813409CBE869}" srcId="{EED4D817-3C61-4EE6-A769-547C00CFA8FC}" destId="{899BA3F3-A243-4F5A-A817-81D587F5FD87}" srcOrd="8" destOrd="0" parTransId="{B3FA7628-0FD7-4040-8BCF-96A7869DADED}" sibTransId="{47BB3592-DB5D-4464-BFB2-67A973C09BD6}"/>
    <dgm:cxn modelId="{1B993EA7-FB87-4816-AB8B-C65F15559AA6}" type="presOf" srcId="{849117A7-4CA9-4574-907F-12826778F759}" destId="{CEBFDAC0-29D7-4C76-A434-033D71267335}" srcOrd="0" destOrd="0" presId="urn:microsoft.com/office/officeart/2005/8/layout/default"/>
    <dgm:cxn modelId="{60F64FA7-6B47-419A-BC47-6DE7DE460B33}" type="presOf" srcId="{092EFEA3-8ED2-455B-8931-4830F1CC3363}" destId="{8AD1AD70-13B8-4C9D-A31C-7FD85D0907BD}" srcOrd="0" destOrd="0" presId="urn:microsoft.com/office/officeart/2005/8/layout/default"/>
    <dgm:cxn modelId="{3A87C0A8-5C96-4A37-BC58-544D3825F2C3}" type="presOf" srcId="{9F744DD5-4F06-40C2-9B26-22B4AD41948F}" destId="{80537C71-0128-4AB0-A56B-95B4D3D83DCD}" srcOrd="0" destOrd="0" presId="urn:microsoft.com/office/officeart/2005/8/layout/default"/>
    <dgm:cxn modelId="{6C392BA9-C746-4D25-B9A8-05D06AC5CE1B}" srcId="{EED4D817-3C61-4EE6-A769-547C00CFA8FC}" destId="{849117A7-4CA9-4574-907F-12826778F759}" srcOrd="9" destOrd="0" parTransId="{9E2D5EA0-9EC7-46DE-B784-43F70E818116}" sibTransId="{A9CFB251-1372-4CF7-BC89-ED308F8EC1CE}"/>
    <dgm:cxn modelId="{28F28AAF-9BB1-483A-88A1-68BB5BCF0C2B}" type="presOf" srcId="{81743FBB-7091-4698-A052-483405869A29}" destId="{95E5914E-AB8E-4BB9-8906-56095F82B051}" srcOrd="0" destOrd="0" presId="urn:microsoft.com/office/officeart/2005/8/layout/default"/>
    <dgm:cxn modelId="{34669EB4-C6B6-4942-B582-D7F0DD473670}" type="presOf" srcId="{49E96753-CEB8-48C7-B42C-037559018C3C}" destId="{A17426DB-A625-4D1E-A9C2-0B5EB437F7EC}" srcOrd="0" destOrd="0" presId="urn:microsoft.com/office/officeart/2005/8/layout/default"/>
    <dgm:cxn modelId="{D98B46BF-C4F3-42EB-B97E-8128902320C0}" srcId="{EED4D817-3C61-4EE6-A769-547C00CFA8FC}" destId="{9F744DD5-4F06-40C2-9B26-22B4AD41948F}" srcOrd="3" destOrd="0" parTransId="{34E200C2-EE75-4401-AFA0-7C56133D7557}" sibTransId="{1DD533B6-F157-45A3-8464-21554C212772}"/>
    <dgm:cxn modelId="{9BA412C3-0FCE-40E4-9EAB-2E71AE7E7448}" srcId="{EED4D817-3C61-4EE6-A769-547C00CFA8FC}" destId="{558ABCFD-EF44-4D35-BB6E-B95910E41FAE}" srcOrd="1" destOrd="0" parTransId="{11957F30-D825-4716-8288-F4D811133B41}" sibTransId="{72D2AEB6-439E-4D05-A9E5-BBB52CFFA050}"/>
    <dgm:cxn modelId="{9B9441D2-4050-4A3A-B82C-0B9636D6E8F8}" type="presOf" srcId="{91AFE270-4C65-4586-AAFF-DA196CD1B3A9}" destId="{84AD4196-278E-4C7C-B88D-D154CAC809A9}" srcOrd="0" destOrd="0" presId="urn:microsoft.com/office/officeart/2005/8/layout/default"/>
    <dgm:cxn modelId="{9B6397D5-F35B-46C2-92C0-B236EA4185A6}" srcId="{EED4D817-3C61-4EE6-A769-547C00CFA8FC}" destId="{37747B49-3E97-4881-82C3-18AD79EBF5BC}" srcOrd="4" destOrd="0" parTransId="{483E2A5E-3E0A-4E14-9CF7-4296019D10D2}" sibTransId="{F3B0B3CD-36A5-4E95-AB65-D10AC706E5AF}"/>
    <dgm:cxn modelId="{BC7477DB-AA7B-4BDB-A53E-1942F9C2E031}" type="presOf" srcId="{6AAAEA47-C157-4594-A465-9EE92AD16B6C}" destId="{4688E9B0-A1D7-48FE-BE25-8D46AFB2E864}" srcOrd="0" destOrd="0" presId="urn:microsoft.com/office/officeart/2005/8/layout/default"/>
    <dgm:cxn modelId="{CED56BE8-A8BA-4DE9-8F76-EBE0D004DB71}" srcId="{EED4D817-3C61-4EE6-A769-547C00CFA8FC}" destId="{D651FE4D-ED04-46F4-A745-D4D53D13EF76}" srcOrd="2" destOrd="0" parTransId="{05F5206F-09D5-417A-8AD6-878ADD6633EF}" sibTransId="{C399395B-E435-4876-8BA4-A4C5D6D422AB}"/>
    <dgm:cxn modelId="{A495F6F6-B4BA-4BC4-AD38-66F8045079C9}" srcId="{EED4D817-3C61-4EE6-A769-547C00CFA8FC}" destId="{092EFEA3-8ED2-455B-8931-4830F1CC3363}" srcOrd="5" destOrd="0" parTransId="{BC4E6214-7A93-4E54-BCB4-908191E46872}" sibTransId="{6A47A7AB-E28E-4C96-B536-86F8FCE0F6DD}"/>
    <dgm:cxn modelId="{4B1AA1A2-9224-4428-BB0E-A03C30DE64D3}" type="presParOf" srcId="{B0B2C942-B7D7-44EC-93CB-8BFD89A97942}" destId="{84AD4196-278E-4C7C-B88D-D154CAC809A9}" srcOrd="0" destOrd="0" presId="urn:microsoft.com/office/officeart/2005/8/layout/default"/>
    <dgm:cxn modelId="{0621EBDC-9D07-40B9-968F-77C3AC419FCA}" type="presParOf" srcId="{B0B2C942-B7D7-44EC-93CB-8BFD89A97942}" destId="{2CBCEAB8-825C-40D1-BE05-36C8BA367A07}" srcOrd="1" destOrd="0" presId="urn:microsoft.com/office/officeart/2005/8/layout/default"/>
    <dgm:cxn modelId="{D8BB1AFF-C476-491E-AF9F-341F56183DCE}" type="presParOf" srcId="{B0B2C942-B7D7-44EC-93CB-8BFD89A97942}" destId="{56843A11-AD9F-4CC6-AC2F-E775451663CA}" srcOrd="2" destOrd="0" presId="urn:microsoft.com/office/officeart/2005/8/layout/default"/>
    <dgm:cxn modelId="{10B6EE54-C735-426F-B2E9-28B7F713A028}" type="presParOf" srcId="{B0B2C942-B7D7-44EC-93CB-8BFD89A97942}" destId="{DD574FC2-F40A-4B07-92A0-CE8D9D27C9D2}" srcOrd="3" destOrd="0" presId="urn:microsoft.com/office/officeart/2005/8/layout/default"/>
    <dgm:cxn modelId="{278CF54D-FD7F-4D10-9C5D-D161234FF9C4}" type="presParOf" srcId="{B0B2C942-B7D7-44EC-93CB-8BFD89A97942}" destId="{7B9C608C-4BEB-4CF7-86CE-3689F24A4A36}" srcOrd="4" destOrd="0" presId="urn:microsoft.com/office/officeart/2005/8/layout/default"/>
    <dgm:cxn modelId="{78E55C75-0665-46D5-895A-9F193EBA71A2}" type="presParOf" srcId="{B0B2C942-B7D7-44EC-93CB-8BFD89A97942}" destId="{281B802D-AF5D-430F-AD6C-9EAC9C2A9227}" srcOrd="5" destOrd="0" presId="urn:microsoft.com/office/officeart/2005/8/layout/default"/>
    <dgm:cxn modelId="{FF62A1EC-38C3-40DD-A3DA-739D5492737F}" type="presParOf" srcId="{B0B2C942-B7D7-44EC-93CB-8BFD89A97942}" destId="{80537C71-0128-4AB0-A56B-95B4D3D83DCD}" srcOrd="6" destOrd="0" presId="urn:microsoft.com/office/officeart/2005/8/layout/default"/>
    <dgm:cxn modelId="{13A08483-BE8B-47C6-956D-E5E8C0E2526E}" type="presParOf" srcId="{B0B2C942-B7D7-44EC-93CB-8BFD89A97942}" destId="{63BA34B0-F9EF-4330-99DE-F92189C31296}" srcOrd="7" destOrd="0" presId="urn:microsoft.com/office/officeart/2005/8/layout/default"/>
    <dgm:cxn modelId="{61FCD1C4-4610-4C99-82C7-C5B19513A464}" type="presParOf" srcId="{B0B2C942-B7D7-44EC-93CB-8BFD89A97942}" destId="{B02111AF-D9D2-4D7C-BB6D-4FAEA2AE226B}" srcOrd="8" destOrd="0" presId="urn:microsoft.com/office/officeart/2005/8/layout/default"/>
    <dgm:cxn modelId="{E113DC16-BB2D-4D07-A4F3-82A900C5B2D7}" type="presParOf" srcId="{B0B2C942-B7D7-44EC-93CB-8BFD89A97942}" destId="{C6EC8ED9-74D5-4061-8CDF-3C51731865D9}" srcOrd="9" destOrd="0" presId="urn:microsoft.com/office/officeart/2005/8/layout/default"/>
    <dgm:cxn modelId="{80767E64-B3D6-44E7-B158-646D7C951FDD}" type="presParOf" srcId="{B0B2C942-B7D7-44EC-93CB-8BFD89A97942}" destId="{8AD1AD70-13B8-4C9D-A31C-7FD85D0907BD}" srcOrd="10" destOrd="0" presId="urn:microsoft.com/office/officeart/2005/8/layout/default"/>
    <dgm:cxn modelId="{F524DB0B-B37A-4231-B485-799D56F64214}" type="presParOf" srcId="{B0B2C942-B7D7-44EC-93CB-8BFD89A97942}" destId="{6558A684-8A44-4BD1-8D16-1F2F756856AB}" srcOrd="11" destOrd="0" presId="urn:microsoft.com/office/officeart/2005/8/layout/default"/>
    <dgm:cxn modelId="{A6B939D5-7B1F-433D-9D2D-05555D5F9958}" type="presParOf" srcId="{B0B2C942-B7D7-44EC-93CB-8BFD89A97942}" destId="{95E5914E-AB8E-4BB9-8906-56095F82B051}" srcOrd="12" destOrd="0" presId="urn:microsoft.com/office/officeart/2005/8/layout/default"/>
    <dgm:cxn modelId="{CA073457-FBFB-43E5-A8D8-1CA34865A95D}" type="presParOf" srcId="{B0B2C942-B7D7-44EC-93CB-8BFD89A97942}" destId="{2AEE3EE1-990F-4374-A9F5-D7238AF50338}" srcOrd="13" destOrd="0" presId="urn:microsoft.com/office/officeart/2005/8/layout/default"/>
    <dgm:cxn modelId="{B76F1C3E-7C3F-4507-A414-32BCDA64ADB9}" type="presParOf" srcId="{B0B2C942-B7D7-44EC-93CB-8BFD89A97942}" destId="{516A4DF3-F2D7-46C9-8E17-84E1FBBAE96D}" srcOrd="14" destOrd="0" presId="urn:microsoft.com/office/officeart/2005/8/layout/default"/>
    <dgm:cxn modelId="{0A6B8174-4BF9-4241-8EB2-7FC1A9C03A3E}" type="presParOf" srcId="{B0B2C942-B7D7-44EC-93CB-8BFD89A97942}" destId="{9C46BB5C-BCBF-4C23-AF93-8CA506650ED7}" srcOrd="15" destOrd="0" presId="urn:microsoft.com/office/officeart/2005/8/layout/default"/>
    <dgm:cxn modelId="{3E3B2341-9E08-4155-9B4F-B6FD41093D0B}" type="presParOf" srcId="{B0B2C942-B7D7-44EC-93CB-8BFD89A97942}" destId="{AEDDA60B-1499-462D-B529-0A97A44D1B54}" srcOrd="16" destOrd="0" presId="urn:microsoft.com/office/officeart/2005/8/layout/default"/>
    <dgm:cxn modelId="{4E8E3E45-4852-4423-96F4-87B3D079AC09}" type="presParOf" srcId="{B0B2C942-B7D7-44EC-93CB-8BFD89A97942}" destId="{38983D78-C2EF-494E-93D2-792E7DA44438}" srcOrd="17" destOrd="0" presId="urn:microsoft.com/office/officeart/2005/8/layout/default"/>
    <dgm:cxn modelId="{39F62E20-BD04-4265-BDB7-8A235865BB83}" type="presParOf" srcId="{B0B2C942-B7D7-44EC-93CB-8BFD89A97942}" destId="{CEBFDAC0-29D7-4C76-A434-033D71267335}" srcOrd="18" destOrd="0" presId="urn:microsoft.com/office/officeart/2005/8/layout/default"/>
    <dgm:cxn modelId="{82201621-24B5-4E83-9004-F9F7BBAED85F}" type="presParOf" srcId="{B0B2C942-B7D7-44EC-93CB-8BFD89A97942}" destId="{ED05CF8C-4D7E-4C31-91D3-9A7BEB429E38}" srcOrd="19" destOrd="0" presId="urn:microsoft.com/office/officeart/2005/8/layout/default"/>
    <dgm:cxn modelId="{F79F7579-52F7-4AE5-A14A-E1B1D9D97ED5}" type="presParOf" srcId="{B0B2C942-B7D7-44EC-93CB-8BFD89A97942}" destId="{A17426DB-A625-4D1E-A9C2-0B5EB437F7EC}" srcOrd="20" destOrd="0" presId="urn:microsoft.com/office/officeart/2005/8/layout/default"/>
    <dgm:cxn modelId="{58F715A6-0021-4CBE-AD2F-D2DEF73628B2}" type="presParOf" srcId="{B0B2C942-B7D7-44EC-93CB-8BFD89A97942}" destId="{A70F86B3-6F61-48AE-91A4-E6364698185D}" srcOrd="21" destOrd="0" presId="urn:microsoft.com/office/officeart/2005/8/layout/default"/>
    <dgm:cxn modelId="{EE4E6F55-0FD6-4368-AF40-15B4D37306DF}" type="presParOf" srcId="{B0B2C942-B7D7-44EC-93CB-8BFD89A97942}" destId="{4688E9B0-A1D7-48FE-BE25-8D46AFB2E864}" srcOrd="22" destOrd="0" presId="urn:microsoft.com/office/officeart/2005/8/layout/default"/>
    <dgm:cxn modelId="{F9380394-A76F-41EA-8306-14FACE626C3D}" type="presParOf" srcId="{B0B2C942-B7D7-44EC-93CB-8BFD89A97942}" destId="{06E44E6B-EC86-4165-91F6-FB70E5ADFB5E}" srcOrd="23" destOrd="0" presId="urn:microsoft.com/office/officeart/2005/8/layout/default"/>
    <dgm:cxn modelId="{0C4857E5-FB86-46C8-93E5-F55AB06FE417}" type="presParOf" srcId="{B0B2C942-B7D7-44EC-93CB-8BFD89A97942}" destId="{B0F6C24C-CAC6-4547-92BA-7034A5AE923A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C75FA01-8687-4E93-9068-649C23883BC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A8720BA-FF6B-4F47-816A-C347645BAADC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677937FE-8DC7-4228-8019-BD6E15A24A8F}" type="parTrans" cxnId="{123838ED-85A8-4226-88E5-ED2D685282E6}">
      <dgm:prSet/>
      <dgm:spPr/>
      <dgm:t>
        <a:bodyPr/>
        <a:lstStyle/>
        <a:p>
          <a:endParaRPr lang="en-US"/>
        </a:p>
      </dgm:t>
    </dgm:pt>
    <dgm:pt modelId="{E522FA60-CFFC-4749-BE5E-977BD494D06D}" type="sibTrans" cxnId="{123838ED-85A8-4226-88E5-ED2D685282E6}">
      <dgm:prSet/>
      <dgm:spPr/>
      <dgm:t>
        <a:bodyPr/>
        <a:lstStyle/>
        <a:p>
          <a:endParaRPr lang="en-US"/>
        </a:p>
      </dgm:t>
    </dgm:pt>
    <dgm:pt modelId="{870C8D58-25E4-4DED-984E-C8F77F6C8F24}">
      <dgm:prSet/>
      <dgm:spPr/>
      <dgm:t>
        <a:bodyPr/>
        <a:lstStyle/>
        <a:p>
          <a:r>
            <a:rPr lang="en-GB"/>
            <a:t>Use simple language </a:t>
          </a:r>
          <a:endParaRPr lang="en-US"/>
        </a:p>
      </dgm:t>
    </dgm:pt>
    <dgm:pt modelId="{335E7484-A8F1-4172-8CD6-0D92BB55A06B}" type="parTrans" cxnId="{5476AB31-EEB9-4BE7-A81C-31A76D099925}">
      <dgm:prSet/>
      <dgm:spPr/>
      <dgm:t>
        <a:bodyPr/>
        <a:lstStyle/>
        <a:p>
          <a:endParaRPr lang="en-US"/>
        </a:p>
      </dgm:t>
    </dgm:pt>
    <dgm:pt modelId="{BD41EEEE-97F8-4CCD-B52C-59AA045B6249}" type="sibTrans" cxnId="{5476AB31-EEB9-4BE7-A81C-31A76D099925}">
      <dgm:prSet/>
      <dgm:spPr/>
      <dgm:t>
        <a:bodyPr/>
        <a:lstStyle/>
        <a:p>
          <a:endParaRPr lang="en-US"/>
        </a:p>
      </dgm:t>
    </dgm:pt>
    <dgm:pt modelId="{4BB1C506-B97F-4C00-B0E7-43B4B664960B}">
      <dgm:prSet/>
      <dgm:spPr/>
      <dgm:t>
        <a:bodyPr/>
        <a:lstStyle/>
        <a:p>
          <a:r>
            <a:rPr lang="en-GB"/>
            <a:t>Give Shona time to respond </a:t>
          </a:r>
          <a:endParaRPr lang="en-US"/>
        </a:p>
      </dgm:t>
    </dgm:pt>
    <dgm:pt modelId="{54A1D1B2-40F9-4175-8820-FC6F295D393B}" type="parTrans" cxnId="{7433EEB9-17A2-4CCF-822F-4910274DFB87}">
      <dgm:prSet/>
      <dgm:spPr/>
      <dgm:t>
        <a:bodyPr/>
        <a:lstStyle/>
        <a:p>
          <a:endParaRPr lang="en-US"/>
        </a:p>
      </dgm:t>
    </dgm:pt>
    <dgm:pt modelId="{A558353B-770B-40F1-8646-E192863AAFD3}" type="sibTrans" cxnId="{7433EEB9-17A2-4CCF-822F-4910274DFB87}">
      <dgm:prSet/>
      <dgm:spPr/>
      <dgm:t>
        <a:bodyPr/>
        <a:lstStyle/>
        <a:p>
          <a:endParaRPr lang="en-US"/>
        </a:p>
      </dgm:t>
    </dgm:pt>
    <dgm:pt modelId="{143D1BD2-3AE6-4BBF-8B95-F10090239550}">
      <dgm:prSet/>
      <dgm:spPr/>
      <dgm:t>
        <a:bodyPr/>
        <a:lstStyle/>
        <a:p>
          <a:r>
            <a:rPr lang="en-GB"/>
            <a:t>Name emotions: </a:t>
          </a:r>
          <a:r>
            <a:rPr lang="en-GB" i="1"/>
            <a:t>“You look worried because Daddy has left.”</a:t>
          </a:r>
          <a:r>
            <a:rPr lang="en-GB"/>
            <a:t> </a:t>
          </a:r>
          <a:endParaRPr lang="en-US"/>
        </a:p>
      </dgm:t>
    </dgm:pt>
    <dgm:pt modelId="{23EC7ADC-A13B-4411-B862-D36E4E5300F5}" type="parTrans" cxnId="{43D8346F-7303-45B9-8AD6-182BE7B84030}">
      <dgm:prSet/>
      <dgm:spPr/>
      <dgm:t>
        <a:bodyPr/>
        <a:lstStyle/>
        <a:p>
          <a:endParaRPr lang="en-US"/>
        </a:p>
      </dgm:t>
    </dgm:pt>
    <dgm:pt modelId="{6920E158-7169-41B1-B626-9C2C65A9E9F9}" type="sibTrans" cxnId="{43D8346F-7303-45B9-8AD6-182BE7B84030}">
      <dgm:prSet/>
      <dgm:spPr/>
      <dgm:t>
        <a:bodyPr/>
        <a:lstStyle/>
        <a:p>
          <a:endParaRPr lang="en-US"/>
        </a:p>
      </dgm:t>
    </dgm:pt>
    <dgm:pt modelId="{5C2C2351-C58B-4E69-8423-2BA0B896940C}">
      <dgm:prSet/>
      <dgm:spPr/>
      <dgm:t>
        <a:bodyPr/>
        <a:lstStyle/>
        <a:p>
          <a:r>
            <a:rPr lang="en-GB"/>
            <a:t>Use pictures, gestures and visual prompts </a:t>
          </a:r>
          <a:endParaRPr lang="en-US"/>
        </a:p>
      </dgm:t>
    </dgm:pt>
    <dgm:pt modelId="{55C35314-04A1-4415-BEA7-7B4091040C15}" type="parTrans" cxnId="{96BA8566-0E14-45F4-9108-59EC7A37E36A}">
      <dgm:prSet/>
      <dgm:spPr/>
      <dgm:t>
        <a:bodyPr/>
        <a:lstStyle/>
        <a:p>
          <a:endParaRPr lang="en-US"/>
        </a:p>
      </dgm:t>
    </dgm:pt>
    <dgm:pt modelId="{438A98BE-40BE-434E-A4D1-D47A78CCE539}" type="sibTrans" cxnId="{96BA8566-0E14-45F4-9108-59EC7A37E36A}">
      <dgm:prSet/>
      <dgm:spPr/>
      <dgm:t>
        <a:bodyPr/>
        <a:lstStyle/>
        <a:p>
          <a:endParaRPr lang="en-US"/>
        </a:p>
      </dgm:t>
    </dgm:pt>
    <dgm:pt modelId="{F7163438-A4E1-4E50-ABF2-E54A89261BF3}">
      <dgm:prSet/>
      <dgm:spPr/>
      <dgm:t>
        <a:bodyPr/>
        <a:lstStyle/>
        <a:p>
          <a:r>
            <a:rPr lang="en-GB"/>
            <a:t>Praise attempts to communicate </a:t>
          </a:r>
          <a:endParaRPr lang="en-US"/>
        </a:p>
      </dgm:t>
    </dgm:pt>
    <dgm:pt modelId="{D3B6E747-98AA-42F1-A7B0-925890F32BF5}" type="parTrans" cxnId="{28CA370A-616A-48A6-95A7-EB68DE292B96}">
      <dgm:prSet/>
      <dgm:spPr/>
      <dgm:t>
        <a:bodyPr/>
        <a:lstStyle/>
        <a:p>
          <a:endParaRPr lang="en-US"/>
        </a:p>
      </dgm:t>
    </dgm:pt>
    <dgm:pt modelId="{A8E12C82-0753-46ED-AE07-4AB3F3489F78}" type="sibTrans" cxnId="{28CA370A-616A-48A6-95A7-EB68DE292B96}">
      <dgm:prSet/>
      <dgm:spPr/>
      <dgm:t>
        <a:bodyPr/>
        <a:lstStyle/>
        <a:p>
          <a:endParaRPr lang="en-US"/>
        </a:p>
      </dgm:t>
    </dgm:pt>
    <dgm:pt modelId="{D73A8C4E-5AFD-4B3A-AF3B-155DFE729D26}">
      <dgm:prSet/>
      <dgm:spPr/>
      <dgm:t>
        <a:bodyPr/>
        <a:lstStyle/>
        <a:p>
          <a:r>
            <a:rPr lang="en-GB"/>
            <a:t>Social play</a:t>
          </a:r>
          <a:endParaRPr lang="en-US"/>
        </a:p>
      </dgm:t>
    </dgm:pt>
    <dgm:pt modelId="{5E70A2A1-7212-4BE9-A0FC-4041D32F751E}" type="parTrans" cxnId="{99E409F8-C790-4D42-83F9-2B7DA2FBCF24}">
      <dgm:prSet/>
      <dgm:spPr/>
      <dgm:t>
        <a:bodyPr/>
        <a:lstStyle/>
        <a:p>
          <a:endParaRPr lang="en-US"/>
        </a:p>
      </dgm:t>
    </dgm:pt>
    <dgm:pt modelId="{26C2D2E8-EB5F-4A62-8095-5832CEC0C4E0}" type="sibTrans" cxnId="{99E409F8-C790-4D42-83F9-2B7DA2FBCF24}">
      <dgm:prSet/>
      <dgm:spPr/>
      <dgm:t>
        <a:bodyPr/>
        <a:lstStyle/>
        <a:p>
          <a:endParaRPr lang="en-US"/>
        </a:p>
      </dgm:t>
    </dgm:pt>
    <dgm:pt modelId="{5C470EE6-6BBE-45C3-B91C-3935FDA1402B}">
      <dgm:prSet/>
      <dgm:spPr/>
      <dgm:t>
        <a:bodyPr/>
        <a:lstStyle/>
        <a:p>
          <a:r>
            <a:rPr lang="en-GB"/>
            <a:t>Begin with one-to-one play </a:t>
          </a:r>
          <a:endParaRPr lang="en-US"/>
        </a:p>
      </dgm:t>
    </dgm:pt>
    <dgm:pt modelId="{BB03C875-D9A7-4511-B49F-EDD78DDDAA36}" type="parTrans" cxnId="{C6D01F97-DDA3-459A-A982-6471AFD9F1E8}">
      <dgm:prSet/>
      <dgm:spPr/>
      <dgm:t>
        <a:bodyPr/>
        <a:lstStyle/>
        <a:p>
          <a:endParaRPr lang="en-US"/>
        </a:p>
      </dgm:t>
    </dgm:pt>
    <dgm:pt modelId="{AEA5DC4C-F5FD-41F1-9C62-4B0F5DDA0463}" type="sibTrans" cxnId="{C6D01F97-DDA3-459A-A982-6471AFD9F1E8}">
      <dgm:prSet/>
      <dgm:spPr/>
      <dgm:t>
        <a:bodyPr/>
        <a:lstStyle/>
        <a:p>
          <a:endParaRPr lang="en-US"/>
        </a:p>
      </dgm:t>
    </dgm:pt>
    <dgm:pt modelId="{B3E6387C-4C53-4F8D-9E3F-32445B56E15A}">
      <dgm:prSet/>
      <dgm:spPr/>
      <dgm:t>
        <a:bodyPr/>
        <a:lstStyle/>
        <a:p>
          <a:r>
            <a:rPr lang="en-GB"/>
            <a:t>Introduce one familiar peer </a:t>
          </a:r>
          <a:endParaRPr lang="en-US"/>
        </a:p>
      </dgm:t>
    </dgm:pt>
    <dgm:pt modelId="{6B3475E8-A398-4F43-963A-D53835DBB38B}" type="parTrans" cxnId="{FAD657B5-7ED6-4E14-8315-55F73BC75ED0}">
      <dgm:prSet/>
      <dgm:spPr/>
      <dgm:t>
        <a:bodyPr/>
        <a:lstStyle/>
        <a:p>
          <a:endParaRPr lang="en-US"/>
        </a:p>
      </dgm:t>
    </dgm:pt>
    <dgm:pt modelId="{5EB49FDB-7C56-4662-B000-F11F625390B7}" type="sibTrans" cxnId="{FAD657B5-7ED6-4E14-8315-55F73BC75ED0}">
      <dgm:prSet/>
      <dgm:spPr/>
      <dgm:t>
        <a:bodyPr/>
        <a:lstStyle/>
        <a:p>
          <a:endParaRPr lang="en-US"/>
        </a:p>
      </dgm:t>
    </dgm:pt>
    <dgm:pt modelId="{22A9D7CE-C3D7-4529-955D-CC301CDE2F80}">
      <dgm:prSet/>
      <dgm:spPr/>
      <dgm:t>
        <a:bodyPr/>
        <a:lstStyle/>
        <a:p>
          <a:r>
            <a:rPr lang="en-GB"/>
            <a:t>Gradually increase group size </a:t>
          </a:r>
          <a:endParaRPr lang="en-US"/>
        </a:p>
      </dgm:t>
    </dgm:pt>
    <dgm:pt modelId="{0DF7F8C9-75D3-4390-87D9-F3756FED5670}" type="parTrans" cxnId="{FE25B69B-0087-4A79-9538-5964A1533F1F}">
      <dgm:prSet/>
      <dgm:spPr/>
      <dgm:t>
        <a:bodyPr/>
        <a:lstStyle/>
        <a:p>
          <a:endParaRPr lang="en-US"/>
        </a:p>
      </dgm:t>
    </dgm:pt>
    <dgm:pt modelId="{33534339-A1F5-46E5-9246-04462A19A1AA}" type="sibTrans" cxnId="{FE25B69B-0087-4A79-9538-5964A1533F1F}">
      <dgm:prSet/>
      <dgm:spPr/>
      <dgm:t>
        <a:bodyPr/>
        <a:lstStyle/>
        <a:p>
          <a:endParaRPr lang="en-US"/>
        </a:p>
      </dgm:t>
    </dgm:pt>
    <dgm:pt modelId="{5B99B7BA-EBC4-4554-8BF4-56C2D9295237}">
      <dgm:prSet/>
      <dgm:spPr/>
      <dgm:t>
        <a:bodyPr/>
        <a:lstStyle/>
        <a:p>
          <a:r>
            <a:rPr lang="en-GB"/>
            <a:t>Use cooperative activities </a:t>
          </a:r>
          <a:endParaRPr lang="en-US"/>
        </a:p>
      </dgm:t>
    </dgm:pt>
    <dgm:pt modelId="{4DA7F424-76EB-4BF9-8426-922ABC9FCF8A}" type="parTrans" cxnId="{D9F0F618-2E33-4682-AD0B-798DF6EE2A59}">
      <dgm:prSet/>
      <dgm:spPr/>
      <dgm:t>
        <a:bodyPr/>
        <a:lstStyle/>
        <a:p>
          <a:endParaRPr lang="en-US"/>
        </a:p>
      </dgm:t>
    </dgm:pt>
    <dgm:pt modelId="{B6784DB6-82C3-4062-AD41-C88683923BAC}" type="sibTrans" cxnId="{D9F0F618-2E33-4682-AD0B-798DF6EE2A59}">
      <dgm:prSet/>
      <dgm:spPr/>
      <dgm:t>
        <a:bodyPr/>
        <a:lstStyle/>
        <a:p>
          <a:endParaRPr lang="en-US"/>
        </a:p>
      </dgm:t>
    </dgm:pt>
    <dgm:pt modelId="{17E64BB1-90E0-46D3-81BF-D121C350E13D}">
      <dgm:prSet/>
      <dgm:spPr/>
      <dgm:t>
        <a:bodyPr/>
        <a:lstStyle/>
        <a:p>
          <a:r>
            <a:rPr lang="en-GB"/>
            <a:t>Do not force Shona into large-group activities before she is ready </a:t>
          </a:r>
          <a:endParaRPr lang="en-US"/>
        </a:p>
      </dgm:t>
    </dgm:pt>
    <dgm:pt modelId="{F97B9AF6-4BD0-4DB8-84F4-081B2EDC79C0}" type="parTrans" cxnId="{DB3B05D1-8DAA-4553-86F8-BF48E0C19E53}">
      <dgm:prSet/>
      <dgm:spPr/>
      <dgm:t>
        <a:bodyPr/>
        <a:lstStyle/>
        <a:p>
          <a:endParaRPr lang="en-US"/>
        </a:p>
      </dgm:t>
    </dgm:pt>
    <dgm:pt modelId="{C2CD6050-28FD-4A22-B3AD-9EBD588B01D9}" type="sibTrans" cxnId="{DB3B05D1-8DAA-4553-86F8-BF48E0C19E53}">
      <dgm:prSet/>
      <dgm:spPr/>
      <dgm:t>
        <a:bodyPr/>
        <a:lstStyle/>
        <a:p>
          <a:endParaRPr lang="en-US"/>
        </a:p>
      </dgm:t>
    </dgm:pt>
    <dgm:pt modelId="{16F3B4C1-1D34-46F8-88E7-C5444FEA8252}">
      <dgm:prSet/>
      <dgm:spPr/>
      <dgm:t>
        <a:bodyPr/>
        <a:lstStyle/>
        <a:p>
          <a:r>
            <a:rPr lang="en-GB"/>
            <a:t>Responsive adult-child interactions can support early communication and social development (Center on the Developing Child, 2024).</a:t>
          </a:r>
          <a:endParaRPr lang="en-US"/>
        </a:p>
      </dgm:t>
    </dgm:pt>
    <dgm:pt modelId="{0FC76ED2-3465-4654-8A00-28C890111092}" type="parTrans" cxnId="{B232FE64-267C-4E62-88CF-334FD82ED3B1}">
      <dgm:prSet/>
      <dgm:spPr/>
      <dgm:t>
        <a:bodyPr/>
        <a:lstStyle/>
        <a:p>
          <a:endParaRPr lang="en-US"/>
        </a:p>
      </dgm:t>
    </dgm:pt>
    <dgm:pt modelId="{5F29E451-D7D6-402E-8F78-0C2DF9DD5E5F}" type="sibTrans" cxnId="{B232FE64-267C-4E62-88CF-334FD82ED3B1}">
      <dgm:prSet/>
      <dgm:spPr/>
      <dgm:t>
        <a:bodyPr/>
        <a:lstStyle/>
        <a:p>
          <a:endParaRPr lang="en-US"/>
        </a:p>
      </dgm:t>
    </dgm:pt>
    <dgm:pt modelId="{25B7C0FB-C92D-4FCD-A925-1033C03902DD}" type="pres">
      <dgm:prSet presAssocID="{CC75FA01-8687-4E93-9068-649C23883BC9}" presName="Name0" presStyleCnt="0">
        <dgm:presLayoutVars>
          <dgm:dir/>
          <dgm:resizeHandles val="exact"/>
        </dgm:presLayoutVars>
      </dgm:prSet>
      <dgm:spPr/>
    </dgm:pt>
    <dgm:pt modelId="{3F8902BB-01D0-4DD3-9427-B7E189BFF35B}" type="pres">
      <dgm:prSet presAssocID="{2A8720BA-FF6B-4F47-816A-C347645BAADC}" presName="node" presStyleLbl="node1" presStyleIdx="0" presStyleCnt="13">
        <dgm:presLayoutVars>
          <dgm:bulletEnabled val="1"/>
        </dgm:presLayoutVars>
      </dgm:prSet>
      <dgm:spPr/>
    </dgm:pt>
    <dgm:pt modelId="{B04F4D80-079F-4C58-84D4-404DF74EEFAA}" type="pres">
      <dgm:prSet presAssocID="{E522FA60-CFFC-4749-BE5E-977BD494D06D}" presName="sibTrans" presStyleLbl="sibTrans1D1" presStyleIdx="0" presStyleCnt="12"/>
      <dgm:spPr/>
    </dgm:pt>
    <dgm:pt modelId="{9B264C83-B529-4CA3-98E7-AA2713A7EAB8}" type="pres">
      <dgm:prSet presAssocID="{E522FA60-CFFC-4749-BE5E-977BD494D06D}" presName="connectorText" presStyleLbl="sibTrans1D1" presStyleIdx="0" presStyleCnt="12"/>
      <dgm:spPr/>
    </dgm:pt>
    <dgm:pt modelId="{7CD04C6A-8A60-4009-9C24-D1401F3F950C}" type="pres">
      <dgm:prSet presAssocID="{870C8D58-25E4-4DED-984E-C8F77F6C8F24}" presName="node" presStyleLbl="node1" presStyleIdx="1" presStyleCnt="13">
        <dgm:presLayoutVars>
          <dgm:bulletEnabled val="1"/>
        </dgm:presLayoutVars>
      </dgm:prSet>
      <dgm:spPr/>
    </dgm:pt>
    <dgm:pt modelId="{AA865244-6E01-4E5E-9752-54A48A7C30CD}" type="pres">
      <dgm:prSet presAssocID="{BD41EEEE-97F8-4CCD-B52C-59AA045B6249}" presName="sibTrans" presStyleLbl="sibTrans1D1" presStyleIdx="1" presStyleCnt="12"/>
      <dgm:spPr/>
    </dgm:pt>
    <dgm:pt modelId="{D845D4C0-E016-4998-89A0-7E2786F5951A}" type="pres">
      <dgm:prSet presAssocID="{BD41EEEE-97F8-4CCD-B52C-59AA045B6249}" presName="connectorText" presStyleLbl="sibTrans1D1" presStyleIdx="1" presStyleCnt="12"/>
      <dgm:spPr/>
    </dgm:pt>
    <dgm:pt modelId="{84142692-A6CC-48B4-93A9-8710D59034ED}" type="pres">
      <dgm:prSet presAssocID="{4BB1C506-B97F-4C00-B0E7-43B4B664960B}" presName="node" presStyleLbl="node1" presStyleIdx="2" presStyleCnt="13">
        <dgm:presLayoutVars>
          <dgm:bulletEnabled val="1"/>
        </dgm:presLayoutVars>
      </dgm:prSet>
      <dgm:spPr/>
    </dgm:pt>
    <dgm:pt modelId="{92EBD78B-72CE-4D10-939A-E2EEE845CADA}" type="pres">
      <dgm:prSet presAssocID="{A558353B-770B-40F1-8646-E192863AAFD3}" presName="sibTrans" presStyleLbl="sibTrans1D1" presStyleIdx="2" presStyleCnt="12"/>
      <dgm:spPr/>
    </dgm:pt>
    <dgm:pt modelId="{C039FB79-B280-4C2C-A5F2-B82C501BD420}" type="pres">
      <dgm:prSet presAssocID="{A558353B-770B-40F1-8646-E192863AAFD3}" presName="connectorText" presStyleLbl="sibTrans1D1" presStyleIdx="2" presStyleCnt="12"/>
      <dgm:spPr/>
    </dgm:pt>
    <dgm:pt modelId="{E6328CA2-3ACD-4E5A-83D0-51103FABA96B}" type="pres">
      <dgm:prSet presAssocID="{143D1BD2-3AE6-4BBF-8B95-F10090239550}" presName="node" presStyleLbl="node1" presStyleIdx="3" presStyleCnt="13">
        <dgm:presLayoutVars>
          <dgm:bulletEnabled val="1"/>
        </dgm:presLayoutVars>
      </dgm:prSet>
      <dgm:spPr/>
    </dgm:pt>
    <dgm:pt modelId="{099F3BC0-7BD8-4181-8031-F02F429E6188}" type="pres">
      <dgm:prSet presAssocID="{6920E158-7169-41B1-B626-9C2C65A9E9F9}" presName="sibTrans" presStyleLbl="sibTrans1D1" presStyleIdx="3" presStyleCnt="12"/>
      <dgm:spPr/>
    </dgm:pt>
    <dgm:pt modelId="{77F07007-6E84-4097-83D8-3829E02833DB}" type="pres">
      <dgm:prSet presAssocID="{6920E158-7169-41B1-B626-9C2C65A9E9F9}" presName="connectorText" presStyleLbl="sibTrans1D1" presStyleIdx="3" presStyleCnt="12"/>
      <dgm:spPr/>
    </dgm:pt>
    <dgm:pt modelId="{B0162B41-698C-4293-8B7D-D058D4844DF3}" type="pres">
      <dgm:prSet presAssocID="{5C2C2351-C58B-4E69-8423-2BA0B896940C}" presName="node" presStyleLbl="node1" presStyleIdx="4" presStyleCnt="13">
        <dgm:presLayoutVars>
          <dgm:bulletEnabled val="1"/>
        </dgm:presLayoutVars>
      </dgm:prSet>
      <dgm:spPr/>
    </dgm:pt>
    <dgm:pt modelId="{DEDB57F8-BDC3-4368-9B72-6223F0CE9519}" type="pres">
      <dgm:prSet presAssocID="{438A98BE-40BE-434E-A4D1-D47A78CCE539}" presName="sibTrans" presStyleLbl="sibTrans1D1" presStyleIdx="4" presStyleCnt="12"/>
      <dgm:spPr/>
    </dgm:pt>
    <dgm:pt modelId="{84694DD9-B7EF-4308-9785-73FDC3872D08}" type="pres">
      <dgm:prSet presAssocID="{438A98BE-40BE-434E-A4D1-D47A78CCE539}" presName="connectorText" presStyleLbl="sibTrans1D1" presStyleIdx="4" presStyleCnt="12"/>
      <dgm:spPr/>
    </dgm:pt>
    <dgm:pt modelId="{DA16F4EB-F0F0-4E97-BE15-236B967E3733}" type="pres">
      <dgm:prSet presAssocID="{F7163438-A4E1-4E50-ABF2-E54A89261BF3}" presName="node" presStyleLbl="node1" presStyleIdx="5" presStyleCnt="13">
        <dgm:presLayoutVars>
          <dgm:bulletEnabled val="1"/>
        </dgm:presLayoutVars>
      </dgm:prSet>
      <dgm:spPr/>
    </dgm:pt>
    <dgm:pt modelId="{70E7C797-B4DF-4057-95A7-C9E3FCA493B1}" type="pres">
      <dgm:prSet presAssocID="{A8E12C82-0753-46ED-AE07-4AB3F3489F78}" presName="sibTrans" presStyleLbl="sibTrans1D1" presStyleIdx="5" presStyleCnt="12"/>
      <dgm:spPr/>
    </dgm:pt>
    <dgm:pt modelId="{B7417C3A-1BDD-4696-8894-2FF493F2D72F}" type="pres">
      <dgm:prSet presAssocID="{A8E12C82-0753-46ED-AE07-4AB3F3489F78}" presName="connectorText" presStyleLbl="sibTrans1D1" presStyleIdx="5" presStyleCnt="12"/>
      <dgm:spPr/>
    </dgm:pt>
    <dgm:pt modelId="{F0811E65-7DAC-4C6D-B4CC-F24AD73247DD}" type="pres">
      <dgm:prSet presAssocID="{D73A8C4E-5AFD-4B3A-AF3B-155DFE729D26}" presName="node" presStyleLbl="node1" presStyleIdx="6" presStyleCnt="13">
        <dgm:presLayoutVars>
          <dgm:bulletEnabled val="1"/>
        </dgm:presLayoutVars>
      </dgm:prSet>
      <dgm:spPr/>
    </dgm:pt>
    <dgm:pt modelId="{B36274EB-948C-47AB-836D-EC122911BF08}" type="pres">
      <dgm:prSet presAssocID="{26C2D2E8-EB5F-4A62-8095-5832CEC0C4E0}" presName="sibTrans" presStyleLbl="sibTrans1D1" presStyleIdx="6" presStyleCnt="12"/>
      <dgm:spPr/>
    </dgm:pt>
    <dgm:pt modelId="{04556E34-D236-4A5D-A2F6-556D82291FCF}" type="pres">
      <dgm:prSet presAssocID="{26C2D2E8-EB5F-4A62-8095-5832CEC0C4E0}" presName="connectorText" presStyleLbl="sibTrans1D1" presStyleIdx="6" presStyleCnt="12"/>
      <dgm:spPr/>
    </dgm:pt>
    <dgm:pt modelId="{969845A1-B63F-4B21-994A-4A0C0FFF767E}" type="pres">
      <dgm:prSet presAssocID="{5C470EE6-6BBE-45C3-B91C-3935FDA1402B}" presName="node" presStyleLbl="node1" presStyleIdx="7" presStyleCnt="13">
        <dgm:presLayoutVars>
          <dgm:bulletEnabled val="1"/>
        </dgm:presLayoutVars>
      </dgm:prSet>
      <dgm:spPr/>
    </dgm:pt>
    <dgm:pt modelId="{5AB8AB98-1C15-447B-BDE9-F7FCA9FDA579}" type="pres">
      <dgm:prSet presAssocID="{AEA5DC4C-F5FD-41F1-9C62-4B0F5DDA0463}" presName="sibTrans" presStyleLbl="sibTrans1D1" presStyleIdx="7" presStyleCnt="12"/>
      <dgm:spPr/>
    </dgm:pt>
    <dgm:pt modelId="{C2533903-005F-4A90-A94C-E2874E702B57}" type="pres">
      <dgm:prSet presAssocID="{AEA5DC4C-F5FD-41F1-9C62-4B0F5DDA0463}" presName="connectorText" presStyleLbl="sibTrans1D1" presStyleIdx="7" presStyleCnt="12"/>
      <dgm:spPr/>
    </dgm:pt>
    <dgm:pt modelId="{8F93407A-DC48-49A1-8BB1-0AE9527192B6}" type="pres">
      <dgm:prSet presAssocID="{B3E6387C-4C53-4F8D-9E3F-32445B56E15A}" presName="node" presStyleLbl="node1" presStyleIdx="8" presStyleCnt="13">
        <dgm:presLayoutVars>
          <dgm:bulletEnabled val="1"/>
        </dgm:presLayoutVars>
      </dgm:prSet>
      <dgm:spPr/>
    </dgm:pt>
    <dgm:pt modelId="{6C16D728-DFF3-4526-BE32-F93D5AD1DC9F}" type="pres">
      <dgm:prSet presAssocID="{5EB49FDB-7C56-4662-B000-F11F625390B7}" presName="sibTrans" presStyleLbl="sibTrans1D1" presStyleIdx="8" presStyleCnt="12"/>
      <dgm:spPr/>
    </dgm:pt>
    <dgm:pt modelId="{FBFB2E6A-C69E-46BA-958D-2A7F07F86C98}" type="pres">
      <dgm:prSet presAssocID="{5EB49FDB-7C56-4662-B000-F11F625390B7}" presName="connectorText" presStyleLbl="sibTrans1D1" presStyleIdx="8" presStyleCnt="12"/>
      <dgm:spPr/>
    </dgm:pt>
    <dgm:pt modelId="{8B91462B-CDFB-469A-94C7-338573DA132A}" type="pres">
      <dgm:prSet presAssocID="{22A9D7CE-C3D7-4529-955D-CC301CDE2F80}" presName="node" presStyleLbl="node1" presStyleIdx="9" presStyleCnt="13">
        <dgm:presLayoutVars>
          <dgm:bulletEnabled val="1"/>
        </dgm:presLayoutVars>
      </dgm:prSet>
      <dgm:spPr/>
    </dgm:pt>
    <dgm:pt modelId="{F273F380-7F08-4C4A-9094-5F81ACE50247}" type="pres">
      <dgm:prSet presAssocID="{33534339-A1F5-46E5-9246-04462A19A1AA}" presName="sibTrans" presStyleLbl="sibTrans1D1" presStyleIdx="9" presStyleCnt="12"/>
      <dgm:spPr/>
    </dgm:pt>
    <dgm:pt modelId="{40C4303D-D3E1-483C-808A-39BD2785FB4E}" type="pres">
      <dgm:prSet presAssocID="{33534339-A1F5-46E5-9246-04462A19A1AA}" presName="connectorText" presStyleLbl="sibTrans1D1" presStyleIdx="9" presStyleCnt="12"/>
      <dgm:spPr/>
    </dgm:pt>
    <dgm:pt modelId="{AC65BAA7-3695-4F3E-977D-B62D45271DAE}" type="pres">
      <dgm:prSet presAssocID="{5B99B7BA-EBC4-4554-8BF4-56C2D9295237}" presName="node" presStyleLbl="node1" presStyleIdx="10" presStyleCnt="13">
        <dgm:presLayoutVars>
          <dgm:bulletEnabled val="1"/>
        </dgm:presLayoutVars>
      </dgm:prSet>
      <dgm:spPr/>
    </dgm:pt>
    <dgm:pt modelId="{BDC2BDB4-0657-41B7-A56D-626B8915D836}" type="pres">
      <dgm:prSet presAssocID="{B6784DB6-82C3-4062-AD41-C88683923BAC}" presName="sibTrans" presStyleLbl="sibTrans1D1" presStyleIdx="10" presStyleCnt="12"/>
      <dgm:spPr/>
    </dgm:pt>
    <dgm:pt modelId="{4151A2BB-CC37-43C2-B6A3-DADCAE0903AB}" type="pres">
      <dgm:prSet presAssocID="{B6784DB6-82C3-4062-AD41-C88683923BAC}" presName="connectorText" presStyleLbl="sibTrans1D1" presStyleIdx="10" presStyleCnt="12"/>
      <dgm:spPr/>
    </dgm:pt>
    <dgm:pt modelId="{B6DBCE2E-C586-4427-BB45-46ED0E24D441}" type="pres">
      <dgm:prSet presAssocID="{17E64BB1-90E0-46D3-81BF-D121C350E13D}" presName="node" presStyleLbl="node1" presStyleIdx="11" presStyleCnt="13">
        <dgm:presLayoutVars>
          <dgm:bulletEnabled val="1"/>
        </dgm:presLayoutVars>
      </dgm:prSet>
      <dgm:spPr/>
    </dgm:pt>
    <dgm:pt modelId="{A1CFC482-54A8-4D24-A156-10B82FDAD8C7}" type="pres">
      <dgm:prSet presAssocID="{C2CD6050-28FD-4A22-B3AD-9EBD588B01D9}" presName="sibTrans" presStyleLbl="sibTrans1D1" presStyleIdx="11" presStyleCnt="12"/>
      <dgm:spPr/>
    </dgm:pt>
    <dgm:pt modelId="{3B1C2BBB-CF9C-4178-BE2E-2659B8734D21}" type="pres">
      <dgm:prSet presAssocID="{C2CD6050-28FD-4A22-B3AD-9EBD588B01D9}" presName="connectorText" presStyleLbl="sibTrans1D1" presStyleIdx="11" presStyleCnt="12"/>
      <dgm:spPr/>
    </dgm:pt>
    <dgm:pt modelId="{3A1FEA97-74EA-4EF9-ACD1-83EC1B2B13F4}" type="pres">
      <dgm:prSet presAssocID="{16F3B4C1-1D34-46F8-88E7-C5444FEA82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28CA370A-616A-48A6-95A7-EB68DE292B96}" srcId="{CC75FA01-8687-4E93-9068-649C23883BC9}" destId="{F7163438-A4E1-4E50-ABF2-E54A89261BF3}" srcOrd="5" destOrd="0" parTransId="{D3B6E747-98AA-42F1-A7B0-925890F32BF5}" sibTransId="{A8E12C82-0753-46ED-AE07-4AB3F3489F78}"/>
    <dgm:cxn modelId="{D9F0F618-2E33-4682-AD0B-798DF6EE2A59}" srcId="{CC75FA01-8687-4E93-9068-649C23883BC9}" destId="{5B99B7BA-EBC4-4554-8BF4-56C2D9295237}" srcOrd="10" destOrd="0" parTransId="{4DA7F424-76EB-4BF9-8426-922ABC9FCF8A}" sibTransId="{B6784DB6-82C3-4062-AD41-C88683923BAC}"/>
    <dgm:cxn modelId="{F9B4951C-606D-43C8-9B71-70D9347EA2C9}" type="presOf" srcId="{C2CD6050-28FD-4A22-B3AD-9EBD588B01D9}" destId="{A1CFC482-54A8-4D24-A156-10B82FDAD8C7}" srcOrd="0" destOrd="0" presId="urn:microsoft.com/office/officeart/2016/7/layout/RepeatingBendingProcessNew"/>
    <dgm:cxn modelId="{E55CB61E-90C3-4718-AA19-0D25DDFF87BC}" type="presOf" srcId="{16F3B4C1-1D34-46F8-88E7-C5444FEA8252}" destId="{3A1FEA97-74EA-4EF9-ACD1-83EC1B2B13F4}" srcOrd="0" destOrd="0" presId="urn:microsoft.com/office/officeart/2016/7/layout/RepeatingBendingProcessNew"/>
    <dgm:cxn modelId="{70D0C32D-EFAD-406B-9036-E87CB734DCE9}" type="presOf" srcId="{26C2D2E8-EB5F-4A62-8095-5832CEC0C4E0}" destId="{04556E34-D236-4A5D-A2F6-556D82291FCF}" srcOrd="1" destOrd="0" presId="urn:microsoft.com/office/officeart/2016/7/layout/RepeatingBendingProcessNew"/>
    <dgm:cxn modelId="{EA19A12F-88B8-4806-BD3F-8C051A7C7FE1}" type="presOf" srcId="{6920E158-7169-41B1-B626-9C2C65A9E9F9}" destId="{099F3BC0-7BD8-4181-8031-F02F429E6188}" srcOrd="0" destOrd="0" presId="urn:microsoft.com/office/officeart/2016/7/layout/RepeatingBendingProcessNew"/>
    <dgm:cxn modelId="{5476AB31-EEB9-4BE7-A81C-31A76D099925}" srcId="{CC75FA01-8687-4E93-9068-649C23883BC9}" destId="{870C8D58-25E4-4DED-984E-C8F77F6C8F24}" srcOrd="1" destOrd="0" parTransId="{335E7484-A8F1-4172-8CD6-0D92BB55A06B}" sibTransId="{BD41EEEE-97F8-4CCD-B52C-59AA045B6249}"/>
    <dgm:cxn modelId="{4B9F3532-CCAC-4E33-A86E-52604082BFFE}" type="presOf" srcId="{5EB49FDB-7C56-4662-B000-F11F625390B7}" destId="{FBFB2E6A-C69E-46BA-958D-2A7F07F86C98}" srcOrd="1" destOrd="0" presId="urn:microsoft.com/office/officeart/2016/7/layout/RepeatingBendingProcessNew"/>
    <dgm:cxn modelId="{3FCEE338-7F8E-4B75-AC14-C413B742BE17}" type="presOf" srcId="{BD41EEEE-97F8-4CCD-B52C-59AA045B6249}" destId="{D845D4C0-E016-4998-89A0-7E2786F5951A}" srcOrd="1" destOrd="0" presId="urn:microsoft.com/office/officeart/2016/7/layout/RepeatingBendingProcessNew"/>
    <dgm:cxn modelId="{BEC93660-C592-4939-9665-B7C7FDE1E72B}" type="presOf" srcId="{C2CD6050-28FD-4A22-B3AD-9EBD588B01D9}" destId="{3B1C2BBB-CF9C-4178-BE2E-2659B8734D21}" srcOrd="1" destOrd="0" presId="urn:microsoft.com/office/officeart/2016/7/layout/RepeatingBendingProcessNew"/>
    <dgm:cxn modelId="{FE77DE62-0DF4-40A5-9AE4-2159BE6B38E8}" type="presOf" srcId="{B6784DB6-82C3-4062-AD41-C88683923BAC}" destId="{BDC2BDB4-0657-41B7-A56D-626B8915D836}" srcOrd="0" destOrd="0" presId="urn:microsoft.com/office/officeart/2016/7/layout/RepeatingBendingProcessNew"/>
    <dgm:cxn modelId="{B232FE64-267C-4E62-88CF-334FD82ED3B1}" srcId="{CC75FA01-8687-4E93-9068-649C23883BC9}" destId="{16F3B4C1-1D34-46F8-88E7-C5444FEA8252}" srcOrd="12" destOrd="0" parTransId="{0FC76ED2-3465-4654-8A00-28C890111092}" sibTransId="{5F29E451-D7D6-402E-8F78-0C2DF9DD5E5F}"/>
    <dgm:cxn modelId="{96BA8566-0E14-45F4-9108-59EC7A37E36A}" srcId="{CC75FA01-8687-4E93-9068-649C23883BC9}" destId="{5C2C2351-C58B-4E69-8423-2BA0B896940C}" srcOrd="4" destOrd="0" parTransId="{55C35314-04A1-4415-BEA7-7B4091040C15}" sibTransId="{438A98BE-40BE-434E-A4D1-D47A78CCE539}"/>
    <dgm:cxn modelId="{BE537747-C43F-4D64-8080-D2E9D3C8B4F9}" type="presOf" srcId="{17E64BB1-90E0-46D3-81BF-D121C350E13D}" destId="{B6DBCE2E-C586-4427-BB45-46ED0E24D441}" srcOrd="0" destOrd="0" presId="urn:microsoft.com/office/officeart/2016/7/layout/RepeatingBendingProcessNew"/>
    <dgm:cxn modelId="{9E9ABD68-089E-4E13-B108-40B40B9BF07D}" type="presOf" srcId="{AEA5DC4C-F5FD-41F1-9C62-4B0F5DDA0463}" destId="{C2533903-005F-4A90-A94C-E2874E702B57}" srcOrd="1" destOrd="0" presId="urn:microsoft.com/office/officeart/2016/7/layout/RepeatingBendingProcessNew"/>
    <dgm:cxn modelId="{43D8346F-7303-45B9-8AD6-182BE7B84030}" srcId="{CC75FA01-8687-4E93-9068-649C23883BC9}" destId="{143D1BD2-3AE6-4BBF-8B95-F10090239550}" srcOrd="3" destOrd="0" parTransId="{23EC7ADC-A13B-4411-B862-D36E4E5300F5}" sibTransId="{6920E158-7169-41B1-B626-9C2C65A9E9F9}"/>
    <dgm:cxn modelId="{83951056-6ED7-46B2-B5EE-6E227236728E}" type="presOf" srcId="{A558353B-770B-40F1-8646-E192863AAFD3}" destId="{C039FB79-B280-4C2C-A5F2-B82C501BD420}" srcOrd="1" destOrd="0" presId="urn:microsoft.com/office/officeart/2016/7/layout/RepeatingBendingProcessNew"/>
    <dgm:cxn modelId="{C0962359-BBE5-4073-BB11-3D035F028F80}" type="presOf" srcId="{F7163438-A4E1-4E50-ABF2-E54A89261BF3}" destId="{DA16F4EB-F0F0-4E97-BE15-236B967E3733}" srcOrd="0" destOrd="0" presId="urn:microsoft.com/office/officeart/2016/7/layout/RepeatingBendingProcessNew"/>
    <dgm:cxn modelId="{E3B24879-CADD-4666-B4A2-5D0E3DC37508}" type="presOf" srcId="{BD41EEEE-97F8-4CCD-B52C-59AA045B6249}" destId="{AA865244-6E01-4E5E-9752-54A48A7C30CD}" srcOrd="0" destOrd="0" presId="urn:microsoft.com/office/officeart/2016/7/layout/RepeatingBendingProcessNew"/>
    <dgm:cxn modelId="{51FC9092-F500-47F4-8CC5-DCA7D0BA51D5}" type="presOf" srcId="{A558353B-770B-40F1-8646-E192863AAFD3}" destId="{92EBD78B-72CE-4D10-939A-E2EEE845CADA}" srcOrd="0" destOrd="0" presId="urn:microsoft.com/office/officeart/2016/7/layout/RepeatingBendingProcessNew"/>
    <dgm:cxn modelId="{C6D01F97-DDA3-459A-A982-6471AFD9F1E8}" srcId="{CC75FA01-8687-4E93-9068-649C23883BC9}" destId="{5C470EE6-6BBE-45C3-B91C-3935FDA1402B}" srcOrd="7" destOrd="0" parTransId="{BB03C875-D9A7-4511-B49F-EDD78DDDAA36}" sibTransId="{AEA5DC4C-F5FD-41F1-9C62-4B0F5DDA0463}"/>
    <dgm:cxn modelId="{FE25B69B-0087-4A79-9538-5964A1533F1F}" srcId="{CC75FA01-8687-4E93-9068-649C23883BC9}" destId="{22A9D7CE-C3D7-4529-955D-CC301CDE2F80}" srcOrd="9" destOrd="0" parTransId="{0DF7F8C9-75D3-4390-87D9-F3756FED5670}" sibTransId="{33534339-A1F5-46E5-9246-04462A19A1AA}"/>
    <dgm:cxn modelId="{BB3AD19E-3D48-4EBB-94A3-4DEE82BB1ECF}" type="presOf" srcId="{CC75FA01-8687-4E93-9068-649C23883BC9}" destId="{25B7C0FB-C92D-4FCD-A925-1033C03902DD}" srcOrd="0" destOrd="0" presId="urn:microsoft.com/office/officeart/2016/7/layout/RepeatingBendingProcessNew"/>
    <dgm:cxn modelId="{4DDC8FA0-1762-4A2E-804F-3563CFC9A9B2}" type="presOf" srcId="{D73A8C4E-5AFD-4B3A-AF3B-155DFE729D26}" destId="{F0811E65-7DAC-4C6D-B4CC-F24AD73247DD}" srcOrd="0" destOrd="0" presId="urn:microsoft.com/office/officeart/2016/7/layout/RepeatingBendingProcessNew"/>
    <dgm:cxn modelId="{79E7DFA0-7E6E-4DBF-8607-EF089361B761}" type="presOf" srcId="{870C8D58-25E4-4DED-984E-C8F77F6C8F24}" destId="{7CD04C6A-8A60-4009-9C24-D1401F3F950C}" srcOrd="0" destOrd="0" presId="urn:microsoft.com/office/officeart/2016/7/layout/RepeatingBendingProcessNew"/>
    <dgm:cxn modelId="{297E92A3-05B0-4C28-AE1A-F5D86837B603}" type="presOf" srcId="{438A98BE-40BE-434E-A4D1-D47A78CCE539}" destId="{DEDB57F8-BDC3-4368-9B72-6223F0CE9519}" srcOrd="0" destOrd="0" presId="urn:microsoft.com/office/officeart/2016/7/layout/RepeatingBendingProcessNew"/>
    <dgm:cxn modelId="{E2C50BA4-EEE4-4F2E-AF75-983B8329D7D7}" type="presOf" srcId="{A8E12C82-0753-46ED-AE07-4AB3F3489F78}" destId="{70E7C797-B4DF-4057-95A7-C9E3FCA493B1}" srcOrd="0" destOrd="0" presId="urn:microsoft.com/office/officeart/2016/7/layout/RepeatingBendingProcessNew"/>
    <dgm:cxn modelId="{AA689FAC-242F-412A-A311-E7CF6429FC06}" type="presOf" srcId="{6920E158-7169-41B1-B626-9C2C65A9E9F9}" destId="{77F07007-6E84-4097-83D8-3829E02833DB}" srcOrd="1" destOrd="0" presId="urn:microsoft.com/office/officeart/2016/7/layout/RepeatingBendingProcessNew"/>
    <dgm:cxn modelId="{73DF95B0-FB1E-4261-A4E9-AE8A5A18FD3D}" type="presOf" srcId="{E522FA60-CFFC-4749-BE5E-977BD494D06D}" destId="{9B264C83-B529-4CA3-98E7-AA2713A7EAB8}" srcOrd="1" destOrd="0" presId="urn:microsoft.com/office/officeart/2016/7/layout/RepeatingBendingProcessNew"/>
    <dgm:cxn modelId="{FAD657B5-7ED6-4E14-8315-55F73BC75ED0}" srcId="{CC75FA01-8687-4E93-9068-649C23883BC9}" destId="{B3E6387C-4C53-4F8D-9E3F-32445B56E15A}" srcOrd="8" destOrd="0" parTransId="{6B3475E8-A398-4F43-963A-D53835DBB38B}" sibTransId="{5EB49FDB-7C56-4662-B000-F11F625390B7}"/>
    <dgm:cxn modelId="{7433EEB9-17A2-4CCF-822F-4910274DFB87}" srcId="{CC75FA01-8687-4E93-9068-649C23883BC9}" destId="{4BB1C506-B97F-4C00-B0E7-43B4B664960B}" srcOrd="2" destOrd="0" parTransId="{54A1D1B2-40F9-4175-8820-FC6F295D393B}" sibTransId="{A558353B-770B-40F1-8646-E192863AAFD3}"/>
    <dgm:cxn modelId="{324024BA-1125-4629-A7CF-6E85237A6F41}" type="presOf" srcId="{B6784DB6-82C3-4062-AD41-C88683923BAC}" destId="{4151A2BB-CC37-43C2-B6A3-DADCAE0903AB}" srcOrd="1" destOrd="0" presId="urn:microsoft.com/office/officeart/2016/7/layout/RepeatingBendingProcessNew"/>
    <dgm:cxn modelId="{F67AA5BC-ABBF-4390-893F-FA649EDBC09A}" type="presOf" srcId="{B3E6387C-4C53-4F8D-9E3F-32445B56E15A}" destId="{8F93407A-DC48-49A1-8BB1-0AE9527192B6}" srcOrd="0" destOrd="0" presId="urn:microsoft.com/office/officeart/2016/7/layout/RepeatingBendingProcessNew"/>
    <dgm:cxn modelId="{8318C8BC-BB8B-46E8-A640-1CCB9E709765}" type="presOf" srcId="{AEA5DC4C-F5FD-41F1-9C62-4B0F5DDA0463}" destId="{5AB8AB98-1C15-447B-BDE9-F7FCA9FDA579}" srcOrd="0" destOrd="0" presId="urn:microsoft.com/office/officeart/2016/7/layout/RepeatingBendingProcessNew"/>
    <dgm:cxn modelId="{1E623EBE-45AA-45CB-8A60-35C36EAEC4DA}" type="presOf" srcId="{4BB1C506-B97F-4C00-B0E7-43B4B664960B}" destId="{84142692-A6CC-48B4-93A9-8710D59034ED}" srcOrd="0" destOrd="0" presId="urn:microsoft.com/office/officeart/2016/7/layout/RepeatingBendingProcessNew"/>
    <dgm:cxn modelId="{7D131FC2-7F72-4108-850B-38950CCE6A50}" type="presOf" srcId="{33534339-A1F5-46E5-9246-04462A19A1AA}" destId="{F273F380-7F08-4C4A-9094-5F81ACE50247}" srcOrd="0" destOrd="0" presId="urn:microsoft.com/office/officeart/2016/7/layout/RepeatingBendingProcessNew"/>
    <dgm:cxn modelId="{78A37CC5-849A-4354-83D3-CC61DE46718E}" type="presOf" srcId="{5B99B7BA-EBC4-4554-8BF4-56C2D9295237}" destId="{AC65BAA7-3695-4F3E-977D-B62D45271DAE}" srcOrd="0" destOrd="0" presId="urn:microsoft.com/office/officeart/2016/7/layout/RepeatingBendingProcessNew"/>
    <dgm:cxn modelId="{2B73A5CA-0113-47F4-951E-3615F0CCC6EB}" type="presOf" srcId="{26C2D2E8-EB5F-4A62-8095-5832CEC0C4E0}" destId="{B36274EB-948C-47AB-836D-EC122911BF08}" srcOrd="0" destOrd="0" presId="urn:microsoft.com/office/officeart/2016/7/layout/RepeatingBendingProcessNew"/>
    <dgm:cxn modelId="{1A1398CC-CD62-44D0-9A85-88A8BB8622BC}" type="presOf" srcId="{5C2C2351-C58B-4E69-8423-2BA0B896940C}" destId="{B0162B41-698C-4293-8B7D-D058D4844DF3}" srcOrd="0" destOrd="0" presId="urn:microsoft.com/office/officeart/2016/7/layout/RepeatingBendingProcessNew"/>
    <dgm:cxn modelId="{DB3B05D1-8DAA-4553-86F8-BF48E0C19E53}" srcId="{CC75FA01-8687-4E93-9068-649C23883BC9}" destId="{17E64BB1-90E0-46D3-81BF-D121C350E13D}" srcOrd="11" destOrd="0" parTransId="{F97B9AF6-4BD0-4DB8-84F4-081B2EDC79C0}" sibTransId="{C2CD6050-28FD-4A22-B3AD-9EBD588B01D9}"/>
    <dgm:cxn modelId="{ABDC8CDD-36F8-4FE1-9FFE-7A1094C64647}" type="presOf" srcId="{5EB49FDB-7C56-4662-B000-F11F625390B7}" destId="{6C16D728-DFF3-4526-BE32-F93D5AD1DC9F}" srcOrd="0" destOrd="0" presId="urn:microsoft.com/office/officeart/2016/7/layout/RepeatingBendingProcessNew"/>
    <dgm:cxn modelId="{5BA9E9DE-A202-4A79-BAB6-9F74746EB7CA}" type="presOf" srcId="{438A98BE-40BE-434E-A4D1-D47A78CCE539}" destId="{84694DD9-B7EF-4308-9785-73FDC3872D08}" srcOrd="1" destOrd="0" presId="urn:microsoft.com/office/officeart/2016/7/layout/RepeatingBendingProcessNew"/>
    <dgm:cxn modelId="{26EDBEE1-55E8-4D8E-AE47-B94F091902DA}" type="presOf" srcId="{2A8720BA-FF6B-4F47-816A-C347645BAADC}" destId="{3F8902BB-01D0-4DD3-9427-B7E189BFF35B}" srcOrd="0" destOrd="0" presId="urn:microsoft.com/office/officeart/2016/7/layout/RepeatingBendingProcessNew"/>
    <dgm:cxn modelId="{29E0C8E3-3B7A-496D-A591-7C64314B2695}" type="presOf" srcId="{33534339-A1F5-46E5-9246-04462A19A1AA}" destId="{40C4303D-D3E1-483C-808A-39BD2785FB4E}" srcOrd="1" destOrd="0" presId="urn:microsoft.com/office/officeart/2016/7/layout/RepeatingBendingProcessNew"/>
    <dgm:cxn modelId="{0DD205EB-EEEA-434D-BDAD-1D3F99FC4DD4}" type="presOf" srcId="{E522FA60-CFFC-4749-BE5E-977BD494D06D}" destId="{B04F4D80-079F-4C58-84D4-404DF74EEFAA}" srcOrd="0" destOrd="0" presId="urn:microsoft.com/office/officeart/2016/7/layout/RepeatingBendingProcessNew"/>
    <dgm:cxn modelId="{123838ED-85A8-4226-88E5-ED2D685282E6}" srcId="{CC75FA01-8687-4E93-9068-649C23883BC9}" destId="{2A8720BA-FF6B-4F47-816A-C347645BAADC}" srcOrd="0" destOrd="0" parTransId="{677937FE-8DC7-4228-8019-BD6E15A24A8F}" sibTransId="{E522FA60-CFFC-4749-BE5E-977BD494D06D}"/>
    <dgm:cxn modelId="{62C4EDEF-A991-40AA-B01C-99915BF36BB7}" type="presOf" srcId="{143D1BD2-3AE6-4BBF-8B95-F10090239550}" destId="{E6328CA2-3ACD-4E5A-83D0-51103FABA96B}" srcOrd="0" destOrd="0" presId="urn:microsoft.com/office/officeart/2016/7/layout/RepeatingBendingProcessNew"/>
    <dgm:cxn modelId="{99E409F8-C790-4D42-83F9-2B7DA2FBCF24}" srcId="{CC75FA01-8687-4E93-9068-649C23883BC9}" destId="{D73A8C4E-5AFD-4B3A-AF3B-155DFE729D26}" srcOrd="6" destOrd="0" parTransId="{5E70A2A1-7212-4BE9-A0FC-4041D32F751E}" sibTransId="{26C2D2E8-EB5F-4A62-8095-5832CEC0C4E0}"/>
    <dgm:cxn modelId="{97E385FB-D776-4AC2-9D9B-5691192206B7}" type="presOf" srcId="{A8E12C82-0753-46ED-AE07-4AB3F3489F78}" destId="{B7417C3A-1BDD-4696-8894-2FF493F2D72F}" srcOrd="1" destOrd="0" presId="urn:microsoft.com/office/officeart/2016/7/layout/RepeatingBendingProcessNew"/>
    <dgm:cxn modelId="{EFCCA6FC-C6D7-491F-80AA-B36744794205}" type="presOf" srcId="{5C470EE6-6BBE-45C3-B91C-3935FDA1402B}" destId="{969845A1-B63F-4B21-994A-4A0C0FFF767E}" srcOrd="0" destOrd="0" presId="urn:microsoft.com/office/officeart/2016/7/layout/RepeatingBendingProcessNew"/>
    <dgm:cxn modelId="{FA699EFF-9F39-4302-BA9C-58D6CB9957D2}" type="presOf" srcId="{22A9D7CE-C3D7-4529-955D-CC301CDE2F80}" destId="{8B91462B-CDFB-469A-94C7-338573DA132A}" srcOrd="0" destOrd="0" presId="urn:microsoft.com/office/officeart/2016/7/layout/RepeatingBendingProcessNew"/>
    <dgm:cxn modelId="{57B64081-F6F1-4443-BEF9-54E2E120F784}" type="presParOf" srcId="{25B7C0FB-C92D-4FCD-A925-1033C03902DD}" destId="{3F8902BB-01D0-4DD3-9427-B7E189BFF35B}" srcOrd="0" destOrd="0" presId="urn:microsoft.com/office/officeart/2016/7/layout/RepeatingBendingProcessNew"/>
    <dgm:cxn modelId="{DE95093E-4458-40F2-9C8C-B8BA30967458}" type="presParOf" srcId="{25B7C0FB-C92D-4FCD-A925-1033C03902DD}" destId="{B04F4D80-079F-4C58-84D4-404DF74EEFAA}" srcOrd="1" destOrd="0" presId="urn:microsoft.com/office/officeart/2016/7/layout/RepeatingBendingProcessNew"/>
    <dgm:cxn modelId="{F240F5E1-3D7B-4061-817E-E0B17FE39717}" type="presParOf" srcId="{B04F4D80-079F-4C58-84D4-404DF74EEFAA}" destId="{9B264C83-B529-4CA3-98E7-AA2713A7EAB8}" srcOrd="0" destOrd="0" presId="urn:microsoft.com/office/officeart/2016/7/layout/RepeatingBendingProcessNew"/>
    <dgm:cxn modelId="{14CE5895-5D6D-4CE2-8950-C5AF669B2994}" type="presParOf" srcId="{25B7C0FB-C92D-4FCD-A925-1033C03902DD}" destId="{7CD04C6A-8A60-4009-9C24-D1401F3F950C}" srcOrd="2" destOrd="0" presId="urn:microsoft.com/office/officeart/2016/7/layout/RepeatingBendingProcessNew"/>
    <dgm:cxn modelId="{D0724400-3B36-456A-9B16-EDEF146C2E9C}" type="presParOf" srcId="{25B7C0FB-C92D-4FCD-A925-1033C03902DD}" destId="{AA865244-6E01-4E5E-9752-54A48A7C30CD}" srcOrd="3" destOrd="0" presId="urn:microsoft.com/office/officeart/2016/7/layout/RepeatingBendingProcessNew"/>
    <dgm:cxn modelId="{05D7FDA9-0796-48B6-854F-3863DBFB064F}" type="presParOf" srcId="{AA865244-6E01-4E5E-9752-54A48A7C30CD}" destId="{D845D4C0-E016-4998-89A0-7E2786F5951A}" srcOrd="0" destOrd="0" presId="urn:microsoft.com/office/officeart/2016/7/layout/RepeatingBendingProcessNew"/>
    <dgm:cxn modelId="{17CD0D8E-E4F1-4750-B29A-629B55E7CA50}" type="presParOf" srcId="{25B7C0FB-C92D-4FCD-A925-1033C03902DD}" destId="{84142692-A6CC-48B4-93A9-8710D59034ED}" srcOrd="4" destOrd="0" presId="urn:microsoft.com/office/officeart/2016/7/layout/RepeatingBendingProcessNew"/>
    <dgm:cxn modelId="{65F30323-0DFB-40D1-942E-10F167FC6D46}" type="presParOf" srcId="{25B7C0FB-C92D-4FCD-A925-1033C03902DD}" destId="{92EBD78B-72CE-4D10-939A-E2EEE845CADA}" srcOrd="5" destOrd="0" presId="urn:microsoft.com/office/officeart/2016/7/layout/RepeatingBendingProcessNew"/>
    <dgm:cxn modelId="{A07E19F2-4312-4219-84F2-3A35668A0760}" type="presParOf" srcId="{92EBD78B-72CE-4D10-939A-E2EEE845CADA}" destId="{C039FB79-B280-4C2C-A5F2-B82C501BD420}" srcOrd="0" destOrd="0" presId="urn:microsoft.com/office/officeart/2016/7/layout/RepeatingBendingProcessNew"/>
    <dgm:cxn modelId="{F43BDCE1-8B36-401E-8543-DF666A491F17}" type="presParOf" srcId="{25B7C0FB-C92D-4FCD-A925-1033C03902DD}" destId="{E6328CA2-3ACD-4E5A-83D0-51103FABA96B}" srcOrd="6" destOrd="0" presId="urn:microsoft.com/office/officeart/2016/7/layout/RepeatingBendingProcessNew"/>
    <dgm:cxn modelId="{EB48EAC3-81C0-4186-A02C-2B026228A835}" type="presParOf" srcId="{25B7C0FB-C92D-4FCD-A925-1033C03902DD}" destId="{099F3BC0-7BD8-4181-8031-F02F429E6188}" srcOrd="7" destOrd="0" presId="urn:microsoft.com/office/officeart/2016/7/layout/RepeatingBendingProcessNew"/>
    <dgm:cxn modelId="{DE664B0D-428F-4DC6-8331-050C7E496DC7}" type="presParOf" srcId="{099F3BC0-7BD8-4181-8031-F02F429E6188}" destId="{77F07007-6E84-4097-83D8-3829E02833DB}" srcOrd="0" destOrd="0" presId="urn:microsoft.com/office/officeart/2016/7/layout/RepeatingBendingProcessNew"/>
    <dgm:cxn modelId="{6BC79225-C901-4218-9B7D-1B205951FFDA}" type="presParOf" srcId="{25B7C0FB-C92D-4FCD-A925-1033C03902DD}" destId="{B0162B41-698C-4293-8B7D-D058D4844DF3}" srcOrd="8" destOrd="0" presId="urn:microsoft.com/office/officeart/2016/7/layout/RepeatingBendingProcessNew"/>
    <dgm:cxn modelId="{6E522FFC-142C-40F7-B52A-6E466FBF06A1}" type="presParOf" srcId="{25B7C0FB-C92D-4FCD-A925-1033C03902DD}" destId="{DEDB57F8-BDC3-4368-9B72-6223F0CE9519}" srcOrd="9" destOrd="0" presId="urn:microsoft.com/office/officeart/2016/7/layout/RepeatingBendingProcessNew"/>
    <dgm:cxn modelId="{641D7451-D22C-45E1-8FCD-7F2ECE3CEC66}" type="presParOf" srcId="{DEDB57F8-BDC3-4368-9B72-6223F0CE9519}" destId="{84694DD9-B7EF-4308-9785-73FDC3872D08}" srcOrd="0" destOrd="0" presId="urn:microsoft.com/office/officeart/2016/7/layout/RepeatingBendingProcessNew"/>
    <dgm:cxn modelId="{AAAB9FAF-C0CC-4E9C-BAE0-F3084245271C}" type="presParOf" srcId="{25B7C0FB-C92D-4FCD-A925-1033C03902DD}" destId="{DA16F4EB-F0F0-4E97-BE15-236B967E3733}" srcOrd="10" destOrd="0" presId="urn:microsoft.com/office/officeart/2016/7/layout/RepeatingBendingProcessNew"/>
    <dgm:cxn modelId="{C6149BDB-DA81-474B-BE16-0C65749914B4}" type="presParOf" srcId="{25B7C0FB-C92D-4FCD-A925-1033C03902DD}" destId="{70E7C797-B4DF-4057-95A7-C9E3FCA493B1}" srcOrd="11" destOrd="0" presId="urn:microsoft.com/office/officeart/2016/7/layout/RepeatingBendingProcessNew"/>
    <dgm:cxn modelId="{1F767B1A-AAC9-420D-854A-4761F4E1228B}" type="presParOf" srcId="{70E7C797-B4DF-4057-95A7-C9E3FCA493B1}" destId="{B7417C3A-1BDD-4696-8894-2FF493F2D72F}" srcOrd="0" destOrd="0" presId="urn:microsoft.com/office/officeart/2016/7/layout/RepeatingBendingProcessNew"/>
    <dgm:cxn modelId="{A012BA82-A273-4E5E-8731-F8F29F210FDA}" type="presParOf" srcId="{25B7C0FB-C92D-4FCD-A925-1033C03902DD}" destId="{F0811E65-7DAC-4C6D-B4CC-F24AD73247DD}" srcOrd="12" destOrd="0" presId="urn:microsoft.com/office/officeart/2016/7/layout/RepeatingBendingProcessNew"/>
    <dgm:cxn modelId="{1C62FDE9-E6D5-4513-AF63-CDE5B8AC6386}" type="presParOf" srcId="{25B7C0FB-C92D-4FCD-A925-1033C03902DD}" destId="{B36274EB-948C-47AB-836D-EC122911BF08}" srcOrd="13" destOrd="0" presId="urn:microsoft.com/office/officeart/2016/7/layout/RepeatingBendingProcessNew"/>
    <dgm:cxn modelId="{6DFC0710-A728-43B2-B8F7-91B524ED1943}" type="presParOf" srcId="{B36274EB-948C-47AB-836D-EC122911BF08}" destId="{04556E34-D236-4A5D-A2F6-556D82291FCF}" srcOrd="0" destOrd="0" presId="urn:microsoft.com/office/officeart/2016/7/layout/RepeatingBendingProcessNew"/>
    <dgm:cxn modelId="{7A3920E7-791D-4065-B74B-4008885724D3}" type="presParOf" srcId="{25B7C0FB-C92D-4FCD-A925-1033C03902DD}" destId="{969845A1-B63F-4B21-994A-4A0C0FFF767E}" srcOrd="14" destOrd="0" presId="urn:microsoft.com/office/officeart/2016/7/layout/RepeatingBendingProcessNew"/>
    <dgm:cxn modelId="{7C55DBBE-CA5A-4BC2-9F8E-DC71CDDCC7ED}" type="presParOf" srcId="{25B7C0FB-C92D-4FCD-A925-1033C03902DD}" destId="{5AB8AB98-1C15-447B-BDE9-F7FCA9FDA579}" srcOrd="15" destOrd="0" presId="urn:microsoft.com/office/officeart/2016/7/layout/RepeatingBendingProcessNew"/>
    <dgm:cxn modelId="{06E409AE-45A7-4255-B517-03C502214696}" type="presParOf" srcId="{5AB8AB98-1C15-447B-BDE9-F7FCA9FDA579}" destId="{C2533903-005F-4A90-A94C-E2874E702B57}" srcOrd="0" destOrd="0" presId="urn:microsoft.com/office/officeart/2016/7/layout/RepeatingBendingProcessNew"/>
    <dgm:cxn modelId="{8FC0E792-5911-426D-8AD2-8E7FD32140C9}" type="presParOf" srcId="{25B7C0FB-C92D-4FCD-A925-1033C03902DD}" destId="{8F93407A-DC48-49A1-8BB1-0AE9527192B6}" srcOrd="16" destOrd="0" presId="urn:microsoft.com/office/officeart/2016/7/layout/RepeatingBendingProcessNew"/>
    <dgm:cxn modelId="{2DE8EAF9-5641-4DD7-BF0B-A8F02496AF69}" type="presParOf" srcId="{25B7C0FB-C92D-4FCD-A925-1033C03902DD}" destId="{6C16D728-DFF3-4526-BE32-F93D5AD1DC9F}" srcOrd="17" destOrd="0" presId="urn:microsoft.com/office/officeart/2016/7/layout/RepeatingBendingProcessNew"/>
    <dgm:cxn modelId="{9EBBE658-71AE-40D7-8513-A2464EA7E3EA}" type="presParOf" srcId="{6C16D728-DFF3-4526-BE32-F93D5AD1DC9F}" destId="{FBFB2E6A-C69E-46BA-958D-2A7F07F86C98}" srcOrd="0" destOrd="0" presId="urn:microsoft.com/office/officeart/2016/7/layout/RepeatingBendingProcessNew"/>
    <dgm:cxn modelId="{9C028BDC-8E5D-40F3-9FC4-6D72986E2E0B}" type="presParOf" srcId="{25B7C0FB-C92D-4FCD-A925-1033C03902DD}" destId="{8B91462B-CDFB-469A-94C7-338573DA132A}" srcOrd="18" destOrd="0" presId="urn:microsoft.com/office/officeart/2016/7/layout/RepeatingBendingProcessNew"/>
    <dgm:cxn modelId="{369B5FFF-C0A8-48B9-8441-0F4584D4ABF2}" type="presParOf" srcId="{25B7C0FB-C92D-4FCD-A925-1033C03902DD}" destId="{F273F380-7F08-4C4A-9094-5F81ACE50247}" srcOrd="19" destOrd="0" presId="urn:microsoft.com/office/officeart/2016/7/layout/RepeatingBendingProcessNew"/>
    <dgm:cxn modelId="{D825CBC6-EED5-4288-AB96-4AB2EA195070}" type="presParOf" srcId="{F273F380-7F08-4C4A-9094-5F81ACE50247}" destId="{40C4303D-D3E1-483C-808A-39BD2785FB4E}" srcOrd="0" destOrd="0" presId="urn:microsoft.com/office/officeart/2016/7/layout/RepeatingBendingProcessNew"/>
    <dgm:cxn modelId="{BA814664-FA56-419E-9B77-47FF5F84A7A1}" type="presParOf" srcId="{25B7C0FB-C92D-4FCD-A925-1033C03902DD}" destId="{AC65BAA7-3695-4F3E-977D-B62D45271DAE}" srcOrd="20" destOrd="0" presId="urn:microsoft.com/office/officeart/2016/7/layout/RepeatingBendingProcessNew"/>
    <dgm:cxn modelId="{C7E8595F-658A-4B5D-8467-30D178C03EC3}" type="presParOf" srcId="{25B7C0FB-C92D-4FCD-A925-1033C03902DD}" destId="{BDC2BDB4-0657-41B7-A56D-626B8915D836}" srcOrd="21" destOrd="0" presId="urn:microsoft.com/office/officeart/2016/7/layout/RepeatingBendingProcessNew"/>
    <dgm:cxn modelId="{5B6E639A-876C-44EF-AEFC-6437A968BFE8}" type="presParOf" srcId="{BDC2BDB4-0657-41B7-A56D-626B8915D836}" destId="{4151A2BB-CC37-43C2-B6A3-DADCAE0903AB}" srcOrd="0" destOrd="0" presId="urn:microsoft.com/office/officeart/2016/7/layout/RepeatingBendingProcessNew"/>
    <dgm:cxn modelId="{059B85EA-B1D5-4E17-A61E-C22BFE646371}" type="presParOf" srcId="{25B7C0FB-C92D-4FCD-A925-1033C03902DD}" destId="{B6DBCE2E-C586-4427-BB45-46ED0E24D441}" srcOrd="22" destOrd="0" presId="urn:microsoft.com/office/officeart/2016/7/layout/RepeatingBendingProcessNew"/>
    <dgm:cxn modelId="{337F7EB4-9826-4B5F-8FAC-051C414B35F6}" type="presParOf" srcId="{25B7C0FB-C92D-4FCD-A925-1033C03902DD}" destId="{A1CFC482-54A8-4D24-A156-10B82FDAD8C7}" srcOrd="23" destOrd="0" presId="urn:microsoft.com/office/officeart/2016/7/layout/RepeatingBendingProcessNew"/>
    <dgm:cxn modelId="{6F1CAB70-A437-420C-A222-5184174D3B2B}" type="presParOf" srcId="{A1CFC482-54A8-4D24-A156-10B82FDAD8C7}" destId="{3B1C2BBB-CF9C-4178-BE2E-2659B8734D21}" srcOrd="0" destOrd="0" presId="urn:microsoft.com/office/officeart/2016/7/layout/RepeatingBendingProcessNew"/>
    <dgm:cxn modelId="{03C6743B-00DC-4C39-A890-DBAB2D797675}" type="presParOf" srcId="{25B7C0FB-C92D-4FCD-A925-1033C03902DD}" destId="{3A1FEA97-74EA-4EF9-ACD1-83EC1B2B13F4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DDDDF-AD98-4801-B375-8C5F2832E77A}">
      <dsp:nvSpPr>
        <dsp:cNvPr id="0" name=""/>
        <dsp:cNvSpPr/>
      </dsp:nvSpPr>
      <dsp:spPr>
        <a:xfrm>
          <a:off x="30666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Shona is showing three main areas of concern:</a:t>
          </a:r>
          <a:endParaRPr lang="en-US" sz="1500" kern="1200"/>
        </a:p>
      </dsp:txBody>
      <dsp:txXfrm>
        <a:off x="306662" y="2210"/>
        <a:ext cx="2302854" cy="1381712"/>
      </dsp:txXfrm>
    </dsp:sp>
    <dsp:sp modelId="{DBA795AF-79C8-4AF4-83D1-517350A5388D}">
      <dsp:nvSpPr>
        <dsp:cNvPr id="0" name=""/>
        <dsp:cNvSpPr/>
      </dsp:nvSpPr>
      <dsp:spPr>
        <a:xfrm>
          <a:off x="283980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</a:t>
          </a:r>
          <a:endParaRPr lang="en-US" sz="1500" kern="1200"/>
        </a:p>
      </dsp:txBody>
      <dsp:txXfrm>
        <a:off x="2839802" y="2210"/>
        <a:ext cx="2302854" cy="1381712"/>
      </dsp:txXfrm>
    </dsp:sp>
    <dsp:sp modelId="{25402160-D1E2-4837-BEB8-E616707C4300}">
      <dsp:nvSpPr>
        <dsp:cNvPr id="0" name=""/>
        <dsp:cNvSpPr/>
      </dsp:nvSpPr>
      <dsp:spPr>
        <a:xfrm>
          <a:off x="537294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Anxiety when separated from carers </a:t>
          </a:r>
          <a:endParaRPr lang="en-US" sz="1500" kern="1200"/>
        </a:p>
      </dsp:txBody>
      <dsp:txXfrm>
        <a:off x="5372942" y="2210"/>
        <a:ext cx="2302854" cy="1381712"/>
      </dsp:txXfrm>
    </dsp:sp>
    <dsp:sp modelId="{5C7C0378-CD56-4F0B-9B4B-ED62E5E28834}">
      <dsp:nvSpPr>
        <dsp:cNvPr id="0" name=""/>
        <dsp:cNvSpPr/>
      </dsp:nvSpPr>
      <dsp:spPr>
        <a:xfrm>
          <a:off x="7906083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reassurance and emotional security </a:t>
          </a:r>
          <a:endParaRPr lang="en-US" sz="1500" kern="1200"/>
        </a:p>
      </dsp:txBody>
      <dsp:txXfrm>
        <a:off x="7906083" y="2210"/>
        <a:ext cx="2302854" cy="1381712"/>
      </dsp:txXfrm>
    </dsp:sp>
    <dsp:sp modelId="{49745C47-A6D1-4881-BB01-5135ECF37BCF}">
      <dsp:nvSpPr>
        <dsp:cNvPr id="0" name=""/>
        <dsp:cNvSpPr/>
      </dsp:nvSpPr>
      <dsp:spPr>
        <a:xfrm>
          <a:off x="30666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306662" y="1614208"/>
        <a:ext cx="2302854" cy="1381712"/>
      </dsp:txXfrm>
    </dsp:sp>
    <dsp:sp modelId="{BFEC5AE4-15F8-43E8-ADAA-40A72FC46511}">
      <dsp:nvSpPr>
        <dsp:cNvPr id="0" name=""/>
        <dsp:cNvSpPr/>
      </dsp:nvSpPr>
      <dsp:spPr>
        <a:xfrm>
          <a:off x="283980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Limited verbal communication </a:t>
          </a:r>
          <a:endParaRPr lang="en-US" sz="1500" kern="1200"/>
        </a:p>
      </dsp:txBody>
      <dsp:txXfrm>
        <a:off x="2839802" y="1614208"/>
        <a:ext cx="2302854" cy="1381712"/>
      </dsp:txXfrm>
    </dsp:sp>
    <dsp:sp modelId="{974E9946-7E89-42A7-8E4C-88A7844E8503}">
      <dsp:nvSpPr>
        <dsp:cNvPr id="0" name=""/>
        <dsp:cNvSpPr/>
      </dsp:nvSpPr>
      <dsp:spPr>
        <a:xfrm>
          <a:off x="537294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find it difficult to express feelings and needs </a:t>
          </a:r>
          <a:endParaRPr lang="en-US" sz="1500" kern="1200"/>
        </a:p>
      </dsp:txBody>
      <dsp:txXfrm>
        <a:off x="5372942" y="1614208"/>
        <a:ext cx="2302854" cy="1381712"/>
      </dsp:txXfrm>
    </dsp:sp>
    <dsp:sp modelId="{CF57F2B1-BBC8-4551-B6A8-B004C11E4CD8}">
      <dsp:nvSpPr>
        <dsp:cNvPr id="0" name=""/>
        <dsp:cNvSpPr/>
      </dsp:nvSpPr>
      <dsp:spPr>
        <a:xfrm>
          <a:off x="7906083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</a:t>
          </a:r>
          <a:endParaRPr lang="en-US" sz="1500" kern="1200"/>
        </a:p>
      </dsp:txBody>
      <dsp:txXfrm>
        <a:off x="7906083" y="1614208"/>
        <a:ext cx="2302854" cy="1381712"/>
      </dsp:txXfrm>
    </dsp:sp>
    <dsp:sp modelId="{60273116-B12A-404C-9F7E-A4C780A8BFCC}">
      <dsp:nvSpPr>
        <dsp:cNvPr id="0" name=""/>
        <dsp:cNvSpPr/>
      </dsp:nvSpPr>
      <dsp:spPr>
        <a:xfrm>
          <a:off x="30666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Difficulty engaging in group play </a:t>
          </a:r>
          <a:endParaRPr lang="en-US" sz="1500" kern="1200"/>
        </a:p>
      </dsp:txBody>
      <dsp:txXfrm>
        <a:off x="306662" y="3226206"/>
        <a:ext cx="2302854" cy="1381712"/>
      </dsp:txXfrm>
    </dsp:sp>
    <dsp:sp modelId="{74F08665-D581-44A1-86A4-997AEF65BEE5}">
      <dsp:nvSpPr>
        <dsp:cNvPr id="0" name=""/>
        <dsp:cNvSpPr/>
      </dsp:nvSpPr>
      <dsp:spPr>
        <a:xfrm>
          <a:off x="283980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support to develop confidence with peers </a:t>
          </a:r>
          <a:endParaRPr lang="en-US" sz="1500" kern="1200"/>
        </a:p>
      </dsp:txBody>
      <dsp:txXfrm>
        <a:off x="2839802" y="3226206"/>
        <a:ext cx="2302854" cy="1381712"/>
      </dsp:txXfrm>
    </dsp:sp>
    <dsp:sp modelId="{43AE6F08-BF7C-415C-842B-2A70B024BAB4}">
      <dsp:nvSpPr>
        <dsp:cNvPr id="0" name=""/>
        <dsp:cNvSpPr/>
      </dsp:nvSpPr>
      <dsp:spPr>
        <a:xfrm>
          <a:off x="537294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Important:</a:t>
          </a:r>
          <a:br>
            <a:rPr lang="en-GB" sz="1500" kern="1200"/>
          </a:br>
          <a:r>
            <a:rPr lang="en-GB" sz="1500" kern="1200"/>
            <a:t> These behaviours should not automatically be interpreted as an attachment disorder.</a:t>
          </a:r>
          <a:endParaRPr lang="en-US" sz="1500" kern="1200"/>
        </a:p>
      </dsp:txBody>
      <dsp:txXfrm>
        <a:off x="5372942" y="3226206"/>
        <a:ext cx="2302854" cy="1381712"/>
      </dsp:txXfrm>
    </dsp:sp>
    <dsp:sp modelId="{3F24E050-1E8A-4EBD-89D9-3AA6EABCDBC0}">
      <dsp:nvSpPr>
        <dsp:cNvPr id="0" name=""/>
        <dsp:cNvSpPr/>
      </dsp:nvSpPr>
      <dsp:spPr>
        <a:xfrm>
          <a:off x="7906083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practitioner should consider Shona's individual circumstances and wider developmental needs (NICE, 2012).</a:t>
          </a:r>
          <a:endParaRPr lang="en-US" sz="1500" kern="1200"/>
        </a:p>
      </dsp:txBody>
      <dsp:txXfrm>
        <a:off x="7906083" y="3226206"/>
        <a:ext cx="2302854" cy="1381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0BE4E-20A9-47B3-AB0A-1BCC87E17910}">
      <dsp:nvSpPr>
        <dsp:cNvPr id="0" name=""/>
        <dsp:cNvSpPr/>
      </dsp:nvSpPr>
      <dsp:spPr>
        <a:xfrm>
          <a:off x="472505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Bowlby's theory was developed further through research by Mary Ainsworth.</a:t>
          </a:r>
          <a:endParaRPr lang="en-US" sz="1900" kern="1200"/>
        </a:p>
      </dsp:txBody>
      <dsp:txXfrm>
        <a:off x="472505" y="2282"/>
        <a:ext cx="2724677" cy="1634806"/>
      </dsp:txXfrm>
    </dsp:sp>
    <dsp:sp modelId="{441006C6-4FC6-42C8-BC33-128E02B6D6B0}">
      <dsp:nvSpPr>
        <dsp:cNvPr id="0" name=""/>
        <dsp:cNvSpPr/>
      </dsp:nvSpPr>
      <dsp:spPr>
        <a:xfrm>
          <a:off x="3469650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Ainsworth et al. (1978) identified different patterns of attachment through the Strange Situation:</a:t>
          </a:r>
          <a:endParaRPr lang="en-US" sz="1900" kern="1200"/>
        </a:p>
      </dsp:txBody>
      <dsp:txXfrm>
        <a:off x="3469650" y="2282"/>
        <a:ext cx="2724677" cy="1634806"/>
      </dsp:txXfrm>
    </dsp:sp>
    <dsp:sp modelId="{9234C969-B0FB-4E7D-8A63-81DF51C80772}">
      <dsp:nvSpPr>
        <dsp:cNvPr id="0" name=""/>
        <dsp:cNvSpPr/>
      </dsp:nvSpPr>
      <dsp:spPr>
        <a:xfrm>
          <a:off x="472505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Secure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uses caregiver as a secure base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Distressed by separation but comforted on reunion </a:t>
          </a:r>
          <a:endParaRPr lang="en-US" sz="1500" kern="1200"/>
        </a:p>
      </dsp:txBody>
      <dsp:txXfrm>
        <a:off x="472505" y="1909556"/>
        <a:ext cx="2724677" cy="1634806"/>
      </dsp:txXfrm>
    </dsp:sp>
    <dsp:sp modelId="{DCA4A395-8566-4A7D-AF54-7F5B2CA1D772}">
      <dsp:nvSpPr>
        <dsp:cNvPr id="0" name=""/>
        <dsp:cNvSpPr/>
      </dsp:nvSpPr>
      <dsp:spPr>
        <a:xfrm>
          <a:off x="3469650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Avoidant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limited outward distress or avoid the caregiver </a:t>
          </a:r>
          <a:endParaRPr lang="en-US" sz="1500" kern="1200"/>
        </a:p>
      </dsp:txBody>
      <dsp:txXfrm>
        <a:off x="3469650" y="1909556"/>
        <a:ext cx="2724677" cy="1634806"/>
      </dsp:txXfrm>
    </dsp:sp>
    <dsp:sp modelId="{FC083104-9D8C-4DB0-A8B0-0FEEED0D1556}">
      <dsp:nvSpPr>
        <dsp:cNvPr id="0" name=""/>
        <dsp:cNvSpPr/>
      </dsp:nvSpPr>
      <dsp:spPr>
        <a:xfrm>
          <a:off x="472505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Resistant/ambivalent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strong distress and difficulty being comforted </a:t>
          </a:r>
          <a:endParaRPr lang="en-US" sz="1500" kern="1200"/>
        </a:p>
      </dsp:txBody>
      <dsp:txXfrm>
        <a:off x="472505" y="3816830"/>
        <a:ext cx="2724677" cy="1634806"/>
      </dsp:txXfrm>
    </dsp:sp>
    <dsp:sp modelId="{29A62CD0-6055-4522-9A2C-250B6264A7CD}">
      <dsp:nvSpPr>
        <dsp:cNvPr id="0" name=""/>
        <dsp:cNvSpPr/>
      </dsp:nvSpPr>
      <dsp:spPr>
        <a:xfrm>
          <a:off x="3469650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Disorganised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Inconsistent or contradictory behaviours may occur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(Ainsworth et al., 1978)</a:t>
          </a:r>
          <a:endParaRPr lang="en-US" sz="1500" kern="1200"/>
        </a:p>
      </dsp:txBody>
      <dsp:txXfrm>
        <a:off x="3469650" y="3816830"/>
        <a:ext cx="2724677" cy="1634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0B985-A8B9-4301-93D4-2FC1C55667B7}">
      <dsp:nvSpPr>
        <dsp:cNvPr id="0" name=""/>
        <dsp:cNvSpPr/>
      </dsp:nvSpPr>
      <dsp:spPr>
        <a:xfrm>
          <a:off x="0" y="542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6918D-B0B5-42D9-BD47-EDA9B12ABF35}">
      <dsp:nvSpPr>
        <dsp:cNvPr id="0" name=""/>
        <dsp:cNvSpPr/>
      </dsp:nvSpPr>
      <dsp:spPr>
        <a:xfrm>
          <a:off x="0" y="542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Development can also be influenced by:</a:t>
          </a:r>
          <a:endParaRPr lang="en-US" sz="1300" kern="1200"/>
        </a:p>
      </dsp:txBody>
      <dsp:txXfrm>
        <a:off x="0" y="542"/>
        <a:ext cx="5959564" cy="493944"/>
      </dsp:txXfrm>
    </dsp:sp>
    <dsp:sp modelId="{A47B9D43-27A1-4EBD-9AC4-B22592277D40}">
      <dsp:nvSpPr>
        <dsp:cNvPr id="0" name=""/>
        <dsp:cNvSpPr/>
      </dsp:nvSpPr>
      <dsp:spPr>
        <a:xfrm>
          <a:off x="0" y="494487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E9DAF-F2F9-4BBC-9DF0-DE959EA72935}">
      <dsp:nvSpPr>
        <dsp:cNvPr id="0" name=""/>
        <dsp:cNvSpPr/>
      </dsp:nvSpPr>
      <dsp:spPr>
        <a:xfrm>
          <a:off x="0" y="494487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Quality of caregiver relationships </a:t>
          </a:r>
          <a:endParaRPr lang="en-US" sz="1300" kern="1200"/>
        </a:p>
      </dsp:txBody>
      <dsp:txXfrm>
        <a:off x="0" y="494487"/>
        <a:ext cx="5959564" cy="493944"/>
      </dsp:txXfrm>
    </dsp:sp>
    <dsp:sp modelId="{389757FC-9265-41E2-999E-3C7731A6878C}">
      <dsp:nvSpPr>
        <dsp:cNvPr id="0" name=""/>
        <dsp:cNvSpPr/>
      </dsp:nvSpPr>
      <dsp:spPr>
        <a:xfrm>
          <a:off x="0" y="988431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40AB9-779E-44CC-8F21-87C8277399AF}">
      <dsp:nvSpPr>
        <dsp:cNvPr id="0" name=""/>
        <dsp:cNvSpPr/>
      </dsp:nvSpPr>
      <dsp:spPr>
        <a:xfrm>
          <a:off x="0" y="988431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Family circumstances </a:t>
          </a:r>
          <a:endParaRPr lang="en-US" sz="1300" kern="1200"/>
        </a:p>
      </dsp:txBody>
      <dsp:txXfrm>
        <a:off x="0" y="988431"/>
        <a:ext cx="5959564" cy="493944"/>
      </dsp:txXfrm>
    </dsp:sp>
    <dsp:sp modelId="{A4D7DA40-9F62-4837-A2FC-4A6D90545AB5}">
      <dsp:nvSpPr>
        <dsp:cNvPr id="0" name=""/>
        <dsp:cNvSpPr/>
      </dsp:nvSpPr>
      <dsp:spPr>
        <a:xfrm>
          <a:off x="0" y="1482376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6F050-63F6-4E9A-98DF-BD27D4BB0AF8}">
      <dsp:nvSpPr>
        <dsp:cNvPr id="0" name=""/>
        <dsp:cNvSpPr/>
      </dsp:nvSpPr>
      <dsp:spPr>
        <a:xfrm>
          <a:off x="0" y="1482376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Previous experiences </a:t>
          </a:r>
          <a:endParaRPr lang="en-US" sz="1300" kern="1200"/>
        </a:p>
      </dsp:txBody>
      <dsp:txXfrm>
        <a:off x="0" y="1482376"/>
        <a:ext cx="5959564" cy="493944"/>
      </dsp:txXfrm>
    </dsp:sp>
    <dsp:sp modelId="{6FDBA040-7B0C-4FB9-8A33-265FB2B7B126}">
      <dsp:nvSpPr>
        <dsp:cNvPr id="0" name=""/>
        <dsp:cNvSpPr/>
      </dsp:nvSpPr>
      <dsp:spPr>
        <a:xfrm>
          <a:off x="0" y="1976321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31629-2596-4BBF-A58E-65B679538F00}">
      <dsp:nvSpPr>
        <dsp:cNvPr id="0" name=""/>
        <dsp:cNvSpPr/>
      </dsp:nvSpPr>
      <dsp:spPr>
        <a:xfrm>
          <a:off x="0" y="1976321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Nursery environment </a:t>
          </a:r>
          <a:endParaRPr lang="en-US" sz="1300" kern="1200"/>
        </a:p>
      </dsp:txBody>
      <dsp:txXfrm>
        <a:off x="0" y="1976321"/>
        <a:ext cx="5959564" cy="493944"/>
      </dsp:txXfrm>
    </dsp:sp>
    <dsp:sp modelId="{709B8DD0-AF94-437B-85EE-7721C72A8D61}">
      <dsp:nvSpPr>
        <dsp:cNvPr id="0" name=""/>
        <dsp:cNvSpPr/>
      </dsp:nvSpPr>
      <dsp:spPr>
        <a:xfrm>
          <a:off x="0" y="2470265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C80D6-9F60-4753-96CE-108C1327C1F6}">
      <dsp:nvSpPr>
        <dsp:cNvPr id="0" name=""/>
        <dsp:cNvSpPr/>
      </dsp:nvSpPr>
      <dsp:spPr>
        <a:xfrm>
          <a:off x="0" y="2470265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Relationships with practitioners </a:t>
          </a:r>
          <a:endParaRPr lang="en-US" sz="1300" kern="1200"/>
        </a:p>
      </dsp:txBody>
      <dsp:txXfrm>
        <a:off x="0" y="2470265"/>
        <a:ext cx="5959564" cy="493944"/>
      </dsp:txXfrm>
    </dsp:sp>
    <dsp:sp modelId="{E9C80488-42CA-4DF3-9396-91B2D6400BF8}">
      <dsp:nvSpPr>
        <dsp:cNvPr id="0" name=""/>
        <dsp:cNvSpPr/>
      </dsp:nvSpPr>
      <dsp:spPr>
        <a:xfrm>
          <a:off x="0" y="2964210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02792-BD5D-485F-8200-D26B0D0335D8}">
      <dsp:nvSpPr>
        <dsp:cNvPr id="0" name=""/>
        <dsp:cNvSpPr/>
      </dsp:nvSpPr>
      <dsp:spPr>
        <a:xfrm>
          <a:off x="0" y="2964210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Opportunities for communication and play </a:t>
          </a:r>
          <a:endParaRPr lang="en-US" sz="1300" kern="1200"/>
        </a:p>
      </dsp:txBody>
      <dsp:txXfrm>
        <a:off x="0" y="2964210"/>
        <a:ext cx="5959564" cy="493944"/>
      </dsp:txXfrm>
    </dsp:sp>
    <dsp:sp modelId="{F6BE8D2A-9484-4558-898E-CE5230035410}">
      <dsp:nvSpPr>
        <dsp:cNvPr id="0" name=""/>
        <dsp:cNvSpPr/>
      </dsp:nvSpPr>
      <dsp:spPr>
        <a:xfrm>
          <a:off x="0" y="3458155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A048D-056F-4083-8C47-D97830AF7258}">
      <dsp:nvSpPr>
        <dsp:cNvPr id="0" name=""/>
        <dsp:cNvSpPr/>
      </dsp:nvSpPr>
      <dsp:spPr>
        <a:xfrm>
          <a:off x="0" y="3458155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Nature + Nurture</a:t>
          </a:r>
          <a:endParaRPr lang="en-US" sz="1300" kern="1200"/>
        </a:p>
      </dsp:txBody>
      <dsp:txXfrm>
        <a:off x="0" y="3458155"/>
        <a:ext cx="5959564" cy="493944"/>
      </dsp:txXfrm>
    </dsp:sp>
    <dsp:sp modelId="{78FF8315-D1E9-4AB3-B74B-6FF279ABD759}">
      <dsp:nvSpPr>
        <dsp:cNvPr id="0" name=""/>
        <dsp:cNvSpPr/>
      </dsp:nvSpPr>
      <dsp:spPr>
        <a:xfrm>
          <a:off x="0" y="3952099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4209E-0566-422E-9BE8-239218AFDA26}">
      <dsp:nvSpPr>
        <dsp:cNvPr id="0" name=""/>
        <dsp:cNvSpPr/>
      </dsp:nvSpPr>
      <dsp:spPr>
        <a:xfrm>
          <a:off x="0" y="3952099"/>
          <a:ext cx="5959564" cy="493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Development is best understood as an interaction between biological characteristics and environmental experiences.</a:t>
          </a:r>
          <a:endParaRPr lang="en-US" sz="1300" kern="1200"/>
        </a:p>
      </dsp:txBody>
      <dsp:txXfrm>
        <a:off x="0" y="3952099"/>
        <a:ext cx="5959564" cy="4939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D4196-278E-4C7C-B88D-D154CAC809A9}">
      <dsp:nvSpPr>
        <dsp:cNvPr id="0" name=""/>
        <dsp:cNvSpPr/>
      </dsp:nvSpPr>
      <dsp:spPr>
        <a:xfrm>
          <a:off x="3735" y="74113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 a consistent key person</a:t>
          </a:r>
          <a:endParaRPr lang="en-US" sz="1500" kern="1200"/>
        </a:p>
      </dsp:txBody>
      <dsp:txXfrm>
        <a:off x="3735" y="74113"/>
        <a:ext cx="2022288" cy="1213373"/>
      </dsp:txXfrm>
    </dsp:sp>
    <dsp:sp modelId="{56843A11-AD9F-4CC6-AC2F-E775451663CA}">
      <dsp:nvSpPr>
        <dsp:cNvPr id="0" name=""/>
        <dsp:cNvSpPr/>
      </dsp:nvSpPr>
      <dsp:spPr>
        <a:xfrm>
          <a:off x="2228252" y="74113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One familiar practitioner should build a predictable relationship with Shona. </a:t>
          </a:r>
          <a:endParaRPr lang="en-US" sz="1500" kern="1200"/>
        </a:p>
      </dsp:txBody>
      <dsp:txXfrm>
        <a:off x="2228252" y="74113"/>
        <a:ext cx="2022288" cy="1213373"/>
      </dsp:txXfrm>
    </dsp:sp>
    <dsp:sp modelId="{7B9C608C-4BEB-4CF7-86CE-3689F24A4A36}">
      <dsp:nvSpPr>
        <dsp:cNvPr id="0" name=""/>
        <dsp:cNvSpPr/>
      </dsp:nvSpPr>
      <dsp:spPr>
        <a:xfrm>
          <a:off x="4452770" y="74113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Respond consistently to her emotional cues. </a:t>
          </a:r>
          <a:endParaRPr lang="en-US" sz="1500" kern="1200"/>
        </a:p>
      </dsp:txBody>
      <dsp:txXfrm>
        <a:off x="4452770" y="74113"/>
        <a:ext cx="2022288" cy="1213373"/>
      </dsp:txXfrm>
    </dsp:sp>
    <dsp:sp modelId="{80537C71-0128-4AB0-A56B-95B4D3D83DCD}">
      <dsp:nvSpPr>
        <dsp:cNvPr id="0" name=""/>
        <dsp:cNvSpPr/>
      </dsp:nvSpPr>
      <dsp:spPr>
        <a:xfrm>
          <a:off x="6677287" y="74113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a calm and reassuring approach. </a:t>
          </a:r>
          <a:endParaRPr lang="en-US" sz="1500" kern="1200"/>
        </a:p>
      </dsp:txBody>
      <dsp:txXfrm>
        <a:off x="6677287" y="74113"/>
        <a:ext cx="2022288" cy="1213373"/>
      </dsp:txXfrm>
    </dsp:sp>
    <dsp:sp modelId="{B02111AF-D9D2-4D7C-BB6D-4FAEA2AE226B}">
      <dsp:nvSpPr>
        <dsp:cNvPr id="0" name=""/>
        <dsp:cNvSpPr/>
      </dsp:nvSpPr>
      <dsp:spPr>
        <a:xfrm>
          <a:off x="8901805" y="74113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2. Create predictable routines</a:t>
          </a:r>
          <a:endParaRPr lang="en-US" sz="1500" kern="1200"/>
        </a:p>
      </dsp:txBody>
      <dsp:txXfrm>
        <a:off x="8901805" y="74113"/>
        <a:ext cx="2022288" cy="1213373"/>
      </dsp:txXfrm>
    </dsp:sp>
    <dsp:sp modelId="{8AD1AD70-13B8-4C9D-A31C-7FD85D0907BD}">
      <dsp:nvSpPr>
        <dsp:cNvPr id="0" name=""/>
        <dsp:cNvSpPr/>
      </dsp:nvSpPr>
      <dsp:spPr>
        <a:xfrm>
          <a:off x="3735" y="1489715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Visual timetable </a:t>
          </a:r>
          <a:endParaRPr lang="en-US" sz="1500" kern="1200"/>
        </a:p>
      </dsp:txBody>
      <dsp:txXfrm>
        <a:off x="3735" y="1489715"/>
        <a:ext cx="2022288" cy="1213373"/>
      </dsp:txXfrm>
    </dsp:sp>
    <dsp:sp modelId="{95E5914E-AB8E-4BB9-8906-56095F82B051}">
      <dsp:nvSpPr>
        <dsp:cNvPr id="0" name=""/>
        <dsp:cNvSpPr/>
      </dsp:nvSpPr>
      <dsp:spPr>
        <a:xfrm>
          <a:off x="2228252" y="1489715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Consistent arrival routine </a:t>
          </a:r>
          <a:endParaRPr lang="en-US" sz="1500" kern="1200"/>
        </a:p>
      </dsp:txBody>
      <dsp:txXfrm>
        <a:off x="2228252" y="1489715"/>
        <a:ext cx="2022288" cy="1213373"/>
      </dsp:txXfrm>
    </dsp:sp>
    <dsp:sp modelId="{516A4DF3-F2D7-46C9-8E17-84E1FBBAE96D}">
      <dsp:nvSpPr>
        <dsp:cNvPr id="0" name=""/>
        <dsp:cNvSpPr/>
      </dsp:nvSpPr>
      <dsp:spPr>
        <a:xfrm>
          <a:off x="4452770" y="1489715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Prepare Shona before transitions </a:t>
          </a:r>
          <a:endParaRPr lang="en-US" sz="1500" kern="1200"/>
        </a:p>
      </dsp:txBody>
      <dsp:txXfrm>
        <a:off x="4452770" y="1489715"/>
        <a:ext cx="2022288" cy="1213373"/>
      </dsp:txXfrm>
    </dsp:sp>
    <dsp:sp modelId="{AEDDA60B-1499-462D-B529-0A97A44D1B54}">
      <dsp:nvSpPr>
        <dsp:cNvPr id="0" name=""/>
        <dsp:cNvSpPr/>
      </dsp:nvSpPr>
      <dsp:spPr>
        <a:xfrm>
          <a:off x="6677287" y="1489715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Explain what will happen next </a:t>
          </a:r>
          <a:endParaRPr lang="en-US" sz="1500" kern="1200"/>
        </a:p>
      </dsp:txBody>
      <dsp:txXfrm>
        <a:off x="6677287" y="1489715"/>
        <a:ext cx="2022288" cy="1213373"/>
      </dsp:txXfrm>
    </dsp:sp>
    <dsp:sp modelId="{CEBFDAC0-29D7-4C76-A434-033D71267335}">
      <dsp:nvSpPr>
        <dsp:cNvPr id="0" name=""/>
        <dsp:cNvSpPr/>
      </dsp:nvSpPr>
      <dsp:spPr>
        <a:xfrm>
          <a:off x="8901805" y="1489715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 Support separation</a:t>
          </a:r>
          <a:endParaRPr lang="en-US" sz="1500" kern="1200"/>
        </a:p>
      </dsp:txBody>
      <dsp:txXfrm>
        <a:off x="8901805" y="1489715"/>
        <a:ext cx="2022288" cy="1213373"/>
      </dsp:txXfrm>
    </dsp:sp>
    <dsp:sp modelId="{A17426DB-A625-4D1E-A9C2-0B5EB437F7EC}">
      <dsp:nvSpPr>
        <dsp:cNvPr id="0" name=""/>
        <dsp:cNvSpPr/>
      </dsp:nvSpPr>
      <dsp:spPr>
        <a:xfrm>
          <a:off x="2228252" y="2905317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Agree a short, predictable goodbye routine with carers. </a:t>
          </a:r>
          <a:endParaRPr lang="en-US" sz="1500" kern="1200"/>
        </a:p>
      </dsp:txBody>
      <dsp:txXfrm>
        <a:off x="2228252" y="2905317"/>
        <a:ext cx="2022288" cy="1213373"/>
      </dsp:txXfrm>
    </dsp:sp>
    <dsp:sp modelId="{4688E9B0-A1D7-48FE-BE25-8D46AFB2E864}">
      <dsp:nvSpPr>
        <dsp:cNvPr id="0" name=""/>
        <dsp:cNvSpPr/>
      </dsp:nvSpPr>
      <dsp:spPr>
        <a:xfrm>
          <a:off x="4452770" y="2905317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Avoid carers repeatedly returning after saying goodbye. </a:t>
          </a:r>
          <a:endParaRPr lang="en-US" sz="1500" kern="1200"/>
        </a:p>
      </dsp:txBody>
      <dsp:txXfrm>
        <a:off x="4452770" y="2905317"/>
        <a:ext cx="2022288" cy="1213373"/>
      </dsp:txXfrm>
    </dsp:sp>
    <dsp:sp modelId="{B0F6C24C-CAC6-4547-92BA-7034A5AE923A}">
      <dsp:nvSpPr>
        <dsp:cNvPr id="0" name=""/>
        <dsp:cNvSpPr/>
      </dsp:nvSpPr>
      <dsp:spPr>
        <a:xfrm>
          <a:off x="6677287" y="2905317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Comfort Shona without making the separation frightening.</a:t>
          </a:r>
          <a:endParaRPr lang="en-US" sz="1500" kern="1200"/>
        </a:p>
      </dsp:txBody>
      <dsp:txXfrm>
        <a:off x="6677287" y="2905317"/>
        <a:ext cx="2022288" cy="12133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F4D80-079F-4C58-84D4-404DF74EEFAA}">
      <dsp:nvSpPr>
        <dsp:cNvPr id="0" name=""/>
        <dsp:cNvSpPr/>
      </dsp:nvSpPr>
      <dsp:spPr>
        <a:xfrm>
          <a:off x="1782367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702651"/>
        <a:ext cx="20381" cy="4080"/>
      </dsp:txXfrm>
    </dsp:sp>
    <dsp:sp modelId="{3F8902BB-01D0-4DD3-9427-B7E189BFF35B}">
      <dsp:nvSpPr>
        <dsp:cNvPr id="0" name=""/>
        <dsp:cNvSpPr/>
      </dsp:nvSpPr>
      <dsp:spPr>
        <a:xfrm>
          <a:off x="11905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Communication</a:t>
          </a:r>
          <a:endParaRPr lang="en-US" sz="1200" kern="1200"/>
        </a:p>
      </dsp:txBody>
      <dsp:txXfrm>
        <a:off x="11905" y="173013"/>
        <a:ext cx="1772261" cy="1063356"/>
      </dsp:txXfrm>
    </dsp:sp>
    <dsp:sp modelId="{AA865244-6E01-4E5E-9752-54A48A7C30CD}">
      <dsp:nvSpPr>
        <dsp:cNvPr id="0" name=""/>
        <dsp:cNvSpPr/>
      </dsp:nvSpPr>
      <dsp:spPr>
        <a:xfrm>
          <a:off x="3962249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702651"/>
        <a:ext cx="20381" cy="4080"/>
      </dsp:txXfrm>
    </dsp:sp>
    <dsp:sp modelId="{7CD04C6A-8A60-4009-9C24-D1401F3F950C}">
      <dsp:nvSpPr>
        <dsp:cNvPr id="0" name=""/>
        <dsp:cNvSpPr/>
      </dsp:nvSpPr>
      <dsp:spPr>
        <a:xfrm>
          <a:off x="2191787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simple language </a:t>
          </a:r>
          <a:endParaRPr lang="en-US" sz="1200" kern="1200"/>
        </a:p>
      </dsp:txBody>
      <dsp:txXfrm>
        <a:off x="2191787" y="173013"/>
        <a:ext cx="1772261" cy="1063356"/>
      </dsp:txXfrm>
    </dsp:sp>
    <dsp:sp modelId="{92EBD78B-72CE-4D10-939A-E2EEE845CADA}">
      <dsp:nvSpPr>
        <dsp:cNvPr id="0" name=""/>
        <dsp:cNvSpPr/>
      </dsp:nvSpPr>
      <dsp:spPr>
        <a:xfrm>
          <a:off x="6142130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702651"/>
        <a:ext cx="20381" cy="4080"/>
      </dsp:txXfrm>
    </dsp:sp>
    <dsp:sp modelId="{84142692-A6CC-48B4-93A9-8710D59034ED}">
      <dsp:nvSpPr>
        <dsp:cNvPr id="0" name=""/>
        <dsp:cNvSpPr/>
      </dsp:nvSpPr>
      <dsp:spPr>
        <a:xfrm>
          <a:off x="4371669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Give Shona time to respond </a:t>
          </a:r>
          <a:endParaRPr lang="en-US" sz="1200" kern="1200"/>
        </a:p>
      </dsp:txBody>
      <dsp:txXfrm>
        <a:off x="4371669" y="173013"/>
        <a:ext cx="1772261" cy="1063356"/>
      </dsp:txXfrm>
    </dsp:sp>
    <dsp:sp modelId="{099F3BC0-7BD8-4181-8031-F02F429E6188}">
      <dsp:nvSpPr>
        <dsp:cNvPr id="0" name=""/>
        <dsp:cNvSpPr/>
      </dsp:nvSpPr>
      <dsp:spPr>
        <a:xfrm>
          <a:off x="8322012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702651"/>
        <a:ext cx="20381" cy="4080"/>
      </dsp:txXfrm>
    </dsp:sp>
    <dsp:sp modelId="{E6328CA2-3ACD-4E5A-83D0-51103FABA96B}">
      <dsp:nvSpPr>
        <dsp:cNvPr id="0" name=""/>
        <dsp:cNvSpPr/>
      </dsp:nvSpPr>
      <dsp:spPr>
        <a:xfrm>
          <a:off x="6551550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Name emotions: </a:t>
          </a:r>
          <a:r>
            <a:rPr lang="en-GB" sz="1200" i="1" kern="1200"/>
            <a:t>“You look worried because Daddy has left.”</a:t>
          </a:r>
          <a:r>
            <a:rPr lang="en-GB" sz="1200" kern="1200"/>
            <a:t> </a:t>
          </a:r>
          <a:endParaRPr lang="en-US" sz="1200" kern="1200"/>
        </a:p>
      </dsp:txBody>
      <dsp:txXfrm>
        <a:off x="6551550" y="173013"/>
        <a:ext cx="1772261" cy="1063356"/>
      </dsp:txXfrm>
    </dsp:sp>
    <dsp:sp modelId="{DEDB57F8-BDC3-4368-9B72-6223F0CE9519}">
      <dsp:nvSpPr>
        <dsp:cNvPr id="0" name=""/>
        <dsp:cNvSpPr/>
      </dsp:nvSpPr>
      <dsp:spPr>
        <a:xfrm>
          <a:off x="898036" y="1234570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1421040"/>
        <a:ext cx="436452" cy="4080"/>
      </dsp:txXfrm>
    </dsp:sp>
    <dsp:sp modelId="{B0162B41-698C-4293-8B7D-D058D4844DF3}">
      <dsp:nvSpPr>
        <dsp:cNvPr id="0" name=""/>
        <dsp:cNvSpPr/>
      </dsp:nvSpPr>
      <dsp:spPr>
        <a:xfrm>
          <a:off x="8731432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pictures, gestures and visual prompts </a:t>
          </a:r>
          <a:endParaRPr lang="en-US" sz="1200" kern="1200"/>
        </a:p>
      </dsp:txBody>
      <dsp:txXfrm>
        <a:off x="8731432" y="173013"/>
        <a:ext cx="1772261" cy="1063356"/>
      </dsp:txXfrm>
    </dsp:sp>
    <dsp:sp modelId="{70E7C797-B4DF-4057-95A7-C9E3FCA493B1}">
      <dsp:nvSpPr>
        <dsp:cNvPr id="0" name=""/>
        <dsp:cNvSpPr/>
      </dsp:nvSpPr>
      <dsp:spPr>
        <a:xfrm>
          <a:off x="1782367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2173628"/>
        <a:ext cx="20381" cy="4080"/>
      </dsp:txXfrm>
    </dsp:sp>
    <dsp:sp modelId="{DA16F4EB-F0F0-4E97-BE15-236B967E3733}">
      <dsp:nvSpPr>
        <dsp:cNvPr id="0" name=""/>
        <dsp:cNvSpPr/>
      </dsp:nvSpPr>
      <dsp:spPr>
        <a:xfrm>
          <a:off x="11905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Praise attempts to communicate </a:t>
          </a:r>
          <a:endParaRPr lang="en-US" sz="1200" kern="1200"/>
        </a:p>
      </dsp:txBody>
      <dsp:txXfrm>
        <a:off x="11905" y="1643990"/>
        <a:ext cx="1772261" cy="1063356"/>
      </dsp:txXfrm>
    </dsp:sp>
    <dsp:sp modelId="{B36274EB-948C-47AB-836D-EC122911BF08}">
      <dsp:nvSpPr>
        <dsp:cNvPr id="0" name=""/>
        <dsp:cNvSpPr/>
      </dsp:nvSpPr>
      <dsp:spPr>
        <a:xfrm>
          <a:off x="3962249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2173628"/>
        <a:ext cx="20381" cy="4080"/>
      </dsp:txXfrm>
    </dsp:sp>
    <dsp:sp modelId="{F0811E65-7DAC-4C6D-B4CC-F24AD73247DD}">
      <dsp:nvSpPr>
        <dsp:cNvPr id="0" name=""/>
        <dsp:cNvSpPr/>
      </dsp:nvSpPr>
      <dsp:spPr>
        <a:xfrm>
          <a:off x="2191787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 play</a:t>
          </a:r>
          <a:endParaRPr lang="en-US" sz="1200" kern="1200"/>
        </a:p>
      </dsp:txBody>
      <dsp:txXfrm>
        <a:off x="2191787" y="1643990"/>
        <a:ext cx="1772261" cy="1063356"/>
      </dsp:txXfrm>
    </dsp:sp>
    <dsp:sp modelId="{5AB8AB98-1C15-447B-BDE9-F7FCA9FDA579}">
      <dsp:nvSpPr>
        <dsp:cNvPr id="0" name=""/>
        <dsp:cNvSpPr/>
      </dsp:nvSpPr>
      <dsp:spPr>
        <a:xfrm>
          <a:off x="6142130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2173628"/>
        <a:ext cx="20381" cy="4080"/>
      </dsp:txXfrm>
    </dsp:sp>
    <dsp:sp modelId="{969845A1-B63F-4B21-994A-4A0C0FFF767E}">
      <dsp:nvSpPr>
        <dsp:cNvPr id="0" name=""/>
        <dsp:cNvSpPr/>
      </dsp:nvSpPr>
      <dsp:spPr>
        <a:xfrm>
          <a:off x="4371669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Begin with one-to-one play </a:t>
          </a:r>
          <a:endParaRPr lang="en-US" sz="1200" kern="1200"/>
        </a:p>
      </dsp:txBody>
      <dsp:txXfrm>
        <a:off x="4371669" y="1643990"/>
        <a:ext cx="1772261" cy="1063356"/>
      </dsp:txXfrm>
    </dsp:sp>
    <dsp:sp modelId="{6C16D728-DFF3-4526-BE32-F93D5AD1DC9F}">
      <dsp:nvSpPr>
        <dsp:cNvPr id="0" name=""/>
        <dsp:cNvSpPr/>
      </dsp:nvSpPr>
      <dsp:spPr>
        <a:xfrm>
          <a:off x="8322012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2173628"/>
        <a:ext cx="20381" cy="4080"/>
      </dsp:txXfrm>
    </dsp:sp>
    <dsp:sp modelId="{8F93407A-DC48-49A1-8BB1-0AE9527192B6}">
      <dsp:nvSpPr>
        <dsp:cNvPr id="0" name=""/>
        <dsp:cNvSpPr/>
      </dsp:nvSpPr>
      <dsp:spPr>
        <a:xfrm>
          <a:off x="6551550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Introduce one familiar peer </a:t>
          </a:r>
          <a:endParaRPr lang="en-US" sz="1200" kern="1200"/>
        </a:p>
      </dsp:txBody>
      <dsp:txXfrm>
        <a:off x="6551550" y="1643990"/>
        <a:ext cx="1772261" cy="1063356"/>
      </dsp:txXfrm>
    </dsp:sp>
    <dsp:sp modelId="{F273F380-7F08-4C4A-9094-5F81ACE50247}">
      <dsp:nvSpPr>
        <dsp:cNvPr id="0" name=""/>
        <dsp:cNvSpPr/>
      </dsp:nvSpPr>
      <dsp:spPr>
        <a:xfrm>
          <a:off x="898036" y="2705547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2892017"/>
        <a:ext cx="436452" cy="4080"/>
      </dsp:txXfrm>
    </dsp:sp>
    <dsp:sp modelId="{8B91462B-CDFB-469A-94C7-338573DA132A}">
      <dsp:nvSpPr>
        <dsp:cNvPr id="0" name=""/>
        <dsp:cNvSpPr/>
      </dsp:nvSpPr>
      <dsp:spPr>
        <a:xfrm>
          <a:off x="8731432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Gradually increase group size </a:t>
          </a:r>
          <a:endParaRPr lang="en-US" sz="1200" kern="1200"/>
        </a:p>
      </dsp:txBody>
      <dsp:txXfrm>
        <a:off x="8731432" y="1643990"/>
        <a:ext cx="1772261" cy="1063356"/>
      </dsp:txXfrm>
    </dsp:sp>
    <dsp:sp modelId="{BDC2BDB4-0657-41B7-A56D-626B8915D836}">
      <dsp:nvSpPr>
        <dsp:cNvPr id="0" name=""/>
        <dsp:cNvSpPr/>
      </dsp:nvSpPr>
      <dsp:spPr>
        <a:xfrm>
          <a:off x="1782367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3644606"/>
        <a:ext cx="20381" cy="4080"/>
      </dsp:txXfrm>
    </dsp:sp>
    <dsp:sp modelId="{AC65BAA7-3695-4F3E-977D-B62D45271DAE}">
      <dsp:nvSpPr>
        <dsp:cNvPr id="0" name=""/>
        <dsp:cNvSpPr/>
      </dsp:nvSpPr>
      <dsp:spPr>
        <a:xfrm>
          <a:off x="11905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cooperative activities </a:t>
          </a:r>
          <a:endParaRPr lang="en-US" sz="1200" kern="1200"/>
        </a:p>
      </dsp:txBody>
      <dsp:txXfrm>
        <a:off x="11905" y="3114967"/>
        <a:ext cx="1772261" cy="1063356"/>
      </dsp:txXfrm>
    </dsp:sp>
    <dsp:sp modelId="{A1CFC482-54A8-4D24-A156-10B82FDAD8C7}">
      <dsp:nvSpPr>
        <dsp:cNvPr id="0" name=""/>
        <dsp:cNvSpPr/>
      </dsp:nvSpPr>
      <dsp:spPr>
        <a:xfrm>
          <a:off x="3962249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3644606"/>
        <a:ext cx="20381" cy="4080"/>
      </dsp:txXfrm>
    </dsp:sp>
    <dsp:sp modelId="{B6DBCE2E-C586-4427-BB45-46ED0E24D441}">
      <dsp:nvSpPr>
        <dsp:cNvPr id="0" name=""/>
        <dsp:cNvSpPr/>
      </dsp:nvSpPr>
      <dsp:spPr>
        <a:xfrm>
          <a:off x="2191787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 not force Shona into large-group activities before she is ready </a:t>
          </a:r>
          <a:endParaRPr lang="en-US" sz="1200" kern="1200"/>
        </a:p>
      </dsp:txBody>
      <dsp:txXfrm>
        <a:off x="2191787" y="3114967"/>
        <a:ext cx="1772261" cy="1063356"/>
      </dsp:txXfrm>
    </dsp:sp>
    <dsp:sp modelId="{3A1FEA97-74EA-4EF9-ACD1-83EC1B2B13F4}">
      <dsp:nvSpPr>
        <dsp:cNvPr id="0" name=""/>
        <dsp:cNvSpPr/>
      </dsp:nvSpPr>
      <dsp:spPr>
        <a:xfrm>
          <a:off x="4371669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Responsive adult-child interactions can support early communication and social development (Center on the Developing Child, 2024).</a:t>
          </a:r>
          <a:endParaRPr lang="en-US" sz="1200" kern="1200"/>
        </a:p>
      </dsp:txBody>
      <dsp:txXfrm>
        <a:off x="4371669" y="3114967"/>
        <a:ext cx="1772261" cy="1063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1334851"/>
            <a:ext cx="4805996" cy="4230096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2"/>
                </a:solidFill>
              </a:rPr>
              <a:t>Student-Angy Carolan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Student Number- 2509406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Module-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Module code-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lecturer-</a:t>
            </a:r>
          </a:p>
        </p:txBody>
      </p:sp>
      <p:pic>
        <p:nvPicPr>
          <p:cNvPr id="6" name="Graphic 5" descr="Lecturer">
            <a:extLst>
              <a:ext uri="{FF2B5EF4-FFF2-40B4-BE49-F238E27FC236}">
                <a16:creationId xmlns:a16="http://schemas.microsoft.com/office/drawing/2014/main" id="{3504758D-BF7D-4C08-3033-480CAC0F41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D0DCC-592B-00A9-029D-BBBD68420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Shonas Developmental Needs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0D90BD7-02F0-4318-0A2C-0E73AAA198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566833"/>
          <a:ext cx="10515600" cy="461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263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CE7E4-6F33-7627-3896-48E39A370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Bowlbys Attachment Theory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FA9A4F6-7116-18F4-9211-BF7771005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John Bowlby</a:t>
            </a:r>
            <a:endParaRPr lang="en-US" sz="2000" dirty="0"/>
          </a:p>
          <a:p>
            <a:pPr marL="0" indent="0">
              <a:buNone/>
            </a:pPr>
            <a:r>
              <a:rPr lang="en-GB" sz="2000" dirty="0"/>
              <a:t>Bowlby suggested that:</a:t>
            </a:r>
          </a:p>
          <a:p>
            <a:pPr marL="0" indent="0">
              <a:buNone/>
            </a:pPr>
            <a:r>
              <a:rPr lang="en-GB" sz="2000" dirty="0"/>
              <a:t>Children have an instinctive need to form attachments with their caregivers. </a:t>
            </a:r>
          </a:p>
          <a:p>
            <a:pPr marL="0" indent="0">
              <a:buNone/>
            </a:pPr>
            <a:r>
              <a:rPr lang="en-GB" sz="2000" dirty="0"/>
              <a:t>Attachment provides protection and security. </a:t>
            </a:r>
          </a:p>
          <a:p>
            <a:pPr marL="0" indent="0">
              <a:buNone/>
            </a:pPr>
            <a:r>
              <a:rPr lang="en-GB" sz="2000" dirty="0"/>
              <a:t>The caregiver can become a secure base from which the child explores the environment. </a:t>
            </a:r>
          </a:p>
          <a:p>
            <a:pPr marL="0" indent="0">
              <a:buNone/>
            </a:pPr>
            <a:r>
              <a:rPr lang="en-GB" sz="2000" dirty="0"/>
              <a:t>Separation from an attachment figure can produce distress. </a:t>
            </a:r>
          </a:p>
          <a:p>
            <a:pPr marL="0" indent="0">
              <a:buNone/>
            </a:pPr>
            <a:r>
              <a:rPr lang="en-GB" sz="2000" dirty="0"/>
              <a:t>Early relationships can contribute to the development of internal working models of relationships (Bowlby, 1969). </a:t>
            </a:r>
          </a:p>
          <a:p>
            <a:pPr marL="0" indent="0">
              <a:buNone/>
            </a:pPr>
            <a:r>
              <a:rPr lang="en-GB" sz="2000" dirty="0"/>
              <a:t>Key concept: Secure Base</a:t>
            </a:r>
          </a:p>
          <a:p>
            <a:pPr marL="0" indent="0">
              <a:buNone/>
            </a:pPr>
            <a:r>
              <a:rPr lang="en-GB" sz="2000" dirty="0"/>
              <a:t>Caregiver , Security, Exploration, Learning and social development</a:t>
            </a:r>
          </a:p>
          <a:p>
            <a:pPr marL="0" indent="0">
              <a:buNone/>
            </a:pPr>
            <a:r>
              <a:rPr lang="en-GB" sz="2000" dirty="0"/>
              <a:t>(Bowlby, 1969)</a:t>
            </a:r>
          </a:p>
        </p:txBody>
      </p:sp>
    </p:spTree>
    <p:extLst>
      <p:ext uri="{BB962C8B-B14F-4D97-AF65-F5344CB8AC3E}">
        <p14:creationId xmlns:p14="http://schemas.microsoft.com/office/powerpoint/2010/main" val="369510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59516-0E3B-3443-E02B-45DBB80A5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ptos"/>
              </a:rPr>
              <a:t>Ainsworth and Attachment Security</a:t>
            </a:r>
            <a:endParaRPr lang="en-US" sz="4000" b="1">
              <a:solidFill>
                <a:srgbClr val="FFFFFF"/>
              </a:solidFill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916E07B-E17A-1A58-51B5-6F1A03298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841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7632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9448F-6BBF-8577-940A-ECBF8DB63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Attachment Theory to Shona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71DFB-53AC-73D6-D433-5D3CD68ACBAA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Shona's behavior can be understood through the concept of security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However:</a:t>
            </a:r>
            <a:br>
              <a:rPr lang="en-US" dirty="0"/>
            </a:br>
            <a:r>
              <a:rPr lang="en-US" dirty="0"/>
              <a:t>Attachment theory provides one possible explanation, not a diagnosis.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Attachment security has been associated with children's social competence, although other factors also contribute (Groh et al., 2017).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CB7DE0-3A4F-AB14-4129-EC80A2409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226478"/>
              </p:ext>
            </p:extLst>
          </p:nvPr>
        </p:nvGraphicFramePr>
        <p:xfrm>
          <a:off x="5987738" y="1556857"/>
          <a:ext cx="5628019" cy="35114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5776">
                  <a:extLst>
                    <a:ext uri="{9D8B030D-6E8A-4147-A177-3AD203B41FA5}">
                      <a16:colId xmlns:a16="http://schemas.microsoft.com/office/drawing/2014/main" val="1425238828"/>
                    </a:ext>
                  </a:extLst>
                </a:gridCol>
                <a:gridCol w="3082243">
                  <a:extLst>
                    <a:ext uri="{9D8B030D-6E8A-4147-A177-3AD203B41FA5}">
                      <a16:colId xmlns:a16="http://schemas.microsoft.com/office/drawing/2014/main" val="3463552045"/>
                    </a:ext>
                  </a:extLst>
                </a:gridCol>
              </a:tblGrid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Shona's behaviour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Possible attachment-related explanation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1896320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when carers leave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Separation may activate her attachment system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2220944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settling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not yet see nursery as a safe environment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4321529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Limited communication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may make communication more difficult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3861548"/>
                  </a:ext>
                </a:extLst>
              </a:tr>
              <a:tr h="9129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with group play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need greater emotional security before confidently exploring peers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8881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6469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455B7-D5AD-3A4E-61B0-D67FD6465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Nature VS Nurture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6C8C2-7A49-F257-F74D-E13157B8F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921" y="1436748"/>
            <a:ext cx="5977295" cy="795158"/>
          </a:xfrm>
        </p:spPr>
        <p:txBody>
          <a:bodyPr/>
          <a:lstStyle/>
          <a:p>
            <a:r>
              <a:rPr lang="en-GB"/>
              <a:t>Nature – biological influences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4F6E4-D5C1-456D-70FD-2D30C861E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2231906"/>
            <a:ext cx="5977295" cy="44465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Children differ in:</a:t>
            </a:r>
          </a:p>
          <a:p>
            <a:pPr>
              <a:buFont typeface=""/>
              <a:buChar char="•"/>
            </a:pPr>
            <a:r>
              <a:rPr lang="en-GB" sz="2000" dirty="0"/>
              <a:t>Temperament </a:t>
            </a:r>
          </a:p>
          <a:p>
            <a:pPr>
              <a:buFont typeface=""/>
              <a:buChar char="•"/>
            </a:pPr>
            <a:r>
              <a:rPr lang="en-GB" sz="2000" dirty="0"/>
              <a:t>Emotional reactivity </a:t>
            </a:r>
          </a:p>
          <a:p>
            <a:pPr>
              <a:buFont typeface=""/>
              <a:buChar char="•"/>
            </a:pPr>
            <a:r>
              <a:rPr lang="en-GB" sz="2000" dirty="0"/>
              <a:t>Biological characteristics </a:t>
            </a:r>
          </a:p>
          <a:p>
            <a:pPr>
              <a:buFont typeface=""/>
              <a:buChar char="•"/>
            </a:pPr>
            <a:r>
              <a:rPr lang="en-GB" sz="2000" dirty="0"/>
              <a:t>Genetic influences </a:t>
            </a:r>
          </a:p>
          <a:p>
            <a:r>
              <a:rPr lang="en-GB" sz="2000" dirty="0"/>
              <a:t>Research indicates that genetic factors contribute to unique differences in a </a:t>
            </a:r>
            <a:r>
              <a:rPr lang="en-GB" sz="2000" dirty="0" err="1"/>
              <a:t>childs</a:t>
            </a:r>
            <a:r>
              <a:rPr lang="en-GB" sz="2000" dirty="0"/>
              <a:t> temperament (Saudino and Micalizzi, 2015).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55B23D-0345-35F6-AEA0-945D5DB59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4" y="1436748"/>
            <a:ext cx="5959564" cy="795158"/>
          </a:xfrm>
        </p:spPr>
        <p:txBody>
          <a:bodyPr/>
          <a:lstStyle/>
          <a:p>
            <a:r>
              <a:rPr lang="en-GB"/>
              <a:t>Nurture – environmental influences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FCD5D188-F68C-3A3A-CA85-13DFC6E2AB3F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00314" y="2231906"/>
          <a:ext cx="5959564" cy="4446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34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9644F-17FD-BB05-0799-20C4C75E3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Practical Nursery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F354CD-E902-CC2F-0491-346DA787D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3068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4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9525-3FD2-1FB2-6CE3-409FBB0FA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communication &amp;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A912D-9F2F-E4B5-C9C4-7047945136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950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038AF-1E9E-D8D9-4A9C-245A1DFF0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653" y="25661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Working with parents and other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1B9BD-E87C-ABBC-73C4-71E8319F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956" y="1616551"/>
            <a:ext cx="6127766" cy="50626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Partnership with carers</a:t>
            </a:r>
            <a:endParaRPr lang="en-US"/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Practitioners should: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Ask carers about Shona's routines and interests.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Find out what helps her feel secure.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Share observations rather than making judgements.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Agree consistent approaches between home and nursery.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Review progress regularly.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If concerns continue: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Consider discussion with appropriate professionals, such as: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SENCO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Health visitor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Speech and language professional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Other relevant early years services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NICE recommends coordinated support and partnership with families when concerns about children's social and emotional wellbeing arise (NICE, 2012).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5" name="Graphic 24" descr="Handshake">
            <a:extLst>
              <a:ext uri="{FF2B5EF4-FFF2-40B4-BE49-F238E27FC236}">
                <a16:creationId xmlns:a16="http://schemas.microsoft.com/office/drawing/2014/main" id="{7ECEB5AC-E461-4E73-FB77-EFF917E68C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385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875BF-6A96-7C31-F04C-6302999B6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98CCD-E0B1-CD6C-45EB-D92A7F6FC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410" y="175028"/>
            <a:ext cx="7978705" cy="6667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dirty="0"/>
              <a:t>Critical Evaluation</a:t>
            </a:r>
          </a:p>
          <a:p>
            <a:r>
              <a:rPr lang="en-GB" sz="1600" dirty="0"/>
              <a:t>Strengths</a:t>
            </a:r>
          </a:p>
          <a:p>
            <a:r>
              <a:rPr lang="en-GB" sz="1600" dirty="0">
                <a:ea typeface="+mn-lt"/>
                <a:cs typeface="+mn-lt"/>
              </a:rPr>
              <a:t>Useful for understanding emotional security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Bowlby's theory helps explain why separation from familiar caregivers can cause distress.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 Relevant to early years practice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It highlights the importance of responsive and consistent relationships.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 Supports relationship-based interventions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Research indicates that interventions designed to improve caregiver sensitivity can improve attachment-related outcomes (Mountain, Cahill and Thorpe, 2017).</a:t>
            </a:r>
            <a:endParaRPr lang="en-GB" sz="1600" dirty="0"/>
          </a:p>
          <a:p>
            <a:r>
              <a:rPr lang="en-GB" sz="1600" dirty="0"/>
              <a:t>Limitations</a:t>
            </a:r>
          </a:p>
          <a:p>
            <a:r>
              <a:rPr lang="en-GB" sz="1600" dirty="0">
                <a:ea typeface="+mn-lt"/>
                <a:cs typeface="+mn-lt"/>
              </a:rPr>
              <a:t> May overemphasise early relationships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Other factors such as temperament, communication, family circumstances and wider environments also affect development.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 Cultural limitations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Attachment practices differ across cultures, so Western assumptions should not automatically be applied to every family (Keller, 2018).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 Attachment is not fixed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Research suggests only mild stability of attachment throughout early childhood, showing</a:t>
            </a:r>
            <a:r>
              <a:rPr lang="en-GB" sz="1600" dirty="0">
                <a:ea typeface="+mn-lt"/>
                <a:cs typeface="+mn-lt"/>
              </a:rPr>
              <a:t> relationships and circumstances can change (Groh et al., 2020).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16667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8A3E3-07E2-D316-DBC5-708B1E4C3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Based Support Plan For Shona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FD17114-F144-EA41-DD15-23BB62E9CD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0040" y="2852263"/>
          <a:ext cx="11548873" cy="314877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673659">
                  <a:extLst>
                    <a:ext uri="{9D8B030D-6E8A-4147-A177-3AD203B41FA5}">
                      <a16:colId xmlns:a16="http://schemas.microsoft.com/office/drawing/2014/main" val="3459416825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336315872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1051375008"/>
                    </a:ext>
                  </a:extLst>
                </a:gridCol>
              </a:tblGrid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Area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Strategy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Intended outcome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6241780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Emotional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key person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sense of security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786532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Separation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goodbye routine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Reduced distress over time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5175876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Responsive conversations and visual prompts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communication attempts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2643043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Social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Gradual one-to-one → small-group play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peer interaction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9391055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Environment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routines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Greater confidence and participation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58688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Family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Regular communication with carers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support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5968934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Monitoring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Record observations and review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Identify progress or further needs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38461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494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F7DD1-B7E1-7838-86BD-F19C2FDD3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  <a:endParaRPr lang="en-US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1A807-1A7A-9A1C-D0B9-075A9402B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Key points</a:t>
            </a:r>
          </a:p>
          <a:p>
            <a:r>
              <a:rPr lang="en-GB" sz="1700">
                <a:ea typeface="+mn-lt"/>
                <a:cs typeface="+mn-lt"/>
              </a:rPr>
              <a:t>Bowlby's attachment theory provides a useful framework for understanding Shona's emotional response to separation.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 secure relationship can provide a foundation for exploration and learning.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Nursery staff can support Shona through consistent, responsive relationships and predictable routines.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Nature and nurture both contribute to development.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Attachment theory should be used alongside observation, family partnership and wider developmental assessment.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Shona should be viewed as an individual child, rather than being defined by a theory or behaviour. 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60665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2E91-63A3-FBF3-BCF7-76B1C8FCE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0477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9047B-A70B-1C8A-FBA3-D90151D08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97" y="891097"/>
            <a:ext cx="11148203" cy="596160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 </a:t>
            </a:r>
            <a:r>
              <a:rPr lang="en-GB" i="1" dirty="0"/>
              <a:t>Patterns of Attachment: A Psychological Study of the Strange Situation</a:t>
            </a:r>
            <a:r>
              <a:rPr lang="en-GB" dirty="0"/>
              <a:t>. Hillsdale, NJ: Lawrence Erlbaum Associates. </a:t>
            </a:r>
          </a:p>
          <a:p>
            <a:pPr marL="0" indent="0">
              <a:buNone/>
            </a:pPr>
            <a:r>
              <a:rPr lang="en-GB" dirty="0"/>
              <a:t>Bowlby, J. (1969) </a:t>
            </a:r>
            <a:r>
              <a:rPr lang="en-GB" i="1" dirty="0"/>
              <a:t>Attachment and Loss: Volume 1. Attachment</a:t>
            </a:r>
            <a:r>
              <a:rPr lang="en-GB" dirty="0"/>
              <a:t>. New York: Basic Books. </a:t>
            </a:r>
          </a:p>
          <a:p>
            <a:pPr marL="0" indent="0">
              <a:buNone/>
            </a:pPr>
            <a:r>
              <a:rPr lang="en-GB" dirty="0"/>
              <a:t>Groh, A.M., Narayan, A.J., </a:t>
            </a:r>
            <a:r>
              <a:rPr lang="en-GB" dirty="0" err="1"/>
              <a:t>Bakermans</a:t>
            </a:r>
            <a:r>
              <a:rPr lang="en-GB" dirty="0"/>
              <a:t>-Kranenburg, M.J., Roisman, G.I., Vaughn, B.E., Fearon, R.M.P. and van </a:t>
            </a:r>
            <a:r>
              <a:rPr lang="en-GB" dirty="0" err="1"/>
              <a:t>IJzendoorn</a:t>
            </a:r>
            <a:r>
              <a:rPr lang="en-GB" dirty="0"/>
              <a:t>, M.H. (2017) ‘Attachment and temperament in the early life course: A meta-analytic review’, </a:t>
            </a:r>
            <a:r>
              <a:rPr lang="en-GB" i="1" dirty="0"/>
              <a:t>Child Development</a:t>
            </a:r>
            <a:r>
              <a:rPr lang="en-GB" dirty="0"/>
              <a:t>, 88(3), pp.770–795. </a:t>
            </a:r>
          </a:p>
          <a:p>
            <a:pPr marL="0" indent="0">
              <a:buNone/>
            </a:pPr>
            <a:r>
              <a:rPr lang="en-GB" dirty="0"/>
              <a:t>Groh, A.M., Fearon, R.M.P., van </a:t>
            </a:r>
            <a:r>
              <a:rPr lang="en-GB" dirty="0" err="1"/>
              <a:t>IJzendoorn</a:t>
            </a:r>
            <a:r>
              <a:rPr lang="en-GB" dirty="0"/>
              <a:t>, M.H., </a:t>
            </a:r>
            <a:r>
              <a:rPr lang="en-GB" dirty="0" err="1"/>
              <a:t>Bakermans</a:t>
            </a:r>
            <a:r>
              <a:rPr lang="en-GB" dirty="0"/>
              <a:t>-Kranenburg, M.J. and Roisman, G.I. (2020) ‘Early childhood attachment stability and change: A meta-analysis’, </a:t>
            </a:r>
            <a:r>
              <a:rPr lang="en-GB" i="1" dirty="0"/>
              <a:t>Child Development</a:t>
            </a:r>
            <a:r>
              <a:rPr lang="en-GB" dirty="0"/>
              <a:t>, 91(6), pp.1963–1982. </a:t>
            </a:r>
          </a:p>
          <a:p>
            <a:pPr marL="0" indent="0">
              <a:buNone/>
            </a:pPr>
            <a:r>
              <a:rPr lang="en-GB" dirty="0"/>
              <a:t>Keller, H. (2018) ‘Universality claim of attachment theory: Children's socioemotional development across cultures’, </a:t>
            </a:r>
            <a:r>
              <a:rPr lang="en-GB" i="1" dirty="0"/>
              <a:t>Proceedings of the National Academy of Sciences</a:t>
            </a:r>
            <a:r>
              <a:rPr lang="en-GB" dirty="0"/>
              <a:t>, 115(45), pp.11414–11419. </a:t>
            </a:r>
          </a:p>
          <a:p>
            <a:pPr marL="0" indent="0">
              <a:buNone/>
            </a:pPr>
            <a:r>
              <a:rPr lang="en-GB" dirty="0"/>
              <a:t>Mountain, G., Cahill, J. and Thorpe, H. (2017) ‘Sensitivity and attachment interventions in early childhood: A systematic review and meta-analysis’, </a:t>
            </a:r>
            <a:r>
              <a:rPr lang="en-GB" i="1" dirty="0"/>
              <a:t>Infant </a:t>
            </a:r>
            <a:r>
              <a:rPr lang="en-GB" i="1" dirty="0" err="1"/>
              <a:t>Behavior</a:t>
            </a:r>
            <a:r>
              <a:rPr lang="en-GB" i="1" dirty="0"/>
              <a:t> and Development</a:t>
            </a:r>
            <a:r>
              <a:rPr lang="en-GB" dirty="0"/>
              <a:t>, 46, pp.14–32. </a:t>
            </a:r>
          </a:p>
          <a:p>
            <a:pPr marL="0" indent="0">
              <a:buNone/>
            </a:pPr>
            <a:r>
              <a:rPr lang="en-GB" dirty="0"/>
              <a:t>NICE (2012) </a:t>
            </a:r>
            <a:r>
              <a:rPr lang="en-GB" i="1" dirty="0"/>
              <a:t>Social and emotional wellbeing: early years</a:t>
            </a:r>
            <a:r>
              <a:rPr lang="en-GB" dirty="0"/>
              <a:t>. Public health guideline PH40. London: National Institute for Health and Care Excellence. </a:t>
            </a:r>
          </a:p>
          <a:p>
            <a:pPr marL="0" indent="0">
              <a:buNone/>
            </a:pPr>
            <a:r>
              <a:rPr lang="en-GB" dirty="0"/>
              <a:t>Rutter, M. (1995) ‘Clinical implications of attachment concepts: Retrospect and prospect’, </a:t>
            </a:r>
            <a:r>
              <a:rPr lang="en-GB" i="1" dirty="0"/>
              <a:t>Journal of Child Psychology and Psychiatry</a:t>
            </a:r>
            <a:r>
              <a:rPr lang="en-GB" dirty="0"/>
              <a:t>, 36(4), pp.549–571. </a:t>
            </a:r>
          </a:p>
          <a:p>
            <a:pPr marL="0" indent="0">
              <a:buNone/>
            </a:pPr>
            <a:r>
              <a:rPr lang="en-GB" dirty="0"/>
              <a:t>Saudino, K.J. and Micalizzi, L. (2015) ‘Emerging trends in </a:t>
            </a:r>
            <a:r>
              <a:rPr lang="en-GB" dirty="0" err="1"/>
              <a:t>behavioral</a:t>
            </a:r>
            <a:r>
              <a:rPr lang="en-GB" dirty="0"/>
              <a:t> genetic studies of child temperament’, </a:t>
            </a:r>
            <a:r>
              <a:rPr lang="en-GB" i="1" dirty="0"/>
              <a:t>Child Development Perspectives</a:t>
            </a:r>
            <a:r>
              <a:rPr lang="en-GB" dirty="0"/>
              <a:t>, 9(3), pp.144–148. </a:t>
            </a:r>
          </a:p>
          <a:p>
            <a:pPr marL="0" indent="0">
              <a:buNone/>
            </a:pPr>
            <a:r>
              <a:rPr lang="en-GB" dirty="0"/>
              <a:t>Schaffer, H.R. and Emerson, P.E. (1964) ‘The development of social attachments in infancy’, </a:t>
            </a:r>
            <a:r>
              <a:rPr lang="en-GB" i="1" dirty="0"/>
              <a:t>Monographs of the Society for Research in Child Development</a:t>
            </a:r>
            <a:r>
              <a:rPr lang="en-GB" dirty="0"/>
              <a:t>, 29(3), pp.1–77. </a:t>
            </a:r>
          </a:p>
          <a:p>
            <a:pPr marL="0" indent="0">
              <a:buNone/>
            </a:pPr>
            <a:r>
              <a:rPr lang="en-GB" dirty="0" err="1"/>
              <a:t>Center</a:t>
            </a:r>
            <a:r>
              <a:rPr lang="en-GB" dirty="0"/>
              <a:t> on the Developing Child at Harvard University (2024) </a:t>
            </a:r>
            <a:r>
              <a:rPr lang="en-GB" i="1" dirty="0"/>
              <a:t>Serve and Return</a:t>
            </a:r>
            <a:r>
              <a:rPr lang="en-GB" dirty="0"/>
              <a:t>. Harvard University. </a:t>
            </a:r>
          </a:p>
        </p:txBody>
      </p:sp>
    </p:spTree>
    <p:extLst>
      <p:ext uri="{BB962C8B-B14F-4D97-AF65-F5344CB8AC3E}">
        <p14:creationId xmlns:p14="http://schemas.microsoft.com/office/powerpoint/2010/main" val="1227442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Student-Angy Carolan Student Number- 2509406 Module- Module code- lecturer-</vt:lpstr>
      <vt:lpstr>Shonas Developmental Needs</vt:lpstr>
      <vt:lpstr>Bowlbys Attachment Theory</vt:lpstr>
      <vt:lpstr>Ainsworth and Attachment Security </vt:lpstr>
      <vt:lpstr>Applying Attachment Theory to Shona</vt:lpstr>
      <vt:lpstr>Nature VS Nurture</vt:lpstr>
      <vt:lpstr>Practical Nursery Strategies</vt:lpstr>
      <vt:lpstr>Supporting communication &amp; Development</vt:lpstr>
      <vt:lpstr>Working with parents and other professionals</vt:lpstr>
      <vt:lpstr>Critical Evaluation</vt:lpstr>
      <vt:lpstr>Evidence Based Support Plan For Shona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206</cp:revision>
  <dcterms:created xsi:type="dcterms:W3CDTF">2026-09-28T11:55:12Z</dcterms:created>
  <dcterms:modified xsi:type="dcterms:W3CDTF">2026-09-28T13:05:21Z</dcterms:modified>
</cp:coreProperties>
</file>