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x="18288000" cy="10287000"/>
  <p:notesSz cx="6858000" cy="9144000"/>
  <p:embeddedFontLst>
    <p:embeddedFont>
      <p:font typeface="Railey" charset="1" panose="00000000000000000000"/>
      <p:regular r:id="rId26"/>
    </p:embeddedFont>
    <p:embeddedFont>
      <p:font typeface="Sniglet" charset="1" panose="0407050503010002000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png" Type="http://schemas.openxmlformats.org/officeDocument/2006/relationships/image"/><Relationship Id="rId4" Target="../media/image3.png" Type="http://schemas.openxmlformats.org/officeDocument/2006/relationships/image"/><Relationship Id="rId5" Target="../media/image6.png" Type="http://schemas.openxmlformats.org/officeDocument/2006/relationships/image"/><Relationship Id="rId6" Target="../media/image7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Relationship Id="rId4" Target="../media/image15.png" Type="http://schemas.openxmlformats.org/officeDocument/2006/relationships/image"/><Relationship Id="rId5" Target="../media/image2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Relationship Id="rId4" Target="../media/image15.png" Type="http://schemas.openxmlformats.org/officeDocument/2006/relationships/image"/><Relationship Id="rId5" Target="../media/image2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Relationship Id="rId4" Target="../media/image15.png" Type="http://schemas.openxmlformats.org/officeDocument/2006/relationships/image"/><Relationship Id="rId5" Target="../media/image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Relationship Id="rId4" Target="../media/image15.png" Type="http://schemas.openxmlformats.org/officeDocument/2006/relationships/image"/><Relationship Id="rId5" Target="../media/image2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Relationship Id="rId4" Target="../media/image3.png" Type="http://schemas.openxmlformats.org/officeDocument/2006/relationships/image"/><Relationship Id="rId5" Target="../media/image15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Relationship Id="rId4" Target="../media/image3.png" Type="http://schemas.openxmlformats.org/officeDocument/2006/relationships/image"/><Relationship Id="rId5" Target="../media/image15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png" Type="http://schemas.openxmlformats.org/officeDocument/2006/relationships/image"/><Relationship Id="rId4" Target="../media/image12.sv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887049">
            <a:off x="1683706" y="1418827"/>
            <a:ext cx="8353044" cy="8229600"/>
          </a:xfrm>
          <a:custGeom>
            <a:avLst/>
            <a:gdLst/>
            <a:ahLst/>
            <a:cxnLst/>
            <a:rect r="r" b="b" t="t" l="l"/>
            <a:pathLst>
              <a:path h="8229600" w="8353044">
                <a:moveTo>
                  <a:pt x="0" y="0"/>
                </a:moveTo>
                <a:lnTo>
                  <a:pt x="8353044" y="0"/>
                </a:lnTo>
                <a:lnTo>
                  <a:pt x="835304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7831740" y="1028700"/>
            <a:ext cx="8353044" cy="8229600"/>
          </a:xfrm>
          <a:custGeom>
            <a:avLst/>
            <a:gdLst/>
            <a:ahLst/>
            <a:cxnLst/>
            <a:rect r="r" b="b" t="t" l="l"/>
            <a:pathLst>
              <a:path h="8229600" w="8353044">
                <a:moveTo>
                  <a:pt x="8353044" y="8229600"/>
                </a:moveTo>
                <a:lnTo>
                  <a:pt x="0" y="8229600"/>
                </a:lnTo>
                <a:lnTo>
                  <a:pt x="0" y="0"/>
                </a:lnTo>
                <a:lnTo>
                  <a:pt x="8353044" y="0"/>
                </a:lnTo>
                <a:lnTo>
                  <a:pt x="8353044" y="822960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183555" y="3070020"/>
            <a:ext cx="11543767" cy="38021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689"/>
              </a:lnSpc>
            </a:pPr>
            <a:r>
              <a:rPr lang="en-US" sz="14689">
                <a:solidFill>
                  <a:srgbClr val="DA7665"/>
                </a:solidFill>
                <a:latin typeface="Railey"/>
                <a:ea typeface="Railey"/>
                <a:cs typeface="Railey"/>
                <a:sym typeface="Railey"/>
              </a:rPr>
              <a:t>Types of Assessment Continued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5215361" y="6669258"/>
            <a:ext cx="7857278" cy="6134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DA7665"/>
                </a:solidFill>
                <a:latin typeface="Sniglet"/>
                <a:ea typeface="Sniglet"/>
                <a:cs typeface="Sniglet"/>
                <a:sym typeface="Sniglet"/>
              </a:rPr>
              <a:t>By Zita Draper </a:t>
            </a:r>
          </a:p>
        </p:txBody>
      </p:sp>
      <p:sp>
        <p:nvSpPr>
          <p:cNvPr name="Freeform 6" id="6"/>
          <p:cNvSpPr/>
          <p:nvPr/>
        </p:nvSpPr>
        <p:spPr>
          <a:xfrm flipH="true" flipV="true" rot="-3650924">
            <a:off x="13777394" y="-625612"/>
            <a:ext cx="3801933" cy="6284187"/>
          </a:xfrm>
          <a:custGeom>
            <a:avLst/>
            <a:gdLst/>
            <a:ahLst/>
            <a:cxnLst/>
            <a:rect r="r" b="b" t="t" l="l"/>
            <a:pathLst>
              <a:path h="6284187" w="3801933">
                <a:moveTo>
                  <a:pt x="3801933" y="6284187"/>
                </a:moveTo>
                <a:lnTo>
                  <a:pt x="0" y="6284187"/>
                </a:lnTo>
                <a:lnTo>
                  <a:pt x="0" y="0"/>
                </a:lnTo>
                <a:lnTo>
                  <a:pt x="3801933" y="0"/>
                </a:lnTo>
                <a:lnTo>
                  <a:pt x="3801933" y="6284187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3633516">
            <a:off x="1771147" y="4162371"/>
            <a:ext cx="3801933" cy="6284187"/>
          </a:xfrm>
          <a:custGeom>
            <a:avLst/>
            <a:gdLst/>
            <a:ahLst/>
            <a:cxnLst/>
            <a:rect r="r" b="b" t="t" l="l"/>
            <a:pathLst>
              <a:path h="6284187" w="3801933">
                <a:moveTo>
                  <a:pt x="0" y="0"/>
                </a:moveTo>
                <a:lnTo>
                  <a:pt x="3801933" y="0"/>
                </a:lnTo>
                <a:lnTo>
                  <a:pt x="3801933" y="6284187"/>
                </a:lnTo>
                <a:lnTo>
                  <a:pt x="0" y="62841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3372116" y="1028700"/>
            <a:ext cx="2055114" cy="1893227"/>
          </a:xfrm>
          <a:custGeom>
            <a:avLst/>
            <a:gdLst/>
            <a:ahLst/>
            <a:cxnLst/>
            <a:rect r="r" b="b" t="t" l="l"/>
            <a:pathLst>
              <a:path h="1893227" w="2055114">
                <a:moveTo>
                  <a:pt x="0" y="0"/>
                </a:moveTo>
                <a:lnTo>
                  <a:pt x="2055115" y="0"/>
                </a:lnTo>
                <a:lnTo>
                  <a:pt x="2055115" y="1893227"/>
                </a:lnTo>
                <a:lnTo>
                  <a:pt x="0" y="18932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5292821" y="782304"/>
            <a:ext cx="1134812" cy="1045420"/>
          </a:xfrm>
          <a:custGeom>
            <a:avLst/>
            <a:gdLst/>
            <a:ahLst/>
            <a:cxnLst/>
            <a:rect r="r" b="b" t="t" l="l"/>
            <a:pathLst>
              <a:path h="1045420" w="1134812">
                <a:moveTo>
                  <a:pt x="0" y="0"/>
                </a:moveTo>
                <a:lnTo>
                  <a:pt x="1134813" y="0"/>
                </a:lnTo>
                <a:lnTo>
                  <a:pt x="1134813" y="1045420"/>
                </a:lnTo>
                <a:lnTo>
                  <a:pt x="0" y="10454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2342168" y="7365073"/>
            <a:ext cx="2055114" cy="1893227"/>
          </a:xfrm>
          <a:custGeom>
            <a:avLst/>
            <a:gdLst/>
            <a:ahLst/>
            <a:cxnLst/>
            <a:rect r="r" b="b" t="t" l="l"/>
            <a:pathLst>
              <a:path h="1893227" w="2055114">
                <a:moveTo>
                  <a:pt x="0" y="0"/>
                </a:moveTo>
                <a:lnTo>
                  <a:pt x="2055114" y="0"/>
                </a:lnTo>
                <a:lnTo>
                  <a:pt x="2055114" y="1893227"/>
                </a:lnTo>
                <a:lnTo>
                  <a:pt x="0" y="18932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1207355" y="8311686"/>
            <a:ext cx="1134812" cy="1045420"/>
          </a:xfrm>
          <a:custGeom>
            <a:avLst/>
            <a:gdLst/>
            <a:ahLst/>
            <a:cxnLst/>
            <a:rect r="r" b="b" t="t" l="l"/>
            <a:pathLst>
              <a:path h="1045420" w="1134812">
                <a:moveTo>
                  <a:pt x="0" y="0"/>
                </a:moveTo>
                <a:lnTo>
                  <a:pt x="1134813" y="0"/>
                </a:lnTo>
                <a:lnTo>
                  <a:pt x="1134813" y="1045420"/>
                </a:lnTo>
                <a:lnTo>
                  <a:pt x="0" y="10454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8640756" y="1364122"/>
            <a:ext cx="1006488" cy="927204"/>
          </a:xfrm>
          <a:custGeom>
            <a:avLst/>
            <a:gdLst/>
            <a:ahLst/>
            <a:cxnLst/>
            <a:rect r="r" b="b" t="t" l="l"/>
            <a:pathLst>
              <a:path h="927204" w="1006488">
                <a:moveTo>
                  <a:pt x="0" y="0"/>
                </a:moveTo>
                <a:lnTo>
                  <a:pt x="1006488" y="0"/>
                </a:lnTo>
                <a:lnTo>
                  <a:pt x="1006488" y="927204"/>
                </a:lnTo>
                <a:lnTo>
                  <a:pt x="0" y="9272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5756000" y="8311686"/>
            <a:ext cx="1343268" cy="1237455"/>
          </a:xfrm>
          <a:custGeom>
            <a:avLst/>
            <a:gdLst/>
            <a:ahLst/>
            <a:cxnLst/>
            <a:rect r="r" b="b" t="t" l="l"/>
            <a:pathLst>
              <a:path h="1237455" w="1343268">
                <a:moveTo>
                  <a:pt x="0" y="0"/>
                </a:moveTo>
                <a:lnTo>
                  <a:pt x="1343267" y="0"/>
                </a:lnTo>
                <a:lnTo>
                  <a:pt x="1343267" y="1237455"/>
                </a:lnTo>
                <a:lnTo>
                  <a:pt x="0" y="12374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1275993" y="883591"/>
            <a:ext cx="1324806" cy="1220447"/>
          </a:xfrm>
          <a:custGeom>
            <a:avLst/>
            <a:gdLst/>
            <a:ahLst/>
            <a:cxnLst/>
            <a:rect r="r" b="b" t="t" l="l"/>
            <a:pathLst>
              <a:path h="1220447" w="1324806">
                <a:moveTo>
                  <a:pt x="0" y="0"/>
                </a:moveTo>
                <a:lnTo>
                  <a:pt x="1324806" y="0"/>
                </a:lnTo>
                <a:lnTo>
                  <a:pt x="1324806" y="1220447"/>
                </a:lnTo>
                <a:lnTo>
                  <a:pt x="0" y="122044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241247">
            <a:off x="680380" y="7088952"/>
            <a:ext cx="1984095" cy="3852611"/>
          </a:xfrm>
          <a:custGeom>
            <a:avLst/>
            <a:gdLst/>
            <a:ahLst/>
            <a:cxnLst/>
            <a:rect r="r" b="b" t="t" l="l"/>
            <a:pathLst>
              <a:path h="3852611" w="1984095">
                <a:moveTo>
                  <a:pt x="0" y="0"/>
                </a:moveTo>
                <a:lnTo>
                  <a:pt x="1984095" y="0"/>
                </a:lnTo>
                <a:lnTo>
                  <a:pt x="1984095" y="3852611"/>
                </a:lnTo>
                <a:lnTo>
                  <a:pt x="0" y="38526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780613">
            <a:off x="-160672" y="7607850"/>
            <a:ext cx="1761582" cy="3420548"/>
          </a:xfrm>
          <a:custGeom>
            <a:avLst/>
            <a:gdLst/>
            <a:ahLst/>
            <a:cxnLst/>
            <a:rect r="r" b="b" t="t" l="l"/>
            <a:pathLst>
              <a:path h="3420548" w="1761582">
                <a:moveTo>
                  <a:pt x="0" y="0"/>
                </a:moveTo>
                <a:lnTo>
                  <a:pt x="1761582" y="0"/>
                </a:lnTo>
                <a:lnTo>
                  <a:pt x="1761582" y="3420548"/>
                </a:lnTo>
                <a:lnTo>
                  <a:pt x="0" y="3420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511417" y="8173095"/>
            <a:ext cx="1761582" cy="3420548"/>
          </a:xfrm>
          <a:custGeom>
            <a:avLst/>
            <a:gdLst/>
            <a:ahLst/>
            <a:cxnLst/>
            <a:rect r="r" b="b" t="t" l="l"/>
            <a:pathLst>
              <a:path h="3420548" w="1761582">
                <a:moveTo>
                  <a:pt x="1761583" y="0"/>
                </a:moveTo>
                <a:lnTo>
                  <a:pt x="0" y="0"/>
                </a:lnTo>
                <a:lnTo>
                  <a:pt x="0" y="3420547"/>
                </a:lnTo>
                <a:lnTo>
                  <a:pt x="1761583" y="3420547"/>
                </a:lnTo>
                <a:lnTo>
                  <a:pt x="1761583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true" flipV="false" rot="603055">
            <a:off x="2392209" y="7580936"/>
            <a:ext cx="1761582" cy="3420548"/>
          </a:xfrm>
          <a:custGeom>
            <a:avLst/>
            <a:gdLst/>
            <a:ahLst/>
            <a:cxnLst/>
            <a:rect r="r" b="b" t="t" l="l"/>
            <a:pathLst>
              <a:path h="3420548" w="1761582">
                <a:moveTo>
                  <a:pt x="1761582" y="0"/>
                </a:moveTo>
                <a:lnTo>
                  <a:pt x="0" y="0"/>
                </a:lnTo>
                <a:lnTo>
                  <a:pt x="0" y="3420548"/>
                </a:lnTo>
                <a:lnTo>
                  <a:pt x="1761582" y="3420548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603055">
            <a:off x="3309946" y="8300566"/>
            <a:ext cx="1761582" cy="3420548"/>
          </a:xfrm>
          <a:custGeom>
            <a:avLst/>
            <a:gdLst/>
            <a:ahLst/>
            <a:cxnLst/>
            <a:rect r="r" b="b" t="t" l="l"/>
            <a:pathLst>
              <a:path h="3420548" w="1761582">
                <a:moveTo>
                  <a:pt x="1761582" y="0"/>
                </a:moveTo>
                <a:lnTo>
                  <a:pt x="0" y="0"/>
                </a:lnTo>
                <a:lnTo>
                  <a:pt x="0" y="3420548"/>
                </a:lnTo>
                <a:lnTo>
                  <a:pt x="1761582" y="3420548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611036">
            <a:off x="4362885" y="8037423"/>
            <a:ext cx="1761582" cy="3420548"/>
          </a:xfrm>
          <a:custGeom>
            <a:avLst/>
            <a:gdLst/>
            <a:ahLst/>
            <a:cxnLst/>
            <a:rect r="r" b="b" t="t" l="l"/>
            <a:pathLst>
              <a:path h="3420548" w="1761582">
                <a:moveTo>
                  <a:pt x="0" y="0"/>
                </a:moveTo>
                <a:lnTo>
                  <a:pt x="1761582" y="0"/>
                </a:lnTo>
                <a:lnTo>
                  <a:pt x="1761582" y="3420548"/>
                </a:lnTo>
                <a:lnTo>
                  <a:pt x="0" y="3420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611036">
            <a:off x="5426982" y="8494298"/>
            <a:ext cx="1761582" cy="3420548"/>
          </a:xfrm>
          <a:custGeom>
            <a:avLst/>
            <a:gdLst/>
            <a:ahLst/>
            <a:cxnLst/>
            <a:rect r="r" b="b" t="t" l="l"/>
            <a:pathLst>
              <a:path h="3420548" w="1761582">
                <a:moveTo>
                  <a:pt x="0" y="0"/>
                </a:moveTo>
                <a:lnTo>
                  <a:pt x="1761582" y="0"/>
                </a:lnTo>
                <a:lnTo>
                  <a:pt x="1761582" y="3420548"/>
                </a:lnTo>
                <a:lnTo>
                  <a:pt x="0" y="3420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380464">
            <a:off x="6596288" y="8747888"/>
            <a:ext cx="1761582" cy="3464645"/>
          </a:xfrm>
          <a:custGeom>
            <a:avLst/>
            <a:gdLst/>
            <a:ahLst/>
            <a:cxnLst/>
            <a:rect r="r" b="b" t="t" l="l"/>
            <a:pathLst>
              <a:path h="3464645" w="1761582">
                <a:moveTo>
                  <a:pt x="0" y="0"/>
                </a:moveTo>
                <a:lnTo>
                  <a:pt x="1761582" y="0"/>
                </a:lnTo>
                <a:lnTo>
                  <a:pt x="1761582" y="3464646"/>
                </a:lnTo>
                <a:lnTo>
                  <a:pt x="0" y="34646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44" t="0" r="-644" b="0"/>
            </a:stretch>
          </a:blipFill>
        </p:spPr>
      </p:sp>
      <p:sp>
        <p:nvSpPr>
          <p:cNvPr name="Freeform 10" id="10"/>
          <p:cNvSpPr/>
          <p:nvPr/>
        </p:nvSpPr>
        <p:spPr>
          <a:xfrm flipH="true" flipV="false" rot="1399173">
            <a:off x="7538926" y="8789486"/>
            <a:ext cx="1761582" cy="3420548"/>
          </a:xfrm>
          <a:custGeom>
            <a:avLst/>
            <a:gdLst/>
            <a:ahLst/>
            <a:cxnLst/>
            <a:rect r="r" b="b" t="t" l="l"/>
            <a:pathLst>
              <a:path h="3420548" w="1761582">
                <a:moveTo>
                  <a:pt x="1761582" y="0"/>
                </a:moveTo>
                <a:lnTo>
                  <a:pt x="0" y="0"/>
                </a:lnTo>
                <a:lnTo>
                  <a:pt x="0" y="3420548"/>
                </a:lnTo>
                <a:lnTo>
                  <a:pt x="1761582" y="3420548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-1753148">
            <a:off x="9267917" y="9153651"/>
            <a:ext cx="1761582" cy="3464645"/>
          </a:xfrm>
          <a:custGeom>
            <a:avLst/>
            <a:gdLst/>
            <a:ahLst/>
            <a:cxnLst/>
            <a:rect r="r" b="b" t="t" l="l"/>
            <a:pathLst>
              <a:path h="3464645" w="1761582">
                <a:moveTo>
                  <a:pt x="0" y="0"/>
                </a:moveTo>
                <a:lnTo>
                  <a:pt x="1761582" y="0"/>
                </a:lnTo>
                <a:lnTo>
                  <a:pt x="1761582" y="3464645"/>
                </a:lnTo>
                <a:lnTo>
                  <a:pt x="0" y="346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44" t="0" r="-644" b="0"/>
            </a:stretch>
          </a:blipFill>
        </p:spPr>
      </p:sp>
      <p:sp>
        <p:nvSpPr>
          <p:cNvPr name="Freeform 12" id="12"/>
          <p:cNvSpPr/>
          <p:nvPr/>
        </p:nvSpPr>
        <p:spPr>
          <a:xfrm flipH="true" flipV="false" rot="1027364">
            <a:off x="7100012" y="9473749"/>
            <a:ext cx="1761582" cy="3464645"/>
          </a:xfrm>
          <a:custGeom>
            <a:avLst/>
            <a:gdLst/>
            <a:ahLst/>
            <a:cxnLst/>
            <a:rect r="r" b="b" t="t" l="l"/>
            <a:pathLst>
              <a:path h="3464645" w="1761582">
                <a:moveTo>
                  <a:pt x="1761582" y="0"/>
                </a:moveTo>
                <a:lnTo>
                  <a:pt x="0" y="0"/>
                </a:lnTo>
                <a:lnTo>
                  <a:pt x="0" y="3464646"/>
                </a:lnTo>
                <a:lnTo>
                  <a:pt x="1761582" y="3464646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 l="-644" t="0" r="-644" b="0"/>
            </a:stretch>
          </a:blipFill>
        </p:spPr>
      </p:sp>
      <p:sp>
        <p:nvSpPr>
          <p:cNvPr name="Freeform 13" id="13"/>
          <p:cNvSpPr/>
          <p:nvPr/>
        </p:nvSpPr>
        <p:spPr>
          <a:xfrm flipH="true" flipV="false" rot="1027364">
            <a:off x="159636" y="8881061"/>
            <a:ext cx="1761582" cy="3464645"/>
          </a:xfrm>
          <a:custGeom>
            <a:avLst/>
            <a:gdLst/>
            <a:ahLst/>
            <a:cxnLst/>
            <a:rect r="r" b="b" t="t" l="l"/>
            <a:pathLst>
              <a:path h="3464645" w="1761582">
                <a:moveTo>
                  <a:pt x="1761582" y="0"/>
                </a:moveTo>
                <a:lnTo>
                  <a:pt x="0" y="0"/>
                </a:lnTo>
                <a:lnTo>
                  <a:pt x="0" y="3464646"/>
                </a:lnTo>
                <a:lnTo>
                  <a:pt x="1761582" y="3464646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 l="-644" t="0" r="-644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-1380464">
            <a:off x="2714266" y="8904981"/>
            <a:ext cx="1761582" cy="3464645"/>
          </a:xfrm>
          <a:custGeom>
            <a:avLst/>
            <a:gdLst/>
            <a:ahLst/>
            <a:cxnLst/>
            <a:rect r="r" b="b" t="t" l="l"/>
            <a:pathLst>
              <a:path h="3464645" w="1761582">
                <a:moveTo>
                  <a:pt x="0" y="0"/>
                </a:moveTo>
                <a:lnTo>
                  <a:pt x="1761582" y="0"/>
                </a:lnTo>
                <a:lnTo>
                  <a:pt x="1761582" y="3464646"/>
                </a:lnTo>
                <a:lnTo>
                  <a:pt x="0" y="34646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44" t="0" r="-644" b="0"/>
            </a:stretch>
          </a:blipFill>
        </p:spPr>
      </p:sp>
      <p:sp>
        <p:nvSpPr>
          <p:cNvPr name="Freeform 15" id="15"/>
          <p:cNvSpPr/>
          <p:nvPr/>
        </p:nvSpPr>
        <p:spPr>
          <a:xfrm flipH="true" flipV="false" rot="603055">
            <a:off x="4625963" y="9219845"/>
            <a:ext cx="1761582" cy="3420548"/>
          </a:xfrm>
          <a:custGeom>
            <a:avLst/>
            <a:gdLst/>
            <a:ahLst/>
            <a:cxnLst/>
            <a:rect r="r" b="b" t="t" l="l"/>
            <a:pathLst>
              <a:path h="3420548" w="1761582">
                <a:moveTo>
                  <a:pt x="1761582" y="0"/>
                </a:moveTo>
                <a:lnTo>
                  <a:pt x="0" y="0"/>
                </a:lnTo>
                <a:lnTo>
                  <a:pt x="0" y="3420548"/>
                </a:lnTo>
                <a:lnTo>
                  <a:pt x="1761582" y="3420548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-1380464">
            <a:off x="-662823" y="8747888"/>
            <a:ext cx="1761582" cy="3464645"/>
          </a:xfrm>
          <a:custGeom>
            <a:avLst/>
            <a:gdLst/>
            <a:ahLst/>
            <a:cxnLst/>
            <a:rect r="r" b="b" t="t" l="l"/>
            <a:pathLst>
              <a:path h="3464645" w="1761582">
                <a:moveTo>
                  <a:pt x="0" y="0"/>
                </a:moveTo>
                <a:lnTo>
                  <a:pt x="1761582" y="0"/>
                </a:lnTo>
                <a:lnTo>
                  <a:pt x="1761582" y="3464646"/>
                </a:lnTo>
                <a:lnTo>
                  <a:pt x="0" y="34646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44" t="0" r="-644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7213082" y="7997512"/>
            <a:ext cx="928944" cy="736000"/>
          </a:xfrm>
          <a:custGeom>
            <a:avLst/>
            <a:gdLst/>
            <a:ahLst/>
            <a:cxnLst/>
            <a:rect r="r" b="b" t="t" l="l"/>
            <a:pathLst>
              <a:path h="736000" w="928944">
                <a:moveTo>
                  <a:pt x="0" y="0"/>
                </a:moveTo>
                <a:lnTo>
                  <a:pt x="928944" y="0"/>
                </a:lnTo>
                <a:lnTo>
                  <a:pt x="928944" y="735999"/>
                </a:lnTo>
                <a:lnTo>
                  <a:pt x="0" y="7359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5867264" y="1559452"/>
            <a:ext cx="1392036" cy="1282382"/>
          </a:xfrm>
          <a:custGeom>
            <a:avLst/>
            <a:gdLst/>
            <a:ahLst/>
            <a:cxnLst/>
            <a:rect r="r" b="b" t="t" l="l"/>
            <a:pathLst>
              <a:path h="1282382" w="1392036">
                <a:moveTo>
                  <a:pt x="0" y="0"/>
                </a:moveTo>
                <a:lnTo>
                  <a:pt x="1392036" y="0"/>
                </a:lnTo>
                <a:lnTo>
                  <a:pt x="1392036" y="1282381"/>
                </a:lnTo>
                <a:lnTo>
                  <a:pt x="0" y="12823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3390520" y="1241633"/>
            <a:ext cx="11543767" cy="1600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000"/>
              </a:lnSpc>
            </a:pPr>
            <a:r>
              <a:rPr lang="en-US" sz="12000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Content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3503747" y="3260005"/>
            <a:ext cx="11657673" cy="44424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Aims and Learning Objectives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Reports 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Scenario’s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Portfolio 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Presentations 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Summary, 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Thank you, any questions?</a:t>
            </a:r>
          </a:p>
        </p:txBody>
      </p:sp>
      <p:sp>
        <p:nvSpPr>
          <p:cNvPr name="Freeform 21" id="21"/>
          <p:cNvSpPr/>
          <p:nvPr/>
        </p:nvSpPr>
        <p:spPr>
          <a:xfrm flipH="false" flipV="false" rot="-1492305">
            <a:off x="-524734" y="-359196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8" y="0"/>
                </a:lnTo>
                <a:lnTo>
                  <a:pt x="3667588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-1634560">
            <a:off x="14530845" y="7502146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5" y="0"/>
                </a:lnTo>
                <a:lnTo>
                  <a:pt x="4121875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0">
            <a:off x="16788304" y="5487561"/>
            <a:ext cx="470996" cy="433894"/>
          </a:xfrm>
          <a:custGeom>
            <a:avLst/>
            <a:gdLst/>
            <a:ahLst/>
            <a:cxnLst/>
            <a:rect r="r" b="b" t="t" l="l"/>
            <a:pathLst>
              <a:path h="433894" w="470996">
                <a:moveTo>
                  <a:pt x="0" y="0"/>
                </a:moveTo>
                <a:lnTo>
                  <a:pt x="470996" y="0"/>
                </a:lnTo>
                <a:lnTo>
                  <a:pt x="470996" y="433894"/>
                </a:lnTo>
                <a:lnTo>
                  <a:pt x="0" y="4338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11486735" y="8418924"/>
            <a:ext cx="682975" cy="629176"/>
          </a:xfrm>
          <a:custGeom>
            <a:avLst/>
            <a:gdLst/>
            <a:ahLst/>
            <a:cxnLst/>
            <a:rect r="r" b="b" t="t" l="l"/>
            <a:pathLst>
              <a:path h="629176" w="682975">
                <a:moveTo>
                  <a:pt x="0" y="0"/>
                </a:moveTo>
                <a:lnTo>
                  <a:pt x="682975" y="0"/>
                </a:lnTo>
                <a:lnTo>
                  <a:pt x="682975" y="629175"/>
                </a:lnTo>
                <a:lnTo>
                  <a:pt x="0" y="6291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13045196" y="903414"/>
            <a:ext cx="470996" cy="433894"/>
          </a:xfrm>
          <a:custGeom>
            <a:avLst/>
            <a:gdLst/>
            <a:ahLst/>
            <a:cxnLst/>
            <a:rect r="r" b="b" t="t" l="l"/>
            <a:pathLst>
              <a:path h="433894" w="470996">
                <a:moveTo>
                  <a:pt x="0" y="0"/>
                </a:moveTo>
                <a:lnTo>
                  <a:pt x="470996" y="0"/>
                </a:lnTo>
                <a:lnTo>
                  <a:pt x="470996" y="433894"/>
                </a:lnTo>
                <a:lnTo>
                  <a:pt x="0" y="4338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4980599" y="661059"/>
            <a:ext cx="526156" cy="484709"/>
          </a:xfrm>
          <a:custGeom>
            <a:avLst/>
            <a:gdLst/>
            <a:ahLst/>
            <a:cxnLst/>
            <a:rect r="r" b="b" t="t" l="l"/>
            <a:pathLst>
              <a:path h="484709" w="526156">
                <a:moveTo>
                  <a:pt x="0" y="0"/>
                </a:moveTo>
                <a:lnTo>
                  <a:pt x="526155" y="0"/>
                </a:lnTo>
                <a:lnTo>
                  <a:pt x="526155" y="484709"/>
                </a:lnTo>
                <a:lnTo>
                  <a:pt x="0" y="4847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964691" y="3873415"/>
            <a:ext cx="741091" cy="682713"/>
          </a:xfrm>
          <a:custGeom>
            <a:avLst/>
            <a:gdLst/>
            <a:ahLst/>
            <a:cxnLst/>
            <a:rect r="r" b="b" t="t" l="l"/>
            <a:pathLst>
              <a:path h="682713" w="741091">
                <a:moveTo>
                  <a:pt x="0" y="0"/>
                </a:moveTo>
                <a:lnTo>
                  <a:pt x="741090" y="0"/>
                </a:lnTo>
                <a:lnTo>
                  <a:pt x="741090" y="682713"/>
                </a:lnTo>
                <a:lnTo>
                  <a:pt x="0" y="6827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260683"/>
            <a:ext cx="11543767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Reports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Not written like an essay.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Providing the results of something.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493094" y="3247579"/>
            <a:ext cx="5558426" cy="5080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Divided into sections with subheadings. </a:t>
            </a:r>
          </a:p>
          <a:p>
            <a:pPr algn="ctr">
              <a:lnSpc>
                <a:spcPts val="5040"/>
              </a:lnSpc>
            </a:pP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Can include pictures/ graphs and much more.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Can include recomendations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260683"/>
            <a:ext cx="11543767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Reports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Consider your audience and make it appropriate.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10366536" y="3786571"/>
            <a:ext cx="5558426" cy="1889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Includes; 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Cover page </a:t>
            </a: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Contents page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260683"/>
            <a:ext cx="11543767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Reports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Ensure you understand what the purpose of the report it and what the assessment is asking.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840267" y="3626413"/>
            <a:ext cx="6736225" cy="3804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Layout may differ but usually include a cover page, content page, abstract, introduction, methodology, analysis, conclusion and references and if needed an appendices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260683"/>
            <a:ext cx="11543767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Reports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Let’s look at the key features in Word that can assist you with report writing .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366536" y="3786571"/>
            <a:ext cx="5558426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Use your reading list on Moodle which includes sources which provide you with key information.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260683"/>
            <a:ext cx="11543767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Scenario Questions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Asks you to provide an answer to the scenario by looking at for example the law in the area.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366536" y="3786571"/>
            <a:ext cx="5558426" cy="3804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Must include an introduction, main body and conclusion.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But it is not the same as an academic essay.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260683"/>
            <a:ext cx="11543767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Scenario Questions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Take the scenario line by line, go through the scenario, highlight the relevant facts.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366536" y="3786571"/>
            <a:ext cx="5558426" cy="3166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Do not make assumptions about the scenario.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Stick with the facts that you have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260683"/>
            <a:ext cx="11543767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Scenario Questions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1889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Support your arguments with the relevant case law or law/theory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366536" y="3786571"/>
            <a:ext cx="5558426" cy="1251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Let’s take a look at an example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15828" y="1424466"/>
            <a:ext cx="15856345" cy="7438067"/>
          </a:xfrm>
          <a:custGeom>
            <a:avLst/>
            <a:gdLst/>
            <a:ahLst/>
            <a:cxnLst/>
            <a:rect r="r" b="b" t="t" l="l"/>
            <a:pathLst>
              <a:path h="7438067" w="15856345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00716" y="4063124"/>
            <a:ext cx="9886568" cy="3166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Can include a number of elements </a:t>
            </a:r>
          </a:p>
          <a:p>
            <a:pPr algn="ctr">
              <a:lnSpc>
                <a:spcPts val="5040"/>
              </a:lnSpc>
            </a:pP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For example 3-4 elements.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Like your assessment for this module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5029952" y="2354680"/>
            <a:ext cx="8228096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Portfolio’s</a:t>
            </a:r>
          </a:p>
        </p:txBody>
      </p:sp>
      <p:sp>
        <p:nvSpPr>
          <p:cNvPr name="Freeform 5" id="5"/>
          <p:cNvSpPr/>
          <p:nvPr/>
        </p:nvSpPr>
        <p:spPr>
          <a:xfrm flipH="true" flipV="false" rot="0">
            <a:off x="14512893" y="6476519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-7083803">
            <a:off x="1573601" y="-1402534"/>
            <a:ext cx="3387708" cy="5599517"/>
          </a:xfrm>
          <a:custGeom>
            <a:avLst/>
            <a:gdLst/>
            <a:ahLst/>
            <a:cxnLst/>
            <a:rect r="r" b="b" t="t" l="l"/>
            <a:pathLst>
              <a:path h="5599517" w="3387708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7083517">
            <a:off x="13158446" y="-1402395"/>
            <a:ext cx="3387708" cy="5599517"/>
          </a:xfrm>
          <a:custGeom>
            <a:avLst/>
            <a:gdLst/>
            <a:ahLst/>
            <a:cxnLst/>
            <a:rect r="r" b="b" t="t" l="l"/>
            <a:pathLst>
              <a:path h="5599517" w="3387708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652538" y="6476519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16529841" y="5209194"/>
            <a:ext cx="267762" cy="267762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490738" y="5777287"/>
            <a:ext cx="267762" cy="26776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5448952" y="1748799"/>
            <a:ext cx="267762" cy="267762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2463350" y="894819"/>
            <a:ext cx="267762" cy="267762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15828" y="1424466"/>
            <a:ext cx="15856345" cy="7438067"/>
          </a:xfrm>
          <a:custGeom>
            <a:avLst/>
            <a:gdLst/>
            <a:ahLst/>
            <a:cxnLst/>
            <a:rect r="r" b="b" t="t" l="l"/>
            <a:pathLst>
              <a:path h="7438067" w="15856345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00716" y="4063124"/>
            <a:ext cx="9886568" cy="3166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Each element in the portfolio may be linked or separate.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All provided you with an overall mark at the end of the module.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5029952" y="2354680"/>
            <a:ext cx="8228096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Portfolio’s</a:t>
            </a:r>
          </a:p>
        </p:txBody>
      </p:sp>
      <p:sp>
        <p:nvSpPr>
          <p:cNvPr name="Freeform 5" id="5"/>
          <p:cNvSpPr/>
          <p:nvPr/>
        </p:nvSpPr>
        <p:spPr>
          <a:xfrm flipH="true" flipV="false" rot="0">
            <a:off x="14512893" y="6476519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-7083803">
            <a:off x="1573601" y="-1402534"/>
            <a:ext cx="3387708" cy="5599517"/>
          </a:xfrm>
          <a:custGeom>
            <a:avLst/>
            <a:gdLst/>
            <a:ahLst/>
            <a:cxnLst/>
            <a:rect r="r" b="b" t="t" l="l"/>
            <a:pathLst>
              <a:path h="5599517" w="3387708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7083517">
            <a:off x="13158446" y="-1402395"/>
            <a:ext cx="3387708" cy="5599517"/>
          </a:xfrm>
          <a:custGeom>
            <a:avLst/>
            <a:gdLst/>
            <a:ahLst/>
            <a:cxnLst/>
            <a:rect r="r" b="b" t="t" l="l"/>
            <a:pathLst>
              <a:path h="5599517" w="3387708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652538" y="6476519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16529841" y="5209194"/>
            <a:ext cx="267762" cy="267762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490738" y="5777287"/>
            <a:ext cx="267762" cy="26776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5448952" y="1748799"/>
            <a:ext cx="267762" cy="267762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2463350" y="894819"/>
            <a:ext cx="267762" cy="267762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15828" y="1424466"/>
            <a:ext cx="15856345" cy="7438067"/>
          </a:xfrm>
          <a:custGeom>
            <a:avLst/>
            <a:gdLst/>
            <a:ahLst/>
            <a:cxnLst/>
            <a:rect r="r" b="b" t="t" l="l"/>
            <a:pathLst>
              <a:path h="7438067" w="15856345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00716" y="4063124"/>
            <a:ext cx="9886568" cy="44424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Elements may include; </a:t>
            </a:r>
          </a:p>
          <a:p>
            <a:pPr algn="ctr">
              <a:lnSpc>
                <a:spcPts val="5040"/>
              </a:lnSpc>
            </a:pPr>
          </a:p>
          <a:p>
            <a:pPr algn="ctr" marL="777240" indent="-388620" lvl="1">
              <a:lnSpc>
                <a:spcPts val="5040"/>
              </a:lnSpc>
              <a:buAutoNum type="arabicPeriod" startAt="1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Presentations </a:t>
            </a:r>
          </a:p>
          <a:p>
            <a:pPr algn="ctr" marL="777240" indent="-388620" lvl="1">
              <a:lnSpc>
                <a:spcPts val="5040"/>
              </a:lnSpc>
              <a:buAutoNum type="arabicPeriod" startAt="1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Video’s </a:t>
            </a:r>
          </a:p>
          <a:p>
            <a:pPr algn="ctr" marL="777240" indent="-388620" lvl="1">
              <a:lnSpc>
                <a:spcPts val="5040"/>
              </a:lnSpc>
              <a:buAutoNum type="arabicPeriod" startAt="1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Summarise </a:t>
            </a:r>
          </a:p>
          <a:p>
            <a:pPr algn="ctr" marL="777240" indent="-388620" lvl="1">
              <a:lnSpc>
                <a:spcPts val="5040"/>
              </a:lnSpc>
              <a:buAutoNum type="arabicPeriod" startAt="1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Reviews </a:t>
            </a:r>
          </a:p>
          <a:p>
            <a:pPr algn="ctr" marL="777240" indent="-388620" lvl="1">
              <a:lnSpc>
                <a:spcPts val="5040"/>
              </a:lnSpc>
              <a:spcBef>
                <a:spcPct val="0"/>
              </a:spcBef>
              <a:buAutoNum type="arabicPeriod" startAt="1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Much more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5029952" y="2354680"/>
            <a:ext cx="8228096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Portfolio’s</a:t>
            </a:r>
          </a:p>
        </p:txBody>
      </p:sp>
      <p:sp>
        <p:nvSpPr>
          <p:cNvPr name="Freeform 5" id="5"/>
          <p:cNvSpPr/>
          <p:nvPr/>
        </p:nvSpPr>
        <p:spPr>
          <a:xfrm flipH="true" flipV="false" rot="0">
            <a:off x="14512893" y="6476519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-7083803">
            <a:off x="1573601" y="-1402534"/>
            <a:ext cx="3387708" cy="5599517"/>
          </a:xfrm>
          <a:custGeom>
            <a:avLst/>
            <a:gdLst/>
            <a:ahLst/>
            <a:cxnLst/>
            <a:rect r="r" b="b" t="t" l="l"/>
            <a:pathLst>
              <a:path h="5599517" w="3387708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7083517">
            <a:off x="13158446" y="-1402395"/>
            <a:ext cx="3387708" cy="5599517"/>
          </a:xfrm>
          <a:custGeom>
            <a:avLst/>
            <a:gdLst/>
            <a:ahLst/>
            <a:cxnLst/>
            <a:rect r="r" b="b" t="t" l="l"/>
            <a:pathLst>
              <a:path h="5599517" w="3387708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652538" y="6476519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16529841" y="5209194"/>
            <a:ext cx="267762" cy="267762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490738" y="5777287"/>
            <a:ext cx="267762" cy="26776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5448952" y="1748799"/>
            <a:ext cx="267762" cy="267762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2463350" y="894819"/>
            <a:ext cx="267762" cy="267762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15828" y="1424466"/>
            <a:ext cx="15856345" cy="7438067"/>
          </a:xfrm>
          <a:custGeom>
            <a:avLst/>
            <a:gdLst/>
            <a:ahLst/>
            <a:cxnLst/>
            <a:rect r="r" b="b" t="t" l="l"/>
            <a:pathLst>
              <a:path h="7438067" w="15856345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00716" y="4063124"/>
            <a:ext cx="9886568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Elements of the portfolio may be submitted at different times or all at once.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It allows you to develop a number of key skills.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5029952" y="2354680"/>
            <a:ext cx="8228096" cy="1684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Portfolio’s</a:t>
            </a:r>
          </a:p>
        </p:txBody>
      </p:sp>
      <p:sp>
        <p:nvSpPr>
          <p:cNvPr name="Freeform 5" id="5"/>
          <p:cNvSpPr/>
          <p:nvPr/>
        </p:nvSpPr>
        <p:spPr>
          <a:xfrm flipH="true" flipV="false" rot="0">
            <a:off x="14512893" y="6476519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-7083803">
            <a:off x="1573601" y="-1402534"/>
            <a:ext cx="3387708" cy="5599517"/>
          </a:xfrm>
          <a:custGeom>
            <a:avLst/>
            <a:gdLst/>
            <a:ahLst/>
            <a:cxnLst/>
            <a:rect r="r" b="b" t="t" l="l"/>
            <a:pathLst>
              <a:path h="5599517" w="3387708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7083517">
            <a:off x="13158446" y="-1402395"/>
            <a:ext cx="3387708" cy="5599517"/>
          </a:xfrm>
          <a:custGeom>
            <a:avLst/>
            <a:gdLst/>
            <a:ahLst/>
            <a:cxnLst/>
            <a:rect r="r" b="b" t="t" l="l"/>
            <a:pathLst>
              <a:path h="5599517" w="3387708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652538" y="6476519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16529841" y="5209194"/>
            <a:ext cx="267762" cy="267762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490738" y="5777287"/>
            <a:ext cx="267762" cy="26776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5448952" y="1748799"/>
            <a:ext cx="267762" cy="267762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2463350" y="894819"/>
            <a:ext cx="267762" cy="267762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129626"/>
            <a:ext cx="11543767" cy="16173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Presentations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3804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Lengths can vary depending on the assessment.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For example at level 5 presentation 10 minutes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366536" y="3786571"/>
            <a:ext cx="5558426" cy="3166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Presentation slides may be needed; </a:t>
            </a:r>
          </a:p>
          <a:p>
            <a:pPr algn="ctr">
              <a:lnSpc>
                <a:spcPts val="5040"/>
              </a:lnSpc>
            </a:pPr>
          </a:p>
          <a:p>
            <a:pPr algn="ctr" marL="777240" indent="-388620" lvl="1">
              <a:lnSpc>
                <a:spcPts val="5040"/>
              </a:lnSpc>
              <a:buAutoNum type="arabicPeriod" startAt="1"/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Microsoft PowerPoint </a:t>
            </a:r>
          </a:p>
          <a:p>
            <a:pPr algn="ctr" marL="777240" indent="-388620" lvl="1">
              <a:lnSpc>
                <a:spcPts val="5040"/>
              </a:lnSpc>
              <a:spcBef>
                <a:spcPct val="0"/>
              </a:spcBef>
              <a:buAutoNum type="arabicPeriod" startAt="1"/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Canva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129626"/>
            <a:ext cx="11543767" cy="16173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Presentations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3166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How to you create one?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How do you structure it? - Introduction, main body and conclusion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366536" y="3786571"/>
            <a:ext cx="5558426" cy="3804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Use pictures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Keep text minimal 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Be cautious of word sizing and font. </a:t>
            </a:r>
          </a:p>
          <a:p>
            <a:pPr algn="ctr">
              <a:lnSpc>
                <a:spcPts val="5040"/>
              </a:lnSpc>
            </a:pP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Know your topic.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2719619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0723117" y="1989705"/>
            <a:ext cx="4845264" cy="7464693"/>
          </a:xfrm>
          <a:custGeom>
            <a:avLst/>
            <a:gdLst/>
            <a:ahLst/>
            <a:cxnLst/>
            <a:rect r="r" b="b" t="t" l="l"/>
            <a:pathLst>
              <a:path h="7464693" w="4845264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390520" y="1129626"/>
            <a:ext cx="11543767" cy="16173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Presentations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363038" y="3786571"/>
            <a:ext cx="5558426" cy="2527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Try and avoid reading from the screen. </a:t>
            </a: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Use notes but do not over rely on them.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366536" y="3786571"/>
            <a:ext cx="5558426" cy="3166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Speak clearly, 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Eye contact is key 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Practice, practice, practice</a:t>
            </a:r>
          </a:p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Think about any questions you might be asked 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80314" y="8697133"/>
            <a:ext cx="18885437" cy="2122918"/>
            <a:chOff x="0" y="0"/>
            <a:chExt cx="25180582" cy="283055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1" id="11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-2581600">
            <a:off x="14515555" y="-52540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-1405771">
            <a:off x="96520" y="-266859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2" id="42"/>
          <p:cNvGrpSpPr/>
          <p:nvPr/>
        </p:nvGrpSpPr>
        <p:grpSpPr>
          <a:xfrm rot="0">
            <a:off x="12959351" y="700077"/>
            <a:ext cx="312956" cy="312956"/>
            <a:chOff x="0" y="0"/>
            <a:chExt cx="812800" cy="812800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5" id="45"/>
          <p:cNvGrpSpPr/>
          <p:nvPr/>
        </p:nvGrpSpPr>
        <p:grpSpPr>
          <a:xfrm rot="0">
            <a:off x="677362" y="6092995"/>
            <a:ext cx="267762" cy="267762"/>
            <a:chOff x="0" y="0"/>
            <a:chExt cx="812800" cy="8128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17478170" y="4741857"/>
            <a:ext cx="267762" cy="267762"/>
            <a:chOff x="0" y="0"/>
            <a:chExt cx="812800" cy="8128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4910668" y="1927433"/>
            <a:ext cx="267762" cy="267762"/>
            <a:chOff x="0" y="0"/>
            <a:chExt cx="812800" cy="81280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3" id="53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15828" y="1424466"/>
            <a:ext cx="15856345" cy="7438067"/>
          </a:xfrm>
          <a:custGeom>
            <a:avLst/>
            <a:gdLst/>
            <a:ahLst/>
            <a:cxnLst/>
            <a:rect r="r" b="b" t="t" l="l"/>
            <a:pathLst>
              <a:path h="7438067" w="15856345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029952" y="2475127"/>
            <a:ext cx="8228096" cy="16630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125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Activity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028695" y="4226421"/>
            <a:ext cx="10230611" cy="3980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19"/>
              </a:lnSpc>
            </a:pPr>
            <a:r>
              <a:rPr lang="en-US" sz="3799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Chose a topic that interests you, </a:t>
            </a:r>
          </a:p>
          <a:p>
            <a:pPr algn="ctr">
              <a:lnSpc>
                <a:spcPts val="5319"/>
              </a:lnSpc>
            </a:pPr>
          </a:p>
          <a:p>
            <a:pPr algn="ctr">
              <a:lnSpc>
                <a:spcPts val="5319"/>
              </a:lnSpc>
            </a:pPr>
            <a:r>
              <a:rPr lang="en-US" sz="3799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In groups create a 2-3 minute presentation telling the class about it.</a:t>
            </a:r>
          </a:p>
          <a:p>
            <a:pPr algn="ctr">
              <a:lnSpc>
                <a:spcPts val="5319"/>
              </a:lnSpc>
            </a:pPr>
          </a:p>
          <a:p>
            <a:pPr algn="ctr" marL="0" indent="0" lvl="0">
              <a:lnSpc>
                <a:spcPts val="5319"/>
              </a:lnSpc>
              <a:spcBef>
                <a:spcPct val="0"/>
              </a:spcBef>
            </a:pPr>
            <a:r>
              <a:rPr lang="en-US" sz="3799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Then we will present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-1150928">
            <a:off x="15487580" y="959750"/>
            <a:ext cx="1743489" cy="1606149"/>
          </a:xfrm>
          <a:custGeom>
            <a:avLst/>
            <a:gdLst/>
            <a:ahLst/>
            <a:cxnLst/>
            <a:rect r="r" b="b" t="t" l="l"/>
            <a:pathLst>
              <a:path h="1606149" w="1743489">
                <a:moveTo>
                  <a:pt x="0" y="0"/>
                </a:moveTo>
                <a:lnTo>
                  <a:pt x="1743489" y="0"/>
                </a:lnTo>
                <a:lnTo>
                  <a:pt x="1743489" y="1606149"/>
                </a:lnTo>
                <a:lnTo>
                  <a:pt x="0" y="160614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864380">
            <a:off x="811929" y="889277"/>
            <a:ext cx="1559118" cy="1436302"/>
          </a:xfrm>
          <a:custGeom>
            <a:avLst/>
            <a:gdLst/>
            <a:ahLst/>
            <a:cxnLst/>
            <a:rect r="r" b="b" t="t" l="l"/>
            <a:pathLst>
              <a:path h="1436302" w="1559118">
                <a:moveTo>
                  <a:pt x="0" y="0"/>
                </a:moveTo>
                <a:lnTo>
                  <a:pt x="1559119" y="0"/>
                </a:lnTo>
                <a:lnTo>
                  <a:pt x="1559119" y="1436302"/>
                </a:lnTo>
                <a:lnTo>
                  <a:pt x="0" y="14363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-199240">
            <a:off x="14515475" y="6473104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1150928">
            <a:off x="14531451" y="1134118"/>
            <a:ext cx="759973" cy="700108"/>
          </a:xfrm>
          <a:custGeom>
            <a:avLst/>
            <a:gdLst/>
            <a:ahLst/>
            <a:cxnLst/>
            <a:rect r="r" b="b" t="t" l="l"/>
            <a:pathLst>
              <a:path h="700108" w="759973">
                <a:moveTo>
                  <a:pt x="0" y="0"/>
                </a:moveTo>
                <a:lnTo>
                  <a:pt x="759973" y="0"/>
                </a:lnTo>
                <a:lnTo>
                  <a:pt x="759973" y="700107"/>
                </a:lnTo>
                <a:lnTo>
                  <a:pt x="0" y="70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150928">
            <a:off x="2619129" y="1134118"/>
            <a:ext cx="759973" cy="700108"/>
          </a:xfrm>
          <a:custGeom>
            <a:avLst/>
            <a:gdLst/>
            <a:ahLst/>
            <a:cxnLst/>
            <a:rect r="r" b="b" t="t" l="l"/>
            <a:pathLst>
              <a:path h="700108" w="759973">
                <a:moveTo>
                  <a:pt x="0" y="0"/>
                </a:moveTo>
                <a:lnTo>
                  <a:pt x="759973" y="0"/>
                </a:lnTo>
                <a:lnTo>
                  <a:pt x="759973" y="700107"/>
                </a:lnTo>
                <a:lnTo>
                  <a:pt x="0" y="70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-1150928">
            <a:off x="16477861" y="2773660"/>
            <a:ext cx="862129" cy="794217"/>
          </a:xfrm>
          <a:custGeom>
            <a:avLst/>
            <a:gdLst/>
            <a:ahLst/>
            <a:cxnLst/>
            <a:rect r="r" b="b" t="t" l="l"/>
            <a:pathLst>
              <a:path h="794217" w="862129">
                <a:moveTo>
                  <a:pt x="0" y="0"/>
                </a:moveTo>
                <a:lnTo>
                  <a:pt x="862130" y="0"/>
                </a:lnTo>
                <a:lnTo>
                  <a:pt x="862130" y="794217"/>
                </a:lnTo>
                <a:lnTo>
                  <a:pt x="0" y="79421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15828" y="1424466"/>
            <a:ext cx="15856345" cy="7438067"/>
          </a:xfrm>
          <a:custGeom>
            <a:avLst/>
            <a:gdLst/>
            <a:ahLst/>
            <a:cxnLst/>
            <a:rect r="r" b="b" t="t" l="l"/>
            <a:pathLst>
              <a:path h="7438067" w="15856345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029952" y="2482429"/>
            <a:ext cx="8228096" cy="16148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199"/>
              </a:lnSpc>
            </a:pPr>
            <a:r>
              <a:rPr lang="en-US" sz="121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Conclusion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028695" y="4047384"/>
            <a:ext cx="10230611" cy="1889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During your time at University you are going to come across a number of forms of assessment; including reports, exams, assignments, scenario’s.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-1150928">
            <a:off x="15968128" y="911930"/>
            <a:ext cx="1398743" cy="1288560"/>
          </a:xfrm>
          <a:custGeom>
            <a:avLst/>
            <a:gdLst/>
            <a:ahLst/>
            <a:cxnLst/>
            <a:rect r="r" b="b" t="t" l="l"/>
            <a:pathLst>
              <a:path h="1288560" w="1398743">
                <a:moveTo>
                  <a:pt x="0" y="0"/>
                </a:moveTo>
                <a:lnTo>
                  <a:pt x="1398743" y="0"/>
                </a:lnTo>
                <a:lnTo>
                  <a:pt x="1398743" y="1288559"/>
                </a:lnTo>
                <a:lnTo>
                  <a:pt x="0" y="12885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150928">
            <a:off x="14941372" y="1134118"/>
            <a:ext cx="759973" cy="700108"/>
          </a:xfrm>
          <a:custGeom>
            <a:avLst/>
            <a:gdLst/>
            <a:ahLst/>
            <a:cxnLst/>
            <a:rect r="r" b="b" t="t" l="l"/>
            <a:pathLst>
              <a:path h="700108" w="759973">
                <a:moveTo>
                  <a:pt x="0" y="0"/>
                </a:moveTo>
                <a:lnTo>
                  <a:pt x="759973" y="0"/>
                </a:lnTo>
                <a:lnTo>
                  <a:pt x="759973" y="700107"/>
                </a:lnTo>
                <a:lnTo>
                  <a:pt x="0" y="70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300486">
            <a:off x="493791" y="6345534"/>
            <a:ext cx="3122569" cy="2781781"/>
          </a:xfrm>
          <a:custGeom>
            <a:avLst/>
            <a:gdLst/>
            <a:ahLst/>
            <a:cxnLst/>
            <a:rect r="r" b="b" t="t" l="l"/>
            <a:pathLst>
              <a:path h="2781781" w="3122569">
                <a:moveTo>
                  <a:pt x="0" y="0"/>
                </a:moveTo>
                <a:lnTo>
                  <a:pt x="3122570" y="0"/>
                </a:lnTo>
                <a:lnTo>
                  <a:pt x="3122570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864380">
            <a:off x="719365" y="740572"/>
            <a:ext cx="2074619" cy="1911195"/>
          </a:xfrm>
          <a:custGeom>
            <a:avLst/>
            <a:gdLst/>
            <a:ahLst/>
            <a:cxnLst/>
            <a:rect r="r" b="b" t="t" l="l"/>
            <a:pathLst>
              <a:path h="1911195" w="2074619">
                <a:moveTo>
                  <a:pt x="0" y="0"/>
                </a:moveTo>
                <a:lnTo>
                  <a:pt x="2074619" y="0"/>
                </a:lnTo>
                <a:lnTo>
                  <a:pt x="2074619" y="1911196"/>
                </a:lnTo>
                <a:lnTo>
                  <a:pt x="0" y="19111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150928">
            <a:off x="3093037" y="1134118"/>
            <a:ext cx="759973" cy="700108"/>
          </a:xfrm>
          <a:custGeom>
            <a:avLst/>
            <a:gdLst/>
            <a:ahLst/>
            <a:cxnLst/>
            <a:rect r="r" b="b" t="t" l="l"/>
            <a:pathLst>
              <a:path h="700108" w="759973">
                <a:moveTo>
                  <a:pt x="0" y="0"/>
                </a:moveTo>
                <a:lnTo>
                  <a:pt x="759972" y="0"/>
                </a:lnTo>
                <a:lnTo>
                  <a:pt x="759972" y="700107"/>
                </a:lnTo>
                <a:lnTo>
                  <a:pt x="0" y="70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-1150928">
            <a:off x="974548" y="2820714"/>
            <a:ext cx="759973" cy="700108"/>
          </a:xfrm>
          <a:custGeom>
            <a:avLst/>
            <a:gdLst/>
            <a:ahLst/>
            <a:cxnLst/>
            <a:rect r="r" b="b" t="t" l="l"/>
            <a:pathLst>
              <a:path h="700108" w="759973">
                <a:moveTo>
                  <a:pt x="0" y="0"/>
                </a:moveTo>
                <a:lnTo>
                  <a:pt x="759973" y="0"/>
                </a:lnTo>
                <a:lnTo>
                  <a:pt x="759973" y="700108"/>
                </a:lnTo>
                <a:lnTo>
                  <a:pt x="0" y="70010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619972" y="3446468"/>
            <a:ext cx="11048056" cy="3618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963"/>
              </a:lnSpc>
            </a:pPr>
            <a:r>
              <a:rPr lang="en-US" sz="13963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Does Anyone Have Any Question?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16445711" y="3891156"/>
            <a:ext cx="267762" cy="267762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22824" y="5009619"/>
            <a:ext cx="267762" cy="267762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6626773" y="1917059"/>
            <a:ext cx="267762" cy="267762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1537919" y="1083522"/>
            <a:ext cx="267762" cy="26776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-280314" y="8608274"/>
            <a:ext cx="18885437" cy="2122918"/>
            <a:chOff x="0" y="0"/>
            <a:chExt cx="25180582" cy="2830558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2171784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true" flipV="false" rot="0">
              <a:off x="20047239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1837663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true" flipV="false" rot="0">
              <a:off x="1670603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1503543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true" flipV="false" rot="0">
              <a:off x="1336482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false" flipV="false" rot="0">
              <a:off x="1169422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true" flipV="false" rot="0">
              <a:off x="1002362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8353016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true" flipV="false" rot="0">
              <a:off x="668241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501181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true" flipV="false" rot="0">
              <a:off x="3341207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8" id="28"/>
            <p:cNvSpPr/>
            <p:nvPr/>
          </p:nvSpPr>
          <p:spPr>
            <a:xfrm flipH="false" flipV="false" rot="0">
              <a:off x="1670603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29" id="29"/>
            <p:cNvSpPr/>
            <p:nvPr/>
          </p:nvSpPr>
          <p:spPr>
            <a:xfrm flipH="true" flipV="false" rot="0">
              <a:off x="0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true" flipV="false" rot="0">
              <a:off x="23390848" y="0"/>
              <a:ext cx="1038005" cy="2234271"/>
            </a:xfrm>
            <a:custGeom>
              <a:avLst/>
              <a:gdLst/>
              <a:ahLst/>
              <a:cxnLst/>
              <a:rect r="r" b="b" t="t" l="l"/>
              <a:pathLst>
                <a:path h="2234271" w="1038005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419842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2" id="32"/>
            <p:cNvSpPr/>
            <p:nvPr/>
          </p:nvSpPr>
          <p:spPr>
            <a:xfrm flipH="false" flipV="false" rot="0">
              <a:off x="591492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762926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910937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5" id="35"/>
            <p:cNvSpPr/>
            <p:nvPr/>
          </p:nvSpPr>
          <p:spPr>
            <a:xfrm flipH="false" flipV="false" rot="0">
              <a:off x="1081243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6" id="36"/>
            <p:cNvSpPr/>
            <p:nvPr/>
          </p:nvSpPr>
          <p:spPr>
            <a:xfrm flipH="true" flipV="false" rot="0">
              <a:off x="1240330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13994182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15087663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16052710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40" id="40"/>
            <p:cNvSpPr/>
            <p:nvPr/>
          </p:nvSpPr>
          <p:spPr>
            <a:xfrm flipH="true" flipV="false" rot="0">
              <a:off x="17652757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41" id="41"/>
            <p:cNvSpPr/>
            <p:nvPr/>
          </p:nvSpPr>
          <p:spPr>
            <a:xfrm flipH="false" flipV="false" rot="0">
              <a:off x="19414641" y="862671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42" id="42"/>
            <p:cNvSpPr/>
            <p:nvPr/>
          </p:nvSpPr>
          <p:spPr>
            <a:xfrm flipH="false" flipV="false" rot="0">
              <a:off x="21075599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43" id="43"/>
            <p:cNvSpPr/>
            <p:nvPr/>
          </p:nvSpPr>
          <p:spPr>
            <a:xfrm flipH="true" flipV="false" rot="0">
              <a:off x="22736556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44" id="44"/>
            <p:cNvSpPr/>
            <p:nvPr/>
          </p:nvSpPr>
          <p:spPr>
            <a:xfrm flipH="false" flipV="false" rot="0">
              <a:off x="2426633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45" id="45"/>
            <p:cNvSpPr/>
            <p:nvPr/>
          </p:nvSpPr>
          <p:spPr>
            <a:xfrm flipH="true" flipV="false" rot="0">
              <a:off x="2537864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46" id="46"/>
            <p:cNvSpPr/>
            <p:nvPr/>
          </p:nvSpPr>
          <p:spPr>
            <a:xfrm flipH="false" flipV="false" rot="0">
              <a:off x="1557605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  <p:sp>
          <p:nvSpPr>
            <p:cNvPr name="Freeform 47" id="47"/>
            <p:cNvSpPr/>
            <p:nvPr/>
          </p:nvSpPr>
          <p:spPr>
            <a:xfrm flipH="false" flipV="false" rot="0">
              <a:off x="579858" y="724049"/>
              <a:ext cx="914247" cy="1967887"/>
            </a:xfrm>
            <a:custGeom>
              <a:avLst/>
              <a:gdLst/>
              <a:ahLst/>
              <a:cxnLst/>
              <a:rect r="r" b="b" t="t" l="l"/>
              <a:pathLst>
                <a:path h="1967887" w="91424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</a:blip>
              <a:stretch>
                <a:fillRect l="0" t="0" r="0" b="0"/>
              </a:stretch>
            </a:blipFill>
          </p:spPr>
        </p:sp>
      </p:grpSp>
      <p:sp>
        <p:nvSpPr>
          <p:cNvPr name="Freeform 48" id="48"/>
          <p:cNvSpPr/>
          <p:nvPr/>
        </p:nvSpPr>
        <p:spPr>
          <a:xfrm flipH="false" flipV="false" rot="-2581600">
            <a:off x="14169572" y="84995"/>
            <a:ext cx="4121875" cy="3325644"/>
          </a:xfrm>
          <a:custGeom>
            <a:avLst/>
            <a:gdLst/>
            <a:ahLst/>
            <a:cxnLst/>
            <a:rect r="r" b="b" t="t" l="l"/>
            <a:pathLst>
              <a:path h="3325644" w="4121875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9" id="49"/>
          <p:cNvSpPr/>
          <p:nvPr/>
        </p:nvSpPr>
        <p:spPr>
          <a:xfrm flipH="false" flipV="false" rot="-1405771">
            <a:off x="156791" y="-262154"/>
            <a:ext cx="3667588" cy="2959113"/>
          </a:xfrm>
          <a:custGeom>
            <a:avLst/>
            <a:gdLst/>
            <a:ahLst/>
            <a:cxnLst/>
            <a:rect r="r" b="b" t="t" l="l"/>
            <a:pathLst>
              <a:path h="2959113" w="3667588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0" id="50"/>
          <p:cNvGrpSpPr/>
          <p:nvPr/>
        </p:nvGrpSpPr>
        <p:grpSpPr>
          <a:xfrm rot="0">
            <a:off x="4127605" y="7509873"/>
            <a:ext cx="267762" cy="267762"/>
            <a:chOff x="0" y="0"/>
            <a:chExt cx="812800" cy="812800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2" id="52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3" id="53"/>
          <p:cNvGrpSpPr/>
          <p:nvPr/>
        </p:nvGrpSpPr>
        <p:grpSpPr>
          <a:xfrm rot="0">
            <a:off x="14668028" y="6930813"/>
            <a:ext cx="267762" cy="267762"/>
            <a:chOff x="0" y="0"/>
            <a:chExt cx="812800" cy="812800"/>
          </a:xfrm>
        </p:grpSpPr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</p:sp>
        <p:sp>
          <p:nvSpPr>
            <p:cNvPr name="TextBox 55" id="55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887049">
            <a:off x="1683706" y="1418827"/>
            <a:ext cx="8353044" cy="8229600"/>
          </a:xfrm>
          <a:custGeom>
            <a:avLst/>
            <a:gdLst/>
            <a:ahLst/>
            <a:cxnLst/>
            <a:rect r="r" b="b" t="t" l="l"/>
            <a:pathLst>
              <a:path h="8229600" w="8353044">
                <a:moveTo>
                  <a:pt x="0" y="0"/>
                </a:moveTo>
                <a:lnTo>
                  <a:pt x="8353044" y="0"/>
                </a:lnTo>
                <a:lnTo>
                  <a:pt x="835304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7831740" y="1028700"/>
            <a:ext cx="8353044" cy="8229600"/>
          </a:xfrm>
          <a:custGeom>
            <a:avLst/>
            <a:gdLst/>
            <a:ahLst/>
            <a:cxnLst/>
            <a:rect r="r" b="b" t="t" l="l"/>
            <a:pathLst>
              <a:path h="8229600" w="8353044">
                <a:moveTo>
                  <a:pt x="8353044" y="8229600"/>
                </a:moveTo>
                <a:lnTo>
                  <a:pt x="0" y="8229600"/>
                </a:lnTo>
                <a:lnTo>
                  <a:pt x="0" y="0"/>
                </a:lnTo>
                <a:lnTo>
                  <a:pt x="8353044" y="0"/>
                </a:lnTo>
                <a:lnTo>
                  <a:pt x="8353044" y="82296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112629" y="4226769"/>
            <a:ext cx="11543767" cy="2520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8999"/>
              </a:lnSpc>
            </a:pPr>
            <a:r>
              <a:rPr lang="en-US" sz="189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Thank You</a:t>
            </a:r>
          </a:p>
        </p:txBody>
      </p:sp>
      <p:sp>
        <p:nvSpPr>
          <p:cNvPr name="Freeform 5" id="5"/>
          <p:cNvSpPr/>
          <p:nvPr/>
        </p:nvSpPr>
        <p:spPr>
          <a:xfrm flipH="true" flipV="true" rot="-3650924">
            <a:off x="12496315" y="-121360"/>
            <a:ext cx="3801933" cy="6284187"/>
          </a:xfrm>
          <a:custGeom>
            <a:avLst/>
            <a:gdLst/>
            <a:ahLst/>
            <a:cxnLst/>
            <a:rect r="r" b="b" t="t" l="l"/>
            <a:pathLst>
              <a:path h="6284187" w="3801933">
                <a:moveTo>
                  <a:pt x="3801933" y="6284187"/>
                </a:moveTo>
                <a:lnTo>
                  <a:pt x="0" y="6284187"/>
                </a:lnTo>
                <a:lnTo>
                  <a:pt x="0" y="0"/>
                </a:lnTo>
                <a:lnTo>
                  <a:pt x="3801933" y="0"/>
                </a:lnTo>
                <a:lnTo>
                  <a:pt x="3801933" y="6284187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3633516">
            <a:off x="1771147" y="4162371"/>
            <a:ext cx="3801933" cy="6284187"/>
          </a:xfrm>
          <a:custGeom>
            <a:avLst/>
            <a:gdLst/>
            <a:ahLst/>
            <a:cxnLst/>
            <a:rect r="r" b="b" t="t" l="l"/>
            <a:pathLst>
              <a:path h="6284187" w="3801933">
                <a:moveTo>
                  <a:pt x="0" y="0"/>
                </a:moveTo>
                <a:lnTo>
                  <a:pt x="3801933" y="0"/>
                </a:lnTo>
                <a:lnTo>
                  <a:pt x="3801933" y="6284187"/>
                </a:lnTo>
                <a:lnTo>
                  <a:pt x="0" y="62841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3372116" y="1028700"/>
            <a:ext cx="2055114" cy="1893227"/>
          </a:xfrm>
          <a:custGeom>
            <a:avLst/>
            <a:gdLst/>
            <a:ahLst/>
            <a:cxnLst/>
            <a:rect r="r" b="b" t="t" l="l"/>
            <a:pathLst>
              <a:path h="1893227" w="2055114">
                <a:moveTo>
                  <a:pt x="0" y="0"/>
                </a:moveTo>
                <a:lnTo>
                  <a:pt x="2055115" y="0"/>
                </a:lnTo>
                <a:lnTo>
                  <a:pt x="2055115" y="1893227"/>
                </a:lnTo>
                <a:lnTo>
                  <a:pt x="0" y="18932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5292821" y="782304"/>
            <a:ext cx="1134812" cy="1045420"/>
          </a:xfrm>
          <a:custGeom>
            <a:avLst/>
            <a:gdLst/>
            <a:ahLst/>
            <a:cxnLst/>
            <a:rect r="r" b="b" t="t" l="l"/>
            <a:pathLst>
              <a:path h="1045420" w="1134812">
                <a:moveTo>
                  <a:pt x="0" y="0"/>
                </a:moveTo>
                <a:lnTo>
                  <a:pt x="1134813" y="0"/>
                </a:lnTo>
                <a:lnTo>
                  <a:pt x="1134813" y="1045420"/>
                </a:lnTo>
                <a:lnTo>
                  <a:pt x="0" y="10454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2342168" y="7365073"/>
            <a:ext cx="2055114" cy="1893227"/>
          </a:xfrm>
          <a:custGeom>
            <a:avLst/>
            <a:gdLst/>
            <a:ahLst/>
            <a:cxnLst/>
            <a:rect r="r" b="b" t="t" l="l"/>
            <a:pathLst>
              <a:path h="1893227" w="2055114">
                <a:moveTo>
                  <a:pt x="0" y="0"/>
                </a:moveTo>
                <a:lnTo>
                  <a:pt x="2055114" y="0"/>
                </a:lnTo>
                <a:lnTo>
                  <a:pt x="2055114" y="1893227"/>
                </a:lnTo>
                <a:lnTo>
                  <a:pt x="0" y="18932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1207355" y="8311686"/>
            <a:ext cx="1134812" cy="1045420"/>
          </a:xfrm>
          <a:custGeom>
            <a:avLst/>
            <a:gdLst/>
            <a:ahLst/>
            <a:cxnLst/>
            <a:rect r="r" b="b" t="t" l="l"/>
            <a:pathLst>
              <a:path h="1045420" w="1134812">
                <a:moveTo>
                  <a:pt x="0" y="0"/>
                </a:moveTo>
                <a:lnTo>
                  <a:pt x="1134813" y="0"/>
                </a:lnTo>
                <a:lnTo>
                  <a:pt x="1134813" y="1045420"/>
                </a:lnTo>
                <a:lnTo>
                  <a:pt x="0" y="10454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8640756" y="1364122"/>
            <a:ext cx="1006488" cy="927204"/>
          </a:xfrm>
          <a:custGeom>
            <a:avLst/>
            <a:gdLst/>
            <a:ahLst/>
            <a:cxnLst/>
            <a:rect r="r" b="b" t="t" l="l"/>
            <a:pathLst>
              <a:path h="927204" w="1006488">
                <a:moveTo>
                  <a:pt x="0" y="0"/>
                </a:moveTo>
                <a:lnTo>
                  <a:pt x="1006488" y="0"/>
                </a:lnTo>
                <a:lnTo>
                  <a:pt x="1006488" y="927204"/>
                </a:lnTo>
                <a:lnTo>
                  <a:pt x="0" y="9272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5756000" y="8311686"/>
            <a:ext cx="1343268" cy="1237455"/>
          </a:xfrm>
          <a:custGeom>
            <a:avLst/>
            <a:gdLst/>
            <a:ahLst/>
            <a:cxnLst/>
            <a:rect r="r" b="b" t="t" l="l"/>
            <a:pathLst>
              <a:path h="1237455" w="1343268">
                <a:moveTo>
                  <a:pt x="0" y="0"/>
                </a:moveTo>
                <a:lnTo>
                  <a:pt x="1343267" y="0"/>
                </a:lnTo>
                <a:lnTo>
                  <a:pt x="1343267" y="1237455"/>
                </a:lnTo>
                <a:lnTo>
                  <a:pt x="0" y="12374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1275993" y="883591"/>
            <a:ext cx="1324806" cy="1220447"/>
          </a:xfrm>
          <a:custGeom>
            <a:avLst/>
            <a:gdLst/>
            <a:ahLst/>
            <a:cxnLst/>
            <a:rect r="r" b="b" t="t" l="l"/>
            <a:pathLst>
              <a:path h="1220447" w="1324806">
                <a:moveTo>
                  <a:pt x="0" y="0"/>
                </a:moveTo>
                <a:lnTo>
                  <a:pt x="1324806" y="0"/>
                </a:lnTo>
                <a:lnTo>
                  <a:pt x="1324806" y="1220447"/>
                </a:lnTo>
                <a:lnTo>
                  <a:pt x="0" y="122044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DAG3LMpX618</dc:identifier>
  <dcterms:modified xsi:type="dcterms:W3CDTF">2011-08-01T06:04:30Z</dcterms:modified>
  <cp:revision>1</cp:revision>
  <dc:title>Types of Assessment Continued</dc:title>
</cp:coreProperties>
</file>