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66" r:id="rId3"/>
    <p:sldId id="280" r:id="rId4"/>
    <p:sldId id="277" r:id="rId5"/>
    <p:sldId id="298" r:id="rId6"/>
    <p:sldId id="307" r:id="rId7"/>
    <p:sldId id="274" r:id="rId8"/>
    <p:sldId id="297" r:id="rId9"/>
    <p:sldId id="294" r:id="rId10"/>
    <p:sldId id="291" r:id="rId11"/>
    <p:sldId id="293" r:id="rId12"/>
    <p:sldId id="299" r:id="rId13"/>
    <p:sldId id="282" r:id="rId14"/>
    <p:sldId id="278" r:id="rId15"/>
    <p:sldId id="276" r:id="rId16"/>
    <p:sldId id="300" r:id="rId17"/>
    <p:sldId id="259" r:id="rId18"/>
    <p:sldId id="29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53" autoAdjust="0"/>
  </p:normalViewPr>
  <p:slideViewPr>
    <p:cSldViewPr snapToGrid="0">
      <p:cViewPr varScale="1">
        <p:scale>
          <a:sx n="109" d="100"/>
          <a:sy n="109" d="100"/>
        </p:scale>
        <p:origin x="6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dirty="0"/>
              <a:t>Top Grossing 10 Horror</a:t>
            </a:r>
            <a:r>
              <a:rPr lang="en-GB" baseline="0" dirty="0"/>
              <a:t> Films 1970-2018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5.2449564443765627E-4"/>
          <c:y val="0.14503176368368509"/>
          <c:w val="0.95868139867707791"/>
          <c:h val="0.716464993262843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Money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IT (2017)</c:v>
                </c:pt>
                <c:pt idx="1">
                  <c:v>The Sixth Sense (1999)</c:v>
                </c:pt>
                <c:pt idx="2">
                  <c:v>Jaws (1975)</c:v>
                </c:pt>
                <c:pt idx="3">
                  <c:v>The Exorcist (1973)</c:v>
                </c:pt>
                <c:pt idx="4">
                  <c:v>Signs (2002)</c:v>
                </c:pt>
                <c:pt idx="5">
                  <c:v>Hannibal (2001)</c:v>
                </c:pt>
                <c:pt idx="6">
                  <c:v>Se7en (1995)</c:v>
                </c:pt>
                <c:pt idx="7">
                  <c:v>The Conjuring 2 (2016)</c:v>
                </c:pt>
                <c:pt idx="8">
                  <c:v>The conjuring (2013)</c:v>
                </c:pt>
                <c:pt idx="9">
                  <c:v>Van Helsing (2004)</c:v>
                </c:pt>
              </c:strCache>
            </c:strRef>
          </c:cat>
          <c:val>
            <c:numRef>
              <c:f>Sheet1!$B$2:$B$11</c:f>
              <c:numCache>
                <c:formatCode>[$$-409]#,##0.0</c:formatCode>
                <c:ptCount val="10"/>
                <c:pt idx="0">
                  <c:v>700.2</c:v>
                </c:pt>
                <c:pt idx="1">
                  <c:v>672.8</c:v>
                </c:pt>
                <c:pt idx="2">
                  <c:v>470.7</c:v>
                </c:pt>
                <c:pt idx="3">
                  <c:v>441.3</c:v>
                </c:pt>
                <c:pt idx="4">
                  <c:v>408.2</c:v>
                </c:pt>
                <c:pt idx="5">
                  <c:v>351.6</c:v>
                </c:pt>
                <c:pt idx="6">
                  <c:v>327.3</c:v>
                </c:pt>
                <c:pt idx="7">
                  <c:v>320.39999999999998</c:v>
                </c:pt>
                <c:pt idx="8">
                  <c:v>319.5</c:v>
                </c:pt>
                <c:pt idx="9">
                  <c:v>300.3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984-4FCE-808F-BB4736A947E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502537128"/>
        <c:axId val="502537520"/>
      </c:barChart>
      <c:catAx>
        <c:axId val="50253712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Horror Films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&quot;£&quot;#,##0.00" sourceLinked="0"/>
        <c:majorTickMark val="out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02537520"/>
        <c:crosses val="autoZero"/>
        <c:auto val="1"/>
        <c:lblAlgn val="ctr"/>
        <c:lblOffset val="100"/>
        <c:noMultiLvlLbl val="0"/>
      </c:catAx>
      <c:valAx>
        <c:axId val="502537520"/>
        <c:scaling>
          <c:orientation val="minMax"/>
          <c:max val="1000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aseline="0"/>
                  <a:t>($) Million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2.2259321090706734E-3"/>
              <c:y val="0.7279974329227655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in"/>
        <c:minorTickMark val="none"/>
        <c:tickLblPos val="nextTo"/>
        <c:spPr>
          <a:noFill/>
          <a:ln>
            <a:solidFill>
              <a:schemeClr val="accent1"/>
            </a:solidFill>
          </a:ln>
          <a:effectLst/>
        </c:spPr>
        <c:txPr>
          <a:bodyPr rot="0" spcFirstLastPara="1" vertOverflow="ellipsis" wrap="square" anchor="ctr" anchorCtr="0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0253712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0CD673-A497-4C51-BE70-F174A4DC4287}" type="doc">
      <dgm:prSet loTypeId="urn:microsoft.com/office/officeart/2005/8/layout/hProcess9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E0090E1-BABE-41D5-947F-041800DCC80A}">
      <dgm:prSet/>
      <dgm:spPr/>
      <dgm:t>
        <a:bodyPr/>
        <a:lstStyle/>
        <a:p>
          <a:r>
            <a:rPr lang="en-GB" dirty="0"/>
            <a:t>Main Audience (15 – 24)</a:t>
          </a:r>
          <a:endParaRPr lang="en-US" dirty="0"/>
        </a:p>
      </dgm:t>
    </dgm:pt>
    <dgm:pt modelId="{4AA79A77-ECC4-41C2-8D8A-6B61772E0E3B}" type="parTrans" cxnId="{EAF51728-B1F6-4265-A5CC-2F588059F6AB}">
      <dgm:prSet/>
      <dgm:spPr/>
      <dgm:t>
        <a:bodyPr/>
        <a:lstStyle/>
        <a:p>
          <a:endParaRPr lang="en-US"/>
        </a:p>
      </dgm:t>
    </dgm:pt>
    <dgm:pt modelId="{17AAFED5-DBA5-4AC9-9A2B-24954AC4834C}" type="sibTrans" cxnId="{EAF51728-B1F6-4265-A5CC-2F588059F6AB}">
      <dgm:prSet/>
      <dgm:spPr/>
      <dgm:t>
        <a:bodyPr/>
        <a:lstStyle/>
        <a:p>
          <a:endParaRPr lang="en-US"/>
        </a:p>
      </dgm:t>
    </dgm:pt>
    <dgm:pt modelId="{3CF3AC09-41C1-477F-8B46-7CD4A8D6E563}">
      <dgm:prSet/>
      <dgm:spPr/>
      <dgm:t>
        <a:bodyPr/>
        <a:lstStyle/>
        <a:p>
          <a:r>
            <a:rPr lang="en-GB" dirty="0"/>
            <a:t>Secondary Audience (Age 25 – 34)</a:t>
          </a:r>
          <a:endParaRPr lang="en-US" dirty="0"/>
        </a:p>
      </dgm:t>
    </dgm:pt>
    <dgm:pt modelId="{493DDB15-8F23-4017-8656-0CE0A205A0F5}" type="parTrans" cxnId="{345DB717-E316-48DB-A88B-984861B94048}">
      <dgm:prSet/>
      <dgm:spPr/>
      <dgm:t>
        <a:bodyPr/>
        <a:lstStyle/>
        <a:p>
          <a:endParaRPr lang="en-US"/>
        </a:p>
      </dgm:t>
    </dgm:pt>
    <dgm:pt modelId="{2B91A9C0-B5AC-47D9-964D-0864CEE2D671}" type="sibTrans" cxnId="{345DB717-E316-48DB-A88B-984861B94048}">
      <dgm:prSet/>
      <dgm:spPr/>
      <dgm:t>
        <a:bodyPr/>
        <a:lstStyle/>
        <a:p>
          <a:endParaRPr lang="en-US"/>
        </a:p>
      </dgm:t>
    </dgm:pt>
    <dgm:pt modelId="{1A58443E-FFC9-482E-8E1C-66A6D5188845}">
      <dgm:prSet/>
      <dgm:spPr/>
      <dgm:t>
        <a:bodyPr/>
        <a:lstStyle/>
        <a:p>
          <a:r>
            <a:rPr lang="en-GB" dirty="0"/>
            <a:t>Children</a:t>
          </a:r>
          <a:endParaRPr lang="en-US" dirty="0"/>
        </a:p>
      </dgm:t>
    </dgm:pt>
    <dgm:pt modelId="{B7D97070-91EB-4114-8412-0D9FB26A7059}" type="parTrans" cxnId="{CE882FAC-9DF7-41C1-92CA-B3F5CDCFE26B}">
      <dgm:prSet/>
      <dgm:spPr/>
      <dgm:t>
        <a:bodyPr/>
        <a:lstStyle/>
        <a:p>
          <a:endParaRPr lang="en-US"/>
        </a:p>
      </dgm:t>
    </dgm:pt>
    <dgm:pt modelId="{E0FBEE6A-8530-428E-874A-53AB9B4805AC}" type="sibTrans" cxnId="{CE882FAC-9DF7-41C1-92CA-B3F5CDCFE26B}">
      <dgm:prSet/>
      <dgm:spPr/>
      <dgm:t>
        <a:bodyPr/>
        <a:lstStyle/>
        <a:p>
          <a:endParaRPr lang="en-US"/>
        </a:p>
      </dgm:t>
    </dgm:pt>
    <dgm:pt modelId="{01454595-DB8F-4815-B2BE-3FF68E6B74A9}">
      <dgm:prSet/>
      <dgm:spPr/>
      <dgm:t>
        <a:bodyPr/>
        <a:lstStyle/>
        <a:p>
          <a:r>
            <a:rPr lang="en-US" dirty="0"/>
            <a:t>Parents</a:t>
          </a:r>
        </a:p>
      </dgm:t>
    </dgm:pt>
    <dgm:pt modelId="{8C30D1F7-DFB3-4E66-AB6D-6310C1C47844}" type="parTrans" cxnId="{247AB9FB-651C-4D3B-8251-5D5293C15314}">
      <dgm:prSet/>
      <dgm:spPr/>
      <dgm:t>
        <a:bodyPr/>
        <a:lstStyle/>
        <a:p>
          <a:endParaRPr lang="en-GB"/>
        </a:p>
      </dgm:t>
    </dgm:pt>
    <dgm:pt modelId="{3822B67E-FAF5-42C2-9A0B-3933F644F317}" type="sibTrans" cxnId="{247AB9FB-651C-4D3B-8251-5D5293C15314}">
      <dgm:prSet/>
      <dgm:spPr/>
      <dgm:t>
        <a:bodyPr/>
        <a:lstStyle/>
        <a:p>
          <a:endParaRPr lang="en-GB"/>
        </a:p>
      </dgm:t>
    </dgm:pt>
    <dgm:pt modelId="{33DCA842-F408-4395-97AD-39E6A36E4CE2}">
      <dgm:prSet/>
      <dgm:spPr/>
      <dgm:t>
        <a:bodyPr/>
        <a:lstStyle/>
        <a:p>
          <a:r>
            <a:rPr lang="en-GB" dirty="0"/>
            <a:t>Relate to most families, their complicated history or relationships. </a:t>
          </a:r>
          <a:endParaRPr lang="en-US" dirty="0"/>
        </a:p>
      </dgm:t>
    </dgm:pt>
    <dgm:pt modelId="{C8236BA5-4A99-4F9F-B9C1-8D8B5DB3D845}" type="parTrans" cxnId="{9000158B-6339-4E44-B3FA-4CA656E95E96}">
      <dgm:prSet/>
      <dgm:spPr/>
      <dgm:t>
        <a:bodyPr/>
        <a:lstStyle/>
        <a:p>
          <a:endParaRPr lang="en-GB"/>
        </a:p>
      </dgm:t>
    </dgm:pt>
    <dgm:pt modelId="{FABF26F9-B1F5-4099-A91C-4834062AFB8B}" type="sibTrans" cxnId="{9000158B-6339-4E44-B3FA-4CA656E95E96}">
      <dgm:prSet/>
      <dgm:spPr/>
      <dgm:t>
        <a:bodyPr/>
        <a:lstStyle/>
        <a:p>
          <a:endParaRPr lang="en-GB"/>
        </a:p>
      </dgm:t>
    </dgm:pt>
    <dgm:pt modelId="{49D8D350-136A-40D2-A82F-089EDE43D98B}" type="pres">
      <dgm:prSet presAssocID="{E00CD673-A497-4C51-BE70-F174A4DC4287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504C290-F8C9-4C62-B406-F6A4110376B5}" type="pres">
      <dgm:prSet presAssocID="{E00CD673-A497-4C51-BE70-F174A4DC4287}" presName="arrow" presStyleLbl="bgShp" presStyleIdx="0" presStyleCnt="1"/>
      <dgm:spPr/>
    </dgm:pt>
    <dgm:pt modelId="{D88FDA99-EDFB-4078-9D69-C5125ADDE2A0}" type="pres">
      <dgm:prSet presAssocID="{E00CD673-A497-4C51-BE70-F174A4DC4287}" presName="linearProcess" presStyleCnt="0"/>
      <dgm:spPr/>
    </dgm:pt>
    <dgm:pt modelId="{CD9AF4CD-2AE0-4C74-BE44-0F46FDCDFBA1}" type="pres">
      <dgm:prSet presAssocID="{AE0090E1-BABE-41D5-947F-041800DCC80A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1EF82A-8A66-45B7-84CF-7D4D5840CAC9}" type="pres">
      <dgm:prSet presAssocID="{17AAFED5-DBA5-4AC9-9A2B-24954AC4834C}" presName="sibTrans" presStyleCnt="0"/>
      <dgm:spPr/>
    </dgm:pt>
    <dgm:pt modelId="{827D91A5-3EC4-4142-8ECB-4B10E5DC322D}" type="pres">
      <dgm:prSet presAssocID="{3CF3AC09-41C1-477F-8B46-7CD4A8D6E563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0F415C-43F9-48FA-9EEF-CF75F9D70A6B}" type="pres">
      <dgm:prSet presAssocID="{2B91A9C0-B5AC-47D9-964D-0864CEE2D671}" presName="sibTrans" presStyleCnt="0"/>
      <dgm:spPr/>
    </dgm:pt>
    <dgm:pt modelId="{B64C3736-A8AD-4DA4-B14D-CDF054333F41}" type="pres">
      <dgm:prSet presAssocID="{01454595-DB8F-4815-B2BE-3FF68E6B74A9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FEB6EA-424C-41F3-B1B6-12F5336B7FAA}" type="pres">
      <dgm:prSet presAssocID="{3822B67E-FAF5-42C2-9A0B-3933F644F317}" presName="sibTrans" presStyleCnt="0"/>
      <dgm:spPr/>
    </dgm:pt>
    <dgm:pt modelId="{6128936A-2DC0-435D-890F-E51BDAC17D6D}" type="pres">
      <dgm:prSet presAssocID="{1A58443E-FFC9-482E-8E1C-66A6D5188845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DB722C-99D5-4BC3-BCDF-C5A16236364C}" type="pres">
      <dgm:prSet presAssocID="{E0FBEE6A-8530-428E-874A-53AB9B4805AC}" presName="sibTrans" presStyleCnt="0"/>
      <dgm:spPr/>
    </dgm:pt>
    <dgm:pt modelId="{C0B763F9-2C86-4A2F-A1EA-831313C6A5D2}" type="pres">
      <dgm:prSet presAssocID="{33DCA842-F408-4395-97AD-39E6A36E4CE2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5DB717-E316-48DB-A88B-984861B94048}" srcId="{E00CD673-A497-4C51-BE70-F174A4DC4287}" destId="{3CF3AC09-41C1-477F-8B46-7CD4A8D6E563}" srcOrd="1" destOrd="0" parTransId="{493DDB15-8F23-4017-8656-0CE0A205A0F5}" sibTransId="{2B91A9C0-B5AC-47D9-964D-0864CEE2D671}"/>
    <dgm:cxn modelId="{55F1260B-F0C6-4976-AF1A-669CF944B2D0}" type="presOf" srcId="{1A58443E-FFC9-482E-8E1C-66A6D5188845}" destId="{6128936A-2DC0-435D-890F-E51BDAC17D6D}" srcOrd="0" destOrd="0" presId="urn:microsoft.com/office/officeart/2005/8/layout/hProcess9"/>
    <dgm:cxn modelId="{EAF51728-B1F6-4265-A5CC-2F588059F6AB}" srcId="{E00CD673-A497-4C51-BE70-F174A4DC4287}" destId="{AE0090E1-BABE-41D5-947F-041800DCC80A}" srcOrd="0" destOrd="0" parTransId="{4AA79A77-ECC4-41C2-8D8A-6B61772E0E3B}" sibTransId="{17AAFED5-DBA5-4AC9-9A2B-24954AC4834C}"/>
    <dgm:cxn modelId="{CE882FAC-9DF7-41C1-92CA-B3F5CDCFE26B}" srcId="{E00CD673-A497-4C51-BE70-F174A4DC4287}" destId="{1A58443E-FFC9-482E-8E1C-66A6D5188845}" srcOrd="3" destOrd="0" parTransId="{B7D97070-91EB-4114-8412-0D9FB26A7059}" sibTransId="{E0FBEE6A-8530-428E-874A-53AB9B4805AC}"/>
    <dgm:cxn modelId="{C253BB63-336C-4CCF-BA98-72254F26EA84}" type="presOf" srcId="{AE0090E1-BABE-41D5-947F-041800DCC80A}" destId="{CD9AF4CD-2AE0-4C74-BE44-0F46FDCDFBA1}" srcOrd="0" destOrd="0" presId="urn:microsoft.com/office/officeart/2005/8/layout/hProcess9"/>
    <dgm:cxn modelId="{9000158B-6339-4E44-B3FA-4CA656E95E96}" srcId="{E00CD673-A497-4C51-BE70-F174A4DC4287}" destId="{33DCA842-F408-4395-97AD-39E6A36E4CE2}" srcOrd="4" destOrd="0" parTransId="{C8236BA5-4A99-4F9F-B9C1-8D8B5DB3D845}" sibTransId="{FABF26F9-B1F5-4099-A91C-4834062AFB8B}"/>
    <dgm:cxn modelId="{E334A445-3E98-449E-A075-1F05D120062F}" type="presOf" srcId="{3CF3AC09-41C1-477F-8B46-7CD4A8D6E563}" destId="{827D91A5-3EC4-4142-8ECB-4B10E5DC322D}" srcOrd="0" destOrd="0" presId="urn:microsoft.com/office/officeart/2005/8/layout/hProcess9"/>
    <dgm:cxn modelId="{CF115415-0819-4F22-8208-1518EB241A8F}" type="presOf" srcId="{33DCA842-F408-4395-97AD-39E6A36E4CE2}" destId="{C0B763F9-2C86-4A2F-A1EA-831313C6A5D2}" srcOrd="0" destOrd="0" presId="urn:microsoft.com/office/officeart/2005/8/layout/hProcess9"/>
    <dgm:cxn modelId="{10390A79-9495-4ABB-A3AE-EAFB89EA3E4B}" type="presOf" srcId="{E00CD673-A497-4C51-BE70-F174A4DC4287}" destId="{49D8D350-136A-40D2-A82F-089EDE43D98B}" srcOrd="0" destOrd="0" presId="urn:microsoft.com/office/officeart/2005/8/layout/hProcess9"/>
    <dgm:cxn modelId="{247AB9FB-651C-4D3B-8251-5D5293C15314}" srcId="{E00CD673-A497-4C51-BE70-F174A4DC4287}" destId="{01454595-DB8F-4815-B2BE-3FF68E6B74A9}" srcOrd="2" destOrd="0" parTransId="{8C30D1F7-DFB3-4E66-AB6D-6310C1C47844}" sibTransId="{3822B67E-FAF5-42C2-9A0B-3933F644F317}"/>
    <dgm:cxn modelId="{53AC72CA-CCC7-4986-9626-823198B1811F}" type="presOf" srcId="{01454595-DB8F-4815-B2BE-3FF68E6B74A9}" destId="{B64C3736-A8AD-4DA4-B14D-CDF054333F41}" srcOrd="0" destOrd="0" presId="urn:microsoft.com/office/officeart/2005/8/layout/hProcess9"/>
    <dgm:cxn modelId="{C7412A17-D878-4FC3-9E1D-C150076BD364}" type="presParOf" srcId="{49D8D350-136A-40D2-A82F-089EDE43D98B}" destId="{0504C290-F8C9-4C62-B406-F6A4110376B5}" srcOrd="0" destOrd="0" presId="urn:microsoft.com/office/officeart/2005/8/layout/hProcess9"/>
    <dgm:cxn modelId="{5118B124-3522-403C-9350-80D29315A30F}" type="presParOf" srcId="{49D8D350-136A-40D2-A82F-089EDE43D98B}" destId="{D88FDA99-EDFB-4078-9D69-C5125ADDE2A0}" srcOrd="1" destOrd="0" presId="urn:microsoft.com/office/officeart/2005/8/layout/hProcess9"/>
    <dgm:cxn modelId="{C9E75719-DA56-41C9-8108-1744470752C1}" type="presParOf" srcId="{D88FDA99-EDFB-4078-9D69-C5125ADDE2A0}" destId="{CD9AF4CD-2AE0-4C74-BE44-0F46FDCDFBA1}" srcOrd="0" destOrd="0" presId="urn:microsoft.com/office/officeart/2005/8/layout/hProcess9"/>
    <dgm:cxn modelId="{7A5F86C6-B0C0-474E-AC4C-C642D524633E}" type="presParOf" srcId="{D88FDA99-EDFB-4078-9D69-C5125ADDE2A0}" destId="{BF1EF82A-8A66-45B7-84CF-7D4D5840CAC9}" srcOrd="1" destOrd="0" presId="urn:microsoft.com/office/officeart/2005/8/layout/hProcess9"/>
    <dgm:cxn modelId="{B5A89809-4255-4730-BB01-E97F9CC7A728}" type="presParOf" srcId="{D88FDA99-EDFB-4078-9D69-C5125ADDE2A0}" destId="{827D91A5-3EC4-4142-8ECB-4B10E5DC322D}" srcOrd="2" destOrd="0" presId="urn:microsoft.com/office/officeart/2005/8/layout/hProcess9"/>
    <dgm:cxn modelId="{A18A1269-0BB1-43AA-819D-7C6C883F8C96}" type="presParOf" srcId="{D88FDA99-EDFB-4078-9D69-C5125ADDE2A0}" destId="{D50F415C-43F9-48FA-9EEF-CF75F9D70A6B}" srcOrd="3" destOrd="0" presId="urn:microsoft.com/office/officeart/2005/8/layout/hProcess9"/>
    <dgm:cxn modelId="{982FAE48-D5C3-411A-813A-EAE96D3B83A9}" type="presParOf" srcId="{D88FDA99-EDFB-4078-9D69-C5125ADDE2A0}" destId="{B64C3736-A8AD-4DA4-B14D-CDF054333F41}" srcOrd="4" destOrd="0" presId="urn:microsoft.com/office/officeart/2005/8/layout/hProcess9"/>
    <dgm:cxn modelId="{752A95E8-A311-433F-AA83-4A0B4C238C7F}" type="presParOf" srcId="{D88FDA99-EDFB-4078-9D69-C5125ADDE2A0}" destId="{AAFEB6EA-424C-41F3-B1B6-12F5336B7FAA}" srcOrd="5" destOrd="0" presId="urn:microsoft.com/office/officeart/2005/8/layout/hProcess9"/>
    <dgm:cxn modelId="{57F6F4E4-2EF7-4F75-8329-15D2C6B86930}" type="presParOf" srcId="{D88FDA99-EDFB-4078-9D69-C5125ADDE2A0}" destId="{6128936A-2DC0-435D-890F-E51BDAC17D6D}" srcOrd="6" destOrd="0" presId="urn:microsoft.com/office/officeart/2005/8/layout/hProcess9"/>
    <dgm:cxn modelId="{4EDE9A9F-BAC9-4E0E-A0F9-AC842E928001}" type="presParOf" srcId="{D88FDA99-EDFB-4078-9D69-C5125ADDE2A0}" destId="{38DB722C-99D5-4BC3-BCDF-C5A16236364C}" srcOrd="7" destOrd="0" presId="urn:microsoft.com/office/officeart/2005/8/layout/hProcess9"/>
    <dgm:cxn modelId="{392DCE55-7CA9-4F43-9BE3-AC123039C94A}" type="presParOf" srcId="{D88FDA99-EDFB-4078-9D69-C5125ADDE2A0}" destId="{C0B763F9-2C86-4A2F-A1EA-831313C6A5D2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04C290-F8C9-4C62-B406-F6A4110376B5}">
      <dsp:nvSpPr>
        <dsp:cNvPr id="0" name=""/>
        <dsp:cNvSpPr/>
      </dsp:nvSpPr>
      <dsp:spPr>
        <a:xfrm>
          <a:off x="812298" y="0"/>
          <a:ext cx="9206044" cy="3598863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AF4CD-2AE0-4C74-BE44-0F46FDCDFBA1}">
      <dsp:nvSpPr>
        <dsp:cNvPr id="0" name=""/>
        <dsp:cNvSpPr/>
      </dsp:nvSpPr>
      <dsp:spPr>
        <a:xfrm>
          <a:off x="4759" y="1079658"/>
          <a:ext cx="2080984" cy="14395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Main Audience (15 – 24)</a:t>
          </a:r>
          <a:endParaRPr lang="en-US" sz="1800" kern="1200" dirty="0"/>
        </a:p>
      </dsp:txBody>
      <dsp:txXfrm>
        <a:off x="75032" y="1149931"/>
        <a:ext cx="1940438" cy="1298999"/>
      </dsp:txXfrm>
    </dsp:sp>
    <dsp:sp modelId="{827D91A5-3EC4-4142-8ECB-4B10E5DC322D}">
      <dsp:nvSpPr>
        <dsp:cNvPr id="0" name=""/>
        <dsp:cNvSpPr/>
      </dsp:nvSpPr>
      <dsp:spPr>
        <a:xfrm>
          <a:off x="2189793" y="1079658"/>
          <a:ext cx="2080984" cy="1439545"/>
        </a:xfrm>
        <a:prstGeom prst="roundRect">
          <a:avLst/>
        </a:prstGeom>
        <a:solidFill>
          <a:schemeClr val="accent2">
            <a:hueOff val="-367258"/>
            <a:satOff val="-8124"/>
            <a:lumOff val="-1618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Secondary Audience (Age 25 – 34)</a:t>
          </a:r>
          <a:endParaRPr lang="en-US" sz="1800" kern="1200" dirty="0"/>
        </a:p>
      </dsp:txBody>
      <dsp:txXfrm>
        <a:off x="2260066" y="1149931"/>
        <a:ext cx="1940438" cy="1298999"/>
      </dsp:txXfrm>
    </dsp:sp>
    <dsp:sp modelId="{B64C3736-A8AD-4DA4-B14D-CDF054333F41}">
      <dsp:nvSpPr>
        <dsp:cNvPr id="0" name=""/>
        <dsp:cNvSpPr/>
      </dsp:nvSpPr>
      <dsp:spPr>
        <a:xfrm>
          <a:off x="4374828" y="1079658"/>
          <a:ext cx="2080984" cy="1439545"/>
        </a:xfrm>
        <a:prstGeom prst="roundRect">
          <a:avLst/>
        </a:prstGeom>
        <a:solidFill>
          <a:schemeClr val="accent2">
            <a:hueOff val="-734515"/>
            <a:satOff val="-16247"/>
            <a:lumOff val="-3235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Parents</a:t>
          </a:r>
        </a:p>
      </dsp:txBody>
      <dsp:txXfrm>
        <a:off x="4445101" y="1149931"/>
        <a:ext cx="1940438" cy="1298999"/>
      </dsp:txXfrm>
    </dsp:sp>
    <dsp:sp modelId="{6128936A-2DC0-435D-890F-E51BDAC17D6D}">
      <dsp:nvSpPr>
        <dsp:cNvPr id="0" name=""/>
        <dsp:cNvSpPr/>
      </dsp:nvSpPr>
      <dsp:spPr>
        <a:xfrm>
          <a:off x="6559862" y="1079658"/>
          <a:ext cx="2080984" cy="1439545"/>
        </a:xfrm>
        <a:prstGeom prst="roundRect">
          <a:avLst/>
        </a:prstGeom>
        <a:solidFill>
          <a:schemeClr val="accent2">
            <a:hueOff val="-1101773"/>
            <a:satOff val="-24371"/>
            <a:lumOff val="-4853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Children</a:t>
          </a:r>
          <a:endParaRPr lang="en-US" sz="1800" kern="1200" dirty="0"/>
        </a:p>
      </dsp:txBody>
      <dsp:txXfrm>
        <a:off x="6630135" y="1149931"/>
        <a:ext cx="1940438" cy="1298999"/>
      </dsp:txXfrm>
    </dsp:sp>
    <dsp:sp modelId="{C0B763F9-2C86-4A2F-A1EA-831313C6A5D2}">
      <dsp:nvSpPr>
        <dsp:cNvPr id="0" name=""/>
        <dsp:cNvSpPr/>
      </dsp:nvSpPr>
      <dsp:spPr>
        <a:xfrm>
          <a:off x="8744896" y="1079658"/>
          <a:ext cx="2080984" cy="1439545"/>
        </a:xfrm>
        <a:prstGeom prst="roundRect">
          <a:avLst/>
        </a:prstGeom>
        <a:solidFill>
          <a:schemeClr val="accent2">
            <a:hueOff val="-1469031"/>
            <a:satOff val="-32495"/>
            <a:lumOff val="-647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Relate to most families, their complicated history or relationships. </a:t>
          </a:r>
          <a:endParaRPr lang="en-US" sz="1800" kern="1200" dirty="0"/>
        </a:p>
      </dsp:txBody>
      <dsp:txXfrm>
        <a:off x="8815169" y="1149931"/>
        <a:ext cx="1940438" cy="12989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726C25-8103-4E99-8B1D-2738204CD505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89C0B-314B-4868-8167-A961722E80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27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889C0B-314B-4868-8167-A961722E809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36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116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05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66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39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0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877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290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44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65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268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446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6270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52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2593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400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22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58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81401-9D5A-4184-BF1E-FE8DA90D23AB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39349-110D-4245-85E5-4189EACD3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258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shade val="100000"/>
                <a:hueMod val="100000"/>
                <a:satMod val="110000"/>
                <a:lumMod val="79000"/>
                <a:lumOff val="21000"/>
              </a:schemeClr>
            </a:gs>
            <a:gs pos="100000">
              <a:schemeClr val="bg2">
                <a:shade val="78000"/>
                <a:hueMod val="44000"/>
                <a:satMod val="200000"/>
                <a:lumMod val="7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2445-4BC6-47C4-BBCD-448F3D7085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9094" y="2694209"/>
            <a:ext cx="8133812" cy="1291865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/>
              <a:t>Cellus</a:t>
            </a:r>
            <a:endParaRPr lang="en-GB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784898-F98F-471A-837D-23E1BE45F9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7369" y="3793727"/>
            <a:ext cx="8417262" cy="1055954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</a:rPr>
              <a:t>By </a:t>
            </a:r>
            <a:r>
              <a:rPr lang="en-GB" sz="2800" i="1" dirty="0">
                <a:solidFill>
                  <a:srgbClr val="FFFFFF"/>
                </a:solidFill>
              </a:rPr>
              <a:t>Sean Ferris</a:t>
            </a:r>
          </a:p>
        </p:txBody>
      </p:sp>
    </p:spTree>
    <p:extLst>
      <p:ext uri="{BB962C8B-B14F-4D97-AF65-F5344CB8AC3E}">
        <p14:creationId xmlns:p14="http://schemas.microsoft.com/office/powerpoint/2010/main" val="3957938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FDE32-E9EE-48F6-8BA0-86CAB06DA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91946"/>
            <a:ext cx="9905998" cy="790404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6F5B9-C757-4D42-934E-6F0201E32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306286"/>
            <a:ext cx="9905998" cy="536510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b="1" dirty="0"/>
              <a:t>Pilot Logline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A young man returns to his ancestral home in search of a father he left behind, only to discover a monster.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b="1" dirty="0"/>
              <a:t>Synopsis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After years apart, Max returns to his old home in search of his father, only to find the place a mess and disarray. He finds a mysterious hatch that he hasn’t seen before. Leading to an underground a laboratory.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b="1" dirty="0"/>
              <a:t>Genre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Action and Horror</a:t>
            </a:r>
          </a:p>
        </p:txBody>
      </p:sp>
    </p:spTree>
    <p:extLst>
      <p:ext uri="{BB962C8B-B14F-4D97-AF65-F5344CB8AC3E}">
        <p14:creationId xmlns:p14="http://schemas.microsoft.com/office/powerpoint/2010/main" val="246035594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1037" y="565252"/>
            <a:ext cx="9905998" cy="108599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Demographic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7B27091-09E2-4012-9FCB-19CEAE0580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899190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0411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100000"/>
                <a:hueMod val="100000"/>
                <a:satMod val="110000"/>
                <a:lumMod val="79000"/>
                <a:lumOff val="21000"/>
              </a:schemeClr>
            </a:gs>
            <a:gs pos="100000">
              <a:schemeClr val="bg2">
                <a:shade val="78000"/>
                <a:hueMod val="44000"/>
                <a:satMod val="200000"/>
                <a:lumMod val="70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1" y="194579"/>
            <a:ext cx="9905998" cy="765040"/>
          </a:xfrm>
        </p:spPr>
        <p:txBody>
          <a:bodyPr/>
          <a:lstStyle/>
          <a:p>
            <a:pPr algn="ctr"/>
            <a:r>
              <a:rPr lang="en-GB" dirty="0"/>
              <a:t>2D Animatic</a:t>
            </a:r>
          </a:p>
        </p:txBody>
      </p:sp>
      <p:pic>
        <p:nvPicPr>
          <p:cNvPr id="4" name="Current 2D Animatic">
            <a:hlinkClick r:id="" action="ppaction://media"/>
            <a:extLst>
              <a:ext uri="{FF2B5EF4-FFF2-40B4-BE49-F238E27FC236}">
                <a16:creationId xmlns:a16="http://schemas.microsoft.com/office/drawing/2014/main" id="{7FC4E7D1-8043-4E20-A298-DEDC2F0149B3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8618" y="1279104"/>
            <a:ext cx="8891588" cy="5001797"/>
          </a:xfrm>
        </p:spPr>
      </p:pic>
    </p:spTree>
    <p:extLst>
      <p:ext uri="{BB962C8B-B14F-4D97-AF65-F5344CB8AC3E}">
        <p14:creationId xmlns:p14="http://schemas.microsoft.com/office/powerpoint/2010/main" val="62772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9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100000"/>
                <a:hueMod val="100000"/>
                <a:satMod val="110000"/>
                <a:lumMod val="79000"/>
                <a:lumOff val="21000"/>
              </a:schemeClr>
            </a:gs>
            <a:gs pos="100000">
              <a:schemeClr val="bg2">
                <a:shade val="78000"/>
                <a:hueMod val="44000"/>
                <a:satMod val="200000"/>
                <a:lumMod val="70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6041" y="618518"/>
            <a:ext cx="3281003" cy="1478570"/>
          </a:xfrm>
        </p:spPr>
        <p:txBody>
          <a:bodyPr anchor="b">
            <a:normAutofit/>
          </a:bodyPr>
          <a:lstStyle/>
          <a:p>
            <a:r>
              <a:rPr lang="en-GB" sz="2800" dirty="0"/>
              <a:t>Characters</a:t>
            </a:r>
          </a:p>
        </p:txBody>
      </p:sp>
      <p:sp>
        <p:nvSpPr>
          <p:cNvPr id="62" name="Round Diagonal Corner Rectangle 11">
            <a:extLst>
              <a:ext uri="{FF2B5EF4-FFF2-40B4-BE49-F238E27FC236}">
                <a16:creationId xmlns:a16="http://schemas.microsoft.com/office/drawing/2014/main" id="{E704FA00-F5B1-4BF3-BFB2-F832D36702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F45C8C-6F99-43FD-A047-1768023D9D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3" r="67611" b="5001"/>
          <a:stretch/>
        </p:blipFill>
        <p:spPr>
          <a:xfrm>
            <a:off x="5024683" y="808056"/>
            <a:ext cx="2082583" cy="52343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4FAD0D-8739-4AC7-86DD-5634126A19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70" t="5683" r="58599" b="5916"/>
          <a:stretch/>
        </p:blipFill>
        <p:spPr>
          <a:xfrm>
            <a:off x="1426504" y="808057"/>
            <a:ext cx="1808489" cy="523439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84F843-EF17-46ED-963A-C95FBDCB8F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6041" y="2249487"/>
            <a:ext cx="3281004" cy="3541714"/>
          </a:xfrm>
        </p:spPr>
        <p:txBody>
          <a:bodyPr>
            <a:normAutofit/>
          </a:bodyPr>
          <a:lstStyle/>
          <a:p>
            <a:r>
              <a:rPr lang="en-US" sz="1800" dirty="0"/>
              <a:t>Max – College student, 18 years old</a:t>
            </a:r>
          </a:p>
          <a:p>
            <a:r>
              <a:rPr lang="en-US" sz="1800" dirty="0"/>
              <a:t>Theodore – The father who is turning into creature, mid-40s.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23833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6B922C-5BA7-4973-B12F-71A509E4BF1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6D34D8D-9EE9-4659-8C22-7551A95F96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5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7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53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EC372F-0489-4FE5-9B59-E273702DC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Character Style 3D</a:t>
            </a:r>
          </a:p>
        </p:txBody>
      </p:sp>
      <p:sp useBgFill="1">
        <p:nvSpPr>
          <p:cNvPr id="55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F22AA4-24A0-4252-9456-EEAAABA8E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617" y="1292955"/>
            <a:ext cx="3178638" cy="42666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FCF9F-F72B-43E0-8395-47923F8B6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8643" y="2249487"/>
            <a:ext cx="6188402" cy="35417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Comic Style - Toon Shader</a:t>
            </a:r>
          </a:p>
          <a:p>
            <a:r>
              <a:rPr lang="en-US" dirty="0">
                <a:solidFill>
                  <a:srgbClr val="FFFFFF"/>
                </a:solidFill>
              </a:rPr>
              <a:t>Stylized Characters</a:t>
            </a:r>
          </a:p>
          <a:p>
            <a:r>
              <a:rPr lang="en-US" dirty="0">
                <a:solidFill>
                  <a:srgbClr val="FFFFFF"/>
                </a:solidFill>
              </a:rPr>
              <a:t>Realistic Textures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9" name="Content Placeholder 2">
            <a:extLst>
              <a:ext uri="{FF2B5EF4-FFF2-40B4-BE49-F238E27FC236}">
                <a16:creationId xmlns:a16="http://schemas.microsoft.com/office/drawing/2014/main" id="{8AF9CEC0-2D76-47F1-8EFE-EF6B192917A4}"/>
              </a:ext>
            </a:extLst>
          </p:cNvPr>
          <p:cNvSpPr txBox="1">
            <a:spLocks/>
          </p:cNvSpPr>
          <p:nvPr/>
        </p:nvSpPr>
        <p:spPr>
          <a:xfrm>
            <a:off x="1982219" y="5475141"/>
            <a:ext cx="1327206" cy="555917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Toon Shader Example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918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704E369C-C843-4AA4-BC63-3928B5ECAD2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157" y="3429000"/>
            <a:ext cx="5432384" cy="331116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4005222-D3FB-4BF1-AA1C-B1CF533C84DC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456" y="3429000"/>
            <a:ext cx="5432384" cy="3311168"/>
          </a:xfrm>
          <a:prstGeom prst="rect">
            <a:avLst/>
          </a:prstGeom>
        </p:spPr>
      </p:pic>
      <p:pic>
        <p:nvPicPr>
          <p:cNvPr id="27" name="Content Placeholder 26">
            <a:extLst>
              <a:ext uri="{FF2B5EF4-FFF2-40B4-BE49-F238E27FC236}">
                <a16:creationId xmlns:a16="http://schemas.microsoft.com/office/drawing/2014/main" id="{DF36FD7F-ED4E-46B3-814B-3615D29393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648" y="117831"/>
            <a:ext cx="5212704" cy="3177268"/>
          </a:xfrm>
        </p:spPr>
      </p:pic>
    </p:spTree>
    <p:extLst>
      <p:ext uri="{BB962C8B-B14F-4D97-AF65-F5344CB8AC3E}">
        <p14:creationId xmlns:p14="http://schemas.microsoft.com/office/powerpoint/2010/main" val="965878156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100000"/>
                <a:hueMod val="100000"/>
                <a:satMod val="110000"/>
                <a:lumMod val="79000"/>
                <a:lumOff val="21000"/>
              </a:schemeClr>
            </a:gs>
            <a:gs pos="100000">
              <a:schemeClr val="bg2">
                <a:shade val="78000"/>
                <a:hueMod val="44000"/>
                <a:satMod val="200000"/>
                <a:lumMod val="70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Picture 2">
            <a:extLst>
              <a:ext uri="{FF2B5EF4-FFF2-40B4-BE49-F238E27FC236}">
                <a16:creationId xmlns:a16="http://schemas.microsoft.com/office/drawing/2014/main" id="{42A62C1E-C074-4B9F-A126-5A6EB809163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39" name="Group 238">
            <a:extLst>
              <a:ext uri="{FF2B5EF4-FFF2-40B4-BE49-F238E27FC236}">
                <a16:creationId xmlns:a16="http://schemas.microsoft.com/office/drawing/2014/main" id="{AFAAC72B-1468-4A61-818C-9D6740A34B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240" name="Rectangle 5">
              <a:extLst>
                <a:ext uri="{FF2B5EF4-FFF2-40B4-BE49-F238E27FC236}">
                  <a16:creationId xmlns:a16="http://schemas.microsoft.com/office/drawing/2014/main" id="{DE7BA23F-CC7D-4F24-AA5D-87499F59820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41" name="Freeform 6">
              <a:extLst>
                <a:ext uri="{FF2B5EF4-FFF2-40B4-BE49-F238E27FC236}">
                  <a16:creationId xmlns:a16="http://schemas.microsoft.com/office/drawing/2014/main" id="{01DA9AA6-9ED7-44A9-B89A-11D0F25AE2C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2" name="Freeform 7">
              <a:extLst>
                <a:ext uri="{FF2B5EF4-FFF2-40B4-BE49-F238E27FC236}">
                  <a16:creationId xmlns:a16="http://schemas.microsoft.com/office/drawing/2014/main" id="{A01F0F80-5D96-4187-B1CF-7B7431005C0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3" name="Rectangle 8">
              <a:extLst>
                <a:ext uri="{FF2B5EF4-FFF2-40B4-BE49-F238E27FC236}">
                  <a16:creationId xmlns:a16="http://schemas.microsoft.com/office/drawing/2014/main" id="{91BC74D8-180D-4752-8DB9-505286F1A3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44" name="Freeform 9">
              <a:extLst>
                <a:ext uri="{FF2B5EF4-FFF2-40B4-BE49-F238E27FC236}">
                  <a16:creationId xmlns:a16="http://schemas.microsoft.com/office/drawing/2014/main" id="{2BE69DAC-23FF-40E7-85CE-FBD085B37C6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5" name="Freeform 10">
              <a:extLst>
                <a:ext uri="{FF2B5EF4-FFF2-40B4-BE49-F238E27FC236}">
                  <a16:creationId xmlns:a16="http://schemas.microsoft.com/office/drawing/2014/main" id="{382513DE-28E5-4321-8AD8-DFF9A5D8825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6" name="Freeform 11">
              <a:extLst>
                <a:ext uri="{FF2B5EF4-FFF2-40B4-BE49-F238E27FC236}">
                  <a16:creationId xmlns:a16="http://schemas.microsoft.com/office/drawing/2014/main" id="{AB55DF4F-428E-4489-BE27-8176420436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7" name="Freeform 12">
              <a:extLst>
                <a:ext uri="{FF2B5EF4-FFF2-40B4-BE49-F238E27FC236}">
                  <a16:creationId xmlns:a16="http://schemas.microsoft.com/office/drawing/2014/main" id="{1B7FA976-0B14-4F79-8941-DE4DBC02144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8" name="Freeform 13">
              <a:extLst>
                <a:ext uri="{FF2B5EF4-FFF2-40B4-BE49-F238E27FC236}">
                  <a16:creationId xmlns:a16="http://schemas.microsoft.com/office/drawing/2014/main" id="{CEFDC5BE-6BCF-4416-9519-1BD9689B73F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9" name="Freeform 14">
              <a:extLst>
                <a:ext uri="{FF2B5EF4-FFF2-40B4-BE49-F238E27FC236}">
                  <a16:creationId xmlns:a16="http://schemas.microsoft.com/office/drawing/2014/main" id="{FDB8EB04-E349-4D57-BBB2-92BFE445021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0" name="Freeform 15">
              <a:extLst>
                <a:ext uri="{FF2B5EF4-FFF2-40B4-BE49-F238E27FC236}">
                  <a16:creationId xmlns:a16="http://schemas.microsoft.com/office/drawing/2014/main" id="{7D4FB99B-8938-4DEB-A48C-3BE646BA62A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1" name="Freeform 16">
              <a:extLst>
                <a:ext uri="{FF2B5EF4-FFF2-40B4-BE49-F238E27FC236}">
                  <a16:creationId xmlns:a16="http://schemas.microsoft.com/office/drawing/2014/main" id="{668F5E6F-41A9-43EC-993A-5521B263DD5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2" name="Freeform 17">
              <a:extLst>
                <a:ext uri="{FF2B5EF4-FFF2-40B4-BE49-F238E27FC236}">
                  <a16:creationId xmlns:a16="http://schemas.microsoft.com/office/drawing/2014/main" id="{5A1F62AA-D053-4902-92FF-68F46F1AE6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3" name="Freeform 18">
              <a:extLst>
                <a:ext uri="{FF2B5EF4-FFF2-40B4-BE49-F238E27FC236}">
                  <a16:creationId xmlns:a16="http://schemas.microsoft.com/office/drawing/2014/main" id="{54B35167-8C7F-4B4F-8237-6D71249CAF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4" name="Freeform 19">
              <a:extLst>
                <a:ext uri="{FF2B5EF4-FFF2-40B4-BE49-F238E27FC236}">
                  <a16:creationId xmlns:a16="http://schemas.microsoft.com/office/drawing/2014/main" id="{5E227694-C57C-4F1D-AF07-8D0EC3F68B8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5" name="Freeform 20">
              <a:extLst>
                <a:ext uri="{FF2B5EF4-FFF2-40B4-BE49-F238E27FC236}">
                  <a16:creationId xmlns:a16="http://schemas.microsoft.com/office/drawing/2014/main" id="{5839C01B-00BF-4880-B3D7-88C84DD1AF2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6" name="Freeform 21">
              <a:extLst>
                <a:ext uri="{FF2B5EF4-FFF2-40B4-BE49-F238E27FC236}">
                  <a16:creationId xmlns:a16="http://schemas.microsoft.com/office/drawing/2014/main" id="{66C6C7C1-7ACD-4545-BA06-5379AA3CCF7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7" name="Freeform 22">
              <a:extLst>
                <a:ext uri="{FF2B5EF4-FFF2-40B4-BE49-F238E27FC236}">
                  <a16:creationId xmlns:a16="http://schemas.microsoft.com/office/drawing/2014/main" id="{28491955-6EBA-4E18-A945-B932BF04045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8" name="Freeform 23">
              <a:extLst>
                <a:ext uri="{FF2B5EF4-FFF2-40B4-BE49-F238E27FC236}">
                  <a16:creationId xmlns:a16="http://schemas.microsoft.com/office/drawing/2014/main" id="{75E5F549-BC29-4753-AFF3-51A22F9530C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9" name="Freeform 24">
              <a:extLst>
                <a:ext uri="{FF2B5EF4-FFF2-40B4-BE49-F238E27FC236}">
                  <a16:creationId xmlns:a16="http://schemas.microsoft.com/office/drawing/2014/main" id="{843F9AF2-0061-417E-A0DD-D7C445484E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0" name="Freeform 25">
              <a:extLst>
                <a:ext uri="{FF2B5EF4-FFF2-40B4-BE49-F238E27FC236}">
                  <a16:creationId xmlns:a16="http://schemas.microsoft.com/office/drawing/2014/main" id="{441782E9-AB6A-4CF3-9891-3296C9F46DC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1" name="Freeform 26">
              <a:extLst>
                <a:ext uri="{FF2B5EF4-FFF2-40B4-BE49-F238E27FC236}">
                  <a16:creationId xmlns:a16="http://schemas.microsoft.com/office/drawing/2014/main" id="{0011C945-E97D-4B05-AEF3-C4B7E14C1A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2" name="Freeform 27">
              <a:extLst>
                <a:ext uri="{FF2B5EF4-FFF2-40B4-BE49-F238E27FC236}">
                  <a16:creationId xmlns:a16="http://schemas.microsoft.com/office/drawing/2014/main" id="{E027A564-E1CF-4BD2-B2A3-05DFEA1D95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3" name="Freeform 28">
              <a:extLst>
                <a:ext uri="{FF2B5EF4-FFF2-40B4-BE49-F238E27FC236}">
                  <a16:creationId xmlns:a16="http://schemas.microsoft.com/office/drawing/2014/main" id="{3EDB7B30-4D98-4873-83A0-409BFA72526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4" name="Freeform 29">
              <a:extLst>
                <a:ext uri="{FF2B5EF4-FFF2-40B4-BE49-F238E27FC236}">
                  <a16:creationId xmlns:a16="http://schemas.microsoft.com/office/drawing/2014/main" id="{5213EC14-8315-452D-8459-3D37691A388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5" name="Freeform 30">
              <a:extLst>
                <a:ext uri="{FF2B5EF4-FFF2-40B4-BE49-F238E27FC236}">
                  <a16:creationId xmlns:a16="http://schemas.microsoft.com/office/drawing/2014/main" id="{9A398B2F-C37F-4EEA-A23D-51B55F600DE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6" name="Freeform 31">
              <a:extLst>
                <a:ext uri="{FF2B5EF4-FFF2-40B4-BE49-F238E27FC236}">
                  <a16:creationId xmlns:a16="http://schemas.microsoft.com/office/drawing/2014/main" id="{FA8C1A2E-3302-4D50-BE7D-4A4BDD25E5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7" name="Freeform 32">
              <a:extLst>
                <a:ext uri="{FF2B5EF4-FFF2-40B4-BE49-F238E27FC236}">
                  <a16:creationId xmlns:a16="http://schemas.microsoft.com/office/drawing/2014/main" id="{2B777039-FD88-4624-86A1-2466E07CBC7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8" name="Rectangle 33">
              <a:extLst>
                <a:ext uri="{FF2B5EF4-FFF2-40B4-BE49-F238E27FC236}">
                  <a16:creationId xmlns:a16="http://schemas.microsoft.com/office/drawing/2014/main" id="{F5BBAC42-91EE-4166-AE92-D9B8E93A657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69" name="Freeform 34">
              <a:extLst>
                <a:ext uri="{FF2B5EF4-FFF2-40B4-BE49-F238E27FC236}">
                  <a16:creationId xmlns:a16="http://schemas.microsoft.com/office/drawing/2014/main" id="{C4F2A499-1D75-4098-A69A-46F1BBCDED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0" name="Freeform 35">
              <a:extLst>
                <a:ext uri="{FF2B5EF4-FFF2-40B4-BE49-F238E27FC236}">
                  <a16:creationId xmlns:a16="http://schemas.microsoft.com/office/drawing/2014/main" id="{BEC3B11A-8CD5-49CE-B430-62523671C4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1" name="Freeform 36">
              <a:extLst>
                <a:ext uri="{FF2B5EF4-FFF2-40B4-BE49-F238E27FC236}">
                  <a16:creationId xmlns:a16="http://schemas.microsoft.com/office/drawing/2014/main" id="{6DF23043-CE13-4BD7-A5B1-160E54D265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2" name="Freeform 37">
              <a:extLst>
                <a:ext uri="{FF2B5EF4-FFF2-40B4-BE49-F238E27FC236}">
                  <a16:creationId xmlns:a16="http://schemas.microsoft.com/office/drawing/2014/main" id="{855D1673-334D-4ADA-B7A4-3A93ABA0F48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3" name="Freeform 38">
              <a:extLst>
                <a:ext uri="{FF2B5EF4-FFF2-40B4-BE49-F238E27FC236}">
                  <a16:creationId xmlns:a16="http://schemas.microsoft.com/office/drawing/2014/main" id="{A0540102-6F39-4192-B853-36A8304CAEF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4" name="Freeform 39">
              <a:extLst>
                <a:ext uri="{FF2B5EF4-FFF2-40B4-BE49-F238E27FC236}">
                  <a16:creationId xmlns:a16="http://schemas.microsoft.com/office/drawing/2014/main" id="{FE7B2F63-B5E0-457B-8BDA-296AF0D6DFA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5" name="Freeform 40">
              <a:extLst>
                <a:ext uri="{FF2B5EF4-FFF2-40B4-BE49-F238E27FC236}">
                  <a16:creationId xmlns:a16="http://schemas.microsoft.com/office/drawing/2014/main" id="{8AE74BF9-DD70-4138-AEA2-9E92FA54C3C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6" name="Freeform 41">
              <a:extLst>
                <a:ext uri="{FF2B5EF4-FFF2-40B4-BE49-F238E27FC236}">
                  <a16:creationId xmlns:a16="http://schemas.microsoft.com/office/drawing/2014/main" id="{D57F9876-DDD6-4CDB-8CA3-3111229CB2D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7" name="Freeform 42">
              <a:extLst>
                <a:ext uri="{FF2B5EF4-FFF2-40B4-BE49-F238E27FC236}">
                  <a16:creationId xmlns:a16="http://schemas.microsoft.com/office/drawing/2014/main" id="{D47958BA-B87B-43D9-B93E-988D8F20601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8" name="Freeform 43">
              <a:extLst>
                <a:ext uri="{FF2B5EF4-FFF2-40B4-BE49-F238E27FC236}">
                  <a16:creationId xmlns:a16="http://schemas.microsoft.com/office/drawing/2014/main" id="{6803A143-4A93-479A-859F-BC981C5E75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9" name="Freeform 44">
              <a:extLst>
                <a:ext uri="{FF2B5EF4-FFF2-40B4-BE49-F238E27FC236}">
                  <a16:creationId xmlns:a16="http://schemas.microsoft.com/office/drawing/2014/main" id="{5CC5C31E-616F-4351-944F-550BD278E46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0" name="Rectangle 45">
              <a:extLst>
                <a:ext uri="{FF2B5EF4-FFF2-40B4-BE49-F238E27FC236}">
                  <a16:creationId xmlns:a16="http://schemas.microsoft.com/office/drawing/2014/main" id="{E8BB0EFF-C194-4679-AEC8-C6FADD255AB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1" name="Freeform 46">
              <a:extLst>
                <a:ext uri="{FF2B5EF4-FFF2-40B4-BE49-F238E27FC236}">
                  <a16:creationId xmlns:a16="http://schemas.microsoft.com/office/drawing/2014/main" id="{5C5DCB57-D4AE-4565-AC0D-3CADFE7FD15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2" name="Freeform 47">
              <a:extLst>
                <a:ext uri="{FF2B5EF4-FFF2-40B4-BE49-F238E27FC236}">
                  <a16:creationId xmlns:a16="http://schemas.microsoft.com/office/drawing/2014/main" id="{93D5FBB1-89CF-4233-BE4A-80A60AA2287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3" name="Freeform 48">
              <a:extLst>
                <a:ext uri="{FF2B5EF4-FFF2-40B4-BE49-F238E27FC236}">
                  <a16:creationId xmlns:a16="http://schemas.microsoft.com/office/drawing/2014/main" id="{159AEC9A-0D77-41B5-847A-9DC41199E2E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4" name="Freeform 49">
              <a:extLst>
                <a:ext uri="{FF2B5EF4-FFF2-40B4-BE49-F238E27FC236}">
                  <a16:creationId xmlns:a16="http://schemas.microsoft.com/office/drawing/2014/main" id="{ED3F4044-CEFD-495A-8475-FC1A31C7CA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5" name="Freeform 50">
              <a:extLst>
                <a:ext uri="{FF2B5EF4-FFF2-40B4-BE49-F238E27FC236}">
                  <a16:creationId xmlns:a16="http://schemas.microsoft.com/office/drawing/2014/main" id="{F757E84F-F23F-433B-AFFC-2458F79580F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6" name="Freeform 51">
              <a:extLst>
                <a:ext uri="{FF2B5EF4-FFF2-40B4-BE49-F238E27FC236}">
                  <a16:creationId xmlns:a16="http://schemas.microsoft.com/office/drawing/2014/main" id="{B5299AC1-77AA-4E3B-9906-E74667C2F6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7" name="Freeform 52">
              <a:extLst>
                <a:ext uri="{FF2B5EF4-FFF2-40B4-BE49-F238E27FC236}">
                  <a16:creationId xmlns:a16="http://schemas.microsoft.com/office/drawing/2014/main" id="{04ACF07A-AC80-4798-80C1-12A20694615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8" name="Freeform 53">
              <a:extLst>
                <a:ext uri="{FF2B5EF4-FFF2-40B4-BE49-F238E27FC236}">
                  <a16:creationId xmlns:a16="http://schemas.microsoft.com/office/drawing/2014/main" id="{26021A8B-6608-47E6-BCA3-604B36A79DA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9" name="Freeform 54">
              <a:extLst>
                <a:ext uri="{FF2B5EF4-FFF2-40B4-BE49-F238E27FC236}">
                  <a16:creationId xmlns:a16="http://schemas.microsoft.com/office/drawing/2014/main" id="{304A353F-3DAA-4EAF-B03C-894303825D7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0" name="Freeform 55">
              <a:extLst>
                <a:ext uri="{FF2B5EF4-FFF2-40B4-BE49-F238E27FC236}">
                  <a16:creationId xmlns:a16="http://schemas.microsoft.com/office/drawing/2014/main" id="{41725314-ECC6-43BA-942E-59B57436D9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1" name="Freeform 56">
              <a:extLst>
                <a:ext uri="{FF2B5EF4-FFF2-40B4-BE49-F238E27FC236}">
                  <a16:creationId xmlns:a16="http://schemas.microsoft.com/office/drawing/2014/main" id="{6D630F64-A97A-4544-9770-C7A59B0413B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2" name="Freeform 57">
              <a:extLst>
                <a:ext uri="{FF2B5EF4-FFF2-40B4-BE49-F238E27FC236}">
                  <a16:creationId xmlns:a16="http://schemas.microsoft.com/office/drawing/2014/main" id="{409BC0A2-5953-4975-BDAA-05BC3002DD9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3" name="Freeform 58">
              <a:extLst>
                <a:ext uri="{FF2B5EF4-FFF2-40B4-BE49-F238E27FC236}">
                  <a16:creationId xmlns:a16="http://schemas.microsoft.com/office/drawing/2014/main" id="{BD1C4CCF-2F20-4FC7-B197-1C6478471A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295" name="Group 294">
            <a:extLst>
              <a:ext uri="{FF2B5EF4-FFF2-40B4-BE49-F238E27FC236}">
                <a16:creationId xmlns:a16="http://schemas.microsoft.com/office/drawing/2014/main" id="{FB29BF4C-3201-4DCE-BAC6-17079E55CAF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296" name="Rectangle 295">
              <a:extLst>
                <a:ext uri="{FF2B5EF4-FFF2-40B4-BE49-F238E27FC236}">
                  <a16:creationId xmlns:a16="http://schemas.microsoft.com/office/drawing/2014/main" id="{EBE9BAAA-813B-4263-A769-9A18CC3EF60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97" name="Picture 2">
              <a:extLst>
                <a:ext uri="{FF2B5EF4-FFF2-40B4-BE49-F238E27FC236}">
                  <a16:creationId xmlns:a16="http://schemas.microsoft.com/office/drawing/2014/main" id="{3ACBA94D-D6AE-4900-9AC3-48A50642E21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Content Placeholder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8" r="27335" b="2"/>
          <a:stretch/>
        </p:blipFill>
        <p:spPr>
          <a:xfrm>
            <a:off x="-5597" y="1"/>
            <a:ext cx="4663440" cy="3427413"/>
          </a:xfrm>
          <a:custGeom>
            <a:avLst/>
            <a:gdLst>
              <a:gd name="connsiteX0" fmla="*/ 0 w 7558541"/>
              <a:gd name="connsiteY0" fmla="*/ 0 h 3427413"/>
              <a:gd name="connsiteX1" fmla="*/ 7558541 w 7558541"/>
              <a:gd name="connsiteY1" fmla="*/ 0 h 3427413"/>
              <a:gd name="connsiteX2" fmla="*/ 7558541 w 7558541"/>
              <a:gd name="connsiteY2" fmla="*/ 3427413 h 3427413"/>
              <a:gd name="connsiteX3" fmla="*/ 0 w 7558541"/>
              <a:gd name="connsiteY3" fmla="*/ 3427413 h 3427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grpSp>
        <p:nvGrpSpPr>
          <p:cNvPr id="299" name="Group 298">
            <a:extLst>
              <a:ext uri="{FF2B5EF4-FFF2-40B4-BE49-F238E27FC236}">
                <a16:creationId xmlns:a16="http://schemas.microsoft.com/office/drawing/2014/main" id="{0AB4BB4A-018B-4381-B851-17527C32970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6726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300" name="Rectangle 5">
              <a:extLst>
                <a:ext uri="{FF2B5EF4-FFF2-40B4-BE49-F238E27FC236}">
                  <a16:creationId xmlns:a16="http://schemas.microsoft.com/office/drawing/2014/main" id="{146317B5-2D24-40C2-AE3B-BFF818EFC6A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1" name="Freeform 6">
              <a:extLst>
                <a:ext uri="{FF2B5EF4-FFF2-40B4-BE49-F238E27FC236}">
                  <a16:creationId xmlns:a16="http://schemas.microsoft.com/office/drawing/2014/main" id="{4C4E189A-8D0D-48AD-ACDE-388ED7A0AA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2" name="Freeform 7">
              <a:extLst>
                <a:ext uri="{FF2B5EF4-FFF2-40B4-BE49-F238E27FC236}">
                  <a16:creationId xmlns:a16="http://schemas.microsoft.com/office/drawing/2014/main" id="{392EF9EF-44FA-47E1-85DF-1971F00130A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3" name="Rectangle 8">
              <a:extLst>
                <a:ext uri="{FF2B5EF4-FFF2-40B4-BE49-F238E27FC236}">
                  <a16:creationId xmlns:a16="http://schemas.microsoft.com/office/drawing/2014/main" id="{3952CDDA-8587-4874-A6C7-D1E14F74748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4" name="Freeform 9">
              <a:extLst>
                <a:ext uri="{FF2B5EF4-FFF2-40B4-BE49-F238E27FC236}">
                  <a16:creationId xmlns:a16="http://schemas.microsoft.com/office/drawing/2014/main" id="{08BDD4D8-2B11-48BF-9AC1-97C272F7A24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5" name="Freeform 10">
              <a:extLst>
                <a:ext uri="{FF2B5EF4-FFF2-40B4-BE49-F238E27FC236}">
                  <a16:creationId xmlns:a16="http://schemas.microsoft.com/office/drawing/2014/main" id="{0475C641-E19A-4EE6-BFC1-E128074489F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6" name="Freeform 11">
              <a:extLst>
                <a:ext uri="{FF2B5EF4-FFF2-40B4-BE49-F238E27FC236}">
                  <a16:creationId xmlns:a16="http://schemas.microsoft.com/office/drawing/2014/main" id="{488A9F7D-29B5-434F-A322-E383C2C305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7" name="Freeform 12">
              <a:extLst>
                <a:ext uri="{FF2B5EF4-FFF2-40B4-BE49-F238E27FC236}">
                  <a16:creationId xmlns:a16="http://schemas.microsoft.com/office/drawing/2014/main" id="{2D52CE94-617B-40CD-834F-CEB8A23D1C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8" name="Freeform 13">
              <a:extLst>
                <a:ext uri="{FF2B5EF4-FFF2-40B4-BE49-F238E27FC236}">
                  <a16:creationId xmlns:a16="http://schemas.microsoft.com/office/drawing/2014/main" id="{8BDC9DA3-C262-4DC6-A299-38F67272202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9" name="Freeform 14">
              <a:extLst>
                <a:ext uri="{FF2B5EF4-FFF2-40B4-BE49-F238E27FC236}">
                  <a16:creationId xmlns:a16="http://schemas.microsoft.com/office/drawing/2014/main" id="{87C0A5C0-7727-466E-ADB0-1516665C461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0" name="Freeform 15">
              <a:extLst>
                <a:ext uri="{FF2B5EF4-FFF2-40B4-BE49-F238E27FC236}">
                  <a16:creationId xmlns:a16="http://schemas.microsoft.com/office/drawing/2014/main" id="{705714E7-F9D7-48AB-98C1-E431CAC9D73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1" name="Freeform 16">
              <a:extLst>
                <a:ext uri="{FF2B5EF4-FFF2-40B4-BE49-F238E27FC236}">
                  <a16:creationId xmlns:a16="http://schemas.microsoft.com/office/drawing/2014/main" id="{CDCACE1B-0215-494F-B1D3-05E40DF56B3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2" name="Freeform 17">
              <a:extLst>
                <a:ext uri="{FF2B5EF4-FFF2-40B4-BE49-F238E27FC236}">
                  <a16:creationId xmlns:a16="http://schemas.microsoft.com/office/drawing/2014/main" id="{92181E2A-A7AA-40BF-8E78-C666C4792BC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3" name="Freeform 18">
              <a:extLst>
                <a:ext uri="{FF2B5EF4-FFF2-40B4-BE49-F238E27FC236}">
                  <a16:creationId xmlns:a16="http://schemas.microsoft.com/office/drawing/2014/main" id="{BE1EC7B7-B6D0-4288-9AAA-E7DD25D4252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4" name="Freeform 19">
              <a:extLst>
                <a:ext uri="{FF2B5EF4-FFF2-40B4-BE49-F238E27FC236}">
                  <a16:creationId xmlns:a16="http://schemas.microsoft.com/office/drawing/2014/main" id="{46616CF3-CE6D-48D5-8A9E-306D7CD001D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5" name="Freeform 20">
              <a:extLst>
                <a:ext uri="{FF2B5EF4-FFF2-40B4-BE49-F238E27FC236}">
                  <a16:creationId xmlns:a16="http://schemas.microsoft.com/office/drawing/2014/main" id="{90127DA0-69B2-4F2D-B4CB-CBBC25D688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6" name="Freeform 21">
              <a:extLst>
                <a:ext uri="{FF2B5EF4-FFF2-40B4-BE49-F238E27FC236}">
                  <a16:creationId xmlns:a16="http://schemas.microsoft.com/office/drawing/2014/main" id="{1531DA6B-98D5-4E2E-A29D-AD563E8C40A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7" name="Freeform 22">
              <a:extLst>
                <a:ext uri="{FF2B5EF4-FFF2-40B4-BE49-F238E27FC236}">
                  <a16:creationId xmlns:a16="http://schemas.microsoft.com/office/drawing/2014/main" id="{1CFCA1C0-69D5-44B3-89DA-92BC7534555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8" name="Freeform 23">
              <a:extLst>
                <a:ext uri="{FF2B5EF4-FFF2-40B4-BE49-F238E27FC236}">
                  <a16:creationId xmlns:a16="http://schemas.microsoft.com/office/drawing/2014/main" id="{DEEBEA82-3B81-4D9A-B03F-5BD7C619B2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9" name="Freeform 24">
              <a:extLst>
                <a:ext uri="{FF2B5EF4-FFF2-40B4-BE49-F238E27FC236}">
                  <a16:creationId xmlns:a16="http://schemas.microsoft.com/office/drawing/2014/main" id="{3223D2FB-D948-4B48-AF43-A3D0CDE42F8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0" name="Freeform 25">
              <a:extLst>
                <a:ext uri="{FF2B5EF4-FFF2-40B4-BE49-F238E27FC236}">
                  <a16:creationId xmlns:a16="http://schemas.microsoft.com/office/drawing/2014/main" id="{83A19B7D-913B-4C60-AAE4-909975D4658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1" name="Freeform 26">
              <a:extLst>
                <a:ext uri="{FF2B5EF4-FFF2-40B4-BE49-F238E27FC236}">
                  <a16:creationId xmlns:a16="http://schemas.microsoft.com/office/drawing/2014/main" id="{178002E6-B279-498C-88A5-24FF4AD7A64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2" name="Freeform 27">
              <a:extLst>
                <a:ext uri="{FF2B5EF4-FFF2-40B4-BE49-F238E27FC236}">
                  <a16:creationId xmlns:a16="http://schemas.microsoft.com/office/drawing/2014/main" id="{83617D69-3A23-466A-96E7-16C0255881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3" name="Freeform 28">
              <a:extLst>
                <a:ext uri="{FF2B5EF4-FFF2-40B4-BE49-F238E27FC236}">
                  <a16:creationId xmlns:a16="http://schemas.microsoft.com/office/drawing/2014/main" id="{99552833-D551-485A-A97B-24082BC48CF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4" name="Freeform 29">
              <a:extLst>
                <a:ext uri="{FF2B5EF4-FFF2-40B4-BE49-F238E27FC236}">
                  <a16:creationId xmlns:a16="http://schemas.microsoft.com/office/drawing/2014/main" id="{A32A4706-4D69-4E9A-9F44-4A0D3062967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5" name="Freeform 30">
              <a:extLst>
                <a:ext uri="{FF2B5EF4-FFF2-40B4-BE49-F238E27FC236}">
                  <a16:creationId xmlns:a16="http://schemas.microsoft.com/office/drawing/2014/main" id="{EDA07BF0-9537-4FE3-A450-81307FC5825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6" name="Freeform 31">
              <a:extLst>
                <a:ext uri="{FF2B5EF4-FFF2-40B4-BE49-F238E27FC236}">
                  <a16:creationId xmlns:a16="http://schemas.microsoft.com/office/drawing/2014/main" id="{AA777279-0522-4EF2-B034-B4F9E1375FD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7" name="Freeform 32">
              <a:extLst>
                <a:ext uri="{FF2B5EF4-FFF2-40B4-BE49-F238E27FC236}">
                  <a16:creationId xmlns:a16="http://schemas.microsoft.com/office/drawing/2014/main" id="{37150813-526E-4245-A789-0C978A4F6D1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8" name="Rectangle 33">
              <a:extLst>
                <a:ext uri="{FF2B5EF4-FFF2-40B4-BE49-F238E27FC236}">
                  <a16:creationId xmlns:a16="http://schemas.microsoft.com/office/drawing/2014/main" id="{B49EE2BF-6CC3-4955-BD94-6AC572B6456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9" name="Freeform 34">
              <a:extLst>
                <a:ext uri="{FF2B5EF4-FFF2-40B4-BE49-F238E27FC236}">
                  <a16:creationId xmlns:a16="http://schemas.microsoft.com/office/drawing/2014/main" id="{115F7ECF-F664-455D-9BD7-F8D173FE967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0" name="Freeform 35">
              <a:extLst>
                <a:ext uri="{FF2B5EF4-FFF2-40B4-BE49-F238E27FC236}">
                  <a16:creationId xmlns:a16="http://schemas.microsoft.com/office/drawing/2014/main" id="{2D1F5889-D6EE-416E-AE03-B07ED88AD80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1" name="Freeform 36">
              <a:extLst>
                <a:ext uri="{FF2B5EF4-FFF2-40B4-BE49-F238E27FC236}">
                  <a16:creationId xmlns:a16="http://schemas.microsoft.com/office/drawing/2014/main" id="{A423DFB5-4EF6-4352-B5FD-1AB5457A50F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2" name="Freeform 37">
              <a:extLst>
                <a:ext uri="{FF2B5EF4-FFF2-40B4-BE49-F238E27FC236}">
                  <a16:creationId xmlns:a16="http://schemas.microsoft.com/office/drawing/2014/main" id="{F67184C8-F947-4CAB-AD3B-AC8D44721D2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3" name="Freeform 38">
              <a:extLst>
                <a:ext uri="{FF2B5EF4-FFF2-40B4-BE49-F238E27FC236}">
                  <a16:creationId xmlns:a16="http://schemas.microsoft.com/office/drawing/2014/main" id="{2832EA01-BB07-44E5-A926-BBB3C6AC4F4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4" name="Freeform 39">
              <a:extLst>
                <a:ext uri="{FF2B5EF4-FFF2-40B4-BE49-F238E27FC236}">
                  <a16:creationId xmlns:a16="http://schemas.microsoft.com/office/drawing/2014/main" id="{A182FA0D-FA34-478F-9B5C-50E6AAE2E7E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5" name="Freeform 40">
              <a:extLst>
                <a:ext uri="{FF2B5EF4-FFF2-40B4-BE49-F238E27FC236}">
                  <a16:creationId xmlns:a16="http://schemas.microsoft.com/office/drawing/2014/main" id="{AA692238-B9BF-4A1C-BC01-03B43ABFF29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6" name="Freeform 41">
              <a:extLst>
                <a:ext uri="{FF2B5EF4-FFF2-40B4-BE49-F238E27FC236}">
                  <a16:creationId xmlns:a16="http://schemas.microsoft.com/office/drawing/2014/main" id="{510EEA34-A04A-4A34-8AE9-59A13E97C8B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7" name="Freeform 42">
              <a:extLst>
                <a:ext uri="{FF2B5EF4-FFF2-40B4-BE49-F238E27FC236}">
                  <a16:creationId xmlns:a16="http://schemas.microsoft.com/office/drawing/2014/main" id="{D296CCAF-10CE-4F85-A1A9-2840D3B198D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8" name="Freeform 43">
              <a:extLst>
                <a:ext uri="{FF2B5EF4-FFF2-40B4-BE49-F238E27FC236}">
                  <a16:creationId xmlns:a16="http://schemas.microsoft.com/office/drawing/2014/main" id="{7F19DA3B-8DC3-4953-A3B5-5A722646AB1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9" name="Freeform 44">
              <a:extLst>
                <a:ext uri="{FF2B5EF4-FFF2-40B4-BE49-F238E27FC236}">
                  <a16:creationId xmlns:a16="http://schemas.microsoft.com/office/drawing/2014/main" id="{F8F6FAD2-2F3D-4879-92F9-ADF70B42F6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0" name="Rectangle 45">
              <a:extLst>
                <a:ext uri="{FF2B5EF4-FFF2-40B4-BE49-F238E27FC236}">
                  <a16:creationId xmlns:a16="http://schemas.microsoft.com/office/drawing/2014/main" id="{3ADE8FAC-E1AC-42FA-ACDB-729E3211EF2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41" name="Freeform 46">
              <a:extLst>
                <a:ext uri="{FF2B5EF4-FFF2-40B4-BE49-F238E27FC236}">
                  <a16:creationId xmlns:a16="http://schemas.microsoft.com/office/drawing/2014/main" id="{7F8F6794-4110-444B-A3A2-D1D55B8858E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2" name="Freeform 47">
              <a:extLst>
                <a:ext uri="{FF2B5EF4-FFF2-40B4-BE49-F238E27FC236}">
                  <a16:creationId xmlns:a16="http://schemas.microsoft.com/office/drawing/2014/main" id="{44EDCE03-E42D-467E-96E5-D531B4B0A98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3" name="Freeform 48">
              <a:extLst>
                <a:ext uri="{FF2B5EF4-FFF2-40B4-BE49-F238E27FC236}">
                  <a16:creationId xmlns:a16="http://schemas.microsoft.com/office/drawing/2014/main" id="{CF1EE120-051C-4592-A367-881C374EF53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4" name="Freeform 49">
              <a:extLst>
                <a:ext uri="{FF2B5EF4-FFF2-40B4-BE49-F238E27FC236}">
                  <a16:creationId xmlns:a16="http://schemas.microsoft.com/office/drawing/2014/main" id="{04E19272-D35B-4BB7-B945-8B4AA6366AA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5" name="Freeform 50">
              <a:extLst>
                <a:ext uri="{FF2B5EF4-FFF2-40B4-BE49-F238E27FC236}">
                  <a16:creationId xmlns:a16="http://schemas.microsoft.com/office/drawing/2014/main" id="{1D958A69-A93D-4236-BD26-FCF70B076C8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6" name="Freeform 51">
              <a:extLst>
                <a:ext uri="{FF2B5EF4-FFF2-40B4-BE49-F238E27FC236}">
                  <a16:creationId xmlns:a16="http://schemas.microsoft.com/office/drawing/2014/main" id="{2923BBF0-1060-4962-88C9-61DFA2335B3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7" name="Freeform 52">
              <a:extLst>
                <a:ext uri="{FF2B5EF4-FFF2-40B4-BE49-F238E27FC236}">
                  <a16:creationId xmlns:a16="http://schemas.microsoft.com/office/drawing/2014/main" id="{E70ED027-D6DC-41CC-83D5-E80CA138437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8" name="Freeform 53">
              <a:extLst>
                <a:ext uri="{FF2B5EF4-FFF2-40B4-BE49-F238E27FC236}">
                  <a16:creationId xmlns:a16="http://schemas.microsoft.com/office/drawing/2014/main" id="{C9C48E44-DF88-4490-952A-37D82A8F58C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9" name="Freeform 54">
              <a:extLst>
                <a:ext uri="{FF2B5EF4-FFF2-40B4-BE49-F238E27FC236}">
                  <a16:creationId xmlns:a16="http://schemas.microsoft.com/office/drawing/2014/main" id="{46EA565E-48F4-4D8C-95EC-CB87506350E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0" name="Freeform 55">
              <a:extLst>
                <a:ext uri="{FF2B5EF4-FFF2-40B4-BE49-F238E27FC236}">
                  <a16:creationId xmlns:a16="http://schemas.microsoft.com/office/drawing/2014/main" id="{1DFEF352-14B4-45F8-9376-A3CC4F61506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1" name="Freeform 56">
              <a:extLst>
                <a:ext uri="{FF2B5EF4-FFF2-40B4-BE49-F238E27FC236}">
                  <a16:creationId xmlns:a16="http://schemas.microsoft.com/office/drawing/2014/main" id="{04D23376-2988-4676-A34C-DE1D4D17DB4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2" name="Freeform 57">
              <a:extLst>
                <a:ext uri="{FF2B5EF4-FFF2-40B4-BE49-F238E27FC236}">
                  <a16:creationId xmlns:a16="http://schemas.microsoft.com/office/drawing/2014/main" id="{9D9B6A16-72F0-4D07-A86F-B827979F4AA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3" name="Freeform 58">
              <a:extLst>
                <a:ext uri="{FF2B5EF4-FFF2-40B4-BE49-F238E27FC236}">
                  <a16:creationId xmlns:a16="http://schemas.microsoft.com/office/drawing/2014/main" id="{D7289706-FA4B-421B-A821-D66AC3D2BD0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1780" y="1827747"/>
            <a:ext cx="2953129" cy="23219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Current 3D Block Out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5" r="6206" b="-1"/>
          <a:stretch/>
        </p:blipFill>
        <p:spPr>
          <a:xfrm>
            <a:off x="4669509" y="10"/>
            <a:ext cx="2883435" cy="34278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8" r="965" b="-2"/>
          <a:stretch/>
        </p:blipFill>
        <p:spPr>
          <a:xfrm>
            <a:off x="-5597" y="3427414"/>
            <a:ext cx="7558541" cy="3430587"/>
          </a:xfrm>
          <a:custGeom>
            <a:avLst/>
            <a:gdLst>
              <a:gd name="connsiteX0" fmla="*/ 0 w 7558541"/>
              <a:gd name="connsiteY0" fmla="*/ 0 h 3430587"/>
              <a:gd name="connsiteX1" fmla="*/ 7558541 w 7558541"/>
              <a:gd name="connsiteY1" fmla="*/ 0 h 3430587"/>
              <a:gd name="connsiteX2" fmla="*/ 7558541 w 7558541"/>
              <a:gd name="connsiteY2" fmla="*/ 3430587 h 3430587"/>
              <a:gd name="connsiteX3" fmla="*/ 0 w 7558541"/>
              <a:gd name="connsiteY3" fmla="*/ 3430587 h 3430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355" name="Straight Connector 354">
            <a:extLst>
              <a:ext uri="{FF2B5EF4-FFF2-40B4-BE49-F238E27FC236}">
                <a16:creationId xmlns:a16="http://schemas.microsoft.com/office/drawing/2014/main" id="{CCCE9EC3-FB85-49C1-BEEC-DDFBDDC918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75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357" name="Straight Connector 356">
            <a:extLst>
              <a:ext uri="{FF2B5EF4-FFF2-40B4-BE49-F238E27FC236}">
                <a16:creationId xmlns:a16="http://schemas.microsoft.com/office/drawing/2014/main" id="{DA05D4E0-2EEB-4761-82BF-FEBC6FE5D55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459" y="-464"/>
            <a:ext cx="2646" cy="342900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/>
        </p:spPr>
      </p:cxnSp>
      <p:cxnSp>
        <p:nvCxnSpPr>
          <p:cNvPr id="359" name="Straight Connector 358">
            <a:extLst>
              <a:ext uri="{FF2B5EF4-FFF2-40B4-BE49-F238E27FC236}">
                <a16:creationId xmlns:a16="http://schemas.microsoft.com/office/drawing/2014/main" id="{59D97DB8-7109-4529-A910-1D6BF4EB19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20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grpSp>
        <p:nvGrpSpPr>
          <p:cNvPr id="361" name="Group 360">
            <a:extLst>
              <a:ext uri="{FF2B5EF4-FFF2-40B4-BE49-F238E27FC236}">
                <a16:creationId xmlns:a16="http://schemas.microsoft.com/office/drawing/2014/main" id="{B32545B8-7ED2-49F4-B5DD-E81355851E4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362" name="Freeform 32">
              <a:extLst>
                <a:ext uri="{FF2B5EF4-FFF2-40B4-BE49-F238E27FC236}">
                  <a16:creationId xmlns:a16="http://schemas.microsoft.com/office/drawing/2014/main" id="{575DFE1A-7902-451C-B262-D5237270DF3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3" name="Freeform 33">
              <a:extLst>
                <a:ext uri="{FF2B5EF4-FFF2-40B4-BE49-F238E27FC236}">
                  <a16:creationId xmlns:a16="http://schemas.microsoft.com/office/drawing/2014/main" id="{257084B3-6A73-4554-9349-537CFCF5B09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4" name="Freeform 34">
              <a:extLst>
                <a:ext uri="{FF2B5EF4-FFF2-40B4-BE49-F238E27FC236}">
                  <a16:creationId xmlns:a16="http://schemas.microsoft.com/office/drawing/2014/main" id="{E973A6BB-9AA9-4327-BDB5-98079E4466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5" name="Freeform 35">
              <a:extLst>
                <a:ext uri="{FF2B5EF4-FFF2-40B4-BE49-F238E27FC236}">
                  <a16:creationId xmlns:a16="http://schemas.microsoft.com/office/drawing/2014/main" id="{19EC76F2-9DAA-40B4-A3AA-C8C1F550652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6" name="Freeform 36">
              <a:extLst>
                <a:ext uri="{FF2B5EF4-FFF2-40B4-BE49-F238E27FC236}">
                  <a16:creationId xmlns:a16="http://schemas.microsoft.com/office/drawing/2014/main" id="{DEF2EE5A-CA62-4ADF-9964-8A36A542A4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7" name="Freeform 37">
              <a:extLst>
                <a:ext uri="{FF2B5EF4-FFF2-40B4-BE49-F238E27FC236}">
                  <a16:creationId xmlns:a16="http://schemas.microsoft.com/office/drawing/2014/main" id="{6855B24E-0E8E-436B-A1D9-6F8A2AF71E3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8" name="Freeform 38">
              <a:extLst>
                <a:ext uri="{FF2B5EF4-FFF2-40B4-BE49-F238E27FC236}">
                  <a16:creationId xmlns:a16="http://schemas.microsoft.com/office/drawing/2014/main" id="{3B684DE5-4B53-4F5D-ADFC-8774DDCECD6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9" name="Freeform 39">
              <a:extLst>
                <a:ext uri="{FF2B5EF4-FFF2-40B4-BE49-F238E27FC236}">
                  <a16:creationId xmlns:a16="http://schemas.microsoft.com/office/drawing/2014/main" id="{87405F67-4136-498C-8FA7-FD094E054FE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0" name="Freeform 40">
              <a:extLst>
                <a:ext uri="{FF2B5EF4-FFF2-40B4-BE49-F238E27FC236}">
                  <a16:creationId xmlns:a16="http://schemas.microsoft.com/office/drawing/2014/main" id="{AD763BA7-2422-4C52-8014-641BFB64294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1" name="Rectangle 41">
              <a:extLst>
                <a:ext uri="{FF2B5EF4-FFF2-40B4-BE49-F238E27FC236}">
                  <a16:creationId xmlns:a16="http://schemas.microsoft.com/office/drawing/2014/main" id="{109E605D-E180-48C7-8914-8823FE4AE2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473412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6535" y="188785"/>
            <a:ext cx="10311140" cy="1080938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rgbClr val="FFFFFF"/>
                </a:solidFill>
              </a:rPr>
              <a:t>Genre Preferences </a:t>
            </a:r>
            <a:br>
              <a:rPr lang="en-GB" sz="2000" b="1" dirty="0">
                <a:solidFill>
                  <a:srgbClr val="FFFFFF"/>
                </a:solidFill>
              </a:rPr>
            </a:br>
            <a:r>
              <a:rPr lang="en-GB" sz="2000" b="1" dirty="0">
                <a:solidFill>
                  <a:srgbClr val="FFFFFF"/>
                </a:solidFill>
              </a:rPr>
              <a:t>- general public typically enjoy watching IN </a:t>
            </a:r>
            <a:r>
              <a:rPr lang="en-GB" sz="2000" b="1" dirty="0" err="1">
                <a:solidFill>
                  <a:srgbClr val="FFFFFF"/>
                </a:solidFill>
              </a:rPr>
              <a:t>gb</a:t>
            </a:r>
            <a:r>
              <a:rPr lang="en-GB" sz="2000" b="1" dirty="0">
                <a:solidFill>
                  <a:srgbClr val="FFFFFF"/>
                </a:solidFill>
              </a:rPr>
              <a:t> (2011)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47" r="4525" b="-1"/>
          <a:stretch/>
        </p:blipFill>
        <p:spPr>
          <a:xfrm>
            <a:off x="1142883" y="1269723"/>
            <a:ext cx="9859251" cy="529753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589103" y="3559946"/>
            <a:ext cx="9413031" cy="22194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603319"/>
      </p:ext>
    </p:extLst>
  </p:cSld>
  <p:clrMapOvr>
    <a:masterClrMapping/>
  </p:clrMapOvr>
  <p:transition spd="med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FCFD74B-D036-48B7-80FE-3441F3763033}"/>
              </a:ext>
            </a:extLst>
          </p:cNvPr>
          <p:cNvSpPr/>
          <p:nvPr/>
        </p:nvSpPr>
        <p:spPr>
          <a:xfrm>
            <a:off x="681037" y="6239482"/>
            <a:ext cx="376141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Boxofficemojo.com, BusinessInsider.com. </a:t>
            </a:r>
            <a:endParaRPr lang="en-GB" sz="14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3D53309-1DDE-439A-8431-72CDDFF89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383029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66239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01CF816-ECD7-4401-B846-34CEC77710E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50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40C696-729B-4644-8224-21F234252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b="1" dirty="0"/>
              <a:t>Alien (1979)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E8B33-152C-4D85-8FE2-D92BABF59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766657"/>
            <a:ext cx="6423211" cy="475832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Grossing:				$80,931,801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Worldwide:				$104,931,801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Limited Opening Weekend:		$3,527,881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Budget:					$11 million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Rated AA – 14 and above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dirty="0"/>
              <a:t>Source: Boxofficemojo.com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289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A8E393-AF56-4345-BF5B-AD65BE856F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28" r="2" b="2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BDE0DF-4A73-4CA7-94D5-FE22CB174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6688145" cy="1080938"/>
          </a:xfrm>
        </p:spPr>
        <p:txBody>
          <a:bodyPr>
            <a:normAutofit/>
          </a:bodyPr>
          <a:lstStyle/>
          <a:p>
            <a:r>
              <a:rPr lang="en-US" b="1" dirty="0"/>
              <a:t>Recent Horror Film – Halloween October 19, 2018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22831-3761-43F1-9593-C97186EA4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6423211" cy="4045267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Grossing:			$159,342,015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Worldwide:	 		$253,688,035	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Opening Weekend:		$76,221,545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Budget: 			 	$10 million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/>
              <a:t>Rated PG 13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 marL="0" indent="0">
              <a:buNone/>
            </a:pPr>
            <a:r>
              <a:rPr lang="en-GB" sz="1500" dirty="0"/>
              <a:t>Source: Boxofficemojo.com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50346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2">
            <a:extLst>
              <a:ext uri="{FF2B5EF4-FFF2-40B4-BE49-F238E27FC236}">
                <a16:creationId xmlns:a16="http://schemas.microsoft.com/office/drawing/2014/main" id="{42A62C1E-C074-4B9F-A126-5A6EB809163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AFAAC72B-1468-4A61-818C-9D6740A34B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81" name="Rectangle 5">
              <a:extLst>
                <a:ext uri="{FF2B5EF4-FFF2-40B4-BE49-F238E27FC236}">
                  <a16:creationId xmlns:a16="http://schemas.microsoft.com/office/drawing/2014/main" id="{DE7BA23F-CC7D-4F24-AA5D-87499F59820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01DA9AA6-9ED7-44A9-B89A-11D0F25AE2C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7">
              <a:extLst>
                <a:ext uri="{FF2B5EF4-FFF2-40B4-BE49-F238E27FC236}">
                  <a16:creationId xmlns:a16="http://schemas.microsoft.com/office/drawing/2014/main" id="{A01F0F80-5D96-4187-B1CF-7B7431005C0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Rectangle 8">
              <a:extLst>
                <a:ext uri="{FF2B5EF4-FFF2-40B4-BE49-F238E27FC236}">
                  <a16:creationId xmlns:a16="http://schemas.microsoft.com/office/drawing/2014/main" id="{91BC74D8-180D-4752-8DB9-505286F1A3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5" name="Freeform 9">
              <a:extLst>
                <a:ext uri="{FF2B5EF4-FFF2-40B4-BE49-F238E27FC236}">
                  <a16:creationId xmlns:a16="http://schemas.microsoft.com/office/drawing/2014/main" id="{2BE69DAC-23FF-40E7-85CE-FBD085B37C6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0">
              <a:extLst>
                <a:ext uri="{FF2B5EF4-FFF2-40B4-BE49-F238E27FC236}">
                  <a16:creationId xmlns:a16="http://schemas.microsoft.com/office/drawing/2014/main" id="{382513DE-28E5-4321-8AD8-DFF9A5D8825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1">
              <a:extLst>
                <a:ext uri="{FF2B5EF4-FFF2-40B4-BE49-F238E27FC236}">
                  <a16:creationId xmlns:a16="http://schemas.microsoft.com/office/drawing/2014/main" id="{AB55DF4F-428E-4489-BE27-8176420436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2">
              <a:extLst>
                <a:ext uri="{FF2B5EF4-FFF2-40B4-BE49-F238E27FC236}">
                  <a16:creationId xmlns:a16="http://schemas.microsoft.com/office/drawing/2014/main" id="{1B7FA976-0B14-4F79-8941-DE4DBC02144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13">
              <a:extLst>
                <a:ext uri="{FF2B5EF4-FFF2-40B4-BE49-F238E27FC236}">
                  <a16:creationId xmlns:a16="http://schemas.microsoft.com/office/drawing/2014/main" id="{CEFDC5BE-6BCF-4416-9519-1BD9689B73F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14">
              <a:extLst>
                <a:ext uri="{FF2B5EF4-FFF2-40B4-BE49-F238E27FC236}">
                  <a16:creationId xmlns:a16="http://schemas.microsoft.com/office/drawing/2014/main" id="{FDB8EB04-E349-4D57-BBB2-92BFE445021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15">
              <a:extLst>
                <a:ext uri="{FF2B5EF4-FFF2-40B4-BE49-F238E27FC236}">
                  <a16:creationId xmlns:a16="http://schemas.microsoft.com/office/drawing/2014/main" id="{7D4FB99B-8938-4DEB-A48C-3BE646BA62A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16">
              <a:extLst>
                <a:ext uri="{FF2B5EF4-FFF2-40B4-BE49-F238E27FC236}">
                  <a16:creationId xmlns:a16="http://schemas.microsoft.com/office/drawing/2014/main" id="{668F5E6F-41A9-43EC-993A-5521B263DD5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17">
              <a:extLst>
                <a:ext uri="{FF2B5EF4-FFF2-40B4-BE49-F238E27FC236}">
                  <a16:creationId xmlns:a16="http://schemas.microsoft.com/office/drawing/2014/main" id="{5A1F62AA-D053-4902-92FF-68F46F1AE6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18">
              <a:extLst>
                <a:ext uri="{FF2B5EF4-FFF2-40B4-BE49-F238E27FC236}">
                  <a16:creationId xmlns:a16="http://schemas.microsoft.com/office/drawing/2014/main" id="{54B35167-8C7F-4B4F-8237-6D71249CAF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19">
              <a:extLst>
                <a:ext uri="{FF2B5EF4-FFF2-40B4-BE49-F238E27FC236}">
                  <a16:creationId xmlns:a16="http://schemas.microsoft.com/office/drawing/2014/main" id="{5E227694-C57C-4F1D-AF07-8D0EC3F68B8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0">
              <a:extLst>
                <a:ext uri="{FF2B5EF4-FFF2-40B4-BE49-F238E27FC236}">
                  <a16:creationId xmlns:a16="http://schemas.microsoft.com/office/drawing/2014/main" id="{5839C01B-00BF-4880-B3D7-88C84DD1AF2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1">
              <a:extLst>
                <a:ext uri="{FF2B5EF4-FFF2-40B4-BE49-F238E27FC236}">
                  <a16:creationId xmlns:a16="http://schemas.microsoft.com/office/drawing/2014/main" id="{66C6C7C1-7ACD-4545-BA06-5379AA3CCF7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2">
              <a:extLst>
                <a:ext uri="{FF2B5EF4-FFF2-40B4-BE49-F238E27FC236}">
                  <a16:creationId xmlns:a16="http://schemas.microsoft.com/office/drawing/2014/main" id="{28491955-6EBA-4E18-A945-B932BF04045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3">
              <a:extLst>
                <a:ext uri="{FF2B5EF4-FFF2-40B4-BE49-F238E27FC236}">
                  <a16:creationId xmlns:a16="http://schemas.microsoft.com/office/drawing/2014/main" id="{75E5F549-BC29-4753-AFF3-51A22F9530C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4">
              <a:extLst>
                <a:ext uri="{FF2B5EF4-FFF2-40B4-BE49-F238E27FC236}">
                  <a16:creationId xmlns:a16="http://schemas.microsoft.com/office/drawing/2014/main" id="{843F9AF2-0061-417E-A0DD-D7C445484E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5">
              <a:extLst>
                <a:ext uri="{FF2B5EF4-FFF2-40B4-BE49-F238E27FC236}">
                  <a16:creationId xmlns:a16="http://schemas.microsoft.com/office/drawing/2014/main" id="{441782E9-AB6A-4CF3-9891-3296C9F46DC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6">
              <a:extLst>
                <a:ext uri="{FF2B5EF4-FFF2-40B4-BE49-F238E27FC236}">
                  <a16:creationId xmlns:a16="http://schemas.microsoft.com/office/drawing/2014/main" id="{0011C945-E97D-4B05-AEF3-C4B7E14C1A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27">
              <a:extLst>
                <a:ext uri="{FF2B5EF4-FFF2-40B4-BE49-F238E27FC236}">
                  <a16:creationId xmlns:a16="http://schemas.microsoft.com/office/drawing/2014/main" id="{E027A564-E1CF-4BD2-B2A3-05DFEA1D95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28">
              <a:extLst>
                <a:ext uri="{FF2B5EF4-FFF2-40B4-BE49-F238E27FC236}">
                  <a16:creationId xmlns:a16="http://schemas.microsoft.com/office/drawing/2014/main" id="{3EDB7B30-4D98-4873-83A0-409BFA72526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29">
              <a:extLst>
                <a:ext uri="{FF2B5EF4-FFF2-40B4-BE49-F238E27FC236}">
                  <a16:creationId xmlns:a16="http://schemas.microsoft.com/office/drawing/2014/main" id="{5213EC14-8315-452D-8459-3D37691A388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0">
              <a:extLst>
                <a:ext uri="{FF2B5EF4-FFF2-40B4-BE49-F238E27FC236}">
                  <a16:creationId xmlns:a16="http://schemas.microsoft.com/office/drawing/2014/main" id="{9A398B2F-C37F-4EEA-A23D-51B55F600DE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1">
              <a:extLst>
                <a:ext uri="{FF2B5EF4-FFF2-40B4-BE49-F238E27FC236}">
                  <a16:creationId xmlns:a16="http://schemas.microsoft.com/office/drawing/2014/main" id="{FA8C1A2E-3302-4D50-BE7D-4A4BDD25E5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2">
              <a:extLst>
                <a:ext uri="{FF2B5EF4-FFF2-40B4-BE49-F238E27FC236}">
                  <a16:creationId xmlns:a16="http://schemas.microsoft.com/office/drawing/2014/main" id="{2B777039-FD88-4624-86A1-2466E07CBC7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Rectangle 33">
              <a:extLst>
                <a:ext uri="{FF2B5EF4-FFF2-40B4-BE49-F238E27FC236}">
                  <a16:creationId xmlns:a16="http://schemas.microsoft.com/office/drawing/2014/main" id="{F5BBAC42-91EE-4166-AE92-D9B8E93A657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0" name="Freeform 34">
              <a:extLst>
                <a:ext uri="{FF2B5EF4-FFF2-40B4-BE49-F238E27FC236}">
                  <a16:creationId xmlns:a16="http://schemas.microsoft.com/office/drawing/2014/main" id="{C4F2A499-1D75-4098-A69A-46F1BBCDED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35">
              <a:extLst>
                <a:ext uri="{FF2B5EF4-FFF2-40B4-BE49-F238E27FC236}">
                  <a16:creationId xmlns:a16="http://schemas.microsoft.com/office/drawing/2014/main" id="{BEC3B11A-8CD5-49CE-B430-62523671C4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36">
              <a:extLst>
                <a:ext uri="{FF2B5EF4-FFF2-40B4-BE49-F238E27FC236}">
                  <a16:creationId xmlns:a16="http://schemas.microsoft.com/office/drawing/2014/main" id="{6DF23043-CE13-4BD7-A5B1-160E54D265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37">
              <a:extLst>
                <a:ext uri="{FF2B5EF4-FFF2-40B4-BE49-F238E27FC236}">
                  <a16:creationId xmlns:a16="http://schemas.microsoft.com/office/drawing/2014/main" id="{855D1673-334D-4ADA-B7A4-3A93ABA0F48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38">
              <a:extLst>
                <a:ext uri="{FF2B5EF4-FFF2-40B4-BE49-F238E27FC236}">
                  <a16:creationId xmlns:a16="http://schemas.microsoft.com/office/drawing/2014/main" id="{A0540102-6F39-4192-B853-36A8304CAEF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39">
              <a:extLst>
                <a:ext uri="{FF2B5EF4-FFF2-40B4-BE49-F238E27FC236}">
                  <a16:creationId xmlns:a16="http://schemas.microsoft.com/office/drawing/2014/main" id="{FE7B2F63-B5E0-457B-8BDA-296AF0D6DFA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0">
              <a:extLst>
                <a:ext uri="{FF2B5EF4-FFF2-40B4-BE49-F238E27FC236}">
                  <a16:creationId xmlns:a16="http://schemas.microsoft.com/office/drawing/2014/main" id="{8AE74BF9-DD70-4138-AEA2-9E92FA54C3C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1">
              <a:extLst>
                <a:ext uri="{FF2B5EF4-FFF2-40B4-BE49-F238E27FC236}">
                  <a16:creationId xmlns:a16="http://schemas.microsoft.com/office/drawing/2014/main" id="{D57F9876-DDD6-4CDB-8CA3-3111229CB2D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2">
              <a:extLst>
                <a:ext uri="{FF2B5EF4-FFF2-40B4-BE49-F238E27FC236}">
                  <a16:creationId xmlns:a16="http://schemas.microsoft.com/office/drawing/2014/main" id="{D47958BA-B87B-43D9-B93E-988D8F20601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43">
              <a:extLst>
                <a:ext uri="{FF2B5EF4-FFF2-40B4-BE49-F238E27FC236}">
                  <a16:creationId xmlns:a16="http://schemas.microsoft.com/office/drawing/2014/main" id="{6803A143-4A93-479A-859F-BC981C5E75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44">
              <a:extLst>
                <a:ext uri="{FF2B5EF4-FFF2-40B4-BE49-F238E27FC236}">
                  <a16:creationId xmlns:a16="http://schemas.microsoft.com/office/drawing/2014/main" id="{5CC5C31E-616F-4351-944F-550BD278E46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Rectangle 45">
              <a:extLst>
                <a:ext uri="{FF2B5EF4-FFF2-40B4-BE49-F238E27FC236}">
                  <a16:creationId xmlns:a16="http://schemas.microsoft.com/office/drawing/2014/main" id="{E8BB0EFF-C194-4679-AEC8-C6FADD255AB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2" name="Freeform 46">
              <a:extLst>
                <a:ext uri="{FF2B5EF4-FFF2-40B4-BE49-F238E27FC236}">
                  <a16:creationId xmlns:a16="http://schemas.microsoft.com/office/drawing/2014/main" id="{5C5DCB57-D4AE-4565-AC0D-3CADFE7FD15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47">
              <a:extLst>
                <a:ext uri="{FF2B5EF4-FFF2-40B4-BE49-F238E27FC236}">
                  <a16:creationId xmlns:a16="http://schemas.microsoft.com/office/drawing/2014/main" id="{93D5FBB1-89CF-4233-BE4A-80A60AA2287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48">
              <a:extLst>
                <a:ext uri="{FF2B5EF4-FFF2-40B4-BE49-F238E27FC236}">
                  <a16:creationId xmlns:a16="http://schemas.microsoft.com/office/drawing/2014/main" id="{159AEC9A-0D77-41B5-847A-9DC41199E2E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49">
              <a:extLst>
                <a:ext uri="{FF2B5EF4-FFF2-40B4-BE49-F238E27FC236}">
                  <a16:creationId xmlns:a16="http://schemas.microsoft.com/office/drawing/2014/main" id="{ED3F4044-CEFD-495A-8475-FC1A31C7CA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50">
              <a:extLst>
                <a:ext uri="{FF2B5EF4-FFF2-40B4-BE49-F238E27FC236}">
                  <a16:creationId xmlns:a16="http://schemas.microsoft.com/office/drawing/2014/main" id="{F757E84F-F23F-433B-AFFC-2458F79580F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B5299AC1-77AA-4E3B-9906-E74667C2F6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04ACF07A-AC80-4798-80C1-12A20694615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26021A8B-6608-47E6-BCA3-604B36A79DA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304A353F-3DAA-4EAF-B03C-894303825D7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1725314-ECC6-43BA-942E-59B57436D9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6D630F64-A97A-4544-9770-C7A59B0413B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409BC0A2-5953-4975-BDAA-05BC3002DD9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58">
              <a:extLst>
                <a:ext uri="{FF2B5EF4-FFF2-40B4-BE49-F238E27FC236}">
                  <a16:creationId xmlns:a16="http://schemas.microsoft.com/office/drawing/2014/main" id="{BD1C4CCF-2F20-4FC7-B197-1C6478471A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3855669C-30F9-44C6-8C38-69901ACDD7D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7" name="Rectangle 136">
              <a:extLst>
                <a:ext uri="{FF2B5EF4-FFF2-40B4-BE49-F238E27FC236}">
                  <a16:creationId xmlns:a16="http://schemas.microsoft.com/office/drawing/2014/main" id="{F2DF35B2-2D2B-4E01-8A96-E6D85EE1B7A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8" name="Picture 2">
              <a:extLst>
                <a:ext uri="{FF2B5EF4-FFF2-40B4-BE49-F238E27FC236}">
                  <a16:creationId xmlns:a16="http://schemas.microsoft.com/office/drawing/2014/main" id="{6E93389E-F919-4F2E-BDAF-068D6C7CCC6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275668"/>
            <a:ext cx="8830733" cy="936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dirty="0"/>
              <a:t>Other Films</a:t>
            </a:r>
          </a:p>
        </p:txBody>
      </p: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3E9125AD-1669-4F38-9916-85149AC96A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1" name="Rectangle 5">
              <a:extLst>
                <a:ext uri="{FF2B5EF4-FFF2-40B4-BE49-F238E27FC236}">
                  <a16:creationId xmlns:a16="http://schemas.microsoft.com/office/drawing/2014/main" id="{06DD5C72-3AE2-4743-999F-69E84F74D0E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2" name="Freeform 6">
              <a:extLst>
                <a:ext uri="{FF2B5EF4-FFF2-40B4-BE49-F238E27FC236}">
                  <a16:creationId xmlns:a16="http://schemas.microsoft.com/office/drawing/2014/main" id="{B6A149F2-B4A1-4692-B280-BA9B7760ABF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3" name="Freeform 7">
              <a:extLst>
                <a:ext uri="{FF2B5EF4-FFF2-40B4-BE49-F238E27FC236}">
                  <a16:creationId xmlns:a16="http://schemas.microsoft.com/office/drawing/2014/main" id="{8D5F95FD-80E7-4AFA-A164-75C7C42EDF9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Freeform 8">
              <a:extLst>
                <a:ext uri="{FF2B5EF4-FFF2-40B4-BE49-F238E27FC236}">
                  <a16:creationId xmlns:a16="http://schemas.microsoft.com/office/drawing/2014/main" id="{71530B0A-A524-468E-8402-C2173F7ABAA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9">
              <a:extLst>
                <a:ext uri="{FF2B5EF4-FFF2-40B4-BE49-F238E27FC236}">
                  <a16:creationId xmlns:a16="http://schemas.microsoft.com/office/drawing/2014/main" id="{25AAF7EC-D483-4CE0-991E-4E71C1ECC8A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10">
              <a:extLst>
                <a:ext uri="{FF2B5EF4-FFF2-40B4-BE49-F238E27FC236}">
                  <a16:creationId xmlns:a16="http://schemas.microsoft.com/office/drawing/2014/main" id="{8BA39070-B1F7-4858-855D-1167F07A03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Freeform 11">
              <a:extLst>
                <a:ext uri="{FF2B5EF4-FFF2-40B4-BE49-F238E27FC236}">
                  <a16:creationId xmlns:a16="http://schemas.microsoft.com/office/drawing/2014/main" id="{925CFC33-DE5F-4D5F-8D72-1E1EC255244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12">
              <a:extLst>
                <a:ext uri="{FF2B5EF4-FFF2-40B4-BE49-F238E27FC236}">
                  <a16:creationId xmlns:a16="http://schemas.microsoft.com/office/drawing/2014/main" id="{BF95A65B-84F4-45D4-9B78-ADAB2157537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3">
              <a:extLst>
                <a:ext uri="{FF2B5EF4-FFF2-40B4-BE49-F238E27FC236}">
                  <a16:creationId xmlns:a16="http://schemas.microsoft.com/office/drawing/2014/main" id="{A065030B-1999-4B5D-8D35-9F4E0E6519D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4">
              <a:extLst>
                <a:ext uri="{FF2B5EF4-FFF2-40B4-BE49-F238E27FC236}">
                  <a16:creationId xmlns:a16="http://schemas.microsoft.com/office/drawing/2014/main" id="{D339A627-F320-43C6-B5CB-6971F6C67EB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5">
              <a:extLst>
                <a:ext uri="{FF2B5EF4-FFF2-40B4-BE49-F238E27FC236}">
                  <a16:creationId xmlns:a16="http://schemas.microsoft.com/office/drawing/2014/main" id="{AB0FBCE5-1056-40C7-A8B8-0F393A2BBF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Line 16">
              <a:extLst>
                <a:ext uri="{FF2B5EF4-FFF2-40B4-BE49-F238E27FC236}">
                  <a16:creationId xmlns:a16="http://schemas.microsoft.com/office/drawing/2014/main" id="{C00C2360-88F0-4E91-8227-B3D2B195256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3" name="Freeform 17">
              <a:extLst>
                <a:ext uri="{FF2B5EF4-FFF2-40B4-BE49-F238E27FC236}">
                  <a16:creationId xmlns:a16="http://schemas.microsoft.com/office/drawing/2014/main" id="{41A18235-E516-41F0-81DB-FD34759DE11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8">
              <a:extLst>
                <a:ext uri="{FF2B5EF4-FFF2-40B4-BE49-F238E27FC236}">
                  <a16:creationId xmlns:a16="http://schemas.microsoft.com/office/drawing/2014/main" id="{E420FE5B-BAD8-4534-8191-807D0C805FA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9">
              <a:extLst>
                <a:ext uri="{FF2B5EF4-FFF2-40B4-BE49-F238E27FC236}">
                  <a16:creationId xmlns:a16="http://schemas.microsoft.com/office/drawing/2014/main" id="{EDD1FA87-A2D2-4E9D-BC94-1B81DD285B1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20">
              <a:extLst>
                <a:ext uri="{FF2B5EF4-FFF2-40B4-BE49-F238E27FC236}">
                  <a16:creationId xmlns:a16="http://schemas.microsoft.com/office/drawing/2014/main" id="{DBD4A60D-E6A5-420C-812B-ABC6D375A38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Rectangle 21">
              <a:extLst>
                <a:ext uri="{FF2B5EF4-FFF2-40B4-BE49-F238E27FC236}">
                  <a16:creationId xmlns:a16="http://schemas.microsoft.com/office/drawing/2014/main" id="{D724257B-DDCF-4986-86D2-361958CEEC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8" name="Freeform 22">
              <a:extLst>
                <a:ext uri="{FF2B5EF4-FFF2-40B4-BE49-F238E27FC236}">
                  <a16:creationId xmlns:a16="http://schemas.microsoft.com/office/drawing/2014/main" id="{8407366A-F201-4F46-8C7D-11509D3C631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23">
              <a:extLst>
                <a:ext uri="{FF2B5EF4-FFF2-40B4-BE49-F238E27FC236}">
                  <a16:creationId xmlns:a16="http://schemas.microsoft.com/office/drawing/2014/main" id="{2DD37FB6-1C62-42F4-BB69-795147C779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24">
              <a:extLst>
                <a:ext uri="{FF2B5EF4-FFF2-40B4-BE49-F238E27FC236}">
                  <a16:creationId xmlns:a16="http://schemas.microsoft.com/office/drawing/2014/main" id="{AFF4F82B-F46E-4F79-8418-84431006D25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5">
              <a:extLst>
                <a:ext uri="{FF2B5EF4-FFF2-40B4-BE49-F238E27FC236}">
                  <a16:creationId xmlns:a16="http://schemas.microsoft.com/office/drawing/2014/main" id="{CC3CD893-2054-44A3-A0B9-3B57752C7E5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6">
              <a:extLst>
                <a:ext uri="{FF2B5EF4-FFF2-40B4-BE49-F238E27FC236}">
                  <a16:creationId xmlns:a16="http://schemas.microsoft.com/office/drawing/2014/main" id="{96C31534-F338-4D16-B1A4-8455F1B7B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7">
              <a:extLst>
                <a:ext uri="{FF2B5EF4-FFF2-40B4-BE49-F238E27FC236}">
                  <a16:creationId xmlns:a16="http://schemas.microsoft.com/office/drawing/2014/main" id="{4839C97D-2DCA-4C22-84D6-F984CA979CE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8">
              <a:extLst>
                <a:ext uri="{FF2B5EF4-FFF2-40B4-BE49-F238E27FC236}">
                  <a16:creationId xmlns:a16="http://schemas.microsoft.com/office/drawing/2014/main" id="{FFB734AA-2930-437D-97BD-46FCBB2E830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9">
              <a:extLst>
                <a:ext uri="{FF2B5EF4-FFF2-40B4-BE49-F238E27FC236}">
                  <a16:creationId xmlns:a16="http://schemas.microsoft.com/office/drawing/2014/main" id="{B16EE874-53E7-46FC-B590-0CC81B4B05B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30">
              <a:extLst>
                <a:ext uri="{FF2B5EF4-FFF2-40B4-BE49-F238E27FC236}">
                  <a16:creationId xmlns:a16="http://schemas.microsoft.com/office/drawing/2014/main" id="{3BD15DC5-644F-4C47-A377-623D6BCD20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31">
              <a:extLst>
                <a:ext uri="{FF2B5EF4-FFF2-40B4-BE49-F238E27FC236}">
                  <a16:creationId xmlns:a16="http://schemas.microsoft.com/office/drawing/2014/main" id="{650ED2D8-2BCF-4F67-8E63-B0011570A5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09FE0B19-34D8-44F7-A670-58EF0C0BAF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" t="21901" r="21" b="23671"/>
          <a:stretch/>
        </p:blipFill>
        <p:spPr>
          <a:xfrm>
            <a:off x="1141411" y="607028"/>
            <a:ext cx="3182939" cy="3299778"/>
          </a:xfrm>
          <a:custGeom>
            <a:avLst/>
            <a:gdLst>
              <a:gd name="connsiteX0" fmla="*/ 160369 w 4874998"/>
              <a:gd name="connsiteY0" fmla="*/ 0 h 3299778"/>
              <a:gd name="connsiteX1" fmla="*/ 4874998 w 4874998"/>
              <a:gd name="connsiteY1" fmla="*/ 0 h 3299778"/>
              <a:gd name="connsiteX2" fmla="*/ 4874998 w 4874998"/>
              <a:gd name="connsiteY2" fmla="*/ 3299778 h 3299778"/>
              <a:gd name="connsiteX3" fmla="*/ 0 w 4874998"/>
              <a:gd name="connsiteY3" fmla="*/ 3299778 h 3299778"/>
              <a:gd name="connsiteX4" fmla="*/ 0 w 4874998"/>
              <a:gd name="connsiteY4" fmla="*/ 160369 h 3299778"/>
              <a:gd name="connsiteX5" fmla="*/ 160369 w 4874998"/>
              <a:gd name="connsiteY5" fmla="*/ 0 h 329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74998" h="3299778">
                <a:moveTo>
                  <a:pt x="160369" y="0"/>
                </a:moveTo>
                <a:lnTo>
                  <a:pt x="4874998" y="0"/>
                </a:lnTo>
                <a:lnTo>
                  <a:pt x="4874998" y="3299778"/>
                </a:lnTo>
                <a:lnTo>
                  <a:pt x="0" y="3299778"/>
                </a:lnTo>
                <a:lnTo>
                  <a:pt x="0" y="160369"/>
                </a:lnTo>
                <a:cubicBezTo>
                  <a:pt x="0" y="71800"/>
                  <a:pt x="71800" y="0"/>
                  <a:pt x="160369" y="0"/>
                </a:cubicBez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84" r="2" b="16212"/>
          <a:stretch/>
        </p:blipFill>
        <p:spPr>
          <a:xfrm>
            <a:off x="4494918" y="606425"/>
            <a:ext cx="3200400" cy="3300984"/>
          </a:xfrm>
          <a:prstGeom prst="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2459"/>
          <a:stretch/>
        </p:blipFill>
        <p:spPr>
          <a:xfrm>
            <a:off x="7865886" y="607028"/>
            <a:ext cx="3187880" cy="3299778"/>
          </a:xfrm>
          <a:custGeom>
            <a:avLst/>
            <a:gdLst>
              <a:gd name="connsiteX0" fmla="*/ 0 w 4873629"/>
              <a:gd name="connsiteY0" fmla="*/ 0 h 3299778"/>
              <a:gd name="connsiteX1" fmla="*/ 4873629 w 4873629"/>
              <a:gd name="connsiteY1" fmla="*/ 0 h 3299778"/>
              <a:gd name="connsiteX2" fmla="*/ 4873629 w 4873629"/>
              <a:gd name="connsiteY2" fmla="*/ 3139409 h 3299778"/>
              <a:gd name="connsiteX3" fmla="*/ 4713260 w 4873629"/>
              <a:gd name="connsiteY3" fmla="*/ 3299778 h 3299778"/>
              <a:gd name="connsiteX4" fmla="*/ 0 w 4873629"/>
              <a:gd name="connsiteY4" fmla="*/ 3299778 h 329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73629" h="3299778">
                <a:moveTo>
                  <a:pt x="0" y="0"/>
                </a:moveTo>
                <a:lnTo>
                  <a:pt x="4873629" y="0"/>
                </a:lnTo>
                <a:lnTo>
                  <a:pt x="4873629" y="3139409"/>
                </a:lnTo>
                <a:cubicBezTo>
                  <a:pt x="4873629" y="3227978"/>
                  <a:pt x="4801829" y="3299778"/>
                  <a:pt x="4713260" y="3299778"/>
                </a:cubicBezTo>
                <a:lnTo>
                  <a:pt x="0" y="3299778"/>
                </a:ln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69" name="Group 168">
            <a:extLst>
              <a:ext uri="{FF2B5EF4-FFF2-40B4-BE49-F238E27FC236}">
                <a16:creationId xmlns:a16="http://schemas.microsoft.com/office/drawing/2014/main" id="{1F227D73-5D6D-4D62-B0C5-8F636AA6B82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170" name="Freeform 32">
              <a:extLst>
                <a:ext uri="{FF2B5EF4-FFF2-40B4-BE49-F238E27FC236}">
                  <a16:creationId xmlns:a16="http://schemas.microsoft.com/office/drawing/2014/main" id="{DF2FF6C9-38C8-4237-9837-EA0D6C1BA7A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33">
              <a:extLst>
                <a:ext uri="{FF2B5EF4-FFF2-40B4-BE49-F238E27FC236}">
                  <a16:creationId xmlns:a16="http://schemas.microsoft.com/office/drawing/2014/main" id="{2EB0C73D-F8F3-4D7D-B500-704DFB6D2E3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34">
              <a:extLst>
                <a:ext uri="{FF2B5EF4-FFF2-40B4-BE49-F238E27FC236}">
                  <a16:creationId xmlns:a16="http://schemas.microsoft.com/office/drawing/2014/main" id="{75BC3B26-8B72-4602-BF44-C675656AC32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35">
              <a:extLst>
                <a:ext uri="{FF2B5EF4-FFF2-40B4-BE49-F238E27FC236}">
                  <a16:creationId xmlns:a16="http://schemas.microsoft.com/office/drawing/2014/main" id="{A2F70177-1A4E-40B1-9A3C-FE9470B7E72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6">
              <a:extLst>
                <a:ext uri="{FF2B5EF4-FFF2-40B4-BE49-F238E27FC236}">
                  <a16:creationId xmlns:a16="http://schemas.microsoft.com/office/drawing/2014/main" id="{0DC85635-3466-4445-9F44-278EA451EAA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7">
              <a:extLst>
                <a:ext uri="{FF2B5EF4-FFF2-40B4-BE49-F238E27FC236}">
                  <a16:creationId xmlns:a16="http://schemas.microsoft.com/office/drawing/2014/main" id="{7C30D50A-51B9-4D22-B027-8CE126C603C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8">
              <a:extLst>
                <a:ext uri="{FF2B5EF4-FFF2-40B4-BE49-F238E27FC236}">
                  <a16:creationId xmlns:a16="http://schemas.microsoft.com/office/drawing/2014/main" id="{DED50959-CB74-4CDA-8278-22057D5A360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9">
              <a:extLst>
                <a:ext uri="{FF2B5EF4-FFF2-40B4-BE49-F238E27FC236}">
                  <a16:creationId xmlns:a16="http://schemas.microsoft.com/office/drawing/2014/main" id="{1D85FAF7-2F59-4657-BE92-28F9597735E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40">
              <a:extLst>
                <a:ext uri="{FF2B5EF4-FFF2-40B4-BE49-F238E27FC236}">
                  <a16:creationId xmlns:a16="http://schemas.microsoft.com/office/drawing/2014/main" id="{D8A2FFF2-F16D-44E8-A9C1-81FECC3772D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Rectangle 41">
              <a:extLst>
                <a:ext uri="{FF2B5EF4-FFF2-40B4-BE49-F238E27FC236}">
                  <a16:creationId xmlns:a16="http://schemas.microsoft.com/office/drawing/2014/main" id="{1D2A4166-8595-409D-9319-B61E78A3BF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032448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810" y="734567"/>
            <a:ext cx="6111096" cy="1080938"/>
          </a:xfrm>
        </p:spPr>
        <p:txBody>
          <a:bodyPr>
            <a:normAutofit/>
          </a:bodyPr>
          <a:lstStyle/>
          <a:p>
            <a:r>
              <a:rPr lang="en-GB" sz="3200" b="1" dirty="0"/>
              <a:t>Upcoming - Stranger Things season 3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743C8D3-33CE-4BA0-B71D-9E81992EC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810" y="2319761"/>
            <a:ext cx="4136123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Release Date: July, 2019</a:t>
            </a:r>
          </a:p>
          <a:p>
            <a:pPr marL="0" indent="0">
              <a:buNone/>
            </a:pPr>
            <a:r>
              <a:rPr lang="en-GB" dirty="0"/>
              <a:t>Rated PG 13 </a:t>
            </a:r>
          </a:p>
        </p:txBody>
      </p:sp>
      <p:pic>
        <p:nvPicPr>
          <p:cNvPr id="10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"/>
          <a:stretch/>
        </p:blipFill>
        <p:spPr>
          <a:xfrm>
            <a:off x="7232906" y="230311"/>
            <a:ext cx="4330396" cy="639737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6532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678E285C-BE9E-45B7-A3EE-B9792DAE991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B86F577-8905-4B21-8AF3-C1BB3433775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D2F1CFF3-A579-4D24-B5F9-1C71BA6FE5E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57601B50-7EB1-43FA-8360-4297BCD7632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60BD8B7A-CD01-4638-A2C9-299AC68B9B9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095B58F9-6C29-48BE-9DA6-38550805212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0C84674F-2E8A-4B70-B801-00722CDD581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34F320BB-D6A9-45FE-8556-498B763B1E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5493D54A-532A-46ED-AF63-A0A54818EF8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EAF2EDFA-9C0B-44E2-B4BB-312B58BCA8E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A3641113-CE35-42A4-B605-41BC06BF4F0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DA2E5B2C-BAC4-4440-9B7E-F38783197AB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D8A506DF-2E53-42C9-94BE-B98E32E0578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12934FF8-5F70-40BF-BBB6-5EB941FB9BD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8EB3FB08-D01D-4E24-BE40-C16269DF624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D24E50D7-2753-4169-AD51-C106DA1B7A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DF94B7E0-D9B6-4096-94D0-18D3AC0EF61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EBC05ADE-BBA2-4387-B005-3196E2E1982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BBED1CEE-14D2-442F-AB08-401ABE3EFB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4F6574C0-78E8-49EA-84BC-EE9D55707F2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65BCDB0B-615E-4CA1-AFD5-6B121CB7CEB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40627863-B7FC-44D1-9E53-E728FFF675A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52FD6F8C-3AF1-487E-91F4-6E55146F1F2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50323CF3-93CB-4E03-95C0-B180BB87A86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EB47D82F-CF1B-47E6-9FA2-F3A9C5F945B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0606708F-F2D4-4678-8ED2-39041BC64D7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D7EB95B4-15E4-433D-B36F-21FF341AD9A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500A541B-4C75-497C-A489-097ED29964F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5789326F-12A4-48B8-B0ED-A6A2AE0C277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25FA672E-2B65-477F-AA75-6261CE652F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Rectangle 33">
              <a:extLst>
                <a:ext uri="{FF2B5EF4-FFF2-40B4-BE49-F238E27FC236}">
                  <a16:creationId xmlns:a16="http://schemas.microsoft.com/office/drawing/2014/main" id="{BB09AF8D-E68B-499C-B9F5-2F365813D3C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7991AEAD-B5F3-47BA-9F1B-86C16A84AD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19A85F58-4C3A-4388-B55C-2329EEAECF0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05652F38-94D9-41B7-A699-7E8F0C78D8C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3C043852-C250-4518-BB89-C91A349171D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0CAB9A07-ECF2-416C-8528-F75DACB138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904A314C-A829-4AA6-92E2-529BCCF95C9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244EE6BA-4569-43ED-9E2E-1FB66201B7E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1">
              <a:extLst>
                <a:ext uri="{FF2B5EF4-FFF2-40B4-BE49-F238E27FC236}">
                  <a16:creationId xmlns:a16="http://schemas.microsoft.com/office/drawing/2014/main" id="{BEB8252E-FB2A-4BB5-BEC6-CA10FF6F7CA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2">
              <a:extLst>
                <a:ext uri="{FF2B5EF4-FFF2-40B4-BE49-F238E27FC236}">
                  <a16:creationId xmlns:a16="http://schemas.microsoft.com/office/drawing/2014/main" id="{91414711-C3A4-4E96-854A-DDDEB2F2E3E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86815BA8-3055-4B42-98C3-4202FD92E0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4">
              <a:extLst>
                <a:ext uri="{FF2B5EF4-FFF2-40B4-BE49-F238E27FC236}">
                  <a16:creationId xmlns:a16="http://schemas.microsoft.com/office/drawing/2014/main" id="{44457813-E991-44AE-9A83-B7488D1F362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Rectangle 45">
              <a:extLst>
                <a:ext uri="{FF2B5EF4-FFF2-40B4-BE49-F238E27FC236}">
                  <a16:creationId xmlns:a16="http://schemas.microsoft.com/office/drawing/2014/main" id="{8CE1CF47-A73F-4560-8835-AE1DC51E5CA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6" name="Freeform 46">
              <a:extLst>
                <a:ext uri="{FF2B5EF4-FFF2-40B4-BE49-F238E27FC236}">
                  <a16:creationId xmlns:a16="http://schemas.microsoft.com/office/drawing/2014/main" id="{C2A935E4-AACC-4CB9-995E-D2861788731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7">
              <a:extLst>
                <a:ext uri="{FF2B5EF4-FFF2-40B4-BE49-F238E27FC236}">
                  <a16:creationId xmlns:a16="http://schemas.microsoft.com/office/drawing/2014/main" id="{93B5B778-8ACB-4004-932D-BD95997BAEF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8">
              <a:extLst>
                <a:ext uri="{FF2B5EF4-FFF2-40B4-BE49-F238E27FC236}">
                  <a16:creationId xmlns:a16="http://schemas.microsoft.com/office/drawing/2014/main" id="{1434AF34-0919-40AD-84B1-446D4FF2D6D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9">
              <a:extLst>
                <a:ext uri="{FF2B5EF4-FFF2-40B4-BE49-F238E27FC236}">
                  <a16:creationId xmlns:a16="http://schemas.microsoft.com/office/drawing/2014/main" id="{29546CF3-6DDD-4073-AB7F-C6E722257A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0">
              <a:extLst>
                <a:ext uri="{FF2B5EF4-FFF2-40B4-BE49-F238E27FC236}">
                  <a16:creationId xmlns:a16="http://schemas.microsoft.com/office/drawing/2014/main" id="{289D46AB-128A-477F-B6C9-F40F115D6CE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1">
              <a:extLst>
                <a:ext uri="{FF2B5EF4-FFF2-40B4-BE49-F238E27FC236}">
                  <a16:creationId xmlns:a16="http://schemas.microsoft.com/office/drawing/2014/main" id="{A7DA7E67-3368-44AD-AACD-EB64AE34870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78BB1152-AB85-4AD8-BBA1-07CEA1F508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3">
              <a:extLst>
                <a:ext uri="{FF2B5EF4-FFF2-40B4-BE49-F238E27FC236}">
                  <a16:creationId xmlns:a16="http://schemas.microsoft.com/office/drawing/2014/main" id="{A982E7F2-DD68-4093-B9C5-3E42B475AB4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4">
              <a:extLst>
                <a:ext uri="{FF2B5EF4-FFF2-40B4-BE49-F238E27FC236}">
                  <a16:creationId xmlns:a16="http://schemas.microsoft.com/office/drawing/2014/main" id="{A682E224-4CD6-420B-897A-B23D50B82ED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5">
              <a:extLst>
                <a:ext uri="{FF2B5EF4-FFF2-40B4-BE49-F238E27FC236}">
                  <a16:creationId xmlns:a16="http://schemas.microsoft.com/office/drawing/2014/main" id="{31B90F10-06CD-480E-8D35-6E0FFFB8945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6">
              <a:extLst>
                <a:ext uri="{FF2B5EF4-FFF2-40B4-BE49-F238E27FC236}">
                  <a16:creationId xmlns:a16="http://schemas.microsoft.com/office/drawing/2014/main" id="{7BC977DB-69B0-4D8D-B77C-E1127EC4172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7">
              <a:extLst>
                <a:ext uri="{FF2B5EF4-FFF2-40B4-BE49-F238E27FC236}">
                  <a16:creationId xmlns:a16="http://schemas.microsoft.com/office/drawing/2014/main" id="{24127454-3FCB-41D6-ACFB-81D7E05A792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8">
              <a:extLst>
                <a:ext uri="{FF2B5EF4-FFF2-40B4-BE49-F238E27FC236}">
                  <a16:creationId xmlns:a16="http://schemas.microsoft.com/office/drawing/2014/main" id="{7AA80D42-B8A8-475B-ADBF-99719CE9FE5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D706AE2E-B17B-43A3-84F8-9C0FE9466C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2003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CEFFB8CF-3E94-42D7-849C-841E7744B2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73" name="Rectangle 5">
              <a:extLst>
                <a:ext uri="{FF2B5EF4-FFF2-40B4-BE49-F238E27FC236}">
                  <a16:creationId xmlns:a16="http://schemas.microsoft.com/office/drawing/2014/main" id="{C274DE9A-4502-4454-911E-B7FE9ED6DE3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76AFCF59-7BED-416B-ACD9-EA099C9B29A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8EEECEBC-B149-42E5-8164-EE5456F0624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Rectangle 8">
              <a:extLst>
                <a:ext uri="{FF2B5EF4-FFF2-40B4-BE49-F238E27FC236}">
                  <a16:creationId xmlns:a16="http://schemas.microsoft.com/office/drawing/2014/main" id="{03B49256-D2D8-436B-8F29-0C7E53366F1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4045E56F-B537-408E-B346-B9B15C39A51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904BDB2F-0893-4AD7-A871-C808C9651BE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512D8C6F-C154-4928-9891-DDCF50DA637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7E2BBA63-D694-4AD5-976F-4F1CDB204A2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394F9847-4F95-42E8-AE7E-8DD8A0E27F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48CE4CA3-085D-44AC-996B-9F347B7BC11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0D7459AE-7E00-4707-B574-1D3636BB46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EF95E020-0C4A-4BD5-84BE-6DF8B8BCAB9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18CC4862-B9BB-4E63-9630-AA5241E68A2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156A0508-DDAB-4BFB-824D-CA9D3D83332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E3B0103B-60DE-4385-B84E-53694FB9A24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C8C1C0D4-C36E-4251-A97F-436AFA37974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550D7341-7849-4B72-A2D7-68B7161D43E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9E742C7-3FF2-4931-B087-46AAA6C33E6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424AF1DB-9264-4B94-9F0D-EF37F12D470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766E43D2-CF93-4468-9B12-FFB234513DD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AC24EC38-E0E5-4A4E-A64D-359DD4A5590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6">
              <a:extLst>
                <a:ext uri="{FF2B5EF4-FFF2-40B4-BE49-F238E27FC236}">
                  <a16:creationId xmlns:a16="http://schemas.microsoft.com/office/drawing/2014/main" id="{338D8FE1-6073-44CF-857C-9273A160754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7">
              <a:extLst>
                <a:ext uri="{FF2B5EF4-FFF2-40B4-BE49-F238E27FC236}">
                  <a16:creationId xmlns:a16="http://schemas.microsoft.com/office/drawing/2014/main" id="{39BAF819-1ABF-4754-B2E6-8C023A3B947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8">
              <a:extLst>
                <a:ext uri="{FF2B5EF4-FFF2-40B4-BE49-F238E27FC236}">
                  <a16:creationId xmlns:a16="http://schemas.microsoft.com/office/drawing/2014/main" id="{2B5FE77A-C8CA-4E0E-BA89-53BA982E6A1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9">
              <a:extLst>
                <a:ext uri="{FF2B5EF4-FFF2-40B4-BE49-F238E27FC236}">
                  <a16:creationId xmlns:a16="http://schemas.microsoft.com/office/drawing/2014/main" id="{264169FF-BB01-4F56-812A-738BE4AACB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0">
              <a:extLst>
                <a:ext uri="{FF2B5EF4-FFF2-40B4-BE49-F238E27FC236}">
                  <a16:creationId xmlns:a16="http://schemas.microsoft.com/office/drawing/2014/main" id="{831BA8DD-49DA-443B-AD7A-1680CD28753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1">
              <a:extLst>
                <a:ext uri="{FF2B5EF4-FFF2-40B4-BE49-F238E27FC236}">
                  <a16:creationId xmlns:a16="http://schemas.microsoft.com/office/drawing/2014/main" id="{15B5FD47-B408-4DD0-BA9C-76C3F6814F5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2">
              <a:extLst>
                <a:ext uri="{FF2B5EF4-FFF2-40B4-BE49-F238E27FC236}">
                  <a16:creationId xmlns:a16="http://schemas.microsoft.com/office/drawing/2014/main" id="{2432FB6B-FBB2-438F-A3BC-0392CA9448E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Rectangle 33">
              <a:extLst>
                <a:ext uri="{FF2B5EF4-FFF2-40B4-BE49-F238E27FC236}">
                  <a16:creationId xmlns:a16="http://schemas.microsoft.com/office/drawing/2014/main" id="{A9E1CA69-4810-4E1D-A227-EA4EF0151FF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2" name="Freeform 34">
              <a:extLst>
                <a:ext uri="{FF2B5EF4-FFF2-40B4-BE49-F238E27FC236}">
                  <a16:creationId xmlns:a16="http://schemas.microsoft.com/office/drawing/2014/main" id="{978653C5-EFDF-4617-9A6A-E810A9C22D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35">
              <a:extLst>
                <a:ext uri="{FF2B5EF4-FFF2-40B4-BE49-F238E27FC236}">
                  <a16:creationId xmlns:a16="http://schemas.microsoft.com/office/drawing/2014/main" id="{F1B9F231-1E6A-4122-81B0-043E2A5F55A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6">
              <a:extLst>
                <a:ext uri="{FF2B5EF4-FFF2-40B4-BE49-F238E27FC236}">
                  <a16:creationId xmlns:a16="http://schemas.microsoft.com/office/drawing/2014/main" id="{DF2B6BD0-0057-43BC-8681-9FAC9FC5357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7">
              <a:extLst>
                <a:ext uri="{FF2B5EF4-FFF2-40B4-BE49-F238E27FC236}">
                  <a16:creationId xmlns:a16="http://schemas.microsoft.com/office/drawing/2014/main" id="{6D7D7117-2276-4EB9-882B-A44A2DB066F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8">
              <a:extLst>
                <a:ext uri="{FF2B5EF4-FFF2-40B4-BE49-F238E27FC236}">
                  <a16:creationId xmlns:a16="http://schemas.microsoft.com/office/drawing/2014/main" id="{98AD68EB-6444-4B28-8F06-C0B6111ACF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9">
              <a:extLst>
                <a:ext uri="{FF2B5EF4-FFF2-40B4-BE49-F238E27FC236}">
                  <a16:creationId xmlns:a16="http://schemas.microsoft.com/office/drawing/2014/main" id="{438FA125-C459-48A2-913F-F5D04E160ED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0">
              <a:extLst>
                <a:ext uri="{FF2B5EF4-FFF2-40B4-BE49-F238E27FC236}">
                  <a16:creationId xmlns:a16="http://schemas.microsoft.com/office/drawing/2014/main" id="{18E796D1-6480-436F-947D-550CCE516E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1">
              <a:extLst>
                <a:ext uri="{FF2B5EF4-FFF2-40B4-BE49-F238E27FC236}">
                  <a16:creationId xmlns:a16="http://schemas.microsoft.com/office/drawing/2014/main" id="{4549B300-4F89-4E35-B5E7-53E3C6A54B6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2">
              <a:extLst>
                <a:ext uri="{FF2B5EF4-FFF2-40B4-BE49-F238E27FC236}">
                  <a16:creationId xmlns:a16="http://schemas.microsoft.com/office/drawing/2014/main" id="{D8DA6C40-62DD-4FB3-8D06-5A599E38236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3">
              <a:extLst>
                <a:ext uri="{FF2B5EF4-FFF2-40B4-BE49-F238E27FC236}">
                  <a16:creationId xmlns:a16="http://schemas.microsoft.com/office/drawing/2014/main" id="{28EE2B35-9D3D-4925-8DA9-9DF0E40BC4E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44">
              <a:extLst>
                <a:ext uri="{FF2B5EF4-FFF2-40B4-BE49-F238E27FC236}">
                  <a16:creationId xmlns:a16="http://schemas.microsoft.com/office/drawing/2014/main" id="{9DB82611-4043-4758-81EC-2239619803E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Rectangle 45">
              <a:extLst>
                <a:ext uri="{FF2B5EF4-FFF2-40B4-BE49-F238E27FC236}">
                  <a16:creationId xmlns:a16="http://schemas.microsoft.com/office/drawing/2014/main" id="{A8210AB3-0776-4F74-9227-5E448D1AFA4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4" name="Freeform 46">
              <a:extLst>
                <a:ext uri="{FF2B5EF4-FFF2-40B4-BE49-F238E27FC236}">
                  <a16:creationId xmlns:a16="http://schemas.microsoft.com/office/drawing/2014/main" id="{002C10AB-E300-481E-AFA5-410481B16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47">
              <a:extLst>
                <a:ext uri="{FF2B5EF4-FFF2-40B4-BE49-F238E27FC236}">
                  <a16:creationId xmlns:a16="http://schemas.microsoft.com/office/drawing/2014/main" id="{11F47C5E-0453-4EF5-B969-A8263DC6AF8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8">
              <a:extLst>
                <a:ext uri="{FF2B5EF4-FFF2-40B4-BE49-F238E27FC236}">
                  <a16:creationId xmlns:a16="http://schemas.microsoft.com/office/drawing/2014/main" id="{D0CFDC87-55E8-40E1-BD98-4E1EA2C095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9">
              <a:extLst>
                <a:ext uri="{FF2B5EF4-FFF2-40B4-BE49-F238E27FC236}">
                  <a16:creationId xmlns:a16="http://schemas.microsoft.com/office/drawing/2014/main" id="{C1151505-8A7F-41D8-AE03-AD172E38C09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0">
              <a:extLst>
                <a:ext uri="{FF2B5EF4-FFF2-40B4-BE49-F238E27FC236}">
                  <a16:creationId xmlns:a16="http://schemas.microsoft.com/office/drawing/2014/main" id="{918DAD20-1F9F-41A7-B9D0-EE92F9B32DF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1">
              <a:extLst>
                <a:ext uri="{FF2B5EF4-FFF2-40B4-BE49-F238E27FC236}">
                  <a16:creationId xmlns:a16="http://schemas.microsoft.com/office/drawing/2014/main" id="{D303B51B-ADCC-43C9-AE4F-0168CFA6376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2">
              <a:extLst>
                <a:ext uri="{FF2B5EF4-FFF2-40B4-BE49-F238E27FC236}">
                  <a16:creationId xmlns:a16="http://schemas.microsoft.com/office/drawing/2014/main" id="{5621B409-0B0A-4827-81F9-684C335EE18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3">
              <a:extLst>
                <a:ext uri="{FF2B5EF4-FFF2-40B4-BE49-F238E27FC236}">
                  <a16:creationId xmlns:a16="http://schemas.microsoft.com/office/drawing/2014/main" id="{FCA6910E-A4EC-464B-B285-5F1E40AEFF9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4">
              <a:extLst>
                <a:ext uri="{FF2B5EF4-FFF2-40B4-BE49-F238E27FC236}">
                  <a16:creationId xmlns:a16="http://schemas.microsoft.com/office/drawing/2014/main" id="{7D0C75DF-4953-4E72-B34A-2F8BD05235F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5">
              <a:extLst>
                <a:ext uri="{FF2B5EF4-FFF2-40B4-BE49-F238E27FC236}">
                  <a16:creationId xmlns:a16="http://schemas.microsoft.com/office/drawing/2014/main" id="{998A65EA-C434-41FF-B792-2BDC1150190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6">
              <a:extLst>
                <a:ext uri="{FF2B5EF4-FFF2-40B4-BE49-F238E27FC236}">
                  <a16:creationId xmlns:a16="http://schemas.microsoft.com/office/drawing/2014/main" id="{3A6D2AE4-7ABD-4946-BE69-5FD3C1A1D6A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57">
              <a:extLst>
                <a:ext uri="{FF2B5EF4-FFF2-40B4-BE49-F238E27FC236}">
                  <a16:creationId xmlns:a16="http://schemas.microsoft.com/office/drawing/2014/main" id="{833A81DC-8A3A-4141-A713-A2FE1C572BD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58">
              <a:extLst>
                <a:ext uri="{FF2B5EF4-FFF2-40B4-BE49-F238E27FC236}">
                  <a16:creationId xmlns:a16="http://schemas.microsoft.com/office/drawing/2014/main" id="{47BB7FFD-57DB-41BD-8D42-9FB58174B1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128" name="Picture 2">
            <a:extLst>
              <a:ext uri="{FF2B5EF4-FFF2-40B4-BE49-F238E27FC236}">
                <a16:creationId xmlns:a16="http://schemas.microsoft.com/office/drawing/2014/main" id="{3631D3C9-4C1D-4B3A-A737-E6E78004240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-374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734" y="1168622"/>
            <a:ext cx="4077408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rgbClr val="FFFFFF"/>
                </a:solidFill>
              </a:rPr>
              <a:t>Streaming Video Content spending in 2017</a:t>
            </a:r>
          </a:p>
        </p:txBody>
      </p:sp>
      <p:sp useBgFill="1">
        <p:nvSpPr>
          <p:cNvPr id="130" name="Round Diagonal Corner Rectangle 6">
            <a:extLst>
              <a:ext uri="{FF2B5EF4-FFF2-40B4-BE49-F238E27FC236}">
                <a16:creationId xmlns:a16="http://schemas.microsoft.com/office/drawing/2014/main" id="{5B986EF0-8540-483D-9DDE-1F168FAAC78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/>
          <p:cNvPicPr>
            <a:picLocks/>
          </p:cNvPicPr>
          <p:nvPr/>
        </p:nvPicPr>
        <p:blipFill rotWithShape="1">
          <a:blip r:embed="rId3"/>
          <a:srcRect t="7447"/>
          <a:stretch/>
        </p:blipFill>
        <p:spPr>
          <a:xfrm>
            <a:off x="895351" y="1490415"/>
            <a:ext cx="6562487" cy="4357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298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 Diagonal Corner Rectangle 9">
            <a:extLst>
              <a:ext uri="{FF2B5EF4-FFF2-40B4-BE49-F238E27FC236}">
                <a16:creationId xmlns:a16="http://schemas.microsoft.com/office/drawing/2014/main" id="{A3D1FEF8-5149-4AC1-8D77-B256637FB79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89"/>
          <a:stretch/>
        </p:blipFill>
        <p:spPr>
          <a:xfrm>
            <a:off x="1082146" y="951255"/>
            <a:ext cx="4672425" cy="26139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4B1E71-C458-440B-8A0C-A6E2CF21E92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988" y="3623267"/>
            <a:ext cx="4635583" cy="1981710"/>
          </a:xfrm>
          <a:prstGeom prst="rect">
            <a:avLst/>
          </a:prstGeom>
          <a:noFill/>
        </p:spPr>
      </p:pic>
      <p:sp>
        <p:nvSpPr>
          <p:cNvPr id="80" name="Content Placeholder 2">
            <a:extLst>
              <a:ext uri="{FF2B5EF4-FFF2-40B4-BE49-F238E27FC236}">
                <a16:creationId xmlns:a16="http://schemas.microsoft.com/office/drawing/2014/main" id="{E7C4B36A-6A67-4770-956D-3FECF922925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18988" y="5604977"/>
            <a:ext cx="1632112" cy="3794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dirty="0">
                <a:solidFill>
                  <a:schemeClr val="bg1"/>
                </a:solidFill>
              </a:rPr>
              <a:t>Source: Netflix</a:t>
            </a:r>
          </a:p>
        </p:txBody>
      </p:sp>
      <p:sp>
        <p:nvSpPr>
          <p:cNvPr id="142" name="Content Placeholder 2">
            <a:extLst>
              <a:ext uri="{FF2B5EF4-FFF2-40B4-BE49-F238E27FC236}">
                <a16:creationId xmlns:a16="http://schemas.microsoft.com/office/drawing/2014/main" id="{BF9B8072-E6C9-44B3-966A-D4D3C17C48F7}"/>
              </a:ext>
            </a:extLst>
          </p:cNvPr>
          <p:cNvSpPr txBox="1">
            <a:spLocks/>
          </p:cNvSpPr>
          <p:nvPr/>
        </p:nvSpPr>
        <p:spPr>
          <a:xfrm>
            <a:off x="6913984" y="2249487"/>
            <a:ext cx="4133427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Netflix:</a:t>
            </a:r>
          </a:p>
          <a:p>
            <a:r>
              <a:rPr lang="en-GB" dirty="0"/>
              <a:t>Wide range of countries that have access</a:t>
            </a:r>
          </a:p>
          <a:p>
            <a:r>
              <a:rPr lang="en-GB" dirty="0"/>
              <a:t>Easy Access to video streaming</a:t>
            </a:r>
          </a:p>
        </p:txBody>
      </p:sp>
    </p:spTree>
    <p:extLst>
      <p:ext uri="{BB962C8B-B14F-4D97-AF65-F5344CB8AC3E}">
        <p14:creationId xmlns:p14="http://schemas.microsoft.com/office/powerpoint/2010/main" val="1930250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57E91-A93D-42DC-856C-DDE81836A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475857"/>
            <a:ext cx="9052794" cy="45423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1 Year plan: </a:t>
            </a:r>
          </a:p>
          <a:p>
            <a:pPr lvl="1"/>
            <a:r>
              <a:rPr lang="en-US" sz="1800" dirty="0">
                <a:solidFill>
                  <a:srgbClr val="FFFFFF"/>
                </a:solidFill>
              </a:rPr>
              <a:t>4 months pre-production and 6 months production</a:t>
            </a:r>
          </a:p>
          <a:p>
            <a:pPr lvl="1"/>
            <a:r>
              <a:rPr lang="en-US" sz="1800" dirty="0">
                <a:solidFill>
                  <a:srgbClr val="FFFFFF"/>
                </a:solidFill>
              </a:rPr>
              <a:t>10 episodes (20 minutes each)</a:t>
            </a:r>
          </a:p>
          <a:p>
            <a:pPr marL="457200" lvl="1" indent="0">
              <a:buNone/>
            </a:pPr>
            <a:endParaRPr lang="en-US" sz="1800" dirty="0" smtClean="0">
              <a:solidFill>
                <a:srgbClr val="FFFFFF"/>
              </a:solidFill>
            </a:endParaRPr>
          </a:p>
          <a:p>
            <a:pPr marL="457200" lvl="1" indent="0">
              <a:buNone/>
            </a:pPr>
            <a:endParaRPr lang="en-US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/>
              <a:t>Pilot uploaded on: </a:t>
            </a:r>
          </a:p>
          <a:p>
            <a:pPr lvl="1"/>
            <a:r>
              <a:rPr lang="en-GB" dirty="0"/>
              <a:t>Netflix, YouTube, </a:t>
            </a:r>
            <a:r>
              <a:rPr lang="en-US" dirty="0"/>
              <a:t>Vimeo, </a:t>
            </a:r>
            <a:r>
              <a:rPr lang="en-GB" dirty="0"/>
              <a:t>Facebook and Twitter</a:t>
            </a:r>
          </a:p>
          <a:p>
            <a:pPr lvl="1"/>
            <a:r>
              <a:rPr lang="en-GB" dirty="0"/>
              <a:t>Pilot release on July 2019</a:t>
            </a:r>
          </a:p>
          <a:p>
            <a:pPr marL="457200" lvl="1" indent="0">
              <a:buNone/>
            </a:pPr>
            <a:endParaRPr lang="en-US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Release Date on </a:t>
            </a:r>
            <a:r>
              <a:rPr lang="en-GB" dirty="0">
                <a:solidFill>
                  <a:srgbClr val="FFFFFF"/>
                </a:solidFill>
              </a:rPr>
              <a:t>October 2019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B5475A55-B72E-4ED6-8871-F6974EF37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91946"/>
            <a:ext cx="9905998" cy="81839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Plan</a:t>
            </a:r>
          </a:p>
        </p:txBody>
      </p:sp>
    </p:spTree>
    <p:extLst>
      <p:ext uri="{BB962C8B-B14F-4D97-AF65-F5344CB8AC3E}">
        <p14:creationId xmlns:p14="http://schemas.microsoft.com/office/powerpoint/2010/main" val="330796388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1" y="291946"/>
            <a:ext cx="9905998" cy="81839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Merchandise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1" y="1940680"/>
            <a:ext cx="4695567" cy="39807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>
                <a:solidFill>
                  <a:srgbClr val="FFFFFF"/>
                </a:solidFill>
              </a:rPr>
              <a:t>Costs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Posters </a:t>
            </a:r>
            <a:r>
              <a:rPr lang="en-GB" sz="2000" dirty="0">
                <a:solidFill>
                  <a:srgbClr val="FFFFFF"/>
                </a:solidFill>
              </a:rPr>
              <a:t>– </a:t>
            </a:r>
            <a:r>
              <a:rPr lang="en-GB" sz="2000" dirty="0" smtClean="0">
                <a:solidFill>
                  <a:srgbClr val="FFFFFF"/>
                </a:solidFill>
              </a:rPr>
              <a:t>[£54] for 25 [£2]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Comic books (Character </a:t>
            </a:r>
            <a:r>
              <a:rPr lang="en-GB" sz="2000" dirty="0" smtClean="0">
                <a:solidFill>
                  <a:srgbClr val="FFFFFF"/>
                </a:solidFill>
              </a:rPr>
              <a:t>Arcs) - Photoshop [£</a:t>
            </a:r>
            <a:r>
              <a:rPr lang="en-GB" sz="2000" dirty="0">
                <a:solidFill>
                  <a:srgbClr val="FFFFFF"/>
                </a:solidFill>
              </a:rPr>
              <a:t>30.34/m</a:t>
            </a:r>
            <a:r>
              <a:rPr lang="en-GB" sz="2000" dirty="0" smtClean="0">
                <a:solidFill>
                  <a:srgbClr val="FFFFFF"/>
                </a:solidFill>
              </a:rPr>
              <a:t>] Print [£30.50] for 20 copies) 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T Shirts – </a:t>
            </a:r>
            <a:r>
              <a:rPr lang="en-GB" sz="2000" dirty="0" smtClean="0">
                <a:solidFill>
                  <a:srgbClr val="FFFFFF"/>
                </a:solidFill>
              </a:rPr>
              <a:t>[£10]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 smtClean="0"/>
              <a:t>Vinyl </a:t>
            </a:r>
            <a:r>
              <a:rPr lang="en-GB" sz="2000" dirty="0"/>
              <a:t>toys [£10/£14 per toy].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353432" y="1940680"/>
            <a:ext cx="3340443" cy="398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 smtClean="0">
                <a:solidFill>
                  <a:srgbClr val="FFFFFF"/>
                </a:solidFill>
              </a:rPr>
              <a:t>Price Set as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FFFFFF"/>
                </a:solidFill>
              </a:rPr>
              <a:t>[£14.99]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FFFFFF"/>
                </a:solidFill>
              </a:rPr>
              <a:t>[£5] </a:t>
            </a:r>
          </a:p>
          <a:p>
            <a:pPr marL="0" indent="0">
              <a:buNone/>
            </a:pPr>
            <a:endParaRPr lang="en-GB" sz="2000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FFFFFF"/>
                </a:solidFill>
              </a:rPr>
              <a:t>[£15]</a:t>
            </a:r>
          </a:p>
          <a:p>
            <a:pPr marL="0" indent="0"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9829533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326</Words>
  <Application>Microsoft Office PowerPoint</Application>
  <PresentationFormat>Widescreen</PresentationFormat>
  <Paragraphs>85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Times New Roman</vt:lpstr>
      <vt:lpstr>Trebuchet MS</vt:lpstr>
      <vt:lpstr>Tw Cen MT</vt:lpstr>
      <vt:lpstr>Circuit</vt:lpstr>
      <vt:lpstr>Cellus</vt:lpstr>
      <vt:lpstr>Story</vt:lpstr>
      <vt:lpstr>Demographic</vt:lpstr>
      <vt:lpstr>2D Animatic</vt:lpstr>
      <vt:lpstr>Characters</vt:lpstr>
      <vt:lpstr>Character Style 3D</vt:lpstr>
      <vt:lpstr>PowerPoint Presentation</vt:lpstr>
      <vt:lpstr>Current 3D Block Out </vt:lpstr>
      <vt:lpstr>Genre Preferences  - general public typically enjoy watching IN gb (2011)</vt:lpstr>
      <vt:lpstr>PowerPoint Presentation</vt:lpstr>
      <vt:lpstr>Alien (1979)</vt:lpstr>
      <vt:lpstr>Recent Horror Film – Halloween October 19, 2018</vt:lpstr>
      <vt:lpstr>Other Films</vt:lpstr>
      <vt:lpstr>Upcoming - Stranger Things season 3</vt:lpstr>
      <vt:lpstr>Streaming Video Content spending in 2017</vt:lpstr>
      <vt:lpstr>PowerPoint Presentation</vt:lpstr>
      <vt:lpstr>Plan</vt:lpstr>
      <vt:lpstr>Merchandise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Cellus</dc:title>
  <dc:creator> </dc:creator>
  <cp:lastModifiedBy>Sean Ferris (P140386)</cp:lastModifiedBy>
  <cp:revision>79</cp:revision>
  <dcterms:created xsi:type="dcterms:W3CDTF">2019-01-17T00:20:11Z</dcterms:created>
  <dcterms:modified xsi:type="dcterms:W3CDTF">2019-01-17T14:04:20Z</dcterms:modified>
</cp:coreProperties>
</file>