
<file path=[Content_Types].xml><?xml version="1.0" encoding="utf-8"?>
<Types xmlns="http://schemas.openxmlformats.org/package/2006/content-types">
  <Default Extension="jpeg" ContentType="image/jpeg"/>
  <Default Extension="jpg" ContentType="image/jpeg"/>
  <Default Extension="jpg!d"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ink/ink1.xml" ContentType="application/inkml+xml"/>
  <Override PartName="/ppt/ink/ink2.xml" ContentType="application/inkml+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1" r:id="rId4"/>
  </p:sldMasterIdLst>
  <p:notesMasterIdLst>
    <p:notesMasterId r:id="rId11"/>
  </p:notesMasterIdLst>
  <p:handoutMasterIdLst>
    <p:handoutMasterId r:id="rId12"/>
  </p:handoutMasterIdLst>
  <p:sldIdLst>
    <p:sldId id="264" r:id="rId5"/>
    <p:sldId id="263" r:id="rId6"/>
    <p:sldId id="266" r:id="rId7"/>
    <p:sldId id="265" r:id="rId8"/>
    <p:sldId id="267" r:id="rId9"/>
    <p:sldId id="268" r:id="rId10"/>
  </p:sldIdLst>
  <p:sldSz cx="16459200" cy="219456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4A0BD"/>
    <a:srgbClr val="F2F2F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326" autoAdjust="0"/>
    <p:restoredTop sz="94692" autoAdjust="0"/>
  </p:normalViewPr>
  <p:slideViewPr>
    <p:cSldViewPr snapToGrid="0">
      <p:cViewPr varScale="1">
        <p:scale>
          <a:sx n="33" d="100"/>
          <a:sy n="33" d="100"/>
        </p:scale>
        <p:origin x="1216" y="248"/>
      </p:cViewPr>
      <p:guideLst/>
    </p:cSldViewPr>
  </p:slideViewPr>
  <p:outlineViewPr>
    <p:cViewPr>
      <p:scale>
        <a:sx n="33" d="100"/>
        <a:sy n="33" d="100"/>
      </p:scale>
      <p:origin x="0" y="0"/>
    </p:cViewPr>
  </p:outlineViewPr>
  <p:notesTextViewPr>
    <p:cViewPr>
      <p:scale>
        <a:sx n="1" d="1"/>
        <a:sy n="1" d="1"/>
      </p:scale>
      <p:origin x="0" y="0"/>
    </p:cViewPr>
  </p:notesTextViewPr>
  <p:notesViewPr>
    <p:cSldViewPr snapToGrid="0">
      <p:cViewPr varScale="1">
        <p:scale>
          <a:sx n="59" d="100"/>
          <a:sy n="59" d="100"/>
        </p:scale>
        <p:origin x="3226" y="8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898F79E-FE56-46C3-9254-A859DF56A1CD}"/>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6F838634-69AB-4FC0-A09F-B7587A7886F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8FA16FC-37F9-4E4F-ABCD-FD4BF831B888}" type="datetimeFigureOut">
              <a:rPr lang="en-US" smtClean="0"/>
              <a:t>3/24/26</a:t>
            </a:fld>
            <a:endParaRPr lang="en-US"/>
          </a:p>
        </p:txBody>
      </p:sp>
      <p:sp>
        <p:nvSpPr>
          <p:cNvPr id="4" name="Footer Placeholder 3">
            <a:extLst>
              <a:ext uri="{FF2B5EF4-FFF2-40B4-BE49-F238E27FC236}">
                <a16:creationId xmlns:a16="http://schemas.microsoft.com/office/drawing/2014/main" id="{54AFE667-74A7-400A-B6F8-B5C2EDBFE49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D7885FF3-3C15-49AC-BBA3-F0DF3E3DF38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E9DF683D-1EA7-4566-9B71-1B7BC850467F}" type="slidenum">
              <a:rPr lang="en-US" smtClean="0"/>
              <a:t>‹#›</a:t>
            </a:fld>
            <a:endParaRPr lang="en-US"/>
          </a:p>
        </p:txBody>
      </p:sp>
    </p:spTree>
    <p:extLst>
      <p:ext uri="{BB962C8B-B14F-4D97-AF65-F5344CB8AC3E}">
        <p14:creationId xmlns:p14="http://schemas.microsoft.com/office/powerpoint/2010/main" val="213546904"/>
      </p:ext>
    </p:extLst>
  </p:cSld>
  <p:clrMap bg1="lt1" tx1="dk1" bg2="lt2" tx2="dk2" accent1="accent1" accent2="accent2" accent3="accent3" accent4="accent4" accent5="accent5" accent6="accent6" hlink="hlink" folHlink="folHlink"/>
</p:handoutMaster>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21T10:37:25"/>
    </inkml:context>
    <inkml:brush xml:id="br0">
      <inkml:brushProperty name="width" value="0.035" units="cm"/>
      <inkml:brushProperty name="height" value="0.035" units="cm"/>
    </inkml:brush>
  </inkml:definitions>
  <inkml:trace contextRef="#ctx0" brushRef="#br0">1 1 24575,'7'0'0,"-1"0"0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21T10:37:42.700"/>
    </inkml:context>
    <inkml:brush xml:id="br0">
      <inkml:brushProperty name="width" value="0.035" units="cm"/>
      <inkml:brushProperty name="height" value="0.035" units="cm"/>
    </inkml:brush>
  </inkml:definitions>
  <inkml:trace contextRef="#ctx0" brushRef="#br0">0 1 24575,'0'0'0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12F4710-6238-42C0-9BFB-F0CCBB777D55}" type="datetimeFigureOut">
              <a:rPr lang="en-US" smtClean="0"/>
              <a:t>3/24/26</a:t>
            </a:fld>
            <a:endParaRPr lang="en-US"/>
          </a:p>
        </p:txBody>
      </p:sp>
      <p:sp>
        <p:nvSpPr>
          <p:cNvPr id="4" name="Slide Image Placeholder 3"/>
          <p:cNvSpPr>
            <a:spLocks noGrp="1" noRot="1" noChangeAspect="1"/>
          </p:cNvSpPr>
          <p:nvPr>
            <p:ph type="sldImg" idx="2"/>
          </p:nvPr>
        </p:nvSpPr>
        <p:spPr>
          <a:xfrm>
            <a:off x="2271713" y="1143000"/>
            <a:ext cx="2314575"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9FE9A7B-A542-4849-BA9A-33AE23948E1F}" type="slidenum">
              <a:rPr lang="en-US" smtClean="0"/>
              <a:t>‹#›</a:t>
            </a:fld>
            <a:endParaRPr lang="en-US"/>
          </a:p>
        </p:txBody>
      </p:sp>
    </p:spTree>
    <p:extLst>
      <p:ext uri="{BB962C8B-B14F-4D97-AF65-F5344CB8AC3E}">
        <p14:creationId xmlns:p14="http://schemas.microsoft.com/office/powerpoint/2010/main" val="31370403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9FE9A7B-A542-4849-BA9A-33AE23948E1F}" type="slidenum">
              <a:rPr lang="en-US" smtClean="0"/>
              <a:t>1</a:t>
            </a:fld>
            <a:endParaRPr lang="en-US"/>
          </a:p>
        </p:txBody>
      </p:sp>
    </p:spTree>
    <p:extLst>
      <p:ext uri="{BB962C8B-B14F-4D97-AF65-F5344CB8AC3E}">
        <p14:creationId xmlns:p14="http://schemas.microsoft.com/office/powerpoint/2010/main" val="18930909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9FE9A7B-A542-4849-BA9A-33AE23948E1F}" type="slidenum">
              <a:rPr lang="en-US" smtClean="0"/>
              <a:t>2</a:t>
            </a:fld>
            <a:endParaRPr lang="en-US"/>
          </a:p>
        </p:txBody>
      </p:sp>
    </p:spTree>
    <p:extLst>
      <p:ext uri="{BB962C8B-B14F-4D97-AF65-F5344CB8AC3E}">
        <p14:creationId xmlns:p14="http://schemas.microsoft.com/office/powerpoint/2010/main" val="40115786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9FE9A7B-A542-4849-BA9A-33AE23948E1F}" type="slidenum">
              <a:rPr lang="en-US" smtClean="0"/>
              <a:t>3</a:t>
            </a:fld>
            <a:endParaRPr lang="en-US"/>
          </a:p>
        </p:txBody>
      </p:sp>
    </p:spTree>
    <p:extLst>
      <p:ext uri="{BB962C8B-B14F-4D97-AF65-F5344CB8AC3E}">
        <p14:creationId xmlns:p14="http://schemas.microsoft.com/office/powerpoint/2010/main" val="16844137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9FE9A7B-A542-4849-BA9A-33AE23948E1F}" type="slidenum">
              <a:rPr lang="en-US" smtClean="0"/>
              <a:t>4</a:t>
            </a:fld>
            <a:endParaRPr lang="en-US"/>
          </a:p>
        </p:txBody>
      </p:sp>
    </p:spTree>
    <p:extLst>
      <p:ext uri="{BB962C8B-B14F-4D97-AF65-F5344CB8AC3E}">
        <p14:creationId xmlns:p14="http://schemas.microsoft.com/office/powerpoint/2010/main" val="19519909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234440" y="3591562"/>
            <a:ext cx="13990320" cy="7640320"/>
          </a:xfrm>
        </p:spPr>
        <p:txBody>
          <a:bodyPr anchor="b"/>
          <a:lstStyle>
            <a:lvl1pPr algn="ctr">
              <a:defRPr sz="10800"/>
            </a:lvl1pPr>
          </a:lstStyle>
          <a:p>
            <a:r>
              <a:rPr lang="en-GB"/>
              <a:t>Click to edit Master title style</a:t>
            </a:r>
            <a:endParaRPr lang="en-US" dirty="0"/>
          </a:p>
        </p:txBody>
      </p:sp>
      <p:sp>
        <p:nvSpPr>
          <p:cNvPr id="3" name="Subtitle 2"/>
          <p:cNvSpPr>
            <a:spLocks noGrp="1"/>
          </p:cNvSpPr>
          <p:nvPr>
            <p:ph type="subTitle" idx="1"/>
          </p:nvPr>
        </p:nvSpPr>
        <p:spPr>
          <a:xfrm>
            <a:off x="2057400" y="11526522"/>
            <a:ext cx="12344400" cy="5298438"/>
          </a:xfrm>
        </p:spPr>
        <p:txBody>
          <a:bodyPr/>
          <a:lstStyle>
            <a:lvl1pPr marL="0" indent="0" algn="ctr">
              <a:buNone/>
              <a:defRPr sz="4320"/>
            </a:lvl1pPr>
            <a:lvl2pPr marL="822960" indent="0" algn="ctr">
              <a:buNone/>
              <a:defRPr sz="3600"/>
            </a:lvl2pPr>
            <a:lvl3pPr marL="1645920" indent="0" algn="ctr">
              <a:buNone/>
              <a:defRPr sz="3240"/>
            </a:lvl3pPr>
            <a:lvl4pPr marL="2468880" indent="0" algn="ctr">
              <a:buNone/>
              <a:defRPr sz="2880"/>
            </a:lvl4pPr>
            <a:lvl5pPr marL="3291840" indent="0" algn="ctr">
              <a:buNone/>
              <a:defRPr sz="2880"/>
            </a:lvl5pPr>
            <a:lvl6pPr marL="4114800" indent="0" algn="ctr">
              <a:buNone/>
              <a:defRPr sz="2880"/>
            </a:lvl6pPr>
            <a:lvl7pPr marL="4937760" indent="0" algn="ctr">
              <a:buNone/>
              <a:defRPr sz="2880"/>
            </a:lvl7pPr>
            <a:lvl8pPr marL="5760720" indent="0" algn="ctr">
              <a:buNone/>
              <a:defRPr sz="2880"/>
            </a:lvl8pPr>
            <a:lvl9pPr marL="6583680" indent="0" algn="ctr">
              <a:buNone/>
              <a:defRPr sz="288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3/24/26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1220451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3/24/26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1792430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22998" y="5471167"/>
            <a:ext cx="14196060" cy="9128758"/>
          </a:xfrm>
        </p:spPr>
        <p:txBody>
          <a:bodyPr anchor="b"/>
          <a:lstStyle>
            <a:lvl1pPr>
              <a:defRPr sz="10800"/>
            </a:lvl1pPr>
          </a:lstStyle>
          <a:p>
            <a:r>
              <a:rPr lang="en-GB"/>
              <a:t>Click to edit Master title style</a:t>
            </a:r>
            <a:endParaRPr lang="en-US" dirty="0"/>
          </a:p>
        </p:txBody>
      </p:sp>
      <p:sp>
        <p:nvSpPr>
          <p:cNvPr id="3" name="Text Placeholder 2"/>
          <p:cNvSpPr>
            <a:spLocks noGrp="1"/>
          </p:cNvSpPr>
          <p:nvPr>
            <p:ph type="body" idx="1"/>
          </p:nvPr>
        </p:nvSpPr>
        <p:spPr>
          <a:xfrm>
            <a:off x="1122998" y="14686287"/>
            <a:ext cx="14196060" cy="4800598"/>
          </a:xfrm>
        </p:spPr>
        <p:txBody>
          <a:bodyPr/>
          <a:lstStyle>
            <a:lvl1pPr marL="0" indent="0">
              <a:buNone/>
              <a:defRPr sz="4320">
                <a:solidFill>
                  <a:schemeClr val="tx1"/>
                </a:solidFill>
              </a:defRPr>
            </a:lvl1pPr>
            <a:lvl2pPr marL="822960" indent="0">
              <a:buNone/>
              <a:defRPr sz="3600">
                <a:solidFill>
                  <a:schemeClr val="tx1">
                    <a:tint val="75000"/>
                  </a:schemeClr>
                </a:solidFill>
              </a:defRPr>
            </a:lvl2pPr>
            <a:lvl3pPr marL="1645920" indent="0">
              <a:buNone/>
              <a:defRPr sz="3240">
                <a:solidFill>
                  <a:schemeClr val="tx1">
                    <a:tint val="75000"/>
                  </a:schemeClr>
                </a:solidFill>
              </a:defRPr>
            </a:lvl3pPr>
            <a:lvl4pPr marL="2468880" indent="0">
              <a:buNone/>
              <a:defRPr sz="2880">
                <a:solidFill>
                  <a:schemeClr val="tx1">
                    <a:tint val="75000"/>
                  </a:schemeClr>
                </a:solidFill>
              </a:defRPr>
            </a:lvl4pPr>
            <a:lvl5pPr marL="3291840" indent="0">
              <a:buNone/>
              <a:defRPr sz="2880">
                <a:solidFill>
                  <a:schemeClr val="tx1">
                    <a:tint val="75000"/>
                  </a:schemeClr>
                </a:solidFill>
              </a:defRPr>
            </a:lvl5pPr>
            <a:lvl6pPr marL="4114800" indent="0">
              <a:buNone/>
              <a:defRPr sz="2880">
                <a:solidFill>
                  <a:schemeClr val="tx1">
                    <a:tint val="75000"/>
                  </a:schemeClr>
                </a:solidFill>
              </a:defRPr>
            </a:lvl6pPr>
            <a:lvl7pPr marL="4937760" indent="0">
              <a:buNone/>
              <a:defRPr sz="2880">
                <a:solidFill>
                  <a:schemeClr val="tx1">
                    <a:tint val="75000"/>
                  </a:schemeClr>
                </a:solidFill>
              </a:defRPr>
            </a:lvl7pPr>
            <a:lvl8pPr marL="5760720" indent="0">
              <a:buNone/>
              <a:defRPr sz="2880">
                <a:solidFill>
                  <a:schemeClr val="tx1">
                    <a:tint val="75000"/>
                  </a:schemeClr>
                </a:solidFill>
              </a:defRPr>
            </a:lvl8pPr>
            <a:lvl9pPr marL="6583680" indent="0">
              <a:buNone/>
              <a:defRPr sz="288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3/24/26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277559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31570" y="5842000"/>
            <a:ext cx="6995160" cy="139242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8332470" y="5842000"/>
            <a:ext cx="6995160" cy="139242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dirty="0"/>
              <a:t>3/24/26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602973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33714" y="1168405"/>
            <a:ext cx="14196060" cy="4241802"/>
          </a:xfrm>
        </p:spPr>
        <p:txBody>
          <a:bodyPr/>
          <a:lstStyle/>
          <a:p>
            <a:r>
              <a:rPr lang="en-GB"/>
              <a:t>Click to edit Master title style</a:t>
            </a:r>
            <a:endParaRPr lang="en-US" dirty="0"/>
          </a:p>
        </p:txBody>
      </p:sp>
      <p:sp>
        <p:nvSpPr>
          <p:cNvPr id="3" name="Text Placeholder 2"/>
          <p:cNvSpPr>
            <a:spLocks noGrp="1"/>
          </p:cNvSpPr>
          <p:nvPr>
            <p:ph type="body" idx="1"/>
          </p:nvPr>
        </p:nvSpPr>
        <p:spPr>
          <a:xfrm>
            <a:off x="1133716" y="5379722"/>
            <a:ext cx="6963012" cy="2636518"/>
          </a:xfrm>
        </p:spPr>
        <p:txBody>
          <a:bodyPr anchor="b"/>
          <a:lstStyle>
            <a:lvl1pPr marL="0" indent="0">
              <a:buNone/>
              <a:defRPr sz="4320" b="1"/>
            </a:lvl1pPr>
            <a:lvl2pPr marL="822960" indent="0">
              <a:buNone/>
              <a:defRPr sz="3600" b="1"/>
            </a:lvl2pPr>
            <a:lvl3pPr marL="1645920" indent="0">
              <a:buNone/>
              <a:defRPr sz="3240" b="1"/>
            </a:lvl3pPr>
            <a:lvl4pPr marL="2468880" indent="0">
              <a:buNone/>
              <a:defRPr sz="2880" b="1"/>
            </a:lvl4pPr>
            <a:lvl5pPr marL="3291840" indent="0">
              <a:buNone/>
              <a:defRPr sz="2880" b="1"/>
            </a:lvl5pPr>
            <a:lvl6pPr marL="4114800" indent="0">
              <a:buNone/>
              <a:defRPr sz="2880" b="1"/>
            </a:lvl6pPr>
            <a:lvl7pPr marL="4937760" indent="0">
              <a:buNone/>
              <a:defRPr sz="2880" b="1"/>
            </a:lvl7pPr>
            <a:lvl8pPr marL="5760720" indent="0">
              <a:buNone/>
              <a:defRPr sz="2880" b="1"/>
            </a:lvl8pPr>
            <a:lvl9pPr marL="6583680" indent="0">
              <a:buNone/>
              <a:defRPr sz="2880" b="1"/>
            </a:lvl9pPr>
          </a:lstStyle>
          <a:p>
            <a:pPr lvl="0"/>
            <a:r>
              <a:rPr lang="en-GB"/>
              <a:t>Click to edit Master text styles</a:t>
            </a:r>
          </a:p>
        </p:txBody>
      </p:sp>
      <p:sp>
        <p:nvSpPr>
          <p:cNvPr id="4" name="Content Placeholder 3"/>
          <p:cNvSpPr>
            <a:spLocks noGrp="1"/>
          </p:cNvSpPr>
          <p:nvPr>
            <p:ph sz="half" idx="2"/>
          </p:nvPr>
        </p:nvSpPr>
        <p:spPr>
          <a:xfrm>
            <a:off x="1133716" y="8016240"/>
            <a:ext cx="6963012" cy="117906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8332471" y="5379722"/>
            <a:ext cx="6997304" cy="2636518"/>
          </a:xfrm>
        </p:spPr>
        <p:txBody>
          <a:bodyPr anchor="b"/>
          <a:lstStyle>
            <a:lvl1pPr marL="0" indent="0">
              <a:buNone/>
              <a:defRPr sz="4320" b="1"/>
            </a:lvl1pPr>
            <a:lvl2pPr marL="822960" indent="0">
              <a:buNone/>
              <a:defRPr sz="3600" b="1"/>
            </a:lvl2pPr>
            <a:lvl3pPr marL="1645920" indent="0">
              <a:buNone/>
              <a:defRPr sz="3240" b="1"/>
            </a:lvl3pPr>
            <a:lvl4pPr marL="2468880" indent="0">
              <a:buNone/>
              <a:defRPr sz="2880" b="1"/>
            </a:lvl4pPr>
            <a:lvl5pPr marL="3291840" indent="0">
              <a:buNone/>
              <a:defRPr sz="2880" b="1"/>
            </a:lvl5pPr>
            <a:lvl6pPr marL="4114800" indent="0">
              <a:buNone/>
              <a:defRPr sz="2880" b="1"/>
            </a:lvl6pPr>
            <a:lvl7pPr marL="4937760" indent="0">
              <a:buNone/>
              <a:defRPr sz="2880" b="1"/>
            </a:lvl7pPr>
            <a:lvl8pPr marL="5760720" indent="0">
              <a:buNone/>
              <a:defRPr sz="2880" b="1"/>
            </a:lvl8pPr>
            <a:lvl9pPr marL="6583680" indent="0">
              <a:buNone/>
              <a:defRPr sz="2880" b="1"/>
            </a:lvl9pPr>
          </a:lstStyle>
          <a:p>
            <a:pPr lvl="0"/>
            <a:r>
              <a:rPr lang="en-GB"/>
              <a:t>Click to edit Master text styles</a:t>
            </a:r>
          </a:p>
        </p:txBody>
      </p:sp>
      <p:sp>
        <p:nvSpPr>
          <p:cNvPr id="6" name="Content Placeholder 5"/>
          <p:cNvSpPr>
            <a:spLocks noGrp="1"/>
          </p:cNvSpPr>
          <p:nvPr>
            <p:ph sz="quarter" idx="4"/>
          </p:nvPr>
        </p:nvSpPr>
        <p:spPr>
          <a:xfrm>
            <a:off x="8332471" y="8016240"/>
            <a:ext cx="6997304" cy="117906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dirty="0"/>
              <a:t>3/24/26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603853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dirty="0"/>
              <a:t>3/24/26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014015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3/24/26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3982618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33714" y="1463040"/>
            <a:ext cx="5308520" cy="5120640"/>
          </a:xfrm>
        </p:spPr>
        <p:txBody>
          <a:bodyPr anchor="b"/>
          <a:lstStyle>
            <a:lvl1pPr>
              <a:defRPr sz="5760"/>
            </a:lvl1pPr>
          </a:lstStyle>
          <a:p>
            <a:r>
              <a:rPr lang="en-GB"/>
              <a:t>Click to edit Master title style</a:t>
            </a:r>
            <a:endParaRPr lang="en-US" dirty="0"/>
          </a:p>
        </p:txBody>
      </p:sp>
      <p:sp>
        <p:nvSpPr>
          <p:cNvPr id="3" name="Content Placeholder 2"/>
          <p:cNvSpPr>
            <a:spLocks noGrp="1"/>
          </p:cNvSpPr>
          <p:nvPr>
            <p:ph idx="1"/>
          </p:nvPr>
        </p:nvSpPr>
        <p:spPr>
          <a:xfrm>
            <a:off x="6997304" y="3159765"/>
            <a:ext cx="8332470" cy="15595600"/>
          </a:xfrm>
        </p:spPr>
        <p:txBody>
          <a:bodyPr/>
          <a:lstStyle>
            <a:lvl1pPr>
              <a:defRPr sz="5760"/>
            </a:lvl1pPr>
            <a:lvl2pPr>
              <a:defRPr sz="5040"/>
            </a:lvl2pPr>
            <a:lvl3pPr>
              <a:defRPr sz="4320"/>
            </a:lvl3pPr>
            <a:lvl4pPr>
              <a:defRPr sz="3600"/>
            </a:lvl4pPr>
            <a:lvl5pPr>
              <a:defRPr sz="3600"/>
            </a:lvl5pPr>
            <a:lvl6pPr>
              <a:defRPr sz="3600"/>
            </a:lvl6pPr>
            <a:lvl7pPr>
              <a:defRPr sz="3600"/>
            </a:lvl7pPr>
            <a:lvl8pPr>
              <a:defRPr sz="3600"/>
            </a:lvl8pPr>
            <a:lvl9pPr>
              <a:defRPr sz="3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33714" y="6583680"/>
            <a:ext cx="5308520" cy="12197082"/>
          </a:xfrm>
        </p:spPr>
        <p:txBody>
          <a:bodyPr/>
          <a:lstStyle>
            <a:lvl1pPr marL="0" indent="0">
              <a:buNone/>
              <a:defRPr sz="2880"/>
            </a:lvl1pPr>
            <a:lvl2pPr marL="822960" indent="0">
              <a:buNone/>
              <a:defRPr sz="2520"/>
            </a:lvl2pPr>
            <a:lvl3pPr marL="1645920" indent="0">
              <a:buNone/>
              <a:defRPr sz="2160"/>
            </a:lvl3pPr>
            <a:lvl4pPr marL="2468880" indent="0">
              <a:buNone/>
              <a:defRPr sz="1800"/>
            </a:lvl4pPr>
            <a:lvl5pPr marL="3291840" indent="0">
              <a:buNone/>
              <a:defRPr sz="1800"/>
            </a:lvl5pPr>
            <a:lvl6pPr marL="4114800" indent="0">
              <a:buNone/>
              <a:defRPr sz="1800"/>
            </a:lvl6pPr>
            <a:lvl7pPr marL="4937760" indent="0">
              <a:buNone/>
              <a:defRPr sz="1800"/>
            </a:lvl7pPr>
            <a:lvl8pPr marL="5760720" indent="0">
              <a:buNone/>
              <a:defRPr sz="1800"/>
            </a:lvl8pPr>
            <a:lvl9pPr marL="6583680" indent="0">
              <a:buNone/>
              <a:defRPr sz="1800"/>
            </a:lvl9pPr>
          </a:lstStyle>
          <a:p>
            <a:pPr lvl="0"/>
            <a:r>
              <a:rPr lang="en-GB"/>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3/24/26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252745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33714" y="1463040"/>
            <a:ext cx="5308520" cy="5120640"/>
          </a:xfrm>
        </p:spPr>
        <p:txBody>
          <a:bodyPr anchor="b"/>
          <a:lstStyle>
            <a:lvl1pPr>
              <a:defRPr sz="5760"/>
            </a:lvl1pPr>
          </a:lstStyle>
          <a:p>
            <a:r>
              <a:rPr lang="en-GB"/>
              <a:t>Click to edit Master title style</a:t>
            </a:r>
            <a:endParaRPr lang="en-US" dirty="0"/>
          </a:p>
        </p:txBody>
      </p:sp>
      <p:sp>
        <p:nvSpPr>
          <p:cNvPr id="3" name="Picture Placeholder 2"/>
          <p:cNvSpPr>
            <a:spLocks noGrp="1" noChangeAspect="1"/>
          </p:cNvSpPr>
          <p:nvPr>
            <p:ph type="pic" idx="1"/>
          </p:nvPr>
        </p:nvSpPr>
        <p:spPr>
          <a:xfrm>
            <a:off x="6997304" y="3159765"/>
            <a:ext cx="8332470" cy="15595600"/>
          </a:xfrm>
        </p:spPr>
        <p:txBody>
          <a:bodyPr anchor="t"/>
          <a:lstStyle>
            <a:lvl1pPr marL="0" indent="0">
              <a:buNone/>
              <a:defRPr sz="5760"/>
            </a:lvl1pPr>
            <a:lvl2pPr marL="822960" indent="0">
              <a:buNone/>
              <a:defRPr sz="5040"/>
            </a:lvl2pPr>
            <a:lvl3pPr marL="1645920" indent="0">
              <a:buNone/>
              <a:defRPr sz="4320"/>
            </a:lvl3pPr>
            <a:lvl4pPr marL="2468880" indent="0">
              <a:buNone/>
              <a:defRPr sz="3600"/>
            </a:lvl4pPr>
            <a:lvl5pPr marL="3291840" indent="0">
              <a:buNone/>
              <a:defRPr sz="3600"/>
            </a:lvl5pPr>
            <a:lvl6pPr marL="4114800" indent="0">
              <a:buNone/>
              <a:defRPr sz="3600"/>
            </a:lvl6pPr>
            <a:lvl7pPr marL="4937760" indent="0">
              <a:buNone/>
              <a:defRPr sz="3600"/>
            </a:lvl7pPr>
            <a:lvl8pPr marL="5760720" indent="0">
              <a:buNone/>
              <a:defRPr sz="3600"/>
            </a:lvl8pPr>
            <a:lvl9pPr marL="6583680" indent="0">
              <a:buNone/>
              <a:defRPr sz="3600"/>
            </a:lvl9pPr>
          </a:lstStyle>
          <a:p>
            <a:r>
              <a:rPr lang="en-GB"/>
              <a:t>Click icon to add picture</a:t>
            </a:r>
            <a:endParaRPr lang="en-US" dirty="0"/>
          </a:p>
        </p:txBody>
      </p:sp>
      <p:sp>
        <p:nvSpPr>
          <p:cNvPr id="4" name="Text Placeholder 3"/>
          <p:cNvSpPr>
            <a:spLocks noGrp="1"/>
          </p:cNvSpPr>
          <p:nvPr>
            <p:ph type="body" sz="half" idx="2"/>
          </p:nvPr>
        </p:nvSpPr>
        <p:spPr>
          <a:xfrm>
            <a:off x="1133714" y="6583680"/>
            <a:ext cx="5308520" cy="12197082"/>
          </a:xfrm>
        </p:spPr>
        <p:txBody>
          <a:bodyPr/>
          <a:lstStyle>
            <a:lvl1pPr marL="0" indent="0">
              <a:buNone/>
              <a:defRPr sz="2880"/>
            </a:lvl1pPr>
            <a:lvl2pPr marL="822960" indent="0">
              <a:buNone/>
              <a:defRPr sz="2520"/>
            </a:lvl2pPr>
            <a:lvl3pPr marL="1645920" indent="0">
              <a:buNone/>
              <a:defRPr sz="2160"/>
            </a:lvl3pPr>
            <a:lvl4pPr marL="2468880" indent="0">
              <a:buNone/>
              <a:defRPr sz="1800"/>
            </a:lvl4pPr>
            <a:lvl5pPr marL="3291840" indent="0">
              <a:buNone/>
              <a:defRPr sz="1800"/>
            </a:lvl5pPr>
            <a:lvl6pPr marL="4114800" indent="0">
              <a:buNone/>
              <a:defRPr sz="1800"/>
            </a:lvl6pPr>
            <a:lvl7pPr marL="4937760" indent="0">
              <a:buNone/>
              <a:defRPr sz="1800"/>
            </a:lvl7pPr>
            <a:lvl8pPr marL="5760720" indent="0">
              <a:buNone/>
              <a:defRPr sz="1800"/>
            </a:lvl8pPr>
            <a:lvl9pPr marL="6583680" indent="0">
              <a:buNone/>
              <a:defRPr sz="1800"/>
            </a:lvl9pPr>
          </a:lstStyle>
          <a:p>
            <a:pPr lvl="0"/>
            <a:r>
              <a:rPr lang="en-GB"/>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3/24/26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4134365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3/24/26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37558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1778616" y="1168400"/>
            <a:ext cx="3549015" cy="18597882"/>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131571" y="1168400"/>
            <a:ext cx="10441305" cy="18597882"/>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3/24/26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86432620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Image, Text and Author">
    <p:bg>
      <p:bgPr>
        <a:solidFill>
          <a:schemeClr val="tx1">
            <a:lumMod val="85000"/>
            <a:lumOff val="15000"/>
          </a:schemeClr>
        </a:solidFill>
        <a:effectLst/>
      </p:bgPr>
    </p:bg>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378100DF-8381-4DB3-80B1-3AC9D94C0556}"/>
              </a:ext>
            </a:extLst>
          </p:cNvPr>
          <p:cNvSpPr>
            <a:spLocks noGrp="1"/>
          </p:cNvSpPr>
          <p:nvPr>
            <p:ph type="pic" sz="quarter" idx="11" hasCustomPrompt="1"/>
          </p:nvPr>
        </p:nvSpPr>
        <p:spPr>
          <a:xfrm>
            <a:off x="-10071" y="0"/>
            <a:ext cx="16469271" cy="21945600"/>
          </a:xfrm>
        </p:spPr>
        <p:txBody>
          <a:bodyPr tIns="1188000"/>
          <a:lstStyle>
            <a:lvl1pPr marL="0" indent="0" algn="ctr">
              <a:buNone/>
              <a:defRPr>
                <a:solidFill>
                  <a:schemeClr val="bg1">
                    <a:lumMod val="95000"/>
                  </a:schemeClr>
                </a:solidFill>
              </a:defRPr>
            </a:lvl1pPr>
          </a:lstStyle>
          <a:p>
            <a:r>
              <a:rPr lang="en-US" dirty="0"/>
              <a:t>Insert Background Image</a:t>
            </a:r>
          </a:p>
        </p:txBody>
      </p:sp>
      <p:sp>
        <p:nvSpPr>
          <p:cNvPr id="2" name="Title 1"/>
          <p:cNvSpPr>
            <a:spLocks noGrp="1"/>
          </p:cNvSpPr>
          <p:nvPr>
            <p:ph type="ctrTitle"/>
          </p:nvPr>
        </p:nvSpPr>
        <p:spPr>
          <a:xfrm>
            <a:off x="1507389" y="3591562"/>
            <a:ext cx="13444422" cy="15195202"/>
          </a:xfrm>
        </p:spPr>
        <p:txBody>
          <a:bodyPr vert="horz" lIns="91440" tIns="45720" rIns="91440" bIns="45720" rtlCol="0" anchor="b">
            <a:noAutofit/>
          </a:bodyPr>
          <a:lstStyle>
            <a:lvl1pPr>
              <a:defRPr lang="en-US" sz="28000" spc="-2000" dirty="0">
                <a:solidFill>
                  <a:schemeClr val="bg1"/>
                </a:solidFill>
                <a:latin typeface="Avenir Next LT Pro" pitchFamily="50" charset="0"/>
                <a:cs typeface="SpeakPro-Bold" panose="020B0804020101020102" pitchFamily="34" charset="0"/>
              </a:defRPr>
            </a:lvl1pPr>
          </a:lstStyle>
          <a:p>
            <a:pPr lvl="0">
              <a:lnSpc>
                <a:spcPts val="22000"/>
              </a:lnSpc>
            </a:pPr>
            <a:r>
              <a:rPr lang="en-GB"/>
              <a:t>Click to edit Master title style</a:t>
            </a:r>
            <a:endParaRPr lang="en-US" dirty="0"/>
          </a:p>
        </p:txBody>
      </p:sp>
      <p:sp>
        <p:nvSpPr>
          <p:cNvPr id="3" name="Subtitle 2"/>
          <p:cNvSpPr>
            <a:spLocks noGrp="1"/>
          </p:cNvSpPr>
          <p:nvPr>
            <p:ph type="subTitle" idx="1" hasCustomPrompt="1"/>
          </p:nvPr>
        </p:nvSpPr>
        <p:spPr>
          <a:xfrm>
            <a:off x="13195935" y="18864579"/>
            <a:ext cx="2615565" cy="1357746"/>
          </a:xfrm>
        </p:spPr>
        <p:txBody>
          <a:bodyPr anchor="ctr">
            <a:noAutofit/>
          </a:bodyPr>
          <a:lstStyle>
            <a:lvl1pPr marL="0" indent="0" algn="l">
              <a:lnSpc>
                <a:spcPct val="80000"/>
              </a:lnSpc>
              <a:spcBef>
                <a:spcPts val="0"/>
              </a:spcBef>
              <a:buNone/>
              <a:defRPr sz="5800">
                <a:solidFill>
                  <a:schemeClr val="bg1"/>
                </a:solidFill>
              </a:defRPr>
            </a:lvl1pPr>
            <a:lvl2pPr marL="822960" indent="0" algn="ctr">
              <a:buNone/>
              <a:defRPr sz="3600"/>
            </a:lvl2pPr>
            <a:lvl3pPr marL="1645920" indent="0" algn="ctr">
              <a:buNone/>
              <a:defRPr sz="3240"/>
            </a:lvl3pPr>
            <a:lvl4pPr marL="2468880" indent="0" algn="ctr">
              <a:buNone/>
              <a:defRPr sz="2880"/>
            </a:lvl4pPr>
            <a:lvl5pPr marL="3291840" indent="0" algn="ctr">
              <a:buNone/>
              <a:defRPr sz="2880"/>
            </a:lvl5pPr>
            <a:lvl6pPr marL="4114800" indent="0" algn="ctr">
              <a:buNone/>
              <a:defRPr sz="2880"/>
            </a:lvl6pPr>
            <a:lvl7pPr marL="4937760" indent="0" algn="ctr">
              <a:buNone/>
              <a:defRPr sz="2880"/>
            </a:lvl7pPr>
            <a:lvl8pPr marL="5760720" indent="0" algn="ctr">
              <a:buNone/>
              <a:defRPr sz="2880"/>
            </a:lvl8pPr>
            <a:lvl9pPr marL="6583680" indent="0" algn="ctr">
              <a:buNone/>
              <a:defRPr sz="2880"/>
            </a:lvl9pPr>
          </a:lstStyle>
          <a:p>
            <a:r>
              <a:rPr lang="en-US" dirty="0"/>
              <a:t>AUTHOR</a:t>
            </a:r>
          </a:p>
          <a:p>
            <a:r>
              <a:rPr lang="en-US" dirty="0"/>
              <a:t>NAME</a:t>
            </a:r>
          </a:p>
        </p:txBody>
      </p:sp>
      <p:sp>
        <p:nvSpPr>
          <p:cNvPr id="8" name="Picture Placeholder 7">
            <a:extLst>
              <a:ext uri="{FF2B5EF4-FFF2-40B4-BE49-F238E27FC236}">
                <a16:creationId xmlns:a16="http://schemas.microsoft.com/office/drawing/2014/main" id="{DF7F2F90-0784-46D4-A853-9DBCFDA0F441}"/>
              </a:ext>
            </a:extLst>
          </p:cNvPr>
          <p:cNvSpPr>
            <a:spLocks noGrp="1"/>
          </p:cNvSpPr>
          <p:nvPr>
            <p:ph type="pic" sz="quarter" idx="10" hasCustomPrompt="1"/>
          </p:nvPr>
        </p:nvSpPr>
        <p:spPr>
          <a:xfrm>
            <a:off x="10700657" y="18354038"/>
            <a:ext cx="2232000" cy="2232000"/>
          </a:xfrm>
          <a:prstGeom prst="ellipse">
            <a:avLst/>
          </a:prstGeom>
          <a:solidFill>
            <a:schemeClr val="tx1">
              <a:lumMod val="50000"/>
              <a:lumOff val="50000"/>
            </a:schemeClr>
          </a:solidFill>
        </p:spPr>
        <p:txBody>
          <a:bodyPr wrap="square" anchor="ctr">
            <a:noAutofit/>
          </a:bodyPr>
          <a:lstStyle>
            <a:lvl1pPr marL="0" indent="0" algn="ctr">
              <a:buNone/>
              <a:defRPr/>
            </a:lvl1pPr>
          </a:lstStyle>
          <a:p>
            <a:r>
              <a:rPr lang="en-US" dirty="0"/>
              <a:t>Author Photo</a:t>
            </a:r>
          </a:p>
        </p:txBody>
      </p:sp>
    </p:spTree>
    <p:extLst>
      <p:ext uri="{BB962C8B-B14F-4D97-AF65-F5344CB8AC3E}">
        <p14:creationId xmlns:p14="http://schemas.microsoft.com/office/powerpoint/2010/main" val="318345750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Small Headeline">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3F1B6E-98E3-4E20-A2EE-E40C150991DA}"/>
              </a:ext>
            </a:extLst>
          </p:cNvPr>
          <p:cNvSpPr>
            <a:spLocks noGrp="1"/>
          </p:cNvSpPr>
          <p:nvPr>
            <p:ph type="title"/>
          </p:nvPr>
        </p:nvSpPr>
        <p:spPr>
          <a:xfrm>
            <a:off x="1131570" y="8910893"/>
            <a:ext cx="14196060" cy="4241802"/>
          </a:xfrm>
        </p:spPr>
        <p:txBody>
          <a:bodyPr>
            <a:normAutofit/>
          </a:bodyPr>
          <a:lstStyle>
            <a:lvl1pPr algn="ctr">
              <a:defRPr sz="8000" spc="-300">
                <a:solidFill>
                  <a:schemeClr val="bg1">
                    <a:lumMod val="95000"/>
                  </a:schemeClr>
                </a:solidFill>
              </a:defRPr>
            </a:lvl1pPr>
          </a:lstStyle>
          <a:p>
            <a:r>
              <a:rPr lang="en-GB"/>
              <a:t>Click to edit Master title style</a:t>
            </a:r>
            <a:endParaRPr lang="en-US"/>
          </a:p>
        </p:txBody>
      </p:sp>
      <p:sp>
        <p:nvSpPr>
          <p:cNvPr id="6" name="Picture Placeholder 5">
            <a:extLst>
              <a:ext uri="{FF2B5EF4-FFF2-40B4-BE49-F238E27FC236}">
                <a16:creationId xmlns:a16="http://schemas.microsoft.com/office/drawing/2014/main" id="{99CAA060-B631-4388-97E3-0D962963F6FA}"/>
              </a:ext>
            </a:extLst>
          </p:cNvPr>
          <p:cNvSpPr>
            <a:spLocks noGrp="1"/>
          </p:cNvSpPr>
          <p:nvPr>
            <p:ph type="pic" sz="quarter" idx="12" hasCustomPrompt="1"/>
          </p:nvPr>
        </p:nvSpPr>
        <p:spPr>
          <a:xfrm>
            <a:off x="5014913" y="15810631"/>
            <a:ext cx="6429375" cy="2478087"/>
          </a:xfrm>
        </p:spPr>
        <p:txBody>
          <a:bodyPr anchor="ctr"/>
          <a:lstStyle>
            <a:lvl1pPr marL="0" indent="0" algn="ctr">
              <a:buNone/>
              <a:defRPr>
                <a:solidFill>
                  <a:schemeClr val="bg1">
                    <a:lumMod val="95000"/>
                  </a:schemeClr>
                </a:solidFill>
              </a:defRPr>
            </a:lvl1pPr>
          </a:lstStyle>
          <a:p>
            <a:r>
              <a:rPr lang="en-US" dirty="0"/>
              <a:t>Place Logo Here</a:t>
            </a:r>
          </a:p>
        </p:txBody>
      </p:sp>
      <p:sp>
        <p:nvSpPr>
          <p:cNvPr id="4" name="Picture Placeholder 8">
            <a:extLst>
              <a:ext uri="{FF2B5EF4-FFF2-40B4-BE49-F238E27FC236}">
                <a16:creationId xmlns:a16="http://schemas.microsoft.com/office/drawing/2014/main" id="{DF049B71-3551-4469-8D7E-86A7448A01BE}"/>
              </a:ext>
            </a:extLst>
          </p:cNvPr>
          <p:cNvSpPr>
            <a:spLocks noGrp="1"/>
          </p:cNvSpPr>
          <p:nvPr>
            <p:ph type="pic" sz="quarter" idx="11" hasCustomPrompt="1"/>
          </p:nvPr>
        </p:nvSpPr>
        <p:spPr>
          <a:xfrm>
            <a:off x="-10071" y="0"/>
            <a:ext cx="16469271" cy="21945600"/>
          </a:xfrm>
        </p:spPr>
        <p:txBody>
          <a:bodyPr tIns="1188000"/>
          <a:lstStyle>
            <a:lvl1pPr marL="0" indent="0" algn="ctr">
              <a:buNone/>
              <a:defRPr>
                <a:solidFill>
                  <a:schemeClr val="bg1">
                    <a:lumMod val="95000"/>
                  </a:schemeClr>
                </a:solidFill>
              </a:defRPr>
            </a:lvl1pPr>
          </a:lstStyle>
          <a:p>
            <a:r>
              <a:rPr lang="en-US" dirty="0"/>
              <a:t>Insert Background Image</a:t>
            </a:r>
          </a:p>
        </p:txBody>
      </p:sp>
    </p:spTree>
    <p:extLst>
      <p:ext uri="{BB962C8B-B14F-4D97-AF65-F5344CB8AC3E}">
        <p14:creationId xmlns:p14="http://schemas.microsoft.com/office/powerpoint/2010/main" val="2080346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Text and Subtext only">
    <p:bg>
      <p:bgPr>
        <a:solidFill>
          <a:schemeClr val="tx1"/>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BE069D22-E88E-4F4D-B2FE-5E10C3AFAB59}"/>
              </a:ext>
            </a:extLst>
          </p:cNvPr>
          <p:cNvSpPr>
            <a:spLocks noGrp="1"/>
          </p:cNvSpPr>
          <p:nvPr>
            <p:ph type="title" hasCustomPrompt="1"/>
          </p:nvPr>
        </p:nvSpPr>
        <p:spPr>
          <a:xfrm>
            <a:off x="23490" y="6037978"/>
            <a:ext cx="16412221" cy="11477157"/>
          </a:xfrm>
        </p:spPr>
        <p:txBody>
          <a:bodyPr>
            <a:noAutofit/>
          </a:bodyPr>
          <a:lstStyle>
            <a:lvl1pPr algn="ctr">
              <a:lnSpc>
                <a:spcPts val="27500"/>
              </a:lnSpc>
              <a:defRPr sz="33600" cap="all" spc="-2000" baseline="0">
                <a:solidFill>
                  <a:schemeClr val="bg1"/>
                </a:solidFill>
              </a:defRPr>
            </a:lvl1pPr>
          </a:lstStyle>
          <a:p>
            <a:r>
              <a:rPr lang="en-US" dirty="0"/>
              <a:t>Say</a:t>
            </a:r>
            <a:br>
              <a:rPr lang="en-US" dirty="0"/>
            </a:br>
            <a:r>
              <a:rPr lang="en-US" dirty="0"/>
              <a:t>it short</a:t>
            </a:r>
          </a:p>
        </p:txBody>
      </p:sp>
      <p:sp>
        <p:nvSpPr>
          <p:cNvPr id="3" name="Subtitle 2"/>
          <p:cNvSpPr>
            <a:spLocks noGrp="1"/>
          </p:cNvSpPr>
          <p:nvPr>
            <p:ph type="subTitle" idx="1" hasCustomPrompt="1"/>
          </p:nvPr>
        </p:nvSpPr>
        <p:spPr>
          <a:xfrm>
            <a:off x="1238250" y="17596218"/>
            <a:ext cx="13982700" cy="1357746"/>
          </a:xfrm>
        </p:spPr>
        <p:txBody>
          <a:bodyPr anchor="ctr">
            <a:noAutofit/>
          </a:bodyPr>
          <a:lstStyle>
            <a:lvl1pPr marL="0" indent="0" algn="ctr">
              <a:lnSpc>
                <a:spcPct val="80000"/>
              </a:lnSpc>
              <a:spcBef>
                <a:spcPts val="0"/>
              </a:spcBef>
              <a:buNone/>
              <a:defRPr sz="4800">
                <a:solidFill>
                  <a:schemeClr val="bg1"/>
                </a:solidFill>
              </a:defRPr>
            </a:lvl1pPr>
            <a:lvl2pPr marL="822960" indent="0" algn="ctr">
              <a:buNone/>
              <a:defRPr sz="3600"/>
            </a:lvl2pPr>
            <a:lvl3pPr marL="1645920" indent="0" algn="ctr">
              <a:buNone/>
              <a:defRPr sz="3240"/>
            </a:lvl3pPr>
            <a:lvl4pPr marL="2468880" indent="0" algn="ctr">
              <a:buNone/>
              <a:defRPr sz="2880"/>
            </a:lvl4pPr>
            <a:lvl5pPr marL="3291840" indent="0" algn="ctr">
              <a:buNone/>
              <a:defRPr sz="2880"/>
            </a:lvl5pPr>
            <a:lvl6pPr marL="4114800" indent="0" algn="ctr">
              <a:buNone/>
              <a:defRPr sz="2880"/>
            </a:lvl6pPr>
            <a:lvl7pPr marL="4937760" indent="0" algn="ctr">
              <a:buNone/>
              <a:defRPr sz="2880"/>
            </a:lvl7pPr>
            <a:lvl8pPr marL="5760720" indent="0" algn="ctr">
              <a:buNone/>
              <a:defRPr sz="2880"/>
            </a:lvl8pPr>
            <a:lvl9pPr marL="6583680" indent="0" algn="ctr">
              <a:buNone/>
              <a:defRPr sz="2880"/>
            </a:lvl9pPr>
          </a:lstStyle>
          <a:p>
            <a:r>
              <a:rPr lang="en-US" dirty="0"/>
              <a:t>Subtitle or quote blurb here</a:t>
            </a:r>
          </a:p>
        </p:txBody>
      </p:sp>
    </p:spTree>
    <p:extLst>
      <p:ext uri="{BB962C8B-B14F-4D97-AF65-F5344CB8AC3E}">
        <p14:creationId xmlns:p14="http://schemas.microsoft.com/office/powerpoint/2010/main" val="12386726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Adverure Outdoors Them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32475E-77E0-45F8-BDD3-BACC146A037D}"/>
              </a:ext>
            </a:extLst>
          </p:cNvPr>
          <p:cNvSpPr>
            <a:spLocks noGrp="1"/>
          </p:cNvSpPr>
          <p:nvPr>
            <p:ph type="title" hasCustomPrompt="1"/>
          </p:nvPr>
        </p:nvSpPr>
        <p:spPr>
          <a:xfrm rot="21120000">
            <a:off x="1131570" y="10061267"/>
            <a:ext cx="14196060" cy="4241802"/>
          </a:xfrm>
        </p:spPr>
        <p:txBody>
          <a:bodyPr>
            <a:noAutofit/>
          </a:bodyPr>
          <a:lstStyle>
            <a:lvl1pPr algn="ctr">
              <a:defRPr sz="48400" i="1" spc="-2000" baseline="0">
                <a:blipFill dpi="0" rotWithShape="1">
                  <a:blip r:embed="rId2"/>
                  <a:srcRect/>
                  <a:tile tx="0" ty="0" sx="100000" sy="100000" flip="none" algn="b"/>
                </a:blipFill>
              </a:defRPr>
            </a:lvl1pPr>
          </a:lstStyle>
          <a:p>
            <a:r>
              <a:rPr lang="en-US" dirty="0"/>
              <a:t>XXX</a:t>
            </a:r>
          </a:p>
        </p:txBody>
      </p:sp>
      <p:sp>
        <p:nvSpPr>
          <p:cNvPr id="5" name="Text Placeholder 4">
            <a:extLst>
              <a:ext uri="{FF2B5EF4-FFF2-40B4-BE49-F238E27FC236}">
                <a16:creationId xmlns:a16="http://schemas.microsoft.com/office/drawing/2014/main" id="{5166E6CE-CFA2-4C95-972A-1CC107DBA20A}"/>
              </a:ext>
            </a:extLst>
          </p:cNvPr>
          <p:cNvSpPr>
            <a:spLocks noGrp="1"/>
          </p:cNvSpPr>
          <p:nvPr>
            <p:ph type="body" sz="quarter" idx="10" hasCustomPrompt="1"/>
          </p:nvPr>
        </p:nvSpPr>
        <p:spPr>
          <a:xfrm>
            <a:off x="1899777" y="5162040"/>
            <a:ext cx="12659646" cy="2625725"/>
          </a:xfrm>
        </p:spPr>
        <p:txBody>
          <a:bodyPr>
            <a:normAutofit/>
          </a:bodyPr>
          <a:lstStyle>
            <a:lvl1pPr marL="0" indent="0" algn="ctr">
              <a:buNone/>
              <a:defRPr sz="16600"/>
            </a:lvl1pPr>
            <a:lvl2pPr marL="822960" indent="0" algn="ctr">
              <a:buNone/>
              <a:defRPr/>
            </a:lvl2pPr>
            <a:lvl3pPr marL="1645920" indent="0" algn="ctr">
              <a:buNone/>
              <a:defRPr/>
            </a:lvl3pPr>
            <a:lvl4pPr marL="2468880" indent="0" algn="ctr">
              <a:buNone/>
              <a:defRPr/>
            </a:lvl4pPr>
            <a:lvl5pPr marL="3291840" indent="0" algn="ctr">
              <a:buNone/>
              <a:defRPr/>
            </a:lvl5pPr>
          </a:lstStyle>
          <a:p>
            <a:pPr lvl="0"/>
            <a:r>
              <a:rPr lang="en-US" dirty="0"/>
              <a:t>JUST SAY</a:t>
            </a:r>
          </a:p>
        </p:txBody>
      </p:sp>
      <p:sp>
        <p:nvSpPr>
          <p:cNvPr id="6" name="Rectangle 5">
            <a:extLst>
              <a:ext uri="{FF2B5EF4-FFF2-40B4-BE49-F238E27FC236}">
                <a16:creationId xmlns:a16="http://schemas.microsoft.com/office/drawing/2014/main" id="{4EEA3496-E213-4F10-BBF5-F2B670F1DCBA}"/>
              </a:ext>
              <a:ext uri="{C183D7F6-B498-43B3-948B-1728B52AA6E4}">
                <adec:decorative xmlns:adec="http://schemas.microsoft.com/office/drawing/2017/decorative" val="1"/>
              </a:ext>
            </a:extLst>
          </p:cNvPr>
          <p:cNvSpPr/>
          <p:nvPr userDrawn="1"/>
        </p:nvSpPr>
        <p:spPr>
          <a:xfrm>
            <a:off x="917484" y="900000"/>
            <a:ext cx="14624234" cy="6813755"/>
          </a:xfrm>
          <a:custGeom>
            <a:avLst/>
            <a:gdLst>
              <a:gd name="connsiteX0" fmla="*/ 0 w 14624234"/>
              <a:gd name="connsiteY0" fmla="*/ 0 h 19379381"/>
              <a:gd name="connsiteX1" fmla="*/ 14624234 w 14624234"/>
              <a:gd name="connsiteY1" fmla="*/ 0 h 19379381"/>
              <a:gd name="connsiteX2" fmla="*/ 14624234 w 14624234"/>
              <a:gd name="connsiteY2" fmla="*/ 19379381 h 19379381"/>
              <a:gd name="connsiteX3" fmla="*/ 0 w 14624234"/>
              <a:gd name="connsiteY3" fmla="*/ 19379381 h 19379381"/>
              <a:gd name="connsiteX4" fmla="*/ 0 w 14624234"/>
              <a:gd name="connsiteY4" fmla="*/ 0 h 19379381"/>
              <a:gd name="connsiteX0" fmla="*/ 0 w 14624234"/>
              <a:gd name="connsiteY0" fmla="*/ 0 h 19379381"/>
              <a:gd name="connsiteX1" fmla="*/ 14624234 w 14624234"/>
              <a:gd name="connsiteY1" fmla="*/ 0 h 19379381"/>
              <a:gd name="connsiteX2" fmla="*/ 14624234 w 14624234"/>
              <a:gd name="connsiteY2" fmla="*/ 19379381 h 19379381"/>
              <a:gd name="connsiteX3" fmla="*/ 9524374 w 14624234"/>
              <a:gd name="connsiteY3" fmla="*/ 19379381 h 19379381"/>
              <a:gd name="connsiteX4" fmla="*/ 0 w 14624234"/>
              <a:gd name="connsiteY4" fmla="*/ 19379381 h 19379381"/>
              <a:gd name="connsiteX5" fmla="*/ 0 w 14624234"/>
              <a:gd name="connsiteY5" fmla="*/ 0 h 19379381"/>
              <a:gd name="connsiteX0" fmla="*/ 9524374 w 14624234"/>
              <a:gd name="connsiteY0" fmla="*/ 19379381 h 19470821"/>
              <a:gd name="connsiteX1" fmla="*/ 0 w 14624234"/>
              <a:gd name="connsiteY1" fmla="*/ 19379381 h 19470821"/>
              <a:gd name="connsiteX2" fmla="*/ 0 w 14624234"/>
              <a:gd name="connsiteY2" fmla="*/ 0 h 19470821"/>
              <a:gd name="connsiteX3" fmla="*/ 14624234 w 14624234"/>
              <a:gd name="connsiteY3" fmla="*/ 0 h 19470821"/>
              <a:gd name="connsiteX4" fmla="*/ 14624234 w 14624234"/>
              <a:gd name="connsiteY4" fmla="*/ 19379381 h 19470821"/>
              <a:gd name="connsiteX5" fmla="*/ 9615814 w 14624234"/>
              <a:gd name="connsiteY5" fmla="*/ 19470821 h 19470821"/>
              <a:gd name="connsiteX0" fmla="*/ 9524374 w 14624234"/>
              <a:gd name="connsiteY0" fmla="*/ 19379381 h 19379381"/>
              <a:gd name="connsiteX1" fmla="*/ 0 w 14624234"/>
              <a:gd name="connsiteY1" fmla="*/ 19379381 h 19379381"/>
              <a:gd name="connsiteX2" fmla="*/ 0 w 14624234"/>
              <a:gd name="connsiteY2" fmla="*/ 0 h 19379381"/>
              <a:gd name="connsiteX3" fmla="*/ 14624234 w 14624234"/>
              <a:gd name="connsiteY3" fmla="*/ 0 h 19379381"/>
              <a:gd name="connsiteX4" fmla="*/ 14624234 w 14624234"/>
              <a:gd name="connsiteY4" fmla="*/ 19379381 h 19379381"/>
              <a:gd name="connsiteX0" fmla="*/ 0 w 14624234"/>
              <a:gd name="connsiteY0" fmla="*/ 19379381 h 19379381"/>
              <a:gd name="connsiteX1" fmla="*/ 0 w 14624234"/>
              <a:gd name="connsiteY1" fmla="*/ 0 h 19379381"/>
              <a:gd name="connsiteX2" fmla="*/ 14624234 w 14624234"/>
              <a:gd name="connsiteY2" fmla="*/ 0 h 19379381"/>
              <a:gd name="connsiteX3" fmla="*/ 14624234 w 14624234"/>
              <a:gd name="connsiteY3" fmla="*/ 19379381 h 19379381"/>
              <a:gd name="connsiteX0" fmla="*/ 29497 w 14624234"/>
              <a:gd name="connsiteY0" fmla="*/ 24516084 h 24516084"/>
              <a:gd name="connsiteX1" fmla="*/ 0 w 14624234"/>
              <a:gd name="connsiteY1" fmla="*/ 0 h 24516084"/>
              <a:gd name="connsiteX2" fmla="*/ 14624234 w 14624234"/>
              <a:gd name="connsiteY2" fmla="*/ 0 h 24516084"/>
              <a:gd name="connsiteX3" fmla="*/ 14624234 w 14624234"/>
              <a:gd name="connsiteY3" fmla="*/ 19379381 h 24516084"/>
              <a:gd name="connsiteX0" fmla="*/ 58994 w 14624234"/>
              <a:gd name="connsiteY0" fmla="*/ 24204769 h 24204769"/>
              <a:gd name="connsiteX1" fmla="*/ 0 w 14624234"/>
              <a:gd name="connsiteY1" fmla="*/ 0 h 24204769"/>
              <a:gd name="connsiteX2" fmla="*/ 14624234 w 14624234"/>
              <a:gd name="connsiteY2" fmla="*/ 0 h 24204769"/>
              <a:gd name="connsiteX3" fmla="*/ 14624234 w 14624234"/>
              <a:gd name="connsiteY3" fmla="*/ 19379381 h 24204769"/>
              <a:gd name="connsiteX0" fmla="*/ 29497 w 14624234"/>
              <a:gd name="connsiteY0" fmla="*/ 24282598 h 24282598"/>
              <a:gd name="connsiteX1" fmla="*/ 0 w 14624234"/>
              <a:gd name="connsiteY1" fmla="*/ 0 h 24282598"/>
              <a:gd name="connsiteX2" fmla="*/ 14624234 w 14624234"/>
              <a:gd name="connsiteY2" fmla="*/ 0 h 24282598"/>
              <a:gd name="connsiteX3" fmla="*/ 14624234 w 14624234"/>
              <a:gd name="connsiteY3" fmla="*/ 19379381 h 24282598"/>
              <a:gd name="connsiteX0" fmla="*/ 117987 w 14624234"/>
              <a:gd name="connsiteY0" fmla="*/ 24282598 h 24282598"/>
              <a:gd name="connsiteX1" fmla="*/ 0 w 14624234"/>
              <a:gd name="connsiteY1" fmla="*/ 0 h 24282598"/>
              <a:gd name="connsiteX2" fmla="*/ 14624234 w 14624234"/>
              <a:gd name="connsiteY2" fmla="*/ 0 h 24282598"/>
              <a:gd name="connsiteX3" fmla="*/ 14624234 w 14624234"/>
              <a:gd name="connsiteY3" fmla="*/ 19379381 h 24282598"/>
              <a:gd name="connsiteX0" fmla="*/ 88491 w 14624234"/>
              <a:gd name="connsiteY0" fmla="*/ 24126939 h 24126939"/>
              <a:gd name="connsiteX1" fmla="*/ 0 w 14624234"/>
              <a:gd name="connsiteY1" fmla="*/ 0 h 24126939"/>
              <a:gd name="connsiteX2" fmla="*/ 14624234 w 14624234"/>
              <a:gd name="connsiteY2" fmla="*/ 0 h 24126939"/>
              <a:gd name="connsiteX3" fmla="*/ 14624234 w 14624234"/>
              <a:gd name="connsiteY3" fmla="*/ 19379381 h 24126939"/>
              <a:gd name="connsiteX0" fmla="*/ 29497 w 14624234"/>
              <a:gd name="connsiteY0" fmla="*/ 24049110 h 24049110"/>
              <a:gd name="connsiteX1" fmla="*/ 0 w 14624234"/>
              <a:gd name="connsiteY1" fmla="*/ 0 h 24049110"/>
              <a:gd name="connsiteX2" fmla="*/ 14624234 w 14624234"/>
              <a:gd name="connsiteY2" fmla="*/ 0 h 24049110"/>
              <a:gd name="connsiteX3" fmla="*/ 14624234 w 14624234"/>
              <a:gd name="connsiteY3" fmla="*/ 19379381 h 24049110"/>
            </a:gdLst>
            <a:ahLst/>
            <a:cxnLst>
              <a:cxn ang="0">
                <a:pos x="connsiteX0" y="connsiteY0"/>
              </a:cxn>
              <a:cxn ang="0">
                <a:pos x="connsiteX1" y="connsiteY1"/>
              </a:cxn>
              <a:cxn ang="0">
                <a:pos x="connsiteX2" y="connsiteY2"/>
              </a:cxn>
              <a:cxn ang="0">
                <a:pos x="connsiteX3" y="connsiteY3"/>
              </a:cxn>
            </a:cxnLst>
            <a:rect l="l" t="t" r="r" b="b"/>
            <a:pathLst>
              <a:path w="14624234" h="24049110">
                <a:moveTo>
                  <a:pt x="29497" y="24049110"/>
                </a:moveTo>
                <a:cubicBezTo>
                  <a:pt x="19665" y="15877082"/>
                  <a:pt x="9832" y="8172028"/>
                  <a:pt x="0" y="0"/>
                </a:cubicBezTo>
                <a:lnTo>
                  <a:pt x="14624234" y="0"/>
                </a:lnTo>
                <a:lnTo>
                  <a:pt x="14624234" y="19379381"/>
                </a:lnTo>
              </a:path>
            </a:pathLst>
          </a:custGeom>
          <a:noFill/>
          <a:ln cmpd="sng">
            <a:solidFill>
              <a:schemeClr val="tx1"/>
            </a:solidFill>
            <a:prstDash val="solid"/>
            <a:headEnd type="oval" w="lg" len="lg"/>
            <a:tailEnd type="oval" w="lg" len="lg"/>
            <a:extLst>
              <a:ext uri="{C807C97D-BFC1-408E-A445-0C87EB9F89A2}">
                <ask:lineSketchStyleProps xmlns:ask="http://schemas.microsoft.com/office/drawing/2018/sketchyshapes" sd="1219033472">
                  <a:custGeom>
                    <a:avLst/>
                    <a:gdLst>
                      <a:gd name="connsiteX0" fmla="*/ 29497 w 14624234"/>
                      <a:gd name="connsiteY0" fmla="*/ 6813754 h 6813755"/>
                      <a:gd name="connsiteX1" fmla="*/ 0 w 14624234"/>
                      <a:gd name="connsiteY1" fmla="*/ 0 h 6813755"/>
                      <a:gd name="connsiteX2" fmla="*/ 14624234 w 14624234"/>
                      <a:gd name="connsiteY2" fmla="*/ 0 h 6813755"/>
                      <a:gd name="connsiteX3" fmla="*/ 14624234 w 14624234"/>
                      <a:gd name="connsiteY3" fmla="*/ 5490696 h 6813755"/>
                    </a:gdLst>
                    <a:ahLst/>
                    <a:cxnLst>
                      <a:cxn ang="0">
                        <a:pos x="connsiteX0" y="connsiteY0"/>
                      </a:cxn>
                      <a:cxn ang="0">
                        <a:pos x="connsiteX1" y="connsiteY1"/>
                      </a:cxn>
                      <a:cxn ang="0">
                        <a:pos x="connsiteX2" y="connsiteY2"/>
                      </a:cxn>
                      <a:cxn ang="0">
                        <a:pos x="connsiteX3" y="connsiteY3"/>
                      </a:cxn>
                    </a:cxnLst>
                    <a:rect l="l" t="t" r="r" b="b"/>
                    <a:pathLst>
                      <a:path w="14624234" h="6813755" extrusionOk="0">
                        <a:moveTo>
                          <a:pt x="29497" y="6813754"/>
                        </a:moveTo>
                        <a:cubicBezTo>
                          <a:pt x="-211461" y="4355837"/>
                          <a:pt x="-138908" y="2371178"/>
                          <a:pt x="0" y="0"/>
                        </a:cubicBezTo>
                        <a:cubicBezTo>
                          <a:pt x="6724887" y="132882"/>
                          <a:pt x="8392714" y="-84951"/>
                          <a:pt x="14624234" y="0"/>
                        </a:cubicBezTo>
                        <a:cubicBezTo>
                          <a:pt x="14758834" y="2164756"/>
                          <a:pt x="14467038" y="4454096"/>
                          <a:pt x="14624234" y="5490696"/>
                        </a:cubicBezTo>
                      </a:path>
                    </a:pathLst>
                  </a:custGeom>
                  <ask:type>
                    <ask:lineSketchNon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5">
            <a:extLst>
              <a:ext uri="{FF2B5EF4-FFF2-40B4-BE49-F238E27FC236}">
                <a16:creationId xmlns:a16="http://schemas.microsoft.com/office/drawing/2014/main" id="{5981FCBE-3040-46B0-8CB0-3F4986477394}"/>
              </a:ext>
              <a:ext uri="{C183D7F6-B498-43B3-948B-1728B52AA6E4}">
                <adec:decorative xmlns:adec="http://schemas.microsoft.com/office/drawing/2017/decorative" val="1"/>
              </a:ext>
            </a:extLst>
          </p:cNvPr>
          <p:cNvSpPr/>
          <p:nvPr userDrawn="1"/>
        </p:nvSpPr>
        <p:spPr>
          <a:xfrm flipH="1" flipV="1">
            <a:off x="917484" y="15270284"/>
            <a:ext cx="14624234" cy="5722374"/>
          </a:xfrm>
          <a:custGeom>
            <a:avLst/>
            <a:gdLst>
              <a:gd name="connsiteX0" fmla="*/ 0 w 14624234"/>
              <a:gd name="connsiteY0" fmla="*/ 0 h 19379381"/>
              <a:gd name="connsiteX1" fmla="*/ 14624234 w 14624234"/>
              <a:gd name="connsiteY1" fmla="*/ 0 h 19379381"/>
              <a:gd name="connsiteX2" fmla="*/ 14624234 w 14624234"/>
              <a:gd name="connsiteY2" fmla="*/ 19379381 h 19379381"/>
              <a:gd name="connsiteX3" fmla="*/ 0 w 14624234"/>
              <a:gd name="connsiteY3" fmla="*/ 19379381 h 19379381"/>
              <a:gd name="connsiteX4" fmla="*/ 0 w 14624234"/>
              <a:gd name="connsiteY4" fmla="*/ 0 h 19379381"/>
              <a:gd name="connsiteX0" fmla="*/ 0 w 14624234"/>
              <a:gd name="connsiteY0" fmla="*/ 0 h 19379381"/>
              <a:gd name="connsiteX1" fmla="*/ 14624234 w 14624234"/>
              <a:gd name="connsiteY1" fmla="*/ 0 h 19379381"/>
              <a:gd name="connsiteX2" fmla="*/ 14624234 w 14624234"/>
              <a:gd name="connsiteY2" fmla="*/ 19379381 h 19379381"/>
              <a:gd name="connsiteX3" fmla="*/ 9524374 w 14624234"/>
              <a:gd name="connsiteY3" fmla="*/ 19379381 h 19379381"/>
              <a:gd name="connsiteX4" fmla="*/ 0 w 14624234"/>
              <a:gd name="connsiteY4" fmla="*/ 19379381 h 19379381"/>
              <a:gd name="connsiteX5" fmla="*/ 0 w 14624234"/>
              <a:gd name="connsiteY5" fmla="*/ 0 h 19379381"/>
              <a:gd name="connsiteX0" fmla="*/ 9524374 w 14624234"/>
              <a:gd name="connsiteY0" fmla="*/ 19379381 h 19470821"/>
              <a:gd name="connsiteX1" fmla="*/ 0 w 14624234"/>
              <a:gd name="connsiteY1" fmla="*/ 19379381 h 19470821"/>
              <a:gd name="connsiteX2" fmla="*/ 0 w 14624234"/>
              <a:gd name="connsiteY2" fmla="*/ 0 h 19470821"/>
              <a:gd name="connsiteX3" fmla="*/ 14624234 w 14624234"/>
              <a:gd name="connsiteY3" fmla="*/ 0 h 19470821"/>
              <a:gd name="connsiteX4" fmla="*/ 14624234 w 14624234"/>
              <a:gd name="connsiteY4" fmla="*/ 19379381 h 19470821"/>
              <a:gd name="connsiteX5" fmla="*/ 9615814 w 14624234"/>
              <a:gd name="connsiteY5" fmla="*/ 19470821 h 19470821"/>
              <a:gd name="connsiteX0" fmla="*/ 9524374 w 14624234"/>
              <a:gd name="connsiteY0" fmla="*/ 19379381 h 19379381"/>
              <a:gd name="connsiteX1" fmla="*/ 0 w 14624234"/>
              <a:gd name="connsiteY1" fmla="*/ 19379381 h 19379381"/>
              <a:gd name="connsiteX2" fmla="*/ 0 w 14624234"/>
              <a:gd name="connsiteY2" fmla="*/ 0 h 19379381"/>
              <a:gd name="connsiteX3" fmla="*/ 14624234 w 14624234"/>
              <a:gd name="connsiteY3" fmla="*/ 0 h 19379381"/>
              <a:gd name="connsiteX4" fmla="*/ 14624234 w 14624234"/>
              <a:gd name="connsiteY4" fmla="*/ 19379381 h 19379381"/>
              <a:gd name="connsiteX0" fmla="*/ 0 w 14624234"/>
              <a:gd name="connsiteY0" fmla="*/ 19379381 h 19379381"/>
              <a:gd name="connsiteX1" fmla="*/ 0 w 14624234"/>
              <a:gd name="connsiteY1" fmla="*/ 0 h 19379381"/>
              <a:gd name="connsiteX2" fmla="*/ 14624234 w 14624234"/>
              <a:gd name="connsiteY2" fmla="*/ 0 h 19379381"/>
              <a:gd name="connsiteX3" fmla="*/ 14624234 w 14624234"/>
              <a:gd name="connsiteY3" fmla="*/ 19379381 h 19379381"/>
              <a:gd name="connsiteX0" fmla="*/ 29497 w 14624234"/>
              <a:gd name="connsiteY0" fmla="*/ 24516084 h 24516084"/>
              <a:gd name="connsiteX1" fmla="*/ 0 w 14624234"/>
              <a:gd name="connsiteY1" fmla="*/ 0 h 24516084"/>
              <a:gd name="connsiteX2" fmla="*/ 14624234 w 14624234"/>
              <a:gd name="connsiteY2" fmla="*/ 0 h 24516084"/>
              <a:gd name="connsiteX3" fmla="*/ 14624234 w 14624234"/>
              <a:gd name="connsiteY3" fmla="*/ 19379381 h 24516084"/>
              <a:gd name="connsiteX0" fmla="*/ 58994 w 14624234"/>
              <a:gd name="connsiteY0" fmla="*/ 24204769 h 24204769"/>
              <a:gd name="connsiteX1" fmla="*/ 0 w 14624234"/>
              <a:gd name="connsiteY1" fmla="*/ 0 h 24204769"/>
              <a:gd name="connsiteX2" fmla="*/ 14624234 w 14624234"/>
              <a:gd name="connsiteY2" fmla="*/ 0 h 24204769"/>
              <a:gd name="connsiteX3" fmla="*/ 14624234 w 14624234"/>
              <a:gd name="connsiteY3" fmla="*/ 19379381 h 24204769"/>
              <a:gd name="connsiteX0" fmla="*/ 29497 w 14624234"/>
              <a:gd name="connsiteY0" fmla="*/ 24282598 h 24282598"/>
              <a:gd name="connsiteX1" fmla="*/ 0 w 14624234"/>
              <a:gd name="connsiteY1" fmla="*/ 0 h 24282598"/>
              <a:gd name="connsiteX2" fmla="*/ 14624234 w 14624234"/>
              <a:gd name="connsiteY2" fmla="*/ 0 h 24282598"/>
              <a:gd name="connsiteX3" fmla="*/ 14624234 w 14624234"/>
              <a:gd name="connsiteY3" fmla="*/ 19379381 h 24282598"/>
              <a:gd name="connsiteX0" fmla="*/ 117987 w 14624234"/>
              <a:gd name="connsiteY0" fmla="*/ 24282598 h 24282598"/>
              <a:gd name="connsiteX1" fmla="*/ 0 w 14624234"/>
              <a:gd name="connsiteY1" fmla="*/ 0 h 24282598"/>
              <a:gd name="connsiteX2" fmla="*/ 14624234 w 14624234"/>
              <a:gd name="connsiteY2" fmla="*/ 0 h 24282598"/>
              <a:gd name="connsiteX3" fmla="*/ 14624234 w 14624234"/>
              <a:gd name="connsiteY3" fmla="*/ 19379381 h 24282598"/>
              <a:gd name="connsiteX0" fmla="*/ 88491 w 14624234"/>
              <a:gd name="connsiteY0" fmla="*/ 24126939 h 24126939"/>
              <a:gd name="connsiteX1" fmla="*/ 0 w 14624234"/>
              <a:gd name="connsiteY1" fmla="*/ 0 h 24126939"/>
              <a:gd name="connsiteX2" fmla="*/ 14624234 w 14624234"/>
              <a:gd name="connsiteY2" fmla="*/ 0 h 24126939"/>
              <a:gd name="connsiteX3" fmla="*/ 14624234 w 14624234"/>
              <a:gd name="connsiteY3" fmla="*/ 19379381 h 24126939"/>
              <a:gd name="connsiteX0" fmla="*/ 29497 w 14624234"/>
              <a:gd name="connsiteY0" fmla="*/ 24049110 h 24049110"/>
              <a:gd name="connsiteX1" fmla="*/ 0 w 14624234"/>
              <a:gd name="connsiteY1" fmla="*/ 0 h 24049110"/>
              <a:gd name="connsiteX2" fmla="*/ 14624234 w 14624234"/>
              <a:gd name="connsiteY2" fmla="*/ 0 h 24049110"/>
              <a:gd name="connsiteX3" fmla="*/ 14624234 w 14624234"/>
              <a:gd name="connsiteY3" fmla="*/ 19379381 h 24049110"/>
            </a:gdLst>
            <a:ahLst/>
            <a:cxnLst>
              <a:cxn ang="0">
                <a:pos x="connsiteX0" y="connsiteY0"/>
              </a:cxn>
              <a:cxn ang="0">
                <a:pos x="connsiteX1" y="connsiteY1"/>
              </a:cxn>
              <a:cxn ang="0">
                <a:pos x="connsiteX2" y="connsiteY2"/>
              </a:cxn>
              <a:cxn ang="0">
                <a:pos x="connsiteX3" y="connsiteY3"/>
              </a:cxn>
            </a:cxnLst>
            <a:rect l="l" t="t" r="r" b="b"/>
            <a:pathLst>
              <a:path w="14624234" h="24049110">
                <a:moveTo>
                  <a:pt x="29497" y="24049110"/>
                </a:moveTo>
                <a:cubicBezTo>
                  <a:pt x="19665" y="15877082"/>
                  <a:pt x="9832" y="8172028"/>
                  <a:pt x="0" y="0"/>
                </a:cubicBezTo>
                <a:lnTo>
                  <a:pt x="14624234" y="0"/>
                </a:lnTo>
                <a:lnTo>
                  <a:pt x="14624234" y="19379381"/>
                </a:lnTo>
              </a:path>
            </a:pathLst>
          </a:custGeom>
          <a:noFill/>
          <a:ln cmpd="sng">
            <a:solidFill>
              <a:schemeClr val="tx1"/>
            </a:solidFill>
            <a:prstDash val="solid"/>
            <a:headEnd type="oval" w="lg" len="lg"/>
            <a:tailEnd type="oval" w="lg" len="lg"/>
            <a:extLst>
              <a:ext uri="{C807C97D-BFC1-408E-A445-0C87EB9F89A2}">
                <ask:lineSketchStyleProps xmlns:ask="http://schemas.microsoft.com/office/drawing/2018/sketchyshapes" sd="1219033472">
                  <a:custGeom>
                    <a:avLst/>
                    <a:gdLst>
                      <a:gd name="connsiteX0" fmla="*/ 29497 w 14624234"/>
                      <a:gd name="connsiteY0" fmla="*/ 5722374 h 5722374"/>
                      <a:gd name="connsiteX1" fmla="*/ 0 w 14624234"/>
                      <a:gd name="connsiteY1" fmla="*/ 0 h 5722374"/>
                      <a:gd name="connsiteX2" fmla="*/ 877454 w 14624234"/>
                      <a:gd name="connsiteY2" fmla="*/ 0 h 5722374"/>
                      <a:gd name="connsiteX3" fmla="*/ 1316181 w 14624234"/>
                      <a:gd name="connsiteY3" fmla="*/ 0 h 5722374"/>
                      <a:gd name="connsiteX4" fmla="*/ 1608666 w 14624234"/>
                      <a:gd name="connsiteY4" fmla="*/ 0 h 5722374"/>
                      <a:gd name="connsiteX5" fmla="*/ 2339877 w 14624234"/>
                      <a:gd name="connsiteY5" fmla="*/ 0 h 5722374"/>
                      <a:gd name="connsiteX6" fmla="*/ 2778604 w 14624234"/>
                      <a:gd name="connsiteY6" fmla="*/ 0 h 5722374"/>
                      <a:gd name="connsiteX7" fmla="*/ 3656059 w 14624234"/>
                      <a:gd name="connsiteY7" fmla="*/ 0 h 5722374"/>
                      <a:gd name="connsiteX8" fmla="*/ 3948543 w 14624234"/>
                      <a:gd name="connsiteY8" fmla="*/ 0 h 5722374"/>
                      <a:gd name="connsiteX9" fmla="*/ 4825997 w 14624234"/>
                      <a:gd name="connsiteY9" fmla="*/ 0 h 5722374"/>
                      <a:gd name="connsiteX10" fmla="*/ 4972240 w 14624234"/>
                      <a:gd name="connsiteY10" fmla="*/ 0 h 5722374"/>
                      <a:gd name="connsiteX11" fmla="*/ 5557209 w 14624234"/>
                      <a:gd name="connsiteY11" fmla="*/ 0 h 5722374"/>
                      <a:gd name="connsiteX12" fmla="*/ 6142178 w 14624234"/>
                      <a:gd name="connsiteY12" fmla="*/ 0 h 5722374"/>
                      <a:gd name="connsiteX13" fmla="*/ 6580905 w 14624234"/>
                      <a:gd name="connsiteY13" fmla="*/ 0 h 5722374"/>
                      <a:gd name="connsiteX14" fmla="*/ 7458359 w 14624234"/>
                      <a:gd name="connsiteY14" fmla="*/ 0 h 5722374"/>
                      <a:gd name="connsiteX15" fmla="*/ 8335813 w 14624234"/>
                      <a:gd name="connsiteY15" fmla="*/ 0 h 5722374"/>
                      <a:gd name="connsiteX16" fmla="*/ 8628298 w 14624234"/>
                      <a:gd name="connsiteY16" fmla="*/ 0 h 5722374"/>
                      <a:gd name="connsiteX17" fmla="*/ 9213267 w 14624234"/>
                      <a:gd name="connsiteY17" fmla="*/ 0 h 5722374"/>
                      <a:gd name="connsiteX18" fmla="*/ 10090721 w 14624234"/>
                      <a:gd name="connsiteY18" fmla="*/ 0 h 5722374"/>
                      <a:gd name="connsiteX19" fmla="*/ 10675691 w 14624234"/>
                      <a:gd name="connsiteY19" fmla="*/ 0 h 5722374"/>
                      <a:gd name="connsiteX20" fmla="*/ 10821933 w 14624234"/>
                      <a:gd name="connsiteY20" fmla="*/ 0 h 5722374"/>
                      <a:gd name="connsiteX21" fmla="*/ 11114418 w 14624234"/>
                      <a:gd name="connsiteY21" fmla="*/ 0 h 5722374"/>
                      <a:gd name="connsiteX22" fmla="*/ 11991872 w 14624234"/>
                      <a:gd name="connsiteY22" fmla="*/ 0 h 5722374"/>
                      <a:gd name="connsiteX23" fmla="*/ 12576841 w 14624234"/>
                      <a:gd name="connsiteY23" fmla="*/ 0 h 5722374"/>
                      <a:gd name="connsiteX24" fmla="*/ 12869326 w 14624234"/>
                      <a:gd name="connsiteY24" fmla="*/ 0 h 5722374"/>
                      <a:gd name="connsiteX25" fmla="*/ 13454295 w 14624234"/>
                      <a:gd name="connsiteY25" fmla="*/ 0 h 5722374"/>
                      <a:gd name="connsiteX26" fmla="*/ 13600538 w 14624234"/>
                      <a:gd name="connsiteY26" fmla="*/ 0 h 5722374"/>
                      <a:gd name="connsiteX27" fmla="*/ 13746780 w 14624234"/>
                      <a:gd name="connsiteY27" fmla="*/ 0 h 5722374"/>
                      <a:gd name="connsiteX28" fmla="*/ 14624234 w 14624234"/>
                      <a:gd name="connsiteY28" fmla="*/ 0 h 5722374"/>
                      <a:gd name="connsiteX29" fmla="*/ 14624234 w 14624234"/>
                      <a:gd name="connsiteY29" fmla="*/ 484179 h 5722374"/>
                      <a:gd name="connsiteX30" fmla="*/ 14624234 w 14624234"/>
                      <a:gd name="connsiteY30" fmla="*/ 1152808 h 5722374"/>
                      <a:gd name="connsiteX31" fmla="*/ 14624234 w 14624234"/>
                      <a:gd name="connsiteY31" fmla="*/ 1683100 h 5722374"/>
                      <a:gd name="connsiteX32" fmla="*/ 14624234 w 14624234"/>
                      <a:gd name="connsiteY32" fmla="*/ 2121167 h 5722374"/>
                      <a:gd name="connsiteX33" fmla="*/ 14624234 w 14624234"/>
                      <a:gd name="connsiteY33" fmla="*/ 2743684 h 5722374"/>
                      <a:gd name="connsiteX34" fmla="*/ 14624234 w 14624234"/>
                      <a:gd name="connsiteY34" fmla="*/ 3227863 h 5722374"/>
                      <a:gd name="connsiteX35" fmla="*/ 14624234 w 14624234"/>
                      <a:gd name="connsiteY35" fmla="*/ 3850380 h 5722374"/>
                      <a:gd name="connsiteX36" fmla="*/ 14624234 w 14624234"/>
                      <a:gd name="connsiteY36" fmla="*/ 4611233 h 57223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14624234" h="5722374" extrusionOk="0">
                        <a:moveTo>
                          <a:pt x="29497" y="5722374"/>
                        </a:moveTo>
                        <a:cubicBezTo>
                          <a:pt x="-25613" y="3749948"/>
                          <a:pt x="-82653" y="1979207"/>
                          <a:pt x="0" y="0"/>
                        </a:cubicBezTo>
                        <a:cubicBezTo>
                          <a:pt x="344678" y="-88649"/>
                          <a:pt x="628325" y="3112"/>
                          <a:pt x="877454" y="0"/>
                        </a:cubicBezTo>
                        <a:cubicBezTo>
                          <a:pt x="1126583" y="-3112"/>
                          <a:pt x="1205792" y="2903"/>
                          <a:pt x="1316181" y="0"/>
                        </a:cubicBezTo>
                        <a:cubicBezTo>
                          <a:pt x="1426570" y="-2903"/>
                          <a:pt x="1534910" y="24157"/>
                          <a:pt x="1608666" y="0"/>
                        </a:cubicBezTo>
                        <a:cubicBezTo>
                          <a:pt x="1682422" y="-24157"/>
                          <a:pt x="2051156" y="67203"/>
                          <a:pt x="2339877" y="0"/>
                        </a:cubicBezTo>
                        <a:cubicBezTo>
                          <a:pt x="2628598" y="-67203"/>
                          <a:pt x="2642409" y="17599"/>
                          <a:pt x="2778604" y="0"/>
                        </a:cubicBezTo>
                        <a:cubicBezTo>
                          <a:pt x="2914799" y="-17599"/>
                          <a:pt x="3433134" y="98560"/>
                          <a:pt x="3656059" y="0"/>
                        </a:cubicBezTo>
                        <a:cubicBezTo>
                          <a:pt x="3878985" y="-98560"/>
                          <a:pt x="3876143" y="10124"/>
                          <a:pt x="3948543" y="0"/>
                        </a:cubicBezTo>
                        <a:cubicBezTo>
                          <a:pt x="4020943" y="-10124"/>
                          <a:pt x="4562759" y="16329"/>
                          <a:pt x="4825997" y="0"/>
                        </a:cubicBezTo>
                        <a:cubicBezTo>
                          <a:pt x="5089235" y="-16329"/>
                          <a:pt x="4916473" y="13049"/>
                          <a:pt x="4972240" y="0"/>
                        </a:cubicBezTo>
                        <a:cubicBezTo>
                          <a:pt x="5028007" y="-13049"/>
                          <a:pt x="5272849" y="63851"/>
                          <a:pt x="5557209" y="0"/>
                        </a:cubicBezTo>
                        <a:cubicBezTo>
                          <a:pt x="5841569" y="-63851"/>
                          <a:pt x="5851307" y="36950"/>
                          <a:pt x="6142178" y="0"/>
                        </a:cubicBezTo>
                        <a:cubicBezTo>
                          <a:pt x="6433049" y="-36950"/>
                          <a:pt x="6386081" y="49339"/>
                          <a:pt x="6580905" y="0"/>
                        </a:cubicBezTo>
                        <a:cubicBezTo>
                          <a:pt x="6775729" y="-49339"/>
                          <a:pt x="7060075" y="85336"/>
                          <a:pt x="7458359" y="0"/>
                        </a:cubicBezTo>
                        <a:cubicBezTo>
                          <a:pt x="7856643" y="-85336"/>
                          <a:pt x="8141529" y="32714"/>
                          <a:pt x="8335813" y="0"/>
                        </a:cubicBezTo>
                        <a:cubicBezTo>
                          <a:pt x="8530097" y="-32714"/>
                          <a:pt x="8487693" y="19975"/>
                          <a:pt x="8628298" y="0"/>
                        </a:cubicBezTo>
                        <a:cubicBezTo>
                          <a:pt x="8768904" y="-19975"/>
                          <a:pt x="8940172" y="3618"/>
                          <a:pt x="9213267" y="0"/>
                        </a:cubicBezTo>
                        <a:cubicBezTo>
                          <a:pt x="9486362" y="-3618"/>
                          <a:pt x="9695741" y="8521"/>
                          <a:pt x="10090721" y="0"/>
                        </a:cubicBezTo>
                        <a:cubicBezTo>
                          <a:pt x="10485701" y="-8521"/>
                          <a:pt x="10405946" y="21157"/>
                          <a:pt x="10675691" y="0"/>
                        </a:cubicBezTo>
                        <a:cubicBezTo>
                          <a:pt x="10945436" y="-21157"/>
                          <a:pt x="10772314" y="13274"/>
                          <a:pt x="10821933" y="0"/>
                        </a:cubicBezTo>
                        <a:cubicBezTo>
                          <a:pt x="10871552" y="-13274"/>
                          <a:pt x="11014631" y="9863"/>
                          <a:pt x="11114418" y="0"/>
                        </a:cubicBezTo>
                        <a:cubicBezTo>
                          <a:pt x="11214205" y="-9863"/>
                          <a:pt x="11702001" y="14396"/>
                          <a:pt x="11991872" y="0"/>
                        </a:cubicBezTo>
                        <a:cubicBezTo>
                          <a:pt x="12281743" y="-14396"/>
                          <a:pt x="12353367" y="69234"/>
                          <a:pt x="12576841" y="0"/>
                        </a:cubicBezTo>
                        <a:cubicBezTo>
                          <a:pt x="12800315" y="-69234"/>
                          <a:pt x="12744972" y="13694"/>
                          <a:pt x="12869326" y="0"/>
                        </a:cubicBezTo>
                        <a:cubicBezTo>
                          <a:pt x="12993680" y="-13694"/>
                          <a:pt x="13290188" y="18413"/>
                          <a:pt x="13454295" y="0"/>
                        </a:cubicBezTo>
                        <a:cubicBezTo>
                          <a:pt x="13618402" y="-18413"/>
                          <a:pt x="13543809" y="14355"/>
                          <a:pt x="13600538" y="0"/>
                        </a:cubicBezTo>
                        <a:cubicBezTo>
                          <a:pt x="13657267" y="-14355"/>
                          <a:pt x="13699486" y="10051"/>
                          <a:pt x="13746780" y="0"/>
                        </a:cubicBezTo>
                        <a:cubicBezTo>
                          <a:pt x="13794074" y="-10051"/>
                          <a:pt x="14277864" y="10076"/>
                          <a:pt x="14624234" y="0"/>
                        </a:cubicBezTo>
                        <a:cubicBezTo>
                          <a:pt x="14630181" y="144351"/>
                          <a:pt x="14596793" y="259996"/>
                          <a:pt x="14624234" y="484179"/>
                        </a:cubicBezTo>
                        <a:cubicBezTo>
                          <a:pt x="14651675" y="708362"/>
                          <a:pt x="14619791" y="965660"/>
                          <a:pt x="14624234" y="1152808"/>
                        </a:cubicBezTo>
                        <a:cubicBezTo>
                          <a:pt x="14628677" y="1339956"/>
                          <a:pt x="14582671" y="1569605"/>
                          <a:pt x="14624234" y="1683100"/>
                        </a:cubicBezTo>
                        <a:cubicBezTo>
                          <a:pt x="14665797" y="1796595"/>
                          <a:pt x="14579865" y="1913489"/>
                          <a:pt x="14624234" y="2121167"/>
                        </a:cubicBezTo>
                        <a:cubicBezTo>
                          <a:pt x="14668603" y="2328845"/>
                          <a:pt x="14565189" y="2594752"/>
                          <a:pt x="14624234" y="2743684"/>
                        </a:cubicBezTo>
                        <a:cubicBezTo>
                          <a:pt x="14683279" y="2892616"/>
                          <a:pt x="14620223" y="3096766"/>
                          <a:pt x="14624234" y="3227863"/>
                        </a:cubicBezTo>
                        <a:cubicBezTo>
                          <a:pt x="14628245" y="3358960"/>
                          <a:pt x="14567317" y="3624330"/>
                          <a:pt x="14624234" y="3850380"/>
                        </a:cubicBezTo>
                        <a:cubicBezTo>
                          <a:pt x="14681151" y="4076430"/>
                          <a:pt x="14597228" y="4238993"/>
                          <a:pt x="14624234" y="4611233"/>
                        </a:cubicBezTo>
                      </a:path>
                    </a:pathLst>
                  </a:custGeom>
                  <ask:type>
                    <ask:lineSketchNon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544994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31570" y="1168405"/>
            <a:ext cx="14196060" cy="4241802"/>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131570" y="5842000"/>
            <a:ext cx="14196060" cy="139242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131570" y="20340325"/>
            <a:ext cx="3703320" cy="1168400"/>
          </a:xfrm>
          <a:prstGeom prst="rect">
            <a:avLst/>
          </a:prstGeom>
        </p:spPr>
        <p:txBody>
          <a:bodyPr vert="horz" lIns="91440" tIns="45720" rIns="91440" bIns="45720" rtlCol="0" anchor="ctr"/>
          <a:lstStyle>
            <a:lvl1pPr algn="l">
              <a:defRPr sz="2160">
                <a:solidFill>
                  <a:schemeClr val="tx1">
                    <a:tint val="75000"/>
                  </a:schemeClr>
                </a:solidFill>
              </a:defRPr>
            </a:lvl1pPr>
          </a:lstStyle>
          <a:p>
            <a:fld id="{C764DE79-268F-4C1A-8933-263129D2AF90}" type="datetimeFigureOut">
              <a:rPr lang="en-US" dirty="0"/>
              <a:t>3/24/26</a:t>
            </a:fld>
            <a:endParaRPr lang="en-US" dirty="0"/>
          </a:p>
        </p:txBody>
      </p:sp>
      <p:sp>
        <p:nvSpPr>
          <p:cNvPr id="5" name="Footer Placeholder 4"/>
          <p:cNvSpPr>
            <a:spLocks noGrp="1"/>
          </p:cNvSpPr>
          <p:nvPr>
            <p:ph type="ftr" sz="quarter" idx="3"/>
          </p:nvPr>
        </p:nvSpPr>
        <p:spPr>
          <a:xfrm>
            <a:off x="5452110" y="20340325"/>
            <a:ext cx="5554980" cy="1168400"/>
          </a:xfrm>
          <a:prstGeom prst="rect">
            <a:avLst/>
          </a:prstGeom>
        </p:spPr>
        <p:txBody>
          <a:bodyPr vert="horz" lIns="91440" tIns="45720" rIns="91440" bIns="45720" rtlCol="0" anchor="ctr"/>
          <a:lstStyle>
            <a:lvl1pPr algn="ctr">
              <a:defRPr sz="216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1624310" y="20340325"/>
            <a:ext cx="3703320" cy="1168400"/>
          </a:xfrm>
          <a:prstGeom prst="rect">
            <a:avLst/>
          </a:prstGeom>
        </p:spPr>
        <p:txBody>
          <a:bodyPr vert="horz" lIns="91440" tIns="45720" rIns="91440" bIns="45720" rtlCol="0" anchor="ctr"/>
          <a:lstStyle>
            <a:lvl1pPr algn="r">
              <a:defRPr sz="216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2048110621"/>
      </p:ext>
    </p:extLst>
  </p:cSld>
  <p:clrMap bg1="lt1" tx1="dk1" bg2="lt2" tx2="dk2" accent1="accent1" accent2="accent2" accent3="accent3" accent4="accent4" accent5="accent5" accent6="accent6" hlink="hlink" folHlink="folHlink"/>
  <p:sldLayoutIdLst>
    <p:sldLayoutId id="2147483672" r:id="rId1"/>
    <p:sldLayoutId id="2147483673" r:id="rId2"/>
    <p:sldLayoutId id="2147483674" r:id="rId3"/>
    <p:sldLayoutId id="2147483675" r:id="rId4"/>
    <p:sldLayoutId id="2147483676" r:id="rId5"/>
    <p:sldLayoutId id="2147483677" r:id="rId6"/>
    <p:sldLayoutId id="2147483678" r:id="rId7"/>
    <p:sldLayoutId id="2147483679" r:id="rId8"/>
    <p:sldLayoutId id="2147483680" r:id="rId9"/>
    <p:sldLayoutId id="2147483681" r:id="rId10"/>
    <p:sldLayoutId id="2147483682" r:id="rId11"/>
    <p:sldLayoutId id="2147483683" r:id="rId12"/>
    <p:sldLayoutId id="2147483684" r:id="rId13"/>
    <p:sldLayoutId id="2147483685" r:id="rId14"/>
    <p:sldLayoutId id="2147483686" r:id="rId15"/>
  </p:sldLayoutIdLst>
  <p:txStyles>
    <p:titleStyle>
      <a:lvl1pPr algn="l" defTabSz="1645920" rtl="0" eaLnBrk="1" latinLnBrk="0" hangingPunct="1">
        <a:lnSpc>
          <a:spcPct val="90000"/>
        </a:lnSpc>
        <a:spcBef>
          <a:spcPct val="0"/>
        </a:spcBef>
        <a:buNone/>
        <a:defRPr sz="7920" kern="1200">
          <a:solidFill>
            <a:schemeClr val="tx1"/>
          </a:solidFill>
          <a:latin typeface="+mj-lt"/>
          <a:ea typeface="+mj-ea"/>
          <a:cs typeface="+mj-cs"/>
        </a:defRPr>
      </a:lvl1pPr>
    </p:titleStyle>
    <p:bodyStyle>
      <a:lvl1pPr marL="411480" indent="-411480" algn="l" defTabSz="1645920" rtl="0" eaLnBrk="1" latinLnBrk="0" hangingPunct="1">
        <a:lnSpc>
          <a:spcPct val="90000"/>
        </a:lnSpc>
        <a:spcBef>
          <a:spcPts val="1800"/>
        </a:spcBef>
        <a:buFont typeface="Arial" panose="020B0604020202020204" pitchFamily="34" charset="0"/>
        <a:buChar char="•"/>
        <a:defRPr sz="5040" kern="1200">
          <a:solidFill>
            <a:schemeClr val="tx1"/>
          </a:solidFill>
          <a:latin typeface="+mn-lt"/>
          <a:ea typeface="+mn-ea"/>
          <a:cs typeface="+mn-cs"/>
        </a:defRPr>
      </a:lvl1pPr>
      <a:lvl2pPr marL="1234440" indent="-411480" algn="l" defTabSz="1645920" rtl="0" eaLnBrk="1" latinLnBrk="0" hangingPunct="1">
        <a:lnSpc>
          <a:spcPct val="90000"/>
        </a:lnSpc>
        <a:spcBef>
          <a:spcPts val="900"/>
        </a:spcBef>
        <a:buFont typeface="Arial" panose="020B0604020202020204" pitchFamily="34" charset="0"/>
        <a:buChar char="•"/>
        <a:defRPr sz="4320" kern="1200">
          <a:solidFill>
            <a:schemeClr val="tx1"/>
          </a:solidFill>
          <a:latin typeface="+mn-lt"/>
          <a:ea typeface="+mn-ea"/>
          <a:cs typeface="+mn-cs"/>
        </a:defRPr>
      </a:lvl2pPr>
      <a:lvl3pPr marL="2057400" indent="-411480" algn="l" defTabSz="1645920" rtl="0" eaLnBrk="1" latinLnBrk="0" hangingPunct="1">
        <a:lnSpc>
          <a:spcPct val="90000"/>
        </a:lnSpc>
        <a:spcBef>
          <a:spcPts val="900"/>
        </a:spcBef>
        <a:buFont typeface="Arial" panose="020B0604020202020204" pitchFamily="34" charset="0"/>
        <a:buChar char="•"/>
        <a:defRPr sz="3600" kern="1200">
          <a:solidFill>
            <a:schemeClr val="tx1"/>
          </a:solidFill>
          <a:latin typeface="+mn-lt"/>
          <a:ea typeface="+mn-ea"/>
          <a:cs typeface="+mn-cs"/>
        </a:defRPr>
      </a:lvl3pPr>
      <a:lvl4pPr marL="2880360" indent="-411480" algn="l" defTabSz="1645920" rtl="0" eaLnBrk="1" latinLnBrk="0" hangingPunct="1">
        <a:lnSpc>
          <a:spcPct val="90000"/>
        </a:lnSpc>
        <a:spcBef>
          <a:spcPts val="900"/>
        </a:spcBef>
        <a:buFont typeface="Arial" panose="020B0604020202020204" pitchFamily="34" charset="0"/>
        <a:buChar char="•"/>
        <a:defRPr sz="3240" kern="1200">
          <a:solidFill>
            <a:schemeClr val="tx1"/>
          </a:solidFill>
          <a:latin typeface="+mn-lt"/>
          <a:ea typeface="+mn-ea"/>
          <a:cs typeface="+mn-cs"/>
        </a:defRPr>
      </a:lvl4pPr>
      <a:lvl5pPr marL="3703320" indent="-411480" algn="l" defTabSz="1645920" rtl="0" eaLnBrk="1" latinLnBrk="0" hangingPunct="1">
        <a:lnSpc>
          <a:spcPct val="90000"/>
        </a:lnSpc>
        <a:spcBef>
          <a:spcPts val="900"/>
        </a:spcBef>
        <a:buFont typeface="Arial" panose="020B0604020202020204" pitchFamily="34" charset="0"/>
        <a:buChar char="•"/>
        <a:defRPr sz="3240" kern="1200">
          <a:solidFill>
            <a:schemeClr val="tx1"/>
          </a:solidFill>
          <a:latin typeface="+mn-lt"/>
          <a:ea typeface="+mn-ea"/>
          <a:cs typeface="+mn-cs"/>
        </a:defRPr>
      </a:lvl5pPr>
      <a:lvl6pPr marL="4526280" indent="-411480" algn="l" defTabSz="1645920" rtl="0" eaLnBrk="1" latinLnBrk="0" hangingPunct="1">
        <a:lnSpc>
          <a:spcPct val="90000"/>
        </a:lnSpc>
        <a:spcBef>
          <a:spcPts val="900"/>
        </a:spcBef>
        <a:buFont typeface="Arial" panose="020B0604020202020204" pitchFamily="34" charset="0"/>
        <a:buChar char="•"/>
        <a:defRPr sz="3240" kern="1200">
          <a:solidFill>
            <a:schemeClr val="tx1"/>
          </a:solidFill>
          <a:latin typeface="+mn-lt"/>
          <a:ea typeface="+mn-ea"/>
          <a:cs typeface="+mn-cs"/>
        </a:defRPr>
      </a:lvl6pPr>
      <a:lvl7pPr marL="5349240" indent="-411480" algn="l" defTabSz="1645920" rtl="0" eaLnBrk="1" latinLnBrk="0" hangingPunct="1">
        <a:lnSpc>
          <a:spcPct val="90000"/>
        </a:lnSpc>
        <a:spcBef>
          <a:spcPts val="900"/>
        </a:spcBef>
        <a:buFont typeface="Arial" panose="020B0604020202020204" pitchFamily="34" charset="0"/>
        <a:buChar char="•"/>
        <a:defRPr sz="3240" kern="1200">
          <a:solidFill>
            <a:schemeClr val="tx1"/>
          </a:solidFill>
          <a:latin typeface="+mn-lt"/>
          <a:ea typeface="+mn-ea"/>
          <a:cs typeface="+mn-cs"/>
        </a:defRPr>
      </a:lvl7pPr>
      <a:lvl8pPr marL="6172200" indent="-411480" algn="l" defTabSz="1645920" rtl="0" eaLnBrk="1" latinLnBrk="0" hangingPunct="1">
        <a:lnSpc>
          <a:spcPct val="90000"/>
        </a:lnSpc>
        <a:spcBef>
          <a:spcPts val="900"/>
        </a:spcBef>
        <a:buFont typeface="Arial" panose="020B0604020202020204" pitchFamily="34" charset="0"/>
        <a:buChar char="•"/>
        <a:defRPr sz="3240" kern="1200">
          <a:solidFill>
            <a:schemeClr val="tx1"/>
          </a:solidFill>
          <a:latin typeface="+mn-lt"/>
          <a:ea typeface="+mn-ea"/>
          <a:cs typeface="+mn-cs"/>
        </a:defRPr>
      </a:lvl8pPr>
      <a:lvl9pPr marL="6995160" indent="-411480" algn="l" defTabSz="1645920" rtl="0" eaLnBrk="1" latinLnBrk="0" hangingPunct="1">
        <a:lnSpc>
          <a:spcPct val="90000"/>
        </a:lnSpc>
        <a:spcBef>
          <a:spcPts val="900"/>
        </a:spcBef>
        <a:buFont typeface="Arial" panose="020B0604020202020204" pitchFamily="34" charset="0"/>
        <a:buChar char="•"/>
        <a:defRPr sz="3240" kern="1200">
          <a:solidFill>
            <a:schemeClr val="tx1"/>
          </a:solidFill>
          <a:latin typeface="+mn-lt"/>
          <a:ea typeface="+mn-ea"/>
          <a:cs typeface="+mn-cs"/>
        </a:defRPr>
      </a:lvl9pPr>
    </p:bodyStyle>
    <p:otherStyle>
      <a:defPPr>
        <a:defRPr lang="en-US"/>
      </a:defPPr>
      <a:lvl1pPr marL="0" algn="l" defTabSz="1645920" rtl="0" eaLnBrk="1" latinLnBrk="0" hangingPunct="1">
        <a:defRPr sz="3240" kern="1200">
          <a:solidFill>
            <a:schemeClr val="tx1"/>
          </a:solidFill>
          <a:latin typeface="+mn-lt"/>
          <a:ea typeface="+mn-ea"/>
          <a:cs typeface="+mn-cs"/>
        </a:defRPr>
      </a:lvl1pPr>
      <a:lvl2pPr marL="822960" algn="l" defTabSz="1645920" rtl="0" eaLnBrk="1" latinLnBrk="0" hangingPunct="1">
        <a:defRPr sz="3240" kern="1200">
          <a:solidFill>
            <a:schemeClr val="tx1"/>
          </a:solidFill>
          <a:latin typeface="+mn-lt"/>
          <a:ea typeface="+mn-ea"/>
          <a:cs typeface="+mn-cs"/>
        </a:defRPr>
      </a:lvl2pPr>
      <a:lvl3pPr marL="1645920" algn="l" defTabSz="1645920" rtl="0" eaLnBrk="1" latinLnBrk="0" hangingPunct="1">
        <a:defRPr sz="3240" kern="1200">
          <a:solidFill>
            <a:schemeClr val="tx1"/>
          </a:solidFill>
          <a:latin typeface="+mn-lt"/>
          <a:ea typeface="+mn-ea"/>
          <a:cs typeface="+mn-cs"/>
        </a:defRPr>
      </a:lvl3pPr>
      <a:lvl4pPr marL="2468880" algn="l" defTabSz="1645920" rtl="0" eaLnBrk="1" latinLnBrk="0" hangingPunct="1">
        <a:defRPr sz="3240" kern="1200">
          <a:solidFill>
            <a:schemeClr val="tx1"/>
          </a:solidFill>
          <a:latin typeface="+mn-lt"/>
          <a:ea typeface="+mn-ea"/>
          <a:cs typeface="+mn-cs"/>
        </a:defRPr>
      </a:lvl4pPr>
      <a:lvl5pPr marL="3291840" algn="l" defTabSz="1645920" rtl="0" eaLnBrk="1" latinLnBrk="0" hangingPunct="1">
        <a:defRPr sz="3240" kern="1200">
          <a:solidFill>
            <a:schemeClr val="tx1"/>
          </a:solidFill>
          <a:latin typeface="+mn-lt"/>
          <a:ea typeface="+mn-ea"/>
          <a:cs typeface="+mn-cs"/>
        </a:defRPr>
      </a:lvl5pPr>
      <a:lvl6pPr marL="4114800" algn="l" defTabSz="1645920" rtl="0" eaLnBrk="1" latinLnBrk="0" hangingPunct="1">
        <a:defRPr sz="3240" kern="1200">
          <a:solidFill>
            <a:schemeClr val="tx1"/>
          </a:solidFill>
          <a:latin typeface="+mn-lt"/>
          <a:ea typeface="+mn-ea"/>
          <a:cs typeface="+mn-cs"/>
        </a:defRPr>
      </a:lvl6pPr>
      <a:lvl7pPr marL="4937760" algn="l" defTabSz="1645920" rtl="0" eaLnBrk="1" latinLnBrk="0" hangingPunct="1">
        <a:defRPr sz="3240" kern="1200">
          <a:solidFill>
            <a:schemeClr val="tx1"/>
          </a:solidFill>
          <a:latin typeface="+mn-lt"/>
          <a:ea typeface="+mn-ea"/>
          <a:cs typeface="+mn-cs"/>
        </a:defRPr>
      </a:lvl7pPr>
      <a:lvl8pPr marL="5760720" algn="l" defTabSz="1645920" rtl="0" eaLnBrk="1" latinLnBrk="0" hangingPunct="1">
        <a:defRPr sz="3240" kern="1200">
          <a:solidFill>
            <a:schemeClr val="tx1"/>
          </a:solidFill>
          <a:latin typeface="+mn-lt"/>
          <a:ea typeface="+mn-ea"/>
          <a:cs typeface="+mn-cs"/>
        </a:defRPr>
      </a:lvl8pPr>
      <a:lvl9pPr marL="6583680" algn="l" defTabSz="1645920" rtl="0" eaLnBrk="1" latinLnBrk="0" hangingPunct="1">
        <a:defRPr sz="324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d"/><Relationship Id="rId2" Type="http://schemas.openxmlformats.org/officeDocument/2006/relationships/notesSlide" Target="../notesSlides/notesSlide1.xml"/><Relationship Id="rId1" Type="http://schemas.openxmlformats.org/officeDocument/2006/relationships/slideLayout" Target="../slideLayouts/slideLayout13.xml"/><Relationship Id="rId4" Type="http://schemas.openxmlformats.org/officeDocument/2006/relationships/hyperlink" Target="https://pxhere.com/en/photo/19464" TargetMode="External"/></Relationships>
</file>

<file path=ppt/slides/_rels/slide2.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notesSlide" Target="../notesSlides/notesSlide2.xml"/><Relationship Id="rId1" Type="http://schemas.openxmlformats.org/officeDocument/2006/relationships/slideLayout" Target="../slideLayouts/slideLayout14.xml"/><Relationship Id="rId6" Type="http://schemas.openxmlformats.org/officeDocument/2006/relationships/image" Target="../media/image4.png"/><Relationship Id="rId5" Type="http://schemas.openxmlformats.org/officeDocument/2006/relationships/customXml" Target="../ink/ink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3.jpg!d"/><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s://pxhere.com/en/photo/1092996"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3" Type="http://schemas.openxmlformats.org/officeDocument/2006/relationships/hyperlink" Target="https://www.freestock.com/free-videos/sunbeam-shooting-bridge-lake-water-1112518" TargetMode="External"/><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hyperlink" Target="http://libreshot.com/stack-of-books/" TargetMode="External"/><Relationship Id="rId2" Type="http://schemas.openxmlformats.org/officeDocument/2006/relationships/image" Target="../media/image6.jp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61C618E-19F3-4F0E-A27A-B0B93285FC57}"/>
              </a:ext>
            </a:extLst>
          </p:cNvPr>
          <p:cNvSpPr>
            <a:spLocks noGrp="1"/>
          </p:cNvSpPr>
          <p:nvPr>
            <p:ph type="title"/>
          </p:nvPr>
        </p:nvSpPr>
        <p:spPr/>
        <p:txBody>
          <a:bodyPr>
            <a:normAutofit/>
          </a:bodyPr>
          <a:lstStyle/>
          <a:p>
            <a:r>
              <a:rPr lang="en-US" sz="11500"/>
              <a:t>Mistakes </a:t>
            </a:r>
            <a:r>
              <a:rPr lang="en-US" sz="11500" b="0"/>
              <a:t>are proof </a:t>
            </a:r>
            <a:br>
              <a:rPr lang="en-US" sz="11500"/>
            </a:br>
            <a:r>
              <a:rPr lang="en-US" sz="11500" b="0"/>
              <a:t>that</a:t>
            </a:r>
            <a:r>
              <a:rPr lang="en-US" sz="11500"/>
              <a:t> you are trying</a:t>
            </a:r>
          </a:p>
        </p:txBody>
      </p:sp>
      <p:pic>
        <p:nvPicPr>
          <p:cNvPr id="6" name="Picture Placeholder 5" descr="A group of people posing for a photo&#10;&#10;AI-generated content may be incorrect.">
            <a:extLst>
              <a:ext uri="{FF2B5EF4-FFF2-40B4-BE49-F238E27FC236}">
                <a16:creationId xmlns:a16="http://schemas.microsoft.com/office/drawing/2014/main" id="{25B2FAC1-3479-8562-809C-3B206D23EE81}"/>
              </a:ext>
            </a:extLst>
          </p:cNvPr>
          <p:cNvPicPr>
            <a:picLocks noGrp="1" noChangeAspect="1"/>
          </p:cNvPicPr>
          <p:nvPr>
            <p:ph type="pic" sz="quarter" idx="11"/>
          </p:nvPr>
        </p:nvPicPr>
        <p:blipFill>
          <a:blip r:embed="rId3">
            <a:extLst>
              <a:ext uri="{837473B0-CC2E-450A-ABE3-18F120FF3D39}">
                <a1611:picAttrSrcUrl xmlns:a1611="http://schemas.microsoft.com/office/drawing/2016/11/main" r:id="rId4"/>
              </a:ext>
            </a:extLst>
          </a:blip>
          <a:srcRect l="30113" r="30113"/>
          <a:stretch>
            <a:fillRect/>
          </a:stretch>
        </p:blipFill>
        <p:spPr>
          <a:xfrm>
            <a:off x="-10071" y="0"/>
            <a:ext cx="16469271" cy="22212300"/>
          </a:xfrm>
        </p:spPr>
      </p:pic>
      <p:sp>
        <p:nvSpPr>
          <p:cNvPr id="7" name="TextBox 6">
            <a:extLst>
              <a:ext uri="{FF2B5EF4-FFF2-40B4-BE49-F238E27FC236}">
                <a16:creationId xmlns:a16="http://schemas.microsoft.com/office/drawing/2014/main" id="{DF3850E2-9E97-CC3B-ECF6-D4FD8C4D7A43}"/>
              </a:ext>
            </a:extLst>
          </p:cNvPr>
          <p:cNvSpPr txBox="1"/>
          <p:nvPr/>
        </p:nvSpPr>
        <p:spPr>
          <a:xfrm>
            <a:off x="1615440" y="5684754"/>
            <a:ext cx="14196060" cy="1477328"/>
          </a:xfrm>
          <a:prstGeom prst="rect">
            <a:avLst/>
          </a:prstGeom>
          <a:noFill/>
        </p:spPr>
        <p:txBody>
          <a:bodyPr wrap="square" rtlCol="0">
            <a:spAutoFit/>
          </a:bodyPr>
          <a:lstStyle/>
          <a:p>
            <a:r>
              <a:rPr lang="en-US" sz="7200" i="1" u="sng" dirty="0">
                <a:latin typeface="Baguet Script" panose="00000500000000000000" pitchFamily="2" charset="77"/>
                <a:cs typeface="Cavolini" panose="03000502040302020204" pitchFamily="66" charset="0"/>
              </a:rPr>
              <a:t>Domiciliary Care Service in the UK</a:t>
            </a:r>
          </a:p>
          <a:p>
            <a:endParaRPr lang="en-US" dirty="0"/>
          </a:p>
        </p:txBody>
      </p:sp>
      <p:sp>
        <p:nvSpPr>
          <p:cNvPr id="9" name="TextBox 8">
            <a:extLst>
              <a:ext uri="{FF2B5EF4-FFF2-40B4-BE49-F238E27FC236}">
                <a16:creationId xmlns:a16="http://schemas.microsoft.com/office/drawing/2014/main" id="{EA956CF8-A06E-2576-CE8E-97FB0F3B47F0}"/>
              </a:ext>
            </a:extLst>
          </p:cNvPr>
          <p:cNvSpPr txBox="1"/>
          <p:nvPr/>
        </p:nvSpPr>
        <p:spPr>
          <a:xfrm>
            <a:off x="3352799" y="7020824"/>
            <a:ext cx="9743529" cy="1015663"/>
          </a:xfrm>
          <a:prstGeom prst="rect">
            <a:avLst/>
          </a:prstGeom>
          <a:noFill/>
        </p:spPr>
        <p:txBody>
          <a:bodyPr wrap="square" rtlCol="0">
            <a:spAutoFit/>
          </a:bodyPr>
          <a:lstStyle/>
          <a:p>
            <a:r>
              <a:rPr lang="en-US" sz="6000" u="sng" dirty="0">
                <a:latin typeface="Britannic Bold" panose="020B0903060703020204" pitchFamily="34" charset="77"/>
              </a:rPr>
              <a:t>Support for people at home </a:t>
            </a:r>
          </a:p>
        </p:txBody>
      </p:sp>
    </p:spTree>
    <p:extLst>
      <p:ext uri="{BB962C8B-B14F-4D97-AF65-F5344CB8AC3E}">
        <p14:creationId xmlns:p14="http://schemas.microsoft.com/office/powerpoint/2010/main" val="8929800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17000">
              <a:schemeClr val="accent1">
                <a:lumMod val="5000"/>
                <a:lumOff val="95000"/>
              </a:schemeClr>
            </a:gs>
            <a:gs pos="26000">
              <a:schemeClr val="accent1">
                <a:lumMod val="47031"/>
              </a:schemeClr>
            </a:gs>
            <a:gs pos="80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12" name="Subtitle 2">
            <a:extLst>
              <a:ext uri="{FF2B5EF4-FFF2-40B4-BE49-F238E27FC236}">
                <a16:creationId xmlns:a16="http://schemas.microsoft.com/office/drawing/2014/main" id="{C38744C5-02E1-5CE2-CCEF-B1B49A712C42}"/>
              </a:ext>
            </a:extLst>
          </p:cNvPr>
          <p:cNvSpPr>
            <a:spLocks noGrp="1"/>
          </p:cNvSpPr>
          <p:nvPr>
            <p:ph type="subTitle" idx="1"/>
          </p:nvPr>
        </p:nvSpPr>
        <p:spPr>
          <a:xfrm>
            <a:off x="1238250" y="1986234"/>
            <a:ext cx="13982700" cy="707422"/>
          </a:xfrm>
        </p:spPr>
        <p:txBody>
          <a:bodyPr/>
          <a:lstStyle/>
          <a:p>
            <a:r>
              <a:rPr lang="en-US" sz="7200" u="sng" dirty="0">
                <a:solidFill>
                  <a:srgbClr val="C4A0BD"/>
                </a:solidFill>
                <a:latin typeface="ADLaM Display" panose="02010000000000000000" pitchFamily="2" charset="77"/>
                <a:ea typeface="ADLaM Display" panose="02010000000000000000" pitchFamily="2" charset="77"/>
                <a:cs typeface="ADLaM Display" panose="02010000000000000000" pitchFamily="2" charset="77"/>
              </a:rPr>
              <a:t>Domiciliary Care Services in the UK</a:t>
            </a:r>
          </a:p>
        </p:txBody>
      </p:sp>
      <mc:AlternateContent xmlns:mc="http://schemas.openxmlformats.org/markup-compatibility/2006" xmlns:p14="http://schemas.microsoft.com/office/powerpoint/2010/main">
        <mc:Choice Requires="p14">
          <p:contentPart p14:bwMode="auto" r:id="rId3">
            <p14:nvContentPartPr>
              <p14:cNvPr id="4" name="Ink 3">
                <a:extLst>
                  <a:ext uri="{FF2B5EF4-FFF2-40B4-BE49-F238E27FC236}">
                    <a16:creationId xmlns:a16="http://schemas.microsoft.com/office/drawing/2014/main" id="{210A6471-8D20-A579-189C-9380E7A616C3}"/>
                  </a:ext>
                </a:extLst>
              </p14:cNvPr>
              <p14:cNvContentPartPr/>
              <p14:nvPr/>
            </p14:nvContentPartPr>
            <p14:xfrm>
              <a:off x="3769020" y="1529520"/>
              <a:ext cx="5040" cy="360"/>
            </p14:xfrm>
          </p:contentPart>
        </mc:Choice>
        <mc:Fallback xmlns="">
          <p:pic>
            <p:nvPicPr>
              <p:cNvPr id="4" name="Ink 3">
                <a:extLst>
                  <a:ext uri="{FF2B5EF4-FFF2-40B4-BE49-F238E27FC236}">
                    <a16:creationId xmlns:a16="http://schemas.microsoft.com/office/drawing/2014/main" id="{210A6471-8D20-A579-189C-9380E7A616C3}"/>
                  </a:ext>
                </a:extLst>
              </p:cNvPr>
              <p:cNvPicPr/>
              <p:nvPr/>
            </p:nvPicPr>
            <p:blipFill>
              <a:blip r:embed="rId4"/>
              <a:stretch>
                <a:fillRect/>
              </a:stretch>
            </p:blipFill>
            <p:spPr>
              <a:xfrm>
                <a:off x="3762900" y="1523400"/>
                <a:ext cx="17280" cy="126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7" name="Ink 6">
                <a:extLst>
                  <a:ext uri="{FF2B5EF4-FFF2-40B4-BE49-F238E27FC236}">
                    <a16:creationId xmlns:a16="http://schemas.microsoft.com/office/drawing/2014/main" id="{054A00A4-BA3B-7C50-1371-7AB4A7328D88}"/>
                  </a:ext>
                </a:extLst>
              </p14:cNvPr>
              <p14:cNvContentPartPr/>
              <p14:nvPr/>
            </p14:nvContentPartPr>
            <p14:xfrm>
              <a:off x="4587300" y="1488840"/>
              <a:ext cx="360" cy="360"/>
            </p14:xfrm>
          </p:contentPart>
        </mc:Choice>
        <mc:Fallback xmlns="">
          <p:pic>
            <p:nvPicPr>
              <p:cNvPr id="7" name="Ink 6">
                <a:extLst>
                  <a:ext uri="{FF2B5EF4-FFF2-40B4-BE49-F238E27FC236}">
                    <a16:creationId xmlns:a16="http://schemas.microsoft.com/office/drawing/2014/main" id="{054A00A4-BA3B-7C50-1371-7AB4A7328D88}"/>
                  </a:ext>
                </a:extLst>
              </p:cNvPr>
              <p:cNvPicPr/>
              <p:nvPr/>
            </p:nvPicPr>
            <p:blipFill>
              <a:blip r:embed="rId6"/>
              <a:stretch>
                <a:fillRect/>
              </a:stretch>
            </p:blipFill>
            <p:spPr>
              <a:xfrm>
                <a:off x="4581180" y="1482720"/>
                <a:ext cx="12600" cy="12600"/>
              </a:xfrm>
              <a:prstGeom prst="rect">
                <a:avLst/>
              </a:prstGeom>
            </p:spPr>
          </p:pic>
        </mc:Fallback>
      </mc:AlternateContent>
      <p:sp>
        <p:nvSpPr>
          <p:cNvPr id="16" name="TextBox 15">
            <a:extLst>
              <a:ext uri="{FF2B5EF4-FFF2-40B4-BE49-F238E27FC236}">
                <a16:creationId xmlns:a16="http://schemas.microsoft.com/office/drawing/2014/main" id="{1E989B17-3DE0-B7D0-D83E-69C6E49F1451}"/>
              </a:ext>
            </a:extLst>
          </p:cNvPr>
          <p:cNvSpPr txBox="1"/>
          <p:nvPr/>
        </p:nvSpPr>
        <p:spPr>
          <a:xfrm>
            <a:off x="1562100" y="5395140"/>
            <a:ext cx="14287500" cy="12957393"/>
          </a:xfrm>
          <a:prstGeom prst="rect">
            <a:avLst/>
          </a:prstGeom>
          <a:noFill/>
        </p:spPr>
        <p:txBody>
          <a:bodyPr wrap="square" rtlCol="0">
            <a:spAutoFit/>
          </a:bodyPr>
          <a:lstStyle/>
          <a:p>
            <a:r>
              <a:rPr lang="en-US" sz="4400" b="1" dirty="0">
                <a:solidFill>
                  <a:srgbClr val="C4A0BD"/>
                </a:solidFill>
                <a:latin typeface="Berlin Sans FB Demi" panose="020E0802020502020306" pitchFamily="34" charset="77"/>
                <a:cs typeface="Aparajita" panose="02020603050405020304" pitchFamily="18" charset="0"/>
              </a:rPr>
              <a:t>Domiciliary care is a type of support provided to people in their own homes instead of in hospitals or care homes. It is mainly used by elderly people, people with disabilities, or individuals who are ill and need help with everyday tasks.</a:t>
            </a:r>
          </a:p>
          <a:p>
            <a:endParaRPr lang="en-US" sz="4400" b="1" dirty="0">
              <a:solidFill>
                <a:srgbClr val="C4A0BD"/>
              </a:solidFill>
              <a:latin typeface="Berlin Sans FB Demi" panose="020E0802020502020306" pitchFamily="34" charset="77"/>
              <a:cs typeface="Aparajita" panose="02020603050405020304" pitchFamily="18" charset="0"/>
            </a:endParaRPr>
          </a:p>
          <a:p>
            <a:r>
              <a:rPr lang="en-US" sz="4400" b="1" dirty="0">
                <a:solidFill>
                  <a:schemeClr val="bg2"/>
                </a:solidFill>
                <a:latin typeface="Berlin Sans FB Demi" panose="020E0802020502020306" pitchFamily="34" charset="77"/>
                <a:cs typeface="Aparajita" panose="02020603050405020304" pitchFamily="18" charset="0"/>
              </a:rPr>
              <a:t>This service allows people to stay in a familiar environment while still receiving the care they need. Many people prefer this option because it helps them keep their independence and feel more comfortable in their own space.</a:t>
            </a:r>
          </a:p>
          <a:p>
            <a:endParaRPr lang="en-US" sz="4400" b="1" dirty="0">
              <a:solidFill>
                <a:srgbClr val="C4A0BD"/>
              </a:solidFill>
              <a:latin typeface="Berlin Sans FB Demi" panose="020E0802020502020306" pitchFamily="34" charset="77"/>
              <a:cs typeface="Aparajita" panose="02020603050405020304" pitchFamily="18" charset="0"/>
            </a:endParaRPr>
          </a:p>
          <a:p>
            <a:r>
              <a:rPr lang="en-US" sz="4400" b="1" dirty="0">
                <a:solidFill>
                  <a:srgbClr val="7030A0"/>
                </a:solidFill>
                <a:latin typeface="Berlin Sans FB Demi" panose="020E0802020502020306" pitchFamily="34" charset="77"/>
                <a:cs typeface="Aparajita" panose="02020603050405020304" pitchFamily="18" charset="0"/>
              </a:rPr>
              <a:t>Care workers visit individuals at home and help them with different activities. These can include washing, dressing, preparing meals, taking medication, and sometimes even providing emotional support. The level of care depends on the person’s needs, so some people may need just a short visit each day, while others may require several visits.</a:t>
            </a:r>
          </a:p>
        </p:txBody>
      </p:sp>
      <p:sp>
        <p:nvSpPr>
          <p:cNvPr id="18" name="TextBox 17">
            <a:extLst>
              <a:ext uri="{FF2B5EF4-FFF2-40B4-BE49-F238E27FC236}">
                <a16:creationId xmlns:a16="http://schemas.microsoft.com/office/drawing/2014/main" id="{00066EF5-F445-0553-A34B-652AA33CE096}"/>
              </a:ext>
            </a:extLst>
          </p:cNvPr>
          <p:cNvSpPr txBox="1"/>
          <p:nvPr/>
        </p:nvSpPr>
        <p:spPr>
          <a:xfrm>
            <a:off x="613782" y="4646214"/>
            <a:ext cx="8798500" cy="707886"/>
          </a:xfrm>
          <a:prstGeom prst="rect">
            <a:avLst/>
          </a:prstGeom>
          <a:noFill/>
        </p:spPr>
        <p:txBody>
          <a:bodyPr wrap="square" rtlCol="0">
            <a:spAutoFit/>
          </a:bodyPr>
          <a:lstStyle/>
          <a:p>
            <a:r>
              <a:rPr lang="en-US" sz="4000" i="1" u="sng" dirty="0">
                <a:solidFill>
                  <a:schemeClr val="bg1"/>
                </a:solidFill>
                <a:latin typeface="ACADEMY ENGRAVED LET PLAIN:1.0" panose="02000000000000000000" pitchFamily="2" charset="0"/>
                <a:cs typeface="Aldhabi" panose="01000000000000000000" pitchFamily="2" charset="-78"/>
              </a:rPr>
              <a:t>WHAT IS DOMICILIARY CARE?</a:t>
            </a:r>
          </a:p>
        </p:txBody>
      </p:sp>
    </p:spTree>
    <p:extLst>
      <p:ext uri="{BB962C8B-B14F-4D97-AF65-F5344CB8AC3E}">
        <p14:creationId xmlns:p14="http://schemas.microsoft.com/office/powerpoint/2010/main" val="4344368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Content Placeholder 11" descr="A glass bottle with pills inside&#10;&#10;AI-generated content may be incorrect.">
            <a:extLst>
              <a:ext uri="{FF2B5EF4-FFF2-40B4-BE49-F238E27FC236}">
                <a16:creationId xmlns:a16="http://schemas.microsoft.com/office/drawing/2014/main" id="{DFBB4C16-B65E-93B7-9E46-8EEFE6DB6599}"/>
              </a:ext>
            </a:extLst>
          </p:cNvPr>
          <p:cNvPicPr>
            <a:picLocks noGrp="1" noChangeAspect="1"/>
          </p:cNvPicPr>
          <p:nvPr>
            <p:ph idx="1"/>
          </p:nvPr>
        </p:nvPicPr>
        <p:blipFill>
          <a:blip r:embed="rId3">
            <a:extLst>
              <a:ext uri="{837473B0-CC2E-450A-ABE3-18F120FF3D39}">
                <a1611:picAttrSrcUrl xmlns:a1611="http://schemas.microsoft.com/office/drawing/2016/11/main" r:id="rId4"/>
              </a:ext>
            </a:extLst>
          </a:blip>
          <a:stretch>
            <a:fillRect/>
          </a:stretch>
        </p:blipFill>
        <p:spPr>
          <a:xfrm>
            <a:off x="0" y="0"/>
            <a:ext cx="16459200" cy="21945600"/>
          </a:xfrm>
        </p:spPr>
      </p:pic>
      <p:sp>
        <p:nvSpPr>
          <p:cNvPr id="14" name="TextBox 13">
            <a:extLst>
              <a:ext uri="{FF2B5EF4-FFF2-40B4-BE49-F238E27FC236}">
                <a16:creationId xmlns:a16="http://schemas.microsoft.com/office/drawing/2014/main" id="{8AF21333-3D54-E725-0258-276B4EAABF3F}"/>
              </a:ext>
            </a:extLst>
          </p:cNvPr>
          <p:cNvSpPr txBox="1"/>
          <p:nvPr/>
        </p:nvSpPr>
        <p:spPr>
          <a:xfrm>
            <a:off x="1638300" y="1943100"/>
            <a:ext cx="14439900" cy="19088100"/>
          </a:xfrm>
          <a:prstGeom prst="rect">
            <a:avLst/>
          </a:prstGeom>
          <a:noFill/>
        </p:spPr>
        <p:txBody>
          <a:bodyPr wrap="square" rtlCol="0">
            <a:spAutoFit/>
          </a:bodyPr>
          <a:lstStyle/>
          <a:p>
            <a:endParaRPr lang="en-US" dirty="0"/>
          </a:p>
        </p:txBody>
      </p:sp>
      <p:sp>
        <p:nvSpPr>
          <p:cNvPr id="15" name="TextBox 14">
            <a:extLst>
              <a:ext uri="{FF2B5EF4-FFF2-40B4-BE49-F238E27FC236}">
                <a16:creationId xmlns:a16="http://schemas.microsoft.com/office/drawing/2014/main" id="{B1B69F27-D311-32CE-B1F6-00FCDBDDFCC2}"/>
              </a:ext>
            </a:extLst>
          </p:cNvPr>
          <p:cNvSpPr txBox="1"/>
          <p:nvPr/>
        </p:nvSpPr>
        <p:spPr>
          <a:xfrm>
            <a:off x="533400" y="914400"/>
            <a:ext cx="15240000" cy="14656117"/>
          </a:xfrm>
          <a:prstGeom prst="rect">
            <a:avLst/>
          </a:prstGeom>
          <a:noFill/>
        </p:spPr>
        <p:txBody>
          <a:bodyPr wrap="square" rtlCol="0">
            <a:spAutoFit/>
          </a:bodyPr>
          <a:lstStyle/>
          <a:p>
            <a:endParaRPr lang="en-US" dirty="0"/>
          </a:p>
        </p:txBody>
      </p:sp>
      <p:sp>
        <p:nvSpPr>
          <p:cNvPr id="18" name="TextBox 17">
            <a:extLst>
              <a:ext uri="{FF2B5EF4-FFF2-40B4-BE49-F238E27FC236}">
                <a16:creationId xmlns:a16="http://schemas.microsoft.com/office/drawing/2014/main" id="{B6F05399-8D5A-83E8-A6D3-C8BFA04C25DF}"/>
              </a:ext>
            </a:extLst>
          </p:cNvPr>
          <p:cNvSpPr txBox="1"/>
          <p:nvPr/>
        </p:nvSpPr>
        <p:spPr>
          <a:xfrm>
            <a:off x="838200" y="3543300"/>
            <a:ext cx="14782800" cy="12027217"/>
          </a:xfrm>
          <a:prstGeom prst="rect">
            <a:avLst/>
          </a:prstGeom>
          <a:noFill/>
        </p:spPr>
        <p:txBody>
          <a:bodyPr wrap="square" rtlCol="0">
            <a:spAutoFit/>
          </a:bodyPr>
          <a:lstStyle/>
          <a:p>
            <a:endParaRPr lang="en-US" dirty="0"/>
          </a:p>
        </p:txBody>
      </p:sp>
      <p:sp>
        <p:nvSpPr>
          <p:cNvPr id="22" name="TextBox 21">
            <a:extLst>
              <a:ext uri="{FF2B5EF4-FFF2-40B4-BE49-F238E27FC236}">
                <a16:creationId xmlns:a16="http://schemas.microsoft.com/office/drawing/2014/main" id="{D790C0F4-3A68-C448-8FEB-DFDC4D1F94A9}"/>
              </a:ext>
            </a:extLst>
          </p:cNvPr>
          <p:cNvSpPr txBox="1"/>
          <p:nvPr/>
        </p:nvSpPr>
        <p:spPr>
          <a:xfrm>
            <a:off x="781050" y="5312628"/>
            <a:ext cx="15144750" cy="11172289"/>
          </a:xfrm>
          <a:prstGeom prst="rect">
            <a:avLst/>
          </a:prstGeom>
          <a:noFill/>
        </p:spPr>
        <p:txBody>
          <a:bodyPr wrap="square" rtlCol="0">
            <a:spAutoFit/>
          </a:bodyPr>
          <a:lstStyle/>
          <a:p>
            <a:r>
              <a:rPr lang="en-US" sz="4000" dirty="0">
                <a:latin typeface="Copperplate" panose="02000504000000020004" pitchFamily="2" charset="77"/>
              </a:rPr>
              <a:t>Domiciliary care started to develop in the UK after the National Health Service (NHS) was created in 1948. At that time, most care was provided in hospitals or institutions. However, over the years, the government </a:t>
            </a:r>
            <a:r>
              <a:rPr lang="en-US" sz="4000" dirty="0" err="1">
                <a:latin typeface="Copperplate" panose="02000504000000020004" pitchFamily="2" charset="77"/>
              </a:rPr>
              <a:t>realised</a:t>
            </a:r>
            <a:r>
              <a:rPr lang="en-US" sz="4000" dirty="0">
                <a:latin typeface="Copperplate" panose="02000504000000020004" pitchFamily="2" charset="77"/>
              </a:rPr>
              <a:t> that it was not always necessary for people to stay in hospitals, especially if they could be supported at home.</a:t>
            </a:r>
          </a:p>
          <a:p>
            <a:endParaRPr lang="en-US" sz="4000" dirty="0">
              <a:latin typeface="Copperplate" panose="02000504000000020004" pitchFamily="2" charset="77"/>
            </a:endParaRPr>
          </a:p>
          <a:p>
            <a:r>
              <a:rPr lang="en-US" sz="4000" dirty="0">
                <a:latin typeface="Copperplate" panose="02000504000000020004" pitchFamily="2" charset="77"/>
              </a:rPr>
              <a:t>In the 1980s and 1990s, there was a big shift towards community care. The government introduced policies to reduce the number of people living in long-term institutions and instead support them in their own homes or communities. This made domiciliary care more important and more widely used.</a:t>
            </a:r>
          </a:p>
          <a:p>
            <a:endParaRPr lang="en-US" sz="4000" dirty="0">
              <a:latin typeface="Copperplate" panose="02000504000000020004" pitchFamily="2" charset="77"/>
            </a:endParaRPr>
          </a:p>
          <a:p>
            <a:r>
              <a:rPr lang="en-US" sz="4000" dirty="0">
                <a:latin typeface="Copperplate" panose="02000504000000020004" pitchFamily="2" charset="77"/>
              </a:rPr>
              <a:t>Today, it is a key part of the health and social care system in the UK. It helps reduce pressure on hospitals and allows people to live more independently.</a:t>
            </a:r>
          </a:p>
        </p:txBody>
      </p:sp>
      <p:sp>
        <p:nvSpPr>
          <p:cNvPr id="23" name="TextBox 22">
            <a:extLst>
              <a:ext uri="{FF2B5EF4-FFF2-40B4-BE49-F238E27FC236}">
                <a16:creationId xmlns:a16="http://schemas.microsoft.com/office/drawing/2014/main" id="{ED5D5224-0C40-D50E-7E09-1655ADC65112}"/>
              </a:ext>
            </a:extLst>
          </p:cNvPr>
          <p:cNvSpPr txBox="1"/>
          <p:nvPr/>
        </p:nvSpPr>
        <p:spPr>
          <a:xfrm>
            <a:off x="685800" y="2764541"/>
            <a:ext cx="15821026" cy="830997"/>
          </a:xfrm>
          <a:prstGeom prst="rect">
            <a:avLst/>
          </a:prstGeom>
          <a:noFill/>
        </p:spPr>
        <p:txBody>
          <a:bodyPr wrap="square" rtlCol="0">
            <a:spAutoFit/>
          </a:bodyPr>
          <a:lstStyle/>
          <a:p>
            <a:r>
              <a:rPr lang="en-US" sz="4800" u="sng" dirty="0">
                <a:latin typeface="Braggadocio" pitchFamily="82" charset="77"/>
              </a:rPr>
              <a:t>History of domiciliary care in the UK</a:t>
            </a:r>
          </a:p>
        </p:txBody>
      </p:sp>
      <p:sp>
        <p:nvSpPr>
          <p:cNvPr id="24" name="Rounded Rectangle 23">
            <a:extLst>
              <a:ext uri="{FF2B5EF4-FFF2-40B4-BE49-F238E27FC236}">
                <a16:creationId xmlns:a16="http://schemas.microsoft.com/office/drawing/2014/main" id="{6CD0ADB1-C63C-3B61-950D-FDDF05CA7E6D}"/>
              </a:ext>
            </a:extLst>
          </p:cNvPr>
          <p:cNvSpPr/>
          <p:nvPr/>
        </p:nvSpPr>
        <p:spPr>
          <a:xfrm>
            <a:off x="5829300" y="19088100"/>
            <a:ext cx="10439400" cy="2743200"/>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2800" dirty="0"/>
              <a:t>* Care in people's own homes instead of hospitals or care</a:t>
            </a:r>
          </a:p>
          <a:p>
            <a:pPr algn="ctr"/>
            <a:r>
              <a:rPr lang="en-US" sz="2800" dirty="0"/>
              <a:t>homes</a:t>
            </a:r>
          </a:p>
          <a:p>
            <a:pPr algn="ctr"/>
            <a:r>
              <a:rPr lang="en-US" sz="2800" dirty="0"/>
              <a:t>* Mainly for elderly, disabled, or ill people</a:t>
            </a:r>
          </a:p>
          <a:p>
            <a:pPr algn="ctr"/>
            <a:r>
              <a:rPr lang="en-US" sz="2800" dirty="0"/>
              <a:t>* Helps maintain independence and comfort</a:t>
            </a:r>
          </a:p>
          <a:p>
            <a:pPr algn="ctr"/>
            <a:r>
              <a:rPr lang="en-US" sz="2800" dirty="0"/>
              <a:t>* Care includes washing, dressing, meals, medication, and emotional support</a:t>
            </a:r>
          </a:p>
        </p:txBody>
      </p:sp>
    </p:spTree>
    <p:extLst>
      <p:ext uri="{BB962C8B-B14F-4D97-AF65-F5344CB8AC3E}">
        <p14:creationId xmlns:p14="http://schemas.microsoft.com/office/powerpoint/2010/main" val="37495561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 name="Picture 29" descr="Holi festival celebration">
            <a:extLst>
              <a:ext uri="{FF2B5EF4-FFF2-40B4-BE49-F238E27FC236}">
                <a16:creationId xmlns:a16="http://schemas.microsoft.com/office/drawing/2014/main" id="{B6830363-F0D6-2DDE-DD76-74010A75A7AB}"/>
              </a:ext>
            </a:extLst>
          </p:cNvPr>
          <p:cNvPicPr>
            <a:picLocks noChangeAspect="1"/>
          </p:cNvPicPr>
          <p:nvPr/>
        </p:nvPicPr>
        <p:blipFill>
          <a:blip r:embed="rId3"/>
          <a:stretch>
            <a:fillRect/>
          </a:stretch>
        </p:blipFill>
        <p:spPr>
          <a:xfrm>
            <a:off x="-38100" y="0"/>
            <a:ext cx="16459200" cy="22250400"/>
          </a:xfrm>
          <a:prstGeom prst="rect">
            <a:avLst/>
          </a:prstGeom>
        </p:spPr>
      </p:pic>
      <p:sp>
        <p:nvSpPr>
          <p:cNvPr id="32" name="TextBox 31">
            <a:extLst>
              <a:ext uri="{FF2B5EF4-FFF2-40B4-BE49-F238E27FC236}">
                <a16:creationId xmlns:a16="http://schemas.microsoft.com/office/drawing/2014/main" id="{CA5E8E92-A41C-F1C8-C037-60E2B7D93CB6}"/>
              </a:ext>
            </a:extLst>
          </p:cNvPr>
          <p:cNvSpPr txBox="1"/>
          <p:nvPr/>
        </p:nvSpPr>
        <p:spPr>
          <a:xfrm>
            <a:off x="1257300" y="2521922"/>
            <a:ext cx="14744700" cy="19728478"/>
          </a:xfrm>
          <a:prstGeom prst="rect">
            <a:avLst/>
          </a:prstGeom>
          <a:noFill/>
        </p:spPr>
        <p:txBody>
          <a:bodyPr wrap="square" rtlCol="0">
            <a:spAutoFit/>
          </a:bodyPr>
          <a:lstStyle/>
          <a:p>
            <a:r>
              <a:rPr lang="en-US" sz="4400" dirty="0">
                <a:solidFill>
                  <a:schemeClr val="bg1"/>
                </a:solidFill>
                <a:latin typeface="Copperplate" panose="02000504000000020004" pitchFamily="2" charset="77"/>
              </a:rPr>
              <a:t>Nowadays, domiciliary care is provided by both local councils and private care companies. Before someone receives care, they usually have an assessment to understand what kind of help they need.</a:t>
            </a:r>
          </a:p>
          <a:p>
            <a:endParaRPr lang="en-US" sz="4400" dirty="0">
              <a:solidFill>
                <a:schemeClr val="bg1"/>
              </a:solidFill>
              <a:latin typeface="Copperplate" panose="02000504000000020004" pitchFamily="2" charset="77"/>
            </a:endParaRPr>
          </a:p>
          <a:p>
            <a:r>
              <a:rPr lang="en-US" sz="4400" dirty="0">
                <a:solidFill>
                  <a:schemeClr val="bg1"/>
                </a:solidFill>
                <a:latin typeface="Copperplate" panose="02000504000000020004" pitchFamily="2" charset="77"/>
              </a:rPr>
              <a:t>After the assessment, a care plan is created. This plan explains what support the person will receive and how often care workers will visit. Some people may only need help once a day, while others may need more regular support.</a:t>
            </a:r>
          </a:p>
          <a:p>
            <a:endParaRPr lang="en-US" sz="4400" dirty="0">
              <a:solidFill>
                <a:schemeClr val="bg1"/>
              </a:solidFill>
              <a:latin typeface="Copperplate" panose="02000504000000020004" pitchFamily="2" charset="77"/>
            </a:endParaRPr>
          </a:p>
          <a:p>
            <a:r>
              <a:rPr lang="en-US" sz="4400" dirty="0">
                <a:solidFill>
                  <a:schemeClr val="bg1"/>
                </a:solidFill>
                <a:latin typeface="Copperplate" panose="02000504000000020004" pitchFamily="2" charset="77"/>
              </a:rPr>
              <a:t>Care workers play an important role in this service. They are trained to support people with both physical and emotional needs. Their responsibilities can include:</a:t>
            </a:r>
          </a:p>
          <a:p>
            <a:r>
              <a:rPr lang="en-US" sz="4400" dirty="0">
                <a:solidFill>
                  <a:schemeClr val="bg1"/>
                </a:solidFill>
                <a:latin typeface="Copperplate" panose="02000504000000020004" pitchFamily="2" charset="77"/>
              </a:rPr>
              <a:t>	•	Helping with personal care such as washing and dressing</a:t>
            </a:r>
          </a:p>
          <a:p>
            <a:r>
              <a:rPr lang="en-US" sz="4400" dirty="0">
                <a:solidFill>
                  <a:schemeClr val="bg1"/>
                </a:solidFill>
                <a:latin typeface="Copperplate" panose="02000504000000020004" pitchFamily="2" charset="77"/>
              </a:rPr>
              <a:t>	•	Supporting people with medication</a:t>
            </a:r>
          </a:p>
          <a:p>
            <a:r>
              <a:rPr lang="en-US" sz="4400" dirty="0">
                <a:solidFill>
                  <a:schemeClr val="bg1"/>
                </a:solidFill>
                <a:latin typeface="Copperplate" panose="02000504000000020004" pitchFamily="2" charset="77"/>
              </a:rPr>
              <a:t>	•	Preparing meals and helping with eating</a:t>
            </a:r>
          </a:p>
          <a:p>
            <a:r>
              <a:rPr lang="en-US" sz="4400" dirty="0">
                <a:solidFill>
                  <a:schemeClr val="bg1"/>
                </a:solidFill>
                <a:latin typeface="Copperplate" panose="02000504000000020004" pitchFamily="2" charset="77"/>
              </a:rPr>
              <a:t>	•	Assisting with mobility and moving around safely</a:t>
            </a:r>
          </a:p>
          <a:p>
            <a:r>
              <a:rPr lang="en-US" sz="4400" dirty="0">
                <a:solidFill>
                  <a:schemeClr val="bg1"/>
                </a:solidFill>
                <a:latin typeface="Copperplate" panose="02000504000000020004" pitchFamily="2" charset="77"/>
              </a:rPr>
              <a:t>	•	Providing companionship and emotional support</a:t>
            </a:r>
          </a:p>
          <a:p>
            <a:endParaRPr lang="en-US" sz="4400" dirty="0">
              <a:solidFill>
                <a:schemeClr val="bg1"/>
              </a:solidFill>
              <a:latin typeface="Copperplate" panose="02000504000000020004" pitchFamily="2" charset="77"/>
            </a:endParaRPr>
          </a:p>
          <a:p>
            <a:r>
              <a:rPr lang="en-US" sz="4400" dirty="0">
                <a:solidFill>
                  <a:schemeClr val="bg1"/>
                </a:solidFill>
                <a:latin typeface="Copperplate" panose="02000504000000020004" pitchFamily="2" charset="77"/>
              </a:rPr>
              <a:t>Technology is also becoming more common in domiciliary care. For example, some people use alarms or monitoring systems to stay safe at home.</a:t>
            </a:r>
          </a:p>
        </p:txBody>
      </p:sp>
      <p:sp>
        <p:nvSpPr>
          <p:cNvPr id="34" name="Rounded Rectangle 33">
            <a:extLst>
              <a:ext uri="{FF2B5EF4-FFF2-40B4-BE49-F238E27FC236}">
                <a16:creationId xmlns:a16="http://schemas.microsoft.com/office/drawing/2014/main" id="{3F40D951-33E4-9818-9459-D70082E4F9D1}"/>
              </a:ext>
            </a:extLst>
          </p:cNvPr>
          <p:cNvSpPr/>
          <p:nvPr/>
        </p:nvSpPr>
        <p:spPr>
          <a:xfrm>
            <a:off x="2400300" y="438150"/>
            <a:ext cx="11582400" cy="1645622"/>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5400" i="1" dirty="0">
                <a:solidFill>
                  <a:schemeClr val="tx1"/>
                </a:solidFill>
                <a:latin typeface="Bernard MT Condensed" panose="02050806060905020404" pitchFamily="18" charset="77"/>
                <a:cs typeface="Dreaming Outloud Script Pro" panose="03050502040304050704" pitchFamily="66" charset="77"/>
              </a:rPr>
              <a:t>How domiciliary care works today</a:t>
            </a:r>
          </a:p>
        </p:txBody>
      </p:sp>
    </p:spTree>
    <p:extLst>
      <p:ext uri="{BB962C8B-B14F-4D97-AF65-F5344CB8AC3E}">
        <p14:creationId xmlns:p14="http://schemas.microsoft.com/office/powerpoint/2010/main" val="37826480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
            <a:extLst>
              <a:ext uri="{FF2B5EF4-FFF2-40B4-BE49-F238E27FC236}">
                <a16:creationId xmlns:a16="http://schemas.microsoft.com/office/drawing/2014/main" id="{F42553EC-1F4F-3DE6-6620-705BF3F89BCA}"/>
              </a:ext>
            </a:extLst>
          </p:cNvPr>
          <p:cNvSpPr>
            <a:spLocks noGrp="1"/>
          </p:cNvSpPr>
          <p:nvPr>
            <p:ph type="title"/>
          </p:nvPr>
        </p:nvSpPr>
        <p:spPr>
          <a:xfrm>
            <a:off x="694248" y="2836405"/>
            <a:ext cx="20297195" cy="602307"/>
          </a:xfrm>
        </p:spPr>
        <p:txBody>
          <a:bodyPr>
            <a:normAutofit fontScale="90000"/>
          </a:bodyPr>
          <a:lstStyle/>
          <a:p>
            <a:r>
              <a:rPr lang="en-US" sz="6700" i="1" u="sng" dirty="0">
                <a:latin typeface="Braggadocio" pitchFamily="82" charset="77"/>
                <a:cs typeface="Dreaming Outloud Script Pro" panose="03050502040304050704" pitchFamily="66" charset="77"/>
              </a:rPr>
              <a:t>Challenges of domiciliary care</a:t>
            </a:r>
            <a:br>
              <a:rPr lang="en-US" sz="6700" dirty="0"/>
            </a:br>
            <a:br>
              <a:rPr lang="en-US" dirty="0"/>
            </a:br>
            <a:endParaRPr lang="en-US" dirty="0"/>
          </a:p>
        </p:txBody>
      </p:sp>
      <p:sp>
        <p:nvSpPr>
          <p:cNvPr id="19" name="Content Placeholder 2">
            <a:extLst>
              <a:ext uri="{FF2B5EF4-FFF2-40B4-BE49-F238E27FC236}">
                <a16:creationId xmlns:a16="http://schemas.microsoft.com/office/drawing/2014/main" id="{81D136A4-97EE-6634-9835-DF90480B703F}"/>
              </a:ext>
            </a:extLst>
          </p:cNvPr>
          <p:cNvSpPr>
            <a:spLocks noGrp="1"/>
          </p:cNvSpPr>
          <p:nvPr>
            <p:ph sz="half" idx="1"/>
          </p:nvPr>
        </p:nvSpPr>
        <p:spPr>
          <a:xfrm>
            <a:off x="694248" y="3438712"/>
            <a:ext cx="6995160" cy="12610108"/>
          </a:xfrm>
        </p:spPr>
        <p:txBody>
          <a:bodyPr>
            <a:normAutofit fontScale="25000" lnSpcReduction="20000"/>
          </a:bodyPr>
          <a:lstStyle/>
          <a:p>
            <a:pPr marL="0" indent="0">
              <a:buNone/>
            </a:pPr>
            <a:endParaRPr lang="en-US" dirty="0"/>
          </a:p>
          <a:p>
            <a:endParaRPr lang="en-US" dirty="0"/>
          </a:p>
          <a:p>
            <a:r>
              <a:rPr lang="en-US" sz="16500" dirty="0"/>
              <a:t>Even though domiciliary care is very important, it faces several challenges.</a:t>
            </a:r>
          </a:p>
          <a:p>
            <a:endParaRPr lang="en-US" sz="16500" dirty="0"/>
          </a:p>
          <a:p>
            <a:r>
              <a:rPr lang="en-US" sz="16500" dirty="0"/>
              <a:t>1. Staff shortages</a:t>
            </a:r>
          </a:p>
          <a:p>
            <a:r>
              <a:rPr lang="en-US" sz="16500" dirty="0"/>
              <a:t>One of the biggest problems is the lack of care workers. Many people do not choose this job because it can be physically and emotionally demanding, and sometimes the pay is not very high. This can lead to fewer staff available, which affects the quality of care.</a:t>
            </a:r>
          </a:p>
          <a:p>
            <a:endParaRPr lang="en-US" sz="16500" dirty="0"/>
          </a:p>
          <a:p>
            <a:r>
              <a:rPr lang="en-US" sz="16500" dirty="0"/>
              <a:t>2. Limited funding</a:t>
            </a:r>
          </a:p>
          <a:p>
            <a:r>
              <a:rPr lang="en-US" sz="16500" dirty="0"/>
              <a:t>Another major issue is funding. Local councils often have limited budgets, which means they cannot always provide enough support for everyone who needs it. This can result in shorter visits or reduced services.</a:t>
            </a:r>
          </a:p>
          <a:p>
            <a:endParaRPr lang="en-US" sz="16500" dirty="0"/>
          </a:p>
          <a:p>
            <a:r>
              <a:rPr lang="en-US" sz="16500" dirty="0"/>
              <a:t>3. Time pressure</a:t>
            </a:r>
          </a:p>
          <a:p>
            <a:r>
              <a:rPr lang="en-US" sz="16500" dirty="0"/>
              <a:t>Care workers are often given very little time for each visit. This can make it difficult to provide high-quality care and build strong relationships with the people they support.</a:t>
            </a:r>
          </a:p>
          <a:p>
            <a:endParaRPr lang="en-US" dirty="0"/>
          </a:p>
        </p:txBody>
      </p:sp>
      <p:pic>
        <p:nvPicPr>
          <p:cNvPr id="5" name="Picture 4" descr="A group of people holding hands in a field&#10;&#10;AI-generated content may be incorrect.">
            <a:extLst>
              <a:ext uri="{FF2B5EF4-FFF2-40B4-BE49-F238E27FC236}">
                <a16:creationId xmlns:a16="http://schemas.microsoft.com/office/drawing/2014/main" id="{FD923FCC-33CB-CD97-BBB1-ED207C50B6AA}"/>
              </a:ext>
            </a:extLst>
          </p:cNvPr>
          <p:cNvPicPr>
            <a:picLocks noChangeAspect="1"/>
          </p:cNvPicPr>
          <p:nvPr/>
        </p:nvPicPr>
        <p:blipFill>
          <a:blip r:embed="rId2">
            <a:extLst>
              <a:ext uri="{837473B0-CC2E-450A-ABE3-18F120FF3D39}">
                <a1611:picAttrSrcUrl xmlns:a1611="http://schemas.microsoft.com/office/drawing/2016/11/main" r:id="rId3"/>
              </a:ext>
            </a:extLst>
          </a:blip>
          <a:srcRect l="41482" r="30260"/>
          <a:stretch>
            <a:fillRect/>
          </a:stretch>
        </p:blipFill>
        <p:spPr>
          <a:xfrm>
            <a:off x="8332518" y="5842000"/>
            <a:ext cx="6995063" cy="13924282"/>
          </a:xfrm>
          <a:prstGeom prst="rect">
            <a:avLst/>
          </a:prstGeom>
          <a:noFill/>
        </p:spPr>
      </p:pic>
    </p:spTree>
    <p:extLst>
      <p:ext uri="{BB962C8B-B14F-4D97-AF65-F5344CB8AC3E}">
        <p14:creationId xmlns:p14="http://schemas.microsoft.com/office/powerpoint/2010/main" val="36407793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A stack of books on a table&#10;&#10;AI-generated content may be incorrect.">
            <a:extLst>
              <a:ext uri="{FF2B5EF4-FFF2-40B4-BE49-F238E27FC236}">
                <a16:creationId xmlns:a16="http://schemas.microsoft.com/office/drawing/2014/main" id="{1E655766-AA39-CF18-503A-54A997EA35F8}"/>
              </a:ext>
            </a:extLst>
          </p:cNvPr>
          <p:cNvPicPr>
            <a:picLocks noGrp="1" noChangeAspect="1"/>
          </p:cNvPicPr>
          <p:nvPr>
            <p:ph sz="half" idx="1"/>
          </p:nvPr>
        </p:nvPicPr>
        <p:blipFill>
          <a:blip r:embed="rId2">
            <a:extLst>
              <a:ext uri="{837473B0-CC2E-450A-ABE3-18F120FF3D39}">
                <a1611:picAttrSrcUrl xmlns:a1611="http://schemas.microsoft.com/office/drawing/2016/11/main" r:id="rId3"/>
              </a:ext>
            </a:extLst>
          </a:blip>
          <a:stretch>
            <a:fillRect/>
          </a:stretch>
        </p:blipFill>
        <p:spPr>
          <a:xfrm>
            <a:off x="1" y="-26"/>
            <a:ext cx="16452071" cy="21945600"/>
          </a:xfrm>
        </p:spPr>
      </p:pic>
      <p:sp>
        <p:nvSpPr>
          <p:cNvPr id="12" name="TextBox 11">
            <a:extLst>
              <a:ext uri="{FF2B5EF4-FFF2-40B4-BE49-F238E27FC236}">
                <a16:creationId xmlns:a16="http://schemas.microsoft.com/office/drawing/2014/main" id="{03327241-B0D7-5259-6076-297EBA624A0E}"/>
              </a:ext>
            </a:extLst>
          </p:cNvPr>
          <p:cNvSpPr txBox="1"/>
          <p:nvPr/>
        </p:nvSpPr>
        <p:spPr>
          <a:xfrm rot="10800000" flipV="1">
            <a:off x="1447549" y="3392125"/>
            <a:ext cx="13556974" cy="15788938"/>
          </a:xfrm>
          <a:prstGeom prst="rect">
            <a:avLst/>
          </a:prstGeom>
          <a:noFill/>
        </p:spPr>
        <p:txBody>
          <a:bodyPr wrap="square" rtlCol="0">
            <a:spAutoFit/>
          </a:bodyPr>
          <a:lstStyle/>
          <a:p>
            <a:r>
              <a:rPr lang="en-US" sz="6000" i="1" dirty="0">
                <a:solidFill>
                  <a:schemeClr val="bg1"/>
                </a:solidFill>
                <a:latin typeface="Copperplate" panose="02000504000000020004" pitchFamily="2" charset="77"/>
              </a:rPr>
              <a:t>In conclusion, domiciliary care is a very important service in the UK. It allows people to stay in their own homes while receiving the support they need, which can improve their quality of life and independence.</a:t>
            </a:r>
          </a:p>
          <a:p>
            <a:endParaRPr lang="en-US" sz="6000" i="1" dirty="0">
              <a:solidFill>
                <a:schemeClr val="bg1"/>
              </a:solidFill>
              <a:latin typeface="Copperplate" panose="02000504000000020004" pitchFamily="2" charset="77"/>
            </a:endParaRPr>
          </a:p>
          <a:p>
            <a:r>
              <a:rPr lang="en-US" sz="6000" i="1" dirty="0">
                <a:solidFill>
                  <a:schemeClr val="bg1"/>
                </a:solidFill>
                <a:latin typeface="Copperplate" panose="02000504000000020004" pitchFamily="2" charset="77"/>
              </a:rPr>
              <a:t>Although there are challenges such as staff shortages and limited funding, domiciliary care continues to play a key role in the health and social care system. Improving working conditions and increasing funding could help make this service even better in the future.</a:t>
            </a:r>
          </a:p>
        </p:txBody>
      </p:sp>
      <p:sp>
        <p:nvSpPr>
          <p:cNvPr id="13" name="TextBox 12">
            <a:extLst>
              <a:ext uri="{FF2B5EF4-FFF2-40B4-BE49-F238E27FC236}">
                <a16:creationId xmlns:a16="http://schemas.microsoft.com/office/drawing/2014/main" id="{ECD360F1-52E3-D272-DF3E-BF1A916E507E}"/>
              </a:ext>
            </a:extLst>
          </p:cNvPr>
          <p:cNvSpPr txBox="1"/>
          <p:nvPr/>
        </p:nvSpPr>
        <p:spPr>
          <a:xfrm>
            <a:off x="1447548" y="2302872"/>
            <a:ext cx="9183757" cy="923330"/>
          </a:xfrm>
          <a:prstGeom prst="rect">
            <a:avLst/>
          </a:prstGeom>
          <a:noFill/>
        </p:spPr>
        <p:txBody>
          <a:bodyPr wrap="square" rtlCol="0">
            <a:spAutoFit/>
          </a:bodyPr>
          <a:lstStyle/>
          <a:p>
            <a:r>
              <a:rPr lang="en-US" sz="5400" u="sng" dirty="0">
                <a:solidFill>
                  <a:srgbClr val="FFFF00"/>
                </a:solidFill>
                <a:latin typeface="Copperplate" panose="02000504000000020004" pitchFamily="2" charset="77"/>
              </a:rPr>
              <a:t>Conclusion</a:t>
            </a:r>
          </a:p>
        </p:txBody>
      </p:sp>
      <p:sp>
        <p:nvSpPr>
          <p:cNvPr id="14" name="Process 13">
            <a:extLst>
              <a:ext uri="{FF2B5EF4-FFF2-40B4-BE49-F238E27FC236}">
                <a16:creationId xmlns:a16="http://schemas.microsoft.com/office/drawing/2014/main" id="{0FE6827F-87A5-848B-D5BE-E920D6A75616}"/>
              </a:ext>
            </a:extLst>
          </p:cNvPr>
          <p:cNvSpPr/>
          <p:nvPr/>
        </p:nvSpPr>
        <p:spPr>
          <a:xfrm>
            <a:off x="437322" y="19520452"/>
            <a:ext cx="10193983" cy="2425122"/>
          </a:xfrm>
          <a:prstGeom prst="flowChartProcess">
            <a:avLst/>
          </a:pr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r>
              <a:rPr lang="en-US" sz="2400" dirty="0"/>
              <a:t>Sources:</a:t>
            </a:r>
          </a:p>
          <a:p>
            <a:pPr algn="ctr"/>
            <a:r>
              <a:rPr lang="en-US" sz="2400" dirty="0"/>
              <a:t>- </a:t>
            </a:r>
            <a:r>
              <a:rPr lang="en-US" sz="2400" dirty="0" err="1"/>
              <a:t>Elder.org</a:t>
            </a:r>
            <a:r>
              <a:rPr lang="en-US" sz="2400" dirty="0"/>
              <a:t>. "What Is Domiciliary Care?" https://</a:t>
            </a:r>
            <a:r>
              <a:rPr lang="en-US" sz="2400" dirty="0" err="1"/>
              <a:t>www.elder.org</a:t>
            </a:r>
            <a:r>
              <a:rPr lang="en-US" sz="2400" dirty="0"/>
              <a:t>/domiciliary-care/</a:t>
            </a:r>
          </a:p>
          <a:p>
            <a:pPr algn="ctr"/>
            <a:r>
              <a:rPr lang="en-US" sz="2400" dirty="0"/>
              <a:t>- </a:t>
            </a:r>
            <a:r>
              <a:rPr lang="en-US" sz="2400" dirty="0" err="1"/>
              <a:t>Greensleeves.org.uk</a:t>
            </a:r>
            <a:r>
              <a:rPr lang="en-US" sz="2400" dirty="0"/>
              <a:t>. "What is domiciliary care?" https://</a:t>
            </a:r>
            <a:r>
              <a:rPr lang="en-US" sz="2400" dirty="0" err="1"/>
              <a:t>www.greensleeves.org.uk</a:t>
            </a:r>
            <a:r>
              <a:rPr lang="en-US" sz="2400" dirty="0"/>
              <a:t>/what-is-domiciliary-care/</a:t>
            </a:r>
          </a:p>
          <a:p>
            <a:pPr algn="ctr"/>
            <a:r>
              <a:rPr lang="en-US" sz="2400" dirty="0"/>
              <a:t>- </a:t>
            </a:r>
            <a:r>
              <a:rPr lang="en-US" sz="2400" dirty="0" err="1"/>
              <a:t>CaringCare.co.uk</a:t>
            </a:r>
            <a:r>
              <a:rPr lang="en-US" sz="2400" dirty="0"/>
              <a:t>. "Flexible Home Care for Independence" https://</a:t>
            </a:r>
            <a:r>
              <a:rPr lang="en-US" sz="2400" dirty="0" err="1"/>
              <a:t>www.caringcare.co.uk</a:t>
            </a:r>
            <a:r>
              <a:rPr lang="en-US" sz="2400" dirty="0"/>
              <a:t>/</a:t>
            </a:r>
            <a:r>
              <a:rPr lang="en-US" sz="2400" dirty="0" err="1"/>
              <a:t>knowledgehub</a:t>
            </a:r>
            <a:r>
              <a:rPr lang="en-US" sz="2400" dirty="0"/>
              <a:t>/details/</a:t>
            </a:r>
            <a:r>
              <a:rPr lang="en-US" sz="2400" dirty="0" err="1"/>
              <a:t>bespokehomecare</a:t>
            </a:r>
            <a:endParaRPr lang="en-US" sz="2400" dirty="0"/>
          </a:p>
        </p:txBody>
      </p:sp>
    </p:spTree>
    <p:extLst>
      <p:ext uri="{BB962C8B-B14F-4D97-AF65-F5344CB8AC3E}">
        <p14:creationId xmlns:p14="http://schemas.microsoft.com/office/powerpoint/2010/main" val="2944236359"/>
      </p:ext>
    </p:extLst>
  </p:cSld>
  <p:clrMapOvr>
    <a:masterClrMapping/>
  </p:clrMapOvr>
</p:sld>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7e3f163ba23981de9af4e94a4fc3c170">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77303e74caa42b09a8f0afd286949429"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03E4142-CB3C-43DE-8289-9D05D451AFC2}">
  <ds:schemaRefs>
    <ds:schemaRef ds:uri="http://schemas.microsoft.com/sharepoint/v3/contenttype/forms"/>
  </ds:schemaRefs>
</ds:datastoreItem>
</file>

<file path=customXml/itemProps2.xml><?xml version="1.0" encoding="utf-8"?>
<ds:datastoreItem xmlns:ds="http://schemas.openxmlformats.org/officeDocument/2006/customXml" ds:itemID="{C6431DB2-E531-4FC2-8023-F101D9CE9CCC}">
  <ds:schemaRefs>
    <ds:schemaRef ds:uri="http://purl.org/dc/terms/"/>
    <ds:schemaRef ds:uri="http://schemas.microsoft.com/office/2006/documentManagement/types"/>
    <ds:schemaRef ds:uri="http://www.w3.org/XML/1998/namespace"/>
    <ds:schemaRef ds:uri="http://purl.org/dc/elements/1.1/"/>
    <ds:schemaRef ds:uri="http://schemas.microsoft.com/office/2006/metadata/properties"/>
    <ds:schemaRef ds:uri="http://schemas.microsoft.com/office/infopath/2007/PartnerControls"/>
    <ds:schemaRef ds:uri="http://purl.org/dc/dcmitype/"/>
    <ds:schemaRef ds:uri="http://schemas.openxmlformats.org/package/2006/metadata/core-properties"/>
    <ds:schemaRef ds:uri="16c05727-aa75-4e4a-9b5f-8a80a1165891"/>
    <ds:schemaRef ds:uri="71af3243-3dd4-4a8d-8c0d-dd76da1f02a5"/>
  </ds:schemaRefs>
</ds:datastoreItem>
</file>

<file path=customXml/itemProps3.xml><?xml version="1.0" encoding="utf-8"?>
<ds:datastoreItem xmlns:ds="http://schemas.openxmlformats.org/officeDocument/2006/customXml" ds:itemID="{931798C6-C1A8-422D-B869-9B64D503476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2013 - 2022 Theme</Template>
  <TotalTime>138</TotalTime>
  <Words>876</Words>
  <Application>Microsoft Macintosh PowerPoint</Application>
  <PresentationFormat>Custom</PresentationFormat>
  <Paragraphs>59</Paragraphs>
  <Slides>6</Slides>
  <Notes>4</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6</vt:i4>
      </vt:variant>
    </vt:vector>
  </HeadingPairs>
  <TitlesOfParts>
    <vt:vector size="19" baseType="lpstr">
      <vt:lpstr>ACADEMY ENGRAVED LET PLAIN:1.0</vt:lpstr>
      <vt:lpstr>ADLaM Display</vt:lpstr>
      <vt:lpstr>Arial</vt:lpstr>
      <vt:lpstr>Avenir Next LT Pro</vt:lpstr>
      <vt:lpstr>Baguet Script</vt:lpstr>
      <vt:lpstr>Berlin Sans FB Demi</vt:lpstr>
      <vt:lpstr>Bernard MT Condensed</vt:lpstr>
      <vt:lpstr>Braggadocio</vt:lpstr>
      <vt:lpstr>Britannic Bold</vt:lpstr>
      <vt:lpstr>Calibri</vt:lpstr>
      <vt:lpstr>Calibri Light</vt:lpstr>
      <vt:lpstr>Copperplate</vt:lpstr>
      <vt:lpstr>Office 2013 - 2022 Theme</vt:lpstr>
      <vt:lpstr>Mistakes are proof  that you are trying</vt:lpstr>
      <vt:lpstr>PowerPoint Presentation</vt:lpstr>
      <vt:lpstr>PowerPoint Presentation</vt:lpstr>
      <vt:lpstr>PowerPoint Presentation</vt:lpstr>
      <vt:lpstr>Challenges of domiciliary care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Lady Nicol Jimenez Feliz (2508534)</dc:creator>
  <cp:lastModifiedBy>Lady Nicol Jimenez Feliz (2508534)</cp:lastModifiedBy>
  <cp:revision>1</cp:revision>
  <dcterms:created xsi:type="dcterms:W3CDTF">2026-03-21T10:31:47Z</dcterms:created>
  <dcterms:modified xsi:type="dcterms:W3CDTF">2026-03-24T16:21:57Z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