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notesMasterIdLst>
    <p:notesMasterId r:id="rId20"/>
  </p:notesMasterIdLst>
  <p:handoutMasterIdLst>
    <p:handoutMasterId r:id="rId21"/>
  </p:handoutMasterIdLst>
  <p:sldIdLst>
    <p:sldId id="256" r:id="rId2"/>
    <p:sldId id="257" r:id="rId3"/>
    <p:sldId id="281" r:id="rId4"/>
    <p:sldId id="283" r:id="rId5"/>
    <p:sldId id="284" r:id="rId6"/>
    <p:sldId id="285" r:id="rId7"/>
    <p:sldId id="286" r:id="rId8"/>
    <p:sldId id="288" r:id="rId9"/>
    <p:sldId id="292" r:id="rId10"/>
    <p:sldId id="301" r:id="rId11"/>
    <p:sldId id="293" r:id="rId12"/>
    <p:sldId id="295" r:id="rId13"/>
    <p:sldId id="300" r:id="rId14"/>
    <p:sldId id="296" r:id="rId15"/>
    <p:sldId id="297" r:id="rId16"/>
    <p:sldId id="298" r:id="rId17"/>
    <p:sldId id="303" r:id="rId18"/>
    <p:sldId id="304" r:id="rId19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57930" autoAdjust="0"/>
  </p:normalViewPr>
  <p:slideViewPr>
    <p:cSldViewPr>
      <p:cViewPr varScale="1">
        <p:scale>
          <a:sx n="67" d="100"/>
          <a:sy n="67" d="100"/>
        </p:scale>
        <p:origin x="231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97CD5DF-750C-4E7B-A92E-F87899C67CA4}" type="datetimeFigureOut">
              <a:rPr lang="en-GB"/>
              <a:pPr>
                <a:defRPr/>
              </a:pPr>
              <a:t>23/12/2020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51B785B1-3E2A-4439-A975-ABE7FB857F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8869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0AF1F433-7372-417E-AC9A-D1F780CBAA4D}" type="datetimeFigureOut">
              <a:rPr lang="en-GB"/>
              <a:pPr>
                <a:defRPr/>
              </a:pPr>
              <a:t>23/12/2020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683B92C-6AAF-479C-8FC3-41291BC527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105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0626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Definitions</a:t>
            </a:r>
          </a:p>
          <a:p>
            <a:r>
              <a:rPr lang="en-GB" sz="1600" dirty="0"/>
              <a:t>Verb – give an account; tell; state; describe; give details; testify; convey; inform; recount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207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6206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30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4929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1623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7186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9501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8052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{Added slide}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9731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7691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4677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6433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8214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9092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5534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7084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7E6579-47E2-4F60-B4ED-4338CA57CAB7}" type="datetimeFigureOut">
              <a:rPr lang="en-US" smtClean="0"/>
              <a:pPr>
                <a:defRPr/>
              </a:pPr>
              <a:t>12/23/2020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745303-6E8E-4FA0-9BDB-3C7742DB8A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727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55576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10642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3905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12/23/2020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87770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7920" y="218757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4213AF-26F6-41FA-8D85-E2C5388D6E58}" type="datetimeFigureOut">
              <a:rPr lang="en-US" smtClean="0"/>
              <a:pPr/>
              <a:t>12/23/2020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417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uploads/system/uploads/attachment_data/file/554896/defra-accountability-system-statement-2016.pdf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Formal Writing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640" y="5218237"/>
            <a:ext cx="6858000" cy="1655762"/>
          </a:xfrm>
        </p:spPr>
        <p:txBody>
          <a:bodyPr/>
          <a:lstStyle/>
          <a:p>
            <a:pPr algn="r" eaLnBrk="1" hangingPunct="1"/>
            <a:r>
              <a:rPr lang="en-GB" dirty="0"/>
              <a:t>Peter Doyle, M.A.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Formal Writing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500034" y="1285860"/>
            <a:ext cx="4040188" cy="762000"/>
          </a:xfrm>
        </p:spPr>
        <p:txBody>
          <a:bodyPr/>
          <a:lstStyle/>
          <a:p>
            <a:pPr algn="ctr"/>
            <a:r>
              <a:rPr lang="en-GB" sz="3600" dirty="0"/>
              <a:t>Report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00034" y="2143116"/>
            <a:ext cx="4040188" cy="3941763"/>
          </a:xfrm>
        </p:spPr>
        <p:txBody>
          <a:bodyPr/>
          <a:lstStyle/>
          <a:p>
            <a:r>
              <a:rPr lang="en-GB" sz="3600" dirty="0"/>
              <a:t>A spoken or written account of something seen, done or studied.</a:t>
            </a:r>
          </a:p>
          <a:p>
            <a:endParaRPr lang="en-GB" sz="36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4714876" y="1285860"/>
            <a:ext cx="4041775" cy="762000"/>
          </a:xfrm>
        </p:spPr>
        <p:txBody>
          <a:bodyPr/>
          <a:lstStyle/>
          <a:p>
            <a:pPr algn="ctr"/>
            <a:r>
              <a:rPr lang="en-GB" sz="3600" dirty="0"/>
              <a:t>Essay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43438" y="2143116"/>
            <a:ext cx="4041775" cy="3941763"/>
          </a:xfrm>
        </p:spPr>
        <p:txBody>
          <a:bodyPr/>
          <a:lstStyle/>
          <a:p>
            <a:r>
              <a:rPr lang="en-GB" sz="3600" dirty="0"/>
              <a:t>A short piece of writing on a given subject matter</a:t>
            </a:r>
          </a:p>
        </p:txBody>
      </p:sp>
      <p:pic>
        <p:nvPicPr>
          <p:cNvPr id="4100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4286256"/>
            <a:ext cx="2285992" cy="2285992"/>
          </a:xfrm>
          <a:prstGeom prst="rect">
            <a:avLst/>
          </a:prstGeom>
          <a:noFill/>
        </p:spPr>
      </p:pic>
      <p:pic>
        <p:nvPicPr>
          <p:cNvPr id="4103" name="Picture 7" descr="C:\Users\Rees-Evans\AppData\Local\Microsoft\Windows\Temporary Internet Files\Content.IE5\1SEH92YB\MC9000128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357694"/>
            <a:ext cx="2386818" cy="1615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Essay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Particular structure and layout,</a:t>
            </a:r>
          </a:p>
          <a:p>
            <a:endParaRPr lang="en-GB" dirty="0"/>
          </a:p>
          <a:p>
            <a:r>
              <a:rPr lang="en-GB" dirty="0"/>
              <a:t>Formal, academic style,</a:t>
            </a:r>
          </a:p>
          <a:p>
            <a:endParaRPr lang="en-GB" dirty="0"/>
          </a:p>
          <a:p>
            <a:r>
              <a:rPr lang="en-GB" dirty="0"/>
              <a:t>Question to answer.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Structure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 or Question</a:t>
            </a:r>
          </a:p>
          <a:p>
            <a:endParaRPr lang="en-GB" dirty="0"/>
          </a:p>
          <a:p>
            <a:r>
              <a:rPr lang="en-GB" dirty="0"/>
              <a:t>Introduction</a:t>
            </a:r>
          </a:p>
          <a:p>
            <a:endParaRPr lang="en-GB" dirty="0"/>
          </a:p>
          <a:p>
            <a:r>
              <a:rPr lang="en-GB" dirty="0"/>
              <a:t>Main Body</a:t>
            </a:r>
          </a:p>
          <a:p>
            <a:endParaRPr lang="en-GB" dirty="0"/>
          </a:p>
          <a:p>
            <a:r>
              <a:rPr lang="en-GB" dirty="0"/>
              <a:t>Conclusion</a:t>
            </a:r>
          </a:p>
          <a:p>
            <a:endParaRPr lang="en-GB" dirty="0"/>
          </a:p>
          <a:p>
            <a:r>
              <a:rPr lang="en-GB" dirty="0"/>
              <a:t>Bibliography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write a Report?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Specific Research,</a:t>
            </a:r>
          </a:p>
          <a:p>
            <a:r>
              <a:rPr lang="en-GB" sz="3600" dirty="0"/>
              <a:t>Course of action to be used in research,</a:t>
            </a:r>
          </a:p>
          <a:p>
            <a:r>
              <a:rPr lang="en-GB" sz="3600" dirty="0"/>
              <a:t>Give information concisely and accurately,</a:t>
            </a:r>
          </a:p>
          <a:p>
            <a:r>
              <a:rPr lang="en-GB" sz="3600" dirty="0"/>
              <a:t>Impersonal and objective,</a:t>
            </a:r>
          </a:p>
          <a:p>
            <a:r>
              <a:rPr lang="en-GB" sz="3600" dirty="0"/>
              <a:t>Findings,</a:t>
            </a:r>
          </a:p>
          <a:p>
            <a:r>
              <a:rPr lang="en-GB" sz="3600" dirty="0"/>
              <a:t>Standard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write a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en-GB" sz="3600" dirty="0"/>
          </a:p>
          <a:p>
            <a:pPr marL="109728" indent="0">
              <a:buNone/>
            </a:pPr>
            <a:r>
              <a:rPr lang="en-GB" sz="3600" dirty="0"/>
              <a:t>Think of</a:t>
            </a:r>
          </a:p>
          <a:p>
            <a:pPr lvl="1"/>
            <a:r>
              <a:rPr lang="en-GB" sz="3600" dirty="0"/>
              <a:t>The </a:t>
            </a:r>
            <a:r>
              <a:rPr lang="en-GB" sz="3600" b="1" dirty="0"/>
              <a:t>subject matter </a:t>
            </a:r>
            <a:r>
              <a:rPr lang="en-GB" sz="3600" dirty="0"/>
              <a:t>of the report</a:t>
            </a:r>
          </a:p>
          <a:p>
            <a:pPr lvl="1"/>
            <a:r>
              <a:rPr lang="en-GB" sz="3600" dirty="0"/>
              <a:t>The </a:t>
            </a:r>
            <a:r>
              <a:rPr lang="en-GB" sz="3600" b="1" dirty="0"/>
              <a:t>purpose</a:t>
            </a:r>
            <a:r>
              <a:rPr lang="en-GB" sz="3600" dirty="0"/>
              <a:t> of the report</a:t>
            </a:r>
          </a:p>
          <a:p>
            <a:pPr lvl="1"/>
            <a:r>
              <a:rPr lang="en-GB" sz="3600" dirty="0"/>
              <a:t>The </a:t>
            </a:r>
            <a:r>
              <a:rPr lang="en-GB" sz="3600" b="1" dirty="0"/>
              <a:t>reader</a:t>
            </a:r>
            <a:r>
              <a:rPr lang="en-GB" sz="3600" dirty="0"/>
              <a:t> of the report.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Subject Matter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do you already know about the subject matter?</a:t>
            </a:r>
          </a:p>
          <a:p>
            <a:endParaRPr lang="en-GB" sz="3600" dirty="0"/>
          </a:p>
          <a:p>
            <a:r>
              <a:rPr lang="en-GB" sz="3600" dirty="0"/>
              <a:t>What do you need to find out?</a:t>
            </a:r>
          </a:p>
          <a:p>
            <a:endParaRPr lang="en-GB" sz="3600" dirty="0"/>
          </a:p>
          <a:p>
            <a:r>
              <a:rPr lang="en-GB" sz="3600" dirty="0"/>
              <a:t>Where will you find the information you need?</a:t>
            </a:r>
          </a:p>
          <a:p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What does the reader already know about the subject area?</a:t>
            </a:r>
          </a:p>
          <a:p>
            <a:pPr marL="109728" indent="0">
              <a:buNone/>
            </a:pPr>
            <a:endParaRPr lang="en-GB" sz="3200" dirty="0"/>
          </a:p>
          <a:p>
            <a:pPr lvl="1"/>
            <a:r>
              <a:rPr lang="en-GB" sz="3200" dirty="0"/>
              <a:t>Little or no knowledge?</a:t>
            </a:r>
          </a:p>
          <a:p>
            <a:pPr lvl="1"/>
            <a:r>
              <a:rPr lang="en-GB" sz="3200" dirty="0"/>
              <a:t>Extremely knowledgeable?</a:t>
            </a:r>
          </a:p>
          <a:p>
            <a:pPr lvl="1"/>
            <a:r>
              <a:rPr lang="en-GB" sz="3200" dirty="0"/>
              <a:t>Somewhere in between?</a:t>
            </a:r>
          </a:p>
          <a:p>
            <a:endParaRPr lang="en-GB" sz="3200" dirty="0"/>
          </a:p>
          <a:p>
            <a:r>
              <a:rPr lang="en-GB" sz="3200" dirty="0"/>
              <a:t>This will affect the terminology adopted in your communication.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56803"/>
            <a:ext cx="7886700" cy="1325563"/>
          </a:xfrm>
        </p:spPr>
        <p:txBody>
          <a:bodyPr/>
          <a:lstStyle/>
          <a:p>
            <a:r>
              <a:rPr lang="en-GB" dirty="0"/>
              <a:t>Structure of a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/>
              <a:t>Title Page</a:t>
            </a:r>
          </a:p>
          <a:p>
            <a:pPr>
              <a:buNone/>
            </a:pPr>
            <a:r>
              <a:rPr lang="en-GB" sz="3200" dirty="0"/>
              <a:t>Contents Page</a:t>
            </a:r>
          </a:p>
          <a:p>
            <a:pPr>
              <a:buNone/>
            </a:pPr>
            <a:r>
              <a:rPr lang="en-GB" sz="3200" dirty="0"/>
              <a:t>Executive Summary</a:t>
            </a:r>
          </a:p>
          <a:p>
            <a:pPr marL="566928" indent="-457200">
              <a:buAutoNum type="arabicPeriod"/>
            </a:pPr>
            <a:r>
              <a:rPr lang="en-GB" sz="3200" dirty="0"/>
              <a:t>Introduction</a:t>
            </a:r>
          </a:p>
          <a:p>
            <a:pPr marL="566928" indent="-457200">
              <a:buAutoNum type="arabicPeriod"/>
            </a:pPr>
            <a:r>
              <a:rPr lang="en-GB" sz="3200" dirty="0"/>
              <a:t>Main Findings</a:t>
            </a:r>
          </a:p>
          <a:p>
            <a:pPr marL="566928" indent="-457200">
              <a:buAutoNum type="arabicPeriod"/>
            </a:pPr>
            <a:r>
              <a:rPr lang="en-GB" sz="3200" dirty="0"/>
              <a:t>Conclusions</a:t>
            </a:r>
          </a:p>
          <a:p>
            <a:pPr marL="566928" indent="-457200">
              <a:buAutoNum type="arabicPeriod"/>
            </a:pPr>
            <a:r>
              <a:rPr lang="en-GB" sz="3200" dirty="0"/>
              <a:t>Recommendations</a:t>
            </a:r>
          </a:p>
          <a:p>
            <a:pPr marL="566928" indent="-457200">
              <a:buAutoNum type="arabicPeriod"/>
            </a:pPr>
            <a:r>
              <a:rPr lang="en-GB" sz="3200" dirty="0"/>
              <a:t>References</a:t>
            </a:r>
          </a:p>
          <a:p>
            <a:pPr marL="566928" indent="-457200">
              <a:buAutoNum type="arabicPeriod"/>
            </a:pPr>
            <a:r>
              <a:rPr lang="en-GB" sz="3200" dirty="0"/>
              <a:t>Appendices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Executive summary</a:t>
            </a:r>
            <a:br>
              <a:rPr lang="en-GB" dirty="0"/>
            </a:b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481328"/>
            <a:ext cx="8712968" cy="4525963"/>
          </a:xfrm>
        </p:spPr>
        <p:txBody>
          <a:bodyPr>
            <a:normAutofit/>
          </a:bodyPr>
          <a:lstStyle/>
          <a:p>
            <a:r>
              <a:rPr lang="en-GB" dirty="0"/>
              <a:t>A short summary of the whole report in a few paragraphs. </a:t>
            </a:r>
          </a:p>
          <a:p>
            <a:r>
              <a:rPr lang="en-GB" dirty="0"/>
              <a:t>Imagine that the person reading this has just a few minutes to read the report before an important meeting.</a:t>
            </a:r>
          </a:p>
          <a:p>
            <a:r>
              <a:rPr lang="en-GB" dirty="0"/>
              <a:t>This section should give them all the </a:t>
            </a:r>
            <a:r>
              <a:rPr lang="en-GB" b="1" dirty="0"/>
              <a:t>key</a:t>
            </a:r>
            <a:r>
              <a:rPr lang="en-GB" dirty="0"/>
              <a:t> information they need.</a:t>
            </a:r>
          </a:p>
          <a:p>
            <a:r>
              <a:rPr lang="en-GB" dirty="0"/>
              <a:t>Although this section is placed at the beginning of the report, it is recommended that you write it </a:t>
            </a:r>
            <a:r>
              <a:rPr lang="en-GB" b="1" dirty="0"/>
              <a:t>last.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Make ‘terms of reference’ clear</a:t>
            </a:r>
          </a:p>
          <a:p>
            <a:endParaRPr lang="en-GB" dirty="0"/>
          </a:p>
          <a:p>
            <a:r>
              <a:rPr lang="en-GB" dirty="0"/>
              <a:t>Detail the topic to be covered</a:t>
            </a:r>
          </a:p>
          <a:p>
            <a:endParaRPr lang="en-GB" dirty="0"/>
          </a:p>
          <a:p>
            <a:r>
              <a:rPr lang="en-GB" dirty="0"/>
              <a:t>Include aim and objectives</a:t>
            </a:r>
          </a:p>
          <a:p>
            <a:endParaRPr lang="en-GB" dirty="0"/>
          </a:p>
          <a:p>
            <a:r>
              <a:rPr lang="en-GB" dirty="0"/>
              <a:t>‘Set the Scene’</a:t>
            </a:r>
          </a:p>
          <a:p>
            <a:endParaRPr lang="en-GB" dirty="0"/>
          </a:p>
          <a:p>
            <a:r>
              <a:rPr lang="en-GB" dirty="0"/>
              <a:t>Keep it </a:t>
            </a:r>
            <a:br>
              <a:rPr lang="en-GB" dirty="0"/>
            </a:br>
            <a:r>
              <a:rPr lang="en-GB" dirty="0"/>
              <a:t>RELEVANT, FACTUAL AND BRIEF.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Findings/Analysis</a:t>
            </a:r>
          </a:p>
          <a:p>
            <a:endParaRPr lang="en-GB" dirty="0"/>
          </a:p>
          <a:p>
            <a:r>
              <a:rPr lang="en-GB" dirty="0"/>
              <a:t>Develop your ideas</a:t>
            </a:r>
          </a:p>
          <a:p>
            <a:endParaRPr lang="en-GB" dirty="0"/>
          </a:p>
          <a:p>
            <a:r>
              <a:rPr lang="en-GB" dirty="0"/>
              <a:t>Well structured and follow a logical sequence</a:t>
            </a:r>
          </a:p>
          <a:p>
            <a:endParaRPr lang="en-GB" dirty="0"/>
          </a:p>
          <a:p>
            <a:r>
              <a:rPr lang="en-GB" dirty="0"/>
              <a:t>Clear headings and sub-headings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graphs, etc. in this area</a:t>
            </a:r>
          </a:p>
          <a:p>
            <a:endParaRPr lang="en-GB" dirty="0"/>
          </a:p>
          <a:p>
            <a:r>
              <a:rPr lang="en-GB" dirty="0"/>
              <a:t>Move from </a:t>
            </a:r>
            <a:r>
              <a:rPr lang="en-GB" u="sng" dirty="0"/>
              <a:t>‘descriptive’</a:t>
            </a:r>
            <a:r>
              <a:rPr lang="en-GB" dirty="0"/>
              <a:t> to </a:t>
            </a:r>
            <a:r>
              <a:rPr lang="en-GB" u="sng" dirty="0"/>
              <a:t>‘analytical/evaluative’</a:t>
            </a:r>
          </a:p>
          <a:p>
            <a:endParaRPr lang="en-GB" dirty="0"/>
          </a:p>
          <a:p>
            <a:r>
              <a:rPr lang="en-GB" dirty="0"/>
              <a:t>justify the conclusions / recommendations.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Drawn from the analysis</a:t>
            </a:r>
          </a:p>
          <a:p>
            <a:endParaRPr lang="en-GB" dirty="0"/>
          </a:p>
          <a:p>
            <a:r>
              <a:rPr lang="en-GB" dirty="0"/>
              <a:t>Clear and concise</a:t>
            </a:r>
          </a:p>
          <a:p>
            <a:endParaRPr lang="en-GB" dirty="0"/>
          </a:p>
          <a:p>
            <a:r>
              <a:rPr lang="en-GB" dirty="0"/>
              <a:t>NO NEW INFORMATION</a:t>
            </a:r>
          </a:p>
          <a:p>
            <a:endParaRPr lang="en-GB" dirty="0"/>
          </a:p>
          <a:p>
            <a:r>
              <a:rPr lang="en-GB" dirty="0"/>
              <a:t>What have you deduced about the situation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Suggested actions</a:t>
            </a:r>
          </a:p>
          <a:p>
            <a:endParaRPr lang="en-GB" dirty="0"/>
          </a:p>
          <a:p>
            <a:r>
              <a:rPr lang="en-GB" dirty="0"/>
              <a:t>Based on your findings</a:t>
            </a:r>
          </a:p>
          <a:p>
            <a:endParaRPr lang="en-GB" dirty="0"/>
          </a:p>
          <a:p>
            <a:r>
              <a:rPr lang="en-GB" dirty="0"/>
              <a:t>State any further investigation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/>
          <a:lstStyle/>
          <a:p>
            <a:r>
              <a:rPr lang="en-GB" dirty="0"/>
              <a:t>Bibliography</a:t>
            </a:r>
          </a:p>
          <a:p>
            <a:endParaRPr lang="en-GB" dirty="0"/>
          </a:p>
          <a:p>
            <a:r>
              <a:rPr lang="en-GB" dirty="0"/>
              <a:t>Appendices</a:t>
            </a:r>
          </a:p>
          <a:p>
            <a:endParaRPr lang="en-GB" dirty="0"/>
          </a:p>
          <a:p>
            <a:r>
              <a:rPr lang="en-GB" dirty="0"/>
              <a:t>Example of Report : </a:t>
            </a:r>
            <a:r>
              <a:rPr lang="en-GB" sz="1400" dirty="0">
                <a:hlinkClick r:id="rId3"/>
              </a:rPr>
              <a:t>https://www.gov.uk/government/uploads/system/uploads/attachment_data/file/554896/defra-accountability-system-statement-2016.pdf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2400" dirty="0"/>
              <a:t>Example of an Essay : See Moodle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Write in the third person.  </a:t>
            </a:r>
            <a:br>
              <a:rPr lang="en-GB" sz="4400" dirty="0"/>
            </a:b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For example, rather than </a:t>
            </a:r>
            <a:r>
              <a:rPr lang="en-GB" sz="2800" i="1" dirty="0"/>
              <a:t>‘ I found…’</a:t>
            </a:r>
            <a:r>
              <a:rPr lang="en-GB" sz="2800" dirty="0"/>
              <a:t> you should say something like </a:t>
            </a:r>
            <a:r>
              <a:rPr lang="en-GB" sz="2800" i="1" dirty="0"/>
              <a:t>‘</a:t>
            </a:r>
            <a:r>
              <a:rPr lang="en-GB" sz="2800" dirty="0"/>
              <a:t>It was evident…’.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I believe that</a:t>
            </a:r>
            <a:r>
              <a:rPr lang="en-GB" sz="2800" dirty="0"/>
              <a:t>...’ – ‘It is believed to be the case that...’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I think this is the right course to take</a:t>
            </a:r>
            <a:r>
              <a:rPr lang="en-GB" sz="2800" dirty="0"/>
              <a:t>’ – ‘This appears to be the right course to take’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To me, this argument is weak</a:t>
            </a:r>
            <a:r>
              <a:rPr lang="en-GB" sz="2800" dirty="0"/>
              <a:t>...’ – ‘Clearly, there are weaknesses in this argument...’</a:t>
            </a:r>
          </a:p>
          <a:p>
            <a:pPr>
              <a:buFont typeface="Wingdings 3" pitchFamily="18" charset="2"/>
              <a:buNone/>
            </a:pPr>
            <a:endParaRPr lang="en-GB" sz="2800" dirty="0"/>
          </a:p>
          <a:p>
            <a:r>
              <a:rPr lang="en-GB" sz="2800" b="1" dirty="0"/>
              <a:t>Don’t use the first person ( I, We, Us)</a:t>
            </a:r>
            <a:endParaRPr lang="en-GB" sz="28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NEXT WEEK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 algn="ctr">
              <a:buNone/>
            </a:pPr>
            <a:endParaRPr lang="en-GB" sz="3600" dirty="0"/>
          </a:p>
          <a:p>
            <a:pPr marL="109728" indent="0" algn="ctr">
              <a:buNone/>
            </a:pPr>
            <a:endParaRPr lang="en-GB" sz="3600" dirty="0"/>
          </a:p>
          <a:p>
            <a:pPr marL="109728" indent="0" algn="ctr">
              <a:buNone/>
            </a:pPr>
            <a:r>
              <a:rPr lang="en-GB" sz="3600" dirty="0"/>
              <a:t>MONDAY 17</a:t>
            </a:r>
            <a:r>
              <a:rPr lang="en-GB" sz="3600" baseline="30000" dirty="0"/>
              <a:t>th</a:t>
            </a:r>
            <a:r>
              <a:rPr lang="en-GB" sz="3600" dirty="0"/>
              <a:t> October</a:t>
            </a:r>
          </a:p>
          <a:p>
            <a:pPr marL="109728" indent="0" algn="ctr">
              <a:buNone/>
            </a:pPr>
            <a:r>
              <a:rPr lang="en-GB" sz="3600" dirty="0"/>
              <a:t>IT ROOM 222</a:t>
            </a:r>
          </a:p>
          <a:p>
            <a:pPr marL="109728" indent="0" algn="ctr">
              <a:buNone/>
            </a:pPr>
            <a:r>
              <a:rPr lang="en-GB" sz="3600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34760011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327</TotalTime>
  <Words>527</Words>
  <Application>Microsoft Office PowerPoint</Application>
  <PresentationFormat>On-screen Show (4:3)</PresentationFormat>
  <Paragraphs>148</Paragraphs>
  <Slides>18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Formal Writing</vt:lpstr>
      <vt:lpstr>Formal Writing</vt:lpstr>
      <vt:lpstr>An Essay</vt:lpstr>
      <vt:lpstr>Essay Structure</vt:lpstr>
      <vt:lpstr>Why write a Report?</vt:lpstr>
      <vt:lpstr>How to write a Report</vt:lpstr>
      <vt:lpstr>The Subject Matter</vt:lpstr>
      <vt:lpstr>The Reader</vt:lpstr>
      <vt:lpstr>Structure of a Report</vt:lpstr>
      <vt:lpstr>Executive summary </vt:lpstr>
      <vt:lpstr>Introduction</vt:lpstr>
      <vt:lpstr>Main Body</vt:lpstr>
      <vt:lpstr>Main Body</vt:lpstr>
      <vt:lpstr>Conclusions</vt:lpstr>
      <vt:lpstr>Recommendations</vt:lpstr>
      <vt:lpstr>Additional Sections</vt:lpstr>
      <vt:lpstr>Write in the third person.   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Graham Rees-Evans</dc:creator>
  <cp:lastModifiedBy>peter doyle</cp:lastModifiedBy>
  <cp:revision>43</cp:revision>
  <dcterms:created xsi:type="dcterms:W3CDTF">2010-10-31T18:18:02Z</dcterms:created>
  <dcterms:modified xsi:type="dcterms:W3CDTF">2020-12-23T11:00:44Z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cc082450-abbb-471d-9e58-3629450ebcdc</vt:lpwstr>
  </property>
  <property fmtid="{D5CDD505-2E9C-101B-9397-08002B2CF9AE}" pid="3" name="SWPIL">
    <vt:lpwstr>NOT PROTECTIVELY MARKED</vt:lpwstr>
  </property>
  <property fmtid="{D5CDD505-2E9C-101B-9397-08002B2CF9AE}" pid="4" name="SWPVNV">
    <vt:lpwstr>No Visual Mark</vt:lpwstr>
  </property>
</Properties>
</file>