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0" autoAdjust="0"/>
    <p:restoredTop sz="94663" autoAdjust="0"/>
  </p:normalViewPr>
  <p:slideViewPr>
    <p:cSldViewPr snapToGrid="0">
      <p:cViewPr varScale="1">
        <p:scale>
          <a:sx n="116" d="100"/>
          <a:sy n="116" d="100"/>
        </p:scale>
        <p:origin x="102" y="27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290C9-7D16-4B7C-A895-A364064E40E9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E23B614-8871-43E8-83AA-CBCF90C3A99E}">
      <dgm:prSet phldrT="[Text]" custT="1"/>
      <dgm:spPr/>
      <dgm:t>
        <a:bodyPr/>
        <a:lstStyle/>
        <a:p>
          <a:r>
            <a:rPr lang="zh-CN" altLang="en-US" sz="2800" b="1" dirty="0">
              <a:latin typeface="楷体" panose="02010609060101010101" pitchFamily="49" charset="-122"/>
              <a:ea typeface="楷体" panose="02010609060101010101" pitchFamily="49" charset="-122"/>
            </a:rPr>
            <a:t>勸學</a:t>
          </a:r>
          <a:endParaRPr lang="en-US" sz="2800" dirty="0"/>
        </a:p>
      </dgm:t>
    </dgm:pt>
    <dgm:pt modelId="{26FF5416-B896-48FE-ABAE-BFAEE96D1F93}" type="parTrans" cxnId="{1DBFF5FF-3C54-4373-BE43-594473FB45A7}">
      <dgm:prSet/>
      <dgm:spPr/>
      <dgm:t>
        <a:bodyPr/>
        <a:lstStyle/>
        <a:p>
          <a:endParaRPr lang="en-US"/>
        </a:p>
      </dgm:t>
    </dgm:pt>
    <dgm:pt modelId="{4A2BA93B-18CA-4E8D-9A77-9F8B816720E1}" type="sibTrans" cxnId="{1DBFF5FF-3C54-4373-BE43-594473FB45A7}">
      <dgm:prSet/>
      <dgm:spPr/>
      <dgm:t>
        <a:bodyPr/>
        <a:lstStyle/>
        <a:p>
          <a:endParaRPr lang="en-US"/>
        </a:p>
      </dgm:t>
    </dgm:pt>
    <dgm:pt modelId="{B9BC425A-A727-4D50-B552-91E0DB56BFF6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學習的重要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04622219-D537-4F9D-A97C-DB806B323885}" type="parTrans" cxnId="{EA9A2ABB-CD71-4598-98BB-E5298992B39B}">
      <dgm:prSet/>
      <dgm:spPr/>
      <dgm:t>
        <a:bodyPr/>
        <a:lstStyle/>
        <a:p>
          <a:endParaRPr lang="en-US"/>
        </a:p>
      </dgm:t>
    </dgm:pt>
    <dgm:pt modelId="{DB056AFB-4E9C-4E6A-917A-9E778401A570}" type="sibTrans" cxnId="{EA9A2ABB-CD71-4598-98BB-E5298992B39B}">
      <dgm:prSet/>
      <dgm:spPr/>
      <dgm:t>
        <a:bodyPr/>
        <a:lstStyle/>
        <a:p>
          <a:endParaRPr lang="en-US"/>
        </a:p>
      </dgm:t>
    </dgm:pt>
    <dgm:pt modelId="{81C5365E-8DF4-45AB-8ADE-AA28426C4124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1.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君子曰：學不可以已。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20C3B0E7-340C-4FDE-846F-EE21C4FD7C9C}" type="parTrans" cxnId="{745370F7-7117-4D72-AE85-CBC9148CEB37}">
      <dgm:prSet/>
      <dgm:spPr/>
      <dgm:t>
        <a:bodyPr/>
        <a:lstStyle/>
        <a:p>
          <a:endParaRPr lang="en-US"/>
        </a:p>
      </dgm:t>
    </dgm:pt>
    <dgm:pt modelId="{62DE3802-FB3C-44BB-9CE4-3EB934EEDA74}" type="sibTrans" cxnId="{745370F7-7117-4D72-AE85-CBC9148CEB37}">
      <dgm:prSet/>
      <dgm:spPr/>
      <dgm:t>
        <a:bodyPr/>
        <a:lstStyle/>
        <a:p>
          <a:endParaRPr lang="en-US"/>
        </a:p>
      </dgm:t>
    </dgm:pt>
    <dgm:pt modelId="{81B780F6-F62B-4202-A0C3-C12B4C5DA61F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2.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青取之於藍，而青於藍</a:t>
          </a:r>
          <a:r>
            <a:rPr lang="zh-CN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8AC9ADA1-6418-4195-A0A7-5F307A9AE3F5}" type="parTrans" cxnId="{4C8DDBEC-FED5-4C73-B35F-E1FC2F62AEFF}">
      <dgm:prSet/>
      <dgm:spPr/>
      <dgm:t>
        <a:bodyPr/>
        <a:lstStyle/>
        <a:p>
          <a:endParaRPr lang="en-US"/>
        </a:p>
      </dgm:t>
    </dgm:pt>
    <dgm:pt modelId="{32C90CA0-77CA-47DE-9250-DDA47533C157}" type="sibTrans" cxnId="{4C8DDBEC-FED5-4C73-B35F-E1FC2F62AEFF}">
      <dgm:prSet/>
      <dgm:spPr/>
      <dgm:t>
        <a:bodyPr/>
        <a:lstStyle/>
        <a:p>
          <a:endParaRPr lang="en-US"/>
        </a:p>
      </dgm:t>
    </dgm:pt>
    <dgm:pt modelId="{5D6CC979-3D79-4350-A893-01B187B4E1FB}">
      <dgm:prSet phldrT="[Text]" custT="1"/>
      <dgm:spPr/>
      <dgm:t>
        <a:bodyPr/>
        <a:lstStyle/>
        <a:p>
          <a:r>
            <a:rPr lang="zh-CN" altLang="en-US" sz="1800" b="1" i="0" dirty="0">
              <a:latin typeface="楷体" panose="02010609060101010101" pitchFamily="49" charset="-122"/>
              <a:ea typeface="楷体" panose="02010609060101010101" pitchFamily="49" charset="-122"/>
            </a:rPr>
            <a:t>學習的態度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9916B4D3-CBDA-4580-A9AD-98176CF2CDCA}" type="parTrans" cxnId="{A8094994-2996-4CF5-8B44-170B5DA02C60}">
      <dgm:prSet/>
      <dgm:spPr/>
      <dgm:t>
        <a:bodyPr/>
        <a:lstStyle/>
        <a:p>
          <a:endParaRPr lang="en-US"/>
        </a:p>
      </dgm:t>
    </dgm:pt>
    <dgm:pt modelId="{75413B9D-B203-48A3-97B7-E4097E6A42E6}" type="sibTrans" cxnId="{A8094994-2996-4CF5-8B44-170B5DA02C60}">
      <dgm:prSet/>
      <dgm:spPr/>
      <dgm:t>
        <a:bodyPr/>
        <a:lstStyle/>
        <a:p>
          <a:endParaRPr lang="en-US"/>
        </a:p>
      </dgm:t>
    </dgm:pt>
    <dgm:pt modelId="{0A9B7C13-374A-4871-98FF-18A09C3D9359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學習的內容</a:t>
          </a:r>
          <a:br>
            <a:rPr lang="en-US" altLang="zh-CN" sz="1800" b="1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和途徑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3F4F3872-7302-41CE-B527-9E1A0EEC1B52}" type="parTrans" cxnId="{E8F8314C-4285-4820-ACA1-0E8BE1E25AC6}">
      <dgm:prSet/>
      <dgm:spPr/>
      <dgm:t>
        <a:bodyPr/>
        <a:lstStyle/>
        <a:p>
          <a:endParaRPr lang="en-US"/>
        </a:p>
      </dgm:t>
    </dgm:pt>
    <dgm:pt modelId="{DC553B96-FCF3-4C81-8398-4B24AA71DF87}" type="sibTrans" cxnId="{E8F8314C-4285-4820-ACA1-0E8BE1E25AC6}">
      <dgm:prSet/>
      <dgm:spPr/>
      <dgm:t>
        <a:bodyPr/>
        <a:lstStyle/>
        <a:p>
          <a:endParaRPr lang="en-US"/>
        </a:p>
      </dgm:t>
    </dgm:pt>
    <dgm:pt modelId="{877B049C-CA9B-46BA-AAE8-B38F6799743E}">
      <dgm:prSet phldrT="[Text]" custT="1"/>
      <dgm:spPr/>
      <dgm:t>
        <a:bodyPr/>
        <a:lstStyle/>
        <a:p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學習最終的</a:t>
          </a:r>
          <a:br>
            <a:rPr lang="en-US" altLang="zh-CN" sz="1800" b="1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dirty="0">
              <a:latin typeface="楷体" panose="02010609060101010101" pitchFamily="49" charset="-122"/>
              <a:ea typeface="楷体" panose="02010609060101010101" pitchFamily="49" charset="-122"/>
            </a:rPr>
            <a:t>歸宿</a:t>
          </a:r>
          <a:endParaRPr lang="en-US" sz="1800" b="1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97DCF607-73AC-4576-A540-612B1CABB16A}" type="parTrans" cxnId="{0048D3FE-3614-4795-B623-43430E7E8690}">
      <dgm:prSet/>
      <dgm:spPr/>
      <dgm:t>
        <a:bodyPr/>
        <a:lstStyle/>
        <a:p>
          <a:endParaRPr lang="en-US"/>
        </a:p>
      </dgm:t>
    </dgm:pt>
    <dgm:pt modelId="{1C00F39B-092B-455E-80CF-25229393EA4B}" type="sibTrans" cxnId="{0048D3FE-3614-4795-B623-43430E7E8690}">
      <dgm:prSet/>
      <dgm:spPr/>
      <dgm:t>
        <a:bodyPr/>
        <a:lstStyle/>
        <a:p>
          <a:endParaRPr lang="en-US"/>
        </a:p>
      </dgm:t>
    </dgm:pt>
    <dgm:pt modelId="{F2BE0BEC-BABF-4030-BD06-B10A31184AB5}">
      <dgm:prSet phldrT="[Text]" custT="1"/>
      <dgm:spPr/>
      <dgm:t>
        <a:bodyPr/>
        <a:lstStyle/>
        <a:p>
          <a:pPr algn="l"/>
          <a:r>
            <a:rPr lang="en-US" altLang="zh-CN" sz="1600" dirty="0">
              <a:latin typeface="楷体" panose="02010609060101010101" pitchFamily="49" charset="-122"/>
              <a:ea typeface="楷体" panose="02010609060101010101" pitchFamily="49" charset="-122"/>
            </a:rPr>
            <a:t>3.</a:t>
          </a:r>
          <a:r>
            <a:rPr lang="zh-TW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君子博學而日參省乎己</a:t>
          </a:r>
          <a:r>
            <a:rPr lang="zh-CN" altLang="en-US" sz="1600" dirty="0">
              <a:latin typeface="楷体" panose="02010609060101010101" pitchFamily="49" charset="-122"/>
              <a:ea typeface="楷体" panose="02010609060101010101" pitchFamily="49" charset="-122"/>
            </a:rPr>
            <a:t>。</a:t>
          </a:r>
          <a:endParaRPr lang="en-US" sz="1600" dirty="0">
            <a:latin typeface="楷体" panose="02010609060101010101" pitchFamily="49" charset="-122"/>
            <a:ea typeface="楷体" panose="02010609060101010101" pitchFamily="49" charset="-122"/>
          </a:endParaRPr>
        </a:p>
      </dgm:t>
    </dgm:pt>
    <dgm:pt modelId="{4782D690-DE29-4CE7-B4A4-AE497B50F9DB}" type="parTrans" cxnId="{23A083BC-4860-4C4E-93D1-DF257BE5CB5D}">
      <dgm:prSet/>
      <dgm:spPr/>
      <dgm:t>
        <a:bodyPr/>
        <a:lstStyle/>
        <a:p>
          <a:endParaRPr lang="en-US"/>
        </a:p>
      </dgm:t>
    </dgm:pt>
    <dgm:pt modelId="{43C260B5-E996-4DB2-9E71-7815E09D4974}" type="sibTrans" cxnId="{23A083BC-4860-4C4E-93D1-DF257BE5CB5D}">
      <dgm:prSet/>
      <dgm:spPr/>
      <dgm:t>
        <a:bodyPr/>
        <a:lstStyle/>
        <a:p>
          <a:endParaRPr lang="en-US"/>
        </a:p>
      </dgm:t>
    </dgm:pt>
    <dgm:pt modelId="{D7F822B0-6AA6-4E2B-92A4-F70829D75ACE}" type="pres">
      <dgm:prSet presAssocID="{C7F290C9-7D16-4B7C-A895-A364064E40E9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BA84762-700B-49AB-8B79-2C9092FD55D1}" type="pres">
      <dgm:prSet presAssocID="{CE23B614-8871-43E8-83AA-CBCF90C3A99E}" presName="hierRoot1" presStyleCnt="0">
        <dgm:presLayoutVars>
          <dgm:hierBranch val="init"/>
        </dgm:presLayoutVars>
      </dgm:prSet>
      <dgm:spPr/>
    </dgm:pt>
    <dgm:pt modelId="{AFEF6DB1-008F-4A1B-AA31-5AF61383E5AA}" type="pres">
      <dgm:prSet presAssocID="{CE23B614-8871-43E8-83AA-CBCF90C3A99E}" presName="rootComposite1" presStyleCnt="0"/>
      <dgm:spPr/>
    </dgm:pt>
    <dgm:pt modelId="{3CB4EB9C-7DDC-4DA5-8B60-5020C2F7A0AD}" type="pres">
      <dgm:prSet presAssocID="{CE23B614-8871-43E8-83AA-CBCF90C3A99E}" presName="rootText1" presStyleLbl="alignAcc1" presStyleIdx="0" presStyleCnt="0">
        <dgm:presLayoutVars>
          <dgm:chPref val="3"/>
        </dgm:presLayoutVars>
      </dgm:prSet>
      <dgm:spPr/>
    </dgm:pt>
    <dgm:pt modelId="{79007D37-7A87-45D8-9E3D-6111714909B0}" type="pres">
      <dgm:prSet presAssocID="{CE23B614-8871-43E8-83AA-CBCF90C3A99E}" presName="topArc1" presStyleLbl="parChTrans1D1" presStyleIdx="0" presStyleCnt="16"/>
      <dgm:spPr/>
    </dgm:pt>
    <dgm:pt modelId="{F5B3700B-D680-41DC-B346-A2B35A3DD7C2}" type="pres">
      <dgm:prSet presAssocID="{CE23B614-8871-43E8-83AA-CBCF90C3A99E}" presName="bottomArc1" presStyleLbl="parChTrans1D1" presStyleIdx="1" presStyleCnt="16"/>
      <dgm:spPr/>
    </dgm:pt>
    <dgm:pt modelId="{C52FBDF7-C250-4E31-AF32-7213E9EAA375}" type="pres">
      <dgm:prSet presAssocID="{CE23B614-8871-43E8-83AA-CBCF90C3A99E}" presName="topConnNode1" presStyleLbl="node1" presStyleIdx="0" presStyleCnt="0"/>
      <dgm:spPr/>
    </dgm:pt>
    <dgm:pt modelId="{00F07A3A-DA0A-4EEA-9246-361AD3AC576C}" type="pres">
      <dgm:prSet presAssocID="{CE23B614-8871-43E8-83AA-CBCF90C3A99E}" presName="hierChild2" presStyleCnt="0"/>
      <dgm:spPr/>
    </dgm:pt>
    <dgm:pt modelId="{6CC67A05-8425-480F-8197-034314A810E3}" type="pres">
      <dgm:prSet presAssocID="{04622219-D537-4F9D-A97C-DB806B323885}" presName="Name28" presStyleLbl="parChTrans1D2" presStyleIdx="0" presStyleCnt="4"/>
      <dgm:spPr/>
    </dgm:pt>
    <dgm:pt modelId="{7D3632F9-6081-4A7B-83DD-EB6C79B4DBFD}" type="pres">
      <dgm:prSet presAssocID="{B9BC425A-A727-4D50-B552-91E0DB56BFF6}" presName="hierRoot2" presStyleCnt="0">
        <dgm:presLayoutVars>
          <dgm:hierBranch val="init"/>
        </dgm:presLayoutVars>
      </dgm:prSet>
      <dgm:spPr/>
    </dgm:pt>
    <dgm:pt modelId="{A69089B5-FE54-4D00-8F11-3C34A187A4E6}" type="pres">
      <dgm:prSet presAssocID="{B9BC425A-A727-4D50-B552-91E0DB56BFF6}" presName="rootComposite2" presStyleCnt="0"/>
      <dgm:spPr/>
    </dgm:pt>
    <dgm:pt modelId="{723775F0-BC95-474F-8CD3-826BD6B0EB57}" type="pres">
      <dgm:prSet presAssocID="{B9BC425A-A727-4D50-B552-91E0DB56BFF6}" presName="rootText2" presStyleLbl="alignAcc1" presStyleIdx="0" presStyleCnt="0">
        <dgm:presLayoutVars>
          <dgm:chPref val="3"/>
        </dgm:presLayoutVars>
      </dgm:prSet>
      <dgm:spPr/>
    </dgm:pt>
    <dgm:pt modelId="{2575514B-2944-4E5E-AE78-E6436272CB27}" type="pres">
      <dgm:prSet presAssocID="{B9BC425A-A727-4D50-B552-91E0DB56BFF6}" presName="topArc2" presStyleLbl="parChTrans1D1" presStyleIdx="2" presStyleCnt="16"/>
      <dgm:spPr/>
    </dgm:pt>
    <dgm:pt modelId="{01175B07-2EA4-4788-8A78-FB4B2E54EAE7}" type="pres">
      <dgm:prSet presAssocID="{B9BC425A-A727-4D50-B552-91E0DB56BFF6}" presName="bottomArc2" presStyleLbl="parChTrans1D1" presStyleIdx="3" presStyleCnt="16"/>
      <dgm:spPr/>
    </dgm:pt>
    <dgm:pt modelId="{CD6DF2E7-1423-493F-9DF7-CFB95A635285}" type="pres">
      <dgm:prSet presAssocID="{B9BC425A-A727-4D50-B552-91E0DB56BFF6}" presName="topConnNode2" presStyleLbl="node2" presStyleIdx="0" presStyleCnt="0"/>
      <dgm:spPr/>
    </dgm:pt>
    <dgm:pt modelId="{8AC2D6DA-D173-40EC-82EA-2A46FCF01A13}" type="pres">
      <dgm:prSet presAssocID="{B9BC425A-A727-4D50-B552-91E0DB56BFF6}" presName="hierChild4" presStyleCnt="0"/>
      <dgm:spPr/>
    </dgm:pt>
    <dgm:pt modelId="{8C0F6721-A222-45D2-900E-D9B83942D2C0}" type="pres">
      <dgm:prSet presAssocID="{20C3B0E7-340C-4FDE-846F-EE21C4FD7C9C}" presName="Name28" presStyleLbl="parChTrans1D3" presStyleIdx="0" presStyleCnt="3"/>
      <dgm:spPr/>
    </dgm:pt>
    <dgm:pt modelId="{F29809F2-0656-4E55-881A-CF54E315F580}" type="pres">
      <dgm:prSet presAssocID="{81C5365E-8DF4-45AB-8ADE-AA28426C4124}" presName="hierRoot2" presStyleCnt="0">
        <dgm:presLayoutVars>
          <dgm:hierBranch val="init"/>
        </dgm:presLayoutVars>
      </dgm:prSet>
      <dgm:spPr/>
    </dgm:pt>
    <dgm:pt modelId="{34C3D30B-926B-43F4-82A7-4A079D29C29D}" type="pres">
      <dgm:prSet presAssocID="{81C5365E-8DF4-45AB-8ADE-AA28426C4124}" presName="rootComposite2" presStyleCnt="0"/>
      <dgm:spPr/>
    </dgm:pt>
    <dgm:pt modelId="{5CA686D3-4296-4477-B3C4-63F15F856DB9}" type="pres">
      <dgm:prSet presAssocID="{81C5365E-8DF4-45AB-8ADE-AA28426C4124}" presName="rootText2" presStyleLbl="alignAcc1" presStyleIdx="0" presStyleCnt="0" custScaleX="185940" custLinFactNeighborX="31069" custLinFactNeighborY="-1592">
        <dgm:presLayoutVars>
          <dgm:chPref val="3"/>
        </dgm:presLayoutVars>
      </dgm:prSet>
      <dgm:spPr/>
    </dgm:pt>
    <dgm:pt modelId="{D0005B05-FD96-4C9B-83EE-3EB831F8515B}" type="pres">
      <dgm:prSet presAssocID="{81C5365E-8DF4-45AB-8ADE-AA28426C4124}" presName="topArc2" presStyleLbl="parChTrans1D1" presStyleIdx="4" presStyleCnt="16"/>
      <dgm:spPr/>
    </dgm:pt>
    <dgm:pt modelId="{3C81C69C-0A85-477A-BCED-908329BA1877}" type="pres">
      <dgm:prSet presAssocID="{81C5365E-8DF4-45AB-8ADE-AA28426C4124}" presName="bottomArc2" presStyleLbl="parChTrans1D1" presStyleIdx="5" presStyleCnt="16"/>
      <dgm:spPr/>
    </dgm:pt>
    <dgm:pt modelId="{72BD233C-33F8-4A71-9A4B-ECD13EA49BA5}" type="pres">
      <dgm:prSet presAssocID="{81C5365E-8DF4-45AB-8ADE-AA28426C4124}" presName="topConnNode2" presStyleLbl="node3" presStyleIdx="0" presStyleCnt="0"/>
      <dgm:spPr/>
    </dgm:pt>
    <dgm:pt modelId="{0E2E8807-1F82-43EA-9024-E07BBE9DF1CC}" type="pres">
      <dgm:prSet presAssocID="{81C5365E-8DF4-45AB-8ADE-AA28426C4124}" presName="hierChild4" presStyleCnt="0"/>
      <dgm:spPr/>
    </dgm:pt>
    <dgm:pt modelId="{3952C57D-59E1-4350-8107-0D6C8C00BCA2}" type="pres">
      <dgm:prSet presAssocID="{81C5365E-8DF4-45AB-8ADE-AA28426C4124}" presName="hierChild5" presStyleCnt="0"/>
      <dgm:spPr/>
    </dgm:pt>
    <dgm:pt modelId="{5EC55FFA-0435-4C84-9701-A8CC26E56056}" type="pres">
      <dgm:prSet presAssocID="{8AC9ADA1-6418-4195-A0A7-5F307A9AE3F5}" presName="Name28" presStyleLbl="parChTrans1D3" presStyleIdx="1" presStyleCnt="3"/>
      <dgm:spPr/>
    </dgm:pt>
    <dgm:pt modelId="{57CA3358-D569-4017-9F6F-42D72E16BFBB}" type="pres">
      <dgm:prSet presAssocID="{81B780F6-F62B-4202-A0C3-C12B4C5DA61F}" presName="hierRoot2" presStyleCnt="0">
        <dgm:presLayoutVars>
          <dgm:hierBranch val="init"/>
        </dgm:presLayoutVars>
      </dgm:prSet>
      <dgm:spPr/>
    </dgm:pt>
    <dgm:pt modelId="{E1210B35-84FB-41B3-8213-464BBD168C3E}" type="pres">
      <dgm:prSet presAssocID="{81B780F6-F62B-4202-A0C3-C12B4C5DA61F}" presName="rootComposite2" presStyleCnt="0"/>
      <dgm:spPr/>
    </dgm:pt>
    <dgm:pt modelId="{58434A1F-3E46-49D5-934A-91C066A591C5}" type="pres">
      <dgm:prSet presAssocID="{81B780F6-F62B-4202-A0C3-C12B4C5DA61F}" presName="rootText2" presStyleLbl="alignAcc1" presStyleIdx="0" presStyleCnt="0" custScaleX="202443" custLinFactNeighborX="33106" custLinFactNeighborY="-36608">
        <dgm:presLayoutVars>
          <dgm:chPref val="3"/>
        </dgm:presLayoutVars>
      </dgm:prSet>
      <dgm:spPr/>
    </dgm:pt>
    <dgm:pt modelId="{F8820771-5C09-4836-8310-DE5188BE7DAA}" type="pres">
      <dgm:prSet presAssocID="{81B780F6-F62B-4202-A0C3-C12B4C5DA61F}" presName="topArc2" presStyleLbl="parChTrans1D1" presStyleIdx="6" presStyleCnt="16"/>
      <dgm:spPr/>
    </dgm:pt>
    <dgm:pt modelId="{04679423-0151-4F82-BA2E-2C1013921286}" type="pres">
      <dgm:prSet presAssocID="{81B780F6-F62B-4202-A0C3-C12B4C5DA61F}" presName="bottomArc2" presStyleLbl="parChTrans1D1" presStyleIdx="7" presStyleCnt="16"/>
      <dgm:spPr/>
    </dgm:pt>
    <dgm:pt modelId="{112EF53C-A106-4420-B7C1-A995CFE7D0B6}" type="pres">
      <dgm:prSet presAssocID="{81B780F6-F62B-4202-A0C3-C12B4C5DA61F}" presName="topConnNode2" presStyleLbl="node3" presStyleIdx="0" presStyleCnt="0"/>
      <dgm:spPr/>
    </dgm:pt>
    <dgm:pt modelId="{AAB702D7-D96F-4B71-9B27-9E2542C5CC02}" type="pres">
      <dgm:prSet presAssocID="{81B780F6-F62B-4202-A0C3-C12B4C5DA61F}" presName="hierChild4" presStyleCnt="0"/>
      <dgm:spPr/>
    </dgm:pt>
    <dgm:pt modelId="{2FEFB81F-82BB-41CE-A056-B9D1E4134DD8}" type="pres">
      <dgm:prSet presAssocID="{81B780F6-F62B-4202-A0C3-C12B4C5DA61F}" presName="hierChild5" presStyleCnt="0"/>
      <dgm:spPr/>
    </dgm:pt>
    <dgm:pt modelId="{F24730E5-2D62-4C0B-98D4-CC50EB02B170}" type="pres">
      <dgm:prSet presAssocID="{4782D690-DE29-4CE7-B4A4-AE497B50F9DB}" presName="Name28" presStyleLbl="parChTrans1D3" presStyleIdx="2" presStyleCnt="3"/>
      <dgm:spPr/>
    </dgm:pt>
    <dgm:pt modelId="{BA2BF50B-6BF9-4566-B174-928B85BCB4DB}" type="pres">
      <dgm:prSet presAssocID="{F2BE0BEC-BABF-4030-BD06-B10A31184AB5}" presName="hierRoot2" presStyleCnt="0">
        <dgm:presLayoutVars>
          <dgm:hierBranch val="init"/>
        </dgm:presLayoutVars>
      </dgm:prSet>
      <dgm:spPr/>
    </dgm:pt>
    <dgm:pt modelId="{AEAB8135-3CBF-4B97-B93B-B8E6937495E5}" type="pres">
      <dgm:prSet presAssocID="{F2BE0BEC-BABF-4030-BD06-B10A31184AB5}" presName="rootComposite2" presStyleCnt="0"/>
      <dgm:spPr/>
    </dgm:pt>
    <dgm:pt modelId="{E169EAA2-E337-4B6E-8CE6-42CBF31128B4}" type="pres">
      <dgm:prSet presAssocID="{F2BE0BEC-BABF-4030-BD06-B10A31184AB5}" presName="rootText2" presStyleLbl="alignAcc1" presStyleIdx="0" presStyleCnt="0" custScaleX="219519" custLinFactNeighborX="33108" custLinFactNeighborY="-79582">
        <dgm:presLayoutVars>
          <dgm:chPref val="3"/>
        </dgm:presLayoutVars>
      </dgm:prSet>
      <dgm:spPr/>
    </dgm:pt>
    <dgm:pt modelId="{539F79F0-3673-441C-9E5E-3B89004C6F53}" type="pres">
      <dgm:prSet presAssocID="{F2BE0BEC-BABF-4030-BD06-B10A31184AB5}" presName="topArc2" presStyleLbl="parChTrans1D1" presStyleIdx="8" presStyleCnt="16"/>
      <dgm:spPr/>
    </dgm:pt>
    <dgm:pt modelId="{11F01F53-8C1B-4331-A688-AE31D924CC87}" type="pres">
      <dgm:prSet presAssocID="{F2BE0BEC-BABF-4030-BD06-B10A31184AB5}" presName="bottomArc2" presStyleLbl="parChTrans1D1" presStyleIdx="9" presStyleCnt="16"/>
      <dgm:spPr/>
    </dgm:pt>
    <dgm:pt modelId="{441F3760-B1C1-44A1-9C48-6753D814E24C}" type="pres">
      <dgm:prSet presAssocID="{F2BE0BEC-BABF-4030-BD06-B10A31184AB5}" presName="topConnNode2" presStyleLbl="node3" presStyleIdx="0" presStyleCnt="0"/>
      <dgm:spPr/>
    </dgm:pt>
    <dgm:pt modelId="{E1EDA9D3-6284-49AA-AA16-0114FF913DAB}" type="pres">
      <dgm:prSet presAssocID="{F2BE0BEC-BABF-4030-BD06-B10A31184AB5}" presName="hierChild4" presStyleCnt="0"/>
      <dgm:spPr/>
    </dgm:pt>
    <dgm:pt modelId="{F035274D-CA5B-4299-B25C-B45C27521127}" type="pres">
      <dgm:prSet presAssocID="{F2BE0BEC-BABF-4030-BD06-B10A31184AB5}" presName="hierChild5" presStyleCnt="0"/>
      <dgm:spPr/>
    </dgm:pt>
    <dgm:pt modelId="{6D8FBC00-2D0D-41E4-919D-44BFC4009E0E}" type="pres">
      <dgm:prSet presAssocID="{B9BC425A-A727-4D50-B552-91E0DB56BFF6}" presName="hierChild5" presStyleCnt="0"/>
      <dgm:spPr/>
    </dgm:pt>
    <dgm:pt modelId="{776FB358-26E4-4A42-A50A-94AF5509D279}" type="pres">
      <dgm:prSet presAssocID="{9916B4D3-CBDA-4580-A9AD-98176CF2CDCA}" presName="Name28" presStyleLbl="parChTrans1D2" presStyleIdx="1" presStyleCnt="4"/>
      <dgm:spPr/>
    </dgm:pt>
    <dgm:pt modelId="{994E41F2-C34A-424B-8F56-C4B813BD5DDC}" type="pres">
      <dgm:prSet presAssocID="{5D6CC979-3D79-4350-A893-01B187B4E1FB}" presName="hierRoot2" presStyleCnt="0">
        <dgm:presLayoutVars>
          <dgm:hierBranch val="init"/>
        </dgm:presLayoutVars>
      </dgm:prSet>
      <dgm:spPr/>
    </dgm:pt>
    <dgm:pt modelId="{9B05EAA1-44DB-499A-B45D-90344C7B8AC8}" type="pres">
      <dgm:prSet presAssocID="{5D6CC979-3D79-4350-A893-01B187B4E1FB}" presName="rootComposite2" presStyleCnt="0"/>
      <dgm:spPr/>
    </dgm:pt>
    <dgm:pt modelId="{259F7674-E567-495E-8393-2D429DF07558}" type="pres">
      <dgm:prSet presAssocID="{5D6CC979-3D79-4350-A893-01B187B4E1FB}" presName="rootText2" presStyleLbl="alignAcc1" presStyleIdx="0" presStyleCnt="0">
        <dgm:presLayoutVars>
          <dgm:chPref val="3"/>
        </dgm:presLayoutVars>
      </dgm:prSet>
      <dgm:spPr/>
    </dgm:pt>
    <dgm:pt modelId="{EF58CC3B-A206-441E-9D4C-452999DB16ED}" type="pres">
      <dgm:prSet presAssocID="{5D6CC979-3D79-4350-A893-01B187B4E1FB}" presName="topArc2" presStyleLbl="parChTrans1D1" presStyleIdx="10" presStyleCnt="16"/>
      <dgm:spPr/>
    </dgm:pt>
    <dgm:pt modelId="{9744A638-8FAA-4D84-9294-3E956CC939F2}" type="pres">
      <dgm:prSet presAssocID="{5D6CC979-3D79-4350-A893-01B187B4E1FB}" presName="bottomArc2" presStyleLbl="parChTrans1D1" presStyleIdx="11" presStyleCnt="16"/>
      <dgm:spPr/>
    </dgm:pt>
    <dgm:pt modelId="{1E34D6CE-49C0-41C2-9792-5AAD0450827D}" type="pres">
      <dgm:prSet presAssocID="{5D6CC979-3D79-4350-A893-01B187B4E1FB}" presName="topConnNode2" presStyleLbl="node2" presStyleIdx="0" presStyleCnt="0"/>
      <dgm:spPr/>
    </dgm:pt>
    <dgm:pt modelId="{07F353FA-BE34-4F00-BA05-4A9B9190E578}" type="pres">
      <dgm:prSet presAssocID="{5D6CC979-3D79-4350-A893-01B187B4E1FB}" presName="hierChild4" presStyleCnt="0"/>
      <dgm:spPr/>
    </dgm:pt>
    <dgm:pt modelId="{FECD1A6B-4C34-4852-8E9B-3DCEE13B288C}" type="pres">
      <dgm:prSet presAssocID="{5D6CC979-3D79-4350-A893-01B187B4E1FB}" presName="hierChild5" presStyleCnt="0"/>
      <dgm:spPr/>
    </dgm:pt>
    <dgm:pt modelId="{45F95686-CF87-47D5-A158-E33911523900}" type="pres">
      <dgm:prSet presAssocID="{3F4F3872-7302-41CE-B527-9E1A0EEC1B52}" presName="Name28" presStyleLbl="parChTrans1D2" presStyleIdx="2" presStyleCnt="4"/>
      <dgm:spPr/>
    </dgm:pt>
    <dgm:pt modelId="{7946DDAA-72DB-4B2F-B96A-B1FFAD82FDEE}" type="pres">
      <dgm:prSet presAssocID="{0A9B7C13-374A-4871-98FF-18A09C3D9359}" presName="hierRoot2" presStyleCnt="0">
        <dgm:presLayoutVars>
          <dgm:hierBranch val="init"/>
        </dgm:presLayoutVars>
      </dgm:prSet>
      <dgm:spPr/>
    </dgm:pt>
    <dgm:pt modelId="{E4D3854D-0887-4AD8-AE4B-EFE6AD4537F8}" type="pres">
      <dgm:prSet presAssocID="{0A9B7C13-374A-4871-98FF-18A09C3D9359}" presName="rootComposite2" presStyleCnt="0"/>
      <dgm:spPr/>
    </dgm:pt>
    <dgm:pt modelId="{F8CF9A7A-22F6-48F3-8461-39F62019B286}" type="pres">
      <dgm:prSet presAssocID="{0A9B7C13-374A-4871-98FF-18A09C3D9359}" presName="rootText2" presStyleLbl="alignAcc1" presStyleIdx="0" presStyleCnt="0">
        <dgm:presLayoutVars>
          <dgm:chPref val="3"/>
        </dgm:presLayoutVars>
      </dgm:prSet>
      <dgm:spPr/>
    </dgm:pt>
    <dgm:pt modelId="{6813FD70-EC70-47E9-A9C7-748969A456FD}" type="pres">
      <dgm:prSet presAssocID="{0A9B7C13-374A-4871-98FF-18A09C3D9359}" presName="topArc2" presStyleLbl="parChTrans1D1" presStyleIdx="12" presStyleCnt="16"/>
      <dgm:spPr/>
    </dgm:pt>
    <dgm:pt modelId="{B6F017B9-F90D-4729-9D32-2EC1A76A6F69}" type="pres">
      <dgm:prSet presAssocID="{0A9B7C13-374A-4871-98FF-18A09C3D9359}" presName="bottomArc2" presStyleLbl="parChTrans1D1" presStyleIdx="13" presStyleCnt="16"/>
      <dgm:spPr/>
    </dgm:pt>
    <dgm:pt modelId="{73AE9DD8-A22C-4BBD-B105-05DFD245735E}" type="pres">
      <dgm:prSet presAssocID="{0A9B7C13-374A-4871-98FF-18A09C3D9359}" presName="topConnNode2" presStyleLbl="node2" presStyleIdx="0" presStyleCnt="0"/>
      <dgm:spPr/>
    </dgm:pt>
    <dgm:pt modelId="{93425D52-50F3-45A4-AE77-9860037E83E8}" type="pres">
      <dgm:prSet presAssocID="{0A9B7C13-374A-4871-98FF-18A09C3D9359}" presName="hierChild4" presStyleCnt="0"/>
      <dgm:spPr/>
    </dgm:pt>
    <dgm:pt modelId="{21821E70-0C6D-457B-A119-708C3513DB64}" type="pres">
      <dgm:prSet presAssocID="{0A9B7C13-374A-4871-98FF-18A09C3D9359}" presName="hierChild5" presStyleCnt="0"/>
      <dgm:spPr/>
    </dgm:pt>
    <dgm:pt modelId="{57BAC828-22BA-41A2-8015-3A04BB6A4D62}" type="pres">
      <dgm:prSet presAssocID="{97DCF607-73AC-4576-A540-612B1CABB16A}" presName="Name28" presStyleLbl="parChTrans1D2" presStyleIdx="3" presStyleCnt="4"/>
      <dgm:spPr/>
    </dgm:pt>
    <dgm:pt modelId="{B69AD72B-171E-4058-8CE9-FA2191A6D474}" type="pres">
      <dgm:prSet presAssocID="{877B049C-CA9B-46BA-AAE8-B38F6799743E}" presName="hierRoot2" presStyleCnt="0">
        <dgm:presLayoutVars>
          <dgm:hierBranch val="init"/>
        </dgm:presLayoutVars>
      </dgm:prSet>
      <dgm:spPr/>
    </dgm:pt>
    <dgm:pt modelId="{150C957B-5989-41A6-B059-EA5EA4397FBE}" type="pres">
      <dgm:prSet presAssocID="{877B049C-CA9B-46BA-AAE8-B38F6799743E}" presName="rootComposite2" presStyleCnt="0"/>
      <dgm:spPr/>
    </dgm:pt>
    <dgm:pt modelId="{00D038CD-FFEE-4E40-B0D7-C7DA146A4275}" type="pres">
      <dgm:prSet presAssocID="{877B049C-CA9B-46BA-AAE8-B38F6799743E}" presName="rootText2" presStyleLbl="alignAcc1" presStyleIdx="0" presStyleCnt="0">
        <dgm:presLayoutVars>
          <dgm:chPref val="3"/>
        </dgm:presLayoutVars>
      </dgm:prSet>
      <dgm:spPr/>
    </dgm:pt>
    <dgm:pt modelId="{DCDA2239-3776-4FB3-858F-A1D3D22F8280}" type="pres">
      <dgm:prSet presAssocID="{877B049C-CA9B-46BA-AAE8-B38F6799743E}" presName="topArc2" presStyleLbl="parChTrans1D1" presStyleIdx="14" presStyleCnt="16"/>
      <dgm:spPr/>
    </dgm:pt>
    <dgm:pt modelId="{D5F736AA-761A-44CF-A5E9-C35D2D1DAEE5}" type="pres">
      <dgm:prSet presAssocID="{877B049C-CA9B-46BA-AAE8-B38F6799743E}" presName="bottomArc2" presStyleLbl="parChTrans1D1" presStyleIdx="15" presStyleCnt="16"/>
      <dgm:spPr/>
    </dgm:pt>
    <dgm:pt modelId="{659E123E-44F3-46F1-871A-5185343A58BB}" type="pres">
      <dgm:prSet presAssocID="{877B049C-CA9B-46BA-AAE8-B38F6799743E}" presName="topConnNode2" presStyleLbl="node2" presStyleIdx="0" presStyleCnt="0"/>
      <dgm:spPr/>
    </dgm:pt>
    <dgm:pt modelId="{EDE8642F-93F2-49DC-8043-6152691C3157}" type="pres">
      <dgm:prSet presAssocID="{877B049C-CA9B-46BA-AAE8-B38F6799743E}" presName="hierChild4" presStyleCnt="0"/>
      <dgm:spPr/>
    </dgm:pt>
    <dgm:pt modelId="{7BA960FC-FEFB-4A56-9FD8-375D68ADCE5E}" type="pres">
      <dgm:prSet presAssocID="{877B049C-CA9B-46BA-AAE8-B38F6799743E}" presName="hierChild5" presStyleCnt="0"/>
      <dgm:spPr/>
    </dgm:pt>
    <dgm:pt modelId="{9A4AE91E-F80F-4372-A639-1145D8230580}" type="pres">
      <dgm:prSet presAssocID="{CE23B614-8871-43E8-83AA-CBCF90C3A99E}" presName="hierChild3" presStyleCnt="0"/>
      <dgm:spPr/>
    </dgm:pt>
  </dgm:ptLst>
  <dgm:cxnLst>
    <dgm:cxn modelId="{CA95F315-60D9-47A1-B80F-96F7685E6E3B}" type="presOf" srcId="{0A9B7C13-374A-4871-98FF-18A09C3D9359}" destId="{73AE9DD8-A22C-4BBD-B105-05DFD245735E}" srcOrd="1" destOrd="0" presId="urn:microsoft.com/office/officeart/2008/layout/HalfCircleOrganizationChart"/>
    <dgm:cxn modelId="{2953461D-C970-48BC-A773-E65F855A8A6F}" type="presOf" srcId="{5D6CC979-3D79-4350-A893-01B187B4E1FB}" destId="{259F7674-E567-495E-8393-2D429DF07558}" srcOrd="0" destOrd="0" presId="urn:microsoft.com/office/officeart/2008/layout/HalfCircleOrganizationChart"/>
    <dgm:cxn modelId="{F274A629-C468-4609-988B-6E8DB4A9226C}" type="presOf" srcId="{877B049C-CA9B-46BA-AAE8-B38F6799743E}" destId="{00D038CD-FFEE-4E40-B0D7-C7DA146A4275}" srcOrd="0" destOrd="0" presId="urn:microsoft.com/office/officeart/2008/layout/HalfCircleOrganizationChart"/>
    <dgm:cxn modelId="{61107D38-AF01-488B-BE11-2D5DD4F9E1C0}" type="presOf" srcId="{81B780F6-F62B-4202-A0C3-C12B4C5DA61F}" destId="{58434A1F-3E46-49D5-934A-91C066A591C5}" srcOrd="0" destOrd="0" presId="urn:microsoft.com/office/officeart/2008/layout/HalfCircleOrganizationChart"/>
    <dgm:cxn modelId="{E26CA845-0E07-456A-B601-5DD0F39B2E03}" type="presOf" srcId="{B9BC425A-A727-4D50-B552-91E0DB56BFF6}" destId="{CD6DF2E7-1423-493F-9DF7-CFB95A635285}" srcOrd="1" destOrd="0" presId="urn:microsoft.com/office/officeart/2008/layout/HalfCircleOrganizationChart"/>
    <dgm:cxn modelId="{E8F8314C-4285-4820-ACA1-0E8BE1E25AC6}" srcId="{CE23B614-8871-43E8-83AA-CBCF90C3A99E}" destId="{0A9B7C13-374A-4871-98FF-18A09C3D9359}" srcOrd="2" destOrd="0" parTransId="{3F4F3872-7302-41CE-B527-9E1A0EEC1B52}" sibTransId="{DC553B96-FCF3-4C81-8398-4B24AA71DF87}"/>
    <dgm:cxn modelId="{27A79070-CAB9-42D0-B659-5BA52C3E00B7}" type="presOf" srcId="{CE23B614-8871-43E8-83AA-CBCF90C3A99E}" destId="{C52FBDF7-C250-4E31-AF32-7213E9EAA375}" srcOrd="1" destOrd="0" presId="urn:microsoft.com/office/officeart/2008/layout/HalfCircleOrganizationChart"/>
    <dgm:cxn modelId="{7255B650-123D-46CF-A569-F62A9EF23B99}" type="presOf" srcId="{4782D690-DE29-4CE7-B4A4-AE497B50F9DB}" destId="{F24730E5-2D62-4C0B-98D4-CC50EB02B170}" srcOrd="0" destOrd="0" presId="urn:microsoft.com/office/officeart/2008/layout/HalfCircleOrganizationChart"/>
    <dgm:cxn modelId="{8E646274-2AC2-4079-929B-AF6324F205FD}" type="presOf" srcId="{5D6CC979-3D79-4350-A893-01B187B4E1FB}" destId="{1E34D6CE-49C0-41C2-9792-5AAD0450827D}" srcOrd="1" destOrd="0" presId="urn:microsoft.com/office/officeart/2008/layout/HalfCircleOrganizationChart"/>
    <dgm:cxn modelId="{EA010D56-A9C6-4F5F-BD07-D706F32D8807}" type="presOf" srcId="{F2BE0BEC-BABF-4030-BD06-B10A31184AB5}" destId="{441F3760-B1C1-44A1-9C48-6753D814E24C}" srcOrd="1" destOrd="0" presId="urn:microsoft.com/office/officeart/2008/layout/HalfCircleOrganizationChart"/>
    <dgm:cxn modelId="{C868B185-F20D-4F15-90AA-4DEA2C740FBB}" type="presOf" srcId="{81C5365E-8DF4-45AB-8ADE-AA28426C4124}" destId="{72BD233C-33F8-4A71-9A4B-ECD13EA49BA5}" srcOrd="1" destOrd="0" presId="urn:microsoft.com/office/officeart/2008/layout/HalfCircleOrganizationChart"/>
    <dgm:cxn modelId="{3793108C-7CEF-4F51-B479-E9BEA199064E}" type="presOf" srcId="{04622219-D537-4F9D-A97C-DB806B323885}" destId="{6CC67A05-8425-480F-8197-034314A810E3}" srcOrd="0" destOrd="0" presId="urn:microsoft.com/office/officeart/2008/layout/HalfCircleOrganizationChart"/>
    <dgm:cxn modelId="{851F4C93-0C2C-488F-9668-3A644277B002}" type="presOf" srcId="{F2BE0BEC-BABF-4030-BD06-B10A31184AB5}" destId="{E169EAA2-E337-4B6E-8CE6-42CBF31128B4}" srcOrd="0" destOrd="0" presId="urn:microsoft.com/office/officeart/2008/layout/HalfCircleOrganizationChart"/>
    <dgm:cxn modelId="{A8094994-2996-4CF5-8B44-170B5DA02C60}" srcId="{CE23B614-8871-43E8-83AA-CBCF90C3A99E}" destId="{5D6CC979-3D79-4350-A893-01B187B4E1FB}" srcOrd="1" destOrd="0" parTransId="{9916B4D3-CBDA-4580-A9AD-98176CF2CDCA}" sibTransId="{75413B9D-B203-48A3-97B7-E4097E6A42E6}"/>
    <dgm:cxn modelId="{D11486A3-9B4A-481D-9C85-50EF3DEB1940}" type="presOf" srcId="{877B049C-CA9B-46BA-AAE8-B38F6799743E}" destId="{659E123E-44F3-46F1-871A-5185343A58BB}" srcOrd="1" destOrd="0" presId="urn:microsoft.com/office/officeart/2008/layout/HalfCircleOrganizationChart"/>
    <dgm:cxn modelId="{4F068FAB-01F1-482C-A5FA-F9B4885A26AF}" type="presOf" srcId="{81C5365E-8DF4-45AB-8ADE-AA28426C4124}" destId="{5CA686D3-4296-4477-B3C4-63F15F856DB9}" srcOrd="0" destOrd="0" presId="urn:microsoft.com/office/officeart/2008/layout/HalfCircleOrganizationChart"/>
    <dgm:cxn modelId="{062F32AD-39EB-4A9A-B9A6-D1054A6FBEF5}" type="presOf" srcId="{8AC9ADA1-6418-4195-A0A7-5F307A9AE3F5}" destId="{5EC55FFA-0435-4C84-9701-A8CC26E56056}" srcOrd="0" destOrd="0" presId="urn:microsoft.com/office/officeart/2008/layout/HalfCircleOrganizationChart"/>
    <dgm:cxn modelId="{91DDDBB0-C3E9-420E-BC61-CE861E0BAD4A}" type="presOf" srcId="{9916B4D3-CBDA-4580-A9AD-98176CF2CDCA}" destId="{776FB358-26E4-4A42-A50A-94AF5509D279}" srcOrd="0" destOrd="0" presId="urn:microsoft.com/office/officeart/2008/layout/HalfCircleOrganizationChart"/>
    <dgm:cxn modelId="{ACD79EB2-70A4-4D4A-B701-4889F2C6C671}" type="presOf" srcId="{20C3B0E7-340C-4FDE-846F-EE21C4FD7C9C}" destId="{8C0F6721-A222-45D2-900E-D9B83942D2C0}" srcOrd="0" destOrd="0" presId="urn:microsoft.com/office/officeart/2008/layout/HalfCircleOrganizationChart"/>
    <dgm:cxn modelId="{EA9A2ABB-CD71-4598-98BB-E5298992B39B}" srcId="{CE23B614-8871-43E8-83AA-CBCF90C3A99E}" destId="{B9BC425A-A727-4D50-B552-91E0DB56BFF6}" srcOrd="0" destOrd="0" parTransId="{04622219-D537-4F9D-A97C-DB806B323885}" sibTransId="{DB056AFB-4E9C-4E6A-917A-9E778401A570}"/>
    <dgm:cxn modelId="{23A083BC-4860-4C4E-93D1-DF257BE5CB5D}" srcId="{B9BC425A-A727-4D50-B552-91E0DB56BFF6}" destId="{F2BE0BEC-BABF-4030-BD06-B10A31184AB5}" srcOrd="2" destOrd="0" parTransId="{4782D690-DE29-4CE7-B4A4-AE497B50F9DB}" sibTransId="{43C260B5-E996-4DB2-9E71-7815E09D4974}"/>
    <dgm:cxn modelId="{4B602ECA-13CF-43D8-BC9A-58D1773D13FD}" type="presOf" srcId="{C7F290C9-7D16-4B7C-A895-A364064E40E9}" destId="{D7F822B0-6AA6-4E2B-92A4-F70829D75ACE}" srcOrd="0" destOrd="0" presId="urn:microsoft.com/office/officeart/2008/layout/HalfCircleOrganizationChart"/>
    <dgm:cxn modelId="{DBD6F1CF-3751-40A4-9F42-BBECD961FA80}" type="presOf" srcId="{CE23B614-8871-43E8-83AA-CBCF90C3A99E}" destId="{3CB4EB9C-7DDC-4DA5-8B60-5020C2F7A0AD}" srcOrd="0" destOrd="0" presId="urn:microsoft.com/office/officeart/2008/layout/HalfCircleOrganizationChart"/>
    <dgm:cxn modelId="{9194FCDF-8202-49F4-8861-4F611792759B}" type="presOf" srcId="{97DCF607-73AC-4576-A540-612B1CABB16A}" destId="{57BAC828-22BA-41A2-8015-3A04BB6A4D62}" srcOrd="0" destOrd="0" presId="urn:microsoft.com/office/officeart/2008/layout/HalfCircleOrganizationChart"/>
    <dgm:cxn modelId="{C2A83FE0-0348-4DC4-8E63-10BCC2432092}" type="presOf" srcId="{3F4F3872-7302-41CE-B527-9E1A0EEC1B52}" destId="{45F95686-CF87-47D5-A158-E33911523900}" srcOrd="0" destOrd="0" presId="urn:microsoft.com/office/officeart/2008/layout/HalfCircleOrganizationChart"/>
    <dgm:cxn modelId="{653689E5-4F39-4AD9-844C-778467D1E0E9}" type="presOf" srcId="{0A9B7C13-374A-4871-98FF-18A09C3D9359}" destId="{F8CF9A7A-22F6-48F3-8461-39F62019B286}" srcOrd="0" destOrd="0" presId="urn:microsoft.com/office/officeart/2008/layout/HalfCircleOrganizationChart"/>
    <dgm:cxn modelId="{4C8DDBEC-FED5-4C73-B35F-E1FC2F62AEFF}" srcId="{B9BC425A-A727-4D50-B552-91E0DB56BFF6}" destId="{81B780F6-F62B-4202-A0C3-C12B4C5DA61F}" srcOrd="1" destOrd="0" parTransId="{8AC9ADA1-6418-4195-A0A7-5F307A9AE3F5}" sibTransId="{32C90CA0-77CA-47DE-9250-DDA47533C157}"/>
    <dgm:cxn modelId="{A381C8F0-3A54-49E4-8A90-C924CBCE5FC1}" type="presOf" srcId="{B9BC425A-A727-4D50-B552-91E0DB56BFF6}" destId="{723775F0-BC95-474F-8CD3-826BD6B0EB57}" srcOrd="0" destOrd="0" presId="urn:microsoft.com/office/officeart/2008/layout/HalfCircleOrganizationChart"/>
    <dgm:cxn modelId="{00F024F2-F1A5-4AF3-8C4B-CDA476DDE4BD}" type="presOf" srcId="{81B780F6-F62B-4202-A0C3-C12B4C5DA61F}" destId="{112EF53C-A106-4420-B7C1-A995CFE7D0B6}" srcOrd="1" destOrd="0" presId="urn:microsoft.com/office/officeart/2008/layout/HalfCircleOrganizationChart"/>
    <dgm:cxn modelId="{745370F7-7117-4D72-AE85-CBC9148CEB37}" srcId="{B9BC425A-A727-4D50-B552-91E0DB56BFF6}" destId="{81C5365E-8DF4-45AB-8ADE-AA28426C4124}" srcOrd="0" destOrd="0" parTransId="{20C3B0E7-340C-4FDE-846F-EE21C4FD7C9C}" sibTransId="{62DE3802-FB3C-44BB-9CE4-3EB934EEDA74}"/>
    <dgm:cxn modelId="{0048D3FE-3614-4795-B623-43430E7E8690}" srcId="{CE23B614-8871-43E8-83AA-CBCF90C3A99E}" destId="{877B049C-CA9B-46BA-AAE8-B38F6799743E}" srcOrd="3" destOrd="0" parTransId="{97DCF607-73AC-4576-A540-612B1CABB16A}" sibTransId="{1C00F39B-092B-455E-80CF-25229393EA4B}"/>
    <dgm:cxn modelId="{1DBFF5FF-3C54-4373-BE43-594473FB45A7}" srcId="{C7F290C9-7D16-4B7C-A895-A364064E40E9}" destId="{CE23B614-8871-43E8-83AA-CBCF90C3A99E}" srcOrd="0" destOrd="0" parTransId="{26FF5416-B896-48FE-ABAE-BFAEE96D1F93}" sibTransId="{4A2BA93B-18CA-4E8D-9A77-9F8B816720E1}"/>
    <dgm:cxn modelId="{A23249EC-2311-46D9-828D-0E3F4F129E8C}" type="presParOf" srcId="{D7F822B0-6AA6-4E2B-92A4-F70829D75ACE}" destId="{BBA84762-700B-49AB-8B79-2C9092FD55D1}" srcOrd="0" destOrd="0" presId="urn:microsoft.com/office/officeart/2008/layout/HalfCircleOrganizationChart"/>
    <dgm:cxn modelId="{776DB3C4-8971-4DAF-8D5C-DBF7E8889841}" type="presParOf" srcId="{BBA84762-700B-49AB-8B79-2C9092FD55D1}" destId="{AFEF6DB1-008F-4A1B-AA31-5AF61383E5AA}" srcOrd="0" destOrd="0" presId="urn:microsoft.com/office/officeart/2008/layout/HalfCircleOrganizationChart"/>
    <dgm:cxn modelId="{1C1EC68B-CAD7-4162-A665-91F24FC74E93}" type="presParOf" srcId="{AFEF6DB1-008F-4A1B-AA31-5AF61383E5AA}" destId="{3CB4EB9C-7DDC-4DA5-8B60-5020C2F7A0AD}" srcOrd="0" destOrd="0" presId="urn:microsoft.com/office/officeart/2008/layout/HalfCircleOrganizationChart"/>
    <dgm:cxn modelId="{F42088E5-84DB-4CB3-8B36-BF514C4F31FD}" type="presParOf" srcId="{AFEF6DB1-008F-4A1B-AA31-5AF61383E5AA}" destId="{79007D37-7A87-45D8-9E3D-6111714909B0}" srcOrd="1" destOrd="0" presId="urn:microsoft.com/office/officeart/2008/layout/HalfCircleOrganizationChart"/>
    <dgm:cxn modelId="{0A6B0A99-3527-4BE9-8807-E675AA550893}" type="presParOf" srcId="{AFEF6DB1-008F-4A1B-AA31-5AF61383E5AA}" destId="{F5B3700B-D680-41DC-B346-A2B35A3DD7C2}" srcOrd="2" destOrd="0" presId="urn:microsoft.com/office/officeart/2008/layout/HalfCircleOrganizationChart"/>
    <dgm:cxn modelId="{E4714567-95A2-4650-A4A8-94D0E84921A7}" type="presParOf" srcId="{AFEF6DB1-008F-4A1B-AA31-5AF61383E5AA}" destId="{C52FBDF7-C250-4E31-AF32-7213E9EAA375}" srcOrd="3" destOrd="0" presId="urn:microsoft.com/office/officeart/2008/layout/HalfCircleOrganizationChart"/>
    <dgm:cxn modelId="{FF8D189D-0307-4FF6-A134-95876B170CD8}" type="presParOf" srcId="{BBA84762-700B-49AB-8B79-2C9092FD55D1}" destId="{00F07A3A-DA0A-4EEA-9246-361AD3AC576C}" srcOrd="1" destOrd="0" presId="urn:microsoft.com/office/officeart/2008/layout/HalfCircleOrganizationChart"/>
    <dgm:cxn modelId="{6491AE99-23E1-49F3-9E93-56B1CC3CFB77}" type="presParOf" srcId="{00F07A3A-DA0A-4EEA-9246-361AD3AC576C}" destId="{6CC67A05-8425-480F-8197-034314A810E3}" srcOrd="0" destOrd="0" presId="urn:microsoft.com/office/officeart/2008/layout/HalfCircleOrganizationChart"/>
    <dgm:cxn modelId="{CBA45E32-5CBB-4B8C-B75C-4CDB991F9C3B}" type="presParOf" srcId="{00F07A3A-DA0A-4EEA-9246-361AD3AC576C}" destId="{7D3632F9-6081-4A7B-83DD-EB6C79B4DBFD}" srcOrd="1" destOrd="0" presId="urn:microsoft.com/office/officeart/2008/layout/HalfCircleOrganizationChart"/>
    <dgm:cxn modelId="{512DFAA2-EA2F-4DB6-96A3-FEFD5B263C2D}" type="presParOf" srcId="{7D3632F9-6081-4A7B-83DD-EB6C79B4DBFD}" destId="{A69089B5-FE54-4D00-8F11-3C34A187A4E6}" srcOrd="0" destOrd="0" presId="urn:microsoft.com/office/officeart/2008/layout/HalfCircleOrganizationChart"/>
    <dgm:cxn modelId="{B9A239AC-7737-4DB2-B39F-0B155CF81A13}" type="presParOf" srcId="{A69089B5-FE54-4D00-8F11-3C34A187A4E6}" destId="{723775F0-BC95-474F-8CD3-826BD6B0EB57}" srcOrd="0" destOrd="0" presId="urn:microsoft.com/office/officeart/2008/layout/HalfCircleOrganizationChart"/>
    <dgm:cxn modelId="{314F7AF4-F12F-4FEB-A779-BA1E1C308866}" type="presParOf" srcId="{A69089B5-FE54-4D00-8F11-3C34A187A4E6}" destId="{2575514B-2944-4E5E-AE78-E6436272CB27}" srcOrd="1" destOrd="0" presId="urn:microsoft.com/office/officeart/2008/layout/HalfCircleOrganizationChart"/>
    <dgm:cxn modelId="{6149D446-E59A-439F-BD6D-9690DC3FEFC7}" type="presParOf" srcId="{A69089B5-FE54-4D00-8F11-3C34A187A4E6}" destId="{01175B07-2EA4-4788-8A78-FB4B2E54EAE7}" srcOrd="2" destOrd="0" presId="urn:microsoft.com/office/officeart/2008/layout/HalfCircleOrganizationChart"/>
    <dgm:cxn modelId="{4E1241FB-4B6D-42A0-9873-9442AB69F5DB}" type="presParOf" srcId="{A69089B5-FE54-4D00-8F11-3C34A187A4E6}" destId="{CD6DF2E7-1423-493F-9DF7-CFB95A635285}" srcOrd="3" destOrd="0" presId="urn:microsoft.com/office/officeart/2008/layout/HalfCircleOrganizationChart"/>
    <dgm:cxn modelId="{86CE2B27-8F27-430C-A948-B7729F7E6260}" type="presParOf" srcId="{7D3632F9-6081-4A7B-83DD-EB6C79B4DBFD}" destId="{8AC2D6DA-D173-40EC-82EA-2A46FCF01A13}" srcOrd="1" destOrd="0" presId="urn:microsoft.com/office/officeart/2008/layout/HalfCircleOrganizationChart"/>
    <dgm:cxn modelId="{3371EC1C-6EA3-40FD-90E5-07B78C6887AC}" type="presParOf" srcId="{8AC2D6DA-D173-40EC-82EA-2A46FCF01A13}" destId="{8C0F6721-A222-45D2-900E-D9B83942D2C0}" srcOrd="0" destOrd="0" presId="urn:microsoft.com/office/officeart/2008/layout/HalfCircleOrganizationChart"/>
    <dgm:cxn modelId="{F695DC7C-C391-4107-B027-AC1B9EDCA4BC}" type="presParOf" srcId="{8AC2D6DA-D173-40EC-82EA-2A46FCF01A13}" destId="{F29809F2-0656-4E55-881A-CF54E315F580}" srcOrd="1" destOrd="0" presId="urn:microsoft.com/office/officeart/2008/layout/HalfCircleOrganizationChart"/>
    <dgm:cxn modelId="{74D422F6-B07F-4A8B-9815-D74A7DA598B0}" type="presParOf" srcId="{F29809F2-0656-4E55-881A-CF54E315F580}" destId="{34C3D30B-926B-43F4-82A7-4A079D29C29D}" srcOrd="0" destOrd="0" presId="urn:microsoft.com/office/officeart/2008/layout/HalfCircleOrganizationChart"/>
    <dgm:cxn modelId="{2B2A4BF0-73F3-4A8F-8496-4D32DA4F4ADA}" type="presParOf" srcId="{34C3D30B-926B-43F4-82A7-4A079D29C29D}" destId="{5CA686D3-4296-4477-B3C4-63F15F856DB9}" srcOrd="0" destOrd="0" presId="urn:microsoft.com/office/officeart/2008/layout/HalfCircleOrganizationChart"/>
    <dgm:cxn modelId="{90B04957-2E28-43B0-87F1-35A677FDBB62}" type="presParOf" srcId="{34C3D30B-926B-43F4-82A7-4A079D29C29D}" destId="{D0005B05-FD96-4C9B-83EE-3EB831F8515B}" srcOrd="1" destOrd="0" presId="urn:microsoft.com/office/officeart/2008/layout/HalfCircleOrganizationChart"/>
    <dgm:cxn modelId="{8F091767-99DC-4B8A-8162-96A9B47F7067}" type="presParOf" srcId="{34C3D30B-926B-43F4-82A7-4A079D29C29D}" destId="{3C81C69C-0A85-477A-BCED-908329BA1877}" srcOrd="2" destOrd="0" presId="urn:microsoft.com/office/officeart/2008/layout/HalfCircleOrganizationChart"/>
    <dgm:cxn modelId="{29D78988-53EB-479B-BF3C-C091D33E447A}" type="presParOf" srcId="{34C3D30B-926B-43F4-82A7-4A079D29C29D}" destId="{72BD233C-33F8-4A71-9A4B-ECD13EA49BA5}" srcOrd="3" destOrd="0" presId="urn:microsoft.com/office/officeart/2008/layout/HalfCircleOrganizationChart"/>
    <dgm:cxn modelId="{BB0D0006-138A-4275-A064-91BE4C1893E1}" type="presParOf" srcId="{F29809F2-0656-4E55-881A-CF54E315F580}" destId="{0E2E8807-1F82-43EA-9024-E07BBE9DF1CC}" srcOrd="1" destOrd="0" presId="urn:microsoft.com/office/officeart/2008/layout/HalfCircleOrganizationChart"/>
    <dgm:cxn modelId="{188970C8-C034-4FA5-8385-A26CFAE9F497}" type="presParOf" srcId="{F29809F2-0656-4E55-881A-CF54E315F580}" destId="{3952C57D-59E1-4350-8107-0D6C8C00BCA2}" srcOrd="2" destOrd="0" presId="urn:microsoft.com/office/officeart/2008/layout/HalfCircleOrganizationChart"/>
    <dgm:cxn modelId="{9A5613F4-768F-4271-A483-BE396F2A7EB2}" type="presParOf" srcId="{8AC2D6DA-D173-40EC-82EA-2A46FCF01A13}" destId="{5EC55FFA-0435-4C84-9701-A8CC26E56056}" srcOrd="2" destOrd="0" presId="urn:microsoft.com/office/officeart/2008/layout/HalfCircleOrganizationChart"/>
    <dgm:cxn modelId="{134F3221-DC7D-4FF5-B390-FAA52A70AF14}" type="presParOf" srcId="{8AC2D6DA-D173-40EC-82EA-2A46FCF01A13}" destId="{57CA3358-D569-4017-9F6F-42D72E16BFBB}" srcOrd="3" destOrd="0" presId="urn:microsoft.com/office/officeart/2008/layout/HalfCircleOrganizationChart"/>
    <dgm:cxn modelId="{0FB5E6FC-50A6-4105-9C13-E256C721201D}" type="presParOf" srcId="{57CA3358-D569-4017-9F6F-42D72E16BFBB}" destId="{E1210B35-84FB-41B3-8213-464BBD168C3E}" srcOrd="0" destOrd="0" presId="urn:microsoft.com/office/officeart/2008/layout/HalfCircleOrganizationChart"/>
    <dgm:cxn modelId="{E31B8BD1-F7B7-4A78-87B7-5844965D8722}" type="presParOf" srcId="{E1210B35-84FB-41B3-8213-464BBD168C3E}" destId="{58434A1F-3E46-49D5-934A-91C066A591C5}" srcOrd="0" destOrd="0" presId="urn:microsoft.com/office/officeart/2008/layout/HalfCircleOrganizationChart"/>
    <dgm:cxn modelId="{7CA08B90-098B-4716-9C9F-8B9E9E7306BA}" type="presParOf" srcId="{E1210B35-84FB-41B3-8213-464BBD168C3E}" destId="{F8820771-5C09-4836-8310-DE5188BE7DAA}" srcOrd="1" destOrd="0" presId="urn:microsoft.com/office/officeart/2008/layout/HalfCircleOrganizationChart"/>
    <dgm:cxn modelId="{148C1A6A-C680-4DA4-B541-90AA591E821D}" type="presParOf" srcId="{E1210B35-84FB-41B3-8213-464BBD168C3E}" destId="{04679423-0151-4F82-BA2E-2C1013921286}" srcOrd="2" destOrd="0" presId="urn:microsoft.com/office/officeart/2008/layout/HalfCircleOrganizationChart"/>
    <dgm:cxn modelId="{AA148ED3-354F-4C93-A694-B82406754F07}" type="presParOf" srcId="{E1210B35-84FB-41B3-8213-464BBD168C3E}" destId="{112EF53C-A106-4420-B7C1-A995CFE7D0B6}" srcOrd="3" destOrd="0" presId="urn:microsoft.com/office/officeart/2008/layout/HalfCircleOrganizationChart"/>
    <dgm:cxn modelId="{C08CA923-1383-4C73-9291-CFADFABF4232}" type="presParOf" srcId="{57CA3358-D569-4017-9F6F-42D72E16BFBB}" destId="{AAB702D7-D96F-4B71-9B27-9E2542C5CC02}" srcOrd="1" destOrd="0" presId="urn:microsoft.com/office/officeart/2008/layout/HalfCircleOrganizationChart"/>
    <dgm:cxn modelId="{6ED74E3C-BFAE-4D24-B294-DF1021A75B27}" type="presParOf" srcId="{57CA3358-D569-4017-9F6F-42D72E16BFBB}" destId="{2FEFB81F-82BB-41CE-A056-B9D1E4134DD8}" srcOrd="2" destOrd="0" presId="urn:microsoft.com/office/officeart/2008/layout/HalfCircleOrganizationChart"/>
    <dgm:cxn modelId="{61D590AB-1DF2-41C3-8BF3-DB5F58F1D033}" type="presParOf" srcId="{8AC2D6DA-D173-40EC-82EA-2A46FCF01A13}" destId="{F24730E5-2D62-4C0B-98D4-CC50EB02B170}" srcOrd="4" destOrd="0" presId="urn:microsoft.com/office/officeart/2008/layout/HalfCircleOrganizationChart"/>
    <dgm:cxn modelId="{D2727EFB-491D-49CB-885A-2808F8953CE1}" type="presParOf" srcId="{8AC2D6DA-D173-40EC-82EA-2A46FCF01A13}" destId="{BA2BF50B-6BF9-4566-B174-928B85BCB4DB}" srcOrd="5" destOrd="0" presId="urn:microsoft.com/office/officeart/2008/layout/HalfCircleOrganizationChart"/>
    <dgm:cxn modelId="{0A8CF0A5-E59D-4F4B-B73B-C6C5E966114D}" type="presParOf" srcId="{BA2BF50B-6BF9-4566-B174-928B85BCB4DB}" destId="{AEAB8135-3CBF-4B97-B93B-B8E6937495E5}" srcOrd="0" destOrd="0" presId="urn:microsoft.com/office/officeart/2008/layout/HalfCircleOrganizationChart"/>
    <dgm:cxn modelId="{5E7307BE-DFBA-4102-A278-91BFDE14CED6}" type="presParOf" srcId="{AEAB8135-3CBF-4B97-B93B-B8E6937495E5}" destId="{E169EAA2-E337-4B6E-8CE6-42CBF31128B4}" srcOrd="0" destOrd="0" presId="urn:microsoft.com/office/officeart/2008/layout/HalfCircleOrganizationChart"/>
    <dgm:cxn modelId="{3610E531-BFEC-4C2E-A022-5D6E4D7402B1}" type="presParOf" srcId="{AEAB8135-3CBF-4B97-B93B-B8E6937495E5}" destId="{539F79F0-3673-441C-9E5E-3B89004C6F53}" srcOrd="1" destOrd="0" presId="urn:microsoft.com/office/officeart/2008/layout/HalfCircleOrganizationChart"/>
    <dgm:cxn modelId="{75728F91-733F-4D44-BD5E-00B23F09E435}" type="presParOf" srcId="{AEAB8135-3CBF-4B97-B93B-B8E6937495E5}" destId="{11F01F53-8C1B-4331-A688-AE31D924CC87}" srcOrd="2" destOrd="0" presId="urn:microsoft.com/office/officeart/2008/layout/HalfCircleOrganizationChart"/>
    <dgm:cxn modelId="{14AB9753-F158-4205-A77F-7EF87FB551F2}" type="presParOf" srcId="{AEAB8135-3CBF-4B97-B93B-B8E6937495E5}" destId="{441F3760-B1C1-44A1-9C48-6753D814E24C}" srcOrd="3" destOrd="0" presId="urn:microsoft.com/office/officeart/2008/layout/HalfCircleOrganizationChart"/>
    <dgm:cxn modelId="{26A4AF2A-F742-4231-B9D1-4B614F69C765}" type="presParOf" srcId="{BA2BF50B-6BF9-4566-B174-928B85BCB4DB}" destId="{E1EDA9D3-6284-49AA-AA16-0114FF913DAB}" srcOrd="1" destOrd="0" presId="urn:microsoft.com/office/officeart/2008/layout/HalfCircleOrganizationChart"/>
    <dgm:cxn modelId="{28C1964A-65B7-4358-959B-C6AB69E36B63}" type="presParOf" srcId="{BA2BF50B-6BF9-4566-B174-928B85BCB4DB}" destId="{F035274D-CA5B-4299-B25C-B45C27521127}" srcOrd="2" destOrd="0" presId="urn:microsoft.com/office/officeart/2008/layout/HalfCircleOrganizationChart"/>
    <dgm:cxn modelId="{45EE386E-10AC-436F-9934-9CCDBAC83C78}" type="presParOf" srcId="{7D3632F9-6081-4A7B-83DD-EB6C79B4DBFD}" destId="{6D8FBC00-2D0D-41E4-919D-44BFC4009E0E}" srcOrd="2" destOrd="0" presId="urn:microsoft.com/office/officeart/2008/layout/HalfCircleOrganizationChart"/>
    <dgm:cxn modelId="{8E956993-95C7-4E13-8A78-FA83F8B2A25E}" type="presParOf" srcId="{00F07A3A-DA0A-4EEA-9246-361AD3AC576C}" destId="{776FB358-26E4-4A42-A50A-94AF5509D279}" srcOrd="2" destOrd="0" presId="urn:microsoft.com/office/officeart/2008/layout/HalfCircleOrganizationChart"/>
    <dgm:cxn modelId="{049433BF-9A06-454A-997C-D5F1A35C1BF8}" type="presParOf" srcId="{00F07A3A-DA0A-4EEA-9246-361AD3AC576C}" destId="{994E41F2-C34A-424B-8F56-C4B813BD5DDC}" srcOrd="3" destOrd="0" presId="urn:microsoft.com/office/officeart/2008/layout/HalfCircleOrganizationChart"/>
    <dgm:cxn modelId="{C283A85D-8F1F-4A3A-B664-B02CB2E9FB52}" type="presParOf" srcId="{994E41F2-C34A-424B-8F56-C4B813BD5DDC}" destId="{9B05EAA1-44DB-499A-B45D-90344C7B8AC8}" srcOrd="0" destOrd="0" presId="urn:microsoft.com/office/officeart/2008/layout/HalfCircleOrganizationChart"/>
    <dgm:cxn modelId="{96DF8331-42A0-46B7-A8C5-78E1367E3C59}" type="presParOf" srcId="{9B05EAA1-44DB-499A-B45D-90344C7B8AC8}" destId="{259F7674-E567-495E-8393-2D429DF07558}" srcOrd="0" destOrd="0" presId="urn:microsoft.com/office/officeart/2008/layout/HalfCircleOrganizationChart"/>
    <dgm:cxn modelId="{46EC013D-07BF-411A-B5F0-64EC1B040C86}" type="presParOf" srcId="{9B05EAA1-44DB-499A-B45D-90344C7B8AC8}" destId="{EF58CC3B-A206-441E-9D4C-452999DB16ED}" srcOrd="1" destOrd="0" presId="urn:microsoft.com/office/officeart/2008/layout/HalfCircleOrganizationChart"/>
    <dgm:cxn modelId="{7662EBA8-EC10-4A2B-8901-BF8E779A74B3}" type="presParOf" srcId="{9B05EAA1-44DB-499A-B45D-90344C7B8AC8}" destId="{9744A638-8FAA-4D84-9294-3E956CC939F2}" srcOrd="2" destOrd="0" presId="urn:microsoft.com/office/officeart/2008/layout/HalfCircleOrganizationChart"/>
    <dgm:cxn modelId="{248159C7-C471-4ACB-B2DD-76B2DD8EEE13}" type="presParOf" srcId="{9B05EAA1-44DB-499A-B45D-90344C7B8AC8}" destId="{1E34D6CE-49C0-41C2-9792-5AAD0450827D}" srcOrd="3" destOrd="0" presId="urn:microsoft.com/office/officeart/2008/layout/HalfCircleOrganizationChart"/>
    <dgm:cxn modelId="{12BF957A-E75C-4BB0-B29C-2D25D49955C9}" type="presParOf" srcId="{994E41F2-C34A-424B-8F56-C4B813BD5DDC}" destId="{07F353FA-BE34-4F00-BA05-4A9B9190E578}" srcOrd="1" destOrd="0" presId="urn:microsoft.com/office/officeart/2008/layout/HalfCircleOrganizationChart"/>
    <dgm:cxn modelId="{8EE6ABCD-9B5A-46A0-84C6-DE7D7A092B93}" type="presParOf" srcId="{994E41F2-C34A-424B-8F56-C4B813BD5DDC}" destId="{FECD1A6B-4C34-4852-8E9B-3DCEE13B288C}" srcOrd="2" destOrd="0" presId="urn:microsoft.com/office/officeart/2008/layout/HalfCircleOrganizationChart"/>
    <dgm:cxn modelId="{9F645A42-45C2-4FB2-8CD0-4C73D5353C10}" type="presParOf" srcId="{00F07A3A-DA0A-4EEA-9246-361AD3AC576C}" destId="{45F95686-CF87-47D5-A158-E33911523900}" srcOrd="4" destOrd="0" presId="urn:microsoft.com/office/officeart/2008/layout/HalfCircleOrganizationChart"/>
    <dgm:cxn modelId="{086FA629-7EF2-4580-B7AB-B78AABC6EA59}" type="presParOf" srcId="{00F07A3A-DA0A-4EEA-9246-361AD3AC576C}" destId="{7946DDAA-72DB-4B2F-B96A-B1FFAD82FDEE}" srcOrd="5" destOrd="0" presId="urn:microsoft.com/office/officeart/2008/layout/HalfCircleOrganizationChart"/>
    <dgm:cxn modelId="{CBE3144B-345F-40C5-8925-1A3FE98F774E}" type="presParOf" srcId="{7946DDAA-72DB-4B2F-B96A-B1FFAD82FDEE}" destId="{E4D3854D-0887-4AD8-AE4B-EFE6AD4537F8}" srcOrd="0" destOrd="0" presId="urn:microsoft.com/office/officeart/2008/layout/HalfCircleOrganizationChart"/>
    <dgm:cxn modelId="{947375D1-44EA-4395-82E4-968087C75F8A}" type="presParOf" srcId="{E4D3854D-0887-4AD8-AE4B-EFE6AD4537F8}" destId="{F8CF9A7A-22F6-48F3-8461-39F62019B286}" srcOrd="0" destOrd="0" presId="urn:microsoft.com/office/officeart/2008/layout/HalfCircleOrganizationChart"/>
    <dgm:cxn modelId="{D9454D43-6FF3-487D-A3A2-7827B72683E5}" type="presParOf" srcId="{E4D3854D-0887-4AD8-AE4B-EFE6AD4537F8}" destId="{6813FD70-EC70-47E9-A9C7-748969A456FD}" srcOrd="1" destOrd="0" presId="urn:microsoft.com/office/officeart/2008/layout/HalfCircleOrganizationChart"/>
    <dgm:cxn modelId="{B8D4172D-39D4-44B3-B0FC-2A6A5BBBD865}" type="presParOf" srcId="{E4D3854D-0887-4AD8-AE4B-EFE6AD4537F8}" destId="{B6F017B9-F90D-4729-9D32-2EC1A76A6F69}" srcOrd="2" destOrd="0" presId="urn:microsoft.com/office/officeart/2008/layout/HalfCircleOrganizationChart"/>
    <dgm:cxn modelId="{AF926B66-42D3-4D06-BAAD-7D2CDC2D6E35}" type="presParOf" srcId="{E4D3854D-0887-4AD8-AE4B-EFE6AD4537F8}" destId="{73AE9DD8-A22C-4BBD-B105-05DFD245735E}" srcOrd="3" destOrd="0" presId="urn:microsoft.com/office/officeart/2008/layout/HalfCircleOrganizationChart"/>
    <dgm:cxn modelId="{1FDD7C00-4CE4-483C-801F-A6A45E29F834}" type="presParOf" srcId="{7946DDAA-72DB-4B2F-B96A-B1FFAD82FDEE}" destId="{93425D52-50F3-45A4-AE77-9860037E83E8}" srcOrd="1" destOrd="0" presId="urn:microsoft.com/office/officeart/2008/layout/HalfCircleOrganizationChart"/>
    <dgm:cxn modelId="{42FFA241-F3A9-4325-9CDF-F5C9E2012986}" type="presParOf" srcId="{7946DDAA-72DB-4B2F-B96A-B1FFAD82FDEE}" destId="{21821E70-0C6D-457B-A119-708C3513DB64}" srcOrd="2" destOrd="0" presId="urn:microsoft.com/office/officeart/2008/layout/HalfCircleOrganizationChart"/>
    <dgm:cxn modelId="{BEB8D128-07A5-42A6-BD76-4468EFCAFA16}" type="presParOf" srcId="{00F07A3A-DA0A-4EEA-9246-361AD3AC576C}" destId="{57BAC828-22BA-41A2-8015-3A04BB6A4D62}" srcOrd="6" destOrd="0" presId="urn:microsoft.com/office/officeart/2008/layout/HalfCircleOrganizationChart"/>
    <dgm:cxn modelId="{B525B5F9-C33A-4F06-AF77-3FE5BF5D12A6}" type="presParOf" srcId="{00F07A3A-DA0A-4EEA-9246-361AD3AC576C}" destId="{B69AD72B-171E-4058-8CE9-FA2191A6D474}" srcOrd="7" destOrd="0" presId="urn:microsoft.com/office/officeart/2008/layout/HalfCircleOrganizationChart"/>
    <dgm:cxn modelId="{F9B24F02-C604-4377-9C4B-C809CF1421CF}" type="presParOf" srcId="{B69AD72B-171E-4058-8CE9-FA2191A6D474}" destId="{150C957B-5989-41A6-B059-EA5EA4397FBE}" srcOrd="0" destOrd="0" presId="urn:microsoft.com/office/officeart/2008/layout/HalfCircleOrganizationChart"/>
    <dgm:cxn modelId="{4BFC1CE7-6151-4FAD-AB2C-956536AE41E7}" type="presParOf" srcId="{150C957B-5989-41A6-B059-EA5EA4397FBE}" destId="{00D038CD-FFEE-4E40-B0D7-C7DA146A4275}" srcOrd="0" destOrd="0" presId="urn:microsoft.com/office/officeart/2008/layout/HalfCircleOrganizationChart"/>
    <dgm:cxn modelId="{364C2DD9-E65C-4D4B-96ED-C89945995ABE}" type="presParOf" srcId="{150C957B-5989-41A6-B059-EA5EA4397FBE}" destId="{DCDA2239-3776-4FB3-858F-A1D3D22F8280}" srcOrd="1" destOrd="0" presId="urn:microsoft.com/office/officeart/2008/layout/HalfCircleOrganizationChart"/>
    <dgm:cxn modelId="{BA4788A4-C980-4D28-A388-556CC86A34FD}" type="presParOf" srcId="{150C957B-5989-41A6-B059-EA5EA4397FBE}" destId="{D5F736AA-761A-44CF-A5E9-C35D2D1DAEE5}" srcOrd="2" destOrd="0" presId="urn:microsoft.com/office/officeart/2008/layout/HalfCircleOrganizationChart"/>
    <dgm:cxn modelId="{30D944B2-56FD-46DF-A4E2-F2812FC953F9}" type="presParOf" srcId="{150C957B-5989-41A6-B059-EA5EA4397FBE}" destId="{659E123E-44F3-46F1-871A-5185343A58BB}" srcOrd="3" destOrd="0" presId="urn:microsoft.com/office/officeart/2008/layout/HalfCircleOrganizationChart"/>
    <dgm:cxn modelId="{61A2D76C-2784-4144-ABF8-EE8D939AB85D}" type="presParOf" srcId="{B69AD72B-171E-4058-8CE9-FA2191A6D474}" destId="{EDE8642F-93F2-49DC-8043-6152691C3157}" srcOrd="1" destOrd="0" presId="urn:microsoft.com/office/officeart/2008/layout/HalfCircleOrganizationChart"/>
    <dgm:cxn modelId="{0AAA5AD1-1B71-4C4D-A75E-03C5691D4268}" type="presParOf" srcId="{B69AD72B-171E-4058-8CE9-FA2191A6D474}" destId="{7BA960FC-FEFB-4A56-9FD8-375D68ADCE5E}" srcOrd="2" destOrd="0" presId="urn:microsoft.com/office/officeart/2008/layout/HalfCircleOrganizationChart"/>
    <dgm:cxn modelId="{B997E3F4-124C-4138-8708-62BDCA16A35A}" type="presParOf" srcId="{BBA84762-700B-49AB-8B79-2C9092FD55D1}" destId="{9A4AE91E-F80F-4372-A639-1145D8230580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AC828-22BA-41A2-8015-3A04BB6A4D62}">
      <dsp:nvSpPr>
        <dsp:cNvPr id="0" name=""/>
        <dsp:cNvSpPr/>
      </dsp:nvSpPr>
      <dsp:spPr>
        <a:xfrm>
          <a:off x="5257800" y="809665"/>
          <a:ext cx="2935562" cy="3396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825"/>
              </a:lnTo>
              <a:lnTo>
                <a:pt x="2935562" y="169825"/>
              </a:lnTo>
              <a:lnTo>
                <a:pt x="2935562" y="33965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F95686-CF87-47D5-A158-E33911523900}">
      <dsp:nvSpPr>
        <dsp:cNvPr id="0" name=""/>
        <dsp:cNvSpPr/>
      </dsp:nvSpPr>
      <dsp:spPr>
        <a:xfrm>
          <a:off x="5257800" y="809665"/>
          <a:ext cx="978520" cy="3396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9825"/>
              </a:lnTo>
              <a:lnTo>
                <a:pt x="978520" y="169825"/>
              </a:lnTo>
              <a:lnTo>
                <a:pt x="978520" y="33965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6FB358-26E4-4A42-A50A-94AF5509D279}">
      <dsp:nvSpPr>
        <dsp:cNvPr id="0" name=""/>
        <dsp:cNvSpPr/>
      </dsp:nvSpPr>
      <dsp:spPr>
        <a:xfrm>
          <a:off x="4279279" y="809665"/>
          <a:ext cx="978520" cy="339651"/>
        </a:xfrm>
        <a:custGeom>
          <a:avLst/>
          <a:gdLst/>
          <a:ahLst/>
          <a:cxnLst/>
          <a:rect l="0" t="0" r="0" b="0"/>
          <a:pathLst>
            <a:path>
              <a:moveTo>
                <a:pt x="978520" y="0"/>
              </a:moveTo>
              <a:lnTo>
                <a:pt x="978520" y="169825"/>
              </a:lnTo>
              <a:lnTo>
                <a:pt x="0" y="169825"/>
              </a:lnTo>
              <a:lnTo>
                <a:pt x="0" y="33965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4730E5-2D62-4C0B-98D4-CC50EB02B170}">
      <dsp:nvSpPr>
        <dsp:cNvPr id="0" name=""/>
        <dsp:cNvSpPr/>
      </dsp:nvSpPr>
      <dsp:spPr>
        <a:xfrm>
          <a:off x="2322237" y="1958011"/>
          <a:ext cx="1878741" cy="2370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70021"/>
              </a:lnTo>
              <a:lnTo>
                <a:pt x="1878741" y="2370021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55FFA-0435-4C84-9701-A8CC26E56056}">
      <dsp:nvSpPr>
        <dsp:cNvPr id="0" name=""/>
        <dsp:cNvSpPr/>
      </dsp:nvSpPr>
      <dsp:spPr>
        <a:xfrm>
          <a:off x="2322237" y="1958011"/>
          <a:ext cx="1793092" cy="14440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4093"/>
              </a:lnTo>
              <a:lnTo>
                <a:pt x="1793092" y="1444093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0F6721-A222-45D2-900E-D9B83942D2C0}">
      <dsp:nvSpPr>
        <dsp:cNvPr id="0" name=""/>
        <dsp:cNvSpPr/>
      </dsp:nvSpPr>
      <dsp:spPr>
        <a:xfrm>
          <a:off x="2322237" y="1958011"/>
          <a:ext cx="1677401" cy="4769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6977"/>
              </a:lnTo>
              <a:lnTo>
                <a:pt x="1677401" y="47697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C67A05-8425-480F-8197-034314A810E3}">
      <dsp:nvSpPr>
        <dsp:cNvPr id="0" name=""/>
        <dsp:cNvSpPr/>
      </dsp:nvSpPr>
      <dsp:spPr>
        <a:xfrm>
          <a:off x="2322237" y="809665"/>
          <a:ext cx="2935562" cy="339651"/>
        </a:xfrm>
        <a:custGeom>
          <a:avLst/>
          <a:gdLst/>
          <a:ahLst/>
          <a:cxnLst/>
          <a:rect l="0" t="0" r="0" b="0"/>
          <a:pathLst>
            <a:path>
              <a:moveTo>
                <a:pt x="2935562" y="0"/>
              </a:moveTo>
              <a:lnTo>
                <a:pt x="2935562" y="169825"/>
              </a:lnTo>
              <a:lnTo>
                <a:pt x="0" y="169825"/>
              </a:lnTo>
              <a:lnTo>
                <a:pt x="0" y="33965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007D37-7A87-45D8-9E3D-6111714909B0}">
      <dsp:nvSpPr>
        <dsp:cNvPr id="0" name=""/>
        <dsp:cNvSpPr/>
      </dsp:nvSpPr>
      <dsp:spPr>
        <a:xfrm>
          <a:off x="4853452" y="970"/>
          <a:ext cx="808694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B3700B-D680-41DC-B346-A2B35A3DD7C2}">
      <dsp:nvSpPr>
        <dsp:cNvPr id="0" name=""/>
        <dsp:cNvSpPr/>
      </dsp:nvSpPr>
      <dsp:spPr>
        <a:xfrm>
          <a:off x="4853452" y="970"/>
          <a:ext cx="808694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B4EB9C-7DDC-4DA5-8B60-5020C2F7A0AD}">
      <dsp:nvSpPr>
        <dsp:cNvPr id="0" name=""/>
        <dsp:cNvSpPr/>
      </dsp:nvSpPr>
      <dsp:spPr>
        <a:xfrm>
          <a:off x="4449105" y="146535"/>
          <a:ext cx="1617389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勸學</a:t>
          </a:r>
          <a:endParaRPr lang="en-US" sz="2800" kern="1200" dirty="0"/>
        </a:p>
      </dsp:txBody>
      <dsp:txXfrm>
        <a:off x="4449105" y="146535"/>
        <a:ext cx="1617389" cy="517564"/>
      </dsp:txXfrm>
    </dsp:sp>
    <dsp:sp modelId="{2575514B-2944-4E5E-AE78-E6436272CB27}">
      <dsp:nvSpPr>
        <dsp:cNvPr id="0" name=""/>
        <dsp:cNvSpPr/>
      </dsp:nvSpPr>
      <dsp:spPr>
        <a:xfrm>
          <a:off x="1917890" y="1149316"/>
          <a:ext cx="808694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175B07-2EA4-4788-8A78-FB4B2E54EAE7}">
      <dsp:nvSpPr>
        <dsp:cNvPr id="0" name=""/>
        <dsp:cNvSpPr/>
      </dsp:nvSpPr>
      <dsp:spPr>
        <a:xfrm>
          <a:off x="1917890" y="1149316"/>
          <a:ext cx="808694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775F0-BC95-474F-8CD3-826BD6B0EB57}">
      <dsp:nvSpPr>
        <dsp:cNvPr id="0" name=""/>
        <dsp:cNvSpPr/>
      </dsp:nvSpPr>
      <dsp:spPr>
        <a:xfrm>
          <a:off x="1513542" y="1294882"/>
          <a:ext cx="1617389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學習的重要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1513542" y="1294882"/>
        <a:ext cx="1617389" cy="517564"/>
      </dsp:txXfrm>
    </dsp:sp>
    <dsp:sp modelId="{D0005B05-FD96-4C9B-83EE-3EB831F8515B}">
      <dsp:nvSpPr>
        <dsp:cNvPr id="0" name=""/>
        <dsp:cNvSpPr/>
      </dsp:nvSpPr>
      <dsp:spPr>
        <a:xfrm>
          <a:off x="3819196" y="2289423"/>
          <a:ext cx="1503687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81C69C-0A85-477A-BCED-908329BA1877}">
      <dsp:nvSpPr>
        <dsp:cNvPr id="0" name=""/>
        <dsp:cNvSpPr/>
      </dsp:nvSpPr>
      <dsp:spPr>
        <a:xfrm>
          <a:off x="3819196" y="2289423"/>
          <a:ext cx="1503687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A686D3-4296-4477-B3C4-63F15F856DB9}">
      <dsp:nvSpPr>
        <dsp:cNvPr id="0" name=""/>
        <dsp:cNvSpPr/>
      </dsp:nvSpPr>
      <dsp:spPr>
        <a:xfrm>
          <a:off x="3067353" y="2434989"/>
          <a:ext cx="3007374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1.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君子曰：學不可以已。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067353" y="2434989"/>
        <a:ext cx="3007374" cy="517564"/>
      </dsp:txXfrm>
    </dsp:sp>
    <dsp:sp modelId="{F8820771-5C09-4836-8310-DE5188BE7DAA}">
      <dsp:nvSpPr>
        <dsp:cNvPr id="0" name=""/>
        <dsp:cNvSpPr/>
      </dsp:nvSpPr>
      <dsp:spPr>
        <a:xfrm>
          <a:off x="3918872" y="3256540"/>
          <a:ext cx="1637146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679423-0151-4F82-BA2E-2C1013921286}">
      <dsp:nvSpPr>
        <dsp:cNvPr id="0" name=""/>
        <dsp:cNvSpPr/>
      </dsp:nvSpPr>
      <dsp:spPr>
        <a:xfrm>
          <a:off x="3918872" y="3256540"/>
          <a:ext cx="1637146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434A1F-3E46-49D5-934A-91C066A591C5}">
      <dsp:nvSpPr>
        <dsp:cNvPr id="0" name=""/>
        <dsp:cNvSpPr/>
      </dsp:nvSpPr>
      <dsp:spPr>
        <a:xfrm>
          <a:off x="3100299" y="3402105"/>
          <a:ext cx="3274292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2.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青取之於藍，而青於藍</a:t>
          </a:r>
          <a:r>
            <a:rPr lang="zh-CN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00299" y="3402105"/>
        <a:ext cx="3274292" cy="517564"/>
      </dsp:txXfrm>
    </dsp:sp>
    <dsp:sp modelId="{539F79F0-3673-441C-9E5E-3B89004C6F53}">
      <dsp:nvSpPr>
        <dsp:cNvPr id="0" name=""/>
        <dsp:cNvSpPr/>
      </dsp:nvSpPr>
      <dsp:spPr>
        <a:xfrm>
          <a:off x="3987950" y="4182468"/>
          <a:ext cx="1775238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F01F53-8C1B-4331-A688-AE31D924CC87}">
      <dsp:nvSpPr>
        <dsp:cNvPr id="0" name=""/>
        <dsp:cNvSpPr/>
      </dsp:nvSpPr>
      <dsp:spPr>
        <a:xfrm>
          <a:off x="3987950" y="4182468"/>
          <a:ext cx="1775238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69EAA2-E337-4B6E-8CE6-42CBF31128B4}">
      <dsp:nvSpPr>
        <dsp:cNvPr id="0" name=""/>
        <dsp:cNvSpPr/>
      </dsp:nvSpPr>
      <dsp:spPr>
        <a:xfrm>
          <a:off x="3100331" y="4328033"/>
          <a:ext cx="3550477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3.</a:t>
          </a:r>
          <a:r>
            <a:rPr lang="zh-TW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君子博學而日參省乎己</a:t>
          </a:r>
          <a:r>
            <a:rPr lang="zh-CN" altLang="en-US" sz="1600" kern="1200" dirty="0">
              <a:latin typeface="楷体" panose="02010609060101010101" pitchFamily="49" charset="-122"/>
              <a:ea typeface="楷体" panose="02010609060101010101" pitchFamily="49" charset="-122"/>
            </a:rPr>
            <a:t>。</a:t>
          </a:r>
          <a:endParaRPr lang="en-US" sz="1600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100331" y="4328033"/>
        <a:ext cx="3550477" cy="517564"/>
      </dsp:txXfrm>
    </dsp:sp>
    <dsp:sp modelId="{EF58CC3B-A206-441E-9D4C-452999DB16ED}">
      <dsp:nvSpPr>
        <dsp:cNvPr id="0" name=""/>
        <dsp:cNvSpPr/>
      </dsp:nvSpPr>
      <dsp:spPr>
        <a:xfrm>
          <a:off x="3874931" y="1149316"/>
          <a:ext cx="808694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44A638-8FAA-4D84-9294-3E956CC939F2}">
      <dsp:nvSpPr>
        <dsp:cNvPr id="0" name=""/>
        <dsp:cNvSpPr/>
      </dsp:nvSpPr>
      <dsp:spPr>
        <a:xfrm>
          <a:off x="3874931" y="1149316"/>
          <a:ext cx="808694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9F7674-E567-495E-8393-2D429DF07558}">
      <dsp:nvSpPr>
        <dsp:cNvPr id="0" name=""/>
        <dsp:cNvSpPr/>
      </dsp:nvSpPr>
      <dsp:spPr>
        <a:xfrm>
          <a:off x="3470584" y="1294882"/>
          <a:ext cx="1617389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i="0" kern="1200" dirty="0">
              <a:latin typeface="楷体" panose="02010609060101010101" pitchFamily="49" charset="-122"/>
              <a:ea typeface="楷体" panose="02010609060101010101" pitchFamily="49" charset="-122"/>
            </a:rPr>
            <a:t>學習的態度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3470584" y="1294882"/>
        <a:ext cx="1617389" cy="517564"/>
      </dsp:txXfrm>
    </dsp:sp>
    <dsp:sp modelId="{6813FD70-EC70-47E9-A9C7-748969A456FD}">
      <dsp:nvSpPr>
        <dsp:cNvPr id="0" name=""/>
        <dsp:cNvSpPr/>
      </dsp:nvSpPr>
      <dsp:spPr>
        <a:xfrm>
          <a:off x="5831973" y="1149316"/>
          <a:ext cx="808694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F017B9-F90D-4729-9D32-2EC1A76A6F69}">
      <dsp:nvSpPr>
        <dsp:cNvPr id="0" name=""/>
        <dsp:cNvSpPr/>
      </dsp:nvSpPr>
      <dsp:spPr>
        <a:xfrm>
          <a:off x="5831973" y="1149316"/>
          <a:ext cx="808694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CF9A7A-22F6-48F3-8461-39F62019B286}">
      <dsp:nvSpPr>
        <dsp:cNvPr id="0" name=""/>
        <dsp:cNvSpPr/>
      </dsp:nvSpPr>
      <dsp:spPr>
        <a:xfrm>
          <a:off x="5427625" y="1294882"/>
          <a:ext cx="1617389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學習的內容</a:t>
          </a:r>
          <a:br>
            <a:rPr lang="en-US" altLang="zh-CN" sz="1800" b="1" kern="12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和途徑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5427625" y="1294882"/>
        <a:ext cx="1617389" cy="517564"/>
      </dsp:txXfrm>
    </dsp:sp>
    <dsp:sp modelId="{DCDA2239-3776-4FB3-858F-A1D3D22F8280}">
      <dsp:nvSpPr>
        <dsp:cNvPr id="0" name=""/>
        <dsp:cNvSpPr/>
      </dsp:nvSpPr>
      <dsp:spPr>
        <a:xfrm>
          <a:off x="7789014" y="1149316"/>
          <a:ext cx="808694" cy="80869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F736AA-761A-44CF-A5E9-C35D2D1DAEE5}">
      <dsp:nvSpPr>
        <dsp:cNvPr id="0" name=""/>
        <dsp:cNvSpPr/>
      </dsp:nvSpPr>
      <dsp:spPr>
        <a:xfrm>
          <a:off x="7789014" y="1149316"/>
          <a:ext cx="808694" cy="80869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D038CD-FFEE-4E40-B0D7-C7DA146A4275}">
      <dsp:nvSpPr>
        <dsp:cNvPr id="0" name=""/>
        <dsp:cNvSpPr/>
      </dsp:nvSpPr>
      <dsp:spPr>
        <a:xfrm>
          <a:off x="7384667" y="1294882"/>
          <a:ext cx="1617389" cy="517564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學習最終的</a:t>
          </a:r>
          <a:br>
            <a:rPr lang="en-US" altLang="zh-CN" sz="1800" b="1" kern="1200" dirty="0">
              <a:latin typeface="楷体" panose="02010609060101010101" pitchFamily="49" charset="-122"/>
              <a:ea typeface="楷体" panose="02010609060101010101" pitchFamily="49" charset="-122"/>
            </a:rPr>
          </a:br>
          <a:r>
            <a:rPr lang="zh-CN" altLang="en-US" sz="1800" b="1" kern="1200" dirty="0">
              <a:latin typeface="楷体" panose="02010609060101010101" pitchFamily="49" charset="-122"/>
              <a:ea typeface="楷体" panose="02010609060101010101" pitchFamily="49" charset="-122"/>
            </a:rPr>
            <a:t>歸宿</a:t>
          </a:r>
          <a:endParaRPr lang="en-US" sz="1800" b="1" kern="1200" dirty="0">
            <a:latin typeface="楷体" panose="02010609060101010101" pitchFamily="49" charset="-122"/>
            <a:ea typeface="楷体" panose="02010609060101010101" pitchFamily="49" charset="-122"/>
          </a:endParaRPr>
        </a:p>
      </dsp:txBody>
      <dsp:txXfrm>
        <a:off x="7384667" y="1294882"/>
        <a:ext cx="1617389" cy="5175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ABED2-680B-4FF8-BB0E-BDDD3D6E3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AF3EA8-100C-4C6C-8A4B-3C6ACCA4A3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6A6EF-EF1F-4DBB-BD1A-0798CAB31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70F15-AD91-4BA8-A252-E0A2168A5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45BE4-E78C-4D0F-9900-5B7C35684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991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B2ED5-F0B8-4AEC-AE3E-39C26AC8A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1D7C2-0FE3-49F0-9268-B6D07D679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57A14-132C-4E89-ABAD-6A883EE92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A500C-BCDF-40C7-B515-CA835F307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2F5D5-02D0-4CE0-93AB-F58002BEC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22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5886C-F939-4DCC-802F-C72D9FDA5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CF58D-1ED8-415A-86DF-1291254A6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E7893-1A55-41BF-98C5-32E5D207C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D28D3-451A-4E89-96BA-6C9DF7431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A6493-8D75-4A8F-A326-E41D48A56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562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29A82-B8C5-4E86-8573-062F15BFB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AC0F4-C475-4ADA-B6D3-A05A5A0A6F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94148-E27B-41AC-920A-D89CA77F10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02A56-002D-487F-AF2E-A8801DDA3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8D04C-9F7A-4346-A05F-72650D982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447F-1B4E-419F-9375-B7823DF90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19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CDF1E-FE1E-42AD-8A40-0AD4BE54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602DF-D86E-4AAE-A68C-3472F3A1E6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0680F0-24CA-4EE9-AAB1-8F2F44AC6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911299-A41A-4478-8F64-1DBB0EFD76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D53D88-F5CB-4570-8FDA-B85F2C57F5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837062-1FFD-4E4D-B38C-8526E8498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9A5A5D-31E7-4572-87F7-E5C3F69E8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CFED65-42DC-473F-8A0C-9EEA27145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530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38828-70B0-44DB-9C4D-1CF87ED64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A04BB4-4F51-43F5-A609-74EB2A5D9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D4EA7-3AD0-43A5-912D-424AF7921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3F08D-909D-467A-BE64-DD7B8CA4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417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13AD46-C767-4999-A5E6-296A05A71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BBF67-3183-4EFA-9DF2-3374A3ACF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E34278-68A2-4A17-ABD7-D6FC8B589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39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DDAF4-158B-4185-903B-75BD7AAB0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FDEAC-5AA9-4152-87E4-9DB7E4A33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52C67-8034-46F1-BEC0-9442C2506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D5C53-3CDC-433A-A26A-C10F1C1F2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FFD95-3B40-431C-876C-D6B105AD6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F38EE-A282-4217-8AC2-50F2E96FB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29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6507C-D8D5-4965-BBD4-CA302574B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7AE81-B8D3-4EFC-A7FA-4A18EF2EDF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84EFC-4F69-4DF8-87A0-72F12CF976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C2061-802A-4413-AC2B-3EBA500D1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7C774-A456-440D-90E3-8A3A1C5B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5FD8E-FF93-4922-B05F-C5E470C1D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823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3EB2E-4FC8-4BD3-BE24-0E32FDF5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FA890-FE99-493C-8D7D-701D11471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CDDB8-753B-49B0-8E95-8C61FC049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60E69-F7A0-4629-ABA9-22B317895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8E587-33C2-4927-A778-A1DD095DE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17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32BAD2-5054-4C72-85DD-163C5654F3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F14DB-59A5-4C42-AB9F-B7C49CFCEA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D88B1-CD5F-4EE9-BBD9-B6AEC5ED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9DE11-61AD-460D-A369-162080182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E1ACD-5D9A-483D-8872-A8F9B867A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53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86CF06-097C-4C23-9160-06ED2054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34E91-C438-4503-8754-A206B4C96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9E70A-3C1F-4201-B011-48AF5BAE2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58EDD-E2D2-414D-B98C-0FD8BB358FA6}" type="datetimeFigureOut">
              <a:rPr lang="en-US" smtClean="0"/>
              <a:t>09/06/2021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9F8EC-D45D-4C56-8628-9793D930EF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042B4-06D7-4FC2-A050-6C3E5537B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96466-2F32-4C8E-851A-1F6E54521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755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238C20-4B42-46B8-9347-8D0F8F4EAC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E96FA75-11EE-45BD-BF86-03AD4F3E86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31922"/>
            <a:ext cx="9144000" cy="325877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李純怡 </a:t>
            </a:r>
            <a:r>
              <a:rPr lang="en-US" altLang="zh-CN" dirty="0"/>
              <a:t>- 10.06.2021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92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荀子，名況，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尊稱為荀卿，孫卿、孫卿子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）。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趙國人。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儒家學者和思想家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一書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，由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韓非、李斯等弟子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編制。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荀子祖述孔子，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重視道德倫理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以禮修身和禮制教育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DBC50AE-C52E-411E-B04F-811D4495C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719" y="681037"/>
            <a:ext cx="1996081" cy="27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861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荀子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荀子主張性惡論，「人之性惡，其善者偽也」。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荀子重視人的理性和學習能力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彰顯儒家的聖王理想與政教合一的觀念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闡述教育理論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DBC50AE-C52E-411E-B04F-811D4495C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719" y="681037"/>
            <a:ext cx="1996081" cy="271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709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4313"/>
            <a:ext cx="10515600" cy="722696"/>
          </a:xfrm>
        </p:spPr>
        <p:txBody>
          <a:bodyPr/>
          <a:lstStyle/>
          <a:p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dirty="0">
                <a:latin typeface="楷体" panose="02010609060101010101" pitchFamily="49" charset="-122"/>
                <a:ea typeface="楷体" panose="02010609060101010101" pitchFamily="49" charset="-122"/>
              </a:rPr>
              <a:t>簡介</a:t>
            </a:r>
            <a:endParaRPr lang="en-US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ED4077DA-0CF6-430C-A859-5A6C8553B1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2296969"/>
              </p:ext>
            </p:extLst>
          </p:nvPr>
        </p:nvGraphicFramePr>
        <p:xfrm>
          <a:off x="310978" y="1277009"/>
          <a:ext cx="10515600" cy="5404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1141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4117"/>
          </a:xfrm>
        </p:spPr>
        <p:txBody>
          <a:bodyPr>
            <a:norm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一、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解析</a:t>
            </a:r>
            <a:endParaRPr lang="en-US" sz="3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6908"/>
            <a:ext cx="9706232" cy="4760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君子曰：學不可以已。青取之於藍①，而青於藍；冰，水為之，而寒於水。木直中繩②，輮③以為輪，其曲中規④，雖有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（</a:t>
            </a:r>
            <a:r>
              <a:rPr lang="en-US" sz="12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yòu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）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槁暴⑤，不復挺⑥者，輮使之然也。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b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【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註解</a:t>
            </a: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endParaRPr lang="en-US" altLang="zh-TW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①青取之於藍：青色的染料是從藍草中提取的。青，染料名，即靛青。</a:t>
            </a:r>
            <a:b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藍，草名，為製靛青的主要原料。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②中繩</a:t>
            </a: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中（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zhòng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）绳，符合。</a:t>
            </a:r>
            <a:r>
              <a:rPr lang="zh-TW" sz="1800" b="1" kern="100" dirty="0">
                <a:effectLst/>
                <a:ea typeface="楷体" panose="02010609060101010101" pitchFamily="49" charset="-122"/>
                <a:cs typeface="微软雅黑" panose="020B0503020204020204" pitchFamily="34" charset="-122"/>
              </a:rPr>
              <a:t>繩，繩墨，木工用來取直的墨線。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③輮（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róu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TW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通「煣」、「揉」以木浸水，再用火烘烤，使之彎曲。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④其曲中規：指車輪曲度合於圓的標準。規，畫圓的工具。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⑤槁暴：晒乾。槁，枯乾。暴（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pù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</a:t>
            </a:r>
            <a:r>
              <a:rPr lang="zh-CN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「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曝」的古字，日晒。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⑥挺：伸直。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36846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二、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解析</a:t>
            </a:r>
            <a:endParaRPr lang="en-US" sz="36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4574"/>
            <a:ext cx="9475573" cy="4702389"/>
          </a:xfrm>
        </p:spPr>
        <p:txBody>
          <a:bodyPr/>
          <a:lstStyle/>
          <a:p>
            <a:pPr marL="0" indent="0">
              <a:buNone/>
            </a:pP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故木受繩則直，金就礪則利①；君子博學而日參省乎己②，則知明③而行無過矣。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CN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【</a:t>
            </a:r>
            <a:r>
              <a:rPr lang="zh-CN" altLang="en-US" sz="1800" dirty="0">
                <a:latin typeface="楷体" panose="02010609060101010101" pitchFamily="49" charset="-122"/>
                <a:ea typeface="楷体" panose="02010609060101010101" pitchFamily="49" charset="-122"/>
              </a:rPr>
              <a:t>註解</a:t>
            </a:r>
            <a:r>
              <a:rPr lang="en-US" altLang="zh-CN" sz="1800" dirty="0">
                <a:latin typeface="楷体" panose="02010609060101010101" pitchFamily="49" charset="-122"/>
                <a:ea typeface="楷体" panose="02010609060101010101" pitchFamily="49" charset="-122"/>
              </a:rPr>
              <a:t>】</a:t>
            </a:r>
            <a:endParaRPr lang="en-US" altLang="zh-TW" sz="1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①金，指金屬製成的刀劍。礪，磨刀石。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②參（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cān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），通「三」每日以三件事省察自己。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③知明：智慧清明。知（</a:t>
            </a:r>
            <a:r>
              <a:rPr lang="en-US" altLang="zh-TW" sz="18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zhì</a:t>
            </a:r>
            <a:r>
              <a:rPr lang="zh-TW" altLang="en-US" sz="1800" b="1" dirty="0">
                <a:latin typeface="楷体" panose="02010609060101010101" pitchFamily="49" charset="-122"/>
                <a:ea typeface="楷体" panose="02010609060101010101" pitchFamily="49" charset="-122"/>
              </a:rPr>
              <a:t>），同「智」。</a:t>
            </a:r>
            <a:endParaRPr lang="en-US" altLang="zh-TW" sz="18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9364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主要思想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62897"/>
            <a:ext cx="9475573" cy="4414066"/>
          </a:xfrm>
        </p:spPr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荀子主張人性本惡，必須用禮義加以矯正，因此特別強調後天的學習。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性惡篇：「今人之性惡，必將待師法然後正，得禮義然後治。」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勸學篇正是他教育思想的主要理論。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2812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448"/>
          </a:xfrm>
        </p:spPr>
        <p:txBody>
          <a:bodyPr>
            <a:normAutofit/>
          </a:bodyPr>
          <a:lstStyle/>
          <a:p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對後世的影響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4086"/>
            <a:ext cx="9195486" cy="4077730"/>
          </a:xfrm>
        </p:spPr>
        <p:txBody>
          <a:bodyPr/>
          <a:lstStyle/>
          <a:p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經典中的比喻都是讓我們看見自己的性惡，讓後給予例子讓我們更加容易的糾正自己。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通過發憤學習，才能進步。今天的我可以勝過昨天的我，學生也能超越老師。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“學不可以已”是必須不斷的學習，才能達到“青與藍”的境界。而“今日學，明日輟”是不可能達到此境界。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學習可以改變人的素質，提高人的智力方面的重大意義。</a:t>
            </a:r>
            <a:endParaRPr lang="en-US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29476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分享學後啟發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822" y="1540477"/>
            <a:ext cx="9531178" cy="4258962"/>
          </a:xfrm>
        </p:spPr>
        <p:txBody>
          <a:bodyPr/>
          <a:lstStyle/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	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荀子是很有智慧，他已經看透人性的惡，會隨著自己的習性導致自己迷失方向。在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勸學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裡，讓我明白發憤學習的重要，不可讓輕易自我鬆懈。唯有不斷求進步，提升自己的靈性。這才能讓自己有一個美好的人生。</a:t>
            </a: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6704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DE242C-81EB-4528-BB5C-D23A30653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3200" b="1" i="0" u="none" strike="noStrike" dirty="0"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主要參考書目</a:t>
            </a:r>
            <a:endParaRPr lang="zh-TW" altLang="en-US" sz="54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51867-B2D3-4EDC-B9EC-4B16D04D5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0477"/>
            <a:ext cx="9360244" cy="4258962"/>
          </a:xfrm>
        </p:spPr>
        <p:txBody>
          <a:bodyPr/>
          <a:lstStyle/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1.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陳瑞珠，陳亭君，勸學課文資料。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2.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陳瑞珠，陳亭君，勸學講義。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3.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李娜，古漢語文言文第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21-26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集視頻</a:t>
            </a:r>
          </a:p>
          <a:p>
            <a:pPr marL="0" indent="0">
              <a:buNone/>
            </a:pP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4.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焦譯影</a:t>
            </a:r>
            <a:r>
              <a:rPr lang="en-US" altLang="zh-TW" dirty="0">
                <a:latin typeface="楷体" panose="02010609060101010101" pitchFamily="49" charset="-122"/>
                <a:ea typeface="楷体" panose="02010609060101010101" pitchFamily="49" charset="-122"/>
              </a:rPr>
              <a:t>, 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國學治要選讀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1-1</a:t>
            </a:r>
            <a:r>
              <a:rPr lang="zh-TW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集視頻</a:t>
            </a:r>
          </a:p>
          <a:p>
            <a:pPr marL="0" indent="0">
              <a:buNone/>
            </a:pPr>
            <a:endParaRPr lang="en-US" altLang="zh-TW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89885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1005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KaiTi</vt:lpstr>
      <vt:lpstr>楷体</vt:lpstr>
      <vt:lpstr>Arial</vt:lpstr>
      <vt:lpstr>Arial</vt:lpstr>
      <vt:lpstr>Calibri</vt:lpstr>
      <vt:lpstr>Calibri Light</vt:lpstr>
      <vt:lpstr>Office Theme</vt:lpstr>
      <vt:lpstr>《荀子·勸學》</vt:lpstr>
      <vt:lpstr>《荀子》簡介</vt:lpstr>
      <vt:lpstr>《荀子》簡介</vt:lpstr>
      <vt:lpstr>《勸學》簡介</vt:lpstr>
      <vt:lpstr>一、《勸學》解析</vt:lpstr>
      <vt:lpstr>二、《勸學》解析</vt:lpstr>
      <vt:lpstr>《勸學》主要思想</vt:lpstr>
      <vt:lpstr>《勸學》對後世的影響</vt:lpstr>
      <vt:lpstr>分享學後啟發</vt:lpstr>
      <vt:lpstr>主要參考書目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《荀子·勸學》</dc:title>
  <dc:creator>Franny Lee</dc:creator>
  <cp:lastModifiedBy>Franny Lee</cp:lastModifiedBy>
  <cp:revision>25</cp:revision>
  <dcterms:created xsi:type="dcterms:W3CDTF">2021-06-05T06:32:08Z</dcterms:created>
  <dcterms:modified xsi:type="dcterms:W3CDTF">2021-06-09T06:48:17Z</dcterms:modified>
</cp:coreProperties>
</file>