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8" r:id="rId3"/>
    <p:sldId id="264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E45947-EEE1-0187-CE6D-5EFF4E72DBCD}" v="1934" dt="2025-12-14T11:59:06.848"/>
    <p1510:client id="{B730AABC-9878-2488-51B2-430CA583A704}" v="33" dt="2025-12-14T01:27:44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-Viorica Muti (2429934)" userId="S::2429934@student.uwtsd.ac.uk::51d540bd-d12e-481a-b204-6f40e83c1189" providerId="AD" clId="Web-{B730AABC-9878-2488-51B2-430CA583A704}"/>
    <pc:docChg chg="addSld modSld addMainMaster delMainMaster">
      <pc:chgData name="Cristina-Viorica Muti (2429934)" userId="S::2429934@student.uwtsd.ac.uk::51d540bd-d12e-481a-b204-6f40e83c1189" providerId="AD" clId="Web-{B730AABC-9878-2488-51B2-430CA583A704}" dt="2025-12-14T01:27:37.623" v="42" actId="20577"/>
      <pc:docMkLst>
        <pc:docMk/>
      </pc:docMkLst>
      <pc:sldChg chg="addSp delSp modSp mod setBg modClrScheme chgLayout">
        <pc:chgData name="Cristina-Viorica Muti (2429934)" userId="S::2429934@student.uwtsd.ac.uk::51d540bd-d12e-481a-b204-6f40e83c1189" providerId="AD" clId="Web-{B730AABC-9878-2488-51B2-430CA583A704}" dt="2025-12-14T01:25:53.958" v="33" actId="14100"/>
        <pc:sldMkLst>
          <pc:docMk/>
          <pc:sldMk cId="109857222" sldId="256"/>
        </pc:sldMkLst>
        <pc:spChg chg="mod">
          <ac:chgData name="Cristina-Viorica Muti (2429934)" userId="S::2429934@student.uwtsd.ac.uk::51d540bd-d12e-481a-b204-6f40e83c1189" providerId="AD" clId="Web-{B730AABC-9878-2488-51B2-430CA583A704}" dt="2025-12-14T01:25:53.958" v="3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-Viorica Muti (2429934)" userId="S::2429934@student.uwtsd.ac.uk::51d540bd-d12e-481a-b204-6f40e83c1189" providerId="AD" clId="Web-{B730AABC-9878-2488-51B2-430CA583A704}" dt="2025-12-14T01:25:45.848" v="3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3:49.825" v="1"/>
          <ac:spMkLst>
            <pc:docMk/>
            <pc:sldMk cId="109857222" sldId="256"/>
            <ac:spMk id="9" creationId="{7E8C5D14-1FE5-4E78-901B-86EB53F6B5E8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3:49.825" v="1"/>
          <ac:spMkLst>
            <pc:docMk/>
            <pc:sldMk cId="109857222" sldId="256"/>
            <ac:spMk id="11" creationId="{1EFD404E-14B6-4461-B0DA-EA0E08E999A7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3:49.825" v="1"/>
          <ac:spMkLst>
            <pc:docMk/>
            <pc:sldMk cId="109857222" sldId="256"/>
            <ac:spMk id="13" creationId="{284A8429-F65A-490D-96E4-1158D3E8A026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3:49.825" v="1"/>
          <ac:spMkLst>
            <pc:docMk/>
            <pc:sldMk cId="109857222" sldId="256"/>
            <ac:spMk id="15" creationId="{0F022291-A82B-4D23-A1E0-5F9BD684669E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45.848" v="32"/>
          <ac:spMkLst>
            <pc:docMk/>
            <pc:sldMk cId="109857222" sldId="256"/>
            <ac:spMk id="17" creationId="{E20BB609-EF92-42DB-836C-0699A590B5CF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45.848" v="32"/>
          <ac:spMkLst>
            <pc:docMk/>
            <pc:sldMk cId="109857222" sldId="256"/>
            <ac:spMk id="18" creationId="{40FA88D0-E295-4CF3-934C-6423EACEB025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38.925" v="29"/>
          <ac:spMkLst>
            <pc:docMk/>
            <pc:sldMk cId="109857222" sldId="256"/>
            <ac:spMk id="26" creationId="{E20BB609-EF92-42DB-836C-0699A590B5CF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38.925" v="29"/>
          <ac:spMkLst>
            <pc:docMk/>
            <pc:sldMk cId="109857222" sldId="256"/>
            <ac:spMk id="28" creationId="{C89012F3-E872-4965-8202-7945C4E70C75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45.848" v="31"/>
          <ac:spMkLst>
            <pc:docMk/>
            <pc:sldMk cId="109857222" sldId="256"/>
            <ac:spMk id="36" creationId="{EA7E347D-B32A-4759-B7FF-FD25A9AEE645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45.848" v="31"/>
          <ac:spMkLst>
            <pc:docMk/>
            <pc:sldMk cId="109857222" sldId="256"/>
            <ac:spMk id="37" creationId="{681F9FCB-1E38-43E9-8567-6292F4842051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5:45.848" v="31"/>
          <ac:spMkLst>
            <pc:docMk/>
            <pc:sldMk cId="109857222" sldId="256"/>
            <ac:spMk id="38" creationId="{E687037D-D197-4CDD-BB5E-43AEE9E53408}"/>
          </ac:spMkLst>
        </pc:spChg>
        <pc:spChg chg="add">
          <ac:chgData name="Cristina-Viorica Muti (2429934)" userId="S::2429934@student.uwtsd.ac.uk::51d540bd-d12e-481a-b204-6f40e83c1189" providerId="AD" clId="Web-{B730AABC-9878-2488-51B2-430CA583A704}" dt="2025-12-14T01:25:45.848" v="32"/>
          <ac:spMkLst>
            <pc:docMk/>
            <pc:sldMk cId="109857222" sldId="256"/>
            <ac:spMk id="42" creationId="{E20BB609-EF92-42DB-836C-0699A590B5CF}"/>
          </ac:spMkLst>
        </pc:spChg>
        <pc:spChg chg="add">
          <ac:chgData name="Cristina-Viorica Muti (2429934)" userId="S::2429934@student.uwtsd.ac.uk::51d540bd-d12e-481a-b204-6f40e83c1189" providerId="AD" clId="Web-{B730AABC-9878-2488-51B2-430CA583A704}" dt="2025-12-14T01:25:45.848" v="32"/>
          <ac:spMkLst>
            <pc:docMk/>
            <pc:sldMk cId="109857222" sldId="256"/>
            <ac:spMk id="43" creationId="{40FA88D0-E295-4CF3-934C-6423EACEB025}"/>
          </ac:spMkLst>
        </pc:spChg>
        <pc:picChg chg="add del">
          <ac:chgData name="Cristina-Viorica Muti (2429934)" userId="S::2429934@student.uwtsd.ac.uk::51d540bd-d12e-481a-b204-6f40e83c1189" providerId="AD" clId="Web-{B730AABC-9878-2488-51B2-430CA583A704}" dt="2025-12-14T01:23:49.825" v="1"/>
          <ac:picMkLst>
            <pc:docMk/>
            <pc:sldMk cId="109857222" sldId="256"/>
            <ac:picMk id="4" creationId="{F6E37A4F-AD60-E79F-D48B-D103082819D3}"/>
          </ac:picMkLst>
        </pc:picChg>
        <pc:picChg chg="add mod">
          <ac:chgData name="Cristina-Viorica Muti (2429934)" userId="S::2429934@student.uwtsd.ac.uk::51d540bd-d12e-481a-b204-6f40e83c1189" providerId="AD" clId="Web-{B730AABC-9878-2488-51B2-430CA583A704}" dt="2025-12-14T01:25:45.848" v="32"/>
          <ac:picMkLst>
            <pc:docMk/>
            <pc:sldMk cId="109857222" sldId="256"/>
            <ac:picMk id="19" creationId="{3567FFC0-4FCB-AED2-43DE-7EBB16CC6388}"/>
          </ac:picMkLst>
        </pc:picChg>
        <pc:cxnChg chg="add del">
          <ac:chgData name="Cristina-Viorica Muti (2429934)" userId="S::2429934@student.uwtsd.ac.uk::51d540bd-d12e-481a-b204-6f40e83c1189" providerId="AD" clId="Web-{B730AABC-9878-2488-51B2-430CA583A704}" dt="2025-12-14T01:25:45.848" v="32"/>
          <ac:cxnSpMkLst>
            <pc:docMk/>
            <pc:sldMk cId="109857222" sldId="256"/>
            <ac:cxnSpMk id="20" creationId="{8F4E56A8-93D5-4BE3-AE61-84677331AD07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5:45.848" v="32"/>
          <ac:cxnSpMkLst>
            <pc:docMk/>
            <pc:sldMk cId="109857222" sldId="256"/>
            <ac:cxnSpMk id="21" creationId="{BD492A0C-1773-477B-83B5-C707CB057709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5:38.925" v="29"/>
          <ac:cxnSpMkLst>
            <pc:docMk/>
            <pc:sldMk cId="109857222" sldId="256"/>
            <ac:cxnSpMk id="30" creationId="{8F4E56A8-93D5-4BE3-AE61-84677331AD07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5:38.925" v="29"/>
          <ac:cxnSpMkLst>
            <pc:docMk/>
            <pc:sldMk cId="109857222" sldId="256"/>
            <ac:cxnSpMk id="34" creationId="{BD492A0C-1773-477B-83B5-C707CB057709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5:45.848" v="31"/>
          <ac:cxnSpMkLst>
            <pc:docMk/>
            <pc:sldMk cId="109857222" sldId="256"/>
            <ac:cxnSpMk id="39" creationId="{50E49A7D-8FD9-436A-B77B-246CE503101D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5:45.848" v="31"/>
          <ac:cxnSpMkLst>
            <pc:docMk/>
            <pc:sldMk cId="109857222" sldId="256"/>
            <ac:cxnSpMk id="40" creationId="{7C773C5F-88DC-4BF1-8396-4EFD489005C5}"/>
          </ac:cxnSpMkLst>
        </pc:cxnChg>
        <pc:cxnChg chg="add">
          <ac:chgData name="Cristina-Viorica Muti (2429934)" userId="S::2429934@student.uwtsd.ac.uk::51d540bd-d12e-481a-b204-6f40e83c1189" providerId="AD" clId="Web-{B730AABC-9878-2488-51B2-430CA583A704}" dt="2025-12-14T01:25:45.848" v="32"/>
          <ac:cxnSpMkLst>
            <pc:docMk/>
            <pc:sldMk cId="109857222" sldId="256"/>
            <ac:cxnSpMk id="44" creationId="{8F4E56A8-93D5-4BE3-AE61-84677331AD07}"/>
          </ac:cxnSpMkLst>
        </pc:cxnChg>
        <pc:cxnChg chg="add">
          <ac:chgData name="Cristina-Viorica Muti (2429934)" userId="S::2429934@student.uwtsd.ac.uk::51d540bd-d12e-481a-b204-6f40e83c1189" providerId="AD" clId="Web-{B730AABC-9878-2488-51B2-430CA583A704}" dt="2025-12-14T01:25:45.848" v="32"/>
          <ac:cxnSpMkLst>
            <pc:docMk/>
            <pc:sldMk cId="109857222" sldId="256"/>
            <ac:cxnSpMk id="45" creationId="{BD492A0C-1773-477B-83B5-C707CB057709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B730AABC-9878-2488-51B2-430CA583A704}" dt="2025-12-14T01:27:37.623" v="42" actId="20577"/>
        <pc:sldMkLst>
          <pc:docMk/>
          <pc:sldMk cId="2437690874" sldId="257"/>
        </pc:sldMkLst>
        <pc:spChg chg="mod">
          <ac:chgData name="Cristina-Viorica Muti (2429934)" userId="S::2429934@student.uwtsd.ac.uk::51d540bd-d12e-481a-b204-6f40e83c1189" providerId="AD" clId="Web-{B730AABC-9878-2488-51B2-430CA583A704}" dt="2025-12-14T01:27:37.623" v="42" actId="20577"/>
          <ac:spMkLst>
            <pc:docMk/>
            <pc:sldMk cId="2437690874" sldId="257"/>
            <ac:spMk id="2" creationId="{9E43BC6F-1141-D1D3-2CBE-67EA2E3B2968}"/>
          </ac:spMkLst>
        </pc:spChg>
        <pc:spChg chg="add del mod">
          <ac:chgData name="Cristina-Viorica Muti (2429934)" userId="S::2429934@student.uwtsd.ac.uk::51d540bd-d12e-481a-b204-6f40e83c1189" providerId="AD" clId="Web-{B730AABC-9878-2488-51B2-430CA583A704}" dt="2025-12-14T01:27:26.200" v="38"/>
          <ac:spMkLst>
            <pc:docMk/>
            <pc:sldMk cId="2437690874" sldId="257"/>
            <ac:spMk id="3" creationId="{331A0679-1EDC-BF82-BD1C-10E12B06087B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7:23.747" v="35"/>
          <ac:spMkLst>
            <pc:docMk/>
            <pc:sldMk cId="2437690874" sldId="257"/>
            <ac:spMk id="8" creationId="{92B0CFF1-78D7-4A83-A95E-71F9E3831622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7:23.747" v="35"/>
          <ac:spMkLst>
            <pc:docMk/>
            <pc:sldMk cId="2437690874" sldId="257"/>
            <ac:spMk id="10" creationId="{EC84EE41-863A-4DE9-9A51-4F014D681F70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7:26.184" v="37"/>
          <ac:spMkLst>
            <pc:docMk/>
            <pc:sldMk cId="2437690874" sldId="257"/>
            <ac:spMk id="24" creationId="{9566348D-5E23-404C-A495-618E4EAA822E}"/>
          </ac:spMkLst>
        </pc:spChg>
        <pc:spChg chg="add del">
          <ac:chgData name="Cristina-Viorica Muti (2429934)" userId="S::2429934@student.uwtsd.ac.uk::51d540bd-d12e-481a-b204-6f40e83c1189" providerId="AD" clId="Web-{B730AABC-9878-2488-51B2-430CA583A704}" dt="2025-12-14T01:27:26.184" v="37"/>
          <ac:spMkLst>
            <pc:docMk/>
            <pc:sldMk cId="2437690874" sldId="257"/>
            <ac:spMk id="25" creationId="{1525EE0A-A779-481E-A750-AD22CD1A020E}"/>
          </ac:spMkLst>
        </pc:spChg>
        <pc:spChg chg="add">
          <ac:chgData name="Cristina-Viorica Muti (2429934)" userId="S::2429934@student.uwtsd.ac.uk::51d540bd-d12e-481a-b204-6f40e83c1189" providerId="AD" clId="Web-{B730AABC-9878-2488-51B2-430CA583A704}" dt="2025-12-14T01:27:26.200" v="38"/>
          <ac:spMkLst>
            <pc:docMk/>
            <pc:sldMk cId="2437690874" sldId="257"/>
            <ac:spMk id="27" creationId="{92B0CFF1-78D7-4A83-A95E-71F9E3831622}"/>
          </ac:spMkLst>
        </pc:spChg>
        <pc:spChg chg="add">
          <ac:chgData name="Cristina-Viorica Muti (2429934)" userId="S::2429934@student.uwtsd.ac.uk::51d540bd-d12e-481a-b204-6f40e83c1189" providerId="AD" clId="Web-{B730AABC-9878-2488-51B2-430CA583A704}" dt="2025-12-14T01:27:26.200" v="38"/>
          <ac:spMkLst>
            <pc:docMk/>
            <pc:sldMk cId="2437690874" sldId="257"/>
            <ac:spMk id="28" creationId="{EC84EE41-863A-4DE9-9A51-4F014D681F70}"/>
          </ac:spMkLst>
        </pc:spChg>
        <pc:spChg chg="add">
          <ac:chgData name="Cristina-Viorica Muti (2429934)" userId="S::2429934@student.uwtsd.ac.uk::51d540bd-d12e-481a-b204-6f40e83c1189" providerId="AD" clId="Web-{B730AABC-9878-2488-51B2-430CA583A704}" dt="2025-12-14T01:27:26.200" v="38"/>
          <ac:spMkLst>
            <pc:docMk/>
            <pc:sldMk cId="2437690874" sldId="257"/>
            <ac:spMk id="31" creationId="{331A0679-1EDC-BF82-BD1C-10E12B06087B}"/>
          </ac:spMkLst>
        </pc:spChg>
        <pc:cxnChg chg="add del">
          <ac:chgData name="Cristina-Viorica Muti (2429934)" userId="S::2429934@student.uwtsd.ac.uk::51d540bd-d12e-481a-b204-6f40e83c1189" providerId="AD" clId="Web-{B730AABC-9878-2488-51B2-430CA583A704}" dt="2025-12-14T01:27:23.747" v="35"/>
          <ac:cxnSpMkLst>
            <pc:docMk/>
            <pc:sldMk cId="2437690874" sldId="257"/>
            <ac:cxnSpMk id="12" creationId="{23135360-3A7F-436F-B1EA-3628A78B57BD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3.747" v="35"/>
          <ac:cxnSpMkLst>
            <pc:docMk/>
            <pc:sldMk cId="2437690874" sldId="257"/>
            <ac:cxnSpMk id="14" creationId="{08990BBA-8A0B-4EF5-A122-0815DEC19410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3.747" v="35"/>
          <ac:cxnSpMkLst>
            <pc:docMk/>
            <pc:sldMk cId="2437690874" sldId="257"/>
            <ac:cxnSpMk id="16" creationId="{38045D80-B59B-4760-8DF9-AECD53044DA6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6.184" v="37"/>
          <ac:cxnSpMkLst>
            <pc:docMk/>
            <pc:sldMk cId="2437690874" sldId="257"/>
            <ac:cxnSpMk id="18" creationId="{6BD6645B-2963-49B8-BD20-68F13D7B528D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6.184" v="37"/>
          <ac:cxnSpMkLst>
            <pc:docMk/>
            <pc:sldMk cId="2437690874" sldId="257"/>
            <ac:cxnSpMk id="19" creationId="{108D74AC-B125-4E11-BA53-E9E383966DF8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6.184" v="37"/>
          <ac:cxnSpMkLst>
            <pc:docMk/>
            <pc:sldMk cId="2437690874" sldId="257"/>
            <ac:cxnSpMk id="20" creationId="{0AB1FF18-916C-43C4-8A6D-5878AEA3919B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6.184" v="37"/>
          <ac:cxnSpMkLst>
            <pc:docMk/>
            <pc:sldMk cId="2437690874" sldId="257"/>
            <ac:cxnSpMk id="21" creationId="{9DC76EBE-FB9D-4054-B5D8-19E3EAFE40B2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6.184" v="37"/>
          <ac:cxnSpMkLst>
            <pc:docMk/>
            <pc:sldMk cId="2437690874" sldId="257"/>
            <ac:cxnSpMk id="22" creationId="{3EABAF14-551B-4C82-8652-104248C66894}"/>
          </ac:cxnSpMkLst>
        </pc:cxnChg>
        <pc:cxnChg chg="add del">
          <ac:chgData name="Cristina-Viorica Muti (2429934)" userId="S::2429934@student.uwtsd.ac.uk::51d540bd-d12e-481a-b204-6f40e83c1189" providerId="AD" clId="Web-{B730AABC-9878-2488-51B2-430CA583A704}" dt="2025-12-14T01:27:26.184" v="37"/>
          <ac:cxnSpMkLst>
            <pc:docMk/>
            <pc:sldMk cId="2437690874" sldId="257"/>
            <ac:cxnSpMk id="23" creationId="{A2EFA84C-D756-4DC7-AA46-68D776F37FA4}"/>
          </ac:cxnSpMkLst>
        </pc:cxnChg>
        <pc:cxnChg chg="add">
          <ac:chgData name="Cristina-Viorica Muti (2429934)" userId="S::2429934@student.uwtsd.ac.uk::51d540bd-d12e-481a-b204-6f40e83c1189" providerId="AD" clId="Web-{B730AABC-9878-2488-51B2-430CA583A704}" dt="2025-12-14T01:27:26.200" v="38"/>
          <ac:cxnSpMkLst>
            <pc:docMk/>
            <pc:sldMk cId="2437690874" sldId="257"/>
            <ac:cxnSpMk id="29" creationId="{23135360-3A7F-436F-B1EA-3628A78B57BD}"/>
          </ac:cxnSpMkLst>
        </pc:cxnChg>
        <pc:cxnChg chg="add">
          <ac:chgData name="Cristina-Viorica Muti (2429934)" userId="S::2429934@student.uwtsd.ac.uk::51d540bd-d12e-481a-b204-6f40e83c1189" providerId="AD" clId="Web-{B730AABC-9878-2488-51B2-430CA583A704}" dt="2025-12-14T01:27:26.200" v="38"/>
          <ac:cxnSpMkLst>
            <pc:docMk/>
            <pc:sldMk cId="2437690874" sldId="257"/>
            <ac:cxnSpMk id="30" creationId="{08990BBA-8A0B-4EF5-A122-0815DEC19410}"/>
          </ac:cxnSpMkLst>
        </pc:cxnChg>
        <pc:cxnChg chg="add">
          <ac:chgData name="Cristina-Viorica Muti (2429934)" userId="S::2429934@student.uwtsd.ac.uk::51d540bd-d12e-481a-b204-6f40e83c1189" providerId="AD" clId="Web-{B730AABC-9878-2488-51B2-430CA583A704}" dt="2025-12-14T01:27:26.200" v="38"/>
          <ac:cxnSpMkLst>
            <pc:docMk/>
            <pc:sldMk cId="2437690874" sldId="257"/>
            <ac:cxnSpMk id="32" creationId="{38045D80-B59B-4760-8DF9-AECD53044DA6}"/>
          </ac:cxnSpMkLst>
        </pc:cxnChg>
      </pc:sldChg>
      <pc:sldChg chg="new">
        <pc:chgData name="Cristina-Viorica Muti (2429934)" userId="S::2429934@student.uwtsd.ac.uk::51d540bd-d12e-481a-b204-6f40e83c1189" providerId="AD" clId="Web-{B730AABC-9878-2488-51B2-430CA583A704}" dt="2025-12-14T01:25:10.735" v="27"/>
        <pc:sldMkLst>
          <pc:docMk/>
          <pc:sldMk cId="29966551" sldId="258"/>
        </pc:sldMkLst>
      </pc:sldChg>
      <pc:sldMasterChg chg="add del addSldLayout delSldLayout">
        <pc:chgData name="Cristina-Viorica Muti (2429934)" userId="S::2429934@student.uwtsd.ac.uk::51d540bd-d12e-481a-b204-6f40e83c1189" providerId="AD" clId="Web-{B730AABC-9878-2488-51B2-430CA583A704}" dt="2025-12-14T01:23:49.887" v="2"/>
        <pc:sldMasterMkLst>
          <pc:docMk/>
          <pc:sldMasterMk cId="2460954070" sldId="2147483660"/>
        </pc:sldMasterMkLst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ristina-Viorica Muti (2429934)" userId="S::2429934@student.uwtsd.ac.uk::51d540bd-d12e-481a-b204-6f40e83c1189" providerId="AD" clId="Web-{B730AABC-9878-2488-51B2-430CA583A704}" dt="2025-12-14T01:23:49.825" v="1"/>
        <pc:sldMasterMkLst>
          <pc:docMk/>
          <pc:sldMasterMk cId="1631876937" sldId="2147483734"/>
        </pc:sldMasterMkLst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256213525" sldId="2147483723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429624312" sldId="2147483724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957401486" sldId="2147483725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3706259245" sldId="2147483726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491148387" sldId="2147483727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341522227" sldId="2147483728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134601399" sldId="2147483729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2890649039" sldId="2147483730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705715893" sldId="2147483731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2136071003" sldId="2147483732"/>
          </pc:sldLayoutMkLst>
        </pc:sldLayoutChg>
        <pc:sldLayoutChg chg="add del">
          <pc:chgData name="Cristina-Viorica Muti (2429934)" userId="S::2429934@student.uwtsd.ac.uk::51d540bd-d12e-481a-b204-6f40e83c1189" providerId="AD" clId="Web-{B730AABC-9878-2488-51B2-430CA583A704}" dt="2025-12-14T01:23:49.825" v="1"/>
          <pc:sldLayoutMkLst>
            <pc:docMk/>
            <pc:sldMasterMk cId="1631876937" sldId="2147483734"/>
            <pc:sldLayoutMk cId="313280439" sldId="2147483733"/>
          </pc:sldLayoutMkLst>
        </pc:sldLayoutChg>
      </pc:sldMasterChg>
      <pc:sldMasterChg chg="add addSldLayout">
        <pc:chgData name="Cristina-Viorica Muti (2429934)" userId="S::2429934@student.uwtsd.ac.uk::51d540bd-d12e-481a-b204-6f40e83c1189" providerId="AD" clId="Web-{B730AABC-9878-2488-51B2-430CA583A704}" dt="2025-12-14T01:23:49.887" v="2"/>
        <pc:sldMasterMkLst>
          <pc:docMk/>
          <pc:sldMasterMk cId="2201493043" sldId="2147483747"/>
        </pc:sldMasterMkLst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114126059" sldId="2147483736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1828183087" sldId="2147483737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2236491376" sldId="2147483738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3494313419" sldId="2147483739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3926300250" sldId="2147483740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1362906046" sldId="2147483741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2303029816" sldId="2147483742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1367339718" sldId="2147483743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980756950" sldId="2147483744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378144319" sldId="2147483745"/>
          </pc:sldLayoutMkLst>
        </pc:sldLayoutChg>
        <pc:sldLayoutChg chg="add">
          <pc:chgData name="Cristina-Viorica Muti (2429934)" userId="S::2429934@student.uwtsd.ac.uk::51d540bd-d12e-481a-b204-6f40e83c1189" providerId="AD" clId="Web-{B730AABC-9878-2488-51B2-430CA583A704}" dt="2025-12-14T01:23:49.887" v="2"/>
          <pc:sldLayoutMkLst>
            <pc:docMk/>
            <pc:sldMasterMk cId="2201493043" sldId="2147483747"/>
            <pc:sldLayoutMk cId="2644705214" sldId="2147483746"/>
          </pc:sldLayoutMkLst>
        </pc:sldLayoutChg>
      </pc:sldMasterChg>
    </pc:docChg>
  </pc:docChgLst>
  <pc:docChgLst>
    <pc:chgData name="Cristina-Viorica Muti (2429934)" userId="S::2429934@student.uwtsd.ac.uk::51d540bd-d12e-481a-b204-6f40e83c1189" providerId="AD" clId="Web-{A4E45947-EEE1-0187-CE6D-5EFF4E72DBCD}"/>
    <pc:docChg chg="addSld delSld modSld">
      <pc:chgData name="Cristina-Viorica Muti (2429934)" userId="S::2429934@student.uwtsd.ac.uk::51d540bd-d12e-481a-b204-6f40e83c1189" providerId="AD" clId="Web-{A4E45947-EEE1-0187-CE6D-5EFF4E72DBCD}" dt="2025-12-14T11:59:06.848" v="1948"/>
      <pc:docMkLst>
        <pc:docMk/>
      </pc:docMkLst>
      <pc:sldChg chg="modSp del">
        <pc:chgData name="Cristina-Viorica Muti (2429934)" userId="S::2429934@student.uwtsd.ac.uk::51d540bd-d12e-481a-b204-6f40e83c1189" providerId="AD" clId="Web-{A4E45947-EEE1-0187-CE6D-5EFF4E72DBCD}" dt="2025-12-14T01:28:59.695" v="2"/>
        <pc:sldMkLst>
          <pc:docMk/>
          <pc:sldMk cId="2437690874" sldId="257"/>
        </pc:sldMkLst>
        <pc:spChg chg="mod">
          <ac:chgData name="Cristina-Viorica Muti (2429934)" userId="S::2429934@student.uwtsd.ac.uk::51d540bd-d12e-481a-b204-6f40e83c1189" providerId="AD" clId="Web-{A4E45947-EEE1-0187-CE6D-5EFF4E72DBCD}" dt="2025-12-14T01:28:41.960" v="1" actId="20577"/>
          <ac:spMkLst>
            <pc:docMk/>
            <pc:sldMk cId="2437690874" sldId="257"/>
            <ac:spMk id="2" creationId="{9E43BC6F-1141-D1D3-2CBE-67EA2E3B2968}"/>
          </ac:spMkLst>
        </pc:spChg>
      </pc:sldChg>
      <pc:sldChg chg="addSp delSp modSp mod setBg">
        <pc:chgData name="Cristina-Viorica Muti (2429934)" userId="S::2429934@student.uwtsd.ac.uk::51d540bd-d12e-481a-b204-6f40e83c1189" providerId="AD" clId="Web-{A4E45947-EEE1-0187-CE6D-5EFF4E72DBCD}" dt="2025-12-14T11:55:12.137" v="1929"/>
        <pc:sldMkLst>
          <pc:docMk/>
          <pc:sldMk cId="29966551" sldId="258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5:12.137" v="1929"/>
          <ac:spMkLst>
            <pc:docMk/>
            <pc:sldMk cId="29966551" sldId="258"/>
            <ac:spMk id="2" creationId="{25FBC1B8-5BD2-D9E8-37AC-E71C9305FCFC}"/>
          </ac:spMkLst>
        </pc:spChg>
        <pc:spChg chg="del mod">
          <ac:chgData name="Cristina-Viorica Muti (2429934)" userId="S::2429934@student.uwtsd.ac.uk::51d540bd-d12e-481a-b204-6f40e83c1189" providerId="AD" clId="Web-{A4E45947-EEE1-0187-CE6D-5EFF4E72DBCD}" dt="2025-12-14T11:55:12.137" v="1929"/>
          <ac:spMkLst>
            <pc:docMk/>
            <pc:sldMk cId="29966551" sldId="258"/>
            <ac:spMk id="3" creationId="{121A06E2-5E6E-342D-9662-4E79B034BD97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5:12.137" v="1929"/>
          <ac:spMkLst>
            <pc:docMk/>
            <pc:sldMk cId="29966551" sldId="258"/>
            <ac:spMk id="9" creationId="{612EE356-A629-4F1A-9BAD-E21B3B10D5C7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5:12.137" v="1929"/>
          <ac:spMkLst>
            <pc:docMk/>
            <pc:sldMk cId="29966551" sldId="258"/>
            <ac:spMk id="11" creationId="{28B7ED41-F3D7-4286-AD0B-B4A216D7E1E1}"/>
          </ac:spMkLst>
        </pc:spChg>
        <pc:graphicFrameChg chg="add">
          <ac:chgData name="Cristina-Viorica Muti (2429934)" userId="S::2429934@student.uwtsd.ac.uk::51d540bd-d12e-481a-b204-6f40e83c1189" providerId="AD" clId="Web-{A4E45947-EEE1-0187-CE6D-5EFF4E72DBCD}" dt="2025-12-14T11:55:12.137" v="1929"/>
          <ac:graphicFrameMkLst>
            <pc:docMk/>
            <pc:sldMk cId="29966551" sldId="258"/>
            <ac:graphicFrameMk id="5" creationId="{89D102BE-4AC9-350D-1A34-2DC607C709D4}"/>
          </ac:graphicFrameMkLst>
        </pc:graphicFrameChg>
        <pc:cxnChg chg="add">
          <ac:chgData name="Cristina-Viorica Muti (2429934)" userId="S::2429934@student.uwtsd.ac.uk::51d540bd-d12e-481a-b204-6f40e83c1189" providerId="AD" clId="Web-{A4E45947-EEE1-0187-CE6D-5EFF4E72DBCD}" dt="2025-12-14T11:55:12.137" v="1929"/>
          <ac:cxnSpMkLst>
            <pc:docMk/>
            <pc:sldMk cId="29966551" sldId="258"/>
            <ac:cxnSpMk id="13" creationId="{0317483B-E60B-4F41-9448-D757B9FCD21D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5:12.137" v="1929"/>
          <ac:cxnSpMkLst>
            <pc:docMk/>
            <pc:sldMk cId="29966551" sldId="258"/>
            <ac:cxnSpMk id="15" creationId="{2EB44B66-1945-4638-8E9A-4F49493D7F27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A4E45947-EEE1-0187-CE6D-5EFF4E72DBCD}" dt="2025-12-14T11:55:38.654" v="1931"/>
        <pc:sldMkLst>
          <pc:docMk/>
          <pc:sldMk cId="3496618308" sldId="259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5:38.654" v="1931"/>
          <ac:spMkLst>
            <pc:docMk/>
            <pc:sldMk cId="3496618308" sldId="259"/>
            <ac:spMk id="2" creationId="{30AA3BE0-9934-A079-3785-87AC51E5E784}"/>
          </ac:spMkLst>
        </pc:spChg>
        <pc:spChg chg="del mod">
          <ac:chgData name="Cristina-Viorica Muti (2429934)" userId="S::2429934@student.uwtsd.ac.uk::51d540bd-d12e-481a-b204-6f40e83c1189" providerId="AD" clId="Web-{A4E45947-EEE1-0187-CE6D-5EFF4E72DBCD}" dt="2025-12-14T11:55:38.654" v="1931"/>
          <ac:spMkLst>
            <pc:docMk/>
            <pc:sldMk cId="3496618308" sldId="259"/>
            <ac:spMk id="3" creationId="{82CBCA7E-56EB-AB7B-0328-64D485E1BFFE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5:38.654" v="1931"/>
          <ac:spMkLst>
            <pc:docMk/>
            <pc:sldMk cId="3496618308" sldId="259"/>
            <ac:spMk id="9" creationId="{92B0CFF1-78D7-4A83-A95E-71F9E3831622}"/>
          </ac:spMkLst>
        </pc:spChg>
        <pc:graphicFrameChg chg="add">
          <ac:chgData name="Cristina-Viorica Muti (2429934)" userId="S::2429934@student.uwtsd.ac.uk::51d540bd-d12e-481a-b204-6f40e83c1189" providerId="AD" clId="Web-{A4E45947-EEE1-0187-CE6D-5EFF4E72DBCD}" dt="2025-12-14T11:55:38.654" v="1931"/>
          <ac:graphicFrameMkLst>
            <pc:docMk/>
            <pc:sldMk cId="3496618308" sldId="259"/>
            <ac:graphicFrameMk id="5" creationId="{2396422F-7545-1223-42CB-192F62911A02}"/>
          </ac:graphicFrameMkLst>
        </pc:graphicFrameChg>
        <pc:cxnChg chg="add">
          <ac:chgData name="Cristina-Viorica Muti (2429934)" userId="S::2429934@student.uwtsd.ac.uk::51d540bd-d12e-481a-b204-6f40e83c1189" providerId="AD" clId="Web-{A4E45947-EEE1-0187-CE6D-5EFF4E72DBCD}" dt="2025-12-14T11:55:38.654" v="1931"/>
          <ac:cxnSpMkLst>
            <pc:docMk/>
            <pc:sldMk cId="3496618308" sldId="259"/>
            <ac:cxnSpMk id="11" creationId="{671B74E7-4838-4A57-A093-7ECD0A0CF3B9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5:38.654" v="1931"/>
          <ac:cxnSpMkLst>
            <pc:docMk/>
            <pc:sldMk cId="3496618308" sldId="259"/>
            <ac:cxnSpMk id="13" creationId="{164B30CE-C2B6-406B-921A-5A1BAAD877C2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A4E45947-EEE1-0187-CE6D-5EFF4E72DBCD}" dt="2025-12-14T11:56:55.876" v="1937"/>
        <pc:sldMkLst>
          <pc:docMk/>
          <pc:sldMk cId="1376894805" sldId="260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6:55.876" v="1937"/>
          <ac:spMkLst>
            <pc:docMk/>
            <pc:sldMk cId="1376894805" sldId="260"/>
            <ac:spMk id="2" creationId="{3CBB9CA5-A58C-7059-D405-2DC07721ABA6}"/>
          </ac:spMkLst>
        </pc:spChg>
        <pc:spChg chg="add del mod">
          <ac:chgData name="Cristina-Viorica Muti (2429934)" userId="S::2429934@student.uwtsd.ac.uk::51d540bd-d12e-481a-b204-6f40e83c1189" providerId="AD" clId="Web-{A4E45947-EEE1-0187-CE6D-5EFF4E72DBCD}" dt="2025-12-14T11:55:58.420" v="1934"/>
          <ac:spMkLst>
            <pc:docMk/>
            <pc:sldMk cId="1376894805" sldId="260"/>
            <ac:spMk id="3" creationId="{20E97BEE-5440-D04B-5CF0-48463FDCDE50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5:58.358" v="1933"/>
          <ac:spMkLst>
            <pc:docMk/>
            <pc:sldMk cId="1376894805" sldId="260"/>
            <ac:spMk id="9" creationId="{58012640-767A-4C13-A3AF-43ADE15EEBF8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5:58.358" v="1933"/>
          <ac:spMkLst>
            <pc:docMk/>
            <pc:sldMk cId="1376894805" sldId="260"/>
            <ac:spMk id="11" creationId="{92B0CFF1-78D7-4A83-A95E-71F9E3831622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5:58.358" v="1933"/>
          <ac:spMkLst>
            <pc:docMk/>
            <pc:sldMk cId="1376894805" sldId="260"/>
            <ac:spMk id="15" creationId="{EC84EE41-863A-4DE9-9A51-4F014D681F70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6:55.876" v="1937"/>
          <ac:spMkLst>
            <pc:docMk/>
            <pc:sldMk cId="1376894805" sldId="260"/>
            <ac:spMk id="21" creationId="{6E18D5F1-911E-4BCF-9AF0-F3A54D7C0F8D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6:55.876" v="1937"/>
          <ac:spMkLst>
            <pc:docMk/>
            <pc:sldMk cId="1376894805" sldId="260"/>
            <ac:spMk id="22" creationId="{EC84EE41-863A-4DE9-9A51-4F014D681F70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6:55.798" v="1936"/>
          <ac:spMkLst>
            <pc:docMk/>
            <pc:sldMk cId="1376894805" sldId="260"/>
            <ac:spMk id="31" creationId="{6E18D5F1-911E-4BCF-9AF0-F3A54D7C0F8D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6:55.798" v="1936"/>
          <ac:spMkLst>
            <pc:docMk/>
            <pc:sldMk cId="1376894805" sldId="260"/>
            <ac:spMk id="33" creationId="{EC84EE41-863A-4DE9-9A51-4F014D681F70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6:55.876" v="1937"/>
          <ac:spMkLst>
            <pc:docMk/>
            <pc:sldMk cId="1376894805" sldId="260"/>
            <ac:spMk id="41" creationId="{612EE356-A629-4F1A-9BAD-E21B3B10D5C7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6:55.876" v="1937"/>
          <ac:spMkLst>
            <pc:docMk/>
            <pc:sldMk cId="1376894805" sldId="260"/>
            <ac:spMk id="42" creationId="{28B7ED41-F3D7-4286-AD0B-B4A216D7E1E1}"/>
          </ac:spMkLst>
        </pc:spChg>
        <pc:graphicFrameChg chg="add del">
          <ac:chgData name="Cristina-Viorica Muti (2429934)" userId="S::2429934@student.uwtsd.ac.uk::51d540bd-d12e-481a-b204-6f40e83c1189" providerId="AD" clId="Web-{A4E45947-EEE1-0187-CE6D-5EFF4E72DBCD}" dt="2025-12-14T11:55:58.358" v="1933"/>
          <ac:graphicFrameMkLst>
            <pc:docMk/>
            <pc:sldMk cId="1376894805" sldId="260"/>
            <ac:graphicFrameMk id="5" creationId="{015FD87F-1A47-50E2-9095-0C15F183C667}"/>
          </ac:graphicFrameMkLst>
        </pc:graphicFrameChg>
        <pc:graphicFrameChg chg="add mod modGraphic">
          <ac:chgData name="Cristina-Viorica Muti (2429934)" userId="S::2429934@student.uwtsd.ac.uk::51d540bd-d12e-481a-b204-6f40e83c1189" providerId="AD" clId="Web-{A4E45947-EEE1-0187-CE6D-5EFF4E72DBCD}" dt="2025-12-14T11:56:55.876" v="1937"/>
          <ac:graphicFrameMkLst>
            <pc:docMk/>
            <pc:sldMk cId="1376894805" sldId="260"/>
            <ac:graphicFrameMk id="26" creationId="{6E2E2FE4-89D9-6001-C5A2-37ED55024F8D}"/>
          </ac:graphicFrameMkLst>
        </pc:graphicFrameChg>
        <pc:cxnChg chg="add del">
          <ac:chgData name="Cristina-Viorica Muti (2429934)" userId="S::2429934@student.uwtsd.ac.uk::51d540bd-d12e-481a-b204-6f40e83c1189" providerId="AD" clId="Web-{A4E45947-EEE1-0187-CE6D-5EFF4E72DBCD}" dt="2025-12-14T11:55:58.358" v="1933"/>
          <ac:cxnSpMkLst>
            <pc:docMk/>
            <pc:sldMk cId="1376894805" sldId="260"/>
            <ac:cxnSpMk id="13" creationId="{5BC9744A-EAF1-4DC8-86F4-3993C444EAD1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5:58.358" v="1933"/>
          <ac:cxnSpMkLst>
            <pc:docMk/>
            <pc:sldMk cId="1376894805" sldId="260"/>
            <ac:cxnSpMk id="17" creationId="{08990BBA-8A0B-4EF5-A122-0815DEC19410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5:58.358" v="1933"/>
          <ac:cxnSpMkLst>
            <pc:docMk/>
            <pc:sldMk cId="1376894805" sldId="260"/>
            <ac:cxnSpMk id="19" creationId="{AC57D579-010A-437B-A09E-8BFEB2F5A70D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6:55.876" v="1937"/>
          <ac:cxnSpMkLst>
            <pc:docMk/>
            <pc:sldMk cId="1376894805" sldId="260"/>
            <ac:cxnSpMk id="23" creationId="{00850E05-3320-4817-99CE-D56547FCA8C2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6:55.876" v="1937"/>
          <ac:cxnSpMkLst>
            <pc:docMk/>
            <pc:sldMk cId="1376894805" sldId="260"/>
            <ac:cxnSpMk id="24" creationId="{08990BBA-8A0B-4EF5-A122-0815DEC19410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6:55.876" v="1937"/>
          <ac:cxnSpMkLst>
            <pc:docMk/>
            <pc:sldMk cId="1376894805" sldId="260"/>
            <ac:cxnSpMk id="25" creationId="{4DA9946C-C93A-4350-AC54-937723F6B666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6:55.798" v="1936"/>
          <ac:cxnSpMkLst>
            <pc:docMk/>
            <pc:sldMk cId="1376894805" sldId="260"/>
            <ac:cxnSpMk id="35" creationId="{00850E05-3320-4817-99CE-D56547FCA8C2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6:55.798" v="1936"/>
          <ac:cxnSpMkLst>
            <pc:docMk/>
            <pc:sldMk cId="1376894805" sldId="260"/>
            <ac:cxnSpMk id="37" creationId="{08990BBA-8A0B-4EF5-A122-0815DEC19410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6:55.876" v="1937"/>
          <ac:cxnSpMkLst>
            <pc:docMk/>
            <pc:sldMk cId="1376894805" sldId="260"/>
            <ac:cxnSpMk id="43" creationId="{0317483B-E60B-4F41-9448-D757B9FCD21D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A4E45947-EEE1-0187-CE6D-5EFF4E72DBCD}" dt="2025-12-14T11:57:30.111" v="1942"/>
        <pc:sldMkLst>
          <pc:docMk/>
          <pc:sldMk cId="2775645007" sldId="261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7:26.658" v="1939"/>
          <ac:spMkLst>
            <pc:docMk/>
            <pc:sldMk cId="2775645007" sldId="261"/>
            <ac:spMk id="2" creationId="{79001761-2ED3-9997-6B01-34B43D1AEA10}"/>
          </ac:spMkLst>
        </pc:spChg>
        <pc:spChg chg="add del mod">
          <ac:chgData name="Cristina-Viorica Muti (2429934)" userId="S::2429934@student.uwtsd.ac.uk::51d540bd-d12e-481a-b204-6f40e83c1189" providerId="AD" clId="Web-{A4E45947-EEE1-0187-CE6D-5EFF4E72DBCD}" dt="2025-12-14T11:57:30.111" v="1942"/>
          <ac:spMkLst>
            <pc:docMk/>
            <pc:sldMk cId="2775645007" sldId="261"/>
            <ac:spMk id="3" creationId="{29E61FB0-8489-0C66-B25E-5A072CB04337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7:26.658" v="1939"/>
          <ac:spMkLst>
            <pc:docMk/>
            <pc:sldMk cId="2775645007" sldId="261"/>
            <ac:spMk id="9" creationId="{728CACC5-D86B-49F3-9C70-374B1C9717BD}"/>
          </ac:spMkLst>
        </pc:spChg>
        <pc:graphicFrameChg chg="add del">
          <ac:chgData name="Cristina-Viorica Muti (2429934)" userId="S::2429934@student.uwtsd.ac.uk::51d540bd-d12e-481a-b204-6f40e83c1189" providerId="AD" clId="Web-{A4E45947-EEE1-0187-CE6D-5EFF4E72DBCD}" dt="2025-12-14T11:57:26.658" v="1939"/>
          <ac:graphicFrameMkLst>
            <pc:docMk/>
            <pc:sldMk cId="2775645007" sldId="261"/>
            <ac:graphicFrameMk id="5" creationId="{A104D183-DA13-807B-54BD-0BFB6EFB9F6C}"/>
          </ac:graphicFrameMkLst>
        </pc:graphicFrameChg>
        <pc:graphicFrameChg chg="add del">
          <ac:chgData name="Cristina-Viorica Muti (2429934)" userId="S::2429934@student.uwtsd.ac.uk::51d540bd-d12e-481a-b204-6f40e83c1189" providerId="AD" clId="Web-{A4E45947-EEE1-0187-CE6D-5EFF4E72DBCD}" dt="2025-12-14T11:57:30.080" v="1941"/>
          <ac:graphicFrameMkLst>
            <pc:docMk/>
            <pc:sldMk cId="2775645007" sldId="261"/>
            <ac:graphicFrameMk id="17" creationId="{9C991E3C-9FE0-0F4D-F2F9-E5E2C58769A8}"/>
          </ac:graphicFrameMkLst>
        </pc:graphicFrameChg>
        <pc:graphicFrameChg chg="add">
          <ac:chgData name="Cristina-Viorica Muti (2429934)" userId="S::2429934@student.uwtsd.ac.uk::51d540bd-d12e-481a-b204-6f40e83c1189" providerId="AD" clId="Web-{A4E45947-EEE1-0187-CE6D-5EFF4E72DBCD}" dt="2025-12-14T11:57:30.111" v="1942"/>
          <ac:graphicFrameMkLst>
            <pc:docMk/>
            <pc:sldMk cId="2775645007" sldId="261"/>
            <ac:graphicFrameMk id="19" creationId="{811087C5-A156-B32E-E8DE-E3EF0AB9946D}"/>
          </ac:graphicFrameMkLst>
        </pc:graphicFrameChg>
        <pc:cxnChg chg="add del">
          <ac:chgData name="Cristina-Viorica Muti (2429934)" userId="S::2429934@student.uwtsd.ac.uk::51d540bd-d12e-481a-b204-6f40e83c1189" providerId="AD" clId="Web-{A4E45947-EEE1-0187-CE6D-5EFF4E72DBCD}" dt="2025-12-14T11:57:26.658" v="1939"/>
          <ac:cxnSpMkLst>
            <pc:docMk/>
            <pc:sldMk cId="2775645007" sldId="261"/>
            <ac:cxnSpMk id="11" creationId="{ABFB8799-63B8-4407-9098-F9346BDCDF45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7:26.658" v="1939"/>
          <ac:cxnSpMkLst>
            <pc:docMk/>
            <pc:sldMk cId="2775645007" sldId="261"/>
            <ac:cxnSpMk id="13" creationId="{08990BBA-8A0B-4EF5-A122-0815DEC19410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7:26.658" v="1939"/>
          <ac:cxnSpMkLst>
            <pc:docMk/>
            <pc:sldMk cId="2775645007" sldId="261"/>
            <ac:cxnSpMk id="15" creationId="{DBBBC5F1-8CFF-46BA-BD62-FC5AA477AAFB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A4E45947-EEE1-0187-CE6D-5EFF4E72DBCD}" dt="2025-12-14T11:59:06.848" v="1948"/>
        <pc:sldMkLst>
          <pc:docMk/>
          <pc:sldMk cId="2519301807" sldId="262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9:06.801" v="1947"/>
          <ac:spMkLst>
            <pc:docMk/>
            <pc:sldMk cId="2519301807" sldId="262"/>
            <ac:spMk id="2" creationId="{A7AEC2D2-4947-A92E-D3E1-877CEFECE9B7}"/>
          </ac:spMkLst>
        </pc:spChg>
        <pc:spChg chg="add del mod">
          <ac:chgData name="Cristina-Viorica Muti (2429934)" userId="S::2429934@student.uwtsd.ac.uk::51d540bd-d12e-481a-b204-6f40e83c1189" providerId="AD" clId="Web-{A4E45947-EEE1-0187-CE6D-5EFF4E72DBCD}" dt="2025-12-14T11:59:06.848" v="1948"/>
          <ac:spMkLst>
            <pc:docMk/>
            <pc:sldMk cId="2519301807" sldId="262"/>
            <ac:spMk id="3" creationId="{77900F4F-7959-053E-B219-1DD22577686E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9:06.801" v="1947"/>
          <ac:spMkLst>
            <pc:docMk/>
            <pc:sldMk cId="2519301807" sldId="262"/>
            <ac:spMk id="9" creationId="{92B0CFF1-78D7-4A83-A95E-71F9E3831622}"/>
          </ac:spMkLst>
        </pc:spChg>
        <pc:graphicFrameChg chg="add del">
          <ac:chgData name="Cristina-Viorica Muti (2429934)" userId="S::2429934@student.uwtsd.ac.uk::51d540bd-d12e-481a-b204-6f40e83c1189" providerId="AD" clId="Web-{A4E45947-EEE1-0187-CE6D-5EFF4E72DBCD}" dt="2025-12-14T11:59:06.801" v="1947"/>
          <ac:graphicFrameMkLst>
            <pc:docMk/>
            <pc:sldMk cId="2519301807" sldId="262"/>
            <ac:graphicFrameMk id="5" creationId="{6CF6DA40-ED91-A778-4613-B1FD70666667}"/>
          </ac:graphicFrameMkLst>
        </pc:graphicFrameChg>
        <pc:graphicFrameChg chg="add">
          <ac:chgData name="Cristina-Viorica Muti (2429934)" userId="S::2429934@student.uwtsd.ac.uk::51d540bd-d12e-481a-b204-6f40e83c1189" providerId="AD" clId="Web-{A4E45947-EEE1-0187-CE6D-5EFF4E72DBCD}" dt="2025-12-14T11:59:06.848" v="1948"/>
          <ac:graphicFrameMkLst>
            <pc:docMk/>
            <pc:sldMk cId="2519301807" sldId="262"/>
            <ac:graphicFrameMk id="15" creationId="{F62FA226-4416-8093-580C-51CB3017DEC7}"/>
          </ac:graphicFrameMkLst>
        </pc:graphicFrameChg>
        <pc:cxnChg chg="add del">
          <ac:chgData name="Cristina-Viorica Muti (2429934)" userId="S::2429934@student.uwtsd.ac.uk::51d540bd-d12e-481a-b204-6f40e83c1189" providerId="AD" clId="Web-{A4E45947-EEE1-0187-CE6D-5EFF4E72DBCD}" dt="2025-12-14T11:59:06.801" v="1947"/>
          <ac:cxnSpMkLst>
            <pc:docMk/>
            <pc:sldMk cId="2519301807" sldId="262"/>
            <ac:cxnSpMk id="11" creationId="{671B74E7-4838-4A57-A093-7ECD0A0CF3B9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9:06.801" v="1947"/>
          <ac:cxnSpMkLst>
            <pc:docMk/>
            <pc:sldMk cId="2519301807" sldId="262"/>
            <ac:cxnSpMk id="13" creationId="{164B30CE-C2B6-406B-921A-5A1BAAD877C2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A4E45947-EEE1-0187-CE6D-5EFF4E72DBCD}" dt="2025-12-14T11:58:40.223" v="1945"/>
        <pc:sldMkLst>
          <pc:docMk/>
          <pc:sldMk cId="149738513" sldId="263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8:40.223" v="1945"/>
          <ac:spMkLst>
            <pc:docMk/>
            <pc:sldMk cId="149738513" sldId="263"/>
            <ac:spMk id="2" creationId="{9B51C340-6DEC-04CC-AD9A-93E2722C452F}"/>
          </ac:spMkLst>
        </pc:spChg>
        <pc:spChg chg="add del mod">
          <ac:chgData name="Cristina-Viorica Muti (2429934)" userId="S::2429934@student.uwtsd.ac.uk::51d540bd-d12e-481a-b204-6f40e83c1189" providerId="AD" clId="Web-{A4E45947-EEE1-0187-CE6D-5EFF4E72DBCD}" dt="2025-12-14T11:58:40.223" v="1945"/>
          <ac:spMkLst>
            <pc:docMk/>
            <pc:sldMk cId="149738513" sldId="263"/>
            <ac:spMk id="3" creationId="{29AAF601-7042-8EA5-9D2B-5A2ABA163494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8:40.191" v="1944"/>
          <ac:spMkLst>
            <pc:docMk/>
            <pc:sldMk cId="149738513" sldId="263"/>
            <ac:spMk id="9" creationId="{6E18D5F1-911E-4BCF-9AF0-F3A54D7C0F8D}"/>
          </ac:spMkLst>
        </pc:spChg>
        <pc:spChg chg="add del">
          <ac:chgData name="Cristina-Viorica Muti (2429934)" userId="S::2429934@student.uwtsd.ac.uk::51d540bd-d12e-481a-b204-6f40e83c1189" providerId="AD" clId="Web-{A4E45947-EEE1-0187-CE6D-5EFF4E72DBCD}" dt="2025-12-14T11:58:40.191" v="1944"/>
          <ac:spMkLst>
            <pc:docMk/>
            <pc:sldMk cId="149738513" sldId="263"/>
            <ac:spMk id="11" creationId="{EC84EE41-863A-4DE9-9A51-4F014D681F70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8:40.223" v="1945"/>
          <ac:spMkLst>
            <pc:docMk/>
            <pc:sldMk cId="149738513" sldId="263"/>
            <ac:spMk id="19" creationId="{612EE356-A629-4F1A-9BAD-E21B3B10D5C7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8:40.223" v="1945"/>
          <ac:spMkLst>
            <pc:docMk/>
            <pc:sldMk cId="149738513" sldId="263"/>
            <ac:spMk id="20" creationId="{28B7ED41-F3D7-4286-AD0B-B4A216D7E1E1}"/>
          </ac:spMkLst>
        </pc:spChg>
        <pc:graphicFrameChg chg="add del">
          <ac:chgData name="Cristina-Viorica Muti (2429934)" userId="S::2429934@student.uwtsd.ac.uk::51d540bd-d12e-481a-b204-6f40e83c1189" providerId="AD" clId="Web-{A4E45947-EEE1-0187-CE6D-5EFF4E72DBCD}" dt="2025-12-14T11:58:40.191" v="1944"/>
          <ac:graphicFrameMkLst>
            <pc:docMk/>
            <pc:sldMk cId="149738513" sldId="263"/>
            <ac:graphicFrameMk id="5" creationId="{1A79059F-4D91-003A-B3B6-4E4CEC2DEC2B}"/>
          </ac:graphicFrameMkLst>
        </pc:graphicFrameChg>
        <pc:graphicFrameChg chg="add">
          <ac:chgData name="Cristina-Viorica Muti (2429934)" userId="S::2429934@student.uwtsd.ac.uk::51d540bd-d12e-481a-b204-6f40e83c1189" providerId="AD" clId="Web-{A4E45947-EEE1-0187-CE6D-5EFF4E72DBCD}" dt="2025-12-14T11:58:40.223" v="1945"/>
          <ac:graphicFrameMkLst>
            <pc:docMk/>
            <pc:sldMk cId="149738513" sldId="263"/>
            <ac:graphicFrameMk id="23" creationId="{D2050549-FF2A-CDD3-6BB0-9CF766E79EDB}"/>
          </ac:graphicFrameMkLst>
        </pc:graphicFrameChg>
        <pc:cxnChg chg="add del">
          <ac:chgData name="Cristina-Viorica Muti (2429934)" userId="S::2429934@student.uwtsd.ac.uk::51d540bd-d12e-481a-b204-6f40e83c1189" providerId="AD" clId="Web-{A4E45947-EEE1-0187-CE6D-5EFF4E72DBCD}" dt="2025-12-14T11:58:40.191" v="1944"/>
          <ac:cxnSpMkLst>
            <pc:docMk/>
            <pc:sldMk cId="149738513" sldId="263"/>
            <ac:cxnSpMk id="13" creationId="{00850E05-3320-4817-99CE-D56547FCA8C2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8:40.191" v="1944"/>
          <ac:cxnSpMkLst>
            <pc:docMk/>
            <pc:sldMk cId="149738513" sldId="263"/>
            <ac:cxnSpMk id="15" creationId="{08990BBA-8A0B-4EF5-A122-0815DEC19410}"/>
          </ac:cxnSpMkLst>
        </pc:cxnChg>
        <pc:cxnChg chg="add del">
          <ac:chgData name="Cristina-Viorica Muti (2429934)" userId="S::2429934@student.uwtsd.ac.uk::51d540bd-d12e-481a-b204-6f40e83c1189" providerId="AD" clId="Web-{A4E45947-EEE1-0187-CE6D-5EFF4E72DBCD}" dt="2025-12-14T11:58:40.191" v="1944"/>
          <ac:cxnSpMkLst>
            <pc:docMk/>
            <pc:sldMk cId="149738513" sldId="263"/>
            <ac:cxnSpMk id="17" creationId="{4DA9946C-C93A-4350-AC54-937723F6B666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8:40.223" v="1945"/>
          <ac:cxnSpMkLst>
            <pc:docMk/>
            <pc:sldMk cId="149738513" sldId="263"/>
            <ac:cxnSpMk id="21" creationId="{0317483B-E60B-4F41-9448-D757B9FCD21D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8:40.223" v="1945"/>
          <ac:cxnSpMkLst>
            <pc:docMk/>
            <pc:sldMk cId="149738513" sldId="263"/>
            <ac:cxnSpMk id="22" creationId="{2EB44B66-1945-4638-8E9A-4F49493D7F27}"/>
          </ac:cxnSpMkLst>
        </pc:cxnChg>
      </pc:sldChg>
      <pc:sldChg chg="addSp delSp modSp new mod setBg">
        <pc:chgData name="Cristina-Viorica Muti (2429934)" userId="S::2429934@student.uwtsd.ac.uk::51d540bd-d12e-481a-b204-6f40e83c1189" providerId="AD" clId="Web-{A4E45947-EEE1-0187-CE6D-5EFF4E72DBCD}" dt="2025-12-14T11:55:26.997" v="1930"/>
        <pc:sldMkLst>
          <pc:docMk/>
          <pc:sldMk cId="1505581936" sldId="264"/>
        </pc:sldMkLst>
        <pc:spChg chg="mod">
          <ac:chgData name="Cristina-Viorica Muti (2429934)" userId="S::2429934@student.uwtsd.ac.uk::51d540bd-d12e-481a-b204-6f40e83c1189" providerId="AD" clId="Web-{A4E45947-EEE1-0187-CE6D-5EFF4E72DBCD}" dt="2025-12-14T11:55:26.997" v="1930"/>
          <ac:spMkLst>
            <pc:docMk/>
            <pc:sldMk cId="1505581936" sldId="264"/>
            <ac:spMk id="2" creationId="{87DF7D47-E3EA-180A-E28D-51D19382B370}"/>
          </ac:spMkLst>
        </pc:spChg>
        <pc:spChg chg="del mod">
          <ac:chgData name="Cristina-Viorica Muti (2429934)" userId="S::2429934@student.uwtsd.ac.uk::51d540bd-d12e-481a-b204-6f40e83c1189" providerId="AD" clId="Web-{A4E45947-EEE1-0187-CE6D-5EFF4E72DBCD}" dt="2025-12-14T11:55:26.997" v="1930"/>
          <ac:spMkLst>
            <pc:docMk/>
            <pc:sldMk cId="1505581936" sldId="264"/>
            <ac:spMk id="3" creationId="{3F05FC82-568B-62F1-ADCE-8A2324CDDB27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5:26.997" v="1930"/>
          <ac:spMkLst>
            <pc:docMk/>
            <pc:sldMk cId="1505581936" sldId="264"/>
            <ac:spMk id="9" creationId="{6E18D5F1-911E-4BCF-9AF0-F3A54D7C0F8D}"/>
          </ac:spMkLst>
        </pc:spChg>
        <pc:spChg chg="add">
          <ac:chgData name="Cristina-Viorica Muti (2429934)" userId="S::2429934@student.uwtsd.ac.uk::51d540bd-d12e-481a-b204-6f40e83c1189" providerId="AD" clId="Web-{A4E45947-EEE1-0187-CE6D-5EFF4E72DBCD}" dt="2025-12-14T11:55:26.997" v="1930"/>
          <ac:spMkLst>
            <pc:docMk/>
            <pc:sldMk cId="1505581936" sldId="264"/>
            <ac:spMk id="11" creationId="{EC84EE41-863A-4DE9-9A51-4F014D681F70}"/>
          </ac:spMkLst>
        </pc:spChg>
        <pc:graphicFrameChg chg="add">
          <ac:chgData name="Cristina-Viorica Muti (2429934)" userId="S::2429934@student.uwtsd.ac.uk::51d540bd-d12e-481a-b204-6f40e83c1189" providerId="AD" clId="Web-{A4E45947-EEE1-0187-CE6D-5EFF4E72DBCD}" dt="2025-12-14T11:55:26.997" v="1930"/>
          <ac:graphicFrameMkLst>
            <pc:docMk/>
            <pc:sldMk cId="1505581936" sldId="264"/>
            <ac:graphicFrameMk id="5" creationId="{9B725FA7-9349-8A23-E330-919A06F56F43}"/>
          </ac:graphicFrameMkLst>
        </pc:graphicFrameChg>
        <pc:cxnChg chg="add">
          <ac:chgData name="Cristina-Viorica Muti (2429934)" userId="S::2429934@student.uwtsd.ac.uk::51d540bd-d12e-481a-b204-6f40e83c1189" providerId="AD" clId="Web-{A4E45947-EEE1-0187-CE6D-5EFF4E72DBCD}" dt="2025-12-14T11:55:26.997" v="1930"/>
          <ac:cxnSpMkLst>
            <pc:docMk/>
            <pc:sldMk cId="1505581936" sldId="264"/>
            <ac:cxnSpMk id="13" creationId="{00850E05-3320-4817-99CE-D56547FCA8C2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5:26.997" v="1930"/>
          <ac:cxnSpMkLst>
            <pc:docMk/>
            <pc:sldMk cId="1505581936" sldId="264"/>
            <ac:cxnSpMk id="15" creationId="{08990BBA-8A0B-4EF5-A122-0815DEC19410}"/>
          </ac:cxnSpMkLst>
        </pc:cxnChg>
        <pc:cxnChg chg="add">
          <ac:chgData name="Cristina-Viorica Muti (2429934)" userId="S::2429934@student.uwtsd.ac.uk::51d540bd-d12e-481a-b204-6f40e83c1189" providerId="AD" clId="Web-{A4E45947-EEE1-0187-CE6D-5EFF4E72DBCD}" dt="2025-12-14T11:55:26.997" v="1930"/>
          <ac:cxnSpMkLst>
            <pc:docMk/>
            <pc:sldMk cId="1505581936" sldId="264"/>
            <ac:cxnSpMk id="17" creationId="{4DA9946C-C93A-4350-AC54-937723F6B666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19AF93-5046-4D9B-9DF0-5125FA3A4E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2BEF8B8-4828-4219-9EC0-4087844F1BC5}">
      <dgm:prSet/>
      <dgm:spPr/>
      <dgm:t>
        <a:bodyPr/>
        <a:lstStyle/>
        <a:p>
          <a:r>
            <a:rPr lang="en-GB"/>
            <a:t>Module Name: Enterprise and Entrepreneurship </a:t>
          </a:r>
          <a:endParaRPr lang="en-US"/>
        </a:p>
      </dgm:t>
    </dgm:pt>
    <dgm:pt modelId="{99DF60E3-10F6-47C4-93EA-1D34077A3C21}" type="parTrans" cxnId="{9ACFDA45-E1AF-4571-97B9-0A9EDA0E1E65}">
      <dgm:prSet/>
      <dgm:spPr/>
      <dgm:t>
        <a:bodyPr/>
        <a:lstStyle/>
        <a:p>
          <a:endParaRPr lang="en-US"/>
        </a:p>
      </dgm:t>
    </dgm:pt>
    <dgm:pt modelId="{1CB97FE9-E6C1-471D-A6D6-C16F90D77352}" type="sibTrans" cxnId="{9ACFDA45-E1AF-4571-97B9-0A9EDA0E1E65}">
      <dgm:prSet/>
      <dgm:spPr/>
      <dgm:t>
        <a:bodyPr/>
        <a:lstStyle/>
        <a:p>
          <a:endParaRPr lang="en-US"/>
        </a:p>
      </dgm:t>
    </dgm:pt>
    <dgm:pt modelId="{9AD39AF6-6D15-4521-B47B-1C1E0FC21534}">
      <dgm:prSet/>
      <dgm:spPr/>
      <dgm:t>
        <a:bodyPr/>
        <a:lstStyle/>
        <a:p>
          <a:r>
            <a:rPr lang="en-GB"/>
            <a:t>Module code: LCLM4006_LON</a:t>
          </a:r>
          <a:endParaRPr lang="en-US"/>
        </a:p>
      </dgm:t>
    </dgm:pt>
    <dgm:pt modelId="{71A8F2FB-825C-4ABE-A1F6-7B0F22DE8D71}" type="parTrans" cxnId="{4D5AC1B7-EC22-4676-ABBF-EFBBCA3CEB42}">
      <dgm:prSet/>
      <dgm:spPr/>
      <dgm:t>
        <a:bodyPr/>
        <a:lstStyle/>
        <a:p>
          <a:endParaRPr lang="en-US"/>
        </a:p>
      </dgm:t>
    </dgm:pt>
    <dgm:pt modelId="{498A00B2-4B2C-4F16-A50F-F3CD29AC929D}" type="sibTrans" cxnId="{4D5AC1B7-EC22-4676-ABBF-EFBBCA3CEB42}">
      <dgm:prSet/>
      <dgm:spPr/>
      <dgm:t>
        <a:bodyPr/>
        <a:lstStyle/>
        <a:p>
          <a:endParaRPr lang="en-US"/>
        </a:p>
      </dgm:t>
    </dgm:pt>
    <dgm:pt modelId="{5C3B4CD8-7E65-4EC3-8DAC-706EA30BF457}">
      <dgm:prSet/>
      <dgm:spPr/>
      <dgm:t>
        <a:bodyPr/>
        <a:lstStyle/>
        <a:p>
          <a:r>
            <a:rPr lang="en-GB"/>
            <a:t>Lecturer: Andry Rakotovololona</a:t>
          </a:r>
          <a:endParaRPr lang="en-US"/>
        </a:p>
      </dgm:t>
    </dgm:pt>
    <dgm:pt modelId="{AD54426B-1E69-4680-8219-D8226D63AB42}" type="parTrans" cxnId="{4FE18606-6219-4FF6-9924-F0399CC88CDD}">
      <dgm:prSet/>
      <dgm:spPr/>
      <dgm:t>
        <a:bodyPr/>
        <a:lstStyle/>
        <a:p>
          <a:endParaRPr lang="en-US"/>
        </a:p>
      </dgm:t>
    </dgm:pt>
    <dgm:pt modelId="{BFD65340-5FF3-4173-B2F1-34D157822DF9}" type="sibTrans" cxnId="{4FE18606-6219-4FF6-9924-F0399CC88CDD}">
      <dgm:prSet/>
      <dgm:spPr/>
      <dgm:t>
        <a:bodyPr/>
        <a:lstStyle/>
        <a:p>
          <a:endParaRPr lang="en-US"/>
        </a:p>
      </dgm:t>
    </dgm:pt>
    <dgm:pt modelId="{E266FBE3-CD2F-4C06-B206-440E3BF5E374}">
      <dgm:prSet/>
      <dgm:spPr/>
      <dgm:t>
        <a:bodyPr/>
        <a:lstStyle/>
        <a:p>
          <a:r>
            <a:rPr lang="en-GB"/>
            <a:t>Assignment Title: Individual presentation </a:t>
          </a:r>
          <a:endParaRPr lang="en-US"/>
        </a:p>
      </dgm:t>
    </dgm:pt>
    <dgm:pt modelId="{2A64FACE-F123-4238-A44B-FFA34FCBCBF4}" type="parTrans" cxnId="{4E853AEE-8B9C-4947-AEC4-C31971AB9D39}">
      <dgm:prSet/>
      <dgm:spPr/>
      <dgm:t>
        <a:bodyPr/>
        <a:lstStyle/>
        <a:p>
          <a:endParaRPr lang="en-US"/>
        </a:p>
      </dgm:t>
    </dgm:pt>
    <dgm:pt modelId="{EB24474D-677D-4DAF-A7DA-8BBEDB2727A1}" type="sibTrans" cxnId="{4E853AEE-8B9C-4947-AEC4-C31971AB9D39}">
      <dgm:prSet/>
      <dgm:spPr/>
      <dgm:t>
        <a:bodyPr/>
        <a:lstStyle/>
        <a:p>
          <a:endParaRPr lang="en-US"/>
        </a:p>
      </dgm:t>
    </dgm:pt>
    <dgm:pt modelId="{9AE7DF88-11B4-4DD6-A2B5-98FF6537FFED}" type="pres">
      <dgm:prSet presAssocID="{4919AF93-5046-4D9B-9DF0-5125FA3A4EF2}" presName="root" presStyleCnt="0">
        <dgm:presLayoutVars>
          <dgm:dir/>
          <dgm:resizeHandles val="exact"/>
        </dgm:presLayoutVars>
      </dgm:prSet>
      <dgm:spPr/>
    </dgm:pt>
    <dgm:pt modelId="{8CFB305B-05AE-451F-9F12-4463F8CE476C}" type="pres">
      <dgm:prSet presAssocID="{62BEF8B8-4828-4219-9EC0-4087844F1BC5}" presName="compNode" presStyleCnt="0"/>
      <dgm:spPr/>
    </dgm:pt>
    <dgm:pt modelId="{6FFCB9C6-B904-4303-B7E4-7EB0151CC721}" type="pres">
      <dgm:prSet presAssocID="{62BEF8B8-4828-4219-9EC0-4087844F1BC5}" presName="bgRect" presStyleLbl="bgShp" presStyleIdx="0" presStyleCnt="4"/>
      <dgm:spPr/>
    </dgm:pt>
    <dgm:pt modelId="{6FB510AF-7464-4078-90E4-DDBFD8A03505}" type="pres">
      <dgm:prSet presAssocID="{62BEF8B8-4828-4219-9EC0-4087844F1B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B4925B8-106B-4B09-8BF1-87F5EDE1428E}" type="pres">
      <dgm:prSet presAssocID="{62BEF8B8-4828-4219-9EC0-4087844F1BC5}" presName="spaceRect" presStyleCnt="0"/>
      <dgm:spPr/>
    </dgm:pt>
    <dgm:pt modelId="{6C2B5410-1FDC-449A-8B8E-18D129CB7547}" type="pres">
      <dgm:prSet presAssocID="{62BEF8B8-4828-4219-9EC0-4087844F1BC5}" presName="parTx" presStyleLbl="revTx" presStyleIdx="0" presStyleCnt="4">
        <dgm:presLayoutVars>
          <dgm:chMax val="0"/>
          <dgm:chPref val="0"/>
        </dgm:presLayoutVars>
      </dgm:prSet>
      <dgm:spPr/>
    </dgm:pt>
    <dgm:pt modelId="{9227F84D-8A42-45D9-8DF9-BBD276FDE4F4}" type="pres">
      <dgm:prSet presAssocID="{1CB97FE9-E6C1-471D-A6D6-C16F90D77352}" presName="sibTrans" presStyleCnt="0"/>
      <dgm:spPr/>
    </dgm:pt>
    <dgm:pt modelId="{77E4AB65-5F3E-4045-9467-8B1180874D3A}" type="pres">
      <dgm:prSet presAssocID="{9AD39AF6-6D15-4521-B47B-1C1E0FC21534}" presName="compNode" presStyleCnt="0"/>
      <dgm:spPr/>
    </dgm:pt>
    <dgm:pt modelId="{5FB841E0-272A-44D3-AA96-B6BD4FD8DF3D}" type="pres">
      <dgm:prSet presAssocID="{9AD39AF6-6D15-4521-B47B-1C1E0FC21534}" presName="bgRect" presStyleLbl="bgShp" presStyleIdx="1" presStyleCnt="4"/>
      <dgm:spPr/>
    </dgm:pt>
    <dgm:pt modelId="{D6DB4691-D63A-4758-B9A4-35916FE479C0}" type="pres">
      <dgm:prSet presAssocID="{9AD39AF6-6D15-4521-B47B-1C1E0FC215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5E6D62BB-A408-4202-83BC-E841474FAD2B}" type="pres">
      <dgm:prSet presAssocID="{9AD39AF6-6D15-4521-B47B-1C1E0FC21534}" presName="spaceRect" presStyleCnt="0"/>
      <dgm:spPr/>
    </dgm:pt>
    <dgm:pt modelId="{89791B82-6C33-4B48-A868-3E8BD490F4E6}" type="pres">
      <dgm:prSet presAssocID="{9AD39AF6-6D15-4521-B47B-1C1E0FC21534}" presName="parTx" presStyleLbl="revTx" presStyleIdx="1" presStyleCnt="4">
        <dgm:presLayoutVars>
          <dgm:chMax val="0"/>
          <dgm:chPref val="0"/>
        </dgm:presLayoutVars>
      </dgm:prSet>
      <dgm:spPr/>
    </dgm:pt>
    <dgm:pt modelId="{7360FD88-A5B5-479C-BDBA-8BDCE09A62F1}" type="pres">
      <dgm:prSet presAssocID="{498A00B2-4B2C-4F16-A50F-F3CD29AC929D}" presName="sibTrans" presStyleCnt="0"/>
      <dgm:spPr/>
    </dgm:pt>
    <dgm:pt modelId="{C854E085-1746-48DC-9094-9C9271EDDD03}" type="pres">
      <dgm:prSet presAssocID="{5C3B4CD8-7E65-4EC3-8DAC-706EA30BF457}" presName="compNode" presStyleCnt="0"/>
      <dgm:spPr/>
    </dgm:pt>
    <dgm:pt modelId="{8D56F818-161B-4C82-B853-BF94D43BCC62}" type="pres">
      <dgm:prSet presAssocID="{5C3B4CD8-7E65-4EC3-8DAC-706EA30BF457}" presName="bgRect" presStyleLbl="bgShp" presStyleIdx="2" presStyleCnt="4"/>
      <dgm:spPr/>
    </dgm:pt>
    <dgm:pt modelId="{221E8AEA-1A74-4540-A5B2-56211EDC64DE}" type="pres">
      <dgm:prSet presAssocID="{5C3B4CD8-7E65-4EC3-8DAC-706EA30BF45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8D838D7-0FD3-4545-8687-C77B87BFF950}" type="pres">
      <dgm:prSet presAssocID="{5C3B4CD8-7E65-4EC3-8DAC-706EA30BF457}" presName="spaceRect" presStyleCnt="0"/>
      <dgm:spPr/>
    </dgm:pt>
    <dgm:pt modelId="{1750666C-30B0-4C63-AAE6-D6599F8E03FF}" type="pres">
      <dgm:prSet presAssocID="{5C3B4CD8-7E65-4EC3-8DAC-706EA30BF457}" presName="parTx" presStyleLbl="revTx" presStyleIdx="2" presStyleCnt="4">
        <dgm:presLayoutVars>
          <dgm:chMax val="0"/>
          <dgm:chPref val="0"/>
        </dgm:presLayoutVars>
      </dgm:prSet>
      <dgm:spPr/>
    </dgm:pt>
    <dgm:pt modelId="{B652950A-A8E0-4F0D-B885-399B1B3F45AB}" type="pres">
      <dgm:prSet presAssocID="{BFD65340-5FF3-4173-B2F1-34D157822DF9}" presName="sibTrans" presStyleCnt="0"/>
      <dgm:spPr/>
    </dgm:pt>
    <dgm:pt modelId="{1B2AFEFA-184C-41B7-BAC9-019129A889BA}" type="pres">
      <dgm:prSet presAssocID="{E266FBE3-CD2F-4C06-B206-440E3BF5E374}" presName="compNode" presStyleCnt="0"/>
      <dgm:spPr/>
    </dgm:pt>
    <dgm:pt modelId="{4D478477-C256-497F-BF0B-5B4E2A0111B4}" type="pres">
      <dgm:prSet presAssocID="{E266FBE3-CD2F-4C06-B206-440E3BF5E374}" presName="bgRect" presStyleLbl="bgShp" presStyleIdx="3" presStyleCnt="4"/>
      <dgm:spPr/>
    </dgm:pt>
    <dgm:pt modelId="{D5845A4F-ED66-4379-AE1B-4EB8DFE3BA96}" type="pres">
      <dgm:prSet presAssocID="{E266FBE3-CD2F-4C06-B206-440E3BF5E37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1B547DC-3BB1-47C0-8A8E-910F16B8CA58}" type="pres">
      <dgm:prSet presAssocID="{E266FBE3-CD2F-4C06-B206-440E3BF5E374}" presName="spaceRect" presStyleCnt="0"/>
      <dgm:spPr/>
    </dgm:pt>
    <dgm:pt modelId="{CDB51DB9-5234-4D81-837F-BE21CA641D1C}" type="pres">
      <dgm:prSet presAssocID="{E266FBE3-CD2F-4C06-B206-440E3BF5E37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3D25804-C175-4202-A6CC-96BED4839C32}" type="presOf" srcId="{E266FBE3-CD2F-4C06-B206-440E3BF5E374}" destId="{CDB51DB9-5234-4D81-837F-BE21CA641D1C}" srcOrd="0" destOrd="0" presId="urn:microsoft.com/office/officeart/2018/2/layout/IconVerticalSolidList"/>
    <dgm:cxn modelId="{4FE18606-6219-4FF6-9924-F0399CC88CDD}" srcId="{4919AF93-5046-4D9B-9DF0-5125FA3A4EF2}" destId="{5C3B4CD8-7E65-4EC3-8DAC-706EA30BF457}" srcOrd="2" destOrd="0" parTransId="{AD54426B-1E69-4680-8219-D8226D63AB42}" sibTransId="{BFD65340-5FF3-4173-B2F1-34D157822DF9}"/>
    <dgm:cxn modelId="{9ACFDA45-E1AF-4571-97B9-0A9EDA0E1E65}" srcId="{4919AF93-5046-4D9B-9DF0-5125FA3A4EF2}" destId="{62BEF8B8-4828-4219-9EC0-4087844F1BC5}" srcOrd="0" destOrd="0" parTransId="{99DF60E3-10F6-47C4-93EA-1D34077A3C21}" sibTransId="{1CB97FE9-E6C1-471D-A6D6-C16F90D77352}"/>
    <dgm:cxn modelId="{66544F47-5066-4A6C-B5FA-023F63525F2D}" type="presOf" srcId="{9AD39AF6-6D15-4521-B47B-1C1E0FC21534}" destId="{89791B82-6C33-4B48-A868-3E8BD490F4E6}" srcOrd="0" destOrd="0" presId="urn:microsoft.com/office/officeart/2018/2/layout/IconVerticalSolidList"/>
    <dgm:cxn modelId="{222A5369-8DC5-4512-823C-01ADB76DABF3}" type="presOf" srcId="{62BEF8B8-4828-4219-9EC0-4087844F1BC5}" destId="{6C2B5410-1FDC-449A-8B8E-18D129CB7547}" srcOrd="0" destOrd="0" presId="urn:microsoft.com/office/officeart/2018/2/layout/IconVerticalSolidList"/>
    <dgm:cxn modelId="{B4E638B2-89F3-4377-89B6-CB7473357D75}" type="presOf" srcId="{4919AF93-5046-4D9B-9DF0-5125FA3A4EF2}" destId="{9AE7DF88-11B4-4DD6-A2B5-98FF6537FFED}" srcOrd="0" destOrd="0" presId="urn:microsoft.com/office/officeart/2018/2/layout/IconVerticalSolidList"/>
    <dgm:cxn modelId="{4D5AC1B7-EC22-4676-ABBF-EFBBCA3CEB42}" srcId="{4919AF93-5046-4D9B-9DF0-5125FA3A4EF2}" destId="{9AD39AF6-6D15-4521-B47B-1C1E0FC21534}" srcOrd="1" destOrd="0" parTransId="{71A8F2FB-825C-4ABE-A1F6-7B0F22DE8D71}" sibTransId="{498A00B2-4B2C-4F16-A50F-F3CD29AC929D}"/>
    <dgm:cxn modelId="{4E853AEE-8B9C-4947-AEC4-C31971AB9D39}" srcId="{4919AF93-5046-4D9B-9DF0-5125FA3A4EF2}" destId="{E266FBE3-CD2F-4C06-B206-440E3BF5E374}" srcOrd="3" destOrd="0" parTransId="{2A64FACE-F123-4238-A44B-FFA34FCBCBF4}" sibTransId="{EB24474D-677D-4DAF-A7DA-8BBEDB2727A1}"/>
    <dgm:cxn modelId="{075C7CF9-0359-41DD-AF9B-2ED751BDE50F}" type="presOf" srcId="{5C3B4CD8-7E65-4EC3-8DAC-706EA30BF457}" destId="{1750666C-30B0-4C63-AAE6-D6599F8E03FF}" srcOrd="0" destOrd="0" presId="urn:microsoft.com/office/officeart/2018/2/layout/IconVerticalSolidList"/>
    <dgm:cxn modelId="{0287BA79-FE84-4F7C-82E1-013D73362683}" type="presParOf" srcId="{9AE7DF88-11B4-4DD6-A2B5-98FF6537FFED}" destId="{8CFB305B-05AE-451F-9F12-4463F8CE476C}" srcOrd="0" destOrd="0" presId="urn:microsoft.com/office/officeart/2018/2/layout/IconVerticalSolidList"/>
    <dgm:cxn modelId="{34C6B570-057F-4351-A432-6B3CAE823428}" type="presParOf" srcId="{8CFB305B-05AE-451F-9F12-4463F8CE476C}" destId="{6FFCB9C6-B904-4303-B7E4-7EB0151CC721}" srcOrd="0" destOrd="0" presId="urn:microsoft.com/office/officeart/2018/2/layout/IconVerticalSolidList"/>
    <dgm:cxn modelId="{25EB9E22-568B-451F-9641-764F382864A1}" type="presParOf" srcId="{8CFB305B-05AE-451F-9F12-4463F8CE476C}" destId="{6FB510AF-7464-4078-90E4-DDBFD8A03505}" srcOrd="1" destOrd="0" presId="urn:microsoft.com/office/officeart/2018/2/layout/IconVerticalSolidList"/>
    <dgm:cxn modelId="{41077CEF-7CE8-404B-B745-FC50F783722C}" type="presParOf" srcId="{8CFB305B-05AE-451F-9F12-4463F8CE476C}" destId="{DB4925B8-106B-4B09-8BF1-87F5EDE1428E}" srcOrd="2" destOrd="0" presId="urn:microsoft.com/office/officeart/2018/2/layout/IconVerticalSolidList"/>
    <dgm:cxn modelId="{42C4A1BD-B761-4C02-9D45-18BF739929F6}" type="presParOf" srcId="{8CFB305B-05AE-451F-9F12-4463F8CE476C}" destId="{6C2B5410-1FDC-449A-8B8E-18D129CB7547}" srcOrd="3" destOrd="0" presId="urn:microsoft.com/office/officeart/2018/2/layout/IconVerticalSolidList"/>
    <dgm:cxn modelId="{FD69B9D6-59DB-435F-A629-CB6E0CF62B8F}" type="presParOf" srcId="{9AE7DF88-11B4-4DD6-A2B5-98FF6537FFED}" destId="{9227F84D-8A42-45D9-8DF9-BBD276FDE4F4}" srcOrd="1" destOrd="0" presId="urn:microsoft.com/office/officeart/2018/2/layout/IconVerticalSolidList"/>
    <dgm:cxn modelId="{85CAAED7-FEC2-4620-9E2B-B69314E61D6C}" type="presParOf" srcId="{9AE7DF88-11B4-4DD6-A2B5-98FF6537FFED}" destId="{77E4AB65-5F3E-4045-9467-8B1180874D3A}" srcOrd="2" destOrd="0" presId="urn:microsoft.com/office/officeart/2018/2/layout/IconVerticalSolidList"/>
    <dgm:cxn modelId="{DBDC4C55-C984-4D88-8C1D-3B296EBF66F7}" type="presParOf" srcId="{77E4AB65-5F3E-4045-9467-8B1180874D3A}" destId="{5FB841E0-272A-44D3-AA96-B6BD4FD8DF3D}" srcOrd="0" destOrd="0" presId="urn:microsoft.com/office/officeart/2018/2/layout/IconVerticalSolidList"/>
    <dgm:cxn modelId="{C2916B53-FDC5-4E79-8A6A-50C6FDCCBA1E}" type="presParOf" srcId="{77E4AB65-5F3E-4045-9467-8B1180874D3A}" destId="{D6DB4691-D63A-4758-B9A4-35916FE479C0}" srcOrd="1" destOrd="0" presId="urn:microsoft.com/office/officeart/2018/2/layout/IconVerticalSolidList"/>
    <dgm:cxn modelId="{89DBB3FA-5210-4935-BDBC-097198419688}" type="presParOf" srcId="{77E4AB65-5F3E-4045-9467-8B1180874D3A}" destId="{5E6D62BB-A408-4202-83BC-E841474FAD2B}" srcOrd="2" destOrd="0" presId="urn:microsoft.com/office/officeart/2018/2/layout/IconVerticalSolidList"/>
    <dgm:cxn modelId="{7F41ED29-E3F0-4E0F-AAAD-0C8EE8590AF2}" type="presParOf" srcId="{77E4AB65-5F3E-4045-9467-8B1180874D3A}" destId="{89791B82-6C33-4B48-A868-3E8BD490F4E6}" srcOrd="3" destOrd="0" presId="urn:microsoft.com/office/officeart/2018/2/layout/IconVerticalSolidList"/>
    <dgm:cxn modelId="{6CDD72E2-F3F7-4CCA-9AD3-1F6CB8BF9DFB}" type="presParOf" srcId="{9AE7DF88-11B4-4DD6-A2B5-98FF6537FFED}" destId="{7360FD88-A5B5-479C-BDBA-8BDCE09A62F1}" srcOrd="3" destOrd="0" presId="urn:microsoft.com/office/officeart/2018/2/layout/IconVerticalSolidList"/>
    <dgm:cxn modelId="{136BEF03-30FC-470E-B256-3BBA88D8C757}" type="presParOf" srcId="{9AE7DF88-11B4-4DD6-A2B5-98FF6537FFED}" destId="{C854E085-1746-48DC-9094-9C9271EDDD03}" srcOrd="4" destOrd="0" presId="urn:microsoft.com/office/officeart/2018/2/layout/IconVerticalSolidList"/>
    <dgm:cxn modelId="{E3075437-2844-4DB1-9726-30569DC60EFA}" type="presParOf" srcId="{C854E085-1746-48DC-9094-9C9271EDDD03}" destId="{8D56F818-161B-4C82-B853-BF94D43BCC62}" srcOrd="0" destOrd="0" presId="urn:microsoft.com/office/officeart/2018/2/layout/IconVerticalSolidList"/>
    <dgm:cxn modelId="{772ABAB3-352D-41D9-8EB9-EB645B352DA8}" type="presParOf" srcId="{C854E085-1746-48DC-9094-9C9271EDDD03}" destId="{221E8AEA-1A74-4540-A5B2-56211EDC64DE}" srcOrd="1" destOrd="0" presId="urn:microsoft.com/office/officeart/2018/2/layout/IconVerticalSolidList"/>
    <dgm:cxn modelId="{1240E50C-09CD-484F-A3EC-C2628AB5607A}" type="presParOf" srcId="{C854E085-1746-48DC-9094-9C9271EDDD03}" destId="{D8D838D7-0FD3-4545-8687-C77B87BFF950}" srcOrd="2" destOrd="0" presId="urn:microsoft.com/office/officeart/2018/2/layout/IconVerticalSolidList"/>
    <dgm:cxn modelId="{B5214031-8BC6-4361-8A2A-E33BB46F6D3B}" type="presParOf" srcId="{C854E085-1746-48DC-9094-9C9271EDDD03}" destId="{1750666C-30B0-4C63-AAE6-D6599F8E03FF}" srcOrd="3" destOrd="0" presId="urn:microsoft.com/office/officeart/2018/2/layout/IconVerticalSolidList"/>
    <dgm:cxn modelId="{61AEFA9F-8C8F-4F05-8F44-295F038D9FC1}" type="presParOf" srcId="{9AE7DF88-11B4-4DD6-A2B5-98FF6537FFED}" destId="{B652950A-A8E0-4F0D-B885-399B1B3F45AB}" srcOrd="5" destOrd="0" presId="urn:microsoft.com/office/officeart/2018/2/layout/IconVerticalSolidList"/>
    <dgm:cxn modelId="{8E249DD0-B3BB-4CCF-8207-4C920414965E}" type="presParOf" srcId="{9AE7DF88-11B4-4DD6-A2B5-98FF6537FFED}" destId="{1B2AFEFA-184C-41B7-BAC9-019129A889BA}" srcOrd="6" destOrd="0" presId="urn:microsoft.com/office/officeart/2018/2/layout/IconVerticalSolidList"/>
    <dgm:cxn modelId="{9940BFCA-292E-4375-9862-82CD0C9EDF98}" type="presParOf" srcId="{1B2AFEFA-184C-41B7-BAC9-019129A889BA}" destId="{4D478477-C256-497F-BF0B-5B4E2A0111B4}" srcOrd="0" destOrd="0" presId="urn:microsoft.com/office/officeart/2018/2/layout/IconVerticalSolidList"/>
    <dgm:cxn modelId="{A2708968-3937-49A7-AE74-8A5051E167F2}" type="presParOf" srcId="{1B2AFEFA-184C-41B7-BAC9-019129A889BA}" destId="{D5845A4F-ED66-4379-AE1B-4EB8DFE3BA96}" srcOrd="1" destOrd="0" presId="urn:microsoft.com/office/officeart/2018/2/layout/IconVerticalSolidList"/>
    <dgm:cxn modelId="{1192F7CA-E462-442E-9049-8A99095EA4D1}" type="presParOf" srcId="{1B2AFEFA-184C-41B7-BAC9-019129A889BA}" destId="{81B547DC-3BB1-47C0-8A8E-910F16B8CA58}" srcOrd="2" destOrd="0" presId="urn:microsoft.com/office/officeart/2018/2/layout/IconVerticalSolidList"/>
    <dgm:cxn modelId="{EFF90938-03EE-4FB6-925A-CF49D2C4B57B}" type="presParOf" srcId="{1B2AFEFA-184C-41B7-BAC9-019129A889BA}" destId="{CDB51DB9-5234-4D81-837F-BE21CA641D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85C6D3-BDBF-43E2-8F9E-726F6A032883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F95DA9-60FA-450B-8EC0-64EF1A92FF3A}">
      <dgm:prSet/>
      <dgm:spPr/>
      <dgm:t>
        <a:bodyPr/>
        <a:lstStyle/>
        <a:p>
          <a:r>
            <a:rPr lang="en-US"/>
            <a:t>Overview</a:t>
          </a:r>
        </a:p>
      </dgm:t>
    </dgm:pt>
    <dgm:pt modelId="{4DE08DFE-6963-432C-A3D7-9E3A387C2A69}" type="parTrans" cxnId="{EF8D4584-CB2B-43E4-934E-8E514FAEF94D}">
      <dgm:prSet/>
      <dgm:spPr/>
      <dgm:t>
        <a:bodyPr/>
        <a:lstStyle/>
        <a:p>
          <a:endParaRPr lang="en-US"/>
        </a:p>
      </dgm:t>
    </dgm:pt>
    <dgm:pt modelId="{2487D975-83B2-4A01-9665-33859012BA54}" type="sibTrans" cxnId="{EF8D4584-CB2B-43E4-934E-8E514FAEF94D}">
      <dgm:prSet/>
      <dgm:spPr/>
      <dgm:t>
        <a:bodyPr/>
        <a:lstStyle/>
        <a:p>
          <a:endParaRPr lang="en-US"/>
        </a:p>
      </dgm:t>
    </dgm:pt>
    <dgm:pt modelId="{A2AA8A5E-E428-4144-837D-D7980ECD6C90}">
      <dgm:prSet/>
      <dgm:spPr/>
      <dgm:t>
        <a:bodyPr/>
        <a:lstStyle/>
        <a:p>
          <a:r>
            <a:rPr lang="en-US"/>
            <a:t>PESTEL Analysis</a:t>
          </a:r>
        </a:p>
      </dgm:t>
    </dgm:pt>
    <dgm:pt modelId="{B7328C90-6373-439A-81A8-C09A6048AC8B}" type="parTrans" cxnId="{7B6793CA-7BA6-40A2-A221-EBFB7BBAB45C}">
      <dgm:prSet/>
      <dgm:spPr/>
      <dgm:t>
        <a:bodyPr/>
        <a:lstStyle/>
        <a:p>
          <a:endParaRPr lang="en-US"/>
        </a:p>
      </dgm:t>
    </dgm:pt>
    <dgm:pt modelId="{7DF9D0B4-7410-4FFF-9C7F-88B0F2C6C8F5}" type="sibTrans" cxnId="{7B6793CA-7BA6-40A2-A221-EBFB7BBAB45C}">
      <dgm:prSet/>
      <dgm:spPr/>
      <dgm:t>
        <a:bodyPr/>
        <a:lstStyle/>
        <a:p>
          <a:endParaRPr lang="en-US"/>
        </a:p>
      </dgm:t>
    </dgm:pt>
    <dgm:pt modelId="{8EFB8B52-605D-4561-B2F2-65E005292A72}">
      <dgm:prSet/>
      <dgm:spPr/>
      <dgm:t>
        <a:bodyPr/>
        <a:lstStyle/>
        <a:p>
          <a:r>
            <a:rPr lang="en-US"/>
            <a:t>Marketing Strategies</a:t>
          </a:r>
        </a:p>
      </dgm:t>
    </dgm:pt>
    <dgm:pt modelId="{B06E9903-A40F-4731-9246-9136327D0251}" type="parTrans" cxnId="{758F8B65-DE08-4D7B-8F35-EC54EC0B3AA0}">
      <dgm:prSet/>
      <dgm:spPr/>
      <dgm:t>
        <a:bodyPr/>
        <a:lstStyle/>
        <a:p>
          <a:endParaRPr lang="en-US"/>
        </a:p>
      </dgm:t>
    </dgm:pt>
    <dgm:pt modelId="{83A06CF7-73BA-4F19-8DD3-2F2CE6FAC5A8}" type="sibTrans" cxnId="{758F8B65-DE08-4D7B-8F35-EC54EC0B3AA0}">
      <dgm:prSet/>
      <dgm:spPr/>
      <dgm:t>
        <a:bodyPr/>
        <a:lstStyle/>
        <a:p>
          <a:endParaRPr lang="en-US"/>
        </a:p>
      </dgm:t>
    </dgm:pt>
    <dgm:pt modelId="{E6DCBD52-FDB3-4DEF-905D-E56EC80F9D3C}">
      <dgm:prSet/>
      <dgm:spPr/>
      <dgm:t>
        <a:bodyPr/>
        <a:lstStyle/>
        <a:p>
          <a:r>
            <a:rPr lang="en-US"/>
            <a:t>Funding</a:t>
          </a:r>
        </a:p>
      </dgm:t>
    </dgm:pt>
    <dgm:pt modelId="{EC1270A9-42E7-4730-A6C9-9FE52E08DB2C}" type="parTrans" cxnId="{33D4D28C-761C-47F7-8843-24DC27D2C75C}">
      <dgm:prSet/>
      <dgm:spPr/>
      <dgm:t>
        <a:bodyPr/>
        <a:lstStyle/>
        <a:p>
          <a:endParaRPr lang="en-US"/>
        </a:p>
      </dgm:t>
    </dgm:pt>
    <dgm:pt modelId="{AC4AAD54-D7DD-4EED-AF2B-5D7B022DCE30}" type="sibTrans" cxnId="{33D4D28C-761C-47F7-8843-24DC27D2C75C}">
      <dgm:prSet/>
      <dgm:spPr/>
      <dgm:t>
        <a:bodyPr/>
        <a:lstStyle/>
        <a:p>
          <a:endParaRPr lang="en-US"/>
        </a:p>
      </dgm:t>
    </dgm:pt>
    <dgm:pt modelId="{1D0DF111-D165-483D-83AE-833B40FE8678}">
      <dgm:prSet/>
      <dgm:spPr/>
      <dgm:t>
        <a:bodyPr/>
        <a:lstStyle/>
        <a:p>
          <a:r>
            <a:rPr lang="en-US"/>
            <a:t>Initial costs </a:t>
          </a:r>
        </a:p>
      </dgm:t>
    </dgm:pt>
    <dgm:pt modelId="{D456BEBC-B7FD-4DDD-B159-6FD6FBC1A369}" type="parTrans" cxnId="{6A1B87D5-EEB5-41CF-9E17-D86A788C553B}">
      <dgm:prSet/>
      <dgm:spPr/>
      <dgm:t>
        <a:bodyPr/>
        <a:lstStyle/>
        <a:p>
          <a:endParaRPr lang="en-US"/>
        </a:p>
      </dgm:t>
    </dgm:pt>
    <dgm:pt modelId="{343DC7DD-1CAD-4FDD-ADB8-7D0E632B1A3D}" type="sibTrans" cxnId="{6A1B87D5-EEB5-41CF-9E17-D86A788C553B}">
      <dgm:prSet/>
      <dgm:spPr/>
      <dgm:t>
        <a:bodyPr/>
        <a:lstStyle/>
        <a:p>
          <a:endParaRPr lang="en-US"/>
        </a:p>
      </dgm:t>
    </dgm:pt>
    <dgm:pt modelId="{931E4304-8C67-40BB-9E72-F392199134E7}" type="pres">
      <dgm:prSet presAssocID="{1985C6D3-BDBF-43E2-8F9E-726F6A032883}" presName="outerComposite" presStyleCnt="0">
        <dgm:presLayoutVars>
          <dgm:chMax val="5"/>
          <dgm:dir/>
          <dgm:resizeHandles val="exact"/>
        </dgm:presLayoutVars>
      </dgm:prSet>
      <dgm:spPr/>
    </dgm:pt>
    <dgm:pt modelId="{9D5181F6-592C-429A-A7B5-013650551ACD}" type="pres">
      <dgm:prSet presAssocID="{1985C6D3-BDBF-43E2-8F9E-726F6A032883}" presName="dummyMaxCanvas" presStyleCnt="0">
        <dgm:presLayoutVars/>
      </dgm:prSet>
      <dgm:spPr/>
    </dgm:pt>
    <dgm:pt modelId="{5893F4DA-16FA-49F3-A916-F431B79FBA00}" type="pres">
      <dgm:prSet presAssocID="{1985C6D3-BDBF-43E2-8F9E-726F6A032883}" presName="FiveNodes_1" presStyleLbl="node1" presStyleIdx="0" presStyleCnt="5">
        <dgm:presLayoutVars>
          <dgm:bulletEnabled val="1"/>
        </dgm:presLayoutVars>
      </dgm:prSet>
      <dgm:spPr/>
    </dgm:pt>
    <dgm:pt modelId="{A156F6AB-0682-4E40-AF10-717DDDC396D4}" type="pres">
      <dgm:prSet presAssocID="{1985C6D3-BDBF-43E2-8F9E-726F6A032883}" presName="FiveNodes_2" presStyleLbl="node1" presStyleIdx="1" presStyleCnt="5">
        <dgm:presLayoutVars>
          <dgm:bulletEnabled val="1"/>
        </dgm:presLayoutVars>
      </dgm:prSet>
      <dgm:spPr/>
    </dgm:pt>
    <dgm:pt modelId="{11E22B0D-A777-4A1B-BC45-CD5249CCF9A7}" type="pres">
      <dgm:prSet presAssocID="{1985C6D3-BDBF-43E2-8F9E-726F6A032883}" presName="FiveNodes_3" presStyleLbl="node1" presStyleIdx="2" presStyleCnt="5">
        <dgm:presLayoutVars>
          <dgm:bulletEnabled val="1"/>
        </dgm:presLayoutVars>
      </dgm:prSet>
      <dgm:spPr/>
    </dgm:pt>
    <dgm:pt modelId="{8E2CA935-222B-4FA4-86A2-29258E72498E}" type="pres">
      <dgm:prSet presAssocID="{1985C6D3-BDBF-43E2-8F9E-726F6A032883}" presName="FiveNodes_4" presStyleLbl="node1" presStyleIdx="3" presStyleCnt="5">
        <dgm:presLayoutVars>
          <dgm:bulletEnabled val="1"/>
        </dgm:presLayoutVars>
      </dgm:prSet>
      <dgm:spPr/>
    </dgm:pt>
    <dgm:pt modelId="{6E744872-3561-4008-B69D-A46DD2E13393}" type="pres">
      <dgm:prSet presAssocID="{1985C6D3-BDBF-43E2-8F9E-726F6A032883}" presName="FiveNodes_5" presStyleLbl="node1" presStyleIdx="4" presStyleCnt="5">
        <dgm:presLayoutVars>
          <dgm:bulletEnabled val="1"/>
        </dgm:presLayoutVars>
      </dgm:prSet>
      <dgm:spPr/>
    </dgm:pt>
    <dgm:pt modelId="{6C6F4985-3C72-42A4-9976-99BB50928764}" type="pres">
      <dgm:prSet presAssocID="{1985C6D3-BDBF-43E2-8F9E-726F6A032883}" presName="FiveConn_1-2" presStyleLbl="fgAccFollowNode1" presStyleIdx="0" presStyleCnt="4">
        <dgm:presLayoutVars>
          <dgm:bulletEnabled val="1"/>
        </dgm:presLayoutVars>
      </dgm:prSet>
      <dgm:spPr/>
    </dgm:pt>
    <dgm:pt modelId="{ACA7C02F-F577-40DF-B147-6B6D0A79D498}" type="pres">
      <dgm:prSet presAssocID="{1985C6D3-BDBF-43E2-8F9E-726F6A032883}" presName="FiveConn_2-3" presStyleLbl="fgAccFollowNode1" presStyleIdx="1" presStyleCnt="4">
        <dgm:presLayoutVars>
          <dgm:bulletEnabled val="1"/>
        </dgm:presLayoutVars>
      </dgm:prSet>
      <dgm:spPr/>
    </dgm:pt>
    <dgm:pt modelId="{AE0E1ECF-2A0B-4A0F-961F-62DCBE776694}" type="pres">
      <dgm:prSet presAssocID="{1985C6D3-BDBF-43E2-8F9E-726F6A032883}" presName="FiveConn_3-4" presStyleLbl="fgAccFollowNode1" presStyleIdx="2" presStyleCnt="4">
        <dgm:presLayoutVars>
          <dgm:bulletEnabled val="1"/>
        </dgm:presLayoutVars>
      </dgm:prSet>
      <dgm:spPr/>
    </dgm:pt>
    <dgm:pt modelId="{BB80B634-87D0-4907-9CD6-56C607388692}" type="pres">
      <dgm:prSet presAssocID="{1985C6D3-BDBF-43E2-8F9E-726F6A032883}" presName="FiveConn_4-5" presStyleLbl="fgAccFollowNode1" presStyleIdx="3" presStyleCnt="4">
        <dgm:presLayoutVars>
          <dgm:bulletEnabled val="1"/>
        </dgm:presLayoutVars>
      </dgm:prSet>
      <dgm:spPr/>
    </dgm:pt>
    <dgm:pt modelId="{5D1AE5E3-BE6E-4514-807C-143C2455EF6D}" type="pres">
      <dgm:prSet presAssocID="{1985C6D3-BDBF-43E2-8F9E-726F6A032883}" presName="FiveNodes_1_text" presStyleLbl="node1" presStyleIdx="4" presStyleCnt="5">
        <dgm:presLayoutVars>
          <dgm:bulletEnabled val="1"/>
        </dgm:presLayoutVars>
      </dgm:prSet>
      <dgm:spPr/>
    </dgm:pt>
    <dgm:pt modelId="{D78732A8-2D0D-405C-8E64-786F01260CFD}" type="pres">
      <dgm:prSet presAssocID="{1985C6D3-BDBF-43E2-8F9E-726F6A032883}" presName="FiveNodes_2_text" presStyleLbl="node1" presStyleIdx="4" presStyleCnt="5">
        <dgm:presLayoutVars>
          <dgm:bulletEnabled val="1"/>
        </dgm:presLayoutVars>
      </dgm:prSet>
      <dgm:spPr/>
    </dgm:pt>
    <dgm:pt modelId="{0CD77DA6-7871-4922-B244-2D641956571E}" type="pres">
      <dgm:prSet presAssocID="{1985C6D3-BDBF-43E2-8F9E-726F6A032883}" presName="FiveNodes_3_text" presStyleLbl="node1" presStyleIdx="4" presStyleCnt="5">
        <dgm:presLayoutVars>
          <dgm:bulletEnabled val="1"/>
        </dgm:presLayoutVars>
      </dgm:prSet>
      <dgm:spPr/>
    </dgm:pt>
    <dgm:pt modelId="{DAD908F5-9BD2-43B3-BBD6-CA138032D5DB}" type="pres">
      <dgm:prSet presAssocID="{1985C6D3-BDBF-43E2-8F9E-726F6A032883}" presName="FiveNodes_4_text" presStyleLbl="node1" presStyleIdx="4" presStyleCnt="5">
        <dgm:presLayoutVars>
          <dgm:bulletEnabled val="1"/>
        </dgm:presLayoutVars>
      </dgm:prSet>
      <dgm:spPr/>
    </dgm:pt>
    <dgm:pt modelId="{00BB32F4-786E-4BAD-880D-CDA014DE854F}" type="pres">
      <dgm:prSet presAssocID="{1985C6D3-BDBF-43E2-8F9E-726F6A03288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0E0B902-0CA2-4AEF-8CE7-5002E358DD35}" type="presOf" srcId="{1985C6D3-BDBF-43E2-8F9E-726F6A032883}" destId="{931E4304-8C67-40BB-9E72-F392199134E7}" srcOrd="0" destOrd="0" presId="urn:microsoft.com/office/officeart/2005/8/layout/vProcess5"/>
    <dgm:cxn modelId="{505AD502-BA72-46D5-9506-4A7E13B03EB8}" type="presOf" srcId="{8EFB8B52-605D-4561-B2F2-65E005292A72}" destId="{0CD77DA6-7871-4922-B244-2D641956571E}" srcOrd="1" destOrd="0" presId="urn:microsoft.com/office/officeart/2005/8/layout/vProcess5"/>
    <dgm:cxn modelId="{12828318-FFBB-4F8A-9D71-F06071FED596}" type="presOf" srcId="{83A06CF7-73BA-4F19-8DD3-2F2CE6FAC5A8}" destId="{AE0E1ECF-2A0B-4A0F-961F-62DCBE776694}" srcOrd="0" destOrd="0" presId="urn:microsoft.com/office/officeart/2005/8/layout/vProcess5"/>
    <dgm:cxn modelId="{DF067F3A-2E09-4C1F-A07A-80F866110F4E}" type="presOf" srcId="{1D0DF111-D165-483D-83AE-833B40FE8678}" destId="{6E744872-3561-4008-B69D-A46DD2E13393}" srcOrd="0" destOrd="0" presId="urn:microsoft.com/office/officeart/2005/8/layout/vProcess5"/>
    <dgm:cxn modelId="{B2BF0E43-AF32-47B0-8DB9-4AB14519ED6E}" type="presOf" srcId="{8BF95DA9-60FA-450B-8EC0-64EF1A92FF3A}" destId="{5893F4DA-16FA-49F3-A916-F431B79FBA00}" srcOrd="0" destOrd="0" presId="urn:microsoft.com/office/officeart/2005/8/layout/vProcess5"/>
    <dgm:cxn modelId="{89462663-66A4-4A2E-BAE2-03D4C5648987}" type="presOf" srcId="{AC4AAD54-D7DD-4EED-AF2B-5D7B022DCE30}" destId="{BB80B634-87D0-4907-9CD6-56C607388692}" srcOrd="0" destOrd="0" presId="urn:microsoft.com/office/officeart/2005/8/layout/vProcess5"/>
    <dgm:cxn modelId="{758F8B65-DE08-4D7B-8F35-EC54EC0B3AA0}" srcId="{1985C6D3-BDBF-43E2-8F9E-726F6A032883}" destId="{8EFB8B52-605D-4561-B2F2-65E005292A72}" srcOrd="2" destOrd="0" parTransId="{B06E9903-A40F-4731-9246-9136327D0251}" sibTransId="{83A06CF7-73BA-4F19-8DD3-2F2CE6FAC5A8}"/>
    <dgm:cxn modelId="{EF8D4584-CB2B-43E4-934E-8E514FAEF94D}" srcId="{1985C6D3-BDBF-43E2-8F9E-726F6A032883}" destId="{8BF95DA9-60FA-450B-8EC0-64EF1A92FF3A}" srcOrd="0" destOrd="0" parTransId="{4DE08DFE-6963-432C-A3D7-9E3A387C2A69}" sibTransId="{2487D975-83B2-4A01-9665-33859012BA54}"/>
    <dgm:cxn modelId="{33A8CE86-853E-42D9-B46B-6EA75823DF1C}" type="presOf" srcId="{1D0DF111-D165-483D-83AE-833B40FE8678}" destId="{00BB32F4-786E-4BAD-880D-CDA014DE854F}" srcOrd="1" destOrd="0" presId="urn:microsoft.com/office/officeart/2005/8/layout/vProcess5"/>
    <dgm:cxn modelId="{33D4D28C-761C-47F7-8843-24DC27D2C75C}" srcId="{1985C6D3-BDBF-43E2-8F9E-726F6A032883}" destId="{E6DCBD52-FDB3-4DEF-905D-E56EC80F9D3C}" srcOrd="3" destOrd="0" parTransId="{EC1270A9-42E7-4730-A6C9-9FE52E08DB2C}" sibTransId="{AC4AAD54-D7DD-4EED-AF2B-5D7B022DCE30}"/>
    <dgm:cxn modelId="{B3E6DE95-09F3-495C-8599-1E211DBCA948}" type="presOf" srcId="{8BF95DA9-60FA-450B-8EC0-64EF1A92FF3A}" destId="{5D1AE5E3-BE6E-4514-807C-143C2455EF6D}" srcOrd="1" destOrd="0" presId="urn:microsoft.com/office/officeart/2005/8/layout/vProcess5"/>
    <dgm:cxn modelId="{AEEF569F-FB0D-4106-9F88-E53E9CB25A7C}" type="presOf" srcId="{A2AA8A5E-E428-4144-837D-D7980ECD6C90}" destId="{D78732A8-2D0D-405C-8E64-786F01260CFD}" srcOrd="1" destOrd="0" presId="urn:microsoft.com/office/officeart/2005/8/layout/vProcess5"/>
    <dgm:cxn modelId="{EBB65DA0-25EE-487C-A81C-F5AA8BCF4BB8}" type="presOf" srcId="{E6DCBD52-FDB3-4DEF-905D-E56EC80F9D3C}" destId="{DAD908F5-9BD2-43B3-BBD6-CA138032D5DB}" srcOrd="1" destOrd="0" presId="urn:microsoft.com/office/officeart/2005/8/layout/vProcess5"/>
    <dgm:cxn modelId="{7B6793CA-7BA6-40A2-A221-EBFB7BBAB45C}" srcId="{1985C6D3-BDBF-43E2-8F9E-726F6A032883}" destId="{A2AA8A5E-E428-4144-837D-D7980ECD6C90}" srcOrd="1" destOrd="0" parTransId="{B7328C90-6373-439A-81A8-C09A6048AC8B}" sibTransId="{7DF9D0B4-7410-4FFF-9C7F-88B0F2C6C8F5}"/>
    <dgm:cxn modelId="{B35723CF-2BB4-4B0A-9B20-9FC0292A71B1}" type="presOf" srcId="{A2AA8A5E-E428-4144-837D-D7980ECD6C90}" destId="{A156F6AB-0682-4E40-AF10-717DDDC396D4}" srcOrd="0" destOrd="0" presId="urn:microsoft.com/office/officeart/2005/8/layout/vProcess5"/>
    <dgm:cxn modelId="{A3162AD4-450B-4BE5-A008-EDB68E39A332}" type="presOf" srcId="{7DF9D0B4-7410-4FFF-9C7F-88B0F2C6C8F5}" destId="{ACA7C02F-F577-40DF-B147-6B6D0A79D498}" srcOrd="0" destOrd="0" presId="urn:microsoft.com/office/officeart/2005/8/layout/vProcess5"/>
    <dgm:cxn modelId="{6A1B87D5-EEB5-41CF-9E17-D86A788C553B}" srcId="{1985C6D3-BDBF-43E2-8F9E-726F6A032883}" destId="{1D0DF111-D165-483D-83AE-833B40FE8678}" srcOrd="4" destOrd="0" parTransId="{D456BEBC-B7FD-4DDD-B159-6FD6FBC1A369}" sibTransId="{343DC7DD-1CAD-4FDD-ADB8-7D0E632B1A3D}"/>
    <dgm:cxn modelId="{D826D1DA-635E-4CF2-877C-1E944058DDAC}" type="presOf" srcId="{2487D975-83B2-4A01-9665-33859012BA54}" destId="{6C6F4985-3C72-42A4-9976-99BB50928764}" srcOrd="0" destOrd="0" presId="urn:microsoft.com/office/officeart/2005/8/layout/vProcess5"/>
    <dgm:cxn modelId="{2C7435DB-4514-40FF-9CB3-9B8652EFA2BD}" type="presOf" srcId="{E6DCBD52-FDB3-4DEF-905D-E56EC80F9D3C}" destId="{8E2CA935-222B-4FA4-86A2-29258E72498E}" srcOrd="0" destOrd="0" presId="urn:microsoft.com/office/officeart/2005/8/layout/vProcess5"/>
    <dgm:cxn modelId="{31A0BFEE-949D-439D-B2BF-1C765B428E64}" type="presOf" srcId="{8EFB8B52-605D-4561-B2F2-65E005292A72}" destId="{11E22B0D-A777-4A1B-BC45-CD5249CCF9A7}" srcOrd="0" destOrd="0" presId="urn:microsoft.com/office/officeart/2005/8/layout/vProcess5"/>
    <dgm:cxn modelId="{82D5FC47-2B2C-4425-80AD-8DA18C7CFB57}" type="presParOf" srcId="{931E4304-8C67-40BB-9E72-F392199134E7}" destId="{9D5181F6-592C-429A-A7B5-013650551ACD}" srcOrd="0" destOrd="0" presId="urn:microsoft.com/office/officeart/2005/8/layout/vProcess5"/>
    <dgm:cxn modelId="{65823398-EBB4-4289-B6D8-D8B29B88564B}" type="presParOf" srcId="{931E4304-8C67-40BB-9E72-F392199134E7}" destId="{5893F4DA-16FA-49F3-A916-F431B79FBA00}" srcOrd="1" destOrd="0" presId="urn:microsoft.com/office/officeart/2005/8/layout/vProcess5"/>
    <dgm:cxn modelId="{BD4EE9EA-EE31-4BE7-8DAC-ACD9B08039E9}" type="presParOf" srcId="{931E4304-8C67-40BB-9E72-F392199134E7}" destId="{A156F6AB-0682-4E40-AF10-717DDDC396D4}" srcOrd="2" destOrd="0" presId="urn:microsoft.com/office/officeart/2005/8/layout/vProcess5"/>
    <dgm:cxn modelId="{31D4C21E-96D5-4744-9492-E89B6E7B4BA4}" type="presParOf" srcId="{931E4304-8C67-40BB-9E72-F392199134E7}" destId="{11E22B0D-A777-4A1B-BC45-CD5249CCF9A7}" srcOrd="3" destOrd="0" presId="urn:microsoft.com/office/officeart/2005/8/layout/vProcess5"/>
    <dgm:cxn modelId="{F2E14C49-A27E-4A29-BB2F-EDA3104BF3E9}" type="presParOf" srcId="{931E4304-8C67-40BB-9E72-F392199134E7}" destId="{8E2CA935-222B-4FA4-86A2-29258E72498E}" srcOrd="4" destOrd="0" presId="urn:microsoft.com/office/officeart/2005/8/layout/vProcess5"/>
    <dgm:cxn modelId="{B231D4C7-A52C-4F1C-98A7-3B8F3ED02DC7}" type="presParOf" srcId="{931E4304-8C67-40BB-9E72-F392199134E7}" destId="{6E744872-3561-4008-B69D-A46DD2E13393}" srcOrd="5" destOrd="0" presId="urn:microsoft.com/office/officeart/2005/8/layout/vProcess5"/>
    <dgm:cxn modelId="{6E467451-20B1-4E99-B866-8E860014A106}" type="presParOf" srcId="{931E4304-8C67-40BB-9E72-F392199134E7}" destId="{6C6F4985-3C72-42A4-9976-99BB50928764}" srcOrd="6" destOrd="0" presId="urn:microsoft.com/office/officeart/2005/8/layout/vProcess5"/>
    <dgm:cxn modelId="{A505BD63-14C8-4280-9451-B9283F371B54}" type="presParOf" srcId="{931E4304-8C67-40BB-9E72-F392199134E7}" destId="{ACA7C02F-F577-40DF-B147-6B6D0A79D498}" srcOrd="7" destOrd="0" presId="urn:microsoft.com/office/officeart/2005/8/layout/vProcess5"/>
    <dgm:cxn modelId="{5BB5468E-D040-4C72-8749-65BF4B5B9A1F}" type="presParOf" srcId="{931E4304-8C67-40BB-9E72-F392199134E7}" destId="{AE0E1ECF-2A0B-4A0F-961F-62DCBE776694}" srcOrd="8" destOrd="0" presId="urn:microsoft.com/office/officeart/2005/8/layout/vProcess5"/>
    <dgm:cxn modelId="{ACA10E1F-CFA7-4C1C-A51B-F38A4A9F31C9}" type="presParOf" srcId="{931E4304-8C67-40BB-9E72-F392199134E7}" destId="{BB80B634-87D0-4907-9CD6-56C607388692}" srcOrd="9" destOrd="0" presId="urn:microsoft.com/office/officeart/2005/8/layout/vProcess5"/>
    <dgm:cxn modelId="{A741C3A9-5B51-4D3D-B422-D8325F347214}" type="presParOf" srcId="{931E4304-8C67-40BB-9E72-F392199134E7}" destId="{5D1AE5E3-BE6E-4514-807C-143C2455EF6D}" srcOrd="10" destOrd="0" presId="urn:microsoft.com/office/officeart/2005/8/layout/vProcess5"/>
    <dgm:cxn modelId="{A499464D-3830-431E-8455-F725664AEDB0}" type="presParOf" srcId="{931E4304-8C67-40BB-9E72-F392199134E7}" destId="{D78732A8-2D0D-405C-8E64-786F01260CFD}" srcOrd="11" destOrd="0" presId="urn:microsoft.com/office/officeart/2005/8/layout/vProcess5"/>
    <dgm:cxn modelId="{98947876-7238-4D1E-9C7C-0C1AB3FFCC2F}" type="presParOf" srcId="{931E4304-8C67-40BB-9E72-F392199134E7}" destId="{0CD77DA6-7871-4922-B244-2D641956571E}" srcOrd="12" destOrd="0" presId="urn:microsoft.com/office/officeart/2005/8/layout/vProcess5"/>
    <dgm:cxn modelId="{D7BF4A88-2372-4FB2-9974-D15578F17CEB}" type="presParOf" srcId="{931E4304-8C67-40BB-9E72-F392199134E7}" destId="{DAD908F5-9BD2-43B3-BBD6-CA138032D5DB}" srcOrd="13" destOrd="0" presId="urn:microsoft.com/office/officeart/2005/8/layout/vProcess5"/>
    <dgm:cxn modelId="{E99CED30-3BC8-431B-BF6A-36FF08C7A8BB}" type="presParOf" srcId="{931E4304-8C67-40BB-9E72-F392199134E7}" destId="{00BB32F4-786E-4BAD-880D-CDA014DE854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D4F6FA-1AAC-4C3C-843F-A73D1C84519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F10007-9E6F-4611-9629-66BBEC0B7F16}">
      <dgm:prSet/>
      <dgm:spPr/>
      <dgm:t>
        <a:bodyPr/>
        <a:lstStyle/>
        <a:p>
          <a:r>
            <a:rPr lang="en-GB"/>
            <a:t>It is a salon that offers multiple service simultaneously  without wasting customers time </a:t>
          </a:r>
          <a:endParaRPr lang="en-US"/>
        </a:p>
      </dgm:t>
    </dgm:pt>
    <dgm:pt modelId="{4DAE8AE9-0CAF-47C3-BC7F-D0C0C52105C2}" type="parTrans" cxnId="{F5AFE987-705C-45D8-AEEC-B3239975855F}">
      <dgm:prSet/>
      <dgm:spPr/>
      <dgm:t>
        <a:bodyPr/>
        <a:lstStyle/>
        <a:p>
          <a:endParaRPr lang="en-US"/>
        </a:p>
      </dgm:t>
    </dgm:pt>
    <dgm:pt modelId="{B89D416A-567F-4009-A15A-7AF04B894E6E}" type="sibTrans" cxnId="{F5AFE987-705C-45D8-AEEC-B3239975855F}">
      <dgm:prSet/>
      <dgm:spPr/>
      <dgm:t>
        <a:bodyPr/>
        <a:lstStyle/>
        <a:p>
          <a:endParaRPr lang="en-US"/>
        </a:p>
      </dgm:t>
    </dgm:pt>
    <dgm:pt modelId="{9805E35E-E5D9-4DBB-822D-4A1F076BD243}">
      <dgm:prSet/>
      <dgm:spPr/>
      <dgm:t>
        <a:bodyPr/>
        <a:lstStyle/>
        <a:p>
          <a:r>
            <a:rPr lang="en-GB"/>
            <a:t>Multiple employers will work on one client depending on how many procedure will be chosen</a:t>
          </a:r>
          <a:endParaRPr lang="en-US"/>
        </a:p>
      </dgm:t>
    </dgm:pt>
    <dgm:pt modelId="{5E4B8A20-E0E1-4938-B04D-06FE50661EC6}" type="parTrans" cxnId="{C4311972-1A6B-4E8C-B7D7-0BF7B97005C4}">
      <dgm:prSet/>
      <dgm:spPr/>
      <dgm:t>
        <a:bodyPr/>
        <a:lstStyle/>
        <a:p>
          <a:endParaRPr lang="en-US"/>
        </a:p>
      </dgm:t>
    </dgm:pt>
    <dgm:pt modelId="{B9FA5FD7-8577-49B5-88D0-EC69FD795587}" type="sibTrans" cxnId="{C4311972-1A6B-4E8C-B7D7-0BF7B97005C4}">
      <dgm:prSet/>
      <dgm:spPr/>
      <dgm:t>
        <a:bodyPr/>
        <a:lstStyle/>
        <a:p>
          <a:endParaRPr lang="en-US"/>
        </a:p>
      </dgm:t>
    </dgm:pt>
    <dgm:pt modelId="{4B2D88F1-49C6-49A2-98F7-66E33468A677}">
      <dgm:prSet/>
      <dgm:spPr/>
      <dgm:t>
        <a:bodyPr/>
        <a:lstStyle/>
        <a:p>
          <a:r>
            <a:rPr lang="en-GB"/>
            <a:t>The salon will offer different services: </a:t>
          </a:r>
          <a:endParaRPr lang="en-US"/>
        </a:p>
      </dgm:t>
    </dgm:pt>
    <dgm:pt modelId="{E8836445-2699-4992-AF9B-4C15DF8777D0}" type="parTrans" cxnId="{1DC7EDC3-FA3D-418D-BB97-E7B1E56ABE17}">
      <dgm:prSet/>
      <dgm:spPr/>
      <dgm:t>
        <a:bodyPr/>
        <a:lstStyle/>
        <a:p>
          <a:endParaRPr lang="en-US"/>
        </a:p>
      </dgm:t>
    </dgm:pt>
    <dgm:pt modelId="{78CB3074-9BAF-46F1-A0E4-6D6F8A0B61EA}" type="sibTrans" cxnId="{1DC7EDC3-FA3D-418D-BB97-E7B1E56ABE17}">
      <dgm:prSet/>
      <dgm:spPr/>
      <dgm:t>
        <a:bodyPr/>
        <a:lstStyle/>
        <a:p>
          <a:endParaRPr lang="en-US"/>
        </a:p>
      </dgm:t>
    </dgm:pt>
    <dgm:pt modelId="{DCBA0726-A37E-4B06-8C1E-F800DC977E3F}">
      <dgm:prSet/>
      <dgm:spPr/>
      <dgm:t>
        <a:bodyPr/>
        <a:lstStyle/>
        <a:p>
          <a:r>
            <a:rPr lang="en-GB"/>
            <a:t>1 Hair: Treatment, extensions , colour, cuts</a:t>
          </a:r>
          <a:endParaRPr lang="en-US"/>
        </a:p>
      </dgm:t>
    </dgm:pt>
    <dgm:pt modelId="{E92D3C4A-D5E5-4692-ACF6-2C5E3C3D1914}" type="parTrans" cxnId="{5874A367-B9FC-4674-A46A-0BAE4302CBD6}">
      <dgm:prSet/>
      <dgm:spPr/>
      <dgm:t>
        <a:bodyPr/>
        <a:lstStyle/>
        <a:p>
          <a:endParaRPr lang="en-US"/>
        </a:p>
      </dgm:t>
    </dgm:pt>
    <dgm:pt modelId="{E672F567-DD42-47A3-AD1D-926A64CA8F97}" type="sibTrans" cxnId="{5874A367-B9FC-4674-A46A-0BAE4302CBD6}">
      <dgm:prSet/>
      <dgm:spPr/>
      <dgm:t>
        <a:bodyPr/>
        <a:lstStyle/>
        <a:p>
          <a:endParaRPr lang="en-US"/>
        </a:p>
      </dgm:t>
    </dgm:pt>
    <dgm:pt modelId="{01402059-AA88-4EB3-84C6-B746C29E259D}">
      <dgm:prSet/>
      <dgm:spPr/>
      <dgm:t>
        <a:bodyPr/>
        <a:lstStyle/>
        <a:p>
          <a:r>
            <a:rPr lang="en-GB"/>
            <a:t>2 Nails: Manicure, Pedicure, Gel nails, Acryl </a:t>
          </a:r>
          <a:endParaRPr lang="en-US"/>
        </a:p>
      </dgm:t>
    </dgm:pt>
    <dgm:pt modelId="{1DC03FFA-42BD-4C5E-B3B0-83C2D0FF0417}" type="parTrans" cxnId="{29560A61-0CE1-4B64-A748-590B68712D27}">
      <dgm:prSet/>
      <dgm:spPr/>
      <dgm:t>
        <a:bodyPr/>
        <a:lstStyle/>
        <a:p>
          <a:endParaRPr lang="en-US"/>
        </a:p>
      </dgm:t>
    </dgm:pt>
    <dgm:pt modelId="{F45CD8CA-0EAA-4F65-A331-6D6F34FB005C}" type="sibTrans" cxnId="{29560A61-0CE1-4B64-A748-590B68712D27}">
      <dgm:prSet/>
      <dgm:spPr/>
      <dgm:t>
        <a:bodyPr/>
        <a:lstStyle/>
        <a:p>
          <a:endParaRPr lang="en-US"/>
        </a:p>
      </dgm:t>
    </dgm:pt>
    <dgm:pt modelId="{4F55FD76-2FC3-49B3-9CA7-16582844C368}">
      <dgm:prSet/>
      <dgm:spPr/>
      <dgm:t>
        <a:bodyPr/>
        <a:lstStyle/>
        <a:p>
          <a:r>
            <a:rPr lang="en-GB"/>
            <a:t>3 Lashes: Extension, lift and tint, brows lamination, microblading</a:t>
          </a:r>
          <a:endParaRPr lang="en-US"/>
        </a:p>
      </dgm:t>
    </dgm:pt>
    <dgm:pt modelId="{D0DB82AB-F117-4A80-854C-AB6C7EC8414B}" type="parTrans" cxnId="{1B886BD6-CF58-45AC-9645-66B2EE5EC966}">
      <dgm:prSet/>
      <dgm:spPr/>
      <dgm:t>
        <a:bodyPr/>
        <a:lstStyle/>
        <a:p>
          <a:endParaRPr lang="en-US"/>
        </a:p>
      </dgm:t>
    </dgm:pt>
    <dgm:pt modelId="{2EE7B038-63CF-4659-916F-E56937FE22E4}" type="sibTrans" cxnId="{1B886BD6-CF58-45AC-9645-66B2EE5EC966}">
      <dgm:prSet/>
      <dgm:spPr/>
      <dgm:t>
        <a:bodyPr/>
        <a:lstStyle/>
        <a:p>
          <a:endParaRPr lang="en-US"/>
        </a:p>
      </dgm:t>
    </dgm:pt>
    <dgm:pt modelId="{FEF08FE1-EFE8-4CAD-915F-C74BCAF0DFEC}">
      <dgm:prSet/>
      <dgm:spPr/>
      <dgm:t>
        <a:bodyPr/>
        <a:lstStyle/>
        <a:p>
          <a:r>
            <a:rPr lang="en-GB"/>
            <a:t>4 Facial: Chemical peels, Laser, Anti-aging, Hydrating facial</a:t>
          </a:r>
          <a:endParaRPr lang="en-US"/>
        </a:p>
      </dgm:t>
    </dgm:pt>
    <dgm:pt modelId="{41CC082E-D2BE-438B-A7E6-60C76350A7B6}" type="parTrans" cxnId="{3CE3D1AD-9105-4DC6-87BB-4A2AF7CAAC27}">
      <dgm:prSet/>
      <dgm:spPr/>
      <dgm:t>
        <a:bodyPr/>
        <a:lstStyle/>
        <a:p>
          <a:endParaRPr lang="en-US"/>
        </a:p>
      </dgm:t>
    </dgm:pt>
    <dgm:pt modelId="{74E19081-2CFD-4732-9FEF-E28B1D76AF42}" type="sibTrans" cxnId="{3CE3D1AD-9105-4DC6-87BB-4A2AF7CAAC27}">
      <dgm:prSet/>
      <dgm:spPr/>
      <dgm:t>
        <a:bodyPr/>
        <a:lstStyle/>
        <a:p>
          <a:endParaRPr lang="en-US"/>
        </a:p>
      </dgm:t>
    </dgm:pt>
    <dgm:pt modelId="{612A5BED-FA14-41D4-BA0C-A1789EF1A65A}" type="pres">
      <dgm:prSet presAssocID="{FAD4F6FA-1AAC-4C3C-843F-A73D1C845198}" presName="vert0" presStyleCnt="0">
        <dgm:presLayoutVars>
          <dgm:dir/>
          <dgm:animOne val="branch"/>
          <dgm:animLvl val="lvl"/>
        </dgm:presLayoutVars>
      </dgm:prSet>
      <dgm:spPr/>
    </dgm:pt>
    <dgm:pt modelId="{EA181097-C478-4A50-9650-D0FDD913711D}" type="pres">
      <dgm:prSet presAssocID="{67F10007-9E6F-4611-9629-66BBEC0B7F16}" presName="thickLine" presStyleLbl="alignNode1" presStyleIdx="0" presStyleCnt="7"/>
      <dgm:spPr/>
    </dgm:pt>
    <dgm:pt modelId="{DFB70E61-9C46-496A-9DE3-7D3BA3AE3609}" type="pres">
      <dgm:prSet presAssocID="{67F10007-9E6F-4611-9629-66BBEC0B7F16}" presName="horz1" presStyleCnt="0"/>
      <dgm:spPr/>
    </dgm:pt>
    <dgm:pt modelId="{CC8A4F4F-C678-4795-83EC-B9A6BD306D5B}" type="pres">
      <dgm:prSet presAssocID="{67F10007-9E6F-4611-9629-66BBEC0B7F16}" presName="tx1" presStyleLbl="revTx" presStyleIdx="0" presStyleCnt="7"/>
      <dgm:spPr/>
    </dgm:pt>
    <dgm:pt modelId="{D2785215-C845-4002-8C43-C2324C00C853}" type="pres">
      <dgm:prSet presAssocID="{67F10007-9E6F-4611-9629-66BBEC0B7F16}" presName="vert1" presStyleCnt="0"/>
      <dgm:spPr/>
    </dgm:pt>
    <dgm:pt modelId="{CDBFEEDE-256A-4324-8D44-1D67D4A0ECA3}" type="pres">
      <dgm:prSet presAssocID="{9805E35E-E5D9-4DBB-822D-4A1F076BD243}" presName="thickLine" presStyleLbl="alignNode1" presStyleIdx="1" presStyleCnt="7"/>
      <dgm:spPr/>
    </dgm:pt>
    <dgm:pt modelId="{5728B202-606C-4761-A663-AC4999CA6F11}" type="pres">
      <dgm:prSet presAssocID="{9805E35E-E5D9-4DBB-822D-4A1F076BD243}" presName="horz1" presStyleCnt="0"/>
      <dgm:spPr/>
    </dgm:pt>
    <dgm:pt modelId="{C32BFCA8-9AA6-41B6-9F1B-14C76E6564E0}" type="pres">
      <dgm:prSet presAssocID="{9805E35E-E5D9-4DBB-822D-4A1F076BD243}" presName="tx1" presStyleLbl="revTx" presStyleIdx="1" presStyleCnt="7"/>
      <dgm:spPr/>
    </dgm:pt>
    <dgm:pt modelId="{4EABABAA-5383-403A-A0EB-E8A9670956DF}" type="pres">
      <dgm:prSet presAssocID="{9805E35E-E5D9-4DBB-822D-4A1F076BD243}" presName="vert1" presStyleCnt="0"/>
      <dgm:spPr/>
    </dgm:pt>
    <dgm:pt modelId="{3AB39E77-5836-47DB-97EE-4828F5C8BDAA}" type="pres">
      <dgm:prSet presAssocID="{4B2D88F1-49C6-49A2-98F7-66E33468A677}" presName="thickLine" presStyleLbl="alignNode1" presStyleIdx="2" presStyleCnt="7"/>
      <dgm:spPr/>
    </dgm:pt>
    <dgm:pt modelId="{947A6389-3876-4BC7-86D7-6BABFDC8E961}" type="pres">
      <dgm:prSet presAssocID="{4B2D88F1-49C6-49A2-98F7-66E33468A677}" presName="horz1" presStyleCnt="0"/>
      <dgm:spPr/>
    </dgm:pt>
    <dgm:pt modelId="{6215954D-C659-4366-8920-AD731FD3338E}" type="pres">
      <dgm:prSet presAssocID="{4B2D88F1-49C6-49A2-98F7-66E33468A677}" presName="tx1" presStyleLbl="revTx" presStyleIdx="2" presStyleCnt="7"/>
      <dgm:spPr/>
    </dgm:pt>
    <dgm:pt modelId="{03855CA9-333F-4800-A311-470D0B8A71D9}" type="pres">
      <dgm:prSet presAssocID="{4B2D88F1-49C6-49A2-98F7-66E33468A677}" presName="vert1" presStyleCnt="0"/>
      <dgm:spPr/>
    </dgm:pt>
    <dgm:pt modelId="{39865841-78EC-4D7B-A95E-85640619CDB9}" type="pres">
      <dgm:prSet presAssocID="{DCBA0726-A37E-4B06-8C1E-F800DC977E3F}" presName="thickLine" presStyleLbl="alignNode1" presStyleIdx="3" presStyleCnt="7"/>
      <dgm:spPr/>
    </dgm:pt>
    <dgm:pt modelId="{B28B4B96-CC2B-40BA-8A43-56B880D70CB7}" type="pres">
      <dgm:prSet presAssocID="{DCBA0726-A37E-4B06-8C1E-F800DC977E3F}" presName="horz1" presStyleCnt="0"/>
      <dgm:spPr/>
    </dgm:pt>
    <dgm:pt modelId="{D7B76351-3566-4CB4-A6DE-9815E67CF6EB}" type="pres">
      <dgm:prSet presAssocID="{DCBA0726-A37E-4B06-8C1E-F800DC977E3F}" presName="tx1" presStyleLbl="revTx" presStyleIdx="3" presStyleCnt="7"/>
      <dgm:spPr/>
    </dgm:pt>
    <dgm:pt modelId="{2042F605-01DF-4AC2-B702-76F33703CD44}" type="pres">
      <dgm:prSet presAssocID="{DCBA0726-A37E-4B06-8C1E-F800DC977E3F}" presName="vert1" presStyleCnt="0"/>
      <dgm:spPr/>
    </dgm:pt>
    <dgm:pt modelId="{64F76C98-9CFA-450D-BCFF-63172423C3B2}" type="pres">
      <dgm:prSet presAssocID="{01402059-AA88-4EB3-84C6-B746C29E259D}" presName="thickLine" presStyleLbl="alignNode1" presStyleIdx="4" presStyleCnt="7"/>
      <dgm:spPr/>
    </dgm:pt>
    <dgm:pt modelId="{1571AB38-EC6B-4AC9-9736-D7574D46F6FA}" type="pres">
      <dgm:prSet presAssocID="{01402059-AA88-4EB3-84C6-B746C29E259D}" presName="horz1" presStyleCnt="0"/>
      <dgm:spPr/>
    </dgm:pt>
    <dgm:pt modelId="{7AB5575C-5B2C-40CA-926A-0EB13C76D157}" type="pres">
      <dgm:prSet presAssocID="{01402059-AA88-4EB3-84C6-B746C29E259D}" presName="tx1" presStyleLbl="revTx" presStyleIdx="4" presStyleCnt="7"/>
      <dgm:spPr/>
    </dgm:pt>
    <dgm:pt modelId="{99D54180-DAED-4EBD-A4C7-1488D81F1CAB}" type="pres">
      <dgm:prSet presAssocID="{01402059-AA88-4EB3-84C6-B746C29E259D}" presName="vert1" presStyleCnt="0"/>
      <dgm:spPr/>
    </dgm:pt>
    <dgm:pt modelId="{FB733D03-97F1-4E36-BDB3-03DD4A440CE1}" type="pres">
      <dgm:prSet presAssocID="{4F55FD76-2FC3-49B3-9CA7-16582844C368}" presName="thickLine" presStyleLbl="alignNode1" presStyleIdx="5" presStyleCnt="7"/>
      <dgm:spPr/>
    </dgm:pt>
    <dgm:pt modelId="{2387880C-3273-4C0F-B46E-F6A232E3A163}" type="pres">
      <dgm:prSet presAssocID="{4F55FD76-2FC3-49B3-9CA7-16582844C368}" presName="horz1" presStyleCnt="0"/>
      <dgm:spPr/>
    </dgm:pt>
    <dgm:pt modelId="{F3B917CE-2879-4CFB-BE7D-76541A40E78B}" type="pres">
      <dgm:prSet presAssocID="{4F55FD76-2FC3-49B3-9CA7-16582844C368}" presName="tx1" presStyleLbl="revTx" presStyleIdx="5" presStyleCnt="7"/>
      <dgm:spPr/>
    </dgm:pt>
    <dgm:pt modelId="{3B12425C-D95F-42DA-910F-4C0C08213728}" type="pres">
      <dgm:prSet presAssocID="{4F55FD76-2FC3-49B3-9CA7-16582844C368}" presName="vert1" presStyleCnt="0"/>
      <dgm:spPr/>
    </dgm:pt>
    <dgm:pt modelId="{4748181B-B688-44CD-B88E-D0D29796FAB2}" type="pres">
      <dgm:prSet presAssocID="{FEF08FE1-EFE8-4CAD-915F-C74BCAF0DFEC}" presName="thickLine" presStyleLbl="alignNode1" presStyleIdx="6" presStyleCnt="7"/>
      <dgm:spPr/>
    </dgm:pt>
    <dgm:pt modelId="{501C2513-270B-484A-9378-F1F9C9E2F29F}" type="pres">
      <dgm:prSet presAssocID="{FEF08FE1-EFE8-4CAD-915F-C74BCAF0DFEC}" presName="horz1" presStyleCnt="0"/>
      <dgm:spPr/>
    </dgm:pt>
    <dgm:pt modelId="{D7E423D4-C2DC-4FEF-86F5-33FCFC220406}" type="pres">
      <dgm:prSet presAssocID="{FEF08FE1-EFE8-4CAD-915F-C74BCAF0DFEC}" presName="tx1" presStyleLbl="revTx" presStyleIdx="6" presStyleCnt="7"/>
      <dgm:spPr/>
    </dgm:pt>
    <dgm:pt modelId="{F2159350-3EC5-48F9-A89D-40EC285A2597}" type="pres">
      <dgm:prSet presAssocID="{FEF08FE1-EFE8-4CAD-915F-C74BCAF0DFEC}" presName="vert1" presStyleCnt="0"/>
      <dgm:spPr/>
    </dgm:pt>
  </dgm:ptLst>
  <dgm:cxnLst>
    <dgm:cxn modelId="{B82BB50A-4D9A-48D6-A3AA-9CDD3C3A843B}" type="presOf" srcId="{FAD4F6FA-1AAC-4C3C-843F-A73D1C845198}" destId="{612A5BED-FA14-41D4-BA0C-A1789EF1A65A}" srcOrd="0" destOrd="0" presId="urn:microsoft.com/office/officeart/2008/layout/LinedList"/>
    <dgm:cxn modelId="{EBBFC321-FC8C-4F49-A649-4611873D4FC3}" type="presOf" srcId="{FEF08FE1-EFE8-4CAD-915F-C74BCAF0DFEC}" destId="{D7E423D4-C2DC-4FEF-86F5-33FCFC220406}" srcOrd="0" destOrd="0" presId="urn:microsoft.com/office/officeart/2008/layout/LinedList"/>
    <dgm:cxn modelId="{29560A61-0CE1-4B64-A748-590B68712D27}" srcId="{FAD4F6FA-1AAC-4C3C-843F-A73D1C845198}" destId="{01402059-AA88-4EB3-84C6-B746C29E259D}" srcOrd="4" destOrd="0" parTransId="{1DC03FFA-42BD-4C5E-B3B0-83C2D0FF0417}" sibTransId="{F45CD8CA-0EAA-4F65-A331-6D6F34FB005C}"/>
    <dgm:cxn modelId="{DC45D066-84C9-4602-A6D0-DC679683D08C}" type="presOf" srcId="{DCBA0726-A37E-4B06-8C1E-F800DC977E3F}" destId="{D7B76351-3566-4CB4-A6DE-9815E67CF6EB}" srcOrd="0" destOrd="0" presId="urn:microsoft.com/office/officeart/2008/layout/LinedList"/>
    <dgm:cxn modelId="{5874A367-B9FC-4674-A46A-0BAE4302CBD6}" srcId="{FAD4F6FA-1AAC-4C3C-843F-A73D1C845198}" destId="{DCBA0726-A37E-4B06-8C1E-F800DC977E3F}" srcOrd="3" destOrd="0" parTransId="{E92D3C4A-D5E5-4692-ACF6-2C5E3C3D1914}" sibTransId="{E672F567-DD42-47A3-AD1D-926A64CA8F97}"/>
    <dgm:cxn modelId="{C4311972-1A6B-4E8C-B7D7-0BF7B97005C4}" srcId="{FAD4F6FA-1AAC-4C3C-843F-A73D1C845198}" destId="{9805E35E-E5D9-4DBB-822D-4A1F076BD243}" srcOrd="1" destOrd="0" parTransId="{5E4B8A20-E0E1-4938-B04D-06FE50661EC6}" sibTransId="{B9FA5FD7-8577-49B5-88D0-EC69FD795587}"/>
    <dgm:cxn modelId="{13C2B85A-4471-4F8B-BCE2-9121CB83CB79}" type="presOf" srcId="{01402059-AA88-4EB3-84C6-B746C29E259D}" destId="{7AB5575C-5B2C-40CA-926A-0EB13C76D157}" srcOrd="0" destOrd="0" presId="urn:microsoft.com/office/officeart/2008/layout/LinedList"/>
    <dgm:cxn modelId="{F5AFE987-705C-45D8-AEEC-B3239975855F}" srcId="{FAD4F6FA-1AAC-4C3C-843F-A73D1C845198}" destId="{67F10007-9E6F-4611-9629-66BBEC0B7F16}" srcOrd="0" destOrd="0" parTransId="{4DAE8AE9-0CAF-47C3-BC7F-D0C0C52105C2}" sibTransId="{B89D416A-567F-4009-A15A-7AF04B894E6E}"/>
    <dgm:cxn modelId="{EBD0728D-FFDF-4C1D-BA0C-199491E14511}" type="presOf" srcId="{4B2D88F1-49C6-49A2-98F7-66E33468A677}" destId="{6215954D-C659-4366-8920-AD731FD3338E}" srcOrd="0" destOrd="0" presId="urn:microsoft.com/office/officeart/2008/layout/LinedList"/>
    <dgm:cxn modelId="{871BC0A2-5E57-4421-AE62-F7E1D6822D93}" type="presOf" srcId="{67F10007-9E6F-4611-9629-66BBEC0B7F16}" destId="{CC8A4F4F-C678-4795-83EC-B9A6BD306D5B}" srcOrd="0" destOrd="0" presId="urn:microsoft.com/office/officeart/2008/layout/LinedList"/>
    <dgm:cxn modelId="{157BFFA9-8F7A-44C3-A28B-E36DA2634E6B}" type="presOf" srcId="{9805E35E-E5D9-4DBB-822D-4A1F076BD243}" destId="{C32BFCA8-9AA6-41B6-9F1B-14C76E6564E0}" srcOrd="0" destOrd="0" presId="urn:microsoft.com/office/officeart/2008/layout/LinedList"/>
    <dgm:cxn modelId="{3CE3D1AD-9105-4DC6-87BB-4A2AF7CAAC27}" srcId="{FAD4F6FA-1AAC-4C3C-843F-A73D1C845198}" destId="{FEF08FE1-EFE8-4CAD-915F-C74BCAF0DFEC}" srcOrd="6" destOrd="0" parTransId="{41CC082E-D2BE-438B-A7E6-60C76350A7B6}" sibTransId="{74E19081-2CFD-4732-9FEF-E28B1D76AF42}"/>
    <dgm:cxn modelId="{1DC7EDC3-FA3D-418D-BB97-E7B1E56ABE17}" srcId="{FAD4F6FA-1AAC-4C3C-843F-A73D1C845198}" destId="{4B2D88F1-49C6-49A2-98F7-66E33468A677}" srcOrd="2" destOrd="0" parTransId="{E8836445-2699-4992-AF9B-4C15DF8777D0}" sibTransId="{78CB3074-9BAF-46F1-A0E4-6D6F8A0B61EA}"/>
    <dgm:cxn modelId="{1B886BD6-CF58-45AC-9645-66B2EE5EC966}" srcId="{FAD4F6FA-1AAC-4C3C-843F-A73D1C845198}" destId="{4F55FD76-2FC3-49B3-9CA7-16582844C368}" srcOrd="5" destOrd="0" parTransId="{D0DB82AB-F117-4A80-854C-AB6C7EC8414B}" sibTransId="{2EE7B038-63CF-4659-916F-E56937FE22E4}"/>
    <dgm:cxn modelId="{1C88BAF5-CA66-4D6C-BCF9-A38BACA97CC8}" type="presOf" srcId="{4F55FD76-2FC3-49B3-9CA7-16582844C368}" destId="{F3B917CE-2879-4CFB-BE7D-76541A40E78B}" srcOrd="0" destOrd="0" presId="urn:microsoft.com/office/officeart/2008/layout/LinedList"/>
    <dgm:cxn modelId="{4FE9B7DA-6F1E-40E6-94B4-75CB8357132C}" type="presParOf" srcId="{612A5BED-FA14-41D4-BA0C-A1789EF1A65A}" destId="{EA181097-C478-4A50-9650-D0FDD913711D}" srcOrd="0" destOrd="0" presId="urn:microsoft.com/office/officeart/2008/layout/LinedList"/>
    <dgm:cxn modelId="{F9FF32E2-3557-4783-8CD9-33C844A39A62}" type="presParOf" srcId="{612A5BED-FA14-41D4-BA0C-A1789EF1A65A}" destId="{DFB70E61-9C46-496A-9DE3-7D3BA3AE3609}" srcOrd="1" destOrd="0" presId="urn:microsoft.com/office/officeart/2008/layout/LinedList"/>
    <dgm:cxn modelId="{8E009C73-B8D3-4794-BE40-E1539E6832C2}" type="presParOf" srcId="{DFB70E61-9C46-496A-9DE3-7D3BA3AE3609}" destId="{CC8A4F4F-C678-4795-83EC-B9A6BD306D5B}" srcOrd="0" destOrd="0" presId="urn:microsoft.com/office/officeart/2008/layout/LinedList"/>
    <dgm:cxn modelId="{5D512025-721E-41A0-9768-A8D74AFF0B2A}" type="presParOf" srcId="{DFB70E61-9C46-496A-9DE3-7D3BA3AE3609}" destId="{D2785215-C845-4002-8C43-C2324C00C853}" srcOrd="1" destOrd="0" presId="urn:microsoft.com/office/officeart/2008/layout/LinedList"/>
    <dgm:cxn modelId="{2D155C8D-16B1-4236-AA80-CE8732DD7922}" type="presParOf" srcId="{612A5BED-FA14-41D4-BA0C-A1789EF1A65A}" destId="{CDBFEEDE-256A-4324-8D44-1D67D4A0ECA3}" srcOrd="2" destOrd="0" presId="urn:microsoft.com/office/officeart/2008/layout/LinedList"/>
    <dgm:cxn modelId="{C9807B68-8D99-4B09-AFD0-223F0FE1B00C}" type="presParOf" srcId="{612A5BED-FA14-41D4-BA0C-A1789EF1A65A}" destId="{5728B202-606C-4761-A663-AC4999CA6F11}" srcOrd="3" destOrd="0" presId="urn:microsoft.com/office/officeart/2008/layout/LinedList"/>
    <dgm:cxn modelId="{8909B7D7-8757-40FF-90CD-3BE73D33ED94}" type="presParOf" srcId="{5728B202-606C-4761-A663-AC4999CA6F11}" destId="{C32BFCA8-9AA6-41B6-9F1B-14C76E6564E0}" srcOrd="0" destOrd="0" presId="urn:microsoft.com/office/officeart/2008/layout/LinedList"/>
    <dgm:cxn modelId="{1C51959B-1AF0-49A7-8536-9F0F38877368}" type="presParOf" srcId="{5728B202-606C-4761-A663-AC4999CA6F11}" destId="{4EABABAA-5383-403A-A0EB-E8A9670956DF}" srcOrd="1" destOrd="0" presId="urn:microsoft.com/office/officeart/2008/layout/LinedList"/>
    <dgm:cxn modelId="{AD2FF08B-628D-4F4A-860B-10D1C8693D60}" type="presParOf" srcId="{612A5BED-FA14-41D4-BA0C-A1789EF1A65A}" destId="{3AB39E77-5836-47DB-97EE-4828F5C8BDAA}" srcOrd="4" destOrd="0" presId="urn:microsoft.com/office/officeart/2008/layout/LinedList"/>
    <dgm:cxn modelId="{C3FB3499-DEA4-4532-8E9A-0193985B1580}" type="presParOf" srcId="{612A5BED-FA14-41D4-BA0C-A1789EF1A65A}" destId="{947A6389-3876-4BC7-86D7-6BABFDC8E961}" srcOrd="5" destOrd="0" presId="urn:microsoft.com/office/officeart/2008/layout/LinedList"/>
    <dgm:cxn modelId="{F84E9B47-2131-4187-8C07-653308FE5541}" type="presParOf" srcId="{947A6389-3876-4BC7-86D7-6BABFDC8E961}" destId="{6215954D-C659-4366-8920-AD731FD3338E}" srcOrd="0" destOrd="0" presId="urn:microsoft.com/office/officeart/2008/layout/LinedList"/>
    <dgm:cxn modelId="{75C3E5D2-FAD2-434F-92DE-F967D0FA9815}" type="presParOf" srcId="{947A6389-3876-4BC7-86D7-6BABFDC8E961}" destId="{03855CA9-333F-4800-A311-470D0B8A71D9}" srcOrd="1" destOrd="0" presId="urn:microsoft.com/office/officeart/2008/layout/LinedList"/>
    <dgm:cxn modelId="{A87ADC2A-7D1D-4EC7-96AD-5AECA36A7460}" type="presParOf" srcId="{612A5BED-FA14-41D4-BA0C-A1789EF1A65A}" destId="{39865841-78EC-4D7B-A95E-85640619CDB9}" srcOrd="6" destOrd="0" presId="urn:microsoft.com/office/officeart/2008/layout/LinedList"/>
    <dgm:cxn modelId="{E4653EB8-CE36-4A7E-BAD1-BE0578B71722}" type="presParOf" srcId="{612A5BED-FA14-41D4-BA0C-A1789EF1A65A}" destId="{B28B4B96-CC2B-40BA-8A43-56B880D70CB7}" srcOrd="7" destOrd="0" presId="urn:microsoft.com/office/officeart/2008/layout/LinedList"/>
    <dgm:cxn modelId="{887611FD-7C01-43A4-A981-F9FAA90D3AE6}" type="presParOf" srcId="{B28B4B96-CC2B-40BA-8A43-56B880D70CB7}" destId="{D7B76351-3566-4CB4-A6DE-9815E67CF6EB}" srcOrd="0" destOrd="0" presId="urn:microsoft.com/office/officeart/2008/layout/LinedList"/>
    <dgm:cxn modelId="{478299A0-3429-4CB2-B13E-55FEC6348C29}" type="presParOf" srcId="{B28B4B96-CC2B-40BA-8A43-56B880D70CB7}" destId="{2042F605-01DF-4AC2-B702-76F33703CD44}" srcOrd="1" destOrd="0" presId="urn:microsoft.com/office/officeart/2008/layout/LinedList"/>
    <dgm:cxn modelId="{432E7E88-6A56-4BCA-8626-A8E3692D1FD3}" type="presParOf" srcId="{612A5BED-FA14-41D4-BA0C-A1789EF1A65A}" destId="{64F76C98-9CFA-450D-BCFF-63172423C3B2}" srcOrd="8" destOrd="0" presId="urn:microsoft.com/office/officeart/2008/layout/LinedList"/>
    <dgm:cxn modelId="{30E5E03F-CC18-4C2A-95ED-DAE1B15ACD58}" type="presParOf" srcId="{612A5BED-FA14-41D4-BA0C-A1789EF1A65A}" destId="{1571AB38-EC6B-4AC9-9736-D7574D46F6FA}" srcOrd="9" destOrd="0" presId="urn:microsoft.com/office/officeart/2008/layout/LinedList"/>
    <dgm:cxn modelId="{15F36518-1C7E-4C9F-9E7C-0EDD59881176}" type="presParOf" srcId="{1571AB38-EC6B-4AC9-9736-D7574D46F6FA}" destId="{7AB5575C-5B2C-40CA-926A-0EB13C76D157}" srcOrd="0" destOrd="0" presId="urn:microsoft.com/office/officeart/2008/layout/LinedList"/>
    <dgm:cxn modelId="{5414BD0D-23E4-46A0-92A1-8663390936E9}" type="presParOf" srcId="{1571AB38-EC6B-4AC9-9736-D7574D46F6FA}" destId="{99D54180-DAED-4EBD-A4C7-1488D81F1CAB}" srcOrd="1" destOrd="0" presId="urn:microsoft.com/office/officeart/2008/layout/LinedList"/>
    <dgm:cxn modelId="{027BFC14-B223-4DBC-89ED-892FB8F3E5B7}" type="presParOf" srcId="{612A5BED-FA14-41D4-BA0C-A1789EF1A65A}" destId="{FB733D03-97F1-4E36-BDB3-03DD4A440CE1}" srcOrd="10" destOrd="0" presId="urn:microsoft.com/office/officeart/2008/layout/LinedList"/>
    <dgm:cxn modelId="{3AB94C27-DAC8-4ABD-A8F4-41F7A4040B32}" type="presParOf" srcId="{612A5BED-FA14-41D4-BA0C-A1789EF1A65A}" destId="{2387880C-3273-4C0F-B46E-F6A232E3A163}" srcOrd="11" destOrd="0" presId="urn:microsoft.com/office/officeart/2008/layout/LinedList"/>
    <dgm:cxn modelId="{D01BC404-36E7-49E4-86E1-C56CE159AF28}" type="presParOf" srcId="{2387880C-3273-4C0F-B46E-F6A232E3A163}" destId="{F3B917CE-2879-4CFB-BE7D-76541A40E78B}" srcOrd="0" destOrd="0" presId="urn:microsoft.com/office/officeart/2008/layout/LinedList"/>
    <dgm:cxn modelId="{17EB9BC9-808C-43EB-B7AE-3CBB020EF8AF}" type="presParOf" srcId="{2387880C-3273-4C0F-B46E-F6A232E3A163}" destId="{3B12425C-D95F-42DA-910F-4C0C08213728}" srcOrd="1" destOrd="0" presId="urn:microsoft.com/office/officeart/2008/layout/LinedList"/>
    <dgm:cxn modelId="{FCA72E00-76E5-488D-A950-740BB8D4754F}" type="presParOf" srcId="{612A5BED-FA14-41D4-BA0C-A1789EF1A65A}" destId="{4748181B-B688-44CD-B88E-D0D29796FAB2}" srcOrd="12" destOrd="0" presId="urn:microsoft.com/office/officeart/2008/layout/LinedList"/>
    <dgm:cxn modelId="{29DEE9A6-84EA-4C35-B9EE-F2E25DA56C19}" type="presParOf" srcId="{612A5BED-FA14-41D4-BA0C-A1789EF1A65A}" destId="{501C2513-270B-484A-9378-F1F9C9E2F29F}" srcOrd="13" destOrd="0" presId="urn:microsoft.com/office/officeart/2008/layout/LinedList"/>
    <dgm:cxn modelId="{6F5691AE-8861-4FE3-B2FB-B805DEDDA87B}" type="presParOf" srcId="{501C2513-270B-484A-9378-F1F9C9E2F29F}" destId="{D7E423D4-C2DC-4FEF-86F5-33FCFC220406}" srcOrd="0" destOrd="0" presId="urn:microsoft.com/office/officeart/2008/layout/LinedList"/>
    <dgm:cxn modelId="{4807A208-A1EF-4FBE-8A6F-D77A5C4906FA}" type="presParOf" srcId="{501C2513-270B-484A-9378-F1F9C9E2F29F}" destId="{F2159350-3EC5-48F9-A89D-40EC285A25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C26C4A-F298-413E-9A27-80663A354D1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FA70282-8F13-4906-A6CA-B3C8CA217D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Political: Opening a business in the UK is very stable offering opportunities for growth and changes </a:t>
          </a:r>
          <a:endParaRPr lang="en-US"/>
        </a:p>
      </dgm:t>
    </dgm:pt>
    <dgm:pt modelId="{1077B2D4-BAC1-4CBD-A5E2-59CCE1D0C000}" type="parTrans" cxnId="{56DDD2AC-84FB-4027-8399-6033AC4551CC}">
      <dgm:prSet/>
      <dgm:spPr/>
      <dgm:t>
        <a:bodyPr/>
        <a:lstStyle/>
        <a:p>
          <a:endParaRPr lang="en-US"/>
        </a:p>
      </dgm:t>
    </dgm:pt>
    <dgm:pt modelId="{D4842E3E-3330-4E97-957C-22F28C728948}" type="sibTrans" cxnId="{56DDD2AC-84FB-4027-8399-6033AC4551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23E7A75-794E-426C-8D0B-4707D94B10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Economical: Since the economical inflation has raised up, customers have a limited budget and can not be passed</a:t>
          </a:r>
          <a:endParaRPr lang="en-US"/>
        </a:p>
      </dgm:t>
    </dgm:pt>
    <dgm:pt modelId="{87DBE804-5628-40CE-90DB-02ACF2F61A10}" type="parTrans" cxnId="{5E850923-CBE6-4CFB-87F8-9718D1AA8132}">
      <dgm:prSet/>
      <dgm:spPr/>
      <dgm:t>
        <a:bodyPr/>
        <a:lstStyle/>
        <a:p>
          <a:endParaRPr lang="en-US"/>
        </a:p>
      </dgm:t>
    </dgm:pt>
    <dgm:pt modelId="{653D168B-055D-4085-968A-0FD7F2FEE610}" type="sibTrans" cxnId="{5E850923-CBE6-4CFB-87F8-9718D1AA813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FA28B33-3AD0-4B56-9201-6BEDB8AECF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Social: This factor changes without prediction, depending on trends clients change their opinion </a:t>
          </a:r>
          <a:endParaRPr lang="en-US"/>
        </a:p>
      </dgm:t>
    </dgm:pt>
    <dgm:pt modelId="{AC339137-8D86-4DCE-A5A7-9B40A361DA53}" type="parTrans" cxnId="{88D6BCAE-7D57-4BFD-B573-884C71A373F4}">
      <dgm:prSet/>
      <dgm:spPr/>
      <dgm:t>
        <a:bodyPr/>
        <a:lstStyle/>
        <a:p>
          <a:endParaRPr lang="en-US"/>
        </a:p>
      </dgm:t>
    </dgm:pt>
    <dgm:pt modelId="{0E1350BF-089F-48D1-9281-77447AB0D806}" type="sibTrans" cxnId="{88D6BCAE-7D57-4BFD-B573-884C71A373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780FAA-B29F-4EA8-9C43-33EA8CABAA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Technological: It can help the business by improving the products and tools used in the salon </a:t>
          </a:r>
          <a:endParaRPr lang="en-US"/>
        </a:p>
      </dgm:t>
    </dgm:pt>
    <dgm:pt modelId="{15F6F0B0-DD2F-40DD-A035-3CE09F18E765}" type="parTrans" cxnId="{51B0E357-0CE5-4F8D-B994-DCC5F87E6D06}">
      <dgm:prSet/>
      <dgm:spPr/>
      <dgm:t>
        <a:bodyPr/>
        <a:lstStyle/>
        <a:p>
          <a:endParaRPr lang="en-US"/>
        </a:p>
      </dgm:t>
    </dgm:pt>
    <dgm:pt modelId="{B02FC810-DD70-4F12-8093-4ED89F18A4C6}" type="sibTrans" cxnId="{51B0E357-0CE5-4F8D-B994-DCC5F87E6D0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6C0BDE-D957-4C9F-9CCD-A1E075D649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Environmental: The salon is polluting the environment by the chemicals used and products thrown away </a:t>
          </a:r>
          <a:endParaRPr lang="en-US"/>
        </a:p>
      </dgm:t>
    </dgm:pt>
    <dgm:pt modelId="{9FE52B32-FEE4-48F3-9F44-27F87D8DDC01}" type="parTrans" cxnId="{223DF9BA-ACF9-4A59-9A07-1F28F17E83E1}">
      <dgm:prSet/>
      <dgm:spPr/>
      <dgm:t>
        <a:bodyPr/>
        <a:lstStyle/>
        <a:p>
          <a:endParaRPr lang="en-US"/>
        </a:p>
      </dgm:t>
    </dgm:pt>
    <dgm:pt modelId="{16BCC678-0EE3-408E-B4C4-14D8F22BD641}" type="sibTrans" cxnId="{223DF9BA-ACF9-4A59-9A07-1F28F17E83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1156E7-F39B-475E-8D8C-5B751EA1EB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Legal: The Health and Safety Act needs to be followed to ensure the safety of employers and customers </a:t>
          </a:r>
          <a:endParaRPr lang="en-US"/>
        </a:p>
      </dgm:t>
    </dgm:pt>
    <dgm:pt modelId="{F808D5B0-3556-4CDE-8F51-BF4088536565}" type="parTrans" cxnId="{54361467-3A0A-479C-92C4-0A40FD285659}">
      <dgm:prSet/>
      <dgm:spPr/>
      <dgm:t>
        <a:bodyPr/>
        <a:lstStyle/>
        <a:p>
          <a:endParaRPr lang="en-US"/>
        </a:p>
      </dgm:t>
    </dgm:pt>
    <dgm:pt modelId="{5953868E-55A8-4D4C-B20A-FB65801655F7}" type="sibTrans" cxnId="{54361467-3A0A-479C-92C4-0A40FD285659}">
      <dgm:prSet/>
      <dgm:spPr/>
      <dgm:t>
        <a:bodyPr/>
        <a:lstStyle/>
        <a:p>
          <a:endParaRPr lang="en-US"/>
        </a:p>
      </dgm:t>
    </dgm:pt>
    <dgm:pt modelId="{07FEB8CE-4F5A-47BB-AA42-3D6F7F587ED0}" type="pres">
      <dgm:prSet presAssocID="{7AC26C4A-F298-413E-9A27-80663A354D1A}" presName="linear" presStyleCnt="0">
        <dgm:presLayoutVars>
          <dgm:animLvl val="lvl"/>
          <dgm:resizeHandles val="exact"/>
        </dgm:presLayoutVars>
      </dgm:prSet>
      <dgm:spPr/>
    </dgm:pt>
    <dgm:pt modelId="{166EE5FC-902C-4DCB-BE8E-9D544E93A7FB}" type="pres">
      <dgm:prSet presAssocID="{7FA70282-8F13-4906-A6CA-B3C8CA217DF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1A8B637-3843-4215-8DB1-E1E8B3F1CDD1}" type="pres">
      <dgm:prSet presAssocID="{D4842E3E-3330-4E97-957C-22F28C728948}" presName="spacer" presStyleCnt="0"/>
      <dgm:spPr/>
    </dgm:pt>
    <dgm:pt modelId="{940E7ABA-C8A4-4959-9772-B78BEF0C4F1E}" type="pres">
      <dgm:prSet presAssocID="{C23E7A75-794E-426C-8D0B-4707D94B10D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F3FDBDC-7DCA-4793-AEA8-3070F5B5AE8D}" type="pres">
      <dgm:prSet presAssocID="{653D168B-055D-4085-968A-0FD7F2FEE610}" presName="spacer" presStyleCnt="0"/>
      <dgm:spPr/>
    </dgm:pt>
    <dgm:pt modelId="{540B45B9-BC29-4CA6-8073-D4079F99E68D}" type="pres">
      <dgm:prSet presAssocID="{DFA28B33-3AD0-4B56-9201-6BEDB8AECF5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7983A82-6288-45B4-A85F-E527718815F4}" type="pres">
      <dgm:prSet presAssocID="{0E1350BF-089F-48D1-9281-77447AB0D806}" presName="spacer" presStyleCnt="0"/>
      <dgm:spPr/>
    </dgm:pt>
    <dgm:pt modelId="{6E62B8E3-2A97-4EB4-AA8C-051E79228EFB}" type="pres">
      <dgm:prSet presAssocID="{55780FAA-B29F-4EA8-9C43-33EA8CABAA2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9DC3C05-A90B-45CE-9BF0-23026FEFFA3C}" type="pres">
      <dgm:prSet presAssocID="{B02FC810-DD70-4F12-8093-4ED89F18A4C6}" presName="spacer" presStyleCnt="0"/>
      <dgm:spPr/>
    </dgm:pt>
    <dgm:pt modelId="{21BDF531-368D-4F74-BF7C-66C97BBA5A06}" type="pres">
      <dgm:prSet presAssocID="{886C0BDE-D957-4C9F-9CCD-A1E075D6492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01758A0-2E59-49C3-A48C-72374058C892}" type="pres">
      <dgm:prSet presAssocID="{16BCC678-0EE3-408E-B4C4-14D8F22BD641}" presName="spacer" presStyleCnt="0"/>
      <dgm:spPr/>
    </dgm:pt>
    <dgm:pt modelId="{F5E87ABD-CB66-4F2A-8BD0-0E7EA5B14EB4}" type="pres">
      <dgm:prSet presAssocID="{081156E7-F39B-475E-8D8C-5B751EA1EBC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2974F06-8D3E-4265-91C3-CFCCD35404AA}" type="presOf" srcId="{081156E7-F39B-475E-8D8C-5B751EA1EBC2}" destId="{F5E87ABD-CB66-4F2A-8BD0-0E7EA5B14EB4}" srcOrd="0" destOrd="0" presId="urn:microsoft.com/office/officeart/2005/8/layout/vList2"/>
    <dgm:cxn modelId="{5E850923-CBE6-4CFB-87F8-9718D1AA8132}" srcId="{7AC26C4A-F298-413E-9A27-80663A354D1A}" destId="{C23E7A75-794E-426C-8D0B-4707D94B10D7}" srcOrd="1" destOrd="0" parTransId="{87DBE804-5628-40CE-90DB-02ACF2F61A10}" sibTransId="{653D168B-055D-4085-968A-0FD7F2FEE610}"/>
    <dgm:cxn modelId="{CC15CE23-5075-4DF7-A76B-8983A3BBF887}" type="presOf" srcId="{7AC26C4A-F298-413E-9A27-80663A354D1A}" destId="{07FEB8CE-4F5A-47BB-AA42-3D6F7F587ED0}" srcOrd="0" destOrd="0" presId="urn:microsoft.com/office/officeart/2005/8/layout/vList2"/>
    <dgm:cxn modelId="{54361467-3A0A-479C-92C4-0A40FD285659}" srcId="{7AC26C4A-F298-413E-9A27-80663A354D1A}" destId="{081156E7-F39B-475E-8D8C-5B751EA1EBC2}" srcOrd="5" destOrd="0" parTransId="{F808D5B0-3556-4CDE-8F51-BF4088536565}" sibTransId="{5953868E-55A8-4D4C-B20A-FB65801655F7}"/>
    <dgm:cxn modelId="{87BD3875-58B7-481C-AB5A-F56C9513FA37}" type="presOf" srcId="{7FA70282-8F13-4906-A6CA-B3C8CA217DFB}" destId="{166EE5FC-902C-4DCB-BE8E-9D544E93A7FB}" srcOrd="0" destOrd="0" presId="urn:microsoft.com/office/officeart/2005/8/layout/vList2"/>
    <dgm:cxn modelId="{51B0E357-0CE5-4F8D-B994-DCC5F87E6D06}" srcId="{7AC26C4A-F298-413E-9A27-80663A354D1A}" destId="{55780FAA-B29F-4EA8-9C43-33EA8CABAA20}" srcOrd="3" destOrd="0" parTransId="{15F6F0B0-DD2F-40DD-A035-3CE09F18E765}" sibTransId="{B02FC810-DD70-4F12-8093-4ED89F18A4C6}"/>
    <dgm:cxn modelId="{2A25AD78-7687-4973-871D-9B6A553E15E5}" type="presOf" srcId="{55780FAA-B29F-4EA8-9C43-33EA8CABAA20}" destId="{6E62B8E3-2A97-4EB4-AA8C-051E79228EFB}" srcOrd="0" destOrd="0" presId="urn:microsoft.com/office/officeart/2005/8/layout/vList2"/>
    <dgm:cxn modelId="{4499DB79-4B01-4CFA-8DE3-4C66DB281B40}" type="presOf" srcId="{DFA28B33-3AD0-4B56-9201-6BEDB8AECF5B}" destId="{540B45B9-BC29-4CA6-8073-D4079F99E68D}" srcOrd="0" destOrd="0" presId="urn:microsoft.com/office/officeart/2005/8/layout/vList2"/>
    <dgm:cxn modelId="{56DDD2AC-84FB-4027-8399-6033AC4551CC}" srcId="{7AC26C4A-F298-413E-9A27-80663A354D1A}" destId="{7FA70282-8F13-4906-A6CA-B3C8CA217DFB}" srcOrd="0" destOrd="0" parTransId="{1077B2D4-BAC1-4CBD-A5E2-59CCE1D0C000}" sibTransId="{D4842E3E-3330-4E97-957C-22F28C728948}"/>
    <dgm:cxn modelId="{88D6BCAE-7D57-4BFD-B573-884C71A373F4}" srcId="{7AC26C4A-F298-413E-9A27-80663A354D1A}" destId="{DFA28B33-3AD0-4B56-9201-6BEDB8AECF5B}" srcOrd="2" destOrd="0" parTransId="{AC339137-8D86-4DCE-A5A7-9B40A361DA53}" sibTransId="{0E1350BF-089F-48D1-9281-77447AB0D806}"/>
    <dgm:cxn modelId="{223DF9BA-ACF9-4A59-9A07-1F28F17E83E1}" srcId="{7AC26C4A-F298-413E-9A27-80663A354D1A}" destId="{886C0BDE-D957-4C9F-9CCD-A1E075D6492E}" srcOrd="4" destOrd="0" parTransId="{9FE52B32-FEE4-48F3-9F44-27F87D8DDC01}" sibTransId="{16BCC678-0EE3-408E-B4C4-14D8F22BD641}"/>
    <dgm:cxn modelId="{AC80EDC7-DDDE-4BBB-A020-11DD0A0858E3}" type="presOf" srcId="{886C0BDE-D957-4C9F-9CCD-A1E075D6492E}" destId="{21BDF531-368D-4F74-BF7C-66C97BBA5A06}" srcOrd="0" destOrd="0" presId="urn:microsoft.com/office/officeart/2005/8/layout/vList2"/>
    <dgm:cxn modelId="{0FAC0DE8-BC36-49E9-BDEA-E23A8F8CB1D8}" type="presOf" srcId="{C23E7A75-794E-426C-8D0B-4707D94B10D7}" destId="{940E7ABA-C8A4-4959-9772-B78BEF0C4F1E}" srcOrd="0" destOrd="0" presId="urn:microsoft.com/office/officeart/2005/8/layout/vList2"/>
    <dgm:cxn modelId="{217B99CA-4AA1-4D0C-8AB9-C20A8EFC7407}" type="presParOf" srcId="{07FEB8CE-4F5A-47BB-AA42-3D6F7F587ED0}" destId="{166EE5FC-902C-4DCB-BE8E-9D544E93A7FB}" srcOrd="0" destOrd="0" presId="urn:microsoft.com/office/officeart/2005/8/layout/vList2"/>
    <dgm:cxn modelId="{48CE02B5-BF1D-4BB2-BCBB-235F8F92473F}" type="presParOf" srcId="{07FEB8CE-4F5A-47BB-AA42-3D6F7F587ED0}" destId="{11A8B637-3843-4215-8DB1-E1E8B3F1CDD1}" srcOrd="1" destOrd="0" presId="urn:microsoft.com/office/officeart/2005/8/layout/vList2"/>
    <dgm:cxn modelId="{83E42725-CBF6-4A7C-9102-B84E8549F960}" type="presParOf" srcId="{07FEB8CE-4F5A-47BB-AA42-3D6F7F587ED0}" destId="{940E7ABA-C8A4-4959-9772-B78BEF0C4F1E}" srcOrd="2" destOrd="0" presId="urn:microsoft.com/office/officeart/2005/8/layout/vList2"/>
    <dgm:cxn modelId="{1208824B-4902-484F-8429-AC35B2F55439}" type="presParOf" srcId="{07FEB8CE-4F5A-47BB-AA42-3D6F7F587ED0}" destId="{6F3FDBDC-7DCA-4793-AEA8-3070F5B5AE8D}" srcOrd="3" destOrd="0" presId="urn:microsoft.com/office/officeart/2005/8/layout/vList2"/>
    <dgm:cxn modelId="{5B113CF0-1145-4FB1-8914-C8D80578BB55}" type="presParOf" srcId="{07FEB8CE-4F5A-47BB-AA42-3D6F7F587ED0}" destId="{540B45B9-BC29-4CA6-8073-D4079F99E68D}" srcOrd="4" destOrd="0" presId="urn:microsoft.com/office/officeart/2005/8/layout/vList2"/>
    <dgm:cxn modelId="{DAF92E04-1623-4CF8-B780-E76FFFAE6C45}" type="presParOf" srcId="{07FEB8CE-4F5A-47BB-AA42-3D6F7F587ED0}" destId="{37983A82-6288-45B4-A85F-E527718815F4}" srcOrd="5" destOrd="0" presId="urn:microsoft.com/office/officeart/2005/8/layout/vList2"/>
    <dgm:cxn modelId="{BCDABD97-BBE6-436C-A0FA-304EAD0B5D86}" type="presParOf" srcId="{07FEB8CE-4F5A-47BB-AA42-3D6F7F587ED0}" destId="{6E62B8E3-2A97-4EB4-AA8C-051E79228EFB}" srcOrd="6" destOrd="0" presId="urn:microsoft.com/office/officeart/2005/8/layout/vList2"/>
    <dgm:cxn modelId="{D598886D-FA58-4BE5-A8E3-47D53AD3882F}" type="presParOf" srcId="{07FEB8CE-4F5A-47BB-AA42-3D6F7F587ED0}" destId="{39DC3C05-A90B-45CE-9BF0-23026FEFFA3C}" srcOrd="7" destOrd="0" presId="urn:microsoft.com/office/officeart/2005/8/layout/vList2"/>
    <dgm:cxn modelId="{114FA916-6E37-475F-AF70-ED253DDC3EE7}" type="presParOf" srcId="{07FEB8CE-4F5A-47BB-AA42-3D6F7F587ED0}" destId="{21BDF531-368D-4F74-BF7C-66C97BBA5A06}" srcOrd="8" destOrd="0" presId="urn:microsoft.com/office/officeart/2005/8/layout/vList2"/>
    <dgm:cxn modelId="{DBBB376A-D563-4A90-83FD-2995BA76DB63}" type="presParOf" srcId="{07FEB8CE-4F5A-47BB-AA42-3D6F7F587ED0}" destId="{201758A0-2E59-49C3-A48C-72374058C892}" srcOrd="9" destOrd="0" presId="urn:microsoft.com/office/officeart/2005/8/layout/vList2"/>
    <dgm:cxn modelId="{D71E2532-1384-4F60-9B68-6BB66718A8BE}" type="presParOf" srcId="{07FEB8CE-4F5A-47BB-AA42-3D6F7F587ED0}" destId="{F5E87ABD-CB66-4F2A-8BD0-0E7EA5B14EB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C0A1A4-0375-4E08-80A0-D3BA67089C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7FE724-B291-46B8-B6E9-4C1D70B231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salon will have its unique website where clients can book appointments and have a preview of what to expect </a:t>
          </a:r>
          <a:endParaRPr lang="en-US"/>
        </a:p>
      </dgm:t>
    </dgm:pt>
    <dgm:pt modelId="{2631B747-4BC8-4176-B9C4-24B6705C4F3C}" type="parTrans" cxnId="{9A04E757-A5B2-4FCF-964D-30C2D992E123}">
      <dgm:prSet/>
      <dgm:spPr/>
      <dgm:t>
        <a:bodyPr/>
        <a:lstStyle/>
        <a:p>
          <a:endParaRPr lang="en-US"/>
        </a:p>
      </dgm:t>
    </dgm:pt>
    <dgm:pt modelId="{7C686344-9A56-4928-A08C-59985905FDB7}" type="sibTrans" cxnId="{9A04E757-A5B2-4FCF-964D-30C2D992E123}">
      <dgm:prSet/>
      <dgm:spPr/>
      <dgm:t>
        <a:bodyPr/>
        <a:lstStyle/>
        <a:p>
          <a:endParaRPr lang="en-US"/>
        </a:p>
      </dgm:t>
    </dgm:pt>
    <dgm:pt modelId="{C935A3B8-47C5-4A8D-85F6-23EB60A76B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will be promoted on social platforms such as: Instagram, Tiktok , Facebook and more</a:t>
          </a:r>
          <a:endParaRPr lang="en-US"/>
        </a:p>
      </dgm:t>
    </dgm:pt>
    <dgm:pt modelId="{85D623E0-0B84-4097-98F8-9FC98CA9B1C2}" type="parTrans" cxnId="{4ED5D5C0-78FF-4032-85BF-5152FB37B3C0}">
      <dgm:prSet/>
      <dgm:spPr/>
      <dgm:t>
        <a:bodyPr/>
        <a:lstStyle/>
        <a:p>
          <a:endParaRPr lang="en-US"/>
        </a:p>
      </dgm:t>
    </dgm:pt>
    <dgm:pt modelId="{71E03DF8-A53B-4EF1-95F2-97677CC79212}" type="sibTrans" cxnId="{4ED5D5C0-78FF-4032-85BF-5152FB37B3C0}">
      <dgm:prSet/>
      <dgm:spPr/>
      <dgm:t>
        <a:bodyPr/>
        <a:lstStyle/>
        <a:p>
          <a:endParaRPr lang="en-US"/>
        </a:p>
      </dgm:t>
    </dgm:pt>
    <dgm:pt modelId="{FF444907-96D5-438E-8860-29A686976F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showing the services online, new clients can be attracted even from afar </a:t>
          </a:r>
          <a:endParaRPr lang="en-US"/>
        </a:p>
      </dgm:t>
    </dgm:pt>
    <dgm:pt modelId="{2B319923-B511-4384-8A0B-EBB31EEB08E1}" type="parTrans" cxnId="{84A35632-19B9-4762-A8F3-AF383C8FA213}">
      <dgm:prSet/>
      <dgm:spPr/>
      <dgm:t>
        <a:bodyPr/>
        <a:lstStyle/>
        <a:p>
          <a:endParaRPr lang="en-US"/>
        </a:p>
      </dgm:t>
    </dgm:pt>
    <dgm:pt modelId="{14E4DE4A-A0E3-4994-93D4-123F94E78768}" type="sibTrans" cxnId="{84A35632-19B9-4762-A8F3-AF383C8FA213}">
      <dgm:prSet/>
      <dgm:spPr/>
      <dgm:t>
        <a:bodyPr/>
        <a:lstStyle/>
        <a:p>
          <a:endParaRPr lang="en-US"/>
        </a:p>
      </dgm:t>
    </dgm:pt>
    <dgm:pt modelId="{60F6E806-BFC6-4838-830E-E5EA367628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Paid Ads will be founded on social media and physically ( posters and boards)</a:t>
          </a:r>
          <a:endParaRPr lang="en-US"/>
        </a:p>
      </dgm:t>
    </dgm:pt>
    <dgm:pt modelId="{67972442-842E-48FF-819F-21B6A017CEA3}" type="parTrans" cxnId="{49C27CEF-6663-4878-B681-C4703A9840E8}">
      <dgm:prSet/>
      <dgm:spPr/>
      <dgm:t>
        <a:bodyPr/>
        <a:lstStyle/>
        <a:p>
          <a:endParaRPr lang="en-US"/>
        </a:p>
      </dgm:t>
    </dgm:pt>
    <dgm:pt modelId="{BE167D1F-5837-4D4D-B15C-37B12AED68EE}" type="sibTrans" cxnId="{49C27CEF-6663-4878-B681-C4703A9840E8}">
      <dgm:prSet/>
      <dgm:spPr/>
      <dgm:t>
        <a:bodyPr/>
        <a:lstStyle/>
        <a:p>
          <a:endParaRPr lang="en-US"/>
        </a:p>
      </dgm:t>
    </dgm:pt>
    <dgm:pt modelId="{4C25DDB0-F17C-49D7-9C05-FC4C21F323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 30% off after recommending to friends and family, so if the client is satisfied they can promote the salon</a:t>
          </a:r>
          <a:endParaRPr lang="en-US"/>
        </a:p>
      </dgm:t>
    </dgm:pt>
    <dgm:pt modelId="{0ABC885F-8806-42FA-BDC4-4422F736CB07}" type="parTrans" cxnId="{416FA926-7C44-4471-B95C-306AE4644F8B}">
      <dgm:prSet/>
      <dgm:spPr/>
      <dgm:t>
        <a:bodyPr/>
        <a:lstStyle/>
        <a:p>
          <a:endParaRPr lang="en-US"/>
        </a:p>
      </dgm:t>
    </dgm:pt>
    <dgm:pt modelId="{BC2DB0FF-FDE3-4712-988C-4F3A39246BB1}" type="sibTrans" cxnId="{416FA926-7C44-4471-B95C-306AE4644F8B}">
      <dgm:prSet/>
      <dgm:spPr/>
      <dgm:t>
        <a:bodyPr/>
        <a:lstStyle/>
        <a:p>
          <a:endParaRPr lang="en-US"/>
        </a:p>
      </dgm:t>
    </dgm:pt>
    <dgm:pt modelId="{30EDD4DF-2904-45B1-A13F-81300F9A172A}" type="pres">
      <dgm:prSet presAssocID="{E3C0A1A4-0375-4E08-80A0-D3BA67089C89}" presName="root" presStyleCnt="0">
        <dgm:presLayoutVars>
          <dgm:dir/>
          <dgm:resizeHandles val="exact"/>
        </dgm:presLayoutVars>
      </dgm:prSet>
      <dgm:spPr/>
    </dgm:pt>
    <dgm:pt modelId="{C5D3126B-FB6E-4D08-BA49-8D0BB3E6C774}" type="pres">
      <dgm:prSet presAssocID="{707FE724-B291-46B8-B6E9-4C1D70B231AD}" presName="compNode" presStyleCnt="0"/>
      <dgm:spPr/>
    </dgm:pt>
    <dgm:pt modelId="{76D68912-5B55-4510-91F9-881967E4AE49}" type="pres">
      <dgm:prSet presAssocID="{707FE724-B291-46B8-B6E9-4C1D70B231AD}" presName="bgRect" presStyleLbl="bgShp" presStyleIdx="0" presStyleCnt="5"/>
      <dgm:spPr/>
    </dgm:pt>
    <dgm:pt modelId="{52CE6480-C0A2-4798-AF75-E1702EBA8002}" type="pres">
      <dgm:prSet presAssocID="{707FE724-B291-46B8-B6E9-4C1D70B231A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6D68DC5-A87F-4999-8CF2-086F692371AD}" type="pres">
      <dgm:prSet presAssocID="{707FE724-B291-46B8-B6E9-4C1D70B231AD}" presName="spaceRect" presStyleCnt="0"/>
      <dgm:spPr/>
    </dgm:pt>
    <dgm:pt modelId="{A74CCBC6-EE16-4489-A3C0-CF877DA8F803}" type="pres">
      <dgm:prSet presAssocID="{707FE724-B291-46B8-B6E9-4C1D70B231AD}" presName="parTx" presStyleLbl="revTx" presStyleIdx="0" presStyleCnt="5">
        <dgm:presLayoutVars>
          <dgm:chMax val="0"/>
          <dgm:chPref val="0"/>
        </dgm:presLayoutVars>
      </dgm:prSet>
      <dgm:spPr/>
    </dgm:pt>
    <dgm:pt modelId="{E2306B7D-BBEF-4700-A6EE-A9DD91CDCDE8}" type="pres">
      <dgm:prSet presAssocID="{7C686344-9A56-4928-A08C-59985905FDB7}" presName="sibTrans" presStyleCnt="0"/>
      <dgm:spPr/>
    </dgm:pt>
    <dgm:pt modelId="{32D66DAD-9A30-48F8-9C27-9052DFC94642}" type="pres">
      <dgm:prSet presAssocID="{C935A3B8-47C5-4A8D-85F6-23EB60A76BB5}" presName="compNode" presStyleCnt="0"/>
      <dgm:spPr/>
    </dgm:pt>
    <dgm:pt modelId="{9048C5D3-9E25-4D6B-BAB2-AD56CCBF2E73}" type="pres">
      <dgm:prSet presAssocID="{C935A3B8-47C5-4A8D-85F6-23EB60A76BB5}" presName="bgRect" presStyleLbl="bgShp" presStyleIdx="1" presStyleCnt="5"/>
      <dgm:spPr/>
    </dgm:pt>
    <dgm:pt modelId="{CD540E80-A856-4725-8331-D1946FA6BC16}" type="pres">
      <dgm:prSet presAssocID="{C935A3B8-47C5-4A8D-85F6-23EB60A76BB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069A69E8-C0E8-4EFB-86A2-DB29999C4BAA}" type="pres">
      <dgm:prSet presAssocID="{C935A3B8-47C5-4A8D-85F6-23EB60A76BB5}" presName="spaceRect" presStyleCnt="0"/>
      <dgm:spPr/>
    </dgm:pt>
    <dgm:pt modelId="{209FA421-3237-4906-8A37-D9BE114122A4}" type="pres">
      <dgm:prSet presAssocID="{C935A3B8-47C5-4A8D-85F6-23EB60A76BB5}" presName="parTx" presStyleLbl="revTx" presStyleIdx="1" presStyleCnt="5">
        <dgm:presLayoutVars>
          <dgm:chMax val="0"/>
          <dgm:chPref val="0"/>
        </dgm:presLayoutVars>
      </dgm:prSet>
      <dgm:spPr/>
    </dgm:pt>
    <dgm:pt modelId="{41F58A35-EA1D-4CD4-8579-9CD0CD04B21B}" type="pres">
      <dgm:prSet presAssocID="{71E03DF8-A53B-4EF1-95F2-97677CC79212}" presName="sibTrans" presStyleCnt="0"/>
      <dgm:spPr/>
    </dgm:pt>
    <dgm:pt modelId="{270BF4B0-D070-48E6-A8E3-1372B9D11424}" type="pres">
      <dgm:prSet presAssocID="{FF444907-96D5-438E-8860-29A686976F66}" presName="compNode" presStyleCnt="0"/>
      <dgm:spPr/>
    </dgm:pt>
    <dgm:pt modelId="{C2A2B0F0-A179-4426-9186-C0FB40D1A108}" type="pres">
      <dgm:prSet presAssocID="{FF444907-96D5-438E-8860-29A686976F66}" presName="bgRect" presStyleLbl="bgShp" presStyleIdx="2" presStyleCnt="5"/>
      <dgm:spPr/>
    </dgm:pt>
    <dgm:pt modelId="{6CDDCBFA-70C5-4380-A058-74D19B75176E}" type="pres">
      <dgm:prSet presAssocID="{FF444907-96D5-438E-8860-29A686976F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CEC5390F-8398-4B78-95EE-ABCE1095676D}" type="pres">
      <dgm:prSet presAssocID="{FF444907-96D5-438E-8860-29A686976F66}" presName="spaceRect" presStyleCnt="0"/>
      <dgm:spPr/>
    </dgm:pt>
    <dgm:pt modelId="{2C1B79FA-8F8C-4886-AA0A-1CBC3131937B}" type="pres">
      <dgm:prSet presAssocID="{FF444907-96D5-438E-8860-29A686976F66}" presName="parTx" presStyleLbl="revTx" presStyleIdx="2" presStyleCnt="5">
        <dgm:presLayoutVars>
          <dgm:chMax val="0"/>
          <dgm:chPref val="0"/>
        </dgm:presLayoutVars>
      </dgm:prSet>
      <dgm:spPr/>
    </dgm:pt>
    <dgm:pt modelId="{06156075-0918-4EA6-9208-69FA14D7F4FA}" type="pres">
      <dgm:prSet presAssocID="{14E4DE4A-A0E3-4994-93D4-123F94E78768}" presName="sibTrans" presStyleCnt="0"/>
      <dgm:spPr/>
    </dgm:pt>
    <dgm:pt modelId="{236B6F22-833F-454C-9A1D-5F543EB3C4F9}" type="pres">
      <dgm:prSet presAssocID="{60F6E806-BFC6-4838-830E-E5EA36762881}" presName="compNode" presStyleCnt="0"/>
      <dgm:spPr/>
    </dgm:pt>
    <dgm:pt modelId="{1E8DB485-42BA-468B-82C8-EB2670DE7DD1}" type="pres">
      <dgm:prSet presAssocID="{60F6E806-BFC6-4838-830E-E5EA36762881}" presName="bgRect" presStyleLbl="bgShp" presStyleIdx="3" presStyleCnt="5"/>
      <dgm:spPr/>
    </dgm:pt>
    <dgm:pt modelId="{256184EC-0CAB-49BA-A312-74819F364E97}" type="pres">
      <dgm:prSet presAssocID="{60F6E806-BFC6-4838-830E-E5EA3676288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D30C46E4-9B9D-4B75-BB88-17FC245F1AB3}" type="pres">
      <dgm:prSet presAssocID="{60F6E806-BFC6-4838-830E-E5EA36762881}" presName="spaceRect" presStyleCnt="0"/>
      <dgm:spPr/>
    </dgm:pt>
    <dgm:pt modelId="{A9A1DCF8-165D-4E2B-96B0-F85DEC6FE243}" type="pres">
      <dgm:prSet presAssocID="{60F6E806-BFC6-4838-830E-E5EA36762881}" presName="parTx" presStyleLbl="revTx" presStyleIdx="3" presStyleCnt="5">
        <dgm:presLayoutVars>
          <dgm:chMax val="0"/>
          <dgm:chPref val="0"/>
        </dgm:presLayoutVars>
      </dgm:prSet>
      <dgm:spPr/>
    </dgm:pt>
    <dgm:pt modelId="{779491E9-BB2D-4CF9-9858-1927BC1AC53F}" type="pres">
      <dgm:prSet presAssocID="{BE167D1F-5837-4D4D-B15C-37B12AED68EE}" presName="sibTrans" presStyleCnt="0"/>
      <dgm:spPr/>
    </dgm:pt>
    <dgm:pt modelId="{FAB5298D-2DCE-448A-A8D6-1FBAEE9D8F65}" type="pres">
      <dgm:prSet presAssocID="{4C25DDB0-F17C-49D7-9C05-FC4C21F32302}" presName="compNode" presStyleCnt="0"/>
      <dgm:spPr/>
    </dgm:pt>
    <dgm:pt modelId="{5934925B-2B65-4D86-98AC-2DFC5F8C4DC0}" type="pres">
      <dgm:prSet presAssocID="{4C25DDB0-F17C-49D7-9C05-FC4C21F32302}" presName="bgRect" presStyleLbl="bgShp" presStyleIdx="4" presStyleCnt="5"/>
      <dgm:spPr/>
    </dgm:pt>
    <dgm:pt modelId="{B533F0AD-AFF3-44D9-A708-53856D408AE5}" type="pres">
      <dgm:prSet presAssocID="{4C25DDB0-F17C-49D7-9C05-FC4C21F3230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23747C58-F558-44CE-B680-19B475F6A35A}" type="pres">
      <dgm:prSet presAssocID="{4C25DDB0-F17C-49D7-9C05-FC4C21F32302}" presName="spaceRect" presStyleCnt="0"/>
      <dgm:spPr/>
    </dgm:pt>
    <dgm:pt modelId="{32561D8B-33C9-4252-AEA6-ABFA499F3D40}" type="pres">
      <dgm:prSet presAssocID="{4C25DDB0-F17C-49D7-9C05-FC4C21F3230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16FA926-7C44-4471-B95C-306AE4644F8B}" srcId="{E3C0A1A4-0375-4E08-80A0-D3BA67089C89}" destId="{4C25DDB0-F17C-49D7-9C05-FC4C21F32302}" srcOrd="4" destOrd="0" parTransId="{0ABC885F-8806-42FA-BDC4-4422F736CB07}" sibTransId="{BC2DB0FF-FDE3-4712-988C-4F3A39246BB1}"/>
    <dgm:cxn modelId="{5469722A-F94F-4350-B5E9-B925BB8FAA76}" type="presOf" srcId="{60F6E806-BFC6-4838-830E-E5EA36762881}" destId="{A9A1DCF8-165D-4E2B-96B0-F85DEC6FE243}" srcOrd="0" destOrd="0" presId="urn:microsoft.com/office/officeart/2018/2/layout/IconVerticalSolidList"/>
    <dgm:cxn modelId="{84A35632-19B9-4762-A8F3-AF383C8FA213}" srcId="{E3C0A1A4-0375-4E08-80A0-D3BA67089C89}" destId="{FF444907-96D5-438E-8860-29A686976F66}" srcOrd="2" destOrd="0" parTransId="{2B319923-B511-4384-8A0B-EBB31EEB08E1}" sibTransId="{14E4DE4A-A0E3-4994-93D4-123F94E78768}"/>
    <dgm:cxn modelId="{16410B72-2032-4BD6-9D42-86FD002E8369}" type="presOf" srcId="{FF444907-96D5-438E-8860-29A686976F66}" destId="{2C1B79FA-8F8C-4886-AA0A-1CBC3131937B}" srcOrd="0" destOrd="0" presId="urn:microsoft.com/office/officeart/2018/2/layout/IconVerticalSolidList"/>
    <dgm:cxn modelId="{1F5B8275-D73A-474F-8B5A-F2D126FA0C73}" type="presOf" srcId="{4C25DDB0-F17C-49D7-9C05-FC4C21F32302}" destId="{32561D8B-33C9-4252-AEA6-ABFA499F3D40}" srcOrd="0" destOrd="0" presId="urn:microsoft.com/office/officeart/2018/2/layout/IconVerticalSolidList"/>
    <dgm:cxn modelId="{9A04E757-A5B2-4FCF-964D-30C2D992E123}" srcId="{E3C0A1A4-0375-4E08-80A0-D3BA67089C89}" destId="{707FE724-B291-46B8-B6E9-4C1D70B231AD}" srcOrd="0" destOrd="0" parTransId="{2631B747-4BC8-4176-B9C4-24B6705C4F3C}" sibTransId="{7C686344-9A56-4928-A08C-59985905FDB7}"/>
    <dgm:cxn modelId="{1258E379-7C68-4BFD-BFC7-6ED2B2FE8E00}" type="presOf" srcId="{707FE724-B291-46B8-B6E9-4C1D70B231AD}" destId="{A74CCBC6-EE16-4489-A3C0-CF877DA8F803}" srcOrd="0" destOrd="0" presId="urn:microsoft.com/office/officeart/2018/2/layout/IconVerticalSolidList"/>
    <dgm:cxn modelId="{F8CC85A2-078A-44E3-95D0-2FB83DE2AD8E}" type="presOf" srcId="{C935A3B8-47C5-4A8D-85F6-23EB60A76BB5}" destId="{209FA421-3237-4906-8A37-D9BE114122A4}" srcOrd="0" destOrd="0" presId="urn:microsoft.com/office/officeart/2018/2/layout/IconVerticalSolidList"/>
    <dgm:cxn modelId="{4ED5D5C0-78FF-4032-85BF-5152FB37B3C0}" srcId="{E3C0A1A4-0375-4E08-80A0-D3BA67089C89}" destId="{C935A3B8-47C5-4A8D-85F6-23EB60A76BB5}" srcOrd="1" destOrd="0" parTransId="{85D623E0-0B84-4097-98F8-9FC98CA9B1C2}" sibTransId="{71E03DF8-A53B-4EF1-95F2-97677CC79212}"/>
    <dgm:cxn modelId="{A5D7CBCD-C306-4FD9-B18D-46BC1FCBAAE0}" type="presOf" srcId="{E3C0A1A4-0375-4E08-80A0-D3BA67089C89}" destId="{30EDD4DF-2904-45B1-A13F-81300F9A172A}" srcOrd="0" destOrd="0" presId="urn:microsoft.com/office/officeart/2018/2/layout/IconVerticalSolidList"/>
    <dgm:cxn modelId="{49C27CEF-6663-4878-B681-C4703A9840E8}" srcId="{E3C0A1A4-0375-4E08-80A0-D3BA67089C89}" destId="{60F6E806-BFC6-4838-830E-E5EA36762881}" srcOrd="3" destOrd="0" parTransId="{67972442-842E-48FF-819F-21B6A017CEA3}" sibTransId="{BE167D1F-5837-4D4D-B15C-37B12AED68EE}"/>
    <dgm:cxn modelId="{E4E7089A-3B27-4405-B6D3-6AFE210F47FC}" type="presParOf" srcId="{30EDD4DF-2904-45B1-A13F-81300F9A172A}" destId="{C5D3126B-FB6E-4D08-BA49-8D0BB3E6C774}" srcOrd="0" destOrd="0" presId="urn:microsoft.com/office/officeart/2018/2/layout/IconVerticalSolidList"/>
    <dgm:cxn modelId="{21C95DF4-5226-4E3C-9CF6-B9AADB991CBE}" type="presParOf" srcId="{C5D3126B-FB6E-4D08-BA49-8D0BB3E6C774}" destId="{76D68912-5B55-4510-91F9-881967E4AE49}" srcOrd="0" destOrd="0" presId="urn:microsoft.com/office/officeart/2018/2/layout/IconVerticalSolidList"/>
    <dgm:cxn modelId="{1D1D4AAF-CBAD-4D70-9C85-F8D425C22CF0}" type="presParOf" srcId="{C5D3126B-FB6E-4D08-BA49-8D0BB3E6C774}" destId="{52CE6480-C0A2-4798-AF75-E1702EBA8002}" srcOrd="1" destOrd="0" presId="urn:microsoft.com/office/officeart/2018/2/layout/IconVerticalSolidList"/>
    <dgm:cxn modelId="{FB7FCF0C-96D9-438F-8B52-85F80F367626}" type="presParOf" srcId="{C5D3126B-FB6E-4D08-BA49-8D0BB3E6C774}" destId="{76D68DC5-A87F-4999-8CF2-086F692371AD}" srcOrd="2" destOrd="0" presId="urn:microsoft.com/office/officeart/2018/2/layout/IconVerticalSolidList"/>
    <dgm:cxn modelId="{62892BBB-D8F9-4A74-91EA-925723B090F1}" type="presParOf" srcId="{C5D3126B-FB6E-4D08-BA49-8D0BB3E6C774}" destId="{A74CCBC6-EE16-4489-A3C0-CF877DA8F803}" srcOrd="3" destOrd="0" presId="urn:microsoft.com/office/officeart/2018/2/layout/IconVerticalSolidList"/>
    <dgm:cxn modelId="{38EA65B7-B52A-48A6-905A-D4A1DFC1BD48}" type="presParOf" srcId="{30EDD4DF-2904-45B1-A13F-81300F9A172A}" destId="{E2306B7D-BBEF-4700-A6EE-A9DD91CDCDE8}" srcOrd="1" destOrd="0" presId="urn:microsoft.com/office/officeart/2018/2/layout/IconVerticalSolidList"/>
    <dgm:cxn modelId="{BACF58EF-1C6A-4C3A-9FE1-6618661BD71C}" type="presParOf" srcId="{30EDD4DF-2904-45B1-A13F-81300F9A172A}" destId="{32D66DAD-9A30-48F8-9C27-9052DFC94642}" srcOrd="2" destOrd="0" presId="urn:microsoft.com/office/officeart/2018/2/layout/IconVerticalSolidList"/>
    <dgm:cxn modelId="{E99B7508-CE83-419D-BB97-884CB70AA338}" type="presParOf" srcId="{32D66DAD-9A30-48F8-9C27-9052DFC94642}" destId="{9048C5D3-9E25-4D6B-BAB2-AD56CCBF2E73}" srcOrd="0" destOrd="0" presId="urn:microsoft.com/office/officeart/2018/2/layout/IconVerticalSolidList"/>
    <dgm:cxn modelId="{4862DB4D-03E4-4678-85FE-6824CD10A686}" type="presParOf" srcId="{32D66DAD-9A30-48F8-9C27-9052DFC94642}" destId="{CD540E80-A856-4725-8331-D1946FA6BC16}" srcOrd="1" destOrd="0" presId="urn:microsoft.com/office/officeart/2018/2/layout/IconVerticalSolidList"/>
    <dgm:cxn modelId="{704899C7-7687-47C6-B45E-5A1AC0884B8E}" type="presParOf" srcId="{32D66DAD-9A30-48F8-9C27-9052DFC94642}" destId="{069A69E8-C0E8-4EFB-86A2-DB29999C4BAA}" srcOrd="2" destOrd="0" presId="urn:microsoft.com/office/officeart/2018/2/layout/IconVerticalSolidList"/>
    <dgm:cxn modelId="{1CD0A534-27B1-4290-ACEC-8E8EB7D12555}" type="presParOf" srcId="{32D66DAD-9A30-48F8-9C27-9052DFC94642}" destId="{209FA421-3237-4906-8A37-D9BE114122A4}" srcOrd="3" destOrd="0" presId="urn:microsoft.com/office/officeart/2018/2/layout/IconVerticalSolidList"/>
    <dgm:cxn modelId="{B2690DD9-5869-4594-BA05-3E3F2E33C491}" type="presParOf" srcId="{30EDD4DF-2904-45B1-A13F-81300F9A172A}" destId="{41F58A35-EA1D-4CD4-8579-9CD0CD04B21B}" srcOrd="3" destOrd="0" presId="urn:microsoft.com/office/officeart/2018/2/layout/IconVerticalSolidList"/>
    <dgm:cxn modelId="{B033C947-303D-4D40-AA53-AD6CDA28CF51}" type="presParOf" srcId="{30EDD4DF-2904-45B1-A13F-81300F9A172A}" destId="{270BF4B0-D070-48E6-A8E3-1372B9D11424}" srcOrd="4" destOrd="0" presId="urn:microsoft.com/office/officeart/2018/2/layout/IconVerticalSolidList"/>
    <dgm:cxn modelId="{35628BDA-3AB1-4D74-81C2-DF82B77F8B7D}" type="presParOf" srcId="{270BF4B0-D070-48E6-A8E3-1372B9D11424}" destId="{C2A2B0F0-A179-4426-9186-C0FB40D1A108}" srcOrd="0" destOrd="0" presId="urn:microsoft.com/office/officeart/2018/2/layout/IconVerticalSolidList"/>
    <dgm:cxn modelId="{19E3CF29-3D91-4EAB-B8C7-001C6D2B48C5}" type="presParOf" srcId="{270BF4B0-D070-48E6-A8E3-1372B9D11424}" destId="{6CDDCBFA-70C5-4380-A058-74D19B75176E}" srcOrd="1" destOrd="0" presId="urn:microsoft.com/office/officeart/2018/2/layout/IconVerticalSolidList"/>
    <dgm:cxn modelId="{0E3CCC98-061F-4110-B25D-EB044699A4FB}" type="presParOf" srcId="{270BF4B0-D070-48E6-A8E3-1372B9D11424}" destId="{CEC5390F-8398-4B78-95EE-ABCE1095676D}" srcOrd="2" destOrd="0" presId="urn:microsoft.com/office/officeart/2018/2/layout/IconVerticalSolidList"/>
    <dgm:cxn modelId="{AA0DF147-E1FB-4169-9D41-B44E24399D88}" type="presParOf" srcId="{270BF4B0-D070-48E6-A8E3-1372B9D11424}" destId="{2C1B79FA-8F8C-4886-AA0A-1CBC3131937B}" srcOrd="3" destOrd="0" presId="urn:microsoft.com/office/officeart/2018/2/layout/IconVerticalSolidList"/>
    <dgm:cxn modelId="{68E4BB44-F183-4C27-AC49-8FD790CFE966}" type="presParOf" srcId="{30EDD4DF-2904-45B1-A13F-81300F9A172A}" destId="{06156075-0918-4EA6-9208-69FA14D7F4FA}" srcOrd="5" destOrd="0" presId="urn:microsoft.com/office/officeart/2018/2/layout/IconVerticalSolidList"/>
    <dgm:cxn modelId="{6D561541-53CE-4668-AC0A-EC9A0B2FC791}" type="presParOf" srcId="{30EDD4DF-2904-45B1-A13F-81300F9A172A}" destId="{236B6F22-833F-454C-9A1D-5F543EB3C4F9}" srcOrd="6" destOrd="0" presId="urn:microsoft.com/office/officeart/2018/2/layout/IconVerticalSolidList"/>
    <dgm:cxn modelId="{91F2098C-9048-48C7-927F-5EF77CD75836}" type="presParOf" srcId="{236B6F22-833F-454C-9A1D-5F543EB3C4F9}" destId="{1E8DB485-42BA-468B-82C8-EB2670DE7DD1}" srcOrd="0" destOrd="0" presId="urn:microsoft.com/office/officeart/2018/2/layout/IconVerticalSolidList"/>
    <dgm:cxn modelId="{86D941D8-D859-4036-9FE0-9BC048FDD4C7}" type="presParOf" srcId="{236B6F22-833F-454C-9A1D-5F543EB3C4F9}" destId="{256184EC-0CAB-49BA-A312-74819F364E97}" srcOrd="1" destOrd="0" presId="urn:microsoft.com/office/officeart/2018/2/layout/IconVerticalSolidList"/>
    <dgm:cxn modelId="{70556ABB-420B-4A46-9CDD-AE4FDDE8D15B}" type="presParOf" srcId="{236B6F22-833F-454C-9A1D-5F543EB3C4F9}" destId="{D30C46E4-9B9D-4B75-BB88-17FC245F1AB3}" srcOrd="2" destOrd="0" presId="urn:microsoft.com/office/officeart/2018/2/layout/IconVerticalSolidList"/>
    <dgm:cxn modelId="{C4F2DE0E-98E9-40B9-A980-967D646DA56D}" type="presParOf" srcId="{236B6F22-833F-454C-9A1D-5F543EB3C4F9}" destId="{A9A1DCF8-165D-4E2B-96B0-F85DEC6FE243}" srcOrd="3" destOrd="0" presId="urn:microsoft.com/office/officeart/2018/2/layout/IconVerticalSolidList"/>
    <dgm:cxn modelId="{5F168AB1-42A4-4B9D-8EFE-0BC782F2FBE7}" type="presParOf" srcId="{30EDD4DF-2904-45B1-A13F-81300F9A172A}" destId="{779491E9-BB2D-4CF9-9858-1927BC1AC53F}" srcOrd="7" destOrd="0" presId="urn:microsoft.com/office/officeart/2018/2/layout/IconVerticalSolidList"/>
    <dgm:cxn modelId="{F0554AEC-C096-4765-AA90-80A215E7960C}" type="presParOf" srcId="{30EDD4DF-2904-45B1-A13F-81300F9A172A}" destId="{FAB5298D-2DCE-448A-A8D6-1FBAEE9D8F65}" srcOrd="8" destOrd="0" presId="urn:microsoft.com/office/officeart/2018/2/layout/IconVerticalSolidList"/>
    <dgm:cxn modelId="{6251BBCE-8349-4C0A-A7F9-0FDA5C3403AA}" type="presParOf" srcId="{FAB5298D-2DCE-448A-A8D6-1FBAEE9D8F65}" destId="{5934925B-2B65-4D86-98AC-2DFC5F8C4DC0}" srcOrd="0" destOrd="0" presId="urn:microsoft.com/office/officeart/2018/2/layout/IconVerticalSolidList"/>
    <dgm:cxn modelId="{3131F91E-933E-4879-8781-629ABADCA0E6}" type="presParOf" srcId="{FAB5298D-2DCE-448A-A8D6-1FBAEE9D8F65}" destId="{B533F0AD-AFF3-44D9-A708-53856D408AE5}" srcOrd="1" destOrd="0" presId="urn:microsoft.com/office/officeart/2018/2/layout/IconVerticalSolidList"/>
    <dgm:cxn modelId="{A4619C2E-9863-4BC6-95FF-7865F5FE15A4}" type="presParOf" srcId="{FAB5298D-2DCE-448A-A8D6-1FBAEE9D8F65}" destId="{23747C58-F558-44CE-B680-19B475F6A35A}" srcOrd="2" destOrd="0" presId="urn:microsoft.com/office/officeart/2018/2/layout/IconVerticalSolidList"/>
    <dgm:cxn modelId="{800DCCC0-B967-40F3-9626-C5600808B8BC}" type="presParOf" srcId="{FAB5298D-2DCE-448A-A8D6-1FBAEE9D8F65}" destId="{32561D8B-33C9-4252-AEA6-ABFA499F3D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B5DF62-89B0-4E5B-8290-CA66DCB22B5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BEE41A-8B0A-485A-A131-80BD588D9A9C}">
      <dgm:prSet/>
      <dgm:spPr/>
      <dgm:t>
        <a:bodyPr/>
        <a:lstStyle/>
        <a:p>
          <a:r>
            <a:rPr lang="en-GB"/>
            <a:t>The total amount of funding is £15K </a:t>
          </a:r>
          <a:endParaRPr lang="en-US"/>
        </a:p>
      </dgm:t>
    </dgm:pt>
    <dgm:pt modelId="{2B9221B8-9CCF-45B0-926A-C31528A5B3F5}" type="parTrans" cxnId="{A165BE53-04C5-4359-B392-2733875D696E}">
      <dgm:prSet/>
      <dgm:spPr/>
      <dgm:t>
        <a:bodyPr/>
        <a:lstStyle/>
        <a:p>
          <a:endParaRPr lang="en-US"/>
        </a:p>
      </dgm:t>
    </dgm:pt>
    <dgm:pt modelId="{8791E9FC-7C90-44D6-8222-F764DD4578E3}" type="sibTrans" cxnId="{A165BE53-04C5-4359-B392-2733875D696E}">
      <dgm:prSet/>
      <dgm:spPr/>
      <dgm:t>
        <a:bodyPr/>
        <a:lstStyle/>
        <a:p>
          <a:endParaRPr lang="en-US"/>
        </a:p>
      </dgm:t>
    </dgm:pt>
    <dgm:pt modelId="{FA70A56E-534F-471A-915C-46A0D4999D13}">
      <dgm:prSet/>
      <dgm:spPr/>
      <dgm:t>
        <a:bodyPr/>
        <a:lstStyle/>
        <a:p>
          <a:r>
            <a:rPr lang="en-GB"/>
            <a:t>£1000 monthly rent </a:t>
          </a:r>
          <a:endParaRPr lang="en-US"/>
        </a:p>
      </dgm:t>
    </dgm:pt>
    <dgm:pt modelId="{F9468A08-6ADD-47F6-92E8-4DB969304ADA}" type="parTrans" cxnId="{A2A1DDF3-2DC5-4404-82B6-56438A05E0D1}">
      <dgm:prSet/>
      <dgm:spPr/>
      <dgm:t>
        <a:bodyPr/>
        <a:lstStyle/>
        <a:p>
          <a:endParaRPr lang="en-US"/>
        </a:p>
      </dgm:t>
    </dgm:pt>
    <dgm:pt modelId="{35D665F2-3727-4500-9FDC-8E35555B6D42}" type="sibTrans" cxnId="{A2A1DDF3-2DC5-4404-82B6-56438A05E0D1}">
      <dgm:prSet/>
      <dgm:spPr/>
      <dgm:t>
        <a:bodyPr/>
        <a:lstStyle/>
        <a:p>
          <a:endParaRPr lang="en-US"/>
        </a:p>
      </dgm:t>
    </dgm:pt>
    <dgm:pt modelId="{C9B63109-3C02-4103-B5C4-449B743861DE}">
      <dgm:prSet/>
      <dgm:spPr/>
      <dgm:t>
        <a:bodyPr/>
        <a:lstStyle/>
        <a:p>
          <a:r>
            <a:rPr lang="en-GB"/>
            <a:t>£1000 deposit</a:t>
          </a:r>
          <a:endParaRPr lang="en-US"/>
        </a:p>
      </dgm:t>
    </dgm:pt>
    <dgm:pt modelId="{69BD6BD0-B043-4B1A-86EB-61800DBDE573}" type="parTrans" cxnId="{B0EC265F-1A62-48FE-B0EB-88FE1EAC54EF}">
      <dgm:prSet/>
      <dgm:spPr/>
      <dgm:t>
        <a:bodyPr/>
        <a:lstStyle/>
        <a:p>
          <a:endParaRPr lang="en-US"/>
        </a:p>
      </dgm:t>
    </dgm:pt>
    <dgm:pt modelId="{53037F8C-3197-4AAA-BB70-4525E4FC3331}" type="sibTrans" cxnId="{B0EC265F-1A62-48FE-B0EB-88FE1EAC54EF}">
      <dgm:prSet/>
      <dgm:spPr/>
      <dgm:t>
        <a:bodyPr/>
        <a:lstStyle/>
        <a:p>
          <a:endParaRPr lang="en-US"/>
        </a:p>
      </dgm:t>
    </dgm:pt>
    <dgm:pt modelId="{3E0CBE01-BC1B-4CC2-8D0C-B15B03799023}">
      <dgm:prSet/>
      <dgm:spPr/>
      <dgm:t>
        <a:bodyPr/>
        <a:lstStyle/>
        <a:p>
          <a:r>
            <a:rPr lang="en-GB"/>
            <a:t>£2500 renovation ( lighting, mirrors, stations)</a:t>
          </a:r>
          <a:endParaRPr lang="en-US"/>
        </a:p>
      </dgm:t>
    </dgm:pt>
    <dgm:pt modelId="{1F4D0120-A982-42F0-A746-F0D8E2101F29}" type="parTrans" cxnId="{DE6DC60F-23CE-454C-B03C-1B8F38994797}">
      <dgm:prSet/>
      <dgm:spPr/>
      <dgm:t>
        <a:bodyPr/>
        <a:lstStyle/>
        <a:p>
          <a:endParaRPr lang="en-US"/>
        </a:p>
      </dgm:t>
    </dgm:pt>
    <dgm:pt modelId="{71128AEF-BF40-40D9-8903-07DC4E1D2A60}" type="sibTrans" cxnId="{DE6DC60F-23CE-454C-B03C-1B8F38994797}">
      <dgm:prSet/>
      <dgm:spPr/>
      <dgm:t>
        <a:bodyPr/>
        <a:lstStyle/>
        <a:p>
          <a:endParaRPr lang="en-US"/>
        </a:p>
      </dgm:t>
    </dgm:pt>
    <dgm:pt modelId="{29621401-86D2-47A3-A369-0E70C82D068C}">
      <dgm:prSet/>
      <dgm:spPr/>
      <dgm:t>
        <a:bodyPr/>
        <a:lstStyle/>
        <a:p>
          <a:r>
            <a:rPr lang="en-GB"/>
            <a:t>£3500 Hair equipment: dryers, curlers, straightener, sizers, combs</a:t>
          </a:r>
          <a:endParaRPr lang="en-US"/>
        </a:p>
      </dgm:t>
    </dgm:pt>
    <dgm:pt modelId="{2191A872-6469-4EDF-92AF-B5B54A91CD19}" type="parTrans" cxnId="{25CB269B-8AFD-478F-9181-05237ABA7634}">
      <dgm:prSet/>
      <dgm:spPr/>
      <dgm:t>
        <a:bodyPr/>
        <a:lstStyle/>
        <a:p>
          <a:endParaRPr lang="en-US"/>
        </a:p>
      </dgm:t>
    </dgm:pt>
    <dgm:pt modelId="{5F25DD2C-3967-462C-8282-1BA40A952B38}" type="sibTrans" cxnId="{25CB269B-8AFD-478F-9181-05237ABA7634}">
      <dgm:prSet/>
      <dgm:spPr/>
      <dgm:t>
        <a:bodyPr/>
        <a:lstStyle/>
        <a:p>
          <a:endParaRPr lang="en-US"/>
        </a:p>
      </dgm:t>
    </dgm:pt>
    <dgm:pt modelId="{21A42AF5-690D-40AC-9B51-37D341472EBD}">
      <dgm:prSet/>
      <dgm:spPr/>
      <dgm:t>
        <a:bodyPr/>
        <a:lstStyle/>
        <a:p>
          <a:r>
            <a:rPr lang="en-GB"/>
            <a:t>£500 Supplies: towels, brushes, gloves </a:t>
          </a:r>
          <a:endParaRPr lang="en-US"/>
        </a:p>
      </dgm:t>
    </dgm:pt>
    <dgm:pt modelId="{7FF98A51-083F-4B2E-9140-9A824BBDA05B}" type="parTrans" cxnId="{A4EFA1B2-BFD3-44E8-8DC9-71E546EE7444}">
      <dgm:prSet/>
      <dgm:spPr/>
      <dgm:t>
        <a:bodyPr/>
        <a:lstStyle/>
        <a:p>
          <a:endParaRPr lang="en-US"/>
        </a:p>
      </dgm:t>
    </dgm:pt>
    <dgm:pt modelId="{B6829FF8-6489-46F3-ACE5-03A8FD01CA56}" type="sibTrans" cxnId="{A4EFA1B2-BFD3-44E8-8DC9-71E546EE7444}">
      <dgm:prSet/>
      <dgm:spPr/>
      <dgm:t>
        <a:bodyPr/>
        <a:lstStyle/>
        <a:p>
          <a:endParaRPr lang="en-US"/>
        </a:p>
      </dgm:t>
    </dgm:pt>
    <dgm:pt modelId="{BC6C076E-8B01-4930-8BE1-AF75B5F3FA67}">
      <dgm:prSet/>
      <dgm:spPr/>
      <dgm:t>
        <a:bodyPr/>
        <a:lstStyle/>
        <a:p>
          <a:r>
            <a:rPr lang="en-GB"/>
            <a:t>£500 Products: shampoo, conditioner, dye, treatment</a:t>
          </a:r>
          <a:endParaRPr lang="en-US"/>
        </a:p>
      </dgm:t>
    </dgm:pt>
    <dgm:pt modelId="{6AF9422F-BE4F-4E2F-9626-E3497D3C25D7}" type="parTrans" cxnId="{10EF1B40-69EE-46FD-B52F-5E2E928AF80B}">
      <dgm:prSet/>
      <dgm:spPr/>
      <dgm:t>
        <a:bodyPr/>
        <a:lstStyle/>
        <a:p>
          <a:endParaRPr lang="en-US"/>
        </a:p>
      </dgm:t>
    </dgm:pt>
    <dgm:pt modelId="{2FFB2322-6CBD-4697-A9C4-314D050CC3A3}" type="sibTrans" cxnId="{10EF1B40-69EE-46FD-B52F-5E2E928AF80B}">
      <dgm:prSet/>
      <dgm:spPr/>
      <dgm:t>
        <a:bodyPr/>
        <a:lstStyle/>
        <a:p>
          <a:endParaRPr lang="en-US"/>
        </a:p>
      </dgm:t>
    </dgm:pt>
    <dgm:pt modelId="{1A48AD90-4610-44D4-9F64-8CD11D511B98}">
      <dgm:prSet/>
      <dgm:spPr/>
      <dgm:t>
        <a:bodyPr/>
        <a:lstStyle/>
        <a:p>
          <a:r>
            <a:rPr lang="en-GB"/>
            <a:t>£1000 Eyelashes inventory: extension, tweezers, adhesive, remover,  cleanser</a:t>
          </a:r>
          <a:endParaRPr lang="en-US"/>
        </a:p>
      </dgm:t>
    </dgm:pt>
    <dgm:pt modelId="{05BB9553-040B-4ECD-8BCD-761BFCD85D7D}" type="parTrans" cxnId="{C5367D8F-CEF8-42C9-BCAB-8496546CC4D4}">
      <dgm:prSet/>
      <dgm:spPr/>
      <dgm:t>
        <a:bodyPr/>
        <a:lstStyle/>
        <a:p>
          <a:endParaRPr lang="en-US"/>
        </a:p>
      </dgm:t>
    </dgm:pt>
    <dgm:pt modelId="{D28DAAB9-D8E4-4B83-B5AA-179ABA8B5483}" type="sibTrans" cxnId="{C5367D8F-CEF8-42C9-BCAB-8496546CC4D4}">
      <dgm:prSet/>
      <dgm:spPr/>
      <dgm:t>
        <a:bodyPr/>
        <a:lstStyle/>
        <a:p>
          <a:endParaRPr lang="en-US"/>
        </a:p>
      </dgm:t>
    </dgm:pt>
    <dgm:pt modelId="{447CB70E-63B3-4F12-93B7-A046A6F2855E}">
      <dgm:prSet/>
      <dgm:spPr/>
      <dgm:t>
        <a:bodyPr/>
        <a:lstStyle/>
        <a:p>
          <a:r>
            <a:rPr lang="en-GB"/>
            <a:t>£1000 Nail equipment: UV lamps, nail drill, dust collector </a:t>
          </a:r>
          <a:endParaRPr lang="en-US"/>
        </a:p>
      </dgm:t>
    </dgm:pt>
    <dgm:pt modelId="{64D9E545-4F6D-491F-93E5-F281B88175F6}" type="parTrans" cxnId="{34C0544C-C745-4127-924B-DC6DE4B7425C}">
      <dgm:prSet/>
      <dgm:spPr/>
      <dgm:t>
        <a:bodyPr/>
        <a:lstStyle/>
        <a:p>
          <a:endParaRPr lang="en-US"/>
        </a:p>
      </dgm:t>
    </dgm:pt>
    <dgm:pt modelId="{64EAF63F-719C-4E84-B56F-FAE2B16622D4}" type="sibTrans" cxnId="{34C0544C-C745-4127-924B-DC6DE4B7425C}">
      <dgm:prSet/>
      <dgm:spPr/>
      <dgm:t>
        <a:bodyPr/>
        <a:lstStyle/>
        <a:p>
          <a:endParaRPr lang="en-US"/>
        </a:p>
      </dgm:t>
    </dgm:pt>
    <dgm:pt modelId="{6EDEB316-175F-4D9C-A4B7-1CA5C8C2D7D9}">
      <dgm:prSet/>
      <dgm:spPr/>
      <dgm:t>
        <a:bodyPr/>
        <a:lstStyle/>
        <a:p>
          <a:r>
            <a:rPr lang="en-GB"/>
            <a:t>£2000 Furniture: foot spa basin, display shelving, desk </a:t>
          </a:r>
          <a:endParaRPr lang="en-US"/>
        </a:p>
      </dgm:t>
    </dgm:pt>
    <dgm:pt modelId="{5709CBF2-0B53-4E80-A8B0-52162670AAA9}" type="parTrans" cxnId="{4974175B-D1B2-4B25-A778-0275BC182CBC}">
      <dgm:prSet/>
      <dgm:spPr/>
      <dgm:t>
        <a:bodyPr/>
        <a:lstStyle/>
        <a:p>
          <a:endParaRPr lang="en-US"/>
        </a:p>
      </dgm:t>
    </dgm:pt>
    <dgm:pt modelId="{8732112F-1963-48FD-BA54-FAE1251BE9C7}" type="sibTrans" cxnId="{4974175B-D1B2-4B25-A778-0275BC182CBC}">
      <dgm:prSet/>
      <dgm:spPr/>
      <dgm:t>
        <a:bodyPr/>
        <a:lstStyle/>
        <a:p>
          <a:endParaRPr lang="en-US"/>
        </a:p>
      </dgm:t>
    </dgm:pt>
    <dgm:pt modelId="{ED5A6176-E813-4ABA-9F7D-8CA83D14CF72}">
      <dgm:prSet/>
      <dgm:spPr/>
      <dgm:t>
        <a:bodyPr/>
        <a:lstStyle/>
        <a:p>
          <a:r>
            <a:rPr lang="en-GB"/>
            <a:t>£700 license and papers</a:t>
          </a:r>
          <a:endParaRPr lang="en-US"/>
        </a:p>
      </dgm:t>
    </dgm:pt>
    <dgm:pt modelId="{78E38E6B-BA12-4AB3-8158-FEC39F01F371}" type="parTrans" cxnId="{84A93276-1FB3-4113-89F4-903EE21BBEFF}">
      <dgm:prSet/>
      <dgm:spPr/>
      <dgm:t>
        <a:bodyPr/>
        <a:lstStyle/>
        <a:p>
          <a:endParaRPr lang="en-US"/>
        </a:p>
      </dgm:t>
    </dgm:pt>
    <dgm:pt modelId="{55EAB972-9398-4A13-A9D4-237ED3869E36}" type="sibTrans" cxnId="{84A93276-1FB3-4113-89F4-903EE21BBEFF}">
      <dgm:prSet/>
      <dgm:spPr/>
      <dgm:t>
        <a:bodyPr/>
        <a:lstStyle/>
        <a:p>
          <a:endParaRPr lang="en-US"/>
        </a:p>
      </dgm:t>
    </dgm:pt>
    <dgm:pt modelId="{C4F8F42A-2462-47B0-9FCE-5A33AC0F42D9}">
      <dgm:prSet/>
      <dgm:spPr/>
      <dgm:t>
        <a:bodyPr/>
        <a:lstStyle/>
        <a:p>
          <a:r>
            <a:rPr lang="en-GB"/>
            <a:t>£500 Insurance </a:t>
          </a:r>
          <a:endParaRPr lang="en-US"/>
        </a:p>
      </dgm:t>
    </dgm:pt>
    <dgm:pt modelId="{A91890A5-EF7D-4BC1-821F-250EEE80C62F}" type="parTrans" cxnId="{06F4CD6B-2CB3-48E2-A057-7CFC7EEF43D7}">
      <dgm:prSet/>
      <dgm:spPr/>
      <dgm:t>
        <a:bodyPr/>
        <a:lstStyle/>
        <a:p>
          <a:endParaRPr lang="en-US"/>
        </a:p>
      </dgm:t>
    </dgm:pt>
    <dgm:pt modelId="{69150FC8-AE9C-4D82-8107-C06170A29520}" type="sibTrans" cxnId="{06F4CD6B-2CB3-48E2-A057-7CFC7EEF43D7}">
      <dgm:prSet/>
      <dgm:spPr/>
      <dgm:t>
        <a:bodyPr/>
        <a:lstStyle/>
        <a:p>
          <a:endParaRPr lang="en-US"/>
        </a:p>
      </dgm:t>
    </dgm:pt>
    <dgm:pt modelId="{F2489188-7F1C-4777-97D4-72C5D94BEF62}">
      <dgm:prSet/>
      <dgm:spPr/>
      <dgm:t>
        <a:bodyPr/>
        <a:lstStyle/>
        <a:p>
          <a:r>
            <a:rPr lang="en-GB"/>
            <a:t>£300 Marketing </a:t>
          </a:r>
          <a:endParaRPr lang="en-US"/>
        </a:p>
      </dgm:t>
    </dgm:pt>
    <dgm:pt modelId="{1F5FE8EA-1D0B-4507-951E-492E297BCE5A}" type="parTrans" cxnId="{4D573D6B-7F0D-4831-A993-0F845703569F}">
      <dgm:prSet/>
      <dgm:spPr/>
      <dgm:t>
        <a:bodyPr/>
        <a:lstStyle/>
        <a:p>
          <a:endParaRPr lang="en-US"/>
        </a:p>
      </dgm:t>
    </dgm:pt>
    <dgm:pt modelId="{69CC57D6-B606-4D5B-85AD-F3C542A3C476}" type="sibTrans" cxnId="{4D573D6B-7F0D-4831-A993-0F845703569F}">
      <dgm:prSet/>
      <dgm:spPr/>
      <dgm:t>
        <a:bodyPr/>
        <a:lstStyle/>
        <a:p>
          <a:endParaRPr lang="en-US"/>
        </a:p>
      </dgm:t>
    </dgm:pt>
    <dgm:pt modelId="{28D838D5-33D3-46AD-9FCC-45FB1DE12BDB}">
      <dgm:prSet/>
      <dgm:spPr/>
      <dgm:t>
        <a:bodyPr/>
        <a:lstStyle/>
        <a:p>
          <a:r>
            <a:rPr lang="en-GB"/>
            <a:t>£2500 Electric and water bills </a:t>
          </a:r>
          <a:endParaRPr lang="en-US"/>
        </a:p>
      </dgm:t>
    </dgm:pt>
    <dgm:pt modelId="{A0C1ADA4-8476-4609-B848-3929584BF188}" type="parTrans" cxnId="{FCB2CF5E-3194-4AC0-BD69-7D2FC3B6117D}">
      <dgm:prSet/>
      <dgm:spPr/>
      <dgm:t>
        <a:bodyPr/>
        <a:lstStyle/>
        <a:p>
          <a:endParaRPr lang="en-US"/>
        </a:p>
      </dgm:t>
    </dgm:pt>
    <dgm:pt modelId="{FFD9F8A1-5450-4AD6-85C1-55649A589715}" type="sibTrans" cxnId="{FCB2CF5E-3194-4AC0-BD69-7D2FC3B6117D}">
      <dgm:prSet/>
      <dgm:spPr/>
      <dgm:t>
        <a:bodyPr/>
        <a:lstStyle/>
        <a:p>
          <a:endParaRPr lang="en-US"/>
        </a:p>
      </dgm:t>
    </dgm:pt>
    <dgm:pt modelId="{C0D53DD4-ADC3-4AAC-8C9E-12486B3DEF67}">
      <dgm:prSet/>
      <dgm:spPr/>
      <dgm:t>
        <a:bodyPr/>
        <a:lstStyle/>
        <a:p>
          <a:r>
            <a:rPr lang="en-GB"/>
            <a:t>£2500 Employees income per person</a:t>
          </a:r>
          <a:endParaRPr lang="en-US"/>
        </a:p>
      </dgm:t>
    </dgm:pt>
    <dgm:pt modelId="{13B1DEF0-BFFD-456A-A8BD-C84CB928EB31}" type="parTrans" cxnId="{A97A3EAB-0F7D-4B4A-A980-27DC4ECFAB45}">
      <dgm:prSet/>
      <dgm:spPr/>
      <dgm:t>
        <a:bodyPr/>
        <a:lstStyle/>
        <a:p>
          <a:endParaRPr lang="en-US"/>
        </a:p>
      </dgm:t>
    </dgm:pt>
    <dgm:pt modelId="{31866988-0F96-4111-B5C1-23356B59207F}" type="sibTrans" cxnId="{A97A3EAB-0F7D-4B4A-A980-27DC4ECFAB45}">
      <dgm:prSet/>
      <dgm:spPr/>
      <dgm:t>
        <a:bodyPr/>
        <a:lstStyle/>
        <a:p>
          <a:endParaRPr lang="en-US"/>
        </a:p>
      </dgm:t>
    </dgm:pt>
    <dgm:pt modelId="{08ACDD00-9D1B-46D0-9950-4C00DAD24030}" type="pres">
      <dgm:prSet presAssocID="{F9B5DF62-89B0-4E5B-8290-CA66DCB22B54}" presName="vert0" presStyleCnt="0">
        <dgm:presLayoutVars>
          <dgm:dir/>
          <dgm:animOne val="branch"/>
          <dgm:animLvl val="lvl"/>
        </dgm:presLayoutVars>
      </dgm:prSet>
      <dgm:spPr/>
    </dgm:pt>
    <dgm:pt modelId="{D569B313-3CDE-4C41-846F-50B17010B1FB}" type="pres">
      <dgm:prSet presAssocID="{7DBEE41A-8B0A-485A-A131-80BD588D9A9C}" presName="thickLine" presStyleLbl="alignNode1" presStyleIdx="0" presStyleCnt="1"/>
      <dgm:spPr/>
    </dgm:pt>
    <dgm:pt modelId="{38DCBC36-FF79-422E-9D70-1DEE6E527A76}" type="pres">
      <dgm:prSet presAssocID="{7DBEE41A-8B0A-485A-A131-80BD588D9A9C}" presName="horz1" presStyleCnt="0"/>
      <dgm:spPr/>
    </dgm:pt>
    <dgm:pt modelId="{2C74AEF4-48E9-428C-9D78-E5DAB9FF9845}" type="pres">
      <dgm:prSet presAssocID="{7DBEE41A-8B0A-485A-A131-80BD588D9A9C}" presName="tx1" presStyleLbl="revTx" presStyleIdx="0" presStyleCnt="15"/>
      <dgm:spPr/>
    </dgm:pt>
    <dgm:pt modelId="{2066A29A-2636-4634-97DE-1C43248F221D}" type="pres">
      <dgm:prSet presAssocID="{7DBEE41A-8B0A-485A-A131-80BD588D9A9C}" presName="vert1" presStyleCnt="0"/>
      <dgm:spPr/>
    </dgm:pt>
    <dgm:pt modelId="{BC5B1757-5A83-4F5F-98ED-5842DE48A5B2}" type="pres">
      <dgm:prSet presAssocID="{FA70A56E-534F-471A-915C-46A0D4999D13}" presName="vertSpace2a" presStyleCnt="0"/>
      <dgm:spPr/>
    </dgm:pt>
    <dgm:pt modelId="{0110BC44-B895-4F6B-816F-07C76B99A70D}" type="pres">
      <dgm:prSet presAssocID="{FA70A56E-534F-471A-915C-46A0D4999D13}" presName="horz2" presStyleCnt="0"/>
      <dgm:spPr/>
    </dgm:pt>
    <dgm:pt modelId="{5BE49B3C-4018-41D5-9367-156A67A55204}" type="pres">
      <dgm:prSet presAssocID="{FA70A56E-534F-471A-915C-46A0D4999D13}" presName="horzSpace2" presStyleCnt="0"/>
      <dgm:spPr/>
    </dgm:pt>
    <dgm:pt modelId="{442D1D97-FB3E-4F85-AFEF-4340426DE45E}" type="pres">
      <dgm:prSet presAssocID="{FA70A56E-534F-471A-915C-46A0D4999D13}" presName="tx2" presStyleLbl="revTx" presStyleIdx="1" presStyleCnt="15"/>
      <dgm:spPr/>
    </dgm:pt>
    <dgm:pt modelId="{E022F8FC-7CBB-4F33-916C-D8011A7B6F96}" type="pres">
      <dgm:prSet presAssocID="{FA70A56E-534F-471A-915C-46A0D4999D13}" presName="vert2" presStyleCnt="0"/>
      <dgm:spPr/>
    </dgm:pt>
    <dgm:pt modelId="{52D5F57F-EAF9-445A-A4B1-BF1C5EDE79BF}" type="pres">
      <dgm:prSet presAssocID="{FA70A56E-534F-471A-915C-46A0D4999D13}" presName="thinLine2b" presStyleLbl="callout" presStyleIdx="0" presStyleCnt="14"/>
      <dgm:spPr/>
    </dgm:pt>
    <dgm:pt modelId="{B2855812-99A3-4CC3-97E6-AFAF9E1200AB}" type="pres">
      <dgm:prSet presAssocID="{FA70A56E-534F-471A-915C-46A0D4999D13}" presName="vertSpace2b" presStyleCnt="0"/>
      <dgm:spPr/>
    </dgm:pt>
    <dgm:pt modelId="{27F22D1F-5A99-407A-8BFE-210D35447718}" type="pres">
      <dgm:prSet presAssocID="{C9B63109-3C02-4103-B5C4-449B743861DE}" presName="horz2" presStyleCnt="0"/>
      <dgm:spPr/>
    </dgm:pt>
    <dgm:pt modelId="{8139A4A9-68FE-4107-AA6E-FF6F50450216}" type="pres">
      <dgm:prSet presAssocID="{C9B63109-3C02-4103-B5C4-449B743861DE}" presName="horzSpace2" presStyleCnt="0"/>
      <dgm:spPr/>
    </dgm:pt>
    <dgm:pt modelId="{162D343F-069C-402A-BB23-F35D4E49110C}" type="pres">
      <dgm:prSet presAssocID="{C9B63109-3C02-4103-B5C4-449B743861DE}" presName="tx2" presStyleLbl="revTx" presStyleIdx="2" presStyleCnt="15"/>
      <dgm:spPr/>
    </dgm:pt>
    <dgm:pt modelId="{A8A41943-AB36-4CAB-B1A9-6D5C2B003D28}" type="pres">
      <dgm:prSet presAssocID="{C9B63109-3C02-4103-B5C4-449B743861DE}" presName="vert2" presStyleCnt="0"/>
      <dgm:spPr/>
    </dgm:pt>
    <dgm:pt modelId="{FD20F2E2-FFC4-49B2-B16C-F0FF831F54F3}" type="pres">
      <dgm:prSet presAssocID="{C9B63109-3C02-4103-B5C4-449B743861DE}" presName="thinLine2b" presStyleLbl="callout" presStyleIdx="1" presStyleCnt="14"/>
      <dgm:spPr/>
    </dgm:pt>
    <dgm:pt modelId="{833EBAE7-B473-461F-9340-FCCDC534085F}" type="pres">
      <dgm:prSet presAssocID="{C9B63109-3C02-4103-B5C4-449B743861DE}" presName="vertSpace2b" presStyleCnt="0"/>
      <dgm:spPr/>
    </dgm:pt>
    <dgm:pt modelId="{FA1E8C10-CAA4-468F-A088-4EE23605C0A7}" type="pres">
      <dgm:prSet presAssocID="{3E0CBE01-BC1B-4CC2-8D0C-B15B03799023}" presName="horz2" presStyleCnt="0"/>
      <dgm:spPr/>
    </dgm:pt>
    <dgm:pt modelId="{161DA2A9-472D-411B-9495-BD517E907D24}" type="pres">
      <dgm:prSet presAssocID="{3E0CBE01-BC1B-4CC2-8D0C-B15B03799023}" presName="horzSpace2" presStyleCnt="0"/>
      <dgm:spPr/>
    </dgm:pt>
    <dgm:pt modelId="{975419E0-08F2-4AB9-A2E2-8DCC9F479EB4}" type="pres">
      <dgm:prSet presAssocID="{3E0CBE01-BC1B-4CC2-8D0C-B15B03799023}" presName="tx2" presStyleLbl="revTx" presStyleIdx="3" presStyleCnt="15"/>
      <dgm:spPr/>
    </dgm:pt>
    <dgm:pt modelId="{935BBAB4-7A20-412B-870E-F08FA46EA546}" type="pres">
      <dgm:prSet presAssocID="{3E0CBE01-BC1B-4CC2-8D0C-B15B03799023}" presName="vert2" presStyleCnt="0"/>
      <dgm:spPr/>
    </dgm:pt>
    <dgm:pt modelId="{329F6664-0418-4F32-B2BB-F26FC715D870}" type="pres">
      <dgm:prSet presAssocID="{3E0CBE01-BC1B-4CC2-8D0C-B15B03799023}" presName="thinLine2b" presStyleLbl="callout" presStyleIdx="2" presStyleCnt="14"/>
      <dgm:spPr/>
    </dgm:pt>
    <dgm:pt modelId="{9D30FB35-4B80-4FE5-A3AB-771E675CD27E}" type="pres">
      <dgm:prSet presAssocID="{3E0CBE01-BC1B-4CC2-8D0C-B15B03799023}" presName="vertSpace2b" presStyleCnt="0"/>
      <dgm:spPr/>
    </dgm:pt>
    <dgm:pt modelId="{DF37D12C-6870-4025-A5FA-C7E072919774}" type="pres">
      <dgm:prSet presAssocID="{29621401-86D2-47A3-A369-0E70C82D068C}" presName="horz2" presStyleCnt="0"/>
      <dgm:spPr/>
    </dgm:pt>
    <dgm:pt modelId="{1B71A44D-2868-40F5-A290-5701BA6CBB2C}" type="pres">
      <dgm:prSet presAssocID="{29621401-86D2-47A3-A369-0E70C82D068C}" presName="horzSpace2" presStyleCnt="0"/>
      <dgm:spPr/>
    </dgm:pt>
    <dgm:pt modelId="{203619B1-4002-4403-BBBE-D58B67070D99}" type="pres">
      <dgm:prSet presAssocID="{29621401-86D2-47A3-A369-0E70C82D068C}" presName="tx2" presStyleLbl="revTx" presStyleIdx="4" presStyleCnt="15"/>
      <dgm:spPr/>
    </dgm:pt>
    <dgm:pt modelId="{092FCB99-FBEC-4AA2-A810-81AE29714ABC}" type="pres">
      <dgm:prSet presAssocID="{29621401-86D2-47A3-A369-0E70C82D068C}" presName="vert2" presStyleCnt="0"/>
      <dgm:spPr/>
    </dgm:pt>
    <dgm:pt modelId="{70BADDAF-BC77-4378-A4D6-CC2A59FB23A3}" type="pres">
      <dgm:prSet presAssocID="{29621401-86D2-47A3-A369-0E70C82D068C}" presName="thinLine2b" presStyleLbl="callout" presStyleIdx="3" presStyleCnt="14"/>
      <dgm:spPr/>
    </dgm:pt>
    <dgm:pt modelId="{7629FD16-FF7F-4D17-A75D-377239AA43FD}" type="pres">
      <dgm:prSet presAssocID="{29621401-86D2-47A3-A369-0E70C82D068C}" presName="vertSpace2b" presStyleCnt="0"/>
      <dgm:spPr/>
    </dgm:pt>
    <dgm:pt modelId="{E821F973-0D59-4FDD-AD1F-745DDFA80093}" type="pres">
      <dgm:prSet presAssocID="{21A42AF5-690D-40AC-9B51-37D341472EBD}" presName="horz2" presStyleCnt="0"/>
      <dgm:spPr/>
    </dgm:pt>
    <dgm:pt modelId="{9A35B247-0554-465A-9968-A6C68FC6A26D}" type="pres">
      <dgm:prSet presAssocID="{21A42AF5-690D-40AC-9B51-37D341472EBD}" presName="horzSpace2" presStyleCnt="0"/>
      <dgm:spPr/>
    </dgm:pt>
    <dgm:pt modelId="{B10541CA-7D5D-489E-9265-2C201567AF61}" type="pres">
      <dgm:prSet presAssocID="{21A42AF5-690D-40AC-9B51-37D341472EBD}" presName="tx2" presStyleLbl="revTx" presStyleIdx="5" presStyleCnt="15"/>
      <dgm:spPr/>
    </dgm:pt>
    <dgm:pt modelId="{01A7427B-5BEC-454C-987C-4E1E1DE2456A}" type="pres">
      <dgm:prSet presAssocID="{21A42AF5-690D-40AC-9B51-37D341472EBD}" presName="vert2" presStyleCnt="0"/>
      <dgm:spPr/>
    </dgm:pt>
    <dgm:pt modelId="{B635F94D-0CB3-4385-B663-E8BD5329F9A9}" type="pres">
      <dgm:prSet presAssocID="{21A42AF5-690D-40AC-9B51-37D341472EBD}" presName="thinLine2b" presStyleLbl="callout" presStyleIdx="4" presStyleCnt="14"/>
      <dgm:spPr/>
    </dgm:pt>
    <dgm:pt modelId="{67DAAD62-89C8-475D-B4DF-8609D552B189}" type="pres">
      <dgm:prSet presAssocID="{21A42AF5-690D-40AC-9B51-37D341472EBD}" presName="vertSpace2b" presStyleCnt="0"/>
      <dgm:spPr/>
    </dgm:pt>
    <dgm:pt modelId="{35BFD0A5-37B0-48F5-8B0D-4FA583C41ED5}" type="pres">
      <dgm:prSet presAssocID="{BC6C076E-8B01-4930-8BE1-AF75B5F3FA67}" presName="horz2" presStyleCnt="0"/>
      <dgm:spPr/>
    </dgm:pt>
    <dgm:pt modelId="{B83411CF-FF1F-442C-9D2F-AA093374F78A}" type="pres">
      <dgm:prSet presAssocID="{BC6C076E-8B01-4930-8BE1-AF75B5F3FA67}" presName="horzSpace2" presStyleCnt="0"/>
      <dgm:spPr/>
    </dgm:pt>
    <dgm:pt modelId="{6A5CAA2B-4450-4EA5-93F6-A8A37FCB545D}" type="pres">
      <dgm:prSet presAssocID="{BC6C076E-8B01-4930-8BE1-AF75B5F3FA67}" presName="tx2" presStyleLbl="revTx" presStyleIdx="6" presStyleCnt="15"/>
      <dgm:spPr/>
    </dgm:pt>
    <dgm:pt modelId="{3DCCB577-ACF6-4DFB-AE81-CFFD8848E987}" type="pres">
      <dgm:prSet presAssocID="{BC6C076E-8B01-4930-8BE1-AF75B5F3FA67}" presName="vert2" presStyleCnt="0"/>
      <dgm:spPr/>
    </dgm:pt>
    <dgm:pt modelId="{1C009BD9-B7CD-426F-A0F2-3FF9482E471D}" type="pres">
      <dgm:prSet presAssocID="{BC6C076E-8B01-4930-8BE1-AF75B5F3FA67}" presName="thinLine2b" presStyleLbl="callout" presStyleIdx="5" presStyleCnt="14"/>
      <dgm:spPr/>
    </dgm:pt>
    <dgm:pt modelId="{5B43068E-54A2-4DE5-962B-C659D3530E7D}" type="pres">
      <dgm:prSet presAssocID="{BC6C076E-8B01-4930-8BE1-AF75B5F3FA67}" presName="vertSpace2b" presStyleCnt="0"/>
      <dgm:spPr/>
    </dgm:pt>
    <dgm:pt modelId="{7B87AAF2-7B7A-4124-BED8-4C9B8C03EB85}" type="pres">
      <dgm:prSet presAssocID="{1A48AD90-4610-44D4-9F64-8CD11D511B98}" presName="horz2" presStyleCnt="0"/>
      <dgm:spPr/>
    </dgm:pt>
    <dgm:pt modelId="{A9216603-3044-4BCD-8D0D-A6919DB4F083}" type="pres">
      <dgm:prSet presAssocID="{1A48AD90-4610-44D4-9F64-8CD11D511B98}" presName="horzSpace2" presStyleCnt="0"/>
      <dgm:spPr/>
    </dgm:pt>
    <dgm:pt modelId="{79396AB2-A70F-4FBF-AC0A-E2A87E00CAFF}" type="pres">
      <dgm:prSet presAssocID="{1A48AD90-4610-44D4-9F64-8CD11D511B98}" presName="tx2" presStyleLbl="revTx" presStyleIdx="7" presStyleCnt="15"/>
      <dgm:spPr/>
    </dgm:pt>
    <dgm:pt modelId="{2C1C3676-9D27-4C51-A6A4-C0FEFDA3D23A}" type="pres">
      <dgm:prSet presAssocID="{1A48AD90-4610-44D4-9F64-8CD11D511B98}" presName="vert2" presStyleCnt="0"/>
      <dgm:spPr/>
    </dgm:pt>
    <dgm:pt modelId="{29047A83-6872-45F8-BD14-532621C69BA6}" type="pres">
      <dgm:prSet presAssocID="{1A48AD90-4610-44D4-9F64-8CD11D511B98}" presName="thinLine2b" presStyleLbl="callout" presStyleIdx="6" presStyleCnt="14"/>
      <dgm:spPr/>
    </dgm:pt>
    <dgm:pt modelId="{1E903FAC-05BF-4597-8C74-DC6E3DB363E4}" type="pres">
      <dgm:prSet presAssocID="{1A48AD90-4610-44D4-9F64-8CD11D511B98}" presName="vertSpace2b" presStyleCnt="0"/>
      <dgm:spPr/>
    </dgm:pt>
    <dgm:pt modelId="{5E36DBAF-17AD-4702-804D-041CA1B0FD5F}" type="pres">
      <dgm:prSet presAssocID="{447CB70E-63B3-4F12-93B7-A046A6F2855E}" presName="horz2" presStyleCnt="0"/>
      <dgm:spPr/>
    </dgm:pt>
    <dgm:pt modelId="{C74BA6B5-63EE-425F-9183-2BDC5C188EF2}" type="pres">
      <dgm:prSet presAssocID="{447CB70E-63B3-4F12-93B7-A046A6F2855E}" presName="horzSpace2" presStyleCnt="0"/>
      <dgm:spPr/>
    </dgm:pt>
    <dgm:pt modelId="{4CC3E0B3-58A4-46DB-814C-998F73F33B66}" type="pres">
      <dgm:prSet presAssocID="{447CB70E-63B3-4F12-93B7-A046A6F2855E}" presName="tx2" presStyleLbl="revTx" presStyleIdx="8" presStyleCnt="15"/>
      <dgm:spPr/>
    </dgm:pt>
    <dgm:pt modelId="{DF33426D-311A-49BA-9867-EAA4F8F6C979}" type="pres">
      <dgm:prSet presAssocID="{447CB70E-63B3-4F12-93B7-A046A6F2855E}" presName="vert2" presStyleCnt="0"/>
      <dgm:spPr/>
    </dgm:pt>
    <dgm:pt modelId="{3A13B50E-BFF9-4585-B7CF-FBE71CE36309}" type="pres">
      <dgm:prSet presAssocID="{447CB70E-63B3-4F12-93B7-A046A6F2855E}" presName="thinLine2b" presStyleLbl="callout" presStyleIdx="7" presStyleCnt="14"/>
      <dgm:spPr/>
    </dgm:pt>
    <dgm:pt modelId="{AF2C9F72-2A03-4076-9323-A9CDC4EA9C48}" type="pres">
      <dgm:prSet presAssocID="{447CB70E-63B3-4F12-93B7-A046A6F2855E}" presName="vertSpace2b" presStyleCnt="0"/>
      <dgm:spPr/>
    </dgm:pt>
    <dgm:pt modelId="{22A799C0-E29F-473F-9199-53FB0F18D1D6}" type="pres">
      <dgm:prSet presAssocID="{6EDEB316-175F-4D9C-A4B7-1CA5C8C2D7D9}" presName="horz2" presStyleCnt="0"/>
      <dgm:spPr/>
    </dgm:pt>
    <dgm:pt modelId="{FC8CDEF9-E456-4F88-992F-D33304BC705D}" type="pres">
      <dgm:prSet presAssocID="{6EDEB316-175F-4D9C-A4B7-1CA5C8C2D7D9}" presName="horzSpace2" presStyleCnt="0"/>
      <dgm:spPr/>
    </dgm:pt>
    <dgm:pt modelId="{BF4C2C28-04DE-48F0-A4B7-951E81368B93}" type="pres">
      <dgm:prSet presAssocID="{6EDEB316-175F-4D9C-A4B7-1CA5C8C2D7D9}" presName="tx2" presStyleLbl="revTx" presStyleIdx="9" presStyleCnt="15"/>
      <dgm:spPr/>
    </dgm:pt>
    <dgm:pt modelId="{69E5F98D-C6D7-4C99-9B53-617F0DDDF417}" type="pres">
      <dgm:prSet presAssocID="{6EDEB316-175F-4D9C-A4B7-1CA5C8C2D7D9}" presName="vert2" presStyleCnt="0"/>
      <dgm:spPr/>
    </dgm:pt>
    <dgm:pt modelId="{E02F0650-A06F-42D3-B65F-13AB6BF22E8D}" type="pres">
      <dgm:prSet presAssocID="{6EDEB316-175F-4D9C-A4B7-1CA5C8C2D7D9}" presName="thinLine2b" presStyleLbl="callout" presStyleIdx="8" presStyleCnt="14"/>
      <dgm:spPr/>
    </dgm:pt>
    <dgm:pt modelId="{789BD107-BF25-42B2-9B91-63150B19F63D}" type="pres">
      <dgm:prSet presAssocID="{6EDEB316-175F-4D9C-A4B7-1CA5C8C2D7D9}" presName="vertSpace2b" presStyleCnt="0"/>
      <dgm:spPr/>
    </dgm:pt>
    <dgm:pt modelId="{BBCDA648-6D89-47DA-AC93-867C9101BDE1}" type="pres">
      <dgm:prSet presAssocID="{ED5A6176-E813-4ABA-9F7D-8CA83D14CF72}" presName="horz2" presStyleCnt="0"/>
      <dgm:spPr/>
    </dgm:pt>
    <dgm:pt modelId="{422952B9-44AF-4605-9D2E-179AEEA6B40D}" type="pres">
      <dgm:prSet presAssocID="{ED5A6176-E813-4ABA-9F7D-8CA83D14CF72}" presName="horzSpace2" presStyleCnt="0"/>
      <dgm:spPr/>
    </dgm:pt>
    <dgm:pt modelId="{A5293D4E-6A3D-4520-990F-CE4FA4094E8D}" type="pres">
      <dgm:prSet presAssocID="{ED5A6176-E813-4ABA-9F7D-8CA83D14CF72}" presName="tx2" presStyleLbl="revTx" presStyleIdx="10" presStyleCnt="15"/>
      <dgm:spPr/>
    </dgm:pt>
    <dgm:pt modelId="{90454A00-BA9E-4DD6-A7D5-518251A77A42}" type="pres">
      <dgm:prSet presAssocID="{ED5A6176-E813-4ABA-9F7D-8CA83D14CF72}" presName="vert2" presStyleCnt="0"/>
      <dgm:spPr/>
    </dgm:pt>
    <dgm:pt modelId="{BCA8D7D2-A95D-456B-AE33-49EF8A000A59}" type="pres">
      <dgm:prSet presAssocID="{ED5A6176-E813-4ABA-9F7D-8CA83D14CF72}" presName="thinLine2b" presStyleLbl="callout" presStyleIdx="9" presStyleCnt="14"/>
      <dgm:spPr/>
    </dgm:pt>
    <dgm:pt modelId="{0523C934-271E-48E0-A25A-6972E9D3CAB5}" type="pres">
      <dgm:prSet presAssocID="{ED5A6176-E813-4ABA-9F7D-8CA83D14CF72}" presName="vertSpace2b" presStyleCnt="0"/>
      <dgm:spPr/>
    </dgm:pt>
    <dgm:pt modelId="{A1D564F5-DCEE-4FF0-90AC-1305ADF7664C}" type="pres">
      <dgm:prSet presAssocID="{C4F8F42A-2462-47B0-9FCE-5A33AC0F42D9}" presName="horz2" presStyleCnt="0"/>
      <dgm:spPr/>
    </dgm:pt>
    <dgm:pt modelId="{A216DB6F-10AF-4C90-92F2-788FA59F17EB}" type="pres">
      <dgm:prSet presAssocID="{C4F8F42A-2462-47B0-9FCE-5A33AC0F42D9}" presName="horzSpace2" presStyleCnt="0"/>
      <dgm:spPr/>
    </dgm:pt>
    <dgm:pt modelId="{8BBF132C-9082-4C07-9234-970B90CFF2DC}" type="pres">
      <dgm:prSet presAssocID="{C4F8F42A-2462-47B0-9FCE-5A33AC0F42D9}" presName="tx2" presStyleLbl="revTx" presStyleIdx="11" presStyleCnt="15"/>
      <dgm:spPr/>
    </dgm:pt>
    <dgm:pt modelId="{F4B57FBD-0F4D-4151-B84E-23AD0C3D40AF}" type="pres">
      <dgm:prSet presAssocID="{C4F8F42A-2462-47B0-9FCE-5A33AC0F42D9}" presName="vert2" presStyleCnt="0"/>
      <dgm:spPr/>
    </dgm:pt>
    <dgm:pt modelId="{4874B824-B4F2-4535-8901-DE1F3AC425FB}" type="pres">
      <dgm:prSet presAssocID="{C4F8F42A-2462-47B0-9FCE-5A33AC0F42D9}" presName="thinLine2b" presStyleLbl="callout" presStyleIdx="10" presStyleCnt="14"/>
      <dgm:spPr/>
    </dgm:pt>
    <dgm:pt modelId="{E20FC080-B63C-4382-8417-A760BFD2602C}" type="pres">
      <dgm:prSet presAssocID="{C4F8F42A-2462-47B0-9FCE-5A33AC0F42D9}" presName="vertSpace2b" presStyleCnt="0"/>
      <dgm:spPr/>
    </dgm:pt>
    <dgm:pt modelId="{322DB488-B428-419A-BBB6-7BD5B0B4F2DE}" type="pres">
      <dgm:prSet presAssocID="{F2489188-7F1C-4777-97D4-72C5D94BEF62}" presName="horz2" presStyleCnt="0"/>
      <dgm:spPr/>
    </dgm:pt>
    <dgm:pt modelId="{8E5D9F01-2BFF-4125-A548-81BF18022EA4}" type="pres">
      <dgm:prSet presAssocID="{F2489188-7F1C-4777-97D4-72C5D94BEF62}" presName="horzSpace2" presStyleCnt="0"/>
      <dgm:spPr/>
    </dgm:pt>
    <dgm:pt modelId="{E2393182-6DA1-4970-A438-1A9334791DFD}" type="pres">
      <dgm:prSet presAssocID="{F2489188-7F1C-4777-97D4-72C5D94BEF62}" presName="tx2" presStyleLbl="revTx" presStyleIdx="12" presStyleCnt="15"/>
      <dgm:spPr/>
    </dgm:pt>
    <dgm:pt modelId="{51CFAB10-CFBC-4015-A27A-9DCB2735C8B7}" type="pres">
      <dgm:prSet presAssocID="{F2489188-7F1C-4777-97D4-72C5D94BEF62}" presName="vert2" presStyleCnt="0"/>
      <dgm:spPr/>
    </dgm:pt>
    <dgm:pt modelId="{05DBAB93-4D1F-4354-B9C6-76978B7D4E4A}" type="pres">
      <dgm:prSet presAssocID="{F2489188-7F1C-4777-97D4-72C5D94BEF62}" presName="thinLine2b" presStyleLbl="callout" presStyleIdx="11" presStyleCnt="14"/>
      <dgm:spPr/>
    </dgm:pt>
    <dgm:pt modelId="{64EB6701-B71E-4E88-9BCF-4C718FD35F98}" type="pres">
      <dgm:prSet presAssocID="{F2489188-7F1C-4777-97D4-72C5D94BEF62}" presName="vertSpace2b" presStyleCnt="0"/>
      <dgm:spPr/>
    </dgm:pt>
    <dgm:pt modelId="{564DD7E9-32DC-4B22-9FA7-18808FDB5C34}" type="pres">
      <dgm:prSet presAssocID="{28D838D5-33D3-46AD-9FCC-45FB1DE12BDB}" presName="horz2" presStyleCnt="0"/>
      <dgm:spPr/>
    </dgm:pt>
    <dgm:pt modelId="{D77BE25C-9CF5-4B17-A418-309A45B538DF}" type="pres">
      <dgm:prSet presAssocID="{28D838D5-33D3-46AD-9FCC-45FB1DE12BDB}" presName="horzSpace2" presStyleCnt="0"/>
      <dgm:spPr/>
    </dgm:pt>
    <dgm:pt modelId="{DDC626E5-FF3A-491C-8C84-BEC874A176BC}" type="pres">
      <dgm:prSet presAssocID="{28D838D5-33D3-46AD-9FCC-45FB1DE12BDB}" presName="tx2" presStyleLbl="revTx" presStyleIdx="13" presStyleCnt="15"/>
      <dgm:spPr/>
    </dgm:pt>
    <dgm:pt modelId="{F2CF699F-A0B2-45CA-B974-37D75A01C181}" type="pres">
      <dgm:prSet presAssocID="{28D838D5-33D3-46AD-9FCC-45FB1DE12BDB}" presName="vert2" presStyleCnt="0"/>
      <dgm:spPr/>
    </dgm:pt>
    <dgm:pt modelId="{033C0AC4-01C0-45AB-91FF-D86503317D11}" type="pres">
      <dgm:prSet presAssocID="{28D838D5-33D3-46AD-9FCC-45FB1DE12BDB}" presName="thinLine2b" presStyleLbl="callout" presStyleIdx="12" presStyleCnt="14"/>
      <dgm:spPr/>
    </dgm:pt>
    <dgm:pt modelId="{3CF9693C-5E4F-44C4-A05F-88F43EEB554D}" type="pres">
      <dgm:prSet presAssocID="{28D838D5-33D3-46AD-9FCC-45FB1DE12BDB}" presName="vertSpace2b" presStyleCnt="0"/>
      <dgm:spPr/>
    </dgm:pt>
    <dgm:pt modelId="{9FD46BA1-E282-4DAE-8396-AFA6FFD13655}" type="pres">
      <dgm:prSet presAssocID="{C0D53DD4-ADC3-4AAC-8C9E-12486B3DEF67}" presName="horz2" presStyleCnt="0"/>
      <dgm:spPr/>
    </dgm:pt>
    <dgm:pt modelId="{E678485D-F012-47EA-B5F6-0FBBFC22D42E}" type="pres">
      <dgm:prSet presAssocID="{C0D53DD4-ADC3-4AAC-8C9E-12486B3DEF67}" presName="horzSpace2" presStyleCnt="0"/>
      <dgm:spPr/>
    </dgm:pt>
    <dgm:pt modelId="{C9E6C8DB-477C-4108-A446-21BC2D29E5F2}" type="pres">
      <dgm:prSet presAssocID="{C0D53DD4-ADC3-4AAC-8C9E-12486B3DEF67}" presName="tx2" presStyleLbl="revTx" presStyleIdx="14" presStyleCnt="15"/>
      <dgm:spPr/>
    </dgm:pt>
    <dgm:pt modelId="{70FFFAA9-A0E1-4701-A397-D1F51ABDF858}" type="pres">
      <dgm:prSet presAssocID="{C0D53DD4-ADC3-4AAC-8C9E-12486B3DEF67}" presName="vert2" presStyleCnt="0"/>
      <dgm:spPr/>
    </dgm:pt>
    <dgm:pt modelId="{877DFF18-6D43-4572-9EEB-E72C1994C3B4}" type="pres">
      <dgm:prSet presAssocID="{C0D53DD4-ADC3-4AAC-8C9E-12486B3DEF67}" presName="thinLine2b" presStyleLbl="callout" presStyleIdx="13" presStyleCnt="14"/>
      <dgm:spPr/>
    </dgm:pt>
    <dgm:pt modelId="{E84DAE00-3A9F-4EFC-891A-9BDFAABF71DC}" type="pres">
      <dgm:prSet presAssocID="{C0D53DD4-ADC3-4AAC-8C9E-12486B3DEF67}" presName="vertSpace2b" presStyleCnt="0"/>
      <dgm:spPr/>
    </dgm:pt>
  </dgm:ptLst>
  <dgm:cxnLst>
    <dgm:cxn modelId="{B357050A-EA10-4532-ADC2-B0BE2818D6F4}" type="presOf" srcId="{ED5A6176-E813-4ABA-9F7D-8CA83D14CF72}" destId="{A5293D4E-6A3D-4520-990F-CE4FA4094E8D}" srcOrd="0" destOrd="0" presId="urn:microsoft.com/office/officeart/2008/layout/LinedList"/>
    <dgm:cxn modelId="{DE6DC60F-23CE-454C-B03C-1B8F38994797}" srcId="{7DBEE41A-8B0A-485A-A131-80BD588D9A9C}" destId="{3E0CBE01-BC1B-4CC2-8D0C-B15B03799023}" srcOrd="2" destOrd="0" parTransId="{1F4D0120-A982-42F0-A746-F0D8E2101F29}" sibTransId="{71128AEF-BF40-40D9-8903-07DC4E1D2A60}"/>
    <dgm:cxn modelId="{E118F222-38E1-4492-BA7C-4454978C3150}" type="presOf" srcId="{28D838D5-33D3-46AD-9FCC-45FB1DE12BDB}" destId="{DDC626E5-FF3A-491C-8C84-BEC874A176BC}" srcOrd="0" destOrd="0" presId="urn:microsoft.com/office/officeart/2008/layout/LinedList"/>
    <dgm:cxn modelId="{4CAA2124-87F2-4EB7-98E7-C6E4FCC62F27}" type="presOf" srcId="{29621401-86D2-47A3-A369-0E70C82D068C}" destId="{203619B1-4002-4403-BBBE-D58B67070D99}" srcOrd="0" destOrd="0" presId="urn:microsoft.com/office/officeart/2008/layout/LinedList"/>
    <dgm:cxn modelId="{A6096C2B-D7C4-4910-8D15-79B8D42DB580}" type="presOf" srcId="{447CB70E-63B3-4F12-93B7-A046A6F2855E}" destId="{4CC3E0B3-58A4-46DB-814C-998F73F33B66}" srcOrd="0" destOrd="0" presId="urn:microsoft.com/office/officeart/2008/layout/LinedList"/>
    <dgm:cxn modelId="{95081234-BAEB-4DB5-94AC-75FF6320E7BB}" type="presOf" srcId="{BC6C076E-8B01-4930-8BE1-AF75B5F3FA67}" destId="{6A5CAA2B-4450-4EA5-93F6-A8A37FCB545D}" srcOrd="0" destOrd="0" presId="urn:microsoft.com/office/officeart/2008/layout/LinedList"/>
    <dgm:cxn modelId="{4BA8F23D-CA68-43CE-88A3-A2512A35014C}" type="presOf" srcId="{C4F8F42A-2462-47B0-9FCE-5A33AC0F42D9}" destId="{8BBF132C-9082-4C07-9234-970B90CFF2DC}" srcOrd="0" destOrd="0" presId="urn:microsoft.com/office/officeart/2008/layout/LinedList"/>
    <dgm:cxn modelId="{10EF1B40-69EE-46FD-B52F-5E2E928AF80B}" srcId="{7DBEE41A-8B0A-485A-A131-80BD588D9A9C}" destId="{BC6C076E-8B01-4930-8BE1-AF75B5F3FA67}" srcOrd="5" destOrd="0" parTransId="{6AF9422F-BE4F-4E2F-9626-E3497D3C25D7}" sibTransId="{2FFB2322-6CBD-4697-A9C4-314D050CC3A3}"/>
    <dgm:cxn modelId="{4974175B-D1B2-4B25-A778-0275BC182CBC}" srcId="{7DBEE41A-8B0A-485A-A131-80BD588D9A9C}" destId="{6EDEB316-175F-4D9C-A4B7-1CA5C8C2D7D9}" srcOrd="8" destOrd="0" parTransId="{5709CBF2-0B53-4E80-A8B0-52162670AAA9}" sibTransId="{8732112F-1963-48FD-BA54-FAE1251BE9C7}"/>
    <dgm:cxn modelId="{337A955E-B158-456E-8013-FE61ED9F18BF}" type="presOf" srcId="{F2489188-7F1C-4777-97D4-72C5D94BEF62}" destId="{E2393182-6DA1-4970-A438-1A9334791DFD}" srcOrd="0" destOrd="0" presId="urn:microsoft.com/office/officeart/2008/layout/LinedList"/>
    <dgm:cxn modelId="{FCB2CF5E-3194-4AC0-BD69-7D2FC3B6117D}" srcId="{7DBEE41A-8B0A-485A-A131-80BD588D9A9C}" destId="{28D838D5-33D3-46AD-9FCC-45FB1DE12BDB}" srcOrd="12" destOrd="0" parTransId="{A0C1ADA4-8476-4609-B848-3929584BF188}" sibTransId="{FFD9F8A1-5450-4AD6-85C1-55649A589715}"/>
    <dgm:cxn modelId="{B0EC265F-1A62-48FE-B0EB-88FE1EAC54EF}" srcId="{7DBEE41A-8B0A-485A-A131-80BD588D9A9C}" destId="{C9B63109-3C02-4103-B5C4-449B743861DE}" srcOrd="1" destOrd="0" parTransId="{69BD6BD0-B043-4B1A-86EB-61800DBDE573}" sibTransId="{53037F8C-3197-4AAA-BB70-4525E4FC3331}"/>
    <dgm:cxn modelId="{5C950E41-21B8-4912-AB2D-FD97417A5BDF}" type="presOf" srcId="{6EDEB316-175F-4D9C-A4B7-1CA5C8C2D7D9}" destId="{BF4C2C28-04DE-48F0-A4B7-951E81368B93}" srcOrd="0" destOrd="0" presId="urn:microsoft.com/office/officeart/2008/layout/LinedList"/>
    <dgm:cxn modelId="{4D573D6B-7F0D-4831-A993-0F845703569F}" srcId="{7DBEE41A-8B0A-485A-A131-80BD588D9A9C}" destId="{F2489188-7F1C-4777-97D4-72C5D94BEF62}" srcOrd="11" destOrd="0" parTransId="{1F5FE8EA-1D0B-4507-951E-492E297BCE5A}" sibTransId="{69CC57D6-B606-4D5B-85AD-F3C542A3C476}"/>
    <dgm:cxn modelId="{06F4CD6B-2CB3-48E2-A057-7CFC7EEF43D7}" srcId="{7DBEE41A-8B0A-485A-A131-80BD588D9A9C}" destId="{C4F8F42A-2462-47B0-9FCE-5A33AC0F42D9}" srcOrd="10" destOrd="0" parTransId="{A91890A5-EF7D-4BC1-821F-250EEE80C62F}" sibTransId="{69150FC8-AE9C-4D82-8107-C06170A29520}"/>
    <dgm:cxn modelId="{34C0544C-C745-4127-924B-DC6DE4B7425C}" srcId="{7DBEE41A-8B0A-485A-A131-80BD588D9A9C}" destId="{447CB70E-63B3-4F12-93B7-A046A6F2855E}" srcOrd="7" destOrd="0" parTransId="{64D9E545-4F6D-491F-93E5-F281B88175F6}" sibTransId="{64EAF63F-719C-4E84-B56F-FAE2B16622D4}"/>
    <dgm:cxn modelId="{3235D951-FEF2-4560-95B6-A005DF50181A}" type="presOf" srcId="{FA70A56E-534F-471A-915C-46A0D4999D13}" destId="{442D1D97-FB3E-4F85-AFEF-4340426DE45E}" srcOrd="0" destOrd="0" presId="urn:microsoft.com/office/officeart/2008/layout/LinedList"/>
    <dgm:cxn modelId="{A165BE53-04C5-4359-B392-2733875D696E}" srcId="{F9B5DF62-89B0-4E5B-8290-CA66DCB22B54}" destId="{7DBEE41A-8B0A-485A-A131-80BD588D9A9C}" srcOrd="0" destOrd="0" parTransId="{2B9221B8-9CCF-45B0-926A-C31528A5B3F5}" sibTransId="{8791E9FC-7C90-44D6-8222-F764DD4578E3}"/>
    <dgm:cxn modelId="{84A93276-1FB3-4113-89F4-903EE21BBEFF}" srcId="{7DBEE41A-8B0A-485A-A131-80BD588D9A9C}" destId="{ED5A6176-E813-4ABA-9F7D-8CA83D14CF72}" srcOrd="9" destOrd="0" parTransId="{78E38E6B-BA12-4AB3-8158-FEC39F01F371}" sibTransId="{55EAB972-9398-4A13-A9D4-237ED3869E36}"/>
    <dgm:cxn modelId="{4845FF8C-2B02-4E97-A3B7-36991E4DA1AF}" type="presOf" srcId="{C9B63109-3C02-4103-B5C4-449B743861DE}" destId="{162D343F-069C-402A-BB23-F35D4E49110C}" srcOrd="0" destOrd="0" presId="urn:microsoft.com/office/officeart/2008/layout/LinedList"/>
    <dgm:cxn modelId="{5A7AC28E-7139-4299-9565-6BBEE6877A73}" type="presOf" srcId="{3E0CBE01-BC1B-4CC2-8D0C-B15B03799023}" destId="{975419E0-08F2-4AB9-A2E2-8DCC9F479EB4}" srcOrd="0" destOrd="0" presId="urn:microsoft.com/office/officeart/2008/layout/LinedList"/>
    <dgm:cxn modelId="{C5367D8F-CEF8-42C9-BCAB-8496546CC4D4}" srcId="{7DBEE41A-8B0A-485A-A131-80BD588D9A9C}" destId="{1A48AD90-4610-44D4-9F64-8CD11D511B98}" srcOrd="6" destOrd="0" parTransId="{05BB9553-040B-4ECD-8BCD-761BFCD85D7D}" sibTransId="{D28DAAB9-D8E4-4B83-B5AA-179ABA8B5483}"/>
    <dgm:cxn modelId="{C28FCC93-9476-4208-A390-3007706A8894}" type="presOf" srcId="{1A48AD90-4610-44D4-9F64-8CD11D511B98}" destId="{79396AB2-A70F-4FBF-AC0A-E2A87E00CAFF}" srcOrd="0" destOrd="0" presId="urn:microsoft.com/office/officeart/2008/layout/LinedList"/>
    <dgm:cxn modelId="{25CB269B-8AFD-478F-9181-05237ABA7634}" srcId="{7DBEE41A-8B0A-485A-A131-80BD588D9A9C}" destId="{29621401-86D2-47A3-A369-0E70C82D068C}" srcOrd="3" destOrd="0" parTransId="{2191A872-6469-4EDF-92AF-B5B54A91CD19}" sibTransId="{5F25DD2C-3967-462C-8282-1BA40A952B38}"/>
    <dgm:cxn modelId="{A97A3EAB-0F7D-4B4A-A980-27DC4ECFAB45}" srcId="{7DBEE41A-8B0A-485A-A131-80BD588D9A9C}" destId="{C0D53DD4-ADC3-4AAC-8C9E-12486B3DEF67}" srcOrd="13" destOrd="0" parTransId="{13B1DEF0-BFFD-456A-A8BD-C84CB928EB31}" sibTransId="{31866988-0F96-4111-B5C1-23356B59207F}"/>
    <dgm:cxn modelId="{A4EFA1B2-BFD3-44E8-8DC9-71E546EE7444}" srcId="{7DBEE41A-8B0A-485A-A131-80BD588D9A9C}" destId="{21A42AF5-690D-40AC-9B51-37D341472EBD}" srcOrd="4" destOrd="0" parTransId="{7FF98A51-083F-4B2E-9140-9A824BBDA05B}" sibTransId="{B6829FF8-6489-46F3-ACE5-03A8FD01CA56}"/>
    <dgm:cxn modelId="{C7A41DB8-AA65-4456-96B7-EDC488A73785}" type="presOf" srcId="{C0D53DD4-ADC3-4AAC-8C9E-12486B3DEF67}" destId="{C9E6C8DB-477C-4108-A446-21BC2D29E5F2}" srcOrd="0" destOrd="0" presId="urn:microsoft.com/office/officeart/2008/layout/LinedList"/>
    <dgm:cxn modelId="{ECF437E7-5E82-4DC6-81EC-9B6068BC6962}" type="presOf" srcId="{7DBEE41A-8B0A-485A-A131-80BD588D9A9C}" destId="{2C74AEF4-48E9-428C-9D78-E5DAB9FF9845}" srcOrd="0" destOrd="0" presId="urn:microsoft.com/office/officeart/2008/layout/LinedList"/>
    <dgm:cxn modelId="{4059F4F2-9A07-46CA-ABBA-6D019B6F3A96}" type="presOf" srcId="{21A42AF5-690D-40AC-9B51-37D341472EBD}" destId="{B10541CA-7D5D-489E-9265-2C201567AF61}" srcOrd="0" destOrd="0" presId="urn:microsoft.com/office/officeart/2008/layout/LinedList"/>
    <dgm:cxn modelId="{A2A1DDF3-2DC5-4404-82B6-56438A05E0D1}" srcId="{7DBEE41A-8B0A-485A-A131-80BD588D9A9C}" destId="{FA70A56E-534F-471A-915C-46A0D4999D13}" srcOrd="0" destOrd="0" parTransId="{F9468A08-6ADD-47F6-92E8-4DB969304ADA}" sibTransId="{35D665F2-3727-4500-9FDC-8E35555B6D42}"/>
    <dgm:cxn modelId="{D37807FC-B680-4B03-B641-607B5D01A0C2}" type="presOf" srcId="{F9B5DF62-89B0-4E5B-8290-CA66DCB22B54}" destId="{08ACDD00-9D1B-46D0-9950-4C00DAD24030}" srcOrd="0" destOrd="0" presId="urn:microsoft.com/office/officeart/2008/layout/LinedList"/>
    <dgm:cxn modelId="{F3EE1A34-B67F-4830-94E7-3C2A1CE6F6C9}" type="presParOf" srcId="{08ACDD00-9D1B-46D0-9950-4C00DAD24030}" destId="{D569B313-3CDE-4C41-846F-50B17010B1FB}" srcOrd="0" destOrd="0" presId="urn:microsoft.com/office/officeart/2008/layout/LinedList"/>
    <dgm:cxn modelId="{83E185D9-F0A2-4579-8977-CEBCB53B1C67}" type="presParOf" srcId="{08ACDD00-9D1B-46D0-9950-4C00DAD24030}" destId="{38DCBC36-FF79-422E-9D70-1DEE6E527A76}" srcOrd="1" destOrd="0" presId="urn:microsoft.com/office/officeart/2008/layout/LinedList"/>
    <dgm:cxn modelId="{FBFF433B-0F15-4F2E-B650-10EB48B2C641}" type="presParOf" srcId="{38DCBC36-FF79-422E-9D70-1DEE6E527A76}" destId="{2C74AEF4-48E9-428C-9D78-E5DAB9FF9845}" srcOrd="0" destOrd="0" presId="urn:microsoft.com/office/officeart/2008/layout/LinedList"/>
    <dgm:cxn modelId="{5B9E930B-2022-4157-91F3-E4A546BDF09F}" type="presParOf" srcId="{38DCBC36-FF79-422E-9D70-1DEE6E527A76}" destId="{2066A29A-2636-4634-97DE-1C43248F221D}" srcOrd="1" destOrd="0" presId="urn:microsoft.com/office/officeart/2008/layout/LinedList"/>
    <dgm:cxn modelId="{1CC0C7B5-BAC8-4586-B19D-E0C1AFB089AC}" type="presParOf" srcId="{2066A29A-2636-4634-97DE-1C43248F221D}" destId="{BC5B1757-5A83-4F5F-98ED-5842DE48A5B2}" srcOrd="0" destOrd="0" presId="urn:microsoft.com/office/officeart/2008/layout/LinedList"/>
    <dgm:cxn modelId="{5906E172-AEE9-4460-90FE-53D70E0FE994}" type="presParOf" srcId="{2066A29A-2636-4634-97DE-1C43248F221D}" destId="{0110BC44-B895-4F6B-816F-07C76B99A70D}" srcOrd="1" destOrd="0" presId="urn:microsoft.com/office/officeart/2008/layout/LinedList"/>
    <dgm:cxn modelId="{BEA14199-5A03-4C9C-A78D-A1148934D009}" type="presParOf" srcId="{0110BC44-B895-4F6B-816F-07C76B99A70D}" destId="{5BE49B3C-4018-41D5-9367-156A67A55204}" srcOrd="0" destOrd="0" presId="urn:microsoft.com/office/officeart/2008/layout/LinedList"/>
    <dgm:cxn modelId="{6F9EDC45-7C48-4E04-AF7E-06BEB89912FD}" type="presParOf" srcId="{0110BC44-B895-4F6B-816F-07C76B99A70D}" destId="{442D1D97-FB3E-4F85-AFEF-4340426DE45E}" srcOrd="1" destOrd="0" presId="urn:microsoft.com/office/officeart/2008/layout/LinedList"/>
    <dgm:cxn modelId="{F825D514-31CA-4FBE-B5FD-3AE1A7E29ED1}" type="presParOf" srcId="{0110BC44-B895-4F6B-816F-07C76B99A70D}" destId="{E022F8FC-7CBB-4F33-916C-D8011A7B6F96}" srcOrd="2" destOrd="0" presId="urn:microsoft.com/office/officeart/2008/layout/LinedList"/>
    <dgm:cxn modelId="{E33AA00A-1974-4069-ADA4-7CF545253853}" type="presParOf" srcId="{2066A29A-2636-4634-97DE-1C43248F221D}" destId="{52D5F57F-EAF9-445A-A4B1-BF1C5EDE79BF}" srcOrd="2" destOrd="0" presId="urn:microsoft.com/office/officeart/2008/layout/LinedList"/>
    <dgm:cxn modelId="{3566769D-8D57-4F42-AFCB-C298B2A313B7}" type="presParOf" srcId="{2066A29A-2636-4634-97DE-1C43248F221D}" destId="{B2855812-99A3-4CC3-97E6-AFAF9E1200AB}" srcOrd="3" destOrd="0" presId="urn:microsoft.com/office/officeart/2008/layout/LinedList"/>
    <dgm:cxn modelId="{ED29A82A-E814-4DA5-B41E-56B48811AB4B}" type="presParOf" srcId="{2066A29A-2636-4634-97DE-1C43248F221D}" destId="{27F22D1F-5A99-407A-8BFE-210D35447718}" srcOrd="4" destOrd="0" presId="urn:microsoft.com/office/officeart/2008/layout/LinedList"/>
    <dgm:cxn modelId="{C927D1FA-85BE-4156-83D0-2ED0F60D3332}" type="presParOf" srcId="{27F22D1F-5A99-407A-8BFE-210D35447718}" destId="{8139A4A9-68FE-4107-AA6E-FF6F50450216}" srcOrd="0" destOrd="0" presId="urn:microsoft.com/office/officeart/2008/layout/LinedList"/>
    <dgm:cxn modelId="{E57C1623-4295-484C-A03F-79AFC6731A5A}" type="presParOf" srcId="{27F22D1F-5A99-407A-8BFE-210D35447718}" destId="{162D343F-069C-402A-BB23-F35D4E49110C}" srcOrd="1" destOrd="0" presId="urn:microsoft.com/office/officeart/2008/layout/LinedList"/>
    <dgm:cxn modelId="{2FCBA9E6-CD8D-4113-9AAF-34ABB8302AAE}" type="presParOf" srcId="{27F22D1F-5A99-407A-8BFE-210D35447718}" destId="{A8A41943-AB36-4CAB-B1A9-6D5C2B003D28}" srcOrd="2" destOrd="0" presId="urn:microsoft.com/office/officeart/2008/layout/LinedList"/>
    <dgm:cxn modelId="{02D81FF3-F199-465A-B896-2D89232C95DB}" type="presParOf" srcId="{2066A29A-2636-4634-97DE-1C43248F221D}" destId="{FD20F2E2-FFC4-49B2-B16C-F0FF831F54F3}" srcOrd="5" destOrd="0" presId="urn:microsoft.com/office/officeart/2008/layout/LinedList"/>
    <dgm:cxn modelId="{2156ED9D-8C01-45AC-9D75-FDB29E788057}" type="presParOf" srcId="{2066A29A-2636-4634-97DE-1C43248F221D}" destId="{833EBAE7-B473-461F-9340-FCCDC534085F}" srcOrd="6" destOrd="0" presId="urn:microsoft.com/office/officeart/2008/layout/LinedList"/>
    <dgm:cxn modelId="{A4C12B98-89EE-46E8-8198-7166BFC3332A}" type="presParOf" srcId="{2066A29A-2636-4634-97DE-1C43248F221D}" destId="{FA1E8C10-CAA4-468F-A088-4EE23605C0A7}" srcOrd="7" destOrd="0" presId="urn:microsoft.com/office/officeart/2008/layout/LinedList"/>
    <dgm:cxn modelId="{8A88B414-D672-4AC0-9A72-BD7899B30F8D}" type="presParOf" srcId="{FA1E8C10-CAA4-468F-A088-4EE23605C0A7}" destId="{161DA2A9-472D-411B-9495-BD517E907D24}" srcOrd="0" destOrd="0" presId="urn:microsoft.com/office/officeart/2008/layout/LinedList"/>
    <dgm:cxn modelId="{016AAC14-FF2B-4E6F-B216-8FC1543F085C}" type="presParOf" srcId="{FA1E8C10-CAA4-468F-A088-4EE23605C0A7}" destId="{975419E0-08F2-4AB9-A2E2-8DCC9F479EB4}" srcOrd="1" destOrd="0" presId="urn:microsoft.com/office/officeart/2008/layout/LinedList"/>
    <dgm:cxn modelId="{AF529C70-CCBD-4794-9A66-2D12EEF046B2}" type="presParOf" srcId="{FA1E8C10-CAA4-468F-A088-4EE23605C0A7}" destId="{935BBAB4-7A20-412B-870E-F08FA46EA546}" srcOrd="2" destOrd="0" presId="urn:microsoft.com/office/officeart/2008/layout/LinedList"/>
    <dgm:cxn modelId="{3767AB1A-E003-4668-9049-32A0912B4A65}" type="presParOf" srcId="{2066A29A-2636-4634-97DE-1C43248F221D}" destId="{329F6664-0418-4F32-B2BB-F26FC715D870}" srcOrd="8" destOrd="0" presId="urn:microsoft.com/office/officeart/2008/layout/LinedList"/>
    <dgm:cxn modelId="{5109B8A8-05C2-42E5-AF42-5E37839AC63F}" type="presParOf" srcId="{2066A29A-2636-4634-97DE-1C43248F221D}" destId="{9D30FB35-4B80-4FE5-A3AB-771E675CD27E}" srcOrd="9" destOrd="0" presId="urn:microsoft.com/office/officeart/2008/layout/LinedList"/>
    <dgm:cxn modelId="{82B3604E-BF32-48B8-9E93-57005A669583}" type="presParOf" srcId="{2066A29A-2636-4634-97DE-1C43248F221D}" destId="{DF37D12C-6870-4025-A5FA-C7E072919774}" srcOrd="10" destOrd="0" presId="urn:microsoft.com/office/officeart/2008/layout/LinedList"/>
    <dgm:cxn modelId="{ABA3DCF9-6475-4DA2-8165-F41E0AEEDEA0}" type="presParOf" srcId="{DF37D12C-6870-4025-A5FA-C7E072919774}" destId="{1B71A44D-2868-40F5-A290-5701BA6CBB2C}" srcOrd="0" destOrd="0" presId="urn:microsoft.com/office/officeart/2008/layout/LinedList"/>
    <dgm:cxn modelId="{45516525-1D8C-4CF3-8F02-E29051A4FACB}" type="presParOf" srcId="{DF37D12C-6870-4025-A5FA-C7E072919774}" destId="{203619B1-4002-4403-BBBE-D58B67070D99}" srcOrd="1" destOrd="0" presId="urn:microsoft.com/office/officeart/2008/layout/LinedList"/>
    <dgm:cxn modelId="{C7F37D30-3661-4FB6-92E5-C90C0D8EA53C}" type="presParOf" srcId="{DF37D12C-6870-4025-A5FA-C7E072919774}" destId="{092FCB99-FBEC-4AA2-A810-81AE29714ABC}" srcOrd="2" destOrd="0" presId="urn:microsoft.com/office/officeart/2008/layout/LinedList"/>
    <dgm:cxn modelId="{FBEAB226-02BA-424F-ABC9-30ABB2838186}" type="presParOf" srcId="{2066A29A-2636-4634-97DE-1C43248F221D}" destId="{70BADDAF-BC77-4378-A4D6-CC2A59FB23A3}" srcOrd="11" destOrd="0" presId="urn:microsoft.com/office/officeart/2008/layout/LinedList"/>
    <dgm:cxn modelId="{53541F49-E7D5-4E3D-B6CB-22AF06B9F5A9}" type="presParOf" srcId="{2066A29A-2636-4634-97DE-1C43248F221D}" destId="{7629FD16-FF7F-4D17-A75D-377239AA43FD}" srcOrd="12" destOrd="0" presId="urn:microsoft.com/office/officeart/2008/layout/LinedList"/>
    <dgm:cxn modelId="{6FE10621-AEA9-412B-82CB-F8B0F7549377}" type="presParOf" srcId="{2066A29A-2636-4634-97DE-1C43248F221D}" destId="{E821F973-0D59-4FDD-AD1F-745DDFA80093}" srcOrd="13" destOrd="0" presId="urn:microsoft.com/office/officeart/2008/layout/LinedList"/>
    <dgm:cxn modelId="{8011AF58-91DD-4F03-B6F2-8512C012B16B}" type="presParOf" srcId="{E821F973-0D59-4FDD-AD1F-745DDFA80093}" destId="{9A35B247-0554-465A-9968-A6C68FC6A26D}" srcOrd="0" destOrd="0" presId="urn:microsoft.com/office/officeart/2008/layout/LinedList"/>
    <dgm:cxn modelId="{8F37A605-C061-4285-914C-B8307291F068}" type="presParOf" srcId="{E821F973-0D59-4FDD-AD1F-745DDFA80093}" destId="{B10541CA-7D5D-489E-9265-2C201567AF61}" srcOrd="1" destOrd="0" presId="urn:microsoft.com/office/officeart/2008/layout/LinedList"/>
    <dgm:cxn modelId="{D914933B-1539-4DEB-AFF4-84F93B4C0BD5}" type="presParOf" srcId="{E821F973-0D59-4FDD-AD1F-745DDFA80093}" destId="{01A7427B-5BEC-454C-987C-4E1E1DE2456A}" srcOrd="2" destOrd="0" presId="urn:microsoft.com/office/officeart/2008/layout/LinedList"/>
    <dgm:cxn modelId="{5E9FDC80-488C-410C-8D44-AB31BD73A3D4}" type="presParOf" srcId="{2066A29A-2636-4634-97DE-1C43248F221D}" destId="{B635F94D-0CB3-4385-B663-E8BD5329F9A9}" srcOrd="14" destOrd="0" presId="urn:microsoft.com/office/officeart/2008/layout/LinedList"/>
    <dgm:cxn modelId="{26FDF487-DD2E-433C-BFC5-CAF7F95E568A}" type="presParOf" srcId="{2066A29A-2636-4634-97DE-1C43248F221D}" destId="{67DAAD62-89C8-475D-B4DF-8609D552B189}" srcOrd="15" destOrd="0" presId="urn:microsoft.com/office/officeart/2008/layout/LinedList"/>
    <dgm:cxn modelId="{0DBF96E7-B57D-4E43-A899-537E7A8431E2}" type="presParOf" srcId="{2066A29A-2636-4634-97DE-1C43248F221D}" destId="{35BFD0A5-37B0-48F5-8B0D-4FA583C41ED5}" srcOrd="16" destOrd="0" presId="urn:microsoft.com/office/officeart/2008/layout/LinedList"/>
    <dgm:cxn modelId="{4984B20D-22A0-49F7-AA8B-585A346E98AB}" type="presParOf" srcId="{35BFD0A5-37B0-48F5-8B0D-4FA583C41ED5}" destId="{B83411CF-FF1F-442C-9D2F-AA093374F78A}" srcOrd="0" destOrd="0" presId="urn:microsoft.com/office/officeart/2008/layout/LinedList"/>
    <dgm:cxn modelId="{D6F298B7-CB06-4490-97EA-EC7EE001C891}" type="presParOf" srcId="{35BFD0A5-37B0-48F5-8B0D-4FA583C41ED5}" destId="{6A5CAA2B-4450-4EA5-93F6-A8A37FCB545D}" srcOrd="1" destOrd="0" presId="urn:microsoft.com/office/officeart/2008/layout/LinedList"/>
    <dgm:cxn modelId="{053E2340-BC6E-435C-81C6-23F2E627FC66}" type="presParOf" srcId="{35BFD0A5-37B0-48F5-8B0D-4FA583C41ED5}" destId="{3DCCB577-ACF6-4DFB-AE81-CFFD8848E987}" srcOrd="2" destOrd="0" presId="urn:microsoft.com/office/officeart/2008/layout/LinedList"/>
    <dgm:cxn modelId="{A15262A6-BA0B-44C0-A735-40C162633772}" type="presParOf" srcId="{2066A29A-2636-4634-97DE-1C43248F221D}" destId="{1C009BD9-B7CD-426F-A0F2-3FF9482E471D}" srcOrd="17" destOrd="0" presId="urn:microsoft.com/office/officeart/2008/layout/LinedList"/>
    <dgm:cxn modelId="{524BB7BA-297A-4131-B60C-537A83DBE55E}" type="presParOf" srcId="{2066A29A-2636-4634-97DE-1C43248F221D}" destId="{5B43068E-54A2-4DE5-962B-C659D3530E7D}" srcOrd="18" destOrd="0" presId="urn:microsoft.com/office/officeart/2008/layout/LinedList"/>
    <dgm:cxn modelId="{0E4B5FC0-6F7C-4DC8-B9C9-A744CA98B7ED}" type="presParOf" srcId="{2066A29A-2636-4634-97DE-1C43248F221D}" destId="{7B87AAF2-7B7A-4124-BED8-4C9B8C03EB85}" srcOrd="19" destOrd="0" presId="urn:microsoft.com/office/officeart/2008/layout/LinedList"/>
    <dgm:cxn modelId="{67360C8A-1E64-4A63-985A-4084DDCA9712}" type="presParOf" srcId="{7B87AAF2-7B7A-4124-BED8-4C9B8C03EB85}" destId="{A9216603-3044-4BCD-8D0D-A6919DB4F083}" srcOrd="0" destOrd="0" presId="urn:microsoft.com/office/officeart/2008/layout/LinedList"/>
    <dgm:cxn modelId="{22357A24-86CB-4D51-8630-CB7DD94F25CE}" type="presParOf" srcId="{7B87AAF2-7B7A-4124-BED8-4C9B8C03EB85}" destId="{79396AB2-A70F-4FBF-AC0A-E2A87E00CAFF}" srcOrd="1" destOrd="0" presId="urn:microsoft.com/office/officeart/2008/layout/LinedList"/>
    <dgm:cxn modelId="{13B2CDEC-650D-4557-AF0E-C5B005391753}" type="presParOf" srcId="{7B87AAF2-7B7A-4124-BED8-4C9B8C03EB85}" destId="{2C1C3676-9D27-4C51-A6A4-C0FEFDA3D23A}" srcOrd="2" destOrd="0" presId="urn:microsoft.com/office/officeart/2008/layout/LinedList"/>
    <dgm:cxn modelId="{AD900633-6E43-48C3-A98C-6A85CEC5CBE9}" type="presParOf" srcId="{2066A29A-2636-4634-97DE-1C43248F221D}" destId="{29047A83-6872-45F8-BD14-532621C69BA6}" srcOrd="20" destOrd="0" presId="urn:microsoft.com/office/officeart/2008/layout/LinedList"/>
    <dgm:cxn modelId="{5B9F9B52-5CC2-42F5-A18D-E75E5836A66B}" type="presParOf" srcId="{2066A29A-2636-4634-97DE-1C43248F221D}" destId="{1E903FAC-05BF-4597-8C74-DC6E3DB363E4}" srcOrd="21" destOrd="0" presId="urn:microsoft.com/office/officeart/2008/layout/LinedList"/>
    <dgm:cxn modelId="{6CFBD97C-59D3-41AA-B97C-9C9420B68BD9}" type="presParOf" srcId="{2066A29A-2636-4634-97DE-1C43248F221D}" destId="{5E36DBAF-17AD-4702-804D-041CA1B0FD5F}" srcOrd="22" destOrd="0" presId="urn:microsoft.com/office/officeart/2008/layout/LinedList"/>
    <dgm:cxn modelId="{145A1F08-C596-4F22-81F3-4E2A92112BA8}" type="presParOf" srcId="{5E36DBAF-17AD-4702-804D-041CA1B0FD5F}" destId="{C74BA6B5-63EE-425F-9183-2BDC5C188EF2}" srcOrd="0" destOrd="0" presId="urn:microsoft.com/office/officeart/2008/layout/LinedList"/>
    <dgm:cxn modelId="{24D40D66-904F-4476-8A4F-955DFF63BA84}" type="presParOf" srcId="{5E36DBAF-17AD-4702-804D-041CA1B0FD5F}" destId="{4CC3E0B3-58A4-46DB-814C-998F73F33B66}" srcOrd="1" destOrd="0" presId="urn:microsoft.com/office/officeart/2008/layout/LinedList"/>
    <dgm:cxn modelId="{E17B6833-0A9F-4A39-AE34-4055D602EF91}" type="presParOf" srcId="{5E36DBAF-17AD-4702-804D-041CA1B0FD5F}" destId="{DF33426D-311A-49BA-9867-EAA4F8F6C979}" srcOrd="2" destOrd="0" presId="urn:microsoft.com/office/officeart/2008/layout/LinedList"/>
    <dgm:cxn modelId="{C75DC026-ECC1-41AC-A059-C8C87F793F70}" type="presParOf" srcId="{2066A29A-2636-4634-97DE-1C43248F221D}" destId="{3A13B50E-BFF9-4585-B7CF-FBE71CE36309}" srcOrd="23" destOrd="0" presId="urn:microsoft.com/office/officeart/2008/layout/LinedList"/>
    <dgm:cxn modelId="{AD66ED88-AC7A-4F78-91AD-A6912EF714D3}" type="presParOf" srcId="{2066A29A-2636-4634-97DE-1C43248F221D}" destId="{AF2C9F72-2A03-4076-9323-A9CDC4EA9C48}" srcOrd="24" destOrd="0" presId="urn:microsoft.com/office/officeart/2008/layout/LinedList"/>
    <dgm:cxn modelId="{21FD3423-50CA-461B-A53F-0BE93E5604EB}" type="presParOf" srcId="{2066A29A-2636-4634-97DE-1C43248F221D}" destId="{22A799C0-E29F-473F-9199-53FB0F18D1D6}" srcOrd="25" destOrd="0" presId="urn:microsoft.com/office/officeart/2008/layout/LinedList"/>
    <dgm:cxn modelId="{84222595-E40C-4757-A9F7-7D1FCA027F0A}" type="presParOf" srcId="{22A799C0-E29F-473F-9199-53FB0F18D1D6}" destId="{FC8CDEF9-E456-4F88-992F-D33304BC705D}" srcOrd="0" destOrd="0" presId="urn:microsoft.com/office/officeart/2008/layout/LinedList"/>
    <dgm:cxn modelId="{0E05F44A-B05C-4196-A997-DCB5D1235A12}" type="presParOf" srcId="{22A799C0-E29F-473F-9199-53FB0F18D1D6}" destId="{BF4C2C28-04DE-48F0-A4B7-951E81368B93}" srcOrd="1" destOrd="0" presId="urn:microsoft.com/office/officeart/2008/layout/LinedList"/>
    <dgm:cxn modelId="{B90894D5-E796-47B9-B3A5-CE7836A08097}" type="presParOf" srcId="{22A799C0-E29F-473F-9199-53FB0F18D1D6}" destId="{69E5F98D-C6D7-4C99-9B53-617F0DDDF417}" srcOrd="2" destOrd="0" presId="urn:microsoft.com/office/officeart/2008/layout/LinedList"/>
    <dgm:cxn modelId="{9C34F2B3-A852-48EC-80CE-557735940CDB}" type="presParOf" srcId="{2066A29A-2636-4634-97DE-1C43248F221D}" destId="{E02F0650-A06F-42D3-B65F-13AB6BF22E8D}" srcOrd="26" destOrd="0" presId="urn:microsoft.com/office/officeart/2008/layout/LinedList"/>
    <dgm:cxn modelId="{50F574FD-D734-4262-B2B3-F2747A885276}" type="presParOf" srcId="{2066A29A-2636-4634-97DE-1C43248F221D}" destId="{789BD107-BF25-42B2-9B91-63150B19F63D}" srcOrd="27" destOrd="0" presId="urn:microsoft.com/office/officeart/2008/layout/LinedList"/>
    <dgm:cxn modelId="{A72909FE-70B0-463D-9249-4A282D0E5E46}" type="presParOf" srcId="{2066A29A-2636-4634-97DE-1C43248F221D}" destId="{BBCDA648-6D89-47DA-AC93-867C9101BDE1}" srcOrd="28" destOrd="0" presId="urn:microsoft.com/office/officeart/2008/layout/LinedList"/>
    <dgm:cxn modelId="{899F4841-18B7-4F74-827B-E2AE213A0AB8}" type="presParOf" srcId="{BBCDA648-6D89-47DA-AC93-867C9101BDE1}" destId="{422952B9-44AF-4605-9D2E-179AEEA6B40D}" srcOrd="0" destOrd="0" presId="urn:microsoft.com/office/officeart/2008/layout/LinedList"/>
    <dgm:cxn modelId="{0FFD00A7-458F-481F-81E1-741A3F0FE7B7}" type="presParOf" srcId="{BBCDA648-6D89-47DA-AC93-867C9101BDE1}" destId="{A5293D4E-6A3D-4520-990F-CE4FA4094E8D}" srcOrd="1" destOrd="0" presId="urn:microsoft.com/office/officeart/2008/layout/LinedList"/>
    <dgm:cxn modelId="{5573C0C6-40FB-46DB-8CAE-92DB122D959C}" type="presParOf" srcId="{BBCDA648-6D89-47DA-AC93-867C9101BDE1}" destId="{90454A00-BA9E-4DD6-A7D5-518251A77A42}" srcOrd="2" destOrd="0" presId="urn:microsoft.com/office/officeart/2008/layout/LinedList"/>
    <dgm:cxn modelId="{28C323F6-C539-4006-8786-506022A6F246}" type="presParOf" srcId="{2066A29A-2636-4634-97DE-1C43248F221D}" destId="{BCA8D7D2-A95D-456B-AE33-49EF8A000A59}" srcOrd="29" destOrd="0" presId="urn:microsoft.com/office/officeart/2008/layout/LinedList"/>
    <dgm:cxn modelId="{8106D36C-8D22-47F1-A099-9926137A685E}" type="presParOf" srcId="{2066A29A-2636-4634-97DE-1C43248F221D}" destId="{0523C934-271E-48E0-A25A-6972E9D3CAB5}" srcOrd="30" destOrd="0" presId="urn:microsoft.com/office/officeart/2008/layout/LinedList"/>
    <dgm:cxn modelId="{1DEFC63A-BA7F-4146-AFB8-D7A6FA9DD358}" type="presParOf" srcId="{2066A29A-2636-4634-97DE-1C43248F221D}" destId="{A1D564F5-DCEE-4FF0-90AC-1305ADF7664C}" srcOrd="31" destOrd="0" presId="urn:microsoft.com/office/officeart/2008/layout/LinedList"/>
    <dgm:cxn modelId="{6E0876B1-CFCA-4747-B839-319BF16A4D9C}" type="presParOf" srcId="{A1D564F5-DCEE-4FF0-90AC-1305ADF7664C}" destId="{A216DB6F-10AF-4C90-92F2-788FA59F17EB}" srcOrd="0" destOrd="0" presId="urn:microsoft.com/office/officeart/2008/layout/LinedList"/>
    <dgm:cxn modelId="{49DEB94B-3257-4905-9675-62A1381C6830}" type="presParOf" srcId="{A1D564F5-DCEE-4FF0-90AC-1305ADF7664C}" destId="{8BBF132C-9082-4C07-9234-970B90CFF2DC}" srcOrd="1" destOrd="0" presId="urn:microsoft.com/office/officeart/2008/layout/LinedList"/>
    <dgm:cxn modelId="{924A996C-53FB-48B7-BB3F-FACA80BEAC88}" type="presParOf" srcId="{A1D564F5-DCEE-4FF0-90AC-1305ADF7664C}" destId="{F4B57FBD-0F4D-4151-B84E-23AD0C3D40AF}" srcOrd="2" destOrd="0" presId="urn:microsoft.com/office/officeart/2008/layout/LinedList"/>
    <dgm:cxn modelId="{E9271AA0-44D9-4458-B764-CEFBF86D668A}" type="presParOf" srcId="{2066A29A-2636-4634-97DE-1C43248F221D}" destId="{4874B824-B4F2-4535-8901-DE1F3AC425FB}" srcOrd="32" destOrd="0" presId="urn:microsoft.com/office/officeart/2008/layout/LinedList"/>
    <dgm:cxn modelId="{6A2D72A3-831C-4EF5-A468-63D8D77C108C}" type="presParOf" srcId="{2066A29A-2636-4634-97DE-1C43248F221D}" destId="{E20FC080-B63C-4382-8417-A760BFD2602C}" srcOrd="33" destOrd="0" presId="urn:microsoft.com/office/officeart/2008/layout/LinedList"/>
    <dgm:cxn modelId="{785586D6-6875-4177-8BD0-973F4BBFBA1F}" type="presParOf" srcId="{2066A29A-2636-4634-97DE-1C43248F221D}" destId="{322DB488-B428-419A-BBB6-7BD5B0B4F2DE}" srcOrd="34" destOrd="0" presId="urn:microsoft.com/office/officeart/2008/layout/LinedList"/>
    <dgm:cxn modelId="{3DAEC6E7-2129-479C-8A4E-7E74340B96E9}" type="presParOf" srcId="{322DB488-B428-419A-BBB6-7BD5B0B4F2DE}" destId="{8E5D9F01-2BFF-4125-A548-81BF18022EA4}" srcOrd="0" destOrd="0" presId="urn:microsoft.com/office/officeart/2008/layout/LinedList"/>
    <dgm:cxn modelId="{487C1C82-9E4A-4195-8CD3-647048DE39EE}" type="presParOf" srcId="{322DB488-B428-419A-BBB6-7BD5B0B4F2DE}" destId="{E2393182-6DA1-4970-A438-1A9334791DFD}" srcOrd="1" destOrd="0" presId="urn:microsoft.com/office/officeart/2008/layout/LinedList"/>
    <dgm:cxn modelId="{9CD667B3-FD7D-4850-B8A5-683F772B7289}" type="presParOf" srcId="{322DB488-B428-419A-BBB6-7BD5B0B4F2DE}" destId="{51CFAB10-CFBC-4015-A27A-9DCB2735C8B7}" srcOrd="2" destOrd="0" presId="urn:microsoft.com/office/officeart/2008/layout/LinedList"/>
    <dgm:cxn modelId="{63DC4677-C36F-4614-8E7E-418BE5EA91DC}" type="presParOf" srcId="{2066A29A-2636-4634-97DE-1C43248F221D}" destId="{05DBAB93-4D1F-4354-B9C6-76978B7D4E4A}" srcOrd="35" destOrd="0" presId="urn:microsoft.com/office/officeart/2008/layout/LinedList"/>
    <dgm:cxn modelId="{5BFBDD23-C2D4-44AC-A300-D5E523027F84}" type="presParOf" srcId="{2066A29A-2636-4634-97DE-1C43248F221D}" destId="{64EB6701-B71E-4E88-9BCF-4C718FD35F98}" srcOrd="36" destOrd="0" presId="urn:microsoft.com/office/officeart/2008/layout/LinedList"/>
    <dgm:cxn modelId="{D300AF56-F125-42D1-B289-C49D20005A9A}" type="presParOf" srcId="{2066A29A-2636-4634-97DE-1C43248F221D}" destId="{564DD7E9-32DC-4B22-9FA7-18808FDB5C34}" srcOrd="37" destOrd="0" presId="urn:microsoft.com/office/officeart/2008/layout/LinedList"/>
    <dgm:cxn modelId="{EC0648C5-BBBF-4D7E-B5A7-A1C56548F667}" type="presParOf" srcId="{564DD7E9-32DC-4B22-9FA7-18808FDB5C34}" destId="{D77BE25C-9CF5-4B17-A418-309A45B538DF}" srcOrd="0" destOrd="0" presId="urn:microsoft.com/office/officeart/2008/layout/LinedList"/>
    <dgm:cxn modelId="{A3EC27E1-A0AD-42A4-88F3-31217962EF19}" type="presParOf" srcId="{564DD7E9-32DC-4B22-9FA7-18808FDB5C34}" destId="{DDC626E5-FF3A-491C-8C84-BEC874A176BC}" srcOrd="1" destOrd="0" presId="urn:microsoft.com/office/officeart/2008/layout/LinedList"/>
    <dgm:cxn modelId="{3B513330-660B-4672-BEAE-51EE13F2C373}" type="presParOf" srcId="{564DD7E9-32DC-4B22-9FA7-18808FDB5C34}" destId="{F2CF699F-A0B2-45CA-B974-37D75A01C181}" srcOrd="2" destOrd="0" presId="urn:microsoft.com/office/officeart/2008/layout/LinedList"/>
    <dgm:cxn modelId="{B9D0FB4A-28DF-43BD-9157-F4398817B38B}" type="presParOf" srcId="{2066A29A-2636-4634-97DE-1C43248F221D}" destId="{033C0AC4-01C0-45AB-91FF-D86503317D11}" srcOrd="38" destOrd="0" presId="urn:microsoft.com/office/officeart/2008/layout/LinedList"/>
    <dgm:cxn modelId="{03F81C41-DBFF-42B8-99F1-EDACBAF1B157}" type="presParOf" srcId="{2066A29A-2636-4634-97DE-1C43248F221D}" destId="{3CF9693C-5E4F-44C4-A05F-88F43EEB554D}" srcOrd="39" destOrd="0" presId="urn:microsoft.com/office/officeart/2008/layout/LinedList"/>
    <dgm:cxn modelId="{47CA5826-7D7E-4191-BDEA-225D4D7582F0}" type="presParOf" srcId="{2066A29A-2636-4634-97DE-1C43248F221D}" destId="{9FD46BA1-E282-4DAE-8396-AFA6FFD13655}" srcOrd="40" destOrd="0" presId="urn:microsoft.com/office/officeart/2008/layout/LinedList"/>
    <dgm:cxn modelId="{AE5DAD60-021E-43C0-8095-72965E7A1AB0}" type="presParOf" srcId="{9FD46BA1-E282-4DAE-8396-AFA6FFD13655}" destId="{E678485D-F012-47EA-B5F6-0FBBFC22D42E}" srcOrd="0" destOrd="0" presId="urn:microsoft.com/office/officeart/2008/layout/LinedList"/>
    <dgm:cxn modelId="{EE10529F-277C-4225-A727-123E2397C114}" type="presParOf" srcId="{9FD46BA1-E282-4DAE-8396-AFA6FFD13655}" destId="{C9E6C8DB-477C-4108-A446-21BC2D29E5F2}" srcOrd="1" destOrd="0" presId="urn:microsoft.com/office/officeart/2008/layout/LinedList"/>
    <dgm:cxn modelId="{C5DF9B03-0E7B-4F97-8842-DB1C77437756}" type="presParOf" srcId="{9FD46BA1-E282-4DAE-8396-AFA6FFD13655}" destId="{70FFFAA9-A0E1-4701-A397-D1F51ABDF858}" srcOrd="2" destOrd="0" presId="urn:microsoft.com/office/officeart/2008/layout/LinedList"/>
    <dgm:cxn modelId="{003CD159-7AE1-4704-8291-88FB7A049DD3}" type="presParOf" srcId="{2066A29A-2636-4634-97DE-1C43248F221D}" destId="{877DFF18-6D43-4572-9EEB-E72C1994C3B4}" srcOrd="41" destOrd="0" presId="urn:microsoft.com/office/officeart/2008/layout/LinedList"/>
    <dgm:cxn modelId="{4814981C-391F-4D7A-91EF-6C9F44773B35}" type="presParOf" srcId="{2066A29A-2636-4634-97DE-1C43248F221D}" destId="{E84DAE00-3A9F-4EFC-891A-9BDFAABF71DC}" srcOrd="4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9D3AD25-BBC3-4C6C-9D78-41427E4734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BC6ADF-3678-4174-8BE1-3397B786195E}">
      <dgm:prSet/>
      <dgm:spPr/>
      <dgm:t>
        <a:bodyPr/>
        <a:lstStyle/>
        <a:p>
          <a:r>
            <a:rPr lang="en-GB"/>
            <a:t>The costs for the first month is £7350</a:t>
          </a:r>
          <a:endParaRPr lang="en-US"/>
        </a:p>
      </dgm:t>
    </dgm:pt>
    <dgm:pt modelId="{860ACFC8-CC11-4347-91A0-576775976F0B}" type="parTrans" cxnId="{63152F39-BC64-4DC3-B032-BFED3DFD122A}">
      <dgm:prSet/>
      <dgm:spPr/>
      <dgm:t>
        <a:bodyPr/>
        <a:lstStyle/>
        <a:p>
          <a:endParaRPr lang="en-US"/>
        </a:p>
      </dgm:t>
    </dgm:pt>
    <dgm:pt modelId="{3F886456-1EC6-426B-8625-17EB834B8357}" type="sibTrans" cxnId="{63152F39-BC64-4DC3-B032-BFED3DFD122A}">
      <dgm:prSet/>
      <dgm:spPr/>
      <dgm:t>
        <a:bodyPr/>
        <a:lstStyle/>
        <a:p>
          <a:endParaRPr lang="en-US"/>
        </a:p>
      </dgm:t>
    </dgm:pt>
    <dgm:pt modelId="{AB8778AA-58FB-4851-8B49-3BB070064F3D}">
      <dgm:prSet/>
      <dgm:spPr/>
      <dgm:t>
        <a:bodyPr/>
        <a:lstStyle/>
        <a:p>
          <a:r>
            <a:rPr lang="en-GB"/>
            <a:t>£1500 Hair treatment/ dye/ cuts</a:t>
          </a:r>
          <a:endParaRPr lang="en-US"/>
        </a:p>
      </dgm:t>
    </dgm:pt>
    <dgm:pt modelId="{4B4589F0-1A80-4755-9613-F2997986B6DE}" type="parTrans" cxnId="{5B9424CD-0288-4460-BB97-24AEF5C1A00D}">
      <dgm:prSet/>
      <dgm:spPr/>
      <dgm:t>
        <a:bodyPr/>
        <a:lstStyle/>
        <a:p>
          <a:endParaRPr lang="en-US"/>
        </a:p>
      </dgm:t>
    </dgm:pt>
    <dgm:pt modelId="{9C4632E8-B75A-4C84-A405-EC626393EEFD}" type="sibTrans" cxnId="{5B9424CD-0288-4460-BB97-24AEF5C1A00D}">
      <dgm:prSet/>
      <dgm:spPr/>
      <dgm:t>
        <a:bodyPr/>
        <a:lstStyle/>
        <a:p>
          <a:endParaRPr lang="en-US"/>
        </a:p>
      </dgm:t>
    </dgm:pt>
    <dgm:pt modelId="{FEBE44FC-C050-47A4-8772-6DB28A801149}">
      <dgm:prSet/>
      <dgm:spPr/>
      <dgm:t>
        <a:bodyPr/>
        <a:lstStyle/>
        <a:p>
          <a:r>
            <a:rPr lang="en-GB"/>
            <a:t>£750 Lash extension/ lift </a:t>
          </a:r>
          <a:endParaRPr lang="en-US"/>
        </a:p>
      </dgm:t>
    </dgm:pt>
    <dgm:pt modelId="{AD95FB6F-2D6D-4FF9-BB4D-54CE88FEC704}" type="parTrans" cxnId="{94D06653-3D41-46B8-9D98-ACA4E1E9A376}">
      <dgm:prSet/>
      <dgm:spPr/>
      <dgm:t>
        <a:bodyPr/>
        <a:lstStyle/>
        <a:p>
          <a:endParaRPr lang="en-US"/>
        </a:p>
      </dgm:t>
    </dgm:pt>
    <dgm:pt modelId="{3EE77745-9727-44BB-9F29-2F4039CE77D4}" type="sibTrans" cxnId="{94D06653-3D41-46B8-9D98-ACA4E1E9A376}">
      <dgm:prSet/>
      <dgm:spPr/>
      <dgm:t>
        <a:bodyPr/>
        <a:lstStyle/>
        <a:p>
          <a:endParaRPr lang="en-US"/>
        </a:p>
      </dgm:t>
    </dgm:pt>
    <dgm:pt modelId="{9AE5AECA-BED1-488E-82BB-3EBCEA07F745}">
      <dgm:prSet/>
      <dgm:spPr/>
      <dgm:t>
        <a:bodyPr/>
        <a:lstStyle/>
        <a:p>
          <a:r>
            <a:rPr lang="en-GB"/>
            <a:t>£750 Nails manicure/ pedicure</a:t>
          </a:r>
          <a:endParaRPr lang="en-US"/>
        </a:p>
      </dgm:t>
    </dgm:pt>
    <dgm:pt modelId="{64EB346C-C8D5-424E-95F0-0CE44C5B00A5}" type="parTrans" cxnId="{C3B62A6E-2962-486C-AE3B-3C6FE408F0FA}">
      <dgm:prSet/>
      <dgm:spPr/>
      <dgm:t>
        <a:bodyPr/>
        <a:lstStyle/>
        <a:p>
          <a:endParaRPr lang="en-US"/>
        </a:p>
      </dgm:t>
    </dgm:pt>
    <dgm:pt modelId="{266E05F0-91EB-4B63-AE8E-C444C2D34CD7}" type="sibTrans" cxnId="{C3B62A6E-2962-486C-AE3B-3C6FE408F0FA}">
      <dgm:prSet/>
      <dgm:spPr/>
      <dgm:t>
        <a:bodyPr/>
        <a:lstStyle/>
        <a:p>
          <a:endParaRPr lang="en-US"/>
        </a:p>
      </dgm:t>
    </dgm:pt>
    <dgm:pt modelId="{9AEFC8DE-CCC3-4AD2-8C3F-EDC678D672D7}">
      <dgm:prSet/>
      <dgm:spPr/>
      <dgm:t>
        <a:bodyPr/>
        <a:lstStyle/>
        <a:p>
          <a:r>
            <a:rPr lang="en-GB"/>
            <a:t>£1000 rent for the first month </a:t>
          </a:r>
          <a:endParaRPr lang="en-US"/>
        </a:p>
      </dgm:t>
    </dgm:pt>
    <dgm:pt modelId="{82EABF7C-69D9-453E-99CA-7F7073C005A5}" type="parTrans" cxnId="{BCA6F0BC-3989-44BA-B979-1CD9870E1B68}">
      <dgm:prSet/>
      <dgm:spPr/>
      <dgm:t>
        <a:bodyPr/>
        <a:lstStyle/>
        <a:p>
          <a:endParaRPr lang="en-US"/>
        </a:p>
      </dgm:t>
    </dgm:pt>
    <dgm:pt modelId="{9C79191F-EC0A-442A-BB8E-9CF44424B8CE}" type="sibTrans" cxnId="{BCA6F0BC-3989-44BA-B979-1CD9870E1B68}">
      <dgm:prSet/>
      <dgm:spPr/>
      <dgm:t>
        <a:bodyPr/>
        <a:lstStyle/>
        <a:p>
          <a:endParaRPr lang="en-US"/>
        </a:p>
      </dgm:t>
    </dgm:pt>
    <dgm:pt modelId="{55602A7F-E41A-4BC1-8AAF-3C5F452C3BE0}">
      <dgm:prSet/>
      <dgm:spPr/>
      <dgm:t>
        <a:bodyPr/>
        <a:lstStyle/>
        <a:p>
          <a:r>
            <a:rPr lang="en-GB"/>
            <a:t>£850 Taxes for the first month </a:t>
          </a:r>
          <a:endParaRPr lang="en-US"/>
        </a:p>
      </dgm:t>
    </dgm:pt>
    <dgm:pt modelId="{92C36ECE-32DB-4FBB-B3DD-0454F72D5318}" type="parTrans" cxnId="{2E3E5CBA-B81D-48D1-8218-DF37D05C703D}">
      <dgm:prSet/>
      <dgm:spPr/>
      <dgm:t>
        <a:bodyPr/>
        <a:lstStyle/>
        <a:p>
          <a:endParaRPr lang="en-US"/>
        </a:p>
      </dgm:t>
    </dgm:pt>
    <dgm:pt modelId="{870D0E48-FADA-4982-817A-B7872DF7D3E4}" type="sibTrans" cxnId="{2E3E5CBA-B81D-48D1-8218-DF37D05C703D}">
      <dgm:prSet/>
      <dgm:spPr/>
      <dgm:t>
        <a:bodyPr/>
        <a:lstStyle/>
        <a:p>
          <a:endParaRPr lang="en-US"/>
        </a:p>
      </dgm:t>
    </dgm:pt>
    <dgm:pt modelId="{013EEAFA-F503-4AB3-84F4-5E8C242D4B5C}">
      <dgm:prSet/>
      <dgm:spPr/>
      <dgm:t>
        <a:bodyPr/>
        <a:lstStyle/>
        <a:p>
          <a:r>
            <a:rPr lang="en-GB"/>
            <a:t>£2500 income of the employee </a:t>
          </a:r>
          <a:endParaRPr lang="en-US"/>
        </a:p>
      </dgm:t>
    </dgm:pt>
    <dgm:pt modelId="{2090B939-5454-4CE2-AED3-50AAC84E1876}" type="parTrans" cxnId="{E543174F-755E-4601-ABF2-93AD043F3C2D}">
      <dgm:prSet/>
      <dgm:spPr/>
      <dgm:t>
        <a:bodyPr/>
        <a:lstStyle/>
        <a:p>
          <a:endParaRPr lang="en-US"/>
        </a:p>
      </dgm:t>
    </dgm:pt>
    <dgm:pt modelId="{C2107F5E-FFE8-48B0-9071-985ECEFC35C3}" type="sibTrans" cxnId="{E543174F-755E-4601-ABF2-93AD043F3C2D}">
      <dgm:prSet/>
      <dgm:spPr/>
      <dgm:t>
        <a:bodyPr/>
        <a:lstStyle/>
        <a:p>
          <a:endParaRPr lang="en-US"/>
        </a:p>
      </dgm:t>
    </dgm:pt>
    <dgm:pt modelId="{A8F9DFBA-0DB1-4601-B51A-45CBAFBA5E43}" type="pres">
      <dgm:prSet presAssocID="{C9D3AD25-BBC3-4C6C-9D78-41427E473486}" presName="linear" presStyleCnt="0">
        <dgm:presLayoutVars>
          <dgm:animLvl val="lvl"/>
          <dgm:resizeHandles val="exact"/>
        </dgm:presLayoutVars>
      </dgm:prSet>
      <dgm:spPr/>
    </dgm:pt>
    <dgm:pt modelId="{E5926AEC-3AA4-4F7C-9FEB-265BD203B795}" type="pres">
      <dgm:prSet presAssocID="{B8BC6ADF-3678-4174-8BE1-3397B786195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31336F1-38A0-48B7-BEB0-6611F5728F52}" type="pres">
      <dgm:prSet presAssocID="{B8BC6ADF-3678-4174-8BE1-3397B786195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4DFF235-E6DE-4D05-8D9F-647E2BE6D73B}" type="presOf" srcId="{013EEAFA-F503-4AB3-84F4-5E8C242D4B5C}" destId="{A31336F1-38A0-48B7-BEB0-6611F5728F52}" srcOrd="0" destOrd="5" presId="urn:microsoft.com/office/officeart/2005/8/layout/vList2"/>
    <dgm:cxn modelId="{63152F39-BC64-4DC3-B032-BFED3DFD122A}" srcId="{C9D3AD25-BBC3-4C6C-9D78-41427E473486}" destId="{B8BC6ADF-3678-4174-8BE1-3397B786195E}" srcOrd="0" destOrd="0" parTransId="{860ACFC8-CC11-4347-91A0-576775976F0B}" sibTransId="{3F886456-1EC6-426B-8625-17EB834B8357}"/>
    <dgm:cxn modelId="{706E4F44-0B84-483F-A29B-66A740121A72}" type="presOf" srcId="{C9D3AD25-BBC3-4C6C-9D78-41427E473486}" destId="{A8F9DFBA-0DB1-4601-B51A-45CBAFBA5E43}" srcOrd="0" destOrd="0" presId="urn:microsoft.com/office/officeart/2005/8/layout/vList2"/>
    <dgm:cxn modelId="{C3B62A6E-2962-486C-AE3B-3C6FE408F0FA}" srcId="{B8BC6ADF-3678-4174-8BE1-3397B786195E}" destId="{9AE5AECA-BED1-488E-82BB-3EBCEA07F745}" srcOrd="2" destOrd="0" parTransId="{64EB346C-C8D5-424E-95F0-0CE44C5B00A5}" sibTransId="{266E05F0-91EB-4B63-AE8E-C444C2D34CD7}"/>
    <dgm:cxn modelId="{E543174F-755E-4601-ABF2-93AD043F3C2D}" srcId="{B8BC6ADF-3678-4174-8BE1-3397B786195E}" destId="{013EEAFA-F503-4AB3-84F4-5E8C242D4B5C}" srcOrd="5" destOrd="0" parTransId="{2090B939-5454-4CE2-AED3-50AAC84E1876}" sibTransId="{C2107F5E-FFE8-48B0-9071-985ECEFC35C3}"/>
    <dgm:cxn modelId="{60C14152-8480-4DE4-BDC4-1B47DED54840}" type="presOf" srcId="{55602A7F-E41A-4BC1-8AAF-3C5F452C3BE0}" destId="{A31336F1-38A0-48B7-BEB0-6611F5728F52}" srcOrd="0" destOrd="4" presId="urn:microsoft.com/office/officeart/2005/8/layout/vList2"/>
    <dgm:cxn modelId="{94D06653-3D41-46B8-9D98-ACA4E1E9A376}" srcId="{B8BC6ADF-3678-4174-8BE1-3397B786195E}" destId="{FEBE44FC-C050-47A4-8772-6DB28A801149}" srcOrd="1" destOrd="0" parTransId="{AD95FB6F-2D6D-4FF9-BB4D-54CE88FEC704}" sibTransId="{3EE77745-9727-44BB-9F29-2F4039CE77D4}"/>
    <dgm:cxn modelId="{D7395D78-B2A4-40FA-93A7-F6BB901D45ED}" type="presOf" srcId="{9AE5AECA-BED1-488E-82BB-3EBCEA07F745}" destId="{A31336F1-38A0-48B7-BEB0-6611F5728F52}" srcOrd="0" destOrd="2" presId="urn:microsoft.com/office/officeart/2005/8/layout/vList2"/>
    <dgm:cxn modelId="{BC751B7D-7A3C-437A-9660-719AA008AD38}" type="presOf" srcId="{FEBE44FC-C050-47A4-8772-6DB28A801149}" destId="{A31336F1-38A0-48B7-BEB0-6611F5728F52}" srcOrd="0" destOrd="1" presId="urn:microsoft.com/office/officeart/2005/8/layout/vList2"/>
    <dgm:cxn modelId="{9A1D1999-C9EF-4748-BA93-421E4FD4EDF6}" type="presOf" srcId="{B8BC6ADF-3678-4174-8BE1-3397B786195E}" destId="{E5926AEC-3AA4-4F7C-9FEB-265BD203B795}" srcOrd="0" destOrd="0" presId="urn:microsoft.com/office/officeart/2005/8/layout/vList2"/>
    <dgm:cxn modelId="{4903B6A5-CD48-4D28-A003-CA41A7D9F3B9}" type="presOf" srcId="{AB8778AA-58FB-4851-8B49-3BB070064F3D}" destId="{A31336F1-38A0-48B7-BEB0-6611F5728F52}" srcOrd="0" destOrd="0" presId="urn:microsoft.com/office/officeart/2005/8/layout/vList2"/>
    <dgm:cxn modelId="{2E3E5CBA-B81D-48D1-8218-DF37D05C703D}" srcId="{B8BC6ADF-3678-4174-8BE1-3397B786195E}" destId="{55602A7F-E41A-4BC1-8AAF-3C5F452C3BE0}" srcOrd="4" destOrd="0" parTransId="{92C36ECE-32DB-4FBB-B3DD-0454F72D5318}" sibTransId="{870D0E48-FADA-4982-817A-B7872DF7D3E4}"/>
    <dgm:cxn modelId="{BCA6F0BC-3989-44BA-B979-1CD9870E1B68}" srcId="{B8BC6ADF-3678-4174-8BE1-3397B786195E}" destId="{9AEFC8DE-CCC3-4AD2-8C3F-EDC678D672D7}" srcOrd="3" destOrd="0" parTransId="{82EABF7C-69D9-453E-99CA-7F7073C005A5}" sibTransId="{9C79191F-EC0A-442A-BB8E-9CF44424B8CE}"/>
    <dgm:cxn modelId="{5B9424CD-0288-4460-BB97-24AEF5C1A00D}" srcId="{B8BC6ADF-3678-4174-8BE1-3397B786195E}" destId="{AB8778AA-58FB-4851-8B49-3BB070064F3D}" srcOrd="0" destOrd="0" parTransId="{4B4589F0-1A80-4755-9613-F2997986B6DE}" sibTransId="{9C4632E8-B75A-4C84-A405-EC626393EEFD}"/>
    <dgm:cxn modelId="{835A14DD-5D5D-4856-ABDE-370D5735BB14}" type="presOf" srcId="{9AEFC8DE-CCC3-4AD2-8C3F-EDC678D672D7}" destId="{A31336F1-38A0-48B7-BEB0-6611F5728F52}" srcOrd="0" destOrd="3" presId="urn:microsoft.com/office/officeart/2005/8/layout/vList2"/>
    <dgm:cxn modelId="{C0ED46E5-EDF4-4413-A33B-3CB48D51CE3A}" type="presParOf" srcId="{A8F9DFBA-0DB1-4601-B51A-45CBAFBA5E43}" destId="{E5926AEC-3AA4-4F7C-9FEB-265BD203B795}" srcOrd="0" destOrd="0" presId="urn:microsoft.com/office/officeart/2005/8/layout/vList2"/>
    <dgm:cxn modelId="{1E103D72-2D64-4E2A-8951-428462E385C4}" type="presParOf" srcId="{A8F9DFBA-0DB1-4601-B51A-45CBAFBA5E43}" destId="{A31336F1-38A0-48B7-BEB0-6611F5728F5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CB9C6-B904-4303-B7E4-7EB0151CC721}">
      <dsp:nvSpPr>
        <dsp:cNvPr id="0" name=""/>
        <dsp:cNvSpPr/>
      </dsp:nvSpPr>
      <dsp:spPr>
        <a:xfrm>
          <a:off x="0" y="2317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B510AF-7464-4078-90E4-DDBFD8A03505}">
      <dsp:nvSpPr>
        <dsp:cNvPr id="0" name=""/>
        <dsp:cNvSpPr/>
      </dsp:nvSpPr>
      <dsp:spPr>
        <a:xfrm>
          <a:off x="355377" y="266648"/>
          <a:ext cx="646141" cy="6461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B5410-1FDC-449A-8B8E-18D129CB7547}">
      <dsp:nvSpPr>
        <dsp:cNvPr id="0" name=""/>
        <dsp:cNvSpPr/>
      </dsp:nvSpPr>
      <dsp:spPr>
        <a:xfrm>
          <a:off x="1356896" y="2317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Module Name: Enterprise and Entrepreneurship </a:t>
          </a:r>
          <a:endParaRPr lang="en-US" sz="2200" kern="1200"/>
        </a:p>
      </dsp:txBody>
      <dsp:txXfrm>
        <a:off x="1356896" y="2317"/>
        <a:ext cx="5476278" cy="1174802"/>
      </dsp:txXfrm>
    </dsp:sp>
    <dsp:sp modelId="{5FB841E0-272A-44D3-AA96-B6BD4FD8DF3D}">
      <dsp:nvSpPr>
        <dsp:cNvPr id="0" name=""/>
        <dsp:cNvSpPr/>
      </dsp:nvSpPr>
      <dsp:spPr>
        <a:xfrm>
          <a:off x="0" y="1470820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DB4691-D63A-4758-B9A4-35916FE479C0}">
      <dsp:nvSpPr>
        <dsp:cNvPr id="0" name=""/>
        <dsp:cNvSpPr/>
      </dsp:nvSpPr>
      <dsp:spPr>
        <a:xfrm>
          <a:off x="355377" y="1735151"/>
          <a:ext cx="646141" cy="6461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91B82-6C33-4B48-A868-3E8BD490F4E6}">
      <dsp:nvSpPr>
        <dsp:cNvPr id="0" name=""/>
        <dsp:cNvSpPr/>
      </dsp:nvSpPr>
      <dsp:spPr>
        <a:xfrm>
          <a:off x="1356896" y="1470820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Module code: LCLM4006_LON</a:t>
          </a:r>
          <a:endParaRPr lang="en-US" sz="2200" kern="1200"/>
        </a:p>
      </dsp:txBody>
      <dsp:txXfrm>
        <a:off x="1356896" y="1470820"/>
        <a:ext cx="5476278" cy="1174802"/>
      </dsp:txXfrm>
    </dsp:sp>
    <dsp:sp modelId="{8D56F818-161B-4C82-B853-BF94D43BCC62}">
      <dsp:nvSpPr>
        <dsp:cNvPr id="0" name=""/>
        <dsp:cNvSpPr/>
      </dsp:nvSpPr>
      <dsp:spPr>
        <a:xfrm>
          <a:off x="0" y="2939323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1E8AEA-1A74-4540-A5B2-56211EDC64DE}">
      <dsp:nvSpPr>
        <dsp:cNvPr id="0" name=""/>
        <dsp:cNvSpPr/>
      </dsp:nvSpPr>
      <dsp:spPr>
        <a:xfrm>
          <a:off x="355377" y="3203653"/>
          <a:ext cx="646141" cy="6461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0666C-30B0-4C63-AAE6-D6599F8E03FF}">
      <dsp:nvSpPr>
        <dsp:cNvPr id="0" name=""/>
        <dsp:cNvSpPr/>
      </dsp:nvSpPr>
      <dsp:spPr>
        <a:xfrm>
          <a:off x="1356896" y="2939323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Lecturer: Andry Rakotovololona</a:t>
          </a:r>
          <a:endParaRPr lang="en-US" sz="2200" kern="1200"/>
        </a:p>
      </dsp:txBody>
      <dsp:txXfrm>
        <a:off x="1356896" y="2939323"/>
        <a:ext cx="5476278" cy="1174802"/>
      </dsp:txXfrm>
    </dsp:sp>
    <dsp:sp modelId="{4D478477-C256-497F-BF0B-5B4E2A0111B4}">
      <dsp:nvSpPr>
        <dsp:cNvPr id="0" name=""/>
        <dsp:cNvSpPr/>
      </dsp:nvSpPr>
      <dsp:spPr>
        <a:xfrm>
          <a:off x="0" y="4407825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45A4F-ED66-4379-AE1B-4EB8DFE3BA96}">
      <dsp:nvSpPr>
        <dsp:cNvPr id="0" name=""/>
        <dsp:cNvSpPr/>
      </dsp:nvSpPr>
      <dsp:spPr>
        <a:xfrm>
          <a:off x="355377" y="4672156"/>
          <a:ext cx="646141" cy="6461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51DB9-5234-4D81-837F-BE21CA641D1C}">
      <dsp:nvSpPr>
        <dsp:cNvPr id="0" name=""/>
        <dsp:cNvSpPr/>
      </dsp:nvSpPr>
      <dsp:spPr>
        <a:xfrm>
          <a:off x="1356896" y="4407825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Assignment Title: Individual presentation </a:t>
          </a:r>
          <a:endParaRPr lang="en-US" sz="2200" kern="1200"/>
        </a:p>
      </dsp:txBody>
      <dsp:txXfrm>
        <a:off x="1356896" y="4407825"/>
        <a:ext cx="5476278" cy="11748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3F4DA-16FA-49F3-A916-F431B79FBA00}">
      <dsp:nvSpPr>
        <dsp:cNvPr id="0" name=""/>
        <dsp:cNvSpPr/>
      </dsp:nvSpPr>
      <dsp:spPr>
        <a:xfrm>
          <a:off x="0" y="0"/>
          <a:ext cx="8580792" cy="5003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Overview</a:t>
          </a:r>
        </a:p>
      </dsp:txBody>
      <dsp:txXfrm>
        <a:off x="14655" y="14655"/>
        <a:ext cx="7982336" cy="471038"/>
      </dsp:txXfrm>
    </dsp:sp>
    <dsp:sp modelId="{A156F6AB-0682-4E40-AF10-717DDDC396D4}">
      <dsp:nvSpPr>
        <dsp:cNvPr id="0" name=""/>
        <dsp:cNvSpPr/>
      </dsp:nvSpPr>
      <dsp:spPr>
        <a:xfrm>
          <a:off x="640773" y="569841"/>
          <a:ext cx="8580792" cy="500348"/>
        </a:xfrm>
        <a:prstGeom prst="roundRect">
          <a:avLst>
            <a:gd name="adj" fmla="val 10000"/>
          </a:avLst>
        </a:prstGeom>
        <a:solidFill>
          <a:schemeClr val="accent5">
            <a:hueOff val="-244336"/>
            <a:satOff val="-24776"/>
            <a:lumOff val="3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PESTEL Analysis</a:t>
          </a:r>
        </a:p>
      </dsp:txBody>
      <dsp:txXfrm>
        <a:off x="655428" y="584496"/>
        <a:ext cx="7585483" cy="471038"/>
      </dsp:txXfrm>
    </dsp:sp>
    <dsp:sp modelId="{11E22B0D-A777-4A1B-BC45-CD5249CCF9A7}">
      <dsp:nvSpPr>
        <dsp:cNvPr id="0" name=""/>
        <dsp:cNvSpPr/>
      </dsp:nvSpPr>
      <dsp:spPr>
        <a:xfrm>
          <a:off x="1281547" y="1139682"/>
          <a:ext cx="8580792" cy="500348"/>
        </a:xfrm>
        <a:prstGeom prst="roundRect">
          <a:avLst>
            <a:gd name="adj" fmla="val 10000"/>
          </a:avLst>
        </a:prstGeom>
        <a:solidFill>
          <a:schemeClr val="accent5">
            <a:hueOff val="-488671"/>
            <a:satOff val="-49551"/>
            <a:lumOff val="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Marketing Strategies</a:t>
          </a:r>
        </a:p>
      </dsp:txBody>
      <dsp:txXfrm>
        <a:off x="1296202" y="1154337"/>
        <a:ext cx="7585483" cy="471038"/>
      </dsp:txXfrm>
    </dsp:sp>
    <dsp:sp modelId="{8E2CA935-222B-4FA4-86A2-29258E72498E}">
      <dsp:nvSpPr>
        <dsp:cNvPr id="0" name=""/>
        <dsp:cNvSpPr/>
      </dsp:nvSpPr>
      <dsp:spPr>
        <a:xfrm>
          <a:off x="1922320" y="1709523"/>
          <a:ext cx="8580792" cy="500348"/>
        </a:xfrm>
        <a:prstGeom prst="roundRect">
          <a:avLst>
            <a:gd name="adj" fmla="val 10000"/>
          </a:avLst>
        </a:prstGeom>
        <a:solidFill>
          <a:schemeClr val="accent5">
            <a:hueOff val="-733007"/>
            <a:satOff val="-74327"/>
            <a:lumOff val="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Funding</a:t>
          </a:r>
        </a:p>
      </dsp:txBody>
      <dsp:txXfrm>
        <a:off x="1936975" y="1724178"/>
        <a:ext cx="7585483" cy="471038"/>
      </dsp:txXfrm>
    </dsp:sp>
    <dsp:sp modelId="{6E744872-3561-4008-B69D-A46DD2E13393}">
      <dsp:nvSpPr>
        <dsp:cNvPr id="0" name=""/>
        <dsp:cNvSpPr/>
      </dsp:nvSpPr>
      <dsp:spPr>
        <a:xfrm>
          <a:off x="2563094" y="2279364"/>
          <a:ext cx="8580792" cy="500348"/>
        </a:xfrm>
        <a:prstGeom prst="roundRect">
          <a:avLst>
            <a:gd name="adj" fmla="val 10000"/>
          </a:avLst>
        </a:prstGeom>
        <a:solidFill>
          <a:schemeClr val="accent5">
            <a:hueOff val="-977342"/>
            <a:satOff val="-99103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Initial costs </a:t>
          </a:r>
        </a:p>
      </dsp:txBody>
      <dsp:txXfrm>
        <a:off x="2577749" y="2294019"/>
        <a:ext cx="7585483" cy="471038"/>
      </dsp:txXfrm>
    </dsp:sp>
    <dsp:sp modelId="{6C6F4985-3C72-42A4-9976-99BB50928764}">
      <dsp:nvSpPr>
        <dsp:cNvPr id="0" name=""/>
        <dsp:cNvSpPr/>
      </dsp:nvSpPr>
      <dsp:spPr>
        <a:xfrm>
          <a:off x="8255566" y="365532"/>
          <a:ext cx="325226" cy="32522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8328742" y="365532"/>
        <a:ext cx="178874" cy="244733"/>
      </dsp:txXfrm>
    </dsp:sp>
    <dsp:sp modelId="{ACA7C02F-F577-40DF-B147-6B6D0A79D498}">
      <dsp:nvSpPr>
        <dsp:cNvPr id="0" name=""/>
        <dsp:cNvSpPr/>
      </dsp:nvSpPr>
      <dsp:spPr>
        <a:xfrm>
          <a:off x="8896340" y="935373"/>
          <a:ext cx="325226" cy="32522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32747"/>
            <a:satOff val="-32812"/>
            <a:lumOff val="-122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8969516" y="935373"/>
        <a:ext cx="178874" cy="244733"/>
      </dsp:txXfrm>
    </dsp:sp>
    <dsp:sp modelId="{AE0E1ECF-2A0B-4A0F-961F-62DCBE776694}">
      <dsp:nvSpPr>
        <dsp:cNvPr id="0" name=""/>
        <dsp:cNvSpPr/>
      </dsp:nvSpPr>
      <dsp:spPr>
        <a:xfrm>
          <a:off x="9537113" y="1496875"/>
          <a:ext cx="325226" cy="32522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65494"/>
            <a:satOff val="-65623"/>
            <a:lumOff val="-243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9610289" y="1496875"/>
        <a:ext cx="178874" cy="244733"/>
      </dsp:txXfrm>
    </dsp:sp>
    <dsp:sp modelId="{BB80B634-87D0-4907-9CD6-56C607388692}">
      <dsp:nvSpPr>
        <dsp:cNvPr id="0" name=""/>
        <dsp:cNvSpPr/>
      </dsp:nvSpPr>
      <dsp:spPr>
        <a:xfrm>
          <a:off x="10177887" y="2072276"/>
          <a:ext cx="325226" cy="32522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98241"/>
            <a:satOff val="-98435"/>
            <a:lumOff val="-365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0251063" y="2072276"/>
        <a:ext cx="178874" cy="2447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81097-C478-4A50-9650-D0FDD913711D}">
      <dsp:nvSpPr>
        <dsp:cNvPr id="0" name=""/>
        <dsp:cNvSpPr/>
      </dsp:nvSpPr>
      <dsp:spPr>
        <a:xfrm>
          <a:off x="0" y="642"/>
          <a:ext cx="546431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A4F4F-C678-4795-83EC-B9A6BD306D5B}">
      <dsp:nvSpPr>
        <dsp:cNvPr id="0" name=""/>
        <dsp:cNvSpPr/>
      </dsp:nvSpPr>
      <dsp:spPr>
        <a:xfrm>
          <a:off x="0" y="642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a salon that offers multiple service simultaneously  without wasting customers time </a:t>
          </a:r>
          <a:endParaRPr lang="en-US" sz="1900" kern="1200"/>
        </a:p>
      </dsp:txBody>
      <dsp:txXfrm>
        <a:off x="0" y="642"/>
        <a:ext cx="5464315" cy="751514"/>
      </dsp:txXfrm>
    </dsp:sp>
    <dsp:sp modelId="{CDBFEEDE-256A-4324-8D44-1D67D4A0ECA3}">
      <dsp:nvSpPr>
        <dsp:cNvPr id="0" name=""/>
        <dsp:cNvSpPr/>
      </dsp:nvSpPr>
      <dsp:spPr>
        <a:xfrm>
          <a:off x="0" y="752157"/>
          <a:ext cx="5464315" cy="0"/>
        </a:xfrm>
        <a:prstGeom prst="line">
          <a:avLst/>
        </a:prstGeom>
        <a:solidFill>
          <a:schemeClr val="accent2">
            <a:hueOff val="-989466"/>
            <a:satOff val="0"/>
            <a:lumOff val="-4020"/>
            <a:alphaOff val="0"/>
          </a:schemeClr>
        </a:solidFill>
        <a:ln w="12700" cap="flat" cmpd="sng" algn="ctr">
          <a:solidFill>
            <a:schemeClr val="accent2">
              <a:hueOff val="-989466"/>
              <a:satOff val="0"/>
              <a:lumOff val="-4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2BFCA8-9AA6-41B6-9F1B-14C76E6564E0}">
      <dsp:nvSpPr>
        <dsp:cNvPr id="0" name=""/>
        <dsp:cNvSpPr/>
      </dsp:nvSpPr>
      <dsp:spPr>
        <a:xfrm>
          <a:off x="0" y="752157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Multiple employers will work on one client depending on how many procedure will be chosen</a:t>
          </a:r>
          <a:endParaRPr lang="en-US" sz="1900" kern="1200"/>
        </a:p>
      </dsp:txBody>
      <dsp:txXfrm>
        <a:off x="0" y="752157"/>
        <a:ext cx="5464315" cy="751514"/>
      </dsp:txXfrm>
    </dsp:sp>
    <dsp:sp modelId="{3AB39E77-5836-47DB-97EE-4828F5C8BDAA}">
      <dsp:nvSpPr>
        <dsp:cNvPr id="0" name=""/>
        <dsp:cNvSpPr/>
      </dsp:nvSpPr>
      <dsp:spPr>
        <a:xfrm>
          <a:off x="0" y="1503672"/>
          <a:ext cx="5464315" cy="0"/>
        </a:xfrm>
        <a:prstGeom prst="line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accent2">
              <a:hueOff val="-1978932"/>
              <a:satOff val="0"/>
              <a:lumOff val="-8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5954D-C659-4366-8920-AD731FD3338E}">
      <dsp:nvSpPr>
        <dsp:cNvPr id="0" name=""/>
        <dsp:cNvSpPr/>
      </dsp:nvSpPr>
      <dsp:spPr>
        <a:xfrm>
          <a:off x="0" y="1503672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salon will offer different services: </a:t>
          </a:r>
          <a:endParaRPr lang="en-US" sz="1900" kern="1200"/>
        </a:p>
      </dsp:txBody>
      <dsp:txXfrm>
        <a:off x="0" y="1503672"/>
        <a:ext cx="5464315" cy="751514"/>
      </dsp:txXfrm>
    </dsp:sp>
    <dsp:sp modelId="{39865841-78EC-4D7B-A95E-85640619CDB9}">
      <dsp:nvSpPr>
        <dsp:cNvPr id="0" name=""/>
        <dsp:cNvSpPr/>
      </dsp:nvSpPr>
      <dsp:spPr>
        <a:xfrm>
          <a:off x="0" y="2255187"/>
          <a:ext cx="5464315" cy="0"/>
        </a:xfrm>
        <a:prstGeom prst="line">
          <a:avLst/>
        </a:prstGeom>
        <a:solidFill>
          <a:schemeClr val="accent2">
            <a:hueOff val="-2968397"/>
            <a:satOff val="0"/>
            <a:lumOff val="-12059"/>
            <a:alphaOff val="0"/>
          </a:schemeClr>
        </a:solidFill>
        <a:ln w="12700" cap="flat" cmpd="sng" algn="ctr">
          <a:solidFill>
            <a:schemeClr val="accent2">
              <a:hueOff val="-2968397"/>
              <a:satOff val="0"/>
              <a:lumOff val="-12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76351-3566-4CB4-A6DE-9815E67CF6EB}">
      <dsp:nvSpPr>
        <dsp:cNvPr id="0" name=""/>
        <dsp:cNvSpPr/>
      </dsp:nvSpPr>
      <dsp:spPr>
        <a:xfrm>
          <a:off x="0" y="2255187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 Hair: Treatment, extensions , colour, cuts</a:t>
          </a:r>
          <a:endParaRPr lang="en-US" sz="1900" kern="1200"/>
        </a:p>
      </dsp:txBody>
      <dsp:txXfrm>
        <a:off x="0" y="2255187"/>
        <a:ext cx="5464315" cy="751514"/>
      </dsp:txXfrm>
    </dsp:sp>
    <dsp:sp modelId="{64F76C98-9CFA-450D-BCFF-63172423C3B2}">
      <dsp:nvSpPr>
        <dsp:cNvPr id="0" name=""/>
        <dsp:cNvSpPr/>
      </dsp:nvSpPr>
      <dsp:spPr>
        <a:xfrm>
          <a:off x="0" y="3006701"/>
          <a:ext cx="5464315" cy="0"/>
        </a:xfrm>
        <a:prstGeom prst="line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accent2">
              <a:hueOff val="-3957863"/>
              <a:satOff val="0"/>
              <a:lumOff val="-160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5575C-5B2C-40CA-926A-0EB13C76D157}">
      <dsp:nvSpPr>
        <dsp:cNvPr id="0" name=""/>
        <dsp:cNvSpPr/>
      </dsp:nvSpPr>
      <dsp:spPr>
        <a:xfrm>
          <a:off x="0" y="3006701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 Nails: Manicure, Pedicure, Gel nails, Acryl </a:t>
          </a:r>
          <a:endParaRPr lang="en-US" sz="1900" kern="1200"/>
        </a:p>
      </dsp:txBody>
      <dsp:txXfrm>
        <a:off x="0" y="3006701"/>
        <a:ext cx="5464315" cy="751514"/>
      </dsp:txXfrm>
    </dsp:sp>
    <dsp:sp modelId="{FB733D03-97F1-4E36-BDB3-03DD4A440CE1}">
      <dsp:nvSpPr>
        <dsp:cNvPr id="0" name=""/>
        <dsp:cNvSpPr/>
      </dsp:nvSpPr>
      <dsp:spPr>
        <a:xfrm>
          <a:off x="0" y="3758216"/>
          <a:ext cx="5464315" cy="0"/>
        </a:xfrm>
        <a:prstGeom prst="line">
          <a:avLst/>
        </a:prstGeom>
        <a:solidFill>
          <a:schemeClr val="accent2">
            <a:hueOff val="-4947329"/>
            <a:satOff val="0"/>
            <a:lumOff val="-20098"/>
            <a:alphaOff val="0"/>
          </a:schemeClr>
        </a:solidFill>
        <a:ln w="12700" cap="flat" cmpd="sng" algn="ctr">
          <a:solidFill>
            <a:schemeClr val="accent2">
              <a:hueOff val="-4947329"/>
              <a:satOff val="0"/>
              <a:lumOff val="-200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917CE-2879-4CFB-BE7D-76541A40E78B}">
      <dsp:nvSpPr>
        <dsp:cNvPr id="0" name=""/>
        <dsp:cNvSpPr/>
      </dsp:nvSpPr>
      <dsp:spPr>
        <a:xfrm>
          <a:off x="0" y="3758216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 Lashes: Extension, lift and tint, brows lamination, microblading</a:t>
          </a:r>
          <a:endParaRPr lang="en-US" sz="1900" kern="1200"/>
        </a:p>
      </dsp:txBody>
      <dsp:txXfrm>
        <a:off x="0" y="3758216"/>
        <a:ext cx="5464315" cy="751514"/>
      </dsp:txXfrm>
    </dsp:sp>
    <dsp:sp modelId="{4748181B-B688-44CD-B88E-D0D29796FAB2}">
      <dsp:nvSpPr>
        <dsp:cNvPr id="0" name=""/>
        <dsp:cNvSpPr/>
      </dsp:nvSpPr>
      <dsp:spPr>
        <a:xfrm>
          <a:off x="0" y="4509731"/>
          <a:ext cx="5464315" cy="0"/>
        </a:xfrm>
        <a:prstGeom prst="line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423D4-C2DC-4FEF-86F5-33FCFC220406}">
      <dsp:nvSpPr>
        <dsp:cNvPr id="0" name=""/>
        <dsp:cNvSpPr/>
      </dsp:nvSpPr>
      <dsp:spPr>
        <a:xfrm>
          <a:off x="0" y="4509731"/>
          <a:ext cx="5464315" cy="75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 Facial: Chemical peels, Laser, Anti-aging, Hydrating facial</a:t>
          </a:r>
          <a:endParaRPr lang="en-US" sz="1900" kern="1200"/>
        </a:p>
      </dsp:txBody>
      <dsp:txXfrm>
        <a:off x="0" y="4509731"/>
        <a:ext cx="5464315" cy="7515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6EE5FC-902C-4DCB-BE8E-9D544E93A7FB}">
      <dsp:nvSpPr>
        <dsp:cNvPr id="0" name=""/>
        <dsp:cNvSpPr/>
      </dsp:nvSpPr>
      <dsp:spPr>
        <a:xfrm>
          <a:off x="0" y="121453"/>
          <a:ext cx="6833175" cy="844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Political: Opening a business in the UK is very stable offering opportunities for growth and changes </a:t>
          </a:r>
          <a:endParaRPr lang="en-US" sz="1900" kern="1200"/>
        </a:p>
      </dsp:txBody>
      <dsp:txXfrm>
        <a:off x="41237" y="162690"/>
        <a:ext cx="6750701" cy="762266"/>
      </dsp:txXfrm>
    </dsp:sp>
    <dsp:sp modelId="{940E7ABA-C8A4-4959-9772-B78BEF0C4F1E}">
      <dsp:nvSpPr>
        <dsp:cNvPr id="0" name=""/>
        <dsp:cNvSpPr/>
      </dsp:nvSpPr>
      <dsp:spPr>
        <a:xfrm>
          <a:off x="0" y="1020913"/>
          <a:ext cx="6833175" cy="8447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Economical: Since the economical inflation has raised up, customers have a limited budget and can not be passed</a:t>
          </a:r>
          <a:endParaRPr lang="en-US" sz="1900" kern="1200"/>
        </a:p>
      </dsp:txBody>
      <dsp:txXfrm>
        <a:off x="41237" y="1062150"/>
        <a:ext cx="6750701" cy="762266"/>
      </dsp:txXfrm>
    </dsp:sp>
    <dsp:sp modelId="{540B45B9-BC29-4CA6-8073-D4079F99E68D}">
      <dsp:nvSpPr>
        <dsp:cNvPr id="0" name=""/>
        <dsp:cNvSpPr/>
      </dsp:nvSpPr>
      <dsp:spPr>
        <a:xfrm>
          <a:off x="0" y="1920373"/>
          <a:ext cx="6833175" cy="8447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Social: This factor changes without prediction, depending on trends clients change their opinion </a:t>
          </a:r>
          <a:endParaRPr lang="en-US" sz="1900" kern="1200"/>
        </a:p>
      </dsp:txBody>
      <dsp:txXfrm>
        <a:off x="41237" y="1961610"/>
        <a:ext cx="6750701" cy="762266"/>
      </dsp:txXfrm>
    </dsp:sp>
    <dsp:sp modelId="{6E62B8E3-2A97-4EB4-AA8C-051E79228EFB}">
      <dsp:nvSpPr>
        <dsp:cNvPr id="0" name=""/>
        <dsp:cNvSpPr/>
      </dsp:nvSpPr>
      <dsp:spPr>
        <a:xfrm>
          <a:off x="0" y="2819833"/>
          <a:ext cx="6833175" cy="844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Technological: It can help the business by improving the products and tools used in the salon </a:t>
          </a:r>
          <a:endParaRPr lang="en-US" sz="1900" kern="1200"/>
        </a:p>
      </dsp:txBody>
      <dsp:txXfrm>
        <a:off x="41237" y="2861070"/>
        <a:ext cx="6750701" cy="762266"/>
      </dsp:txXfrm>
    </dsp:sp>
    <dsp:sp modelId="{21BDF531-368D-4F74-BF7C-66C97BBA5A06}">
      <dsp:nvSpPr>
        <dsp:cNvPr id="0" name=""/>
        <dsp:cNvSpPr/>
      </dsp:nvSpPr>
      <dsp:spPr>
        <a:xfrm>
          <a:off x="0" y="3719293"/>
          <a:ext cx="6833175" cy="8447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Environmental: The salon is polluting the environment by the chemicals used and products thrown away </a:t>
          </a:r>
          <a:endParaRPr lang="en-US" sz="1900" kern="1200"/>
        </a:p>
      </dsp:txBody>
      <dsp:txXfrm>
        <a:off x="41237" y="3760530"/>
        <a:ext cx="6750701" cy="762266"/>
      </dsp:txXfrm>
    </dsp:sp>
    <dsp:sp modelId="{F5E87ABD-CB66-4F2A-8BD0-0E7EA5B14EB4}">
      <dsp:nvSpPr>
        <dsp:cNvPr id="0" name=""/>
        <dsp:cNvSpPr/>
      </dsp:nvSpPr>
      <dsp:spPr>
        <a:xfrm>
          <a:off x="0" y="4618753"/>
          <a:ext cx="6833175" cy="844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Legal: The Health and Safety Act needs to be followed to ensure the safety of employers and customers </a:t>
          </a:r>
          <a:endParaRPr lang="en-US" sz="1900" kern="1200"/>
        </a:p>
      </dsp:txBody>
      <dsp:txXfrm>
        <a:off x="41237" y="4659990"/>
        <a:ext cx="6750701" cy="7622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68912-5B55-4510-91F9-881967E4AE49}">
      <dsp:nvSpPr>
        <dsp:cNvPr id="0" name=""/>
        <dsp:cNvSpPr/>
      </dsp:nvSpPr>
      <dsp:spPr>
        <a:xfrm>
          <a:off x="0" y="3402"/>
          <a:ext cx="10506991" cy="72478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E6480-C0A2-4798-AF75-E1702EBA8002}">
      <dsp:nvSpPr>
        <dsp:cNvPr id="0" name=""/>
        <dsp:cNvSpPr/>
      </dsp:nvSpPr>
      <dsp:spPr>
        <a:xfrm>
          <a:off x="219247" y="166479"/>
          <a:ext cx="398631" cy="398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4CCBC6-EE16-4489-A3C0-CF877DA8F803}">
      <dsp:nvSpPr>
        <dsp:cNvPr id="0" name=""/>
        <dsp:cNvSpPr/>
      </dsp:nvSpPr>
      <dsp:spPr>
        <a:xfrm>
          <a:off x="837126" y="3402"/>
          <a:ext cx="9669864" cy="7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06" tIns="76706" rIns="76706" bIns="7670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salon will have its unique website where clients can book appointments and have a preview of what to expect </a:t>
          </a:r>
          <a:endParaRPr lang="en-US" sz="1700" kern="1200"/>
        </a:p>
      </dsp:txBody>
      <dsp:txXfrm>
        <a:off x="837126" y="3402"/>
        <a:ext cx="9669864" cy="724784"/>
      </dsp:txXfrm>
    </dsp:sp>
    <dsp:sp modelId="{9048C5D3-9E25-4D6B-BAB2-AD56CCBF2E73}">
      <dsp:nvSpPr>
        <dsp:cNvPr id="0" name=""/>
        <dsp:cNvSpPr/>
      </dsp:nvSpPr>
      <dsp:spPr>
        <a:xfrm>
          <a:off x="0" y="909383"/>
          <a:ext cx="10506991" cy="72478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40E80-A856-4725-8331-D1946FA6BC16}">
      <dsp:nvSpPr>
        <dsp:cNvPr id="0" name=""/>
        <dsp:cNvSpPr/>
      </dsp:nvSpPr>
      <dsp:spPr>
        <a:xfrm>
          <a:off x="219247" y="1072460"/>
          <a:ext cx="398631" cy="398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FA421-3237-4906-8A37-D9BE114122A4}">
      <dsp:nvSpPr>
        <dsp:cNvPr id="0" name=""/>
        <dsp:cNvSpPr/>
      </dsp:nvSpPr>
      <dsp:spPr>
        <a:xfrm>
          <a:off x="837126" y="909383"/>
          <a:ext cx="9669864" cy="7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06" tIns="76706" rIns="76706" bIns="7670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will be promoted on social platforms such as: Instagram, Tiktok , Facebook and more</a:t>
          </a:r>
          <a:endParaRPr lang="en-US" sz="1700" kern="1200"/>
        </a:p>
      </dsp:txBody>
      <dsp:txXfrm>
        <a:off x="837126" y="909383"/>
        <a:ext cx="9669864" cy="724784"/>
      </dsp:txXfrm>
    </dsp:sp>
    <dsp:sp modelId="{C2A2B0F0-A179-4426-9186-C0FB40D1A108}">
      <dsp:nvSpPr>
        <dsp:cNvPr id="0" name=""/>
        <dsp:cNvSpPr/>
      </dsp:nvSpPr>
      <dsp:spPr>
        <a:xfrm>
          <a:off x="0" y="1815364"/>
          <a:ext cx="10506991" cy="72478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DCBFA-70C5-4380-A058-74D19B75176E}">
      <dsp:nvSpPr>
        <dsp:cNvPr id="0" name=""/>
        <dsp:cNvSpPr/>
      </dsp:nvSpPr>
      <dsp:spPr>
        <a:xfrm>
          <a:off x="219247" y="1978440"/>
          <a:ext cx="398631" cy="398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1B79FA-8F8C-4886-AA0A-1CBC3131937B}">
      <dsp:nvSpPr>
        <dsp:cNvPr id="0" name=""/>
        <dsp:cNvSpPr/>
      </dsp:nvSpPr>
      <dsp:spPr>
        <a:xfrm>
          <a:off x="837126" y="1815364"/>
          <a:ext cx="9669864" cy="7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06" tIns="76706" rIns="76706" bIns="7670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By showing the services online, new clients can be attracted even from afar </a:t>
          </a:r>
          <a:endParaRPr lang="en-US" sz="1700" kern="1200"/>
        </a:p>
      </dsp:txBody>
      <dsp:txXfrm>
        <a:off x="837126" y="1815364"/>
        <a:ext cx="9669864" cy="724784"/>
      </dsp:txXfrm>
    </dsp:sp>
    <dsp:sp modelId="{1E8DB485-42BA-468B-82C8-EB2670DE7DD1}">
      <dsp:nvSpPr>
        <dsp:cNvPr id="0" name=""/>
        <dsp:cNvSpPr/>
      </dsp:nvSpPr>
      <dsp:spPr>
        <a:xfrm>
          <a:off x="0" y="2721344"/>
          <a:ext cx="10506991" cy="72478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184EC-0CAB-49BA-A312-74819F364E97}">
      <dsp:nvSpPr>
        <dsp:cNvPr id="0" name=""/>
        <dsp:cNvSpPr/>
      </dsp:nvSpPr>
      <dsp:spPr>
        <a:xfrm>
          <a:off x="219247" y="2884421"/>
          <a:ext cx="398631" cy="398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1DCF8-165D-4E2B-96B0-F85DEC6FE243}">
      <dsp:nvSpPr>
        <dsp:cNvPr id="0" name=""/>
        <dsp:cNvSpPr/>
      </dsp:nvSpPr>
      <dsp:spPr>
        <a:xfrm>
          <a:off x="837126" y="2721344"/>
          <a:ext cx="9669864" cy="7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06" tIns="76706" rIns="76706" bIns="7670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Paid Ads will be founded on social media and physically ( posters and boards)</a:t>
          </a:r>
          <a:endParaRPr lang="en-US" sz="1700" kern="1200"/>
        </a:p>
      </dsp:txBody>
      <dsp:txXfrm>
        <a:off x="837126" y="2721344"/>
        <a:ext cx="9669864" cy="724784"/>
      </dsp:txXfrm>
    </dsp:sp>
    <dsp:sp modelId="{5934925B-2B65-4D86-98AC-2DFC5F8C4DC0}">
      <dsp:nvSpPr>
        <dsp:cNvPr id="0" name=""/>
        <dsp:cNvSpPr/>
      </dsp:nvSpPr>
      <dsp:spPr>
        <a:xfrm>
          <a:off x="0" y="3627325"/>
          <a:ext cx="10506991" cy="72478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3F0AD-AFF3-44D9-A708-53856D408AE5}">
      <dsp:nvSpPr>
        <dsp:cNvPr id="0" name=""/>
        <dsp:cNvSpPr/>
      </dsp:nvSpPr>
      <dsp:spPr>
        <a:xfrm>
          <a:off x="219247" y="3790402"/>
          <a:ext cx="398631" cy="3986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61D8B-33C9-4252-AEA6-ABFA499F3D40}">
      <dsp:nvSpPr>
        <dsp:cNvPr id="0" name=""/>
        <dsp:cNvSpPr/>
      </dsp:nvSpPr>
      <dsp:spPr>
        <a:xfrm>
          <a:off x="837126" y="3627325"/>
          <a:ext cx="9669864" cy="7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06" tIns="76706" rIns="76706" bIns="7670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Get 30% off after recommending to friends and family, so if the client is satisfied they can promote the salon</a:t>
          </a:r>
          <a:endParaRPr lang="en-US" sz="1700" kern="1200"/>
        </a:p>
      </dsp:txBody>
      <dsp:txXfrm>
        <a:off x="837126" y="3627325"/>
        <a:ext cx="9669864" cy="7247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69B313-3CDE-4C41-846F-50B17010B1FB}">
      <dsp:nvSpPr>
        <dsp:cNvPr id="0" name=""/>
        <dsp:cNvSpPr/>
      </dsp:nvSpPr>
      <dsp:spPr>
        <a:xfrm>
          <a:off x="0" y="0"/>
          <a:ext cx="105069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4AEF4-48E9-428C-9D78-E5DAB9FF9845}">
      <dsp:nvSpPr>
        <dsp:cNvPr id="0" name=""/>
        <dsp:cNvSpPr/>
      </dsp:nvSpPr>
      <dsp:spPr>
        <a:xfrm>
          <a:off x="0" y="0"/>
          <a:ext cx="2101398" cy="5361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total amount of funding is £15K </a:t>
          </a:r>
          <a:endParaRPr lang="en-US" sz="3200" kern="1200"/>
        </a:p>
      </dsp:txBody>
      <dsp:txXfrm>
        <a:off x="0" y="0"/>
        <a:ext cx="2101398" cy="5361926"/>
      </dsp:txXfrm>
    </dsp:sp>
    <dsp:sp modelId="{442D1D97-FB3E-4F85-AFEF-4340426DE45E}">
      <dsp:nvSpPr>
        <dsp:cNvPr id="0" name=""/>
        <dsp:cNvSpPr/>
      </dsp:nvSpPr>
      <dsp:spPr>
        <a:xfrm>
          <a:off x="2259003" y="18163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£1000 monthly rent </a:t>
          </a:r>
          <a:endParaRPr lang="en-US" sz="1600" kern="1200"/>
        </a:p>
      </dsp:txBody>
      <dsp:txXfrm>
        <a:off x="2259003" y="18163"/>
        <a:ext cx="8247987" cy="363265"/>
      </dsp:txXfrm>
    </dsp:sp>
    <dsp:sp modelId="{52D5F57F-EAF9-445A-A4B1-BF1C5EDE79BF}">
      <dsp:nvSpPr>
        <dsp:cNvPr id="0" name=""/>
        <dsp:cNvSpPr/>
      </dsp:nvSpPr>
      <dsp:spPr>
        <a:xfrm>
          <a:off x="2101398" y="381428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D343F-069C-402A-BB23-F35D4E49110C}">
      <dsp:nvSpPr>
        <dsp:cNvPr id="0" name=""/>
        <dsp:cNvSpPr/>
      </dsp:nvSpPr>
      <dsp:spPr>
        <a:xfrm>
          <a:off x="2259003" y="399591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£1000 deposit</a:t>
          </a:r>
          <a:endParaRPr lang="en-US" sz="1600" kern="1200"/>
        </a:p>
      </dsp:txBody>
      <dsp:txXfrm>
        <a:off x="2259003" y="399591"/>
        <a:ext cx="8247987" cy="363265"/>
      </dsp:txXfrm>
    </dsp:sp>
    <dsp:sp modelId="{FD20F2E2-FFC4-49B2-B16C-F0FF831F54F3}">
      <dsp:nvSpPr>
        <dsp:cNvPr id="0" name=""/>
        <dsp:cNvSpPr/>
      </dsp:nvSpPr>
      <dsp:spPr>
        <a:xfrm>
          <a:off x="2101398" y="762857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5419E0-08F2-4AB9-A2E2-8DCC9F479EB4}">
      <dsp:nvSpPr>
        <dsp:cNvPr id="0" name=""/>
        <dsp:cNvSpPr/>
      </dsp:nvSpPr>
      <dsp:spPr>
        <a:xfrm>
          <a:off x="2259003" y="781020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£2500 renovation ( lighting, mirrors, stations)</a:t>
          </a:r>
          <a:endParaRPr lang="en-US" sz="1600" kern="1200"/>
        </a:p>
      </dsp:txBody>
      <dsp:txXfrm>
        <a:off x="2259003" y="781020"/>
        <a:ext cx="8247987" cy="363265"/>
      </dsp:txXfrm>
    </dsp:sp>
    <dsp:sp modelId="{329F6664-0418-4F32-B2BB-F26FC715D870}">
      <dsp:nvSpPr>
        <dsp:cNvPr id="0" name=""/>
        <dsp:cNvSpPr/>
      </dsp:nvSpPr>
      <dsp:spPr>
        <a:xfrm>
          <a:off x="2101398" y="1144285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619B1-4002-4403-BBBE-D58B67070D99}">
      <dsp:nvSpPr>
        <dsp:cNvPr id="0" name=""/>
        <dsp:cNvSpPr/>
      </dsp:nvSpPr>
      <dsp:spPr>
        <a:xfrm>
          <a:off x="2259003" y="1162448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£3500 Hair equipment: dryers, curlers, straightener, sizers, combs</a:t>
          </a:r>
          <a:endParaRPr lang="en-US" sz="1600" kern="1200"/>
        </a:p>
      </dsp:txBody>
      <dsp:txXfrm>
        <a:off x="2259003" y="1162448"/>
        <a:ext cx="8247987" cy="363265"/>
      </dsp:txXfrm>
    </dsp:sp>
    <dsp:sp modelId="{70BADDAF-BC77-4378-A4D6-CC2A59FB23A3}">
      <dsp:nvSpPr>
        <dsp:cNvPr id="0" name=""/>
        <dsp:cNvSpPr/>
      </dsp:nvSpPr>
      <dsp:spPr>
        <a:xfrm>
          <a:off x="2101398" y="1525714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541CA-7D5D-489E-9265-2C201567AF61}">
      <dsp:nvSpPr>
        <dsp:cNvPr id="0" name=""/>
        <dsp:cNvSpPr/>
      </dsp:nvSpPr>
      <dsp:spPr>
        <a:xfrm>
          <a:off x="2259003" y="1543877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£500 Supplies: towels, brushes, gloves </a:t>
          </a:r>
          <a:endParaRPr lang="en-US" sz="1600" kern="1200"/>
        </a:p>
      </dsp:txBody>
      <dsp:txXfrm>
        <a:off x="2259003" y="1543877"/>
        <a:ext cx="8247987" cy="363265"/>
      </dsp:txXfrm>
    </dsp:sp>
    <dsp:sp modelId="{B635F94D-0CB3-4385-B663-E8BD5329F9A9}">
      <dsp:nvSpPr>
        <dsp:cNvPr id="0" name=""/>
        <dsp:cNvSpPr/>
      </dsp:nvSpPr>
      <dsp:spPr>
        <a:xfrm>
          <a:off x="2101398" y="1907142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CAA2B-4450-4EA5-93F6-A8A37FCB545D}">
      <dsp:nvSpPr>
        <dsp:cNvPr id="0" name=""/>
        <dsp:cNvSpPr/>
      </dsp:nvSpPr>
      <dsp:spPr>
        <a:xfrm>
          <a:off x="2259003" y="1925305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£500 Products: shampoo, conditioner, dye, treatment</a:t>
          </a:r>
          <a:endParaRPr lang="en-US" sz="1600" kern="1200"/>
        </a:p>
      </dsp:txBody>
      <dsp:txXfrm>
        <a:off x="2259003" y="1925305"/>
        <a:ext cx="8247987" cy="363265"/>
      </dsp:txXfrm>
    </dsp:sp>
    <dsp:sp modelId="{1C009BD9-B7CD-426F-A0F2-3FF9482E471D}">
      <dsp:nvSpPr>
        <dsp:cNvPr id="0" name=""/>
        <dsp:cNvSpPr/>
      </dsp:nvSpPr>
      <dsp:spPr>
        <a:xfrm>
          <a:off x="2101398" y="2288571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96AB2-A70F-4FBF-AC0A-E2A87E00CAFF}">
      <dsp:nvSpPr>
        <dsp:cNvPr id="0" name=""/>
        <dsp:cNvSpPr/>
      </dsp:nvSpPr>
      <dsp:spPr>
        <a:xfrm>
          <a:off x="2259003" y="2306734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£1000 Eyelashes inventory: extension, tweezers, adhesive, remover,  cleanser</a:t>
          </a:r>
          <a:endParaRPr lang="en-US" sz="1600" kern="1200"/>
        </a:p>
      </dsp:txBody>
      <dsp:txXfrm>
        <a:off x="2259003" y="2306734"/>
        <a:ext cx="8247987" cy="363265"/>
      </dsp:txXfrm>
    </dsp:sp>
    <dsp:sp modelId="{29047A83-6872-45F8-BD14-532621C69BA6}">
      <dsp:nvSpPr>
        <dsp:cNvPr id="0" name=""/>
        <dsp:cNvSpPr/>
      </dsp:nvSpPr>
      <dsp:spPr>
        <a:xfrm>
          <a:off x="2101398" y="2669999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C3E0B3-58A4-46DB-814C-998F73F33B66}">
      <dsp:nvSpPr>
        <dsp:cNvPr id="0" name=""/>
        <dsp:cNvSpPr/>
      </dsp:nvSpPr>
      <dsp:spPr>
        <a:xfrm>
          <a:off x="2259003" y="2688162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£1000 Nail equipment: UV lamps, nail drill, dust collector </a:t>
          </a:r>
          <a:endParaRPr lang="en-US" sz="1600" kern="1200"/>
        </a:p>
      </dsp:txBody>
      <dsp:txXfrm>
        <a:off x="2259003" y="2688162"/>
        <a:ext cx="8247987" cy="363265"/>
      </dsp:txXfrm>
    </dsp:sp>
    <dsp:sp modelId="{3A13B50E-BFF9-4585-B7CF-FBE71CE36309}">
      <dsp:nvSpPr>
        <dsp:cNvPr id="0" name=""/>
        <dsp:cNvSpPr/>
      </dsp:nvSpPr>
      <dsp:spPr>
        <a:xfrm>
          <a:off x="2101398" y="3051428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C2C28-04DE-48F0-A4B7-951E81368B93}">
      <dsp:nvSpPr>
        <dsp:cNvPr id="0" name=""/>
        <dsp:cNvSpPr/>
      </dsp:nvSpPr>
      <dsp:spPr>
        <a:xfrm>
          <a:off x="2259003" y="3069591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£2000 Furniture: foot spa basin, display shelving, desk </a:t>
          </a:r>
          <a:endParaRPr lang="en-US" sz="1600" kern="1200"/>
        </a:p>
      </dsp:txBody>
      <dsp:txXfrm>
        <a:off x="2259003" y="3069591"/>
        <a:ext cx="8247987" cy="363265"/>
      </dsp:txXfrm>
    </dsp:sp>
    <dsp:sp modelId="{E02F0650-A06F-42D3-B65F-13AB6BF22E8D}">
      <dsp:nvSpPr>
        <dsp:cNvPr id="0" name=""/>
        <dsp:cNvSpPr/>
      </dsp:nvSpPr>
      <dsp:spPr>
        <a:xfrm>
          <a:off x="2101398" y="3432856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93D4E-6A3D-4520-990F-CE4FA4094E8D}">
      <dsp:nvSpPr>
        <dsp:cNvPr id="0" name=""/>
        <dsp:cNvSpPr/>
      </dsp:nvSpPr>
      <dsp:spPr>
        <a:xfrm>
          <a:off x="2259003" y="3451019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£700 license and papers</a:t>
          </a:r>
          <a:endParaRPr lang="en-US" sz="1600" kern="1200"/>
        </a:p>
      </dsp:txBody>
      <dsp:txXfrm>
        <a:off x="2259003" y="3451019"/>
        <a:ext cx="8247987" cy="363265"/>
      </dsp:txXfrm>
    </dsp:sp>
    <dsp:sp modelId="{BCA8D7D2-A95D-456B-AE33-49EF8A000A59}">
      <dsp:nvSpPr>
        <dsp:cNvPr id="0" name=""/>
        <dsp:cNvSpPr/>
      </dsp:nvSpPr>
      <dsp:spPr>
        <a:xfrm>
          <a:off x="2101398" y="3814285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BF132C-9082-4C07-9234-970B90CFF2DC}">
      <dsp:nvSpPr>
        <dsp:cNvPr id="0" name=""/>
        <dsp:cNvSpPr/>
      </dsp:nvSpPr>
      <dsp:spPr>
        <a:xfrm>
          <a:off x="2259003" y="3832448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£500 Insurance </a:t>
          </a:r>
          <a:endParaRPr lang="en-US" sz="1600" kern="1200"/>
        </a:p>
      </dsp:txBody>
      <dsp:txXfrm>
        <a:off x="2259003" y="3832448"/>
        <a:ext cx="8247987" cy="363265"/>
      </dsp:txXfrm>
    </dsp:sp>
    <dsp:sp modelId="{4874B824-B4F2-4535-8901-DE1F3AC425FB}">
      <dsp:nvSpPr>
        <dsp:cNvPr id="0" name=""/>
        <dsp:cNvSpPr/>
      </dsp:nvSpPr>
      <dsp:spPr>
        <a:xfrm>
          <a:off x="2101398" y="4195713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93182-6DA1-4970-A438-1A9334791DFD}">
      <dsp:nvSpPr>
        <dsp:cNvPr id="0" name=""/>
        <dsp:cNvSpPr/>
      </dsp:nvSpPr>
      <dsp:spPr>
        <a:xfrm>
          <a:off x="2259003" y="4213876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£300 Marketing </a:t>
          </a:r>
          <a:endParaRPr lang="en-US" sz="1600" kern="1200"/>
        </a:p>
      </dsp:txBody>
      <dsp:txXfrm>
        <a:off x="2259003" y="4213876"/>
        <a:ext cx="8247987" cy="363265"/>
      </dsp:txXfrm>
    </dsp:sp>
    <dsp:sp modelId="{05DBAB93-4D1F-4354-B9C6-76978B7D4E4A}">
      <dsp:nvSpPr>
        <dsp:cNvPr id="0" name=""/>
        <dsp:cNvSpPr/>
      </dsp:nvSpPr>
      <dsp:spPr>
        <a:xfrm>
          <a:off x="2101398" y="4577142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26E5-FF3A-491C-8C84-BEC874A176BC}">
      <dsp:nvSpPr>
        <dsp:cNvPr id="0" name=""/>
        <dsp:cNvSpPr/>
      </dsp:nvSpPr>
      <dsp:spPr>
        <a:xfrm>
          <a:off x="2259003" y="4595305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£2500 Electric and water bills </a:t>
          </a:r>
          <a:endParaRPr lang="en-US" sz="1600" kern="1200"/>
        </a:p>
      </dsp:txBody>
      <dsp:txXfrm>
        <a:off x="2259003" y="4595305"/>
        <a:ext cx="8247987" cy="363265"/>
      </dsp:txXfrm>
    </dsp:sp>
    <dsp:sp modelId="{033C0AC4-01C0-45AB-91FF-D86503317D11}">
      <dsp:nvSpPr>
        <dsp:cNvPr id="0" name=""/>
        <dsp:cNvSpPr/>
      </dsp:nvSpPr>
      <dsp:spPr>
        <a:xfrm>
          <a:off x="2101398" y="4958570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6C8DB-477C-4108-A446-21BC2D29E5F2}">
      <dsp:nvSpPr>
        <dsp:cNvPr id="0" name=""/>
        <dsp:cNvSpPr/>
      </dsp:nvSpPr>
      <dsp:spPr>
        <a:xfrm>
          <a:off x="2259003" y="4976733"/>
          <a:ext cx="8247987" cy="36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£2500 Employees income per person</a:t>
          </a:r>
          <a:endParaRPr lang="en-US" sz="1600" kern="1200"/>
        </a:p>
      </dsp:txBody>
      <dsp:txXfrm>
        <a:off x="2259003" y="4976733"/>
        <a:ext cx="8247987" cy="363265"/>
      </dsp:txXfrm>
    </dsp:sp>
    <dsp:sp modelId="{877DFF18-6D43-4572-9EEB-E72C1994C3B4}">
      <dsp:nvSpPr>
        <dsp:cNvPr id="0" name=""/>
        <dsp:cNvSpPr/>
      </dsp:nvSpPr>
      <dsp:spPr>
        <a:xfrm>
          <a:off x="2101398" y="5339999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26AEC-3AA4-4F7C-9FEB-265BD203B795}">
      <dsp:nvSpPr>
        <dsp:cNvPr id="0" name=""/>
        <dsp:cNvSpPr/>
      </dsp:nvSpPr>
      <dsp:spPr>
        <a:xfrm>
          <a:off x="0" y="150253"/>
          <a:ext cx="6833175" cy="1719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The costs for the first month is £7350</a:t>
          </a:r>
          <a:endParaRPr lang="en-US" sz="4200" kern="1200"/>
        </a:p>
      </dsp:txBody>
      <dsp:txXfrm>
        <a:off x="83959" y="234212"/>
        <a:ext cx="6665257" cy="1551982"/>
      </dsp:txXfrm>
    </dsp:sp>
    <dsp:sp modelId="{A31336F1-38A0-48B7-BEB0-6611F5728F52}">
      <dsp:nvSpPr>
        <dsp:cNvPr id="0" name=""/>
        <dsp:cNvSpPr/>
      </dsp:nvSpPr>
      <dsp:spPr>
        <a:xfrm>
          <a:off x="0" y="1870153"/>
          <a:ext cx="6833175" cy="3564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£1500 Hair treatment/ dye/ cuts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£750 Lash extension/ lift 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£750 Nails manicure/ pedicure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£1000 rent for the first month 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£850 Taxes for the first month 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£2500 income of the employee </a:t>
          </a:r>
          <a:endParaRPr lang="en-US" sz="3300" kern="1200"/>
        </a:p>
      </dsp:txBody>
      <dsp:txXfrm>
        <a:off x="0" y="1870153"/>
        <a:ext cx="6833175" cy="35645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26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183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491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4313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300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2906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02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339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756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144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705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12/14/2025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49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Multi-coloured smoke gradient">
            <a:extLst>
              <a:ext uri="{FF2B5EF4-FFF2-40B4-BE49-F238E27FC236}">
                <a16:creationId xmlns:a16="http://schemas.microsoft.com/office/drawing/2014/main" id="{3567FFC0-4FCB-AED2-43DE-7EBB16CC63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935" r="-1" b="777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9661291" cy="2707636"/>
          </a:xfrm>
        </p:spPr>
        <p:txBody>
          <a:bodyPr anchor="t"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Get ready with me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Cristina Muti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BC1B8-5BD2-D9E8-37AC-E71C9305F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/>
              <a:t>Title page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D102BE-4AC9-350D-1A34-2DC607C709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442596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66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DF7D47-E3EA-180A-E28D-51D19382B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/>
          </a:bodyPr>
          <a:lstStyle/>
          <a:p>
            <a:r>
              <a:rPr lang="en-GB"/>
              <a:t>Table of content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725FA7-9349-8A23-E330-919A06F56F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3964953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581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A3BE0-9934-A079-3785-87AC51E5E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865128"/>
            <a:ext cx="5613398" cy="5261895"/>
          </a:xfrm>
        </p:spPr>
        <p:txBody>
          <a:bodyPr anchor="ctr">
            <a:normAutofit/>
          </a:bodyPr>
          <a:lstStyle/>
          <a:p>
            <a:r>
              <a:rPr lang="en-GB"/>
              <a:t>Overview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B74E7-4838-4A57-A093-7ECD0A0CF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4B30CE-C2B6-406B-921A-5A1BAAD87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96422F-7545-1223-42CB-192F62911A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7918318"/>
              </p:ext>
            </p:extLst>
          </p:nvPr>
        </p:nvGraphicFramePr>
        <p:xfrm>
          <a:off x="6165356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6618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B9CA5-A58C-7059-D405-2DC07721A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/>
              <a:t>PESTEL Analysis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6E2E2FE4-89D9-6001-C5A2-37ED55024F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8370504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6894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01761-2ED3-9997-6B01-34B43D1AE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446446"/>
            <a:ext cx="10634472" cy="1079683"/>
          </a:xfrm>
        </p:spPr>
        <p:txBody>
          <a:bodyPr/>
          <a:lstStyle/>
          <a:p>
            <a:r>
              <a:rPr lang="en-GB" sz="5400" dirty="0"/>
              <a:t>Marketing Strategies 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11087C5-A156-B32E-E8DE-E3EF0AB994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2600" y="1524078"/>
          <a:ext cx="10506991" cy="4355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5645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EC2D2-4947-A92E-D3E1-877CEFECE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561464"/>
            <a:ext cx="10505077" cy="418324"/>
          </a:xfrm>
        </p:spPr>
        <p:txBody>
          <a:bodyPr/>
          <a:lstStyle/>
          <a:p>
            <a:r>
              <a:rPr lang="en-GB" sz="5400" dirty="0"/>
              <a:t>Funding 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62FA226-4416-8093-580C-51CB3017DEC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2600" y="977739"/>
          <a:ext cx="10506991" cy="5361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9301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1C340-6DEC-04CC-AD9A-93E2722C4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/>
              <a:t>Initial costs 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2050549-FF2A-CDD3-6BB0-9CF766E79E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0383372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73851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LevelVTI</vt:lpstr>
      <vt:lpstr>Get ready with me </vt:lpstr>
      <vt:lpstr>Title page</vt:lpstr>
      <vt:lpstr>Table of content </vt:lpstr>
      <vt:lpstr>Overview </vt:lpstr>
      <vt:lpstr>PESTEL Analysis</vt:lpstr>
      <vt:lpstr>Marketing Strategies </vt:lpstr>
      <vt:lpstr>Funding </vt:lpstr>
      <vt:lpstr>Initial costs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491</cp:revision>
  <dcterms:created xsi:type="dcterms:W3CDTF">2025-12-14T01:19:26Z</dcterms:created>
  <dcterms:modified xsi:type="dcterms:W3CDTF">2025-12-14T11:59:08Z</dcterms:modified>
</cp:coreProperties>
</file>