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62" r:id="rId6"/>
    <p:sldId id="257" r:id="rId7"/>
    <p:sldId id="258" r:id="rId8"/>
    <p:sldId id="264" r:id="rId9"/>
    <p:sldId id="260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31462150@N08/16959619122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lickr.com/photos/insidethemagic/7045789767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44769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order.uprintinvitations.com/Invitations-Boys/Mickey-Mouse-Polka-Dot-Birthday-Invitations-ALL-COLORS.ht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ZrL1PXIm0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questionspro.com/blog/secondary-research/" TargetMode="External"/><Relationship Id="rId2" Type="http://schemas.openxmlformats.org/officeDocument/2006/relationships/hyperlink" Target="https://prosancons.com/education/pros-cons-secondary-research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ZrL1PXIm08" TargetMode="External"/><Relationship Id="rId4" Type="http://schemas.openxmlformats.org/officeDocument/2006/relationships/hyperlink" Target="https://www.travelandleisure.com/worlds-best/biggest-ocean-cruise-shi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3B9ACEE-976B-4040-9EFA-CB4759B02C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AEA3B2-622A-4438-9757-8AAF7F3A4979}"/>
              </a:ext>
            </a:extLst>
          </p:cNvPr>
          <p:cNvSpPr txBox="1"/>
          <p:nvPr/>
        </p:nvSpPr>
        <p:spPr>
          <a:xfrm>
            <a:off x="0" y="6994081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131462150@N08/1695961912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AC12CC-9417-4A40-81A1-C330670902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26554" y="0"/>
            <a:ext cx="3165446" cy="1937857"/>
          </a:xfrm>
        </p:spPr>
        <p:txBody>
          <a:bodyPr/>
          <a:lstStyle/>
          <a:p>
            <a:r>
              <a:rPr lang="en-GB" dirty="0" err="1"/>
              <a:t>Foz</a:t>
            </a:r>
            <a:r>
              <a:rPr lang="en-GB" dirty="0"/>
              <a:t> Hoque – 1806358</a:t>
            </a:r>
          </a:p>
          <a:p>
            <a:r>
              <a:rPr lang="en-GB" dirty="0"/>
              <a:t>Stanislav </a:t>
            </a:r>
            <a:r>
              <a:rPr lang="en-GB" dirty="0" err="1"/>
              <a:t>kim</a:t>
            </a:r>
            <a:r>
              <a:rPr lang="en-GB" dirty="0"/>
              <a:t> – 1807730</a:t>
            </a:r>
          </a:p>
          <a:p>
            <a:r>
              <a:rPr lang="en-GB" dirty="0"/>
              <a:t>Jasmin begum – 1806359</a:t>
            </a:r>
          </a:p>
          <a:p>
            <a:r>
              <a:rPr lang="en-GB" dirty="0" err="1"/>
              <a:t>Dewi</a:t>
            </a:r>
            <a:r>
              <a:rPr lang="en-GB" dirty="0"/>
              <a:t> Davies - 1905398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049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73DAF-79C9-44A3-9CDB-1B3AD0E26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RPReplay_Final1574695881">
            <a:hlinkClick r:id="" action="ppaction://media"/>
            <a:extLst>
              <a:ext uri="{FF2B5EF4-FFF2-40B4-BE49-F238E27FC236}">
                <a16:creationId xmlns:a16="http://schemas.microsoft.com/office/drawing/2014/main" id="{5899E1ED-FB90-4E5F-9D39-5F9D1DC3249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7063531"/>
          </a:xfrm>
        </p:spPr>
      </p:pic>
    </p:spTree>
    <p:extLst>
      <p:ext uri="{BB962C8B-B14F-4D97-AF65-F5344CB8AC3E}">
        <p14:creationId xmlns:p14="http://schemas.microsoft.com/office/powerpoint/2010/main" val="233018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7846A-DA7B-43CC-8909-973A05759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6BCE4-AF7E-4C3A-9162-8028C7A5B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6"/>
            <a:ext cx="5410199" cy="3074169"/>
          </a:xfrm>
        </p:spPr>
        <p:txBody>
          <a:bodyPr anchor="t">
            <a:normAutofit/>
          </a:bodyPr>
          <a:lstStyle/>
          <a:p>
            <a:r>
              <a:rPr lang="en-GB" sz="2000" dirty="0"/>
              <a:t>Voted number 1 best mega-ship cruise line 2019</a:t>
            </a:r>
          </a:p>
          <a:p>
            <a:r>
              <a:rPr lang="en-GB" sz="2000" dirty="0"/>
              <a:t>4 amazing Disney cruise line ship to choose from going to different destinations</a:t>
            </a:r>
          </a:p>
          <a:p>
            <a:r>
              <a:rPr lang="en-GB" sz="2000" dirty="0"/>
              <a:t>Disney very own private island paradise – CASTAWAY CAY</a:t>
            </a:r>
          </a:p>
          <a:p>
            <a:r>
              <a:rPr lang="en-GB" sz="2000" dirty="0"/>
              <a:t>Good way of saving money while travelling the world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ibbon: Tilted Up 3">
            <a:extLst>
              <a:ext uri="{FF2B5EF4-FFF2-40B4-BE49-F238E27FC236}">
                <a16:creationId xmlns:a16="http://schemas.microsoft.com/office/drawing/2014/main" id="{99A37634-0392-4D66-BFA9-52B8F52D09FB}"/>
              </a:ext>
            </a:extLst>
          </p:cNvPr>
          <p:cNvSpPr/>
          <p:nvPr/>
        </p:nvSpPr>
        <p:spPr>
          <a:xfrm>
            <a:off x="5721292" y="2180439"/>
            <a:ext cx="587229" cy="302003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FAEB6B-90CF-44D7-B736-462668EF1CC5}"/>
              </a:ext>
            </a:extLst>
          </p:cNvPr>
          <p:cNvSpPr txBox="1"/>
          <p:nvPr/>
        </p:nvSpPr>
        <p:spPr>
          <a:xfrm>
            <a:off x="5802385" y="2113110"/>
            <a:ext cx="587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#1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6A47A7-46AD-44C6-A690-323664CF24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89614" y="3036815"/>
            <a:ext cx="5728980" cy="3821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DC7E10-5215-43C0-8313-1C09DD8D4DBD}"/>
              </a:ext>
            </a:extLst>
          </p:cNvPr>
          <p:cNvSpPr txBox="1"/>
          <p:nvPr/>
        </p:nvSpPr>
        <p:spPr>
          <a:xfrm>
            <a:off x="7038362" y="6960216"/>
            <a:ext cx="419862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lickr.com/photos/insidethemagic/7045789767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7029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07BD7-CDF2-4F77-9C92-F4CF2BF2A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41" y="227830"/>
            <a:ext cx="10131425" cy="1456267"/>
          </a:xfrm>
        </p:spPr>
        <p:txBody>
          <a:bodyPr/>
          <a:lstStyle/>
          <a:p>
            <a:r>
              <a:rPr lang="en-GB" dirty="0"/>
              <a:t>Research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D2E3B-C838-4E76-A109-32062E62C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41" y="1684097"/>
            <a:ext cx="10577944" cy="3489805"/>
          </a:xfrm>
        </p:spPr>
        <p:txBody>
          <a:bodyPr anchor="t">
            <a:normAutofit lnSpcReduction="10000"/>
          </a:bodyPr>
          <a:lstStyle/>
          <a:p>
            <a:r>
              <a:rPr lang="en-GB" sz="2600" dirty="0"/>
              <a:t>Full of opportunities for workers who want to use their skills in the industry (OPPURTUNITIES)</a:t>
            </a:r>
          </a:p>
          <a:p>
            <a:r>
              <a:rPr lang="en-GB" sz="2600" dirty="0"/>
              <a:t>Travel to many different locations across the world (TRAVEL)</a:t>
            </a:r>
          </a:p>
          <a:p>
            <a:r>
              <a:rPr lang="en-GB" sz="2600" dirty="0"/>
              <a:t>Different departments to work in (Hotel, Entertainment, Marine &amp; Technical)</a:t>
            </a:r>
          </a:p>
          <a:p>
            <a:r>
              <a:rPr lang="en-GB" sz="2600" dirty="0"/>
              <a:t>Staff perks and discounts (BENEFITS)</a:t>
            </a:r>
          </a:p>
          <a:p>
            <a:r>
              <a:rPr lang="en-GB" sz="2600" dirty="0"/>
              <a:t>TRAINING PROVIDED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69C0FC-2ACC-4BD5-A39B-274BF78E1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6864" y="3727100"/>
            <a:ext cx="5305136" cy="313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92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A637F-9CB8-4137-BDAA-A2FF139C92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5783" y="896522"/>
            <a:ext cx="3953940" cy="1102772"/>
          </a:xfrm>
        </p:spPr>
        <p:txBody>
          <a:bodyPr/>
          <a:lstStyle/>
          <a:p>
            <a:pPr algn="l"/>
            <a:r>
              <a:rPr lang="en-GB" sz="2800" dirty="0"/>
              <a:t>Research Approach: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0B5C5-7E62-48B6-97A8-465BBF4AC7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555" y="1694576"/>
            <a:ext cx="5184396" cy="3961002"/>
          </a:xfrm>
        </p:spPr>
        <p:txBody>
          <a:bodyPr/>
          <a:lstStyle/>
          <a:p>
            <a:pPr algn="l"/>
            <a:r>
              <a:rPr lang="en-GB" b="1" dirty="0"/>
              <a:t>Why we choose the  secondary research?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Save time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Its cost effective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The data is usually very extensive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 It gives the basis of primary research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Easy to access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Secondary data is already refined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4F7E0C-A85C-402F-97F3-BC8311E4F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2451" y="840297"/>
            <a:ext cx="6585359" cy="51774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FDE56F-8308-48AD-B22E-FDD647B562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32635" y="2908374"/>
            <a:ext cx="3643745" cy="31093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A542B8-4617-4278-AE1D-8BC7ABFD1C66}"/>
              </a:ext>
            </a:extLst>
          </p:cNvPr>
          <p:cNvSpPr txBox="1"/>
          <p:nvPr/>
        </p:nvSpPr>
        <p:spPr>
          <a:xfrm>
            <a:off x="4932635" y="8606405"/>
            <a:ext cx="2597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order.uprintinvitations.com/Invitations-Boys/Mickey-Mouse-Polka-Dot-Birthday-Invitations-ALL-COLORS.htm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6825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D776031-7564-4DA4-951D-4CFE72934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5582" y="2431473"/>
            <a:ext cx="7116417" cy="44265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0BB32B-8343-4C09-BEEA-F0217B31D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Anticipated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41150-BE49-4FB0-932D-87A72464B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142067"/>
            <a:ext cx="5039138" cy="4271985"/>
          </a:xfrm>
        </p:spPr>
        <p:txBody>
          <a:bodyPr anchor="t">
            <a:normAutofit/>
          </a:bodyPr>
          <a:lstStyle/>
          <a:p>
            <a:r>
              <a:rPr lang="en-GB" sz="2400" dirty="0"/>
              <a:t>Flexibility -  working times</a:t>
            </a:r>
          </a:p>
          <a:p>
            <a:r>
              <a:rPr lang="en-GB" sz="2400" dirty="0"/>
              <a:t>First hand experience working </a:t>
            </a:r>
          </a:p>
          <a:p>
            <a:r>
              <a:rPr lang="en-GB" sz="2400" dirty="0"/>
              <a:t>Open days – talking face to face </a:t>
            </a:r>
          </a:p>
          <a:p>
            <a:r>
              <a:rPr lang="en-GB" sz="2400" dirty="0"/>
              <a:t>Disney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36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39DC-8558-4934-A3DE-2381A75D7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Disney Cruise Line Hyperlapse | Disney Parks">
            <a:hlinkClick r:id="" action="ppaction://media"/>
            <a:extLst>
              <a:ext uri="{FF2B5EF4-FFF2-40B4-BE49-F238E27FC236}">
                <a16:creationId xmlns:a16="http://schemas.microsoft.com/office/drawing/2014/main" id="{E1D89FD4-FDCC-46CB-B68A-DCDE69C5C65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6623" y="0"/>
            <a:ext cx="12218623" cy="687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580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F9644-3AE7-4305-8B63-20FF8447C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26FF4-7F5F-48B7-BD2B-642272BD0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604433"/>
            <a:ext cx="10131425" cy="4160263"/>
          </a:xfrm>
        </p:spPr>
        <p:txBody>
          <a:bodyPr anchor="t"/>
          <a:lstStyle/>
          <a:p>
            <a:pPr marL="0" indent="0">
              <a:buNone/>
            </a:pPr>
            <a:r>
              <a:rPr lang="en-GB" dirty="0"/>
              <a:t>Prosancons.com (2019), [Online], Available: </a:t>
            </a:r>
            <a:r>
              <a:rPr lang="en-GB" dirty="0">
                <a:hlinkClick r:id="rId2"/>
              </a:rPr>
              <a:t>https://Prosancons.com/education/pros-cons-secondary-research</a:t>
            </a:r>
            <a:r>
              <a:rPr lang="en-GB" dirty="0"/>
              <a:t>, (2019, November, 25)</a:t>
            </a:r>
          </a:p>
          <a:p>
            <a:pPr marL="0" indent="0">
              <a:buNone/>
            </a:pPr>
            <a:r>
              <a:rPr lang="en-GB" dirty="0"/>
              <a:t>Questionspro.com (2019), ‘secondary research’ [Online], Available: </a:t>
            </a:r>
            <a:r>
              <a:rPr lang="en-GB" dirty="0">
                <a:hlinkClick r:id="rId3"/>
              </a:rPr>
              <a:t>https://Questionspro.com/blog/secondary-research/</a:t>
            </a:r>
            <a:r>
              <a:rPr lang="en-GB" dirty="0"/>
              <a:t>, (2019, November, 25)</a:t>
            </a:r>
          </a:p>
          <a:p>
            <a:pPr marL="0" indent="0">
              <a:buNone/>
            </a:pPr>
            <a:r>
              <a:rPr lang="en-GB" dirty="0"/>
              <a:t>DisneyCareers.com (2019) </a:t>
            </a:r>
            <a:r>
              <a:rPr lang="en-GB" i="1" dirty="0"/>
              <a:t>‘Home’</a:t>
            </a:r>
            <a:r>
              <a:rPr lang="en-GB" dirty="0"/>
              <a:t>, [Online], Available: https://jobs.disneycareers.com/disney-cruise-line, (2019, November, 25) </a:t>
            </a:r>
          </a:p>
          <a:p>
            <a:pPr marL="0" indent="0">
              <a:buNone/>
            </a:pPr>
            <a:r>
              <a:rPr lang="en-GB" dirty="0"/>
              <a:t>DisneyCruise.com (2019), ‘</a:t>
            </a:r>
            <a:r>
              <a:rPr lang="en-GB" i="1" dirty="0"/>
              <a:t>Destinations’</a:t>
            </a:r>
            <a:r>
              <a:rPr lang="en-GB" dirty="0"/>
              <a:t>, [Online], Available: https://disneycruise.disney.go.com/cruises-destinations/itineraries, (2019, November, 25)</a:t>
            </a:r>
          </a:p>
          <a:p>
            <a:pPr marL="0" indent="0">
              <a:buNone/>
            </a:pPr>
            <a:r>
              <a:rPr lang="en-GB" dirty="0"/>
              <a:t>Travelandleisure.com (2019) ‘world’s best biggest ocean cruise ships’ [online] Available: </a:t>
            </a:r>
            <a:r>
              <a:rPr lang="en-GB" dirty="0">
                <a:hlinkClick r:id="rId4"/>
              </a:rPr>
              <a:t>https://www.travelandleisure.com/worlds-best/biggest-ocean-cruise-ships</a:t>
            </a:r>
            <a:r>
              <a:rPr lang="en-GB" dirty="0"/>
              <a:t>, (2019, November, 25)</a:t>
            </a:r>
          </a:p>
          <a:p>
            <a:pPr marL="0" indent="0">
              <a:buNone/>
            </a:pPr>
            <a:r>
              <a:rPr lang="en-GB" dirty="0" err="1"/>
              <a:t>DisneyParks</a:t>
            </a:r>
            <a:r>
              <a:rPr lang="en-GB" dirty="0"/>
              <a:t> (2015), ‘Disney Cruise Line </a:t>
            </a:r>
            <a:r>
              <a:rPr lang="en-GB" dirty="0" err="1"/>
              <a:t>Hyperlapse</a:t>
            </a:r>
            <a:r>
              <a:rPr lang="en-GB" dirty="0"/>
              <a:t>’ [online] </a:t>
            </a:r>
            <a:r>
              <a:rPr lang="en-GB" dirty="0">
                <a:hlinkClick r:id="rId5"/>
              </a:rPr>
              <a:t>https://www.youtube.com/watch?v=lZrL1PXIm08</a:t>
            </a:r>
            <a:r>
              <a:rPr lang="en-GB" dirty="0"/>
              <a:t>, (2019</a:t>
            </a:r>
            <a:r>
              <a:rPr lang="en-GB"/>
              <a:t>, November, </a:t>
            </a:r>
            <a:r>
              <a:rPr lang="en-GB" dirty="0"/>
              <a:t>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756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6" ma:contentTypeDescription="Create a new document." ma:contentTypeScope="" ma:versionID="cafd3c651f6ebd54473aa0fdff154592">
  <xsd:schema xmlns:xsd="http://www.w3.org/2001/XMLSchema" xmlns:xs="http://www.w3.org/2001/XMLSchema" xmlns:p="http://schemas.microsoft.com/office/2006/metadata/properties" xmlns:ns3="ada16477-4a9e-4f32-8a2f-23c8ffb0c900" xmlns:ns4="09ebbee8-2921-4cc3-be77-564d5a35cca5" targetNamespace="http://schemas.microsoft.com/office/2006/metadata/properties" ma:root="true" ma:fieldsID="8b228919975a704f864b23fc9f28bd90" ns3:_="" ns4:_="">
    <xsd:import namespace="ada16477-4a9e-4f32-8a2f-23c8ffb0c900"/>
    <xsd:import namespace="09ebbee8-2921-4cc3-be77-564d5a35cc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6412D1D-1E3F-4221-A830-203A80D7C898}">
  <ds:schemaRefs>
    <ds:schemaRef ds:uri="http://purl.org/dc/elements/1.1/"/>
    <ds:schemaRef ds:uri="09ebbee8-2921-4cc3-be77-564d5a35cca5"/>
    <ds:schemaRef ds:uri="http://schemas.microsoft.com/office/infopath/2007/PartnerControls"/>
    <ds:schemaRef ds:uri="ada16477-4a9e-4f32-8a2f-23c8ffb0c900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774E6A1-B54C-490C-B2E7-DA91BD7993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8E5C29-7832-46BB-A2FE-415A7DE9F0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09ebbee8-2921-4cc3-be77-564d5a35cc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247</TotalTime>
  <Words>381</Words>
  <Application>Microsoft Office PowerPoint</Application>
  <PresentationFormat>Widescreen</PresentationFormat>
  <Paragraphs>41</Paragraphs>
  <Slides>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PowerPoint Presentation</vt:lpstr>
      <vt:lpstr>PowerPoint Presentation</vt:lpstr>
      <vt:lpstr>Research Proposal</vt:lpstr>
      <vt:lpstr>Research area</vt:lpstr>
      <vt:lpstr>Research Approach:  </vt:lpstr>
      <vt:lpstr>Anticipated Limitations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Disney cruise line</dc:title>
  <dc:creator>Fozlul Hoque (1806358)</dc:creator>
  <cp:lastModifiedBy>Jasmin Begum (1806359)</cp:lastModifiedBy>
  <cp:revision>19</cp:revision>
  <dcterms:created xsi:type="dcterms:W3CDTF">2019-11-25T15:01:49Z</dcterms:created>
  <dcterms:modified xsi:type="dcterms:W3CDTF">2019-11-25T23:50:33Z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