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38" r:id="rId2"/>
    <p:sldId id="340" r:id="rId3"/>
    <p:sldId id="335" r:id="rId4"/>
    <p:sldId id="286" r:id="rId5"/>
    <p:sldId id="287" r:id="rId6"/>
    <p:sldId id="288" r:id="rId7"/>
    <p:sldId id="289" r:id="rId8"/>
    <p:sldId id="290" r:id="rId9"/>
    <p:sldId id="337" r:id="rId10"/>
    <p:sldId id="339" r:id="rId11"/>
    <p:sldId id="291" r:id="rId12"/>
    <p:sldId id="292" r:id="rId13"/>
    <p:sldId id="293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5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8CCBA5-7FF5-4236-8954-6075D7CC40C9}" v="13" dt="2023-06-18T10:44:08.8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56" d="100"/>
          <a:sy n="56" d="100"/>
        </p:scale>
        <p:origin x="1424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19A24344-C875-49C7-A220-96B9D677DDEB}"/>
    <pc:docChg chg="delSld modSld">
      <pc:chgData name="Emad Elkhashen" userId="f6773d4c-e24e-4e81-9dfb-d11fc303467b" providerId="ADAL" clId="{19A24344-C875-49C7-A220-96B9D677DDEB}" dt="2022-02-19T20:01:14.655" v="44" actId="47"/>
      <pc:docMkLst>
        <pc:docMk/>
      </pc:docMkLst>
      <pc:sldChg chg="modSp mod">
        <pc:chgData name="Emad Elkhashen" userId="f6773d4c-e24e-4e81-9dfb-d11fc303467b" providerId="ADAL" clId="{19A24344-C875-49C7-A220-96B9D677DDEB}" dt="2022-02-19T20:00:24.060" v="19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19A24344-C875-49C7-A220-96B9D677DDEB}" dt="2022-02-19T20:00:24.060" v="19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19A24344-C875-49C7-A220-96B9D677DDEB}" dt="2022-02-19T20:01:08.935" v="20" actId="47"/>
        <pc:sldMkLst>
          <pc:docMk/>
          <pc:sldMk cId="248663528" sldId="307"/>
        </pc:sldMkLst>
      </pc:sldChg>
      <pc:sldChg chg="del">
        <pc:chgData name="Emad Elkhashen" userId="f6773d4c-e24e-4e81-9dfb-d11fc303467b" providerId="ADAL" clId="{19A24344-C875-49C7-A220-96B9D677DDEB}" dt="2022-02-19T20:01:09.254" v="21" actId="47"/>
        <pc:sldMkLst>
          <pc:docMk/>
          <pc:sldMk cId="1173633421" sldId="308"/>
        </pc:sldMkLst>
      </pc:sldChg>
      <pc:sldChg chg="del">
        <pc:chgData name="Emad Elkhashen" userId="f6773d4c-e24e-4e81-9dfb-d11fc303467b" providerId="ADAL" clId="{19A24344-C875-49C7-A220-96B9D677DDEB}" dt="2022-02-19T20:01:09.522" v="22" actId="47"/>
        <pc:sldMkLst>
          <pc:docMk/>
          <pc:sldMk cId="3199806867" sldId="309"/>
        </pc:sldMkLst>
      </pc:sldChg>
      <pc:sldChg chg="del">
        <pc:chgData name="Emad Elkhashen" userId="f6773d4c-e24e-4e81-9dfb-d11fc303467b" providerId="ADAL" clId="{19A24344-C875-49C7-A220-96B9D677DDEB}" dt="2022-02-19T20:01:09.754" v="23" actId="47"/>
        <pc:sldMkLst>
          <pc:docMk/>
          <pc:sldMk cId="2512939306" sldId="310"/>
        </pc:sldMkLst>
      </pc:sldChg>
      <pc:sldChg chg="del">
        <pc:chgData name="Emad Elkhashen" userId="f6773d4c-e24e-4e81-9dfb-d11fc303467b" providerId="ADAL" clId="{19A24344-C875-49C7-A220-96B9D677DDEB}" dt="2022-02-19T20:01:09.984" v="24" actId="47"/>
        <pc:sldMkLst>
          <pc:docMk/>
          <pc:sldMk cId="1949965361" sldId="311"/>
        </pc:sldMkLst>
      </pc:sldChg>
      <pc:sldChg chg="del">
        <pc:chgData name="Emad Elkhashen" userId="f6773d4c-e24e-4e81-9dfb-d11fc303467b" providerId="ADAL" clId="{19A24344-C875-49C7-A220-96B9D677DDEB}" dt="2022-02-19T20:01:10.171" v="25" actId="47"/>
        <pc:sldMkLst>
          <pc:docMk/>
          <pc:sldMk cId="3221700317" sldId="312"/>
        </pc:sldMkLst>
      </pc:sldChg>
      <pc:sldChg chg="del">
        <pc:chgData name="Emad Elkhashen" userId="f6773d4c-e24e-4e81-9dfb-d11fc303467b" providerId="ADAL" clId="{19A24344-C875-49C7-A220-96B9D677DDEB}" dt="2022-02-19T20:01:10.369" v="26" actId="47"/>
        <pc:sldMkLst>
          <pc:docMk/>
          <pc:sldMk cId="3488393194" sldId="313"/>
        </pc:sldMkLst>
      </pc:sldChg>
      <pc:sldChg chg="del">
        <pc:chgData name="Emad Elkhashen" userId="f6773d4c-e24e-4e81-9dfb-d11fc303467b" providerId="ADAL" clId="{19A24344-C875-49C7-A220-96B9D677DDEB}" dt="2022-02-19T20:01:10.540" v="27" actId="47"/>
        <pc:sldMkLst>
          <pc:docMk/>
          <pc:sldMk cId="2935421777" sldId="314"/>
        </pc:sldMkLst>
      </pc:sldChg>
      <pc:sldChg chg="del">
        <pc:chgData name="Emad Elkhashen" userId="f6773d4c-e24e-4e81-9dfb-d11fc303467b" providerId="ADAL" clId="{19A24344-C875-49C7-A220-96B9D677DDEB}" dt="2022-02-19T20:01:10.725" v="28" actId="47"/>
        <pc:sldMkLst>
          <pc:docMk/>
          <pc:sldMk cId="3803679425" sldId="315"/>
        </pc:sldMkLst>
      </pc:sldChg>
      <pc:sldChg chg="del">
        <pc:chgData name="Emad Elkhashen" userId="f6773d4c-e24e-4e81-9dfb-d11fc303467b" providerId="ADAL" clId="{19A24344-C875-49C7-A220-96B9D677DDEB}" dt="2022-02-19T20:01:10.926" v="29" actId="47"/>
        <pc:sldMkLst>
          <pc:docMk/>
          <pc:sldMk cId="285920195" sldId="316"/>
        </pc:sldMkLst>
      </pc:sldChg>
      <pc:sldChg chg="del">
        <pc:chgData name="Emad Elkhashen" userId="f6773d4c-e24e-4e81-9dfb-d11fc303467b" providerId="ADAL" clId="{19A24344-C875-49C7-A220-96B9D677DDEB}" dt="2022-02-19T20:01:11.095" v="30" actId="47"/>
        <pc:sldMkLst>
          <pc:docMk/>
          <pc:sldMk cId="2720162579" sldId="317"/>
        </pc:sldMkLst>
      </pc:sldChg>
      <pc:sldChg chg="del">
        <pc:chgData name="Emad Elkhashen" userId="f6773d4c-e24e-4e81-9dfb-d11fc303467b" providerId="ADAL" clId="{19A24344-C875-49C7-A220-96B9D677DDEB}" dt="2022-02-19T20:01:11.289" v="31" actId="47"/>
        <pc:sldMkLst>
          <pc:docMk/>
          <pc:sldMk cId="116337818" sldId="318"/>
        </pc:sldMkLst>
      </pc:sldChg>
      <pc:sldChg chg="del">
        <pc:chgData name="Emad Elkhashen" userId="f6773d4c-e24e-4e81-9dfb-d11fc303467b" providerId="ADAL" clId="{19A24344-C875-49C7-A220-96B9D677DDEB}" dt="2022-02-19T20:01:11.505" v="32" actId="47"/>
        <pc:sldMkLst>
          <pc:docMk/>
          <pc:sldMk cId="2325584500" sldId="319"/>
        </pc:sldMkLst>
      </pc:sldChg>
      <pc:sldChg chg="del">
        <pc:chgData name="Emad Elkhashen" userId="f6773d4c-e24e-4e81-9dfb-d11fc303467b" providerId="ADAL" clId="{19A24344-C875-49C7-A220-96B9D677DDEB}" dt="2022-02-19T20:01:11.706" v="33" actId="47"/>
        <pc:sldMkLst>
          <pc:docMk/>
          <pc:sldMk cId="1039237203" sldId="320"/>
        </pc:sldMkLst>
      </pc:sldChg>
      <pc:sldChg chg="del">
        <pc:chgData name="Emad Elkhashen" userId="f6773d4c-e24e-4e81-9dfb-d11fc303467b" providerId="ADAL" clId="{19A24344-C875-49C7-A220-96B9D677DDEB}" dt="2022-02-19T20:01:11.876" v="34" actId="47"/>
        <pc:sldMkLst>
          <pc:docMk/>
          <pc:sldMk cId="3630968324" sldId="321"/>
        </pc:sldMkLst>
      </pc:sldChg>
      <pc:sldChg chg="del">
        <pc:chgData name="Emad Elkhashen" userId="f6773d4c-e24e-4e81-9dfb-d11fc303467b" providerId="ADAL" clId="{19A24344-C875-49C7-A220-96B9D677DDEB}" dt="2022-02-19T20:01:12.079" v="35" actId="47"/>
        <pc:sldMkLst>
          <pc:docMk/>
          <pc:sldMk cId="2210088287" sldId="322"/>
        </pc:sldMkLst>
      </pc:sldChg>
      <pc:sldChg chg="del">
        <pc:chgData name="Emad Elkhashen" userId="f6773d4c-e24e-4e81-9dfb-d11fc303467b" providerId="ADAL" clId="{19A24344-C875-49C7-A220-96B9D677DDEB}" dt="2022-02-19T20:01:12.231" v="36" actId="47"/>
        <pc:sldMkLst>
          <pc:docMk/>
          <pc:sldMk cId="3775291299" sldId="323"/>
        </pc:sldMkLst>
      </pc:sldChg>
      <pc:sldChg chg="del">
        <pc:chgData name="Emad Elkhashen" userId="f6773d4c-e24e-4e81-9dfb-d11fc303467b" providerId="ADAL" clId="{19A24344-C875-49C7-A220-96B9D677DDEB}" dt="2022-02-19T20:01:12.365" v="37" actId="47"/>
        <pc:sldMkLst>
          <pc:docMk/>
          <pc:sldMk cId="11356254" sldId="324"/>
        </pc:sldMkLst>
      </pc:sldChg>
      <pc:sldChg chg="del">
        <pc:chgData name="Emad Elkhashen" userId="f6773d4c-e24e-4e81-9dfb-d11fc303467b" providerId="ADAL" clId="{19A24344-C875-49C7-A220-96B9D677DDEB}" dt="2022-02-19T20:01:12.612" v="38" actId="47"/>
        <pc:sldMkLst>
          <pc:docMk/>
          <pc:sldMk cId="3601603703" sldId="325"/>
        </pc:sldMkLst>
      </pc:sldChg>
      <pc:sldChg chg="del">
        <pc:chgData name="Emad Elkhashen" userId="f6773d4c-e24e-4e81-9dfb-d11fc303467b" providerId="ADAL" clId="{19A24344-C875-49C7-A220-96B9D677DDEB}" dt="2022-02-19T20:01:12.915" v="39" actId="47"/>
        <pc:sldMkLst>
          <pc:docMk/>
          <pc:sldMk cId="3364746653" sldId="326"/>
        </pc:sldMkLst>
      </pc:sldChg>
      <pc:sldChg chg="del">
        <pc:chgData name="Emad Elkhashen" userId="f6773d4c-e24e-4e81-9dfb-d11fc303467b" providerId="ADAL" clId="{19A24344-C875-49C7-A220-96B9D677DDEB}" dt="2022-02-19T20:01:13.151" v="40" actId="47"/>
        <pc:sldMkLst>
          <pc:docMk/>
          <pc:sldMk cId="3383996762" sldId="327"/>
        </pc:sldMkLst>
      </pc:sldChg>
      <pc:sldChg chg="del">
        <pc:chgData name="Emad Elkhashen" userId="f6773d4c-e24e-4e81-9dfb-d11fc303467b" providerId="ADAL" clId="{19A24344-C875-49C7-A220-96B9D677DDEB}" dt="2022-02-19T20:01:13.383" v="41" actId="47"/>
        <pc:sldMkLst>
          <pc:docMk/>
          <pc:sldMk cId="2321164984" sldId="328"/>
        </pc:sldMkLst>
      </pc:sldChg>
      <pc:sldChg chg="del">
        <pc:chgData name="Emad Elkhashen" userId="f6773d4c-e24e-4e81-9dfb-d11fc303467b" providerId="ADAL" clId="{19A24344-C875-49C7-A220-96B9D677DDEB}" dt="2022-02-19T20:01:13.652" v="42" actId="47"/>
        <pc:sldMkLst>
          <pc:docMk/>
          <pc:sldMk cId="1693871110" sldId="329"/>
        </pc:sldMkLst>
      </pc:sldChg>
      <pc:sldChg chg="del">
        <pc:chgData name="Emad Elkhashen" userId="f6773d4c-e24e-4e81-9dfb-d11fc303467b" providerId="ADAL" clId="{19A24344-C875-49C7-A220-96B9D677DDEB}" dt="2022-02-19T20:01:13.922" v="43" actId="47"/>
        <pc:sldMkLst>
          <pc:docMk/>
          <pc:sldMk cId="3134186942" sldId="330"/>
        </pc:sldMkLst>
      </pc:sldChg>
      <pc:sldChg chg="del">
        <pc:chgData name="Emad Elkhashen" userId="f6773d4c-e24e-4e81-9dfb-d11fc303467b" providerId="ADAL" clId="{19A24344-C875-49C7-A220-96B9D677DDEB}" dt="2022-02-19T20:01:14.655" v="44" actId="47"/>
        <pc:sldMkLst>
          <pc:docMk/>
          <pc:sldMk cId="1692085008" sldId="333"/>
        </pc:sldMkLst>
      </pc:sldChg>
    </pc:docChg>
  </pc:docChgLst>
  <pc:docChgLst>
    <pc:chgData name="Ivana Rozic" userId="3146e45c-111e-47f4-abdb-d162ebf290e2" providerId="ADAL" clId="{C04B9ACA-8920-456E-97D5-7198AC3C4A3C}"/>
    <pc:docChg chg="undo custSel addSld delSld modSld">
      <pc:chgData name="Ivana Rozic" userId="3146e45c-111e-47f4-abdb-d162ebf290e2" providerId="ADAL" clId="{C04B9ACA-8920-456E-97D5-7198AC3C4A3C}" dt="2023-02-13T21:18:34.755" v="124" actId="14100"/>
      <pc:docMkLst>
        <pc:docMk/>
      </pc:docMkLst>
      <pc:sldChg chg="modSp mod">
        <pc:chgData name="Ivana Rozic" userId="3146e45c-111e-47f4-abdb-d162ebf290e2" providerId="ADAL" clId="{C04B9ACA-8920-456E-97D5-7198AC3C4A3C}" dt="2023-02-13T10:50:22.842" v="1" actId="108"/>
        <pc:sldMkLst>
          <pc:docMk/>
          <pc:sldMk cId="3180564613" sldId="284"/>
        </pc:sldMkLst>
        <pc:spChg chg="mod">
          <ac:chgData name="Ivana Rozic" userId="3146e45c-111e-47f4-abdb-d162ebf290e2" providerId="ADAL" clId="{C04B9ACA-8920-456E-97D5-7198AC3C4A3C}" dt="2023-02-13T10:50:22.842" v="1" actId="108"/>
          <ac:spMkLst>
            <pc:docMk/>
            <pc:sldMk cId="3180564613" sldId="284"/>
            <ac:spMk id="2051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10:53:14.816" v="35" actId="113"/>
        <pc:sldMkLst>
          <pc:docMk/>
          <pc:sldMk cId="3688285654" sldId="286"/>
        </pc:sldMkLst>
        <pc:spChg chg="mod">
          <ac:chgData name="Ivana Rozic" userId="3146e45c-111e-47f4-abdb-d162ebf290e2" providerId="ADAL" clId="{C04B9ACA-8920-456E-97D5-7198AC3C4A3C}" dt="2023-02-13T10:53:14.816" v="35" actId="113"/>
          <ac:spMkLst>
            <pc:docMk/>
            <pc:sldMk cId="3688285654" sldId="286"/>
            <ac:spMk id="4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10:53:06.975" v="34" actId="14100"/>
        <pc:sldMkLst>
          <pc:docMk/>
          <pc:sldMk cId="775696686" sldId="287"/>
        </pc:sldMkLst>
        <pc:spChg chg="mod">
          <ac:chgData name="Ivana Rozic" userId="3146e45c-111e-47f4-abdb-d162ebf290e2" providerId="ADAL" clId="{C04B9ACA-8920-456E-97D5-7198AC3C4A3C}" dt="2023-02-13T10:52:29.960" v="27" actId="113"/>
          <ac:spMkLst>
            <pc:docMk/>
            <pc:sldMk cId="775696686" sldId="287"/>
            <ac:spMk id="15361" creationId="{00000000-0000-0000-0000-000000000000}"/>
          </ac:spMkLst>
        </pc:spChg>
        <pc:spChg chg="mod">
          <ac:chgData name="Ivana Rozic" userId="3146e45c-111e-47f4-abdb-d162ebf290e2" providerId="ADAL" clId="{C04B9ACA-8920-456E-97D5-7198AC3C4A3C}" dt="2023-02-13T10:53:06.975" v="34" actId="14100"/>
          <ac:spMkLst>
            <pc:docMk/>
            <pc:sldMk cId="775696686" sldId="287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21:11:44.408" v="105" actId="14100"/>
        <pc:sldMkLst>
          <pc:docMk/>
          <pc:sldMk cId="1677102566" sldId="288"/>
        </pc:sldMkLst>
        <pc:spChg chg="mod">
          <ac:chgData name="Ivana Rozic" userId="3146e45c-111e-47f4-abdb-d162ebf290e2" providerId="ADAL" clId="{C04B9ACA-8920-456E-97D5-7198AC3C4A3C}" dt="2023-02-13T10:54:29.983" v="74" actId="1076"/>
          <ac:spMkLst>
            <pc:docMk/>
            <pc:sldMk cId="1677102566" sldId="288"/>
            <ac:spMk id="16385" creationId="{00000000-0000-0000-0000-000000000000}"/>
          </ac:spMkLst>
        </pc:spChg>
        <pc:spChg chg="mod">
          <ac:chgData name="Ivana Rozic" userId="3146e45c-111e-47f4-abdb-d162ebf290e2" providerId="ADAL" clId="{C04B9ACA-8920-456E-97D5-7198AC3C4A3C}" dt="2023-02-13T21:11:44.408" v="105" actId="14100"/>
          <ac:spMkLst>
            <pc:docMk/>
            <pc:sldMk cId="1677102566" sldId="288"/>
            <ac:spMk id="16386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21:16:14.704" v="116" actId="115"/>
        <pc:sldMkLst>
          <pc:docMk/>
          <pc:sldMk cId="165981013" sldId="289"/>
        </pc:sldMkLst>
        <pc:spChg chg="mod">
          <ac:chgData name="Ivana Rozic" userId="3146e45c-111e-47f4-abdb-d162ebf290e2" providerId="ADAL" clId="{C04B9ACA-8920-456E-97D5-7198AC3C4A3C}" dt="2023-02-13T21:16:14.704" v="116" actId="115"/>
          <ac:spMkLst>
            <pc:docMk/>
            <pc:sldMk cId="165981013" sldId="289"/>
            <ac:spMk id="17410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10:58:55.161" v="77" actId="1076"/>
        <pc:sldMkLst>
          <pc:docMk/>
          <pc:sldMk cId="3114766978" sldId="291"/>
        </pc:sldMkLst>
        <pc:picChg chg="mod">
          <ac:chgData name="Ivana Rozic" userId="3146e45c-111e-47f4-abdb-d162ebf290e2" providerId="ADAL" clId="{C04B9ACA-8920-456E-97D5-7198AC3C4A3C}" dt="2023-02-13T10:58:55.161" v="77" actId="1076"/>
          <ac:picMkLst>
            <pc:docMk/>
            <pc:sldMk cId="3114766978" sldId="291"/>
            <ac:picMk id="2050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21:17:16.782" v="120" actId="14100"/>
        <pc:sldMkLst>
          <pc:docMk/>
          <pc:sldMk cId="225687789" sldId="292"/>
        </pc:sldMkLst>
        <pc:picChg chg="mod">
          <ac:chgData name="Ivana Rozic" userId="3146e45c-111e-47f4-abdb-d162ebf290e2" providerId="ADAL" clId="{C04B9ACA-8920-456E-97D5-7198AC3C4A3C}" dt="2023-02-13T21:17:16.782" v="120" actId="14100"/>
          <ac:picMkLst>
            <pc:docMk/>
            <pc:sldMk cId="225687789" sldId="292"/>
            <ac:picMk id="3074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21:17:26.220" v="121" actId="14100"/>
        <pc:sldMkLst>
          <pc:docMk/>
          <pc:sldMk cId="2514425318" sldId="293"/>
        </pc:sldMkLst>
        <pc:spChg chg="mod">
          <ac:chgData name="Ivana Rozic" userId="3146e45c-111e-47f4-abdb-d162ebf290e2" providerId="ADAL" clId="{C04B9ACA-8920-456E-97D5-7198AC3C4A3C}" dt="2023-02-13T10:59:31.851" v="81" actId="1076"/>
          <ac:spMkLst>
            <pc:docMk/>
            <pc:sldMk cId="2514425318" sldId="293"/>
            <ac:spMk id="21506" creationId="{00000000-0000-0000-0000-000000000000}"/>
          </ac:spMkLst>
        </pc:spChg>
        <pc:picChg chg="mod">
          <ac:chgData name="Ivana Rozic" userId="3146e45c-111e-47f4-abdb-d162ebf290e2" providerId="ADAL" clId="{C04B9ACA-8920-456E-97D5-7198AC3C4A3C}" dt="2023-02-13T21:17:26.220" v="121" actId="14100"/>
          <ac:picMkLst>
            <pc:docMk/>
            <pc:sldMk cId="2514425318" sldId="293"/>
            <ac:picMk id="4098" creationId="{00000000-0000-0000-0000-000000000000}"/>
          </ac:picMkLst>
        </pc:picChg>
      </pc:sldChg>
      <pc:sldChg chg="mod modShow">
        <pc:chgData name="Ivana Rozic" userId="3146e45c-111e-47f4-abdb-d162ebf290e2" providerId="ADAL" clId="{C04B9ACA-8920-456E-97D5-7198AC3C4A3C}" dt="2023-02-13T21:18:19.030" v="122" actId="729"/>
        <pc:sldMkLst>
          <pc:docMk/>
          <pc:sldMk cId="41228556" sldId="294"/>
        </pc:sldMkLst>
      </pc:sldChg>
      <pc:sldChg chg="modSp mod">
        <pc:chgData name="Ivana Rozic" userId="3146e45c-111e-47f4-abdb-d162ebf290e2" providerId="ADAL" clId="{C04B9ACA-8920-456E-97D5-7198AC3C4A3C}" dt="2023-02-13T21:18:34.755" v="124" actId="14100"/>
        <pc:sldMkLst>
          <pc:docMk/>
          <pc:sldMk cId="2780884601" sldId="296"/>
        </pc:sldMkLst>
        <pc:picChg chg="mod">
          <ac:chgData name="Ivana Rozic" userId="3146e45c-111e-47f4-abdb-d162ebf290e2" providerId="ADAL" clId="{C04B9ACA-8920-456E-97D5-7198AC3C4A3C}" dt="2023-02-13T21:18:34.755" v="124" actId="14100"/>
          <ac:picMkLst>
            <pc:docMk/>
            <pc:sldMk cId="2780884601" sldId="296"/>
            <ac:picMk id="7170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1:00:22.094" v="92" actId="1076"/>
        <pc:sldMkLst>
          <pc:docMk/>
          <pc:sldMk cId="4669936" sldId="303"/>
        </pc:sldMkLst>
        <pc:picChg chg="mod">
          <ac:chgData name="Ivana Rozic" userId="3146e45c-111e-47f4-abdb-d162ebf290e2" providerId="ADAL" clId="{C04B9ACA-8920-456E-97D5-7198AC3C4A3C}" dt="2023-02-13T11:00:22.094" v="92" actId="1076"/>
          <ac:picMkLst>
            <pc:docMk/>
            <pc:sldMk cId="4669936" sldId="303"/>
            <ac:picMk id="6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1:00:38.381" v="94" actId="1076"/>
        <pc:sldMkLst>
          <pc:docMk/>
          <pc:sldMk cId="1597392473" sldId="304"/>
        </pc:sldMkLst>
        <pc:picChg chg="mod">
          <ac:chgData name="Ivana Rozic" userId="3146e45c-111e-47f4-abdb-d162ebf290e2" providerId="ADAL" clId="{C04B9ACA-8920-456E-97D5-7198AC3C4A3C}" dt="2023-02-13T11:00:38.381" v="94" actId="1076"/>
          <ac:picMkLst>
            <pc:docMk/>
            <pc:sldMk cId="1597392473" sldId="304"/>
            <ac:picMk id="6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1:01:05.168" v="102" actId="14100"/>
        <pc:sldMkLst>
          <pc:docMk/>
          <pc:sldMk cId="3555785040" sldId="305"/>
        </pc:sldMkLst>
        <pc:spChg chg="mod">
          <ac:chgData name="Ivana Rozic" userId="3146e45c-111e-47f4-abdb-d162ebf290e2" providerId="ADAL" clId="{C04B9ACA-8920-456E-97D5-7198AC3C4A3C}" dt="2023-02-13T11:00:51.624" v="98" actId="404"/>
          <ac:spMkLst>
            <pc:docMk/>
            <pc:sldMk cId="3555785040" sldId="305"/>
            <ac:spMk id="33793" creationId="{00000000-0000-0000-0000-000000000000}"/>
          </ac:spMkLst>
        </pc:spChg>
        <pc:picChg chg="mod">
          <ac:chgData name="Ivana Rozic" userId="3146e45c-111e-47f4-abdb-d162ebf290e2" providerId="ADAL" clId="{C04B9ACA-8920-456E-97D5-7198AC3C4A3C}" dt="2023-02-13T11:01:05.168" v="102" actId="14100"/>
          <ac:picMkLst>
            <pc:docMk/>
            <pc:sldMk cId="3555785040" sldId="305"/>
            <ac:picMk id="1026" creationId="{00000000-0000-0000-0000-000000000000}"/>
          </ac:picMkLst>
        </pc:picChg>
        <pc:picChg chg="mod">
          <ac:chgData name="Ivana Rozic" userId="3146e45c-111e-47f4-abdb-d162ebf290e2" providerId="ADAL" clId="{C04B9ACA-8920-456E-97D5-7198AC3C4A3C}" dt="2023-02-13T11:01:04.988" v="101" actId="14100"/>
          <ac:picMkLst>
            <pc:docMk/>
            <pc:sldMk cId="3555785040" sldId="305"/>
            <ac:picMk id="1027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0:58:24.903" v="76" actId="11"/>
        <pc:sldMkLst>
          <pc:docMk/>
          <pc:sldMk cId="4055401909" sldId="335"/>
        </pc:sldMkLst>
        <pc:spChg chg="mod">
          <ac:chgData name="Ivana Rozic" userId="3146e45c-111e-47f4-abdb-d162ebf290e2" providerId="ADAL" clId="{C04B9ACA-8920-456E-97D5-7198AC3C4A3C}" dt="2023-02-13T10:58:24.903" v="76" actId="11"/>
          <ac:spMkLst>
            <pc:docMk/>
            <pc:sldMk cId="4055401909" sldId="335"/>
            <ac:spMk id="15362" creationId="{00000000-0000-0000-0000-000000000000}"/>
          </ac:spMkLst>
        </pc:spChg>
      </pc:sldChg>
      <pc:sldChg chg="modSp add del mod">
        <pc:chgData name="Ivana Rozic" userId="3146e45c-111e-47f4-abdb-d162ebf290e2" providerId="ADAL" clId="{C04B9ACA-8920-456E-97D5-7198AC3C4A3C}" dt="2023-02-13T10:51:19.214" v="13" actId="47"/>
        <pc:sldMkLst>
          <pc:docMk/>
          <pc:sldMk cId="3681464397" sldId="338"/>
        </pc:sldMkLst>
        <pc:spChg chg="mod">
          <ac:chgData name="Ivana Rozic" userId="3146e45c-111e-47f4-abdb-d162ebf290e2" providerId="ADAL" clId="{C04B9ACA-8920-456E-97D5-7198AC3C4A3C}" dt="2023-02-13T10:51:08.312" v="12" actId="1076"/>
          <ac:spMkLst>
            <pc:docMk/>
            <pc:sldMk cId="3681464397" sldId="338"/>
            <ac:spMk id="2" creationId="{3A5521FE-B377-A2AC-430A-4B0D8CC79EDE}"/>
          </ac:spMkLst>
        </pc:spChg>
        <pc:spChg chg="mod">
          <ac:chgData name="Ivana Rozic" userId="3146e45c-111e-47f4-abdb-d162ebf290e2" providerId="ADAL" clId="{C04B9ACA-8920-456E-97D5-7198AC3C4A3C}" dt="2023-02-13T10:50:48.139" v="8" actId="20577"/>
          <ac:spMkLst>
            <pc:docMk/>
            <pc:sldMk cId="3681464397" sldId="338"/>
            <ac:spMk id="2051" creationId="{00000000-0000-0000-0000-000000000000}"/>
          </ac:spMkLst>
        </pc:spChg>
      </pc:sldChg>
    </pc:docChg>
  </pc:docChgLst>
  <pc:docChgLst>
    <pc:chgData name="Ivana Rozic" userId="3146e45c-111e-47f4-abdb-d162ebf290e2" providerId="ADAL" clId="{F68CCBA5-7FF5-4236-8954-6075D7CC40C9}"/>
    <pc:docChg chg="undo custSel modSld">
      <pc:chgData name="Ivana Rozic" userId="3146e45c-111e-47f4-abdb-d162ebf290e2" providerId="ADAL" clId="{F68CCBA5-7FF5-4236-8954-6075D7CC40C9}" dt="2023-06-18T11:15:02.585" v="65" actId="948"/>
      <pc:docMkLst>
        <pc:docMk/>
      </pc:docMkLst>
      <pc:sldChg chg="modSp mod">
        <pc:chgData name="Ivana Rozic" userId="3146e45c-111e-47f4-abdb-d162ebf290e2" providerId="ADAL" clId="{F68CCBA5-7FF5-4236-8954-6075D7CC40C9}" dt="2023-06-18T11:15:02.585" v="65" actId="948"/>
        <pc:sldMkLst>
          <pc:docMk/>
          <pc:sldMk cId="775696686" sldId="287"/>
        </pc:sldMkLst>
        <pc:spChg chg="mod">
          <ac:chgData name="Ivana Rozic" userId="3146e45c-111e-47f4-abdb-d162ebf290e2" providerId="ADAL" clId="{F68CCBA5-7FF5-4236-8954-6075D7CC40C9}" dt="2023-06-18T11:15:02.585" v="65" actId="948"/>
          <ac:spMkLst>
            <pc:docMk/>
            <pc:sldMk cId="775696686" sldId="287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2:46.171" v="23" actId="948"/>
        <pc:sldMkLst>
          <pc:docMk/>
          <pc:sldMk cId="1677102566" sldId="288"/>
        </pc:sldMkLst>
        <pc:spChg chg="mod">
          <ac:chgData name="Ivana Rozic" userId="3146e45c-111e-47f4-abdb-d162ebf290e2" providerId="ADAL" clId="{F68CCBA5-7FF5-4236-8954-6075D7CC40C9}" dt="2023-06-18T10:42:46.171" v="23" actId="948"/>
          <ac:spMkLst>
            <pc:docMk/>
            <pc:sldMk cId="1677102566" sldId="288"/>
            <ac:spMk id="16386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3:30.389" v="30" actId="113"/>
        <pc:sldMkLst>
          <pc:docMk/>
          <pc:sldMk cId="165981013" sldId="289"/>
        </pc:sldMkLst>
        <pc:spChg chg="mod">
          <ac:chgData name="Ivana Rozic" userId="3146e45c-111e-47f4-abdb-d162ebf290e2" providerId="ADAL" clId="{F68CCBA5-7FF5-4236-8954-6075D7CC40C9}" dt="2023-06-18T10:43:20.708" v="26"/>
          <ac:spMkLst>
            <pc:docMk/>
            <pc:sldMk cId="165981013" sldId="289"/>
            <ac:spMk id="17409" creationId="{00000000-0000-0000-0000-000000000000}"/>
          </ac:spMkLst>
        </pc:spChg>
        <pc:spChg chg="mod">
          <ac:chgData name="Ivana Rozic" userId="3146e45c-111e-47f4-abdb-d162ebf290e2" providerId="ADAL" clId="{F68CCBA5-7FF5-4236-8954-6075D7CC40C9}" dt="2023-06-18T10:43:30.389" v="30" actId="113"/>
          <ac:spMkLst>
            <pc:docMk/>
            <pc:sldMk cId="165981013" sldId="289"/>
            <ac:spMk id="17410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3:48.226" v="35" actId="113"/>
        <pc:sldMkLst>
          <pc:docMk/>
          <pc:sldMk cId="812869276" sldId="290"/>
        </pc:sldMkLst>
        <pc:spChg chg="mod">
          <ac:chgData name="Ivana Rozic" userId="3146e45c-111e-47f4-abdb-d162ebf290e2" providerId="ADAL" clId="{F68CCBA5-7FF5-4236-8954-6075D7CC40C9}" dt="2023-06-18T10:43:48.226" v="35" actId="113"/>
          <ac:spMkLst>
            <pc:docMk/>
            <pc:sldMk cId="812869276" sldId="290"/>
            <ac:spMk id="1843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28.242" v="40" actId="113"/>
        <pc:sldMkLst>
          <pc:docMk/>
          <pc:sldMk cId="3114766978" sldId="291"/>
        </pc:sldMkLst>
        <pc:spChg chg="mod">
          <ac:chgData name="Ivana Rozic" userId="3146e45c-111e-47f4-abdb-d162ebf290e2" providerId="ADAL" clId="{F68CCBA5-7FF5-4236-8954-6075D7CC40C9}" dt="2023-06-18T10:44:28.242" v="40" actId="113"/>
          <ac:spMkLst>
            <pc:docMk/>
            <pc:sldMk cId="3114766978" sldId="291"/>
            <ac:spMk id="2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41.183" v="41" actId="113"/>
        <pc:sldMkLst>
          <pc:docMk/>
          <pc:sldMk cId="2514425318" sldId="293"/>
        </pc:sldMkLst>
        <pc:spChg chg="mod">
          <ac:chgData name="Ivana Rozic" userId="3146e45c-111e-47f4-abdb-d162ebf290e2" providerId="ADAL" clId="{F68CCBA5-7FF5-4236-8954-6075D7CC40C9}" dt="2023-06-18T10:44:41.183" v="41" actId="113"/>
          <ac:spMkLst>
            <pc:docMk/>
            <pc:sldMk cId="2514425318" sldId="293"/>
            <ac:spMk id="2150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03.617" v="45" actId="255"/>
        <pc:sldMkLst>
          <pc:docMk/>
          <pc:sldMk cId="1622460634" sldId="295"/>
        </pc:sldMkLst>
        <pc:spChg chg="mod">
          <ac:chgData name="Ivana Rozic" userId="3146e45c-111e-47f4-abdb-d162ebf290e2" providerId="ADAL" clId="{F68CCBA5-7FF5-4236-8954-6075D7CC40C9}" dt="2023-06-18T10:45:03.617" v="45" actId="255"/>
          <ac:spMkLst>
            <pc:docMk/>
            <pc:sldMk cId="1622460634" sldId="295"/>
            <ac:spMk id="2355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50.221" v="43" actId="113"/>
        <pc:sldMkLst>
          <pc:docMk/>
          <pc:sldMk cId="2780884601" sldId="296"/>
        </pc:sldMkLst>
        <pc:spChg chg="mod">
          <ac:chgData name="Ivana Rozic" userId="3146e45c-111e-47f4-abdb-d162ebf290e2" providerId="ADAL" clId="{F68CCBA5-7FF5-4236-8954-6075D7CC40C9}" dt="2023-06-18T10:44:50.221" v="43" actId="113"/>
          <ac:spMkLst>
            <pc:docMk/>
            <pc:sldMk cId="2780884601" sldId="296"/>
            <ac:spMk id="24577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09.865" v="46" actId="113"/>
        <pc:sldMkLst>
          <pc:docMk/>
          <pc:sldMk cId="1954807042" sldId="297"/>
        </pc:sldMkLst>
        <pc:spChg chg="mod">
          <ac:chgData name="Ivana Rozic" userId="3146e45c-111e-47f4-abdb-d162ebf290e2" providerId="ADAL" clId="{F68CCBA5-7FF5-4236-8954-6075D7CC40C9}" dt="2023-06-18T10:45:09.865" v="46" actId="113"/>
          <ac:spMkLst>
            <pc:docMk/>
            <pc:sldMk cId="1954807042" sldId="297"/>
            <ac:spMk id="25601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16.314" v="47" actId="113"/>
        <pc:sldMkLst>
          <pc:docMk/>
          <pc:sldMk cId="554221387" sldId="298"/>
        </pc:sldMkLst>
        <pc:spChg chg="mod">
          <ac:chgData name="Ivana Rozic" userId="3146e45c-111e-47f4-abdb-d162ebf290e2" providerId="ADAL" clId="{F68CCBA5-7FF5-4236-8954-6075D7CC40C9}" dt="2023-06-18T10:45:16.314" v="47" actId="113"/>
          <ac:spMkLst>
            <pc:docMk/>
            <pc:sldMk cId="554221387" sldId="298"/>
            <ac:spMk id="2662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19.006" v="48" actId="113"/>
        <pc:sldMkLst>
          <pc:docMk/>
          <pc:sldMk cId="182040991" sldId="299"/>
        </pc:sldMkLst>
        <pc:spChg chg="mod">
          <ac:chgData name="Ivana Rozic" userId="3146e45c-111e-47f4-abdb-d162ebf290e2" providerId="ADAL" clId="{F68CCBA5-7FF5-4236-8954-6075D7CC40C9}" dt="2023-06-18T10:45:19.006" v="48" actId="113"/>
          <ac:spMkLst>
            <pc:docMk/>
            <pc:sldMk cId="182040991" sldId="299"/>
            <ac:spMk id="27649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23.145" v="49" actId="113"/>
        <pc:sldMkLst>
          <pc:docMk/>
          <pc:sldMk cId="2382613469" sldId="300"/>
        </pc:sldMkLst>
        <pc:spChg chg="mod">
          <ac:chgData name="Ivana Rozic" userId="3146e45c-111e-47f4-abdb-d162ebf290e2" providerId="ADAL" clId="{F68CCBA5-7FF5-4236-8954-6075D7CC40C9}" dt="2023-06-18T10:45:23.145" v="49" actId="113"/>
          <ac:spMkLst>
            <pc:docMk/>
            <pc:sldMk cId="2382613469" sldId="300"/>
            <ac:spMk id="2867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30.773" v="51" actId="14100"/>
        <pc:sldMkLst>
          <pc:docMk/>
          <pc:sldMk cId="3769727351" sldId="301"/>
        </pc:sldMkLst>
        <pc:spChg chg="mod">
          <ac:chgData name="Ivana Rozic" userId="3146e45c-111e-47f4-abdb-d162ebf290e2" providerId="ADAL" clId="{F68CCBA5-7FF5-4236-8954-6075D7CC40C9}" dt="2023-06-18T10:45:26.078" v="50" actId="113"/>
          <ac:spMkLst>
            <pc:docMk/>
            <pc:sldMk cId="3769727351" sldId="301"/>
            <ac:spMk id="29697" creationId="{00000000-0000-0000-0000-000000000000}"/>
          </ac:spMkLst>
        </pc:spChg>
        <pc:picChg chg="mod">
          <ac:chgData name="Ivana Rozic" userId="3146e45c-111e-47f4-abdb-d162ebf290e2" providerId="ADAL" clId="{F68CCBA5-7FF5-4236-8954-6075D7CC40C9}" dt="2023-06-18T10:45:30.773" v="51" actId="14100"/>
          <ac:picMkLst>
            <pc:docMk/>
            <pc:sldMk cId="3769727351" sldId="301"/>
            <ac:picMk id="3076" creationId="{00000000-0000-0000-0000-000000000000}"/>
          </ac:picMkLst>
        </pc:picChg>
      </pc:sldChg>
      <pc:sldChg chg="modSp mod">
        <pc:chgData name="Ivana Rozic" userId="3146e45c-111e-47f4-abdb-d162ebf290e2" providerId="ADAL" clId="{F68CCBA5-7FF5-4236-8954-6075D7CC40C9}" dt="2023-06-18T10:45:36.946" v="52" actId="113"/>
        <pc:sldMkLst>
          <pc:docMk/>
          <pc:sldMk cId="3542230022" sldId="302"/>
        </pc:sldMkLst>
        <pc:spChg chg="mod">
          <ac:chgData name="Ivana Rozic" userId="3146e45c-111e-47f4-abdb-d162ebf290e2" providerId="ADAL" clId="{F68CCBA5-7FF5-4236-8954-6075D7CC40C9}" dt="2023-06-18T10:45:36.946" v="52" actId="113"/>
          <ac:spMkLst>
            <pc:docMk/>
            <pc:sldMk cId="3542230022" sldId="302"/>
            <ac:spMk id="30721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57.404" v="59" actId="113"/>
        <pc:sldMkLst>
          <pc:docMk/>
          <pc:sldMk cId="4669936" sldId="303"/>
        </pc:sldMkLst>
        <pc:spChg chg="mod">
          <ac:chgData name="Ivana Rozic" userId="3146e45c-111e-47f4-abdb-d162ebf290e2" providerId="ADAL" clId="{F68CCBA5-7FF5-4236-8954-6075D7CC40C9}" dt="2023-06-18T10:45:57.404" v="59" actId="113"/>
          <ac:spMkLst>
            <pc:docMk/>
            <pc:sldMk cId="4669936" sldId="303"/>
            <ac:spMk id="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6:14.496" v="60" actId="113"/>
        <pc:sldMkLst>
          <pc:docMk/>
          <pc:sldMk cId="1597392473" sldId="304"/>
        </pc:sldMkLst>
        <pc:spChg chg="mod">
          <ac:chgData name="Ivana Rozic" userId="3146e45c-111e-47f4-abdb-d162ebf290e2" providerId="ADAL" clId="{F68CCBA5-7FF5-4236-8954-6075D7CC40C9}" dt="2023-06-18T10:46:14.496" v="60" actId="113"/>
          <ac:spMkLst>
            <pc:docMk/>
            <pc:sldMk cId="1597392473" sldId="304"/>
            <ac:spMk id="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6:38.472" v="62" actId="403"/>
        <pc:sldMkLst>
          <pc:docMk/>
          <pc:sldMk cId="3555785040" sldId="305"/>
        </pc:sldMkLst>
        <pc:spChg chg="mod">
          <ac:chgData name="Ivana Rozic" userId="3146e45c-111e-47f4-abdb-d162ebf290e2" providerId="ADAL" clId="{F68CCBA5-7FF5-4236-8954-6075D7CC40C9}" dt="2023-06-18T10:46:38.472" v="62" actId="403"/>
          <ac:spMkLst>
            <pc:docMk/>
            <pc:sldMk cId="3555785040" sldId="305"/>
            <ac:spMk id="3379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1:05.333" v="7" actId="113"/>
        <pc:sldMkLst>
          <pc:docMk/>
          <pc:sldMk cId="4055401909" sldId="335"/>
        </pc:sldMkLst>
        <pc:spChg chg="mod">
          <ac:chgData name="Ivana Rozic" userId="3146e45c-111e-47f4-abdb-d162ebf290e2" providerId="ADAL" clId="{F68CCBA5-7FF5-4236-8954-6075D7CC40C9}" dt="2023-06-18T10:40:46.616" v="1" actId="108"/>
          <ac:spMkLst>
            <pc:docMk/>
            <pc:sldMk cId="4055401909" sldId="335"/>
            <ac:spMk id="15361" creationId="{00000000-0000-0000-0000-000000000000}"/>
          </ac:spMkLst>
        </pc:spChg>
        <pc:spChg chg="mod">
          <ac:chgData name="Ivana Rozic" userId="3146e45c-111e-47f4-abdb-d162ebf290e2" providerId="ADAL" clId="{F68CCBA5-7FF5-4236-8954-6075D7CC40C9}" dt="2023-06-18T10:41:05.333" v="7" actId="113"/>
          <ac:spMkLst>
            <pc:docMk/>
            <pc:sldMk cId="4055401909" sldId="335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00.932" v="37"/>
        <pc:sldMkLst>
          <pc:docMk/>
          <pc:sldMk cId="4133753181" sldId="337"/>
        </pc:sldMkLst>
        <pc:spChg chg="mod">
          <ac:chgData name="Ivana Rozic" userId="3146e45c-111e-47f4-abdb-d162ebf290e2" providerId="ADAL" clId="{F68CCBA5-7FF5-4236-8954-6075D7CC40C9}" dt="2023-06-18T10:44:00.932" v="37"/>
          <ac:spMkLst>
            <pc:docMk/>
            <pc:sldMk cId="4133753181" sldId="337"/>
            <ac:spMk id="24577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10.487" v="39" actId="113"/>
        <pc:sldMkLst>
          <pc:docMk/>
          <pc:sldMk cId="905547919" sldId="339"/>
        </pc:sldMkLst>
        <pc:spChg chg="mod">
          <ac:chgData name="Ivana Rozic" userId="3146e45c-111e-47f4-abdb-d162ebf290e2" providerId="ADAL" clId="{F68CCBA5-7FF5-4236-8954-6075D7CC40C9}" dt="2023-06-18T10:44:10.487" v="39" actId="113"/>
          <ac:spMkLst>
            <pc:docMk/>
            <pc:sldMk cId="905547919" sldId="339"/>
            <ac:spMk id="24577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0:38.911" v="0" actId="108"/>
        <pc:sldMkLst>
          <pc:docMk/>
          <pc:sldMk cId="1773375974" sldId="340"/>
        </pc:sldMkLst>
        <pc:spChg chg="mod">
          <ac:chgData name="Ivana Rozic" userId="3146e45c-111e-47f4-abdb-d162ebf290e2" providerId="ADAL" clId="{F68CCBA5-7FF5-4236-8954-6075D7CC40C9}" dt="2023-06-18T10:40:38.911" v="0" actId="108"/>
          <ac:spMkLst>
            <pc:docMk/>
            <pc:sldMk cId="1773375974" sldId="340"/>
            <ac:spMk id="1536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D80309-E61B-4D3F-81F0-5CA1624D363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24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3405" y="1196752"/>
            <a:ext cx="7937189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2 Session </a:t>
            </a: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599" y="4437112"/>
            <a:ext cx="6400800" cy="1100953"/>
          </a:xfrm>
        </p:spPr>
        <p:txBody>
          <a:bodyPr/>
          <a:lstStyle/>
          <a:p>
            <a:r>
              <a:rPr lang="en-GB" sz="2400" cap="none" dirty="0">
                <a:solidFill>
                  <a:schemeClr val="accent2"/>
                </a:solidFill>
                <a:ea typeface="ＭＳ Ｐゴシック" charset="0"/>
              </a:rPr>
              <a:t>  </a:t>
            </a:r>
            <a:r>
              <a:rPr lang="en-GB" sz="3200" b="1" dirty="0">
                <a:solidFill>
                  <a:schemeClr val="accent2"/>
                </a:solidFill>
                <a:ea typeface="ＭＳ Ｐゴシック" charset="0"/>
              </a:rPr>
              <a:t>Double entry bookkeeping and trial balance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altLang="en-US" b="1" dirty="0"/>
              <a:t>Financial Accounting Process</a:t>
            </a:r>
            <a:endParaRPr lang="en-US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32FC732-51F2-E843-F4CE-DE01432656F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907704" y="1412776"/>
            <a:ext cx="5583907" cy="4153376"/>
          </a:xfrm>
        </p:spPr>
      </p:pic>
    </p:spTree>
    <p:extLst>
      <p:ext uri="{BB962C8B-B14F-4D97-AF65-F5344CB8AC3E}">
        <p14:creationId xmlns:p14="http://schemas.microsoft.com/office/powerpoint/2010/main" val="1773375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b="1" dirty="0"/>
              <a:t>Lecture structure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683568" y="1484784"/>
            <a:ext cx="8123768" cy="3744416"/>
          </a:xfrm>
        </p:spPr>
        <p:txBody>
          <a:bodyPr anchor="ctr"/>
          <a:lstStyle/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The double entry system </a:t>
            </a:r>
            <a:r>
              <a:rPr lang="en-GB" dirty="0"/>
              <a:t>for assets, liabilities and capital</a:t>
            </a:r>
          </a:p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Balancing-off accounts</a:t>
            </a:r>
          </a:p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The trial balance</a:t>
            </a:r>
          </a:p>
        </p:txBody>
      </p:sp>
    </p:spTree>
    <p:extLst>
      <p:ext uri="{BB962C8B-B14F-4D97-AF65-F5344CB8AC3E}">
        <p14:creationId xmlns:p14="http://schemas.microsoft.com/office/powerpoint/2010/main" val="4055401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 idx="4294967295"/>
          </p:nvPr>
        </p:nvSpPr>
        <p:spPr>
          <a:xfrm>
            <a:off x="611560" y="1844824"/>
            <a:ext cx="7772400" cy="2123658"/>
          </a:xfrm>
        </p:spPr>
        <p:txBody>
          <a:bodyPr anchorCtr="0">
            <a:spAutoFit/>
          </a:bodyPr>
          <a:lstStyle/>
          <a:p>
            <a:r>
              <a:rPr lang="en-GB" b="1" dirty="0"/>
              <a:t>1. The double entry system for assets, liabilities and capital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88285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486206" y="0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0" y="1196752"/>
            <a:ext cx="9043159" cy="4809455"/>
          </a:xfrm>
        </p:spPr>
        <p:txBody>
          <a:bodyPr/>
          <a:lstStyle/>
          <a:p>
            <a:pPr>
              <a:spcBef>
                <a:spcPts val="1200"/>
              </a:spcBef>
              <a:buFont typeface="Wingdings" pitchFamily="2" charset="2"/>
              <a:buNone/>
            </a:pPr>
            <a:r>
              <a:rPr lang="en-GB" dirty="0"/>
              <a:t>By the end of this lecture, you should be able to:</a:t>
            </a:r>
          </a:p>
          <a:p>
            <a:pPr lvl="1">
              <a:spcBef>
                <a:spcPts val="18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what is meant by ‘</a:t>
            </a:r>
            <a:r>
              <a:rPr lang="en-GB" sz="3200" b="1" dirty="0"/>
              <a:t>double entry</a:t>
            </a:r>
            <a:r>
              <a:rPr lang="en-GB" sz="3200" dirty="0"/>
              <a:t>’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how the double entry system follows the rules of the accounting equation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why each transaction is recorded into individual accounts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Describe the layout of a ‘T-account’</a:t>
            </a:r>
          </a:p>
        </p:txBody>
      </p:sp>
    </p:spTree>
    <p:extLst>
      <p:ext uri="{BB962C8B-B14F-4D97-AF65-F5344CB8AC3E}">
        <p14:creationId xmlns:p14="http://schemas.microsoft.com/office/powerpoint/2010/main" val="775696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 idx="4294967295"/>
          </p:nvPr>
        </p:nvSpPr>
        <p:spPr>
          <a:xfrm>
            <a:off x="583468" y="116632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 </a:t>
            </a:r>
            <a:r>
              <a:rPr lang="en-GB" sz="1400" b="1" dirty="0"/>
              <a:t>(Continued)</a:t>
            </a:r>
            <a:endParaRPr lang="en-US" b="1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53752" y="1124744"/>
            <a:ext cx="9036496" cy="4176463"/>
          </a:xfrm>
        </p:spPr>
        <p:txBody>
          <a:bodyPr/>
          <a:lstStyle/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what is meant by the </a:t>
            </a:r>
            <a:r>
              <a:rPr lang="en-GB" sz="3200" b="1" dirty="0"/>
              <a:t>terms</a:t>
            </a:r>
            <a:r>
              <a:rPr lang="en-GB" sz="3200" dirty="0"/>
              <a:t> </a:t>
            </a:r>
            <a:r>
              <a:rPr lang="en-GB" sz="3200" b="1" dirty="0"/>
              <a:t>debit</a:t>
            </a:r>
            <a:r>
              <a:rPr lang="en-GB" sz="3200" dirty="0"/>
              <a:t> and </a:t>
            </a:r>
            <a:r>
              <a:rPr lang="en-GB" sz="3200" b="1" dirty="0"/>
              <a:t>credit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the phrase ‘</a:t>
            </a:r>
            <a:r>
              <a:rPr lang="en-GB" sz="3200" b="1" dirty="0"/>
              <a:t>debit the receiver and credit the giver</a:t>
            </a:r>
            <a:r>
              <a:rPr lang="en-GB" sz="3200" dirty="0"/>
              <a:t>’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Prepare a table showing how to record increases and decreases of assets, liabilities and capital in the accounts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Enter a series of transactions into</a:t>
            </a:r>
            <a:r>
              <a:rPr lang="hr-HR" sz="3200" dirty="0"/>
              <a:t> </a:t>
            </a:r>
            <a:r>
              <a:rPr lang="en-GB" sz="3200" dirty="0"/>
              <a:t>T-accounts</a:t>
            </a:r>
          </a:p>
        </p:txBody>
      </p:sp>
    </p:spTree>
    <p:extLst>
      <p:ext uri="{BB962C8B-B14F-4D97-AF65-F5344CB8AC3E}">
        <p14:creationId xmlns:p14="http://schemas.microsoft.com/office/powerpoint/2010/main" val="1677102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/>
              <a:t> THE DOUBLE ENTRY SYSTEM</a:t>
            </a:r>
            <a:endParaRPr lang="en-US" b="1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4294967295"/>
          </p:nvPr>
        </p:nvSpPr>
        <p:spPr>
          <a:xfrm>
            <a:off x="443552" y="1409129"/>
            <a:ext cx="8376598" cy="358425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Every </a:t>
            </a:r>
            <a:r>
              <a:rPr lang="en-GB" b="1" dirty="0"/>
              <a:t>transaction affects two items.</a:t>
            </a:r>
          </a:p>
          <a:p>
            <a:pPr>
              <a:lnSpc>
                <a:spcPct val="150000"/>
              </a:lnSpc>
            </a:pPr>
            <a:r>
              <a:rPr lang="en-GB" dirty="0"/>
              <a:t>These effects need to be shown in the accounting books.</a:t>
            </a:r>
          </a:p>
          <a:p>
            <a:pPr>
              <a:lnSpc>
                <a:spcPct val="150000"/>
              </a:lnSpc>
            </a:pPr>
            <a:r>
              <a:rPr lang="en-GB" dirty="0"/>
              <a:t>This is </a:t>
            </a:r>
            <a:r>
              <a:rPr lang="en-GB" b="1" dirty="0"/>
              <a:t>double entry bookkeeping.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5981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b="1" dirty="0"/>
              <a:t>A DOUBLE ENTRY ACCOUNT</a:t>
            </a:r>
            <a:endParaRPr lang="en-US" b="1" dirty="0"/>
          </a:p>
        </p:txBody>
      </p:sp>
      <p:pic>
        <p:nvPicPr>
          <p:cNvPr id="1026" name="Picture 2" descr="Y:\Graphics\Powerpoint\PE_UK\PE312-WOOD_12e\Final files\GIF\ch02\page22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23849" y="2549516"/>
            <a:ext cx="8496302" cy="1758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12869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457200" y="265114"/>
            <a:ext cx="8229600" cy="1139825"/>
          </a:xfrm>
        </p:spPr>
        <p:txBody>
          <a:bodyPr anchorCtr="0"/>
          <a:lstStyle/>
          <a:p>
            <a:r>
              <a:rPr lang="en-GB" b="1" dirty="0"/>
              <a:t>THE ACCOUNTING EQUATION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53751" y="4337837"/>
            <a:ext cx="9036496" cy="1261092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800" dirty="0"/>
              <a:t>But if someone else has provided some of the assets?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7D5DAF72-57B5-81A8-D52D-94D72227A2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190624"/>
              </p:ext>
            </p:extLst>
          </p:nvPr>
        </p:nvGraphicFramePr>
        <p:xfrm>
          <a:off x="539806" y="1628800"/>
          <a:ext cx="8064387" cy="24754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88129">
                  <a:extLst>
                    <a:ext uri="{9D8B030D-6E8A-4147-A177-3AD203B41FA5}">
                      <a16:colId xmlns:a16="http://schemas.microsoft.com/office/drawing/2014/main" val="1802399339"/>
                    </a:ext>
                  </a:extLst>
                </a:gridCol>
                <a:gridCol w="2688129">
                  <a:extLst>
                    <a:ext uri="{9D8B030D-6E8A-4147-A177-3AD203B41FA5}">
                      <a16:colId xmlns:a16="http://schemas.microsoft.com/office/drawing/2014/main" val="1923126184"/>
                    </a:ext>
                  </a:extLst>
                </a:gridCol>
                <a:gridCol w="2688129">
                  <a:extLst>
                    <a:ext uri="{9D8B030D-6E8A-4147-A177-3AD203B41FA5}">
                      <a16:colId xmlns:a16="http://schemas.microsoft.com/office/drawing/2014/main" val="1156454150"/>
                    </a:ext>
                  </a:extLst>
                </a:gridCol>
              </a:tblGrid>
              <a:tr h="1098164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>
                          <a:solidFill>
                            <a:srgbClr val="00B050"/>
                          </a:solidFill>
                        </a:rPr>
                        <a:t>Resources supplied by the owner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>
                          <a:solidFill>
                            <a:srgbClr val="00B0F0"/>
                          </a:solidFill>
                        </a:rPr>
                        <a:t>Resources in the business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77417659"/>
                  </a:ext>
                </a:extLst>
              </a:tr>
              <a:tr h="427064">
                <a:tc>
                  <a:txBody>
                    <a:bodyPr/>
                    <a:lstStyle/>
                    <a:p>
                      <a:pPr algn="ctr"/>
                      <a:endParaRPr lang="en-GB" sz="22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2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711497895"/>
                  </a:ext>
                </a:extLst>
              </a:tr>
              <a:tr h="427064"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rgbClr val="00B050"/>
                          </a:solidFill>
                        </a:rPr>
                        <a:t>CAPITAL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tx1"/>
                          </a:solidFill>
                        </a:rPr>
                        <a:t>=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rgbClr val="00B0F0"/>
                          </a:solidFill>
                        </a:rPr>
                        <a:t>ASSETS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31685740"/>
                  </a:ext>
                </a:extLst>
              </a:tr>
              <a:tr h="371139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4698215"/>
                  </a:ext>
                </a:extLst>
              </a:tr>
            </a:tbl>
          </a:graphicData>
        </a:graphic>
      </p:graphicFrame>
      <p:sp>
        <p:nvSpPr>
          <p:cNvPr id="4" name="Arrow: Down 3">
            <a:extLst>
              <a:ext uri="{FF2B5EF4-FFF2-40B4-BE49-F238E27FC236}">
                <a16:creationId xmlns:a16="http://schemas.microsoft.com/office/drawing/2014/main" id="{CC949020-5D0F-B794-C934-AEDC831D1631}"/>
              </a:ext>
            </a:extLst>
          </p:cNvPr>
          <p:cNvSpPr/>
          <p:nvPr/>
        </p:nvSpPr>
        <p:spPr>
          <a:xfrm>
            <a:off x="1619672" y="2492896"/>
            <a:ext cx="432048" cy="600471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1030F1E8-8F18-E91F-06B3-3B2D0C4DAB17}"/>
              </a:ext>
            </a:extLst>
          </p:cNvPr>
          <p:cNvSpPr/>
          <p:nvPr/>
        </p:nvSpPr>
        <p:spPr>
          <a:xfrm>
            <a:off x="7087208" y="2396481"/>
            <a:ext cx="432048" cy="600471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53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457200" y="265114"/>
            <a:ext cx="8229600" cy="1139825"/>
          </a:xfrm>
        </p:spPr>
        <p:txBody>
          <a:bodyPr anchorCtr="0"/>
          <a:lstStyle/>
          <a:p>
            <a:r>
              <a:rPr lang="en-GB" b="1" dirty="0"/>
              <a:t>THE ACCOUNTING EQUATION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53752" y="1196752"/>
            <a:ext cx="9036496" cy="5184576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800" dirty="0"/>
              <a:t>If someone else has provided some of the assets:</a:t>
            </a:r>
          </a:p>
          <a:p>
            <a:pPr algn="ctr">
              <a:buFont typeface="Wingdings" pitchFamily="2" charset="2"/>
              <a:buNone/>
            </a:pPr>
            <a:r>
              <a:rPr lang="en-GB" sz="2800" dirty="0">
                <a:solidFill>
                  <a:srgbClr val="00B050"/>
                </a:solidFill>
              </a:rPr>
              <a:t>Capital</a:t>
            </a:r>
            <a:r>
              <a:rPr lang="en-GB" sz="2800" dirty="0"/>
              <a:t> + </a:t>
            </a:r>
            <a:r>
              <a:rPr lang="en-GB" sz="2800" dirty="0">
                <a:solidFill>
                  <a:srgbClr val="FF0000"/>
                </a:solidFill>
              </a:rPr>
              <a:t>Liabilities</a:t>
            </a:r>
            <a:r>
              <a:rPr lang="en-GB" sz="2800" dirty="0"/>
              <a:t> = </a:t>
            </a:r>
            <a:r>
              <a:rPr lang="en-GB" sz="2800" dirty="0">
                <a:solidFill>
                  <a:srgbClr val="00B0F0"/>
                </a:solidFill>
              </a:rPr>
              <a:t>Assets </a:t>
            </a:r>
            <a:br>
              <a:rPr lang="en-GB" sz="2800" dirty="0">
                <a:solidFill>
                  <a:srgbClr val="00B0F0"/>
                </a:solidFill>
              </a:rPr>
            </a:br>
            <a:r>
              <a:rPr lang="en-GB" sz="2800" dirty="0"/>
              <a:t>or </a:t>
            </a:r>
            <a:r>
              <a:rPr lang="en-GB" sz="2800" dirty="0">
                <a:solidFill>
                  <a:srgbClr val="00B050"/>
                </a:solidFill>
              </a:rPr>
              <a:t>C</a:t>
            </a:r>
            <a:r>
              <a:rPr lang="en-GB" sz="2800" dirty="0"/>
              <a:t>+</a:t>
            </a:r>
            <a:r>
              <a:rPr lang="en-GB" sz="2800" dirty="0">
                <a:solidFill>
                  <a:srgbClr val="FF0000"/>
                </a:solidFill>
              </a:rPr>
              <a:t>L</a:t>
            </a:r>
            <a:r>
              <a:rPr lang="en-GB" sz="2800" dirty="0"/>
              <a:t>=</a:t>
            </a:r>
            <a:r>
              <a:rPr lang="en-GB" sz="2800" dirty="0">
                <a:solidFill>
                  <a:srgbClr val="00B0F0"/>
                </a:solidFill>
              </a:rPr>
              <a:t>A</a:t>
            </a:r>
          </a:p>
          <a:p>
            <a:r>
              <a:rPr lang="en-GB" sz="2800" dirty="0"/>
              <a:t>Three permutations of the equation</a:t>
            </a:r>
          </a:p>
          <a:p>
            <a:pPr marL="0" indent="0">
              <a:buNone/>
            </a:pPr>
            <a:r>
              <a:rPr lang="en-GB" sz="2800" dirty="0"/>
              <a:t>		C = A – L</a:t>
            </a:r>
          </a:p>
          <a:p>
            <a:pPr marL="0" indent="0">
              <a:buNone/>
            </a:pPr>
            <a:r>
              <a:rPr lang="en-GB" sz="2800" dirty="0"/>
              <a:t>		A = L + C</a:t>
            </a:r>
          </a:p>
          <a:p>
            <a:pPr marL="0" indent="0">
              <a:buNone/>
            </a:pPr>
            <a:r>
              <a:rPr lang="en-GB" sz="2800" dirty="0"/>
              <a:t>		L = A – C</a:t>
            </a:r>
          </a:p>
          <a:p>
            <a:r>
              <a:rPr lang="en-GB" sz="2800" dirty="0"/>
              <a:t>Represented in the </a:t>
            </a:r>
          </a:p>
          <a:p>
            <a:pPr lvl="1"/>
            <a:r>
              <a:rPr lang="en-GB" sz="2400" dirty="0"/>
              <a:t>Statement of financial position (i.e., the Balance sheet)</a:t>
            </a:r>
          </a:p>
          <a:p>
            <a:pPr algn="ctr">
              <a:buFont typeface="Wingdings" pitchFamily="2" charset="2"/>
              <a:buNone/>
            </a:pPr>
            <a:endParaRPr lang="en-GB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547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23850" y="274638"/>
            <a:ext cx="8496300" cy="1143000"/>
          </a:xfrm>
        </p:spPr>
        <p:txBody>
          <a:bodyPr anchorCtr="0">
            <a:noAutofit/>
          </a:bodyPr>
          <a:lstStyle/>
          <a:p>
            <a:r>
              <a:rPr lang="en-GB" b="1" dirty="0"/>
              <a:t>How recording in an account</a:t>
            </a:r>
            <a:br>
              <a:rPr lang="en-GB" b="1" dirty="0"/>
            </a:br>
            <a:r>
              <a:rPr lang="en-GB" b="1" dirty="0"/>
              <a:t>affects items</a:t>
            </a:r>
            <a:endParaRPr lang="en-US" b="1" dirty="0"/>
          </a:p>
        </p:txBody>
      </p:sp>
      <p:pic>
        <p:nvPicPr>
          <p:cNvPr id="2050" name="Picture 2" descr="Y:\Graphics\Powerpoint\PE_UK\PE312-WOOD_12e\Final files\GIF\ch02\page23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00808"/>
            <a:ext cx="7007044" cy="38425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4766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dirty="0"/>
              <a:t>Or, to see this in the accounts</a:t>
            </a:r>
            <a:endParaRPr lang="en-US" dirty="0"/>
          </a:p>
        </p:txBody>
      </p:sp>
      <p:pic>
        <p:nvPicPr>
          <p:cNvPr id="3074" name="Picture 2" descr="Y:\Graphics\Powerpoint\PE_UK\PE312-WOOD_12e\Final files\GIF\ch02\page23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744925"/>
            <a:ext cx="9144000" cy="13175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687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 idx="4294967295"/>
          </p:nvPr>
        </p:nvSpPr>
        <p:spPr>
          <a:xfrm>
            <a:off x="457200" y="126006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endParaRPr lang="en-US" b="1" dirty="0"/>
          </a:p>
        </p:txBody>
      </p:sp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507033" y="1251631"/>
            <a:ext cx="8229600" cy="108901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dirty="0"/>
              <a:t>	The owner starts the business with £10,000 in cash on 1 August 2012.</a:t>
            </a:r>
          </a:p>
        </p:txBody>
      </p:sp>
      <p:pic>
        <p:nvPicPr>
          <p:cNvPr id="4098" name="Picture 2" descr="Y:\Graphics\Powerpoint\PE_UK\PE312-WOOD_12e\Final files\GIF\ch02\page24-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42534" y="2224867"/>
            <a:ext cx="8143932" cy="33926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4425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b="1" dirty="0"/>
          </a:p>
        </p:txBody>
      </p:sp>
      <p:sp>
        <p:nvSpPr>
          <p:cNvPr id="23554" name="Content Placeholder 2"/>
          <p:cNvSpPr>
            <a:spLocks noGrp="1"/>
          </p:cNvSpPr>
          <p:nvPr>
            <p:ph idx="4294967295"/>
          </p:nvPr>
        </p:nvSpPr>
        <p:spPr>
          <a:xfrm>
            <a:off x="470848" y="1409129"/>
            <a:ext cx="8229600" cy="1257296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	A van is bought for £4,500 in cash on 2 August 2012.</a:t>
            </a:r>
          </a:p>
        </p:txBody>
      </p:sp>
      <p:pic>
        <p:nvPicPr>
          <p:cNvPr id="6146" name="Picture 2" descr="Y:\Graphics\Powerpoint\PE_UK\PE312-WOOD_12e\Final files\GIF\ch02\page24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53" y="2821692"/>
            <a:ext cx="7969177" cy="17363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2460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7170" name="Picture 2" descr="Y:\Graphics\Powerpoint\PE_UK\PE312-WOOD_12e\Final files\GIF\ch02\page24-5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579" y="1418301"/>
            <a:ext cx="8487578" cy="1452894"/>
          </a:xfrm>
          <a:prstGeom prst="rect">
            <a:avLst/>
          </a:prstGeom>
          <a:noFill/>
        </p:spPr>
      </p:pic>
      <p:pic>
        <p:nvPicPr>
          <p:cNvPr id="7171" name="Picture 3" descr="Y:\Graphics\Powerpoint\PE_UK\PE312-WOOD_12e\Final files\GIF\ch02\page25-1.gif"/>
          <p:cNvPicPr>
            <a:picLocks noChangeAspect="1" noChangeArrowheads="1"/>
          </p:cNvPicPr>
          <p:nvPr/>
        </p:nvPicPr>
        <p:blipFill rotWithShape="1">
          <a:blip r:embed="rId3" cstate="print"/>
          <a:srcRect b="27178"/>
          <a:stretch/>
        </p:blipFill>
        <p:spPr bwMode="auto">
          <a:xfrm>
            <a:off x="332579" y="3294874"/>
            <a:ext cx="8606344" cy="145289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80884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5602" name="Content Placeholder 2"/>
          <p:cNvSpPr>
            <a:spLocks noGrp="1"/>
          </p:cNvSpPr>
          <p:nvPr>
            <p:ph idx="4294967295"/>
          </p:nvPr>
        </p:nvSpPr>
        <p:spPr>
          <a:xfrm>
            <a:off x="443552" y="1409129"/>
            <a:ext cx="8229600" cy="1869744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dirty="0"/>
              <a:t>Fixtures (e.g. shelves) are bought on credit from Shop Fitters for £1,250 on 3 August 2012.</a:t>
            </a:r>
          </a:p>
        </p:txBody>
      </p:sp>
      <p:pic>
        <p:nvPicPr>
          <p:cNvPr id="1026" name="Picture 2" descr="G:\Graphics\Powerpoint\PE_UK\PE312-WOOD_12e\Final files\GIF\ch02\page25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2565" y="3348991"/>
            <a:ext cx="9156566" cy="15921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4807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5" name="Picture 2" descr="G:\Graphics\Powerpoint\PE_UK\PE312-WOOD_12e\Final files\GIF\ch02\page25-2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1988" y="2677170"/>
            <a:ext cx="9137318" cy="16159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4221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 idx="4294967295"/>
          </p:nvPr>
        </p:nvSpPr>
        <p:spPr>
          <a:xfrm>
            <a:off x="457200" y="11171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7650" name="Content Placeholder 2"/>
          <p:cNvSpPr>
            <a:spLocks noGrp="1"/>
          </p:cNvSpPr>
          <p:nvPr>
            <p:ph idx="4294967295"/>
          </p:nvPr>
        </p:nvSpPr>
        <p:spPr>
          <a:xfrm>
            <a:off x="457200" y="1409129"/>
            <a:ext cx="8229600" cy="1226802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dirty="0"/>
              <a:t>Paid the amount owning to Shop Fitters in cash on 17 August 2012.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pPr algn="ctr">
              <a:buFont typeface="Wingdings" pitchFamily="2" charset="2"/>
              <a:buNone/>
            </a:pPr>
            <a:endParaRPr lang="en-US" i="1" dirty="0"/>
          </a:p>
        </p:txBody>
      </p:sp>
      <p:pic>
        <p:nvPicPr>
          <p:cNvPr id="2050" name="Picture 2" descr="G:\Graphics\Powerpoint\PE_UK\PE312-WOOD_12e\Final files\GIF\ch02\page25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12976"/>
            <a:ext cx="9144000" cy="1512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040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 idx="4294967295"/>
          </p:nvPr>
        </p:nvSpPr>
        <p:spPr>
          <a:xfrm>
            <a:off x="457200" y="10126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5" name="Picture 2" descr="G:\Graphics\Powerpoint\PE_UK\PE312-WOOD_12e\Final files\GIF\ch02\page25-4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0" y="2636912"/>
            <a:ext cx="9144000" cy="13681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26134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 idx="4294967295"/>
          </p:nvPr>
        </p:nvSpPr>
        <p:spPr>
          <a:xfrm>
            <a:off x="457200" y="104467"/>
            <a:ext cx="8229600" cy="804254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9698" name="Content Placeholder 2"/>
          <p:cNvSpPr>
            <a:spLocks noGrp="1"/>
          </p:cNvSpPr>
          <p:nvPr>
            <p:ph idx="4294967295"/>
          </p:nvPr>
        </p:nvSpPr>
        <p:spPr>
          <a:xfrm>
            <a:off x="-4544" y="839332"/>
            <a:ext cx="8229600" cy="576064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000" dirty="0"/>
              <a:t>Combining all four of these transactions, the accounts now contain:</a:t>
            </a:r>
          </a:p>
        </p:txBody>
      </p:sp>
      <p:pic>
        <p:nvPicPr>
          <p:cNvPr id="3075" name="Picture 3" descr="G:\Graphics\Powerpoint\PE_UK\PE312-WOOD_12e\Final files\GIF\ch02\page25-6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8818" y="1202688"/>
            <a:ext cx="8144816" cy="2232248"/>
          </a:xfrm>
          <a:prstGeom prst="rect">
            <a:avLst/>
          </a:prstGeom>
          <a:noFill/>
        </p:spPr>
      </p:pic>
      <p:pic>
        <p:nvPicPr>
          <p:cNvPr id="3076" name="Picture 4" descr="G:\Graphics\Powerpoint\PE_UK\PE312-WOOD_12e\Final files\GIF\ch02\page26-1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8818" y="3425778"/>
            <a:ext cx="8082222" cy="34322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9727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 idx="4294967295"/>
          </p:nvPr>
        </p:nvSpPr>
        <p:spPr>
          <a:xfrm>
            <a:off x="457200" y="27926"/>
            <a:ext cx="8229600" cy="400110"/>
          </a:xfrm>
        </p:spPr>
        <p:txBody>
          <a:bodyPr anchorCtr="0">
            <a:spAutoFit/>
          </a:bodyPr>
          <a:lstStyle/>
          <a:p>
            <a:r>
              <a:rPr lang="en-GB" sz="2000" b="1" dirty="0"/>
              <a:t>Activity </a:t>
            </a:r>
            <a:r>
              <a:rPr lang="en-GB" sz="2000" b="1" dirty="0">
                <a:highlight>
                  <a:srgbClr val="00FFFF"/>
                </a:highlight>
              </a:rPr>
              <a:t>(15MINS)</a:t>
            </a:r>
            <a:endParaRPr lang="en-US" sz="2000" b="1" dirty="0">
              <a:highlight>
                <a:srgbClr val="00FFFF"/>
              </a:highlight>
            </a:endParaRPr>
          </a:p>
        </p:txBody>
      </p:sp>
      <p:pic>
        <p:nvPicPr>
          <p:cNvPr id="4098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1580" y="402073"/>
            <a:ext cx="7560840" cy="64937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422300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auto">
          <a:xfrm>
            <a:off x="457200" y="-33628"/>
            <a:ext cx="8229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Activity </a:t>
            </a:r>
            <a:r>
              <a:rPr kumimoji="0" lang="en-GB" sz="14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(Continued)</a:t>
            </a:r>
            <a:endParaRPr kumimoji="0" lang="en-US" sz="140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99592" y="404664"/>
            <a:ext cx="7344816" cy="63742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669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auto">
          <a:xfrm>
            <a:off x="457200" y="-33628"/>
            <a:ext cx="8229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Activity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(Continued)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55576" y="415316"/>
            <a:ext cx="7776864" cy="64426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973924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 idx="4294967295"/>
          </p:nvPr>
        </p:nvSpPr>
        <p:spPr>
          <a:xfrm>
            <a:off x="457200" y="126007"/>
            <a:ext cx="8229600" cy="278657"/>
          </a:xfrm>
        </p:spPr>
        <p:txBody>
          <a:bodyPr anchorCtr="0"/>
          <a:lstStyle/>
          <a:p>
            <a:r>
              <a:rPr lang="en-GB" sz="2800" b="1" dirty="0"/>
              <a:t>Activity</a:t>
            </a:r>
            <a:r>
              <a:rPr lang="en-GB" sz="2800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1026" name="Picture 2" descr="\\172.16.3.215\data4\Graphics\Powerpoint\PE_UK\PE312-WOOD_12e\Final files\GIF\ch02\page27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76672"/>
            <a:ext cx="6460958" cy="3261659"/>
          </a:xfrm>
          <a:prstGeom prst="rect">
            <a:avLst/>
          </a:prstGeom>
          <a:noFill/>
        </p:spPr>
      </p:pic>
      <p:pic>
        <p:nvPicPr>
          <p:cNvPr id="1027" name="Picture 3" descr="\\172.16.3.215\data4\Graphics\Powerpoint\PE_UK\PE312-WOOD_12e\Final files\GIF\ch02\page28-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738331"/>
            <a:ext cx="6460958" cy="3144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57850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4166</TotalTime>
  <Words>425</Words>
  <Application>Microsoft Office PowerPoint</Application>
  <PresentationFormat>On-screen Show (4:3)</PresentationFormat>
  <Paragraphs>63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Myriad Pro</vt:lpstr>
      <vt:lpstr>Verdana</vt:lpstr>
      <vt:lpstr>Wingdings</vt:lpstr>
      <vt:lpstr>20140311PresentationUWTSDTemplate</vt:lpstr>
      <vt:lpstr>LCBB4001 Accounting Fundamentals Week 2 Session 1</vt:lpstr>
      <vt:lpstr>Financial Accounting Process</vt:lpstr>
      <vt:lpstr>Lecture structure</vt:lpstr>
      <vt:lpstr>1. The double entry system for assets, liabilities and capital</vt:lpstr>
      <vt:lpstr>Learning Outcomes</vt:lpstr>
      <vt:lpstr>Learning Outcomes (Continued)</vt:lpstr>
      <vt:lpstr> THE DOUBLE ENTRY SYSTEM</vt:lpstr>
      <vt:lpstr>A DOUBLE ENTRY ACCOUNT</vt:lpstr>
      <vt:lpstr>THE ACCOUNTING EQUATION</vt:lpstr>
      <vt:lpstr>THE ACCOUNTING EQUATION</vt:lpstr>
      <vt:lpstr>How recording in an account affects items</vt:lpstr>
      <vt:lpstr>Or, to see this in the accounts</vt:lpstr>
      <vt:lpstr>Activity</vt:lpstr>
      <vt:lpstr>Activity (Continued)</vt:lpstr>
      <vt:lpstr>Activity (Continued)</vt:lpstr>
      <vt:lpstr>Activity (Continued)</vt:lpstr>
      <vt:lpstr>Activity (Continued)</vt:lpstr>
      <vt:lpstr>Activity (Continued)</vt:lpstr>
      <vt:lpstr>Activity (Continued)</vt:lpstr>
      <vt:lpstr>Activity (Continued)</vt:lpstr>
      <vt:lpstr>Activity (15MINS)</vt:lpstr>
      <vt:lpstr>PowerPoint Presentation</vt:lpstr>
      <vt:lpstr>PowerPoint Presentation</vt:lpstr>
      <vt:lpstr>Activity (Continued)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183</cp:revision>
  <cp:lastPrinted>2018-07-09T15:27:01Z</cp:lastPrinted>
  <dcterms:created xsi:type="dcterms:W3CDTF">2002-10-07T19:43:58Z</dcterms:created>
  <dcterms:modified xsi:type="dcterms:W3CDTF">2023-06-18T11:15:05Z</dcterms:modified>
</cp:coreProperties>
</file>