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3"/>
  </p:notesMasterIdLst>
  <p:sldIdLst>
    <p:sldId id="258" r:id="rId2"/>
    <p:sldId id="259" r:id="rId3"/>
    <p:sldId id="260" r:id="rId4"/>
    <p:sldId id="263" r:id="rId5"/>
    <p:sldId id="261" r:id="rId6"/>
    <p:sldId id="262" r:id="rId7"/>
    <p:sldId id="264" r:id="rId8"/>
    <p:sldId id="265" r:id="rId9"/>
    <p:sldId id="266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221" autoAdjust="0"/>
    <p:restoredTop sz="85696" autoAdjust="0"/>
  </p:normalViewPr>
  <p:slideViewPr>
    <p:cSldViewPr snapToGrid="0">
      <p:cViewPr varScale="1">
        <p:scale>
          <a:sx n="62" d="100"/>
          <a:sy n="62" d="100"/>
        </p:scale>
        <p:origin x="84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4/24/2019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111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388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7003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2430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830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958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80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615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65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0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76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14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08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92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56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801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4/24/2019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621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upport.altontowers.co/" TargetMode="External"/><Relationship Id="rId3" Type="http://schemas.openxmlformats.org/officeDocument/2006/relationships/hyperlink" Target="https://www.altontowers.com/schools/educational-talks-and-workshops/business" TargetMode="External"/><Relationship Id="rId7" Type="http://schemas.openxmlformats.org/officeDocument/2006/relationships/hyperlink" Target="https://www.interestingfacts.org.uk/alton-towers-visit/" TargetMode="External"/><Relationship Id="rId2" Type="http://schemas.openxmlformats.org/officeDocument/2006/relationships/hyperlink" Target="http://www.altontowers.com/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interestingfacts.org.uk/" TargetMode="External"/><Relationship Id="rId5" Type="http://schemas.openxmlformats.org/officeDocument/2006/relationships/hyperlink" Target="https://moodle.uwtsd.ac.uk/pluginfile.php/241740/mod_resource/content/1/merlin%20entertainment%20annual%20accounts.pdf" TargetMode="External"/><Relationship Id="rId4" Type="http://schemas.openxmlformats.org/officeDocument/2006/relationships/hyperlink" Target="http://www.moodle.uwtsd.ac.uk/" TargetMode="External"/><Relationship Id="rId9" Type="http://schemas.openxmlformats.org/officeDocument/2006/relationships/hyperlink" Target="https://support.altontowers.com/hc/en-us/articles/360007484671-Do-you-run-your-business-sustainabl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7">
            <a:extLst>
              <a:ext uri="{FF2B5EF4-FFF2-40B4-BE49-F238E27FC236}">
                <a16:creationId xmlns:a16="http://schemas.microsoft.com/office/drawing/2014/main" id="{C2AD7556-C90D-4946-8E4E-1E79D5B3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9">
            <a:extLst>
              <a:ext uri="{FF2B5EF4-FFF2-40B4-BE49-F238E27FC236}">
                <a16:creationId xmlns:a16="http://schemas.microsoft.com/office/drawing/2014/main" id="{DBB0CC56-54B2-4AE0-87C5-296E78A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5"/>
            <a:ext cx="12192000" cy="26151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3418891"/>
            <a:ext cx="8991600" cy="1645920"/>
          </a:xfrm>
        </p:spPr>
        <p:txBody>
          <a:bodyPr>
            <a:normAutofit/>
          </a:bodyPr>
          <a:lstStyle/>
          <a:p>
            <a:r>
              <a:rPr lang="en-US" dirty="0"/>
              <a:t>Case study analysis -  Alton Towers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2695194" y="5384691"/>
            <a:ext cx="6801612" cy="73697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Roisin Hannon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6F6E50-1988-4AEF-A174-0B7566A8E7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5481" y="640079"/>
            <a:ext cx="4181038" cy="24563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530784F-3A7E-438D-A97D-06D92881190B}"/>
              </a:ext>
            </a:extLst>
          </p:cNvPr>
          <p:cNvSpPr txBox="1"/>
          <p:nvPr/>
        </p:nvSpPr>
        <p:spPr>
          <a:xfrm>
            <a:off x="8186519" y="2969481"/>
            <a:ext cx="319265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Picture taken from www.boars-head-hotel</a:t>
            </a:r>
          </a:p>
        </p:txBody>
      </p:sp>
    </p:spTree>
    <p:extLst>
      <p:ext uri="{BB962C8B-B14F-4D97-AF65-F5344CB8AC3E}">
        <p14:creationId xmlns:p14="http://schemas.microsoft.com/office/powerpoint/2010/main" val="3818389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7894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344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5436DB-4E8B-43A5-AE55-1C527B62E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8743" y="797433"/>
            <a:ext cx="5934456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3335" y="960120"/>
            <a:ext cx="560527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259551" y="1444752"/>
            <a:ext cx="4652840" cy="3968496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Company Facts </a:t>
            </a:r>
          </a:p>
          <a:p>
            <a:r>
              <a:rPr lang="en-US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Analysis</a:t>
            </a:r>
          </a:p>
          <a:p>
            <a:r>
              <a:rPr lang="en-US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Management Audit</a:t>
            </a:r>
          </a:p>
          <a:p>
            <a:r>
              <a:rPr lang="en-US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Audit</a:t>
            </a:r>
          </a:p>
          <a:p>
            <a:r>
              <a:rPr lang="en-US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endParaRPr lang="en-US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2075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Key company facts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Operated by Merlin Entertainments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Located in Staffordshire across 500 acres of country side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themed hotels, a major conference centre, luxurious spa, tropical waterpark and themed golf course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Millions of visitors each year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Opened in 1980 with only 7 rides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50 rides and attractions </a:t>
            </a:r>
          </a:p>
          <a:p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9749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341908" y="1719073"/>
            <a:ext cx="4270248" cy="869144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 factors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386F81-2B84-4675-A868-EB6D411090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00380" y="2803276"/>
            <a:ext cx="4753304" cy="3739430"/>
          </a:xfrm>
        </p:spPr>
        <p:txBody>
          <a:bodyPr>
            <a:normAutofit fontScale="77500" lnSpcReduction="20000"/>
          </a:bodyPr>
          <a:lstStyle/>
          <a:p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</a:t>
            </a: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- Stakeholders, employees, the public.</a:t>
            </a:r>
          </a:p>
          <a:p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Intermediaries 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media attention </a:t>
            </a:r>
          </a:p>
          <a:p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Suppliers 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Trust worthy suppliers </a:t>
            </a:r>
          </a:p>
          <a:p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Customer satisfaction</a:t>
            </a:r>
          </a:p>
          <a:p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Ticket prices</a:t>
            </a:r>
          </a:p>
          <a:p>
            <a:endParaRPr lang="en-GB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6B5788E-32A2-4FAD-B067-5435077416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8315" y="2823674"/>
            <a:ext cx="5176925" cy="3399456"/>
          </a:xfrm>
        </p:spPr>
        <p:txBody>
          <a:bodyPr>
            <a:normAutofit fontScale="77500" lnSpcReduction="20000"/>
          </a:bodyPr>
          <a:lstStyle/>
          <a:p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Political/Legal</a:t>
            </a: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- Healthy and safety at work act 1974</a:t>
            </a:r>
          </a:p>
          <a:p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- Recession</a:t>
            </a:r>
          </a:p>
          <a:p>
            <a:pPr>
              <a:buFontTx/>
              <a:buChar char="-"/>
            </a:pPr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- Some events in the UK have a direct effect on theme parks </a:t>
            </a:r>
          </a:p>
          <a:p>
            <a:pPr>
              <a:buFontTx/>
              <a:buChar char="-"/>
            </a:pPr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Technological advances (Alton Towers app)</a:t>
            </a:r>
          </a:p>
          <a:p>
            <a:pPr>
              <a:buFontTx/>
              <a:buChar char="-"/>
            </a:pPr>
            <a:r>
              <a:rPr lang="en-GB" sz="2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Weather </a:t>
            </a:r>
          </a:p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49D8C5B-FD5B-40C6-B046-4099D5633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38315" y="1729272"/>
            <a:ext cx="4270248" cy="869144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MACRO FACTORS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7308" y="315294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Environmental analysis</a:t>
            </a:r>
          </a:p>
        </p:txBody>
      </p:sp>
    </p:spTree>
    <p:extLst>
      <p:ext uri="{BB962C8B-B14F-4D97-AF65-F5344CB8AC3E}">
        <p14:creationId xmlns:p14="http://schemas.microsoft.com/office/powerpoint/2010/main" val="1295514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4 MAIN FACTORS :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 Adding to the parks rides and features / seasonal attractions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Bad transport links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Seasonal attractions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4.Weather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00BBB1C-6D1D-4E20-B250-37D8743F02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7759" y="170482"/>
            <a:ext cx="57207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800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4 MAIN FACTORS: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Brexit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Forefront of technology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Health and Safety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Local community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EFF9800-D41F-428D-A2ED-A68D6A9FEA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1269" y="170481"/>
            <a:ext cx="55799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841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0954" y="414456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PERFORMANCE MANAGEMENT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844" y="1696902"/>
            <a:ext cx="9044232" cy="38192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40404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Recruitment and Selection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E-recruitment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Employs over 2,500 people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Apprenticeships </a:t>
            </a:r>
          </a:p>
          <a:p>
            <a:pPr marL="0" indent="0">
              <a:buNone/>
            </a:pPr>
            <a:r>
              <a:rPr lang="en-GB" dirty="0">
                <a:solidFill>
                  <a:srgbClr val="40404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Equality and Diversity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Teamed up with an external accessibility expert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Diverse workforce</a:t>
            </a:r>
          </a:p>
          <a:p>
            <a:pPr marL="0" indent="0">
              <a:buNone/>
            </a:pPr>
            <a:r>
              <a:rPr lang="en-GB" dirty="0">
                <a:solidFill>
                  <a:srgbClr val="40404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Performance Management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strong and effective recognition and award scheme for employees - Merlin marketplace / Star Awards / Merlin Pass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surveys – ‘The Wizard wants to know’</a:t>
            </a:r>
          </a:p>
          <a:p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0718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Financial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644068" y="1968284"/>
            <a:ext cx="3733843" cy="32177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Performance Indicators</a:t>
            </a:r>
          </a:p>
          <a:p>
            <a:pPr marL="0" indent="0">
              <a:buNone/>
            </a:pPr>
            <a:endParaRPr lang="en-GB" u="sng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Corporate Social Responsibility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Yearly Visitor Numbers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 Profit Margin 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 Traffic</a:t>
            </a:r>
          </a:p>
          <a:p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Average Spend per person</a:t>
            </a:r>
          </a:p>
          <a:p>
            <a:endParaRPr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1F38A3-66B2-4D21-9A12-CD295D05C763}"/>
              </a:ext>
            </a:extLst>
          </p:cNvPr>
          <p:cNvSpPr txBox="1"/>
          <p:nvPr/>
        </p:nvSpPr>
        <p:spPr>
          <a:xfrm>
            <a:off x="7547676" y="1999280"/>
            <a:ext cx="30002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SMART objective</a:t>
            </a:r>
          </a:p>
          <a:p>
            <a:pPr algn="r"/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continue to monitor the fixed asset ratio and make improvements to increase it thorough increasing sales without purchasing new products.    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64267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B73072B-103F-472A-9015-7FFBBEA8DC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368860"/>
            <a:ext cx="8991600" cy="1645920"/>
          </a:xfrm>
        </p:spPr>
        <p:txBody>
          <a:bodyPr/>
          <a:lstStyle/>
          <a:p>
            <a:r>
              <a:rPr lang="en-GB" dirty="0"/>
              <a:t>Recommendations 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56C45200-4731-4DA1-9088-5EF2445364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3918" y="2557221"/>
            <a:ext cx="10833315" cy="3931920"/>
          </a:xfrm>
        </p:spPr>
        <p:txBody>
          <a:bodyPr/>
          <a:lstStyle/>
          <a:p>
            <a:pPr marL="514350" indent="-514350" algn="l">
              <a:buFont typeface="+mj-lt"/>
              <a:buAutoNum type="romanUcPeriod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To become more sustainable through reducing single use plastics around the theme park and accommodations.</a:t>
            </a:r>
          </a:p>
          <a:p>
            <a:pPr marL="514350" indent="-514350" algn="l">
              <a:buFont typeface="+mj-lt"/>
              <a:buAutoNum type="romanUcPeriod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l">
              <a:buFont typeface="+mj-lt"/>
              <a:buAutoNum type="romanUcPeriod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Expand the theme park and market towards the older market as 16 - 24 year olds are mostly unemployed and the gardens are not being used to their full advantage. </a:t>
            </a:r>
          </a:p>
          <a:p>
            <a:pPr algn="l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l">
              <a:buFont typeface="+mj-lt"/>
              <a:buAutoNum type="romanUcPeriod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As Alton Towers already work closely with the local community, they could start purchasing off local farmers etc and help to promote buying from local businesses.</a:t>
            </a:r>
          </a:p>
          <a:p>
            <a:pPr marL="457200" indent="-457200">
              <a:buAutoNum type="romanUcPeriod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0187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2A955-A846-4AAE-A7FA-370DA47D1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EC038A3-2A35-40BE-8CD5-61F013103C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63019" y="2638425"/>
            <a:ext cx="2065963" cy="310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746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59156C-1810-41F2-8A2F-A305C396C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760621"/>
            <a:ext cx="4651249" cy="167724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9D5757-7308-46A1-802C-29D0B87AE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1315" y="247973"/>
            <a:ext cx="5687878" cy="638530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www.altontowers.com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(2019) ‘Managing amazing staff: Human Resources at the Alton Towers Resort’. [Online], Available: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https://www.altontowers.com/schools/educational-talks-and-workshops/business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[2019, April, 17].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www.moodle.uwtsd.ac.uk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(2019),’Merlin Annual Accounts’. [Online].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Aavilable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https://moodle.uwtsd.ac.uk/pluginfile.php/241740/mod_resource/content/1/merlin%20entertainment%20annual%20accounts.pdf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[2019, April, 20].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www.interestingfacts.org.uk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(2019), ‘Alton Towers’. [Online]. Available: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https://www.interestingfacts.org.uk/alton-towers-visit/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[2019, April, 21].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www.support.altontowers.co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(2019), ‘do you run your business sustainably’, [Online]. Available: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https://support.altontowers.com/hc/en-us/articles/360007484671-Do-you-run-your-business-sustainably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[2019, April, 23].</a:t>
            </a:r>
          </a:p>
        </p:txBody>
      </p:sp>
    </p:spTree>
    <p:extLst>
      <p:ext uri="{BB962C8B-B14F-4D97-AF65-F5344CB8AC3E}">
        <p14:creationId xmlns:p14="http://schemas.microsoft.com/office/powerpoint/2010/main" val="297877961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2834</TotalTime>
  <Words>589</Words>
  <Application>Microsoft Office PowerPoint</Application>
  <PresentationFormat>Widescreen</PresentationFormat>
  <Paragraphs>98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Gill Sans MT</vt:lpstr>
      <vt:lpstr>Parcel</vt:lpstr>
      <vt:lpstr>Case study analysis -  Alton Towers</vt:lpstr>
      <vt:lpstr>Contents</vt:lpstr>
      <vt:lpstr>Key company facts</vt:lpstr>
      <vt:lpstr>Environmental analysis</vt:lpstr>
      <vt:lpstr>SWOT ANALYSIS</vt:lpstr>
      <vt:lpstr>Pestle analysis</vt:lpstr>
      <vt:lpstr>PERFORMANCE MANAGEMENT AUDIT</vt:lpstr>
      <vt:lpstr>Financial audit</vt:lpstr>
      <vt:lpstr>Recommendations </vt:lpstr>
      <vt:lpstr>Thank you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analysis -  Alton Towers</dc:title>
  <dc:creator>Roisin Hannon</dc:creator>
  <cp:lastModifiedBy>Roisin Hannon</cp:lastModifiedBy>
  <cp:revision>4</cp:revision>
  <dcterms:created xsi:type="dcterms:W3CDTF">2019-04-24T11:18:35Z</dcterms:created>
  <dcterms:modified xsi:type="dcterms:W3CDTF">2019-04-26T10:32:36Z</dcterms:modified>
</cp:coreProperties>
</file>