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389CE-0006-5C2A-D28A-64410E9E2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FDEAF9-D6D1-5D1C-D9D9-4446E5F35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E8F21-185F-3A1B-EB7F-D62CE0807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9C3A1-A08B-EA7F-BBF0-0AFB63FCB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58413-9F7B-EC23-0C8D-9A0678B46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738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C5170-BCEE-81E8-35EB-B6B10AB7C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5A852-7ED4-69A3-ED15-99DAECE06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179D5-C2B8-F169-6DE3-1EA05AEB4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B6435-DBFE-D1F4-8135-409737269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1660A-6BD9-1CE8-95E5-0CD18254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45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5DE5D-474E-D40A-D9DA-E563E5951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9A56F6-4C73-0374-D5BF-BDE25B2F4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32804-C666-C6EA-ADB7-D8DA0E9BF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DD87B-8F32-DBE3-4B19-D1D8C7443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EFC23-0279-13DE-916C-8BD34E598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538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6458-C143-10A4-558A-F6CCDA29C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7567E-316E-F1DD-984E-9865257782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E5594-56DD-A578-7122-3A1AB6EA8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3E9E8B-BB4E-AED9-F8D7-1A4F9D1D2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1B657-ECAD-7220-7CAA-5A77B2C5B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8F7FB8-27C1-9D84-0AFC-9285AB41B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362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44305-0FEA-21B9-2843-714E9EFA6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48405-245B-7CAA-018D-EC31CDC214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68991B-10BC-1433-C9DF-A76271D0C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B79608-2247-DC02-E786-521C2CEC3B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6DC446-5EA8-C369-4AF2-C315678A71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0B4187-EF8D-B0BF-D584-0633B6266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A68709-BF3D-AD3D-D37E-3ED2F51BE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F23EC3-A11D-A027-6B59-8A963381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84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35455-5F00-FD78-3883-0AD86F1AE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3171EB-47EF-B820-28AA-B7D6D920F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CDE74C-AB2F-5399-E246-CD9B9BB31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29E80-818D-E4B3-7C91-0359C7429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6468A-F455-D16C-5856-1E8361896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BB1CC-D70C-DE43-0EE3-6E2B78181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DC50C-3816-80E0-96B5-F6B354431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607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110B-6695-75D0-0293-1639E7B2C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F976B-1860-71EE-0195-7BB0BA496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595C4-6AFD-EFFA-CA5C-155CDA5C2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F657E-B7ED-7C9D-B2D3-3407F7C5D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D692D-202A-6F50-7967-AF310F785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1D4B4-DCAC-3844-512D-328F4EAB2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320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4B3A1-FAB4-4E50-D634-A5FBE58ED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D9A599-76AD-57BC-FEF9-CCDD7649EA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F37BC-8FF6-8A8C-EA37-88B6756AA5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0399D7-63A1-5069-8831-A366B7877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BF601-9681-2AE7-EF84-6A2350A49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D1BA2A-FBA2-1954-12A1-2998380B9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11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EFD60-A67B-121B-C899-5877DF696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E023DE-BFF2-AFF9-DE77-11E2EAD9BA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75678-D532-F4F1-D779-6CFD3F64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1875D-2CD7-0F36-B79F-0A2AAD4A8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B9C9E-834D-DE76-FF62-67FB56AAE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992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46E98E-BC9D-B74C-33F4-7AB2203259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4AE35-7924-5750-8EE9-FB9CA886C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3F8D1-BB38-6E3B-C3AF-97A57EF88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F48FB-788D-9038-4DE4-D1136F4EA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8B61B-C68F-7412-23F9-07C651FE5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633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81C2AE-2EF6-07AF-A9CD-00B20746A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5F832-F390-A23F-8E0B-53044D8B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82EA2-73D4-A5AB-4486-0D8B73B613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95438-B75E-4688-8EAC-B74F54D73DF1}" type="datetimeFigureOut">
              <a:rPr lang="en-US" smtClean="0"/>
              <a:t>09-Feb-23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C146A-2A2D-4DC5-761D-7DAE3D1C2D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8126A-8232-C0D1-5549-6D6EB16A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A309E-F960-4FA7-8E65-883C73F6D3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547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EBE88-AC0F-780D-AC80-B9B990292C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dirty="0"/>
              <a:t>Tony </a:t>
            </a:r>
            <a:r>
              <a:rPr lang="en-US" dirty="0" err="1"/>
              <a:t>Ancuta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E89F80-0E34-4D36-94C7-6540AFA3A6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number: 2122379</a:t>
            </a:r>
          </a:p>
          <a:p>
            <a:r>
              <a:rPr lang="en-US" dirty="0"/>
              <a:t>Module: BMIH5003</a:t>
            </a:r>
          </a:p>
          <a:p>
            <a:r>
              <a:rPr lang="en-US" dirty="0"/>
              <a:t>Lecturer: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233046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60266-D2C8-4A40-4021-C23B8D876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pic>
        <p:nvPicPr>
          <p:cNvPr id="4" name="Spanish Video Assessment">
            <a:hlinkClick r:id="" action="ppaction://media"/>
            <a:extLst>
              <a:ext uri="{FF2B5EF4-FFF2-40B4-BE49-F238E27FC236}">
                <a16:creationId xmlns:a16="http://schemas.microsoft.com/office/drawing/2014/main" id="{878B5C84-9E65-DED8-482A-E5DC4FDB396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64100" y="1825625"/>
            <a:ext cx="2462213" cy="4351338"/>
          </a:xfrm>
        </p:spPr>
      </p:pic>
    </p:spTree>
    <p:extLst>
      <p:ext uri="{BB962C8B-B14F-4D97-AF65-F5344CB8AC3E}">
        <p14:creationId xmlns:p14="http://schemas.microsoft.com/office/powerpoint/2010/main" val="131112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15</Words>
  <Application>Microsoft Office PowerPoint</Application>
  <PresentationFormat>Widescreen</PresentationFormat>
  <Paragraphs>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Tony Ancuta</vt:lpstr>
      <vt:lpstr>Video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Tony Ancuta</dc:title>
  <dc:creator>Tony Ancuța</dc:creator>
  <cp:lastModifiedBy>Tony Ancuța</cp:lastModifiedBy>
  <cp:revision>1</cp:revision>
  <dcterms:created xsi:type="dcterms:W3CDTF">2023-02-09T19:59:48Z</dcterms:created>
  <dcterms:modified xsi:type="dcterms:W3CDTF">2023-02-09T20:22:49Z</dcterms:modified>
</cp:coreProperties>
</file>