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0" r:id="rId1"/>
  </p:sldMasterIdLst>
  <p:notesMasterIdLst>
    <p:notesMasterId r:id="rId34"/>
  </p:notesMasterIdLst>
  <p:sldIdLst>
    <p:sldId id="256" r:id="rId2"/>
    <p:sldId id="257" r:id="rId3"/>
    <p:sldId id="261" r:id="rId4"/>
    <p:sldId id="263" r:id="rId5"/>
    <p:sldId id="262" r:id="rId6"/>
    <p:sldId id="264" r:id="rId7"/>
    <p:sldId id="260" r:id="rId8"/>
    <p:sldId id="258" r:id="rId9"/>
    <p:sldId id="259" r:id="rId10"/>
    <p:sldId id="265" r:id="rId11"/>
    <p:sldId id="266" r:id="rId12"/>
    <p:sldId id="289" r:id="rId13"/>
    <p:sldId id="267" r:id="rId14"/>
    <p:sldId id="268" r:id="rId15"/>
    <p:sldId id="269" r:id="rId16"/>
    <p:sldId id="271" r:id="rId17"/>
    <p:sldId id="282" r:id="rId18"/>
    <p:sldId id="283" r:id="rId19"/>
    <p:sldId id="285" r:id="rId20"/>
    <p:sldId id="284" r:id="rId21"/>
    <p:sldId id="286" r:id="rId22"/>
    <p:sldId id="272" r:id="rId23"/>
    <p:sldId id="288" r:id="rId24"/>
    <p:sldId id="274" r:id="rId25"/>
    <p:sldId id="290" r:id="rId26"/>
    <p:sldId id="275" r:id="rId27"/>
    <p:sldId id="276" r:id="rId28"/>
    <p:sldId id="277" r:id="rId29"/>
    <p:sldId id="278" r:id="rId30"/>
    <p:sldId id="279" r:id="rId31"/>
    <p:sldId id="280" r:id="rId32"/>
    <p:sldId id="281"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28" autoAdjust="0"/>
    <p:restoredTop sz="94746"/>
  </p:normalViewPr>
  <p:slideViewPr>
    <p:cSldViewPr snapToGrid="0">
      <p:cViewPr varScale="1">
        <p:scale>
          <a:sx n="89" d="100"/>
          <a:sy n="89" d="100"/>
        </p:scale>
        <p:origin x="504" y="168"/>
      </p:cViewPr>
      <p:guideLst/>
    </p:cSldViewPr>
  </p:slideViewPr>
  <p:notesTextViewPr>
    <p:cViewPr>
      <p:scale>
        <a:sx n="1" d="1"/>
        <a:sy n="1" d="1"/>
      </p:scale>
      <p:origin x="0" y="0"/>
    </p:cViewPr>
  </p:notesTextViewPr>
  <p:sorterViewPr>
    <p:cViewPr>
      <p:scale>
        <a:sx n="100" d="100"/>
        <a:sy n="100" d="100"/>
      </p:scale>
      <p:origin x="0" y="-132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1" Type="http://schemas.openxmlformats.org/officeDocument/2006/relationships/image" Target="../media/image9.jpg"/></Relationships>
</file>

<file path=ppt/diagrams/_rels/drawing2.xml.rels><?xml version="1.0" encoding="UTF-8" standalone="yes"?>
<Relationships xmlns="http://schemas.openxmlformats.org/package/2006/relationships"><Relationship Id="rId1" Type="http://schemas.openxmlformats.org/officeDocument/2006/relationships/image" Target="../media/image9.jp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68A082-A4C5-49B6-A274-8558148FC917}" type="doc">
      <dgm:prSet loTypeId="urn:microsoft.com/office/officeart/2005/8/layout/cycle8" loCatId="cycle" qsTypeId="urn:microsoft.com/office/officeart/2005/8/quickstyle/simple1" qsCatId="simple" csTypeId="urn:microsoft.com/office/officeart/2005/8/colors/colorful3" csCatId="colorful" phldr="1"/>
      <dgm:spPr/>
    </dgm:pt>
    <dgm:pt modelId="{B493D6B2-E533-4BD5-83F0-30A7786279D7}">
      <dgm:prSet phldrT="[Text]"/>
      <dgm:spPr/>
      <dgm:t>
        <a:bodyPr/>
        <a:lstStyle/>
        <a:p>
          <a:r>
            <a:rPr lang="en-US" dirty="0" err="1"/>
            <a:t>Profi</a:t>
          </a:r>
          <a:endParaRPr lang="en-US" dirty="0"/>
        </a:p>
        <a:p>
          <a:r>
            <a:rPr lang="en-US" dirty="0"/>
            <a:t>Test</a:t>
          </a:r>
        </a:p>
        <a:p>
          <a:r>
            <a:rPr lang="en-US" dirty="0"/>
            <a:t>11/11/19</a:t>
          </a:r>
        </a:p>
      </dgm:t>
    </dgm:pt>
    <dgm:pt modelId="{3EE1735D-553F-422B-B695-425D6D4D02FE}" type="parTrans" cxnId="{EA7D38F5-4419-4149-85FD-A92CF4923670}">
      <dgm:prSet/>
      <dgm:spPr/>
      <dgm:t>
        <a:bodyPr/>
        <a:lstStyle/>
        <a:p>
          <a:endParaRPr lang="en-US"/>
        </a:p>
      </dgm:t>
    </dgm:pt>
    <dgm:pt modelId="{D626DBA0-2000-4615-855D-8F70D66D1E30}" type="sibTrans" cxnId="{EA7D38F5-4419-4149-85FD-A92CF4923670}">
      <dgm:prSet/>
      <dgm:spPr/>
      <dgm:t>
        <a:bodyPr/>
        <a:lstStyle/>
        <a:p>
          <a:endParaRPr lang="en-US"/>
        </a:p>
      </dgm:t>
    </dgm:pt>
    <dgm:pt modelId="{D1D09931-7111-4457-9F3C-94CA6A7C0B35}">
      <dgm:prSet phldrT="[Text]"/>
      <dgm:spPr/>
      <dgm:t>
        <a:bodyPr/>
        <a:lstStyle/>
        <a:p>
          <a:r>
            <a:rPr lang="en-US" dirty="0" err="1"/>
            <a:t>Rhannu</a:t>
          </a:r>
          <a:endParaRPr lang="en-US" dirty="0"/>
        </a:p>
        <a:p>
          <a:r>
            <a:rPr lang="en-US" dirty="0"/>
            <a:t>Share</a:t>
          </a:r>
        </a:p>
        <a:p>
          <a:r>
            <a:rPr lang="en-US" dirty="0"/>
            <a:t>15/11/19</a:t>
          </a:r>
        </a:p>
      </dgm:t>
    </dgm:pt>
    <dgm:pt modelId="{6980EAE1-158F-4D15-B20E-FC83723C63B2}" type="parTrans" cxnId="{91E1DB5A-88AF-4A5C-89E8-2D8A7588568F}">
      <dgm:prSet/>
      <dgm:spPr/>
      <dgm:t>
        <a:bodyPr/>
        <a:lstStyle/>
        <a:p>
          <a:endParaRPr lang="en-US"/>
        </a:p>
      </dgm:t>
    </dgm:pt>
    <dgm:pt modelId="{23923C55-2D36-49EB-A742-576CB9B2CBCD}" type="sibTrans" cxnId="{91E1DB5A-88AF-4A5C-89E8-2D8A7588568F}">
      <dgm:prSet/>
      <dgm:spPr/>
      <dgm:t>
        <a:bodyPr/>
        <a:lstStyle/>
        <a:p>
          <a:endParaRPr lang="en-US"/>
        </a:p>
      </dgm:t>
    </dgm:pt>
    <dgm:pt modelId="{AA226D19-4F0B-4A53-B160-67BCCA124FCF}">
      <dgm:prSet phldrT="[Text]" custT="1"/>
      <dgm:spPr/>
      <dgm:t>
        <a:bodyPr/>
        <a:lstStyle/>
        <a:p>
          <a:r>
            <a:rPr lang="en-US" sz="1800" dirty="0" err="1"/>
            <a:t>Cwrdd</a:t>
          </a:r>
          <a:endParaRPr lang="en-US" sz="1800" dirty="0"/>
        </a:p>
        <a:p>
          <a:r>
            <a:rPr lang="en-US" sz="1800" dirty="0"/>
            <a:t>Meet</a:t>
          </a:r>
        </a:p>
        <a:p>
          <a:r>
            <a:rPr lang="en-US" sz="1600" dirty="0"/>
            <a:t>8/11/19</a:t>
          </a:r>
        </a:p>
      </dgm:t>
    </dgm:pt>
    <dgm:pt modelId="{614860D8-954C-4C9F-870A-054414FECD8B}" type="parTrans" cxnId="{3E5380CC-8ED3-48A2-830B-48D5F0C75D7B}">
      <dgm:prSet/>
      <dgm:spPr/>
      <dgm:t>
        <a:bodyPr/>
        <a:lstStyle/>
        <a:p>
          <a:endParaRPr lang="en-US"/>
        </a:p>
      </dgm:t>
    </dgm:pt>
    <dgm:pt modelId="{5BF0C545-99FA-4FDA-8D12-D0599268A1FD}" type="sibTrans" cxnId="{3E5380CC-8ED3-48A2-830B-48D5F0C75D7B}">
      <dgm:prSet/>
      <dgm:spPr/>
      <dgm:t>
        <a:bodyPr/>
        <a:lstStyle/>
        <a:p>
          <a:endParaRPr lang="en-US"/>
        </a:p>
      </dgm:t>
    </dgm:pt>
    <dgm:pt modelId="{B06E7151-A7AC-4522-8C5F-07AD0BB304FF}" type="pres">
      <dgm:prSet presAssocID="{7568A082-A4C5-49B6-A274-8558148FC917}" presName="compositeShape" presStyleCnt="0">
        <dgm:presLayoutVars>
          <dgm:chMax val="7"/>
          <dgm:dir/>
          <dgm:resizeHandles val="exact"/>
        </dgm:presLayoutVars>
      </dgm:prSet>
      <dgm:spPr/>
    </dgm:pt>
    <dgm:pt modelId="{F7ED20F5-CA24-4E96-898F-40C36F0CD6FC}" type="pres">
      <dgm:prSet presAssocID="{7568A082-A4C5-49B6-A274-8558148FC917}" presName="wedge1" presStyleLbl="node1" presStyleIdx="0" presStyleCnt="3"/>
      <dgm:spPr/>
    </dgm:pt>
    <dgm:pt modelId="{F5EF6813-9234-4EED-BC62-EBD237390219}" type="pres">
      <dgm:prSet presAssocID="{7568A082-A4C5-49B6-A274-8558148FC917}" presName="dummy1a" presStyleCnt="0"/>
      <dgm:spPr/>
    </dgm:pt>
    <dgm:pt modelId="{1304CEAE-FD94-42BC-9472-F078337E0BC9}" type="pres">
      <dgm:prSet presAssocID="{7568A082-A4C5-49B6-A274-8558148FC917}" presName="dummy1b" presStyleCnt="0"/>
      <dgm:spPr/>
    </dgm:pt>
    <dgm:pt modelId="{4BA94215-7652-4809-8261-9310F7186E48}" type="pres">
      <dgm:prSet presAssocID="{7568A082-A4C5-49B6-A274-8558148FC917}" presName="wedge1Tx" presStyleLbl="node1" presStyleIdx="0" presStyleCnt="3">
        <dgm:presLayoutVars>
          <dgm:chMax val="0"/>
          <dgm:chPref val="0"/>
          <dgm:bulletEnabled val="1"/>
        </dgm:presLayoutVars>
      </dgm:prSet>
      <dgm:spPr/>
    </dgm:pt>
    <dgm:pt modelId="{AEDED3F0-6BD1-47E8-B6AC-F5F3A843FB62}" type="pres">
      <dgm:prSet presAssocID="{7568A082-A4C5-49B6-A274-8558148FC917}" presName="wedge2" presStyleLbl="node1" presStyleIdx="1" presStyleCnt="3"/>
      <dgm:spPr/>
    </dgm:pt>
    <dgm:pt modelId="{677FC7C9-8A37-4FDB-BD46-C7181019A193}" type="pres">
      <dgm:prSet presAssocID="{7568A082-A4C5-49B6-A274-8558148FC917}" presName="dummy2a" presStyleCnt="0"/>
      <dgm:spPr/>
    </dgm:pt>
    <dgm:pt modelId="{D68EA7FC-D480-4916-828E-B7A5890F9B9E}" type="pres">
      <dgm:prSet presAssocID="{7568A082-A4C5-49B6-A274-8558148FC917}" presName="dummy2b" presStyleCnt="0"/>
      <dgm:spPr/>
    </dgm:pt>
    <dgm:pt modelId="{0B6178EF-C65D-47D1-BF32-E9FAA8858F6F}" type="pres">
      <dgm:prSet presAssocID="{7568A082-A4C5-49B6-A274-8558148FC917}" presName="wedge2Tx" presStyleLbl="node1" presStyleIdx="1" presStyleCnt="3">
        <dgm:presLayoutVars>
          <dgm:chMax val="0"/>
          <dgm:chPref val="0"/>
          <dgm:bulletEnabled val="1"/>
        </dgm:presLayoutVars>
      </dgm:prSet>
      <dgm:spPr/>
    </dgm:pt>
    <dgm:pt modelId="{10184046-9418-4D2A-A6C9-BEB403F1C08A}" type="pres">
      <dgm:prSet presAssocID="{7568A082-A4C5-49B6-A274-8558148FC917}" presName="wedge3" presStyleLbl="node1" presStyleIdx="2" presStyleCnt="3"/>
      <dgm:spPr/>
    </dgm:pt>
    <dgm:pt modelId="{9F38AE55-6DF8-4F63-AA59-007DDA3DB37D}" type="pres">
      <dgm:prSet presAssocID="{7568A082-A4C5-49B6-A274-8558148FC917}" presName="dummy3a" presStyleCnt="0"/>
      <dgm:spPr/>
    </dgm:pt>
    <dgm:pt modelId="{D3E6AA68-7188-43D8-BF21-978176D6FE69}" type="pres">
      <dgm:prSet presAssocID="{7568A082-A4C5-49B6-A274-8558148FC917}" presName="dummy3b" presStyleCnt="0"/>
      <dgm:spPr/>
    </dgm:pt>
    <dgm:pt modelId="{8AA6F295-BFB8-4F05-AAC7-3BC4626CBE14}" type="pres">
      <dgm:prSet presAssocID="{7568A082-A4C5-49B6-A274-8558148FC917}" presName="wedge3Tx" presStyleLbl="node1" presStyleIdx="2" presStyleCnt="3">
        <dgm:presLayoutVars>
          <dgm:chMax val="0"/>
          <dgm:chPref val="0"/>
          <dgm:bulletEnabled val="1"/>
        </dgm:presLayoutVars>
      </dgm:prSet>
      <dgm:spPr/>
    </dgm:pt>
    <dgm:pt modelId="{4A3BF0C6-E9E2-42B6-916B-591C4FD78B07}" type="pres">
      <dgm:prSet presAssocID="{D626DBA0-2000-4615-855D-8F70D66D1E30}" presName="arrowWedge1" presStyleLbl="fgSibTrans2D1" presStyleIdx="0" presStyleCnt="3"/>
      <dgm:spPr/>
    </dgm:pt>
    <dgm:pt modelId="{16FC5C7E-4ABB-4F74-82A2-C4A6FF21233D}" type="pres">
      <dgm:prSet presAssocID="{23923C55-2D36-49EB-A742-576CB9B2CBCD}" presName="arrowWedge2" presStyleLbl="fgSibTrans2D1" presStyleIdx="1" presStyleCnt="3"/>
      <dgm:spPr/>
    </dgm:pt>
    <dgm:pt modelId="{0CED72E6-48B4-4E9A-8B21-BF5458609460}" type="pres">
      <dgm:prSet presAssocID="{5BF0C545-99FA-4FDA-8D12-D0599268A1FD}" presName="arrowWedge3" presStyleLbl="fgSibTrans2D1" presStyleIdx="2" presStyleCnt="3" custLinFactNeighborX="-192"/>
      <dgm:spPr/>
    </dgm:pt>
  </dgm:ptLst>
  <dgm:cxnLst>
    <dgm:cxn modelId="{F9CA0225-4998-446D-9C8C-B8DD86967318}" type="presOf" srcId="{AA226D19-4F0B-4A53-B160-67BCCA124FCF}" destId="{8AA6F295-BFB8-4F05-AAC7-3BC4626CBE14}" srcOrd="1" destOrd="0" presId="urn:microsoft.com/office/officeart/2005/8/layout/cycle8"/>
    <dgm:cxn modelId="{91E1DB5A-88AF-4A5C-89E8-2D8A7588568F}" srcId="{7568A082-A4C5-49B6-A274-8558148FC917}" destId="{D1D09931-7111-4457-9F3C-94CA6A7C0B35}" srcOrd="1" destOrd="0" parTransId="{6980EAE1-158F-4D15-B20E-FC83723C63B2}" sibTransId="{23923C55-2D36-49EB-A742-576CB9B2CBCD}"/>
    <dgm:cxn modelId="{860E3E66-76E7-4D74-8407-238E15E8F07D}" type="presOf" srcId="{B493D6B2-E533-4BD5-83F0-30A7786279D7}" destId="{F7ED20F5-CA24-4E96-898F-40C36F0CD6FC}" srcOrd="0" destOrd="0" presId="urn:microsoft.com/office/officeart/2005/8/layout/cycle8"/>
    <dgm:cxn modelId="{BA2D3A84-CE0A-4E47-A740-5A32C4E94570}" type="presOf" srcId="{AA226D19-4F0B-4A53-B160-67BCCA124FCF}" destId="{10184046-9418-4D2A-A6C9-BEB403F1C08A}" srcOrd="0" destOrd="0" presId="urn:microsoft.com/office/officeart/2005/8/layout/cycle8"/>
    <dgm:cxn modelId="{3E5380CC-8ED3-48A2-830B-48D5F0C75D7B}" srcId="{7568A082-A4C5-49B6-A274-8558148FC917}" destId="{AA226D19-4F0B-4A53-B160-67BCCA124FCF}" srcOrd="2" destOrd="0" parTransId="{614860D8-954C-4C9F-870A-054414FECD8B}" sibTransId="{5BF0C545-99FA-4FDA-8D12-D0599268A1FD}"/>
    <dgm:cxn modelId="{D613DFD3-5E52-49BC-A4F7-74C23264C81E}" type="presOf" srcId="{7568A082-A4C5-49B6-A274-8558148FC917}" destId="{B06E7151-A7AC-4522-8C5F-07AD0BB304FF}" srcOrd="0" destOrd="0" presId="urn:microsoft.com/office/officeart/2005/8/layout/cycle8"/>
    <dgm:cxn modelId="{D89C77EF-E601-40C0-B4EE-CC2399F78655}" type="presOf" srcId="{D1D09931-7111-4457-9F3C-94CA6A7C0B35}" destId="{AEDED3F0-6BD1-47E8-B6AC-F5F3A843FB62}" srcOrd="0" destOrd="0" presId="urn:microsoft.com/office/officeart/2005/8/layout/cycle8"/>
    <dgm:cxn modelId="{B94785F1-B45D-4076-ACE3-AAF29B074FFF}" type="presOf" srcId="{B493D6B2-E533-4BD5-83F0-30A7786279D7}" destId="{4BA94215-7652-4809-8261-9310F7186E48}" srcOrd="1" destOrd="0" presId="urn:microsoft.com/office/officeart/2005/8/layout/cycle8"/>
    <dgm:cxn modelId="{7CB718F5-B335-4BEC-830F-17DD6419DFFB}" type="presOf" srcId="{D1D09931-7111-4457-9F3C-94CA6A7C0B35}" destId="{0B6178EF-C65D-47D1-BF32-E9FAA8858F6F}" srcOrd="1" destOrd="0" presId="urn:microsoft.com/office/officeart/2005/8/layout/cycle8"/>
    <dgm:cxn modelId="{EA7D38F5-4419-4149-85FD-A92CF4923670}" srcId="{7568A082-A4C5-49B6-A274-8558148FC917}" destId="{B493D6B2-E533-4BD5-83F0-30A7786279D7}" srcOrd="0" destOrd="0" parTransId="{3EE1735D-553F-422B-B695-425D6D4D02FE}" sibTransId="{D626DBA0-2000-4615-855D-8F70D66D1E30}"/>
    <dgm:cxn modelId="{5B93A408-6232-4619-988B-3A3CC6121085}" type="presParOf" srcId="{B06E7151-A7AC-4522-8C5F-07AD0BB304FF}" destId="{F7ED20F5-CA24-4E96-898F-40C36F0CD6FC}" srcOrd="0" destOrd="0" presId="urn:microsoft.com/office/officeart/2005/8/layout/cycle8"/>
    <dgm:cxn modelId="{8DA6767C-1F0A-4C08-B069-0B0B36B88CA3}" type="presParOf" srcId="{B06E7151-A7AC-4522-8C5F-07AD0BB304FF}" destId="{F5EF6813-9234-4EED-BC62-EBD237390219}" srcOrd="1" destOrd="0" presId="urn:microsoft.com/office/officeart/2005/8/layout/cycle8"/>
    <dgm:cxn modelId="{BB7F2355-AE7C-4962-BDE5-048256B6FE5E}" type="presParOf" srcId="{B06E7151-A7AC-4522-8C5F-07AD0BB304FF}" destId="{1304CEAE-FD94-42BC-9472-F078337E0BC9}" srcOrd="2" destOrd="0" presId="urn:microsoft.com/office/officeart/2005/8/layout/cycle8"/>
    <dgm:cxn modelId="{233E65A2-8247-47A1-9723-5FAF7E97EF51}" type="presParOf" srcId="{B06E7151-A7AC-4522-8C5F-07AD0BB304FF}" destId="{4BA94215-7652-4809-8261-9310F7186E48}" srcOrd="3" destOrd="0" presId="urn:microsoft.com/office/officeart/2005/8/layout/cycle8"/>
    <dgm:cxn modelId="{7E6BDD00-B5A6-4CBC-A03E-18B2A69C06FE}" type="presParOf" srcId="{B06E7151-A7AC-4522-8C5F-07AD0BB304FF}" destId="{AEDED3F0-6BD1-47E8-B6AC-F5F3A843FB62}" srcOrd="4" destOrd="0" presId="urn:microsoft.com/office/officeart/2005/8/layout/cycle8"/>
    <dgm:cxn modelId="{A3D9FA5C-FE2F-4E21-B6C2-AB43F4857BB5}" type="presParOf" srcId="{B06E7151-A7AC-4522-8C5F-07AD0BB304FF}" destId="{677FC7C9-8A37-4FDB-BD46-C7181019A193}" srcOrd="5" destOrd="0" presId="urn:microsoft.com/office/officeart/2005/8/layout/cycle8"/>
    <dgm:cxn modelId="{9BB7EED5-9CC7-4E5B-8239-AC3C49120C5F}" type="presParOf" srcId="{B06E7151-A7AC-4522-8C5F-07AD0BB304FF}" destId="{D68EA7FC-D480-4916-828E-B7A5890F9B9E}" srcOrd="6" destOrd="0" presId="urn:microsoft.com/office/officeart/2005/8/layout/cycle8"/>
    <dgm:cxn modelId="{4D6CB046-3C6A-443B-8DB8-D87E3298EF18}" type="presParOf" srcId="{B06E7151-A7AC-4522-8C5F-07AD0BB304FF}" destId="{0B6178EF-C65D-47D1-BF32-E9FAA8858F6F}" srcOrd="7" destOrd="0" presId="urn:microsoft.com/office/officeart/2005/8/layout/cycle8"/>
    <dgm:cxn modelId="{5CA4F6E9-334B-4155-B523-F1D87B88992D}" type="presParOf" srcId="{B06E7151-A7AC-4522-8C5F-07AD0BB304FF}" destId="{10184046-9418-4D2A-A6C9-BEB403F1C08A}" srcOrd="8" destOrd="0" presId="urn:microsoft.com/office/officeart/2005/8/layout/cycle8"/>
    <dgm:cxn modelId="{B0CBBD5B-4309-4595-9D63-D676D6D71622}" type="presParOf" srcId="{B06E7151-A7AC-4522-8C5F-07AD0BB304FF}" destId="{9F38AE55-6DF8-4F63-AA59-007DDA3DB37D}" srcOrd="9" destOrd="0" presId="urn:microsoft.com/office/officeart/2005/8/layout/cycle8"/>
    <dgm:cxn modelId="{12DE36FF-0878-4EEE-9367-AF6FAC859192}" type="presParOf" srcId="{B06E7151-A7AC-4522-8C5F-07AD0BB304FF}" destId="{D3E6AA68-7188-43D8-BF21-978176D6FE69}" srcOrd="10" destOrd="0" presId="urn:microsoft.com/office/officeart/2005/8/layout/cycle8"/>
    <dgm:cxn modelId="{43C896CD-881D-425E-BC47-D22B9D2316F2}" type="presParOf" srcId="{B06E7151-A7AC-4522-8C5F-07AD0BB304FF}" destId="{8AA6F295-BFB8-4F05-AAC7-3BC4626CBE14}" srcOrd="11" destOrd="0" presId="urn:microsoft.com/office/officeart/2005/8/layout/cycle8"/>
    <dgm:cxn modelId="{2E1F58B3-CD1A-4FD3-861F-0B8F5D983DAE}" type="presParOf" srcId="{B06E7151-A7AC-4522-8C5F-07AD0BB304FF}" destId="{4A3BF0C6-E9E2-42B6-916B-591C4FD78B07}" srcOrd="12" destOrd="0" presId="urn:microsoft.com/office/officeart/2005/8/layout/cycle8"/>
    <dgm:cxn modelId="{A03FB926-7806-4B26-BC07-1DE1D67A6B35}" type="presParOf" srcId="{B06E7151-A7AC-4522-8C5F-07AD0BB304FF}" destId="{16FC5C7E-4ABB-4F74-82A2-C4A6FF21233D}" srcOrd="13" destOrd="0" presId="urn:microsoft.com/office/officeart/2005/8/layout/cycle8"/>
    <dgm:cxn modelId="{9E2FB898-AC78-4E44-BFB0-3131E9993D98}" type="presParOf" srcId="{B06E7151-A7AC-4522-8C5F-07AD0BB304FF}" destId="{0CED72E6-48B4-4E9A-8B21-BF5458609460}"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995A21-2AEB-4346-BD23-7966BA235E5A}" type="doc">
      <dgm:prSet loTypeId="urn:microsoft.com/office/officeart/2005/8/layout/vList3" loCatId="list" qsTypeId="urn:microsoft.com/office/officeart/2005/8/quickstyle/simple1" qsCatId="simple" csTypeId="urn:microsoft.com/office/officeart/2005/8/colors/colorful3" csCatId="colorful" phldr="1"/>
      <dgm:spPr/>
      <dgm:t>
        <a:bodyPr/>
        <a:lstStyle/>
        <a:p>
          <a:endParaRPr lang="en-US"/>
        </a:p>
      </dgm:t>
    </dgm:pt>
    <dgm:pt modelId="{32520FBC-754B-4B67-AD28-DD0028341E8D}">
      <dgm:prSet phldrT="[Text]"/>
      <dgm:spPr/>
      <dgm:t>
        <a:bodyPr/>
        <a:lstStyle/>
        <a:p>
          <a:r>
            <a:rPr lang="en-US" dirty="0" err="1"/>
            <a:t>Personoliaeth</a:t>
          </a:r>
          <a:endParaRPr lang="en-US" dirty="0"/>
        </a:p>
        <a:p>
          <a:r>
            <a:rPr lang="en-US" dirty="0"/>
            <a:t>Personality</a:t>
          </a:r>
        </a:p>
      </dgm:t>
    </dgm:pt>
    <dgm:pt modelId="{C233EC04-602A-4D35-AE0C-502859CDC77B}" type="parTrans" cxnId="{436E5A33-ECC2-4CD6-AD1C-CE74EDEA6C58}">
      <dgm:prSet/>
      <dgm:spPr/>
      <dgm:t>
        <a:bodyPr/>
        <a:lstStyle/>
        <a:p>
          <a:endParaRPr lang="en-US"/>
        </a:p>
      </dgm:t>
    </dgm:pt>
    <dgm:pt modelId="{703B4676-FA81-48BF-BD79-4161000DABA1}" type="sibTrans" cxnId="{436E5A33-ECC2-4CD6-AD1C-CE74EDEA6C58}">
      <dgm:prSet/>
      <dgm:spPr/>
      <dgm:t>
        <a:bodyPr/>
        <a:lstStyle/>
        <a:p>
          <a:endParaRPr lang="en-US"/>
        </a:p>
      </dgm:t>
    </dgm:pt>
    <dgm:pt modelId="{CB25F62B-53DC-4716-AEAF-AA442123D9F6}">
      <dgm:prSet phldrT="[Text]"/>
      <dgm:spPr/>
      <dgm:t>
        <a:bodyPr/>
        <a:lstStyle/>
        <a:p>
          <a:r>
            <a:rPr lang="en-US" dirty="0" err="1"/>
            <a:t>Iaith</a:t>
          </a:r>
          <a:endParaRPr lang="en-US" dirty="0"/>
        </a:p>
        <a:p>
          <a:r>
            <a:rPr lang="en-US" dirty="0"/>
            <a:t>Language</a:t>
          </a:r>
        </a:p>
      </dgm:t>
    </dgm:pt>
    <dgm:pt modelId="{D259DFCA-D082-4B6F-AEEF-49BDFD078664}" type="parTrans" cxnId="{AECE49DF-EA18-45A9-A859-23E5A1DBF23C}">
      <dgm:prSet/>
      <dgm:spPr/>
      <dgm:t>
        <a:bodyPr/>
        <a:lstStyle/>
        <a:p>
          <a:endParaRPr lang="en-US"/>
        </a:p>
      </dgm:t>
    </dgm:pt>
    <dgm:pt modelId="{6DCFDD7F-D126-4D4F-B225-6D85B335A87F}" type="sibTrans" cxnId="{AECE49DF-EA18-45A9-A859-23E5A1DBF23C}">
      <dgm:prSet/>
      <dgm:spPr/>
      <dgm:t>
        <a:bodyPr/>
        <a:lstStyle/>
        <a:p>
          <a:endParaRPr lang="en-US"/>
        </a:p>
      </dgm:t>
    </dgm:pt>
    <dgm:pt modelId="{949BEE02-B642-4B75-AB78-4497812959E6}">
      <dgm:prSet phldrT="[Text]"/>
      <dgm:spPr/>
      <dgm:t>
        <a:bodyPr/>
        <a:lstStyle/>
        <a:p>
          <a:r>
            <a:rPr lang="en-US" dirty="0" err="1"/>
            <a:t>Ymddygiad</a:t>
          </a:r>
          <a:endParaRPr lang="en-US" dirty="0"/>
        </a:p>
        <a:p>
          <a:r>
            <a:rPr lang="en-US" dirty="0" err="1"/>
            <a:t>Behaviour</a:t>
          </a:r>
          <a:endParaRPr lang="en-US" dirty="0"/>
        </a:p>
      </dgm:t>
    </dgm:pt>
    <dgm:pt modelId="{515B1A95-E847-4B1E-8FBF-E6D5058ADA45}" type="parTrans" cxnId="{1EDE80FA-48E2-43C0-B4CF-F839EA715445}">
      <dgm:prSet/>
      <dgm:spPr/>
      <dgm:t>
        <a:bodyPr/>
        <a:lstStyle/>
        <a:p>
          <a:endParaRPr lang="en-US"/>
        </a:p>
      </dgm:t>
    </dgm:pt>
    <dgm:pt modelId="{A6D005BF-07AE-4EA7-8191-45B534D210D2}" type="sibTrans" cxnId="{1EDE80FA-48E2-43C0-B4CF-F839EA715445}">
      <dgm:prSet/>
      <dgm:spPr/>
      <dgm:t>
        <a:bodyPr/>
        <a:lstStyle/>
        <a:p>
          <a:endParaRPr lang="en-US"/>
        </a:p>
      </dgm:t>
    </dgm:pt>
    <dgm:pt modelId="{5B7A4318-F7C9-4FE7-8C53-CFCACB5E252A}">
      <dgm:prSet phldrT="[Text]"/>
      <dgm:spPr/>
      <dgm:t>
        <a:bodyPr/>
        <a:lstStyle/>
        <a:p>
          <a:r>
            <a:rPr lang="en-US" dirty="0" err="1"/>
            <a:t>Rol</a:t>
          </a:r>
          <a:r>
            <a:rPr lang="en-US" dirty="0"/>
            <a:t> </a:t>
          </a:r>
          <a:r>
            <a:rPr lang="en-US" dirty="0" err="1"/>
            <a:t>rhyw</a:t>
          </a:r>
          <a:r>
            <a:rPr lang="en-US" dirty="0"/>
            <a:t> </a:t>
          </a:r>
        </a:p>
        <a:p>
          <a:r>
            <a:rPr lang="en-US" dirty="0"/>
            <a:t>Gender role</a:t>
          </a:r>
        </a:p>
      </dgm:t>
    </dgm:pt>
    <dgm:pt modelId="{C79A5A2E-0DCD-4234-AC74-D23253EEEFFA}" type="parTrans" cxnId="{D1098B25-B3EA-49C9-9089-E6438FF6F18C}">
      <dgm:prSet/>
      <dgm:spPr/>
      <dgm:t>
        <a:bodyPr/>
        <a:lstStyle/>
        <a:p>
          <a:endParaRPr lang="en-US"/>
        </a:p>
      </dgm:t>
    </dgm:pt>
    <dgm:pt modelId="{3503B25E-64DD-44F5-A2E0-8B7FD8B20D06}" type="sibTrans" cxnId="{D1098B25-B3EA-49C9-9089-E6438FF6F18C}">
      <dgm:prSet/>
      <dgm:spPr/>
      <dgm:t>
        <a:bodyPr/>
        <a:lstStyle/>
        <a:p>
          <a:endParaRPr lang="en-US"/>
        </a:p>
      </dgm:t>
    </dgm:pt>
    <dgm:pt modelId="{945FCB40-0175-41AF-AF38-27975C56B582}" type="pres">
      <dgm:prSet presAssocID="{A8995A21-2AEB-4346-BD23-7966BA235E5A}" presName="linearFlow" presStyleCnt="0">
        <dgm:presLayoutVars>
          <dgm:dir/>
          <dgm:resizeHandles val="exact"/>
        </dgm:presLayoutVars>
      </dgm:prSet>
      <dgm:spPr/>
    </dgm:pt>
    <dgm:pt modelId="{6E838AC4-A2BB-4FDB-84FB-C60035B74DBB}" type="pres">
      <dgm:prSet presAssocID="{32520FBC-754B-4B67-AD28-DD0028341E8D}" presName="composite" presStyleCnt="0"/>
      <dgm:spPr/>
    </dgm:pt>
    <dgm:pt modelId="{13E3707A-BC3F-46B1-9541-738E974A6CCB}" type="pres">
      <dgm:prSet presAssocID="{32520FBC-754B-4B67-AD28-DD0028341E8D}"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dgm:spPr>
    </dgm:pt>
    <dgm:pt modelId="{026FF7C2-F876-4BC9-BCF7-73742EF6349A}" type="pres">
      <dgm:prSet presAssocID="{32520FBC-754B-4B67-AD28-DD0028341E8D}" presName="txShp" presStyleLbl="node1" presStyleIdx="0" presStyleCnt="4">
        <dgm:presLayoutVars>
          <dgm:bulletEnabled val="1"/>
        </dgm:presLayoutVars>
      </dgm:prSet>
      <dgm:spPr/>
    </dgm:pt>
    <dgm:pt modelId="{E6B6466F-1FB1-4D7C-9EC5-62AE5E30FCA3}" type="pres">
      <dgm:prSet presAssocID="{703B4676-FA81-48BF-BD79-4161000DABA1}" presName="spacing" presStyleCnt="0"/>
      <dgm:spPr/>
    </dgm:pt>
    <dgm:pt modelId="{71FA9056-A9B0-43C1-8922-80CBBEF1D9B5}" type="pres">
      <dgm:prSet presAssocID="{CB25F62B-53DC-4716-AEAF-AA442123D9F6}" presName="composite" presStyleCnt="0"/>
      <dgm:spPr/>
    </dgm:pt>
    <dgm:pt modelId="{EBD17352-E632-489F-B86C-A8FB5700E5AF}" type="pres">
      <dgm:prSet presAssocID="{CB25F62B-53DC-4716-AEAF-AA442123D9F6}" presName="imgShp" presStyleLbl="fgImgPlace1" presStyleIdx="1"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dgm:spPr>
    </dgm:pt>
    <dgm:pt modelId="{7BDA4ACE-8136-4A5D-9D37-3CAC3F089AEC}" type="pres">
      <dgm:prSet presAssocID="{CB25F62B-53DC-4716-AEAF-AA442123D9F6}" presName="txShp" presStyleLbl="node1" presStyleIdx="1" presStyleCnt="4">
        <dgm:presLayoutVars>
          <dgm:bulletEnabled val="1"/>
        </dgm:presLayoutVars>
      </dgm:prSet>
      <dgm:spPr/>
    </dgm:pt>
    <dgm:pt modelId="{32C0B9D4-13C9-47D5-B5E7-1A0725031AEB}" type="pres">
      <dgm:prSet presAssocID="{6DCFDD7F-D126-4D4F-B225-6D85B335A87F}" presName="spacing" presStyleCnt="0"/>
      <dgm:spPr/>
    </dgm:pt>
    <dgm:pt modelId="{D465B63A-B083-4342-9E35-25FEC9E69590}" type="pres">
      <dgm:prSet presAssocID="{949BEE02-B642-4B75-AB78-4497812959E6}" presName="composite" presStyleCnt="0"/>
      <dgm:spPr/>
    </dgm:pt>
    <dgm:pt modelId="{11D2C1FC-22A9-4C00-8586-5E5FB21F86D7}" type="pres">
      <dgm:prSet presAssocID="{949BEE02-B642-4B75-AB78-4497812959E6}" presName="imgShp" presStyleLbl="fgImgPlace1" presStyleIdx="2"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dgm:spPr>
    </dgm:pt>
    <dgm:pt modelId="{AC004D13-24BC-4BA1-B872-443BFCB78AAF}" type="pres">
      <dgm:prSet presAssocID="{949BEE02-B642-4B75-AB78-4497812959E6}" presName="txShp" presStyleLbl="node1" presStyleIdx="2" presStyleCnt="4">
        <dgm:presLayoutVars>
          <dgm:bulletEnabled val="1"/>
        </dgm:presLayoutVars>
      </dgm:prSet>
      <dgm:spPr/>
    </dgm:pt>
    <dgm:pt modelId="{6C63C7FA-B876-4E2B-A543-235BB87591D3}" type="pres">
      <dgm:prSet presAssocID="{A6D005BF-07AE-4EA7-8191-45B534D210D2}" presName="spacing" presStyleCnt="0"/>
      <dgm:spPr/>
    </dgm:pt>
    <dgm:pt modelId="{5E563B3C-70E9-41A1-A751-9004C22BECA1}" type="pres">
      <dgm:prSet presAssocID="{5B7A4318-F7C9-4FE7-8C53-CFCACB5E252A}" presName="composite" presStyleCnt="0"/>
      <dgm:spPr/>
    </dgm:pt>
    <dgm:pt modelId="{6B333EC0-34BB-4F7E-8779-FF38456D1C5D}" type="pres">
      <dgm:prSet presAssocID="{5B7A4318-F7C9-4FE7-8C53-CFCACB5E252A}" presName="imgShp" presStyleLbl="fgImgPlace1" presStyleIdx="3"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dgm:spPr>
    </dgm:pt>
    <dgm:pt modelId="{B74ECFAE-23CC-44E5-8461-21C23E71F27A}" type="pres">
      <dgm:prSet presAssocID="{5B7A4318-F7C9-4FE7-8C53-CFCACB5E252A}" presName="txShp" presStyleLbl="node1" presStyleIdx="3" presStyleCnt="4">
        <dgm:presLayoutVars>
          <dgm:bulletEnabled val="1"/>
        </dgm:presLayoutVars>
      </dgm:prSet>
      <dgm:spPr/>
    </dgm:pt>
  </dgm:ptLst>
  <dgm:cxnLst>
    <dgm:cxn modelId="{7CF51A06-5267-41C1-8261-1AA90709D8B8}" type="presOf" srcId="{949BEE02-B642-4B75-AB78-4497812959E6}" destId="{AC004D13-24BC-4BA1-B872-443BFCB78AAF}" srcOrd="0" destOrd="0" presId="urn:microsoft.com/office/officeart/2005/8/layout/vList3"/>
    <dgm:cxn modelId="{D1098B25-B3EA-49C9-9089-E6438FF6F18C}" srcId="{A8995A21-2AEB-4346-BD23-7966BA235E5A}" destId="{5B7A4318-F7C9-4FE7-8C53-CFCACB5E252A}" srcOrd="3" destOrd="0" parTransId="{C79A5A2E-0DCD-4234-AC74-D23253EEEFFA}" sibTransId="{3503B25E-64DD-44F5-A2E0-8B7FD8B20D06}"/>
    <dgm:cxn modelId="{436E5A33-ECC2-4CD6-AD1C-CE74EDEA6C58}" srcId="{A8995A21-2AEB-4346-BD23-7966BA235E5A}" destId="{32520FBC-754B-4B67-AD28-DD0028341E8D}" srcOrd="0" destOrd="0" parTransId="{C233EC04-602A-4D35-AE0C-502859CDC77B}" sibTransId="{703B4676-FA81-48BF-BD79-4161000DABA1}"/>
    <dgm:cxn modelId="{8D5BE959-AF56-4208-804A-784D0DD87DFD}" type="presOf" srcId="{A8995A21-2AEB-4346-BD23-7966BA235E5A}" destId="{945FCB40-0175-41AF-AF38-27975C56B582}" srcOrd="0" destOrd="0" presId="urn:microsoft.com/office/officeart/2005/8/layout/vList3"/>
    <dgm:cxn modelId="{26F62A8A-0E05-452F-9B9D-ABF48C884146}" type="presOf" srcId="{5B7A4318-F7C9-4FE7-8C53-CFCACB5E252A}" destId="{B74ECFAE-23CC-44E5-8461-21C23E71F27A}" srcOrd="0" destOrd="0" presId="urn:microsoft.com/office/officeart/2005/8/layout/vList3"/>
    <dgm:cxn modelId="{6F1554A5-7520-42E5-8375-448C8066C8D2}" type="presOf" srcId="{32520FBC-754B-4B67-AD28-DD0028341E8D}" destId="{026FF7C2-F876-4BC9-BCF7-73742EF6349A}" srcOrd="0" destOrd="0" presId="urn:microsoft.com/office/officeart/2005/8/layout/vList3"/>
    <dgm:cxn modelId="{AECE49DF-EA18-45A9-A859-23E5A1DBF23C}" srcId="{A8995A21-2AEB-4346-BD23-7966BA235E5A}" destId="{CB25F62B-53DC-4716-AEAF-AA442123D9F6}" srcOrd="1" destOrd="0" parTransId="{D259DFCA-D082-4B6F-AEEF-49BDFD078664}" sibTransId="{6DCFDD7F-D126-4D4F-B225-6D85B335A87F}"/>
    <dgm:cxn modelId="{9151FEF0-691A-4303-94BB-315EF1060383}" type="presOf" srcId="{CB25F62B-53DC-4716-AEAF-AA442123D9F6}" destId="{7BDA4ACE-8136-4A5D-9D37-3CAC3F089AEC}" srcOrd="0" destOrd="0" presId="urn:microsoft.com/office/officeart/2005/8/layout/vList3"/>
    <dgm:cxn modelId="{1EDE80FA-48E2-43C0-B4CF-F839EA715445}" srcId="{A8995A21-2AEB-4346-BD23-7966BA235E5A}" destId="{949BEE02-B642-4B75-AB78-4497812959E6}" srcOrd="2" destOrd="0" parTransId="{515B1A95-E847-4B1E-8FBF-E6D5058ADA45}" sibTransId="{A6D005BF-07AE-4EA7-8191-45B534D210D2}"/>
    <dgm:cxn modelId="{0AB073EB-7C6A-4076-BE2E-A60F8765B63E}" type="presParOf" srcId="{945FCB40-0175-41AF-AF38-27975C56B582}" destId="{6E838AC4-A2BB-4FDB-84FB-C60035B74DBB}" srcOrd="0" destOrd="0" presId="urn:microsoft.com/office/officeart/2005/8/layout/vList3"/>
    <dgm:cxn modelId="{874B571D-F40B-4FE6-BC25-898FE5F50D7E}" type="presParOf" srcId="{6E838AC4-A2BB-4FDB-84FB-C60035B74DBB}" destId="{13E3707A-BC3F-46B1-9541-738E974A6CCB}" srcOrd="0" destOrd="0" presId="urn:microsoft.com/office/officeart/2005/8/layout/vList3"/>
    <dgm:cxn modelId="{407929E2-C89D-43DF-BA78-6AAE861A51BF}" type="presParOf" srcId="{6E838AC4-A2BB-4FDB-84FB-C60035B74DBB}" destId="{026FF7C2-F876-4BC9-BCF7-73742EF6349A}" srcOrd="1" destOrd="0" presId="urn:microsoft.com/office/officeart/2005/8/layout/vList3"/>
    <dgm:cxn modelId="{4179B85F-C881-4CD6-B916-5B799CB670B3}" type="presParOf" srcId="{945FCB40-0175-41AF-AF38-27975C56B582}" destId="{E6B6466F-1FB1-4D7C-9EC5-62AE5E30FCA3}" srcOrd="1" destOrd="0" presId="urn:microsoft.com/office/officeart/2005/8/layout/vList3"/>
    <dgm:cxn modelId="{32318AE4-8A71-4E8D-95AF-00D3ECCDAC98}" type="presParOf" srcId="{945FCB40-0175-41AF-AF38-27975C56B582}" destId="{71FA9056-A9B0-43C1-8922-80CBBEF1D9B5}" srcOrd="2" destOrd="0" presId="urn:microsoft.com/office/officeart/2005/8/layout/vList3"/>
    <dgm:cxn modelId="{114D53B3-FA49-420B-9483-8F81E5C45969}" type="presParOf" srcId="{71FA9056-A9B0-43C1-8922-80CBBEF1D9B5}" destId="{EBD17352-E632-489F-B86C-A8FB5700E5AF}" srcOrd="0" destOrd="0" presId="urn:microsoft.com/office/officeart/2005/8/layout/vList3"/>
    <dgm:cxn modelId="{DBACE323-11AB-4D1B-84B1-A49B85FEA1A7}" type="presParOf" srcId="{71FA9056-A9B0-43C1-8922-80CBBEF1D9B5}" destId="{7BDA4ACE-8136-4A5D-9D37-3CAC3F089AEC}" srcOrd="1" destOrd="0" presId="urn:microsoft.com/office/officeart/2005/8/layout/vList3"/>
    <dgm:cxn modelId="{58B382CC-4406-4AA9-AD9E-0BDAAE229A72}" type="presParOf" srcId="{945FCB40-0175-41AF-AF38-27975C56B582}" destId="{32C0B9D4-13C9-47D5-B5E7-1A0725031AEB}" srcOrd="3" destOrd="0" presId="urn:microsoft.com/office/officeart/2005/8/layout/vList3"/>
    <dgm:cxn modelId="{A17BDA43-1344-42A6-9259-3EEF1F783A61}" type="presParOf" srcId="{945FCB40-0175-41AF-AF38-27975C56B582}" destId="{D465B63A-B083-4342-9E35-25FEC9E69590}" srcOrd="4" destOrd="0" presId="urn:microsoft.com/office/officeart/2005/8/layout/vList3"/>
    <dgm:cxn modelId="{E55E21E2-788B-464C-9AEE-A2CC57DE0318}" type="presParOf" srcId="{D465B63A-B083-4342-9E35-25FEC9E69590}" destId="{11D2C1FC-22A9-4C00-8586-5E5FB21F86D7}" srcOrd="0" destOrd="0" presId="urn:microsoft.com/office/officeart/2005/8/layout/vList3"/>
    <dgm:cxn modelId="{4D2C0528-AC9E-491B-B420-AD62B5664357}" type="presParOf" srcId="{D465B63A-B083-4342-9E35-25FEC9E69590}" destId="{AC004D13-24BC-4BA1-B872-443BFCB78AAF}" srcOrd="1" destOrd="0" presId="urn:microsoft.com/office/officeart/2005/8/layout/vList3"/>
    <dgm:cxn modelId="{F7925BD9-57AF-48C6-8423-1DCFF25D2850}" type="presParOf" srcId="{945FCB40-0175-41AF-AF38-27975C56B582}" destId="{6C63C7FA-B876-4E2B-A543-235BB87591D3}" srcOrd="5" destOrd="0" presId="urn:microsoft.com/office/officeart/2005/8/layout/vList3"/>
    <dgm:cxn modelId="{59B42F2D-4976-4A8B-8FD0-238B136C9281}" type="presParOf" srcId="{945FCB40-0175-41AF-AF38-27975C56B582}" destId="{5E563B3C-70E9-41A1-A751-9004C22BECA1}" srcOrd="6" destOrd="0" presId="urn:microsoft.com/office/officeart/2005/8/layout/vList3"/>
    <dgm:cxn modelId="{24EC58EB-3339-45B8-808D-985185C61534}" type="presParOf" srcId="{5E563B3C-70E9-41A1-A751-9004C22BECA1}" destId="{6B333EC0-34BB-4F7E-8779-FF38456D1C5D}" srcOrd="0" destOrd="0" presId="urn:microsoft.com/office/officeart/2005/8/layout/vList3"/>
    <dgm:cxn modelId="{54FC4EDE-41AB-4C0D-994B-DEDFE829E968}" type="presParOf" srcId="{5E563B3C-70E9-41A1-A751-9004C22BECA1}" destId="{B74ECFAE-23CC-44E5-8461-21C23E71F27A}"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ED20F5-CA24-4E96-898F-40C36F0CD6FC}">
      <dsp:nvSpPr>
        <dsp:cNvPr id="0" name=""/>
        <dsp:cNvSpPr/>
      </dsp:nvSpPr>
      <dsp:spPr>
        <a:xfrm>
          <a:off x="2915110" y="237331"/>
          <a:ext cx="3067050" cy="3067050"/>
        </a:xfrm>
        <a:prstGeom prst="pie">
          <a:avLst>
            <a:gd name="adj1" fmla="val 16200000"/>
            <a:gd name="adj2" fmla="val 18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err="1"/>
            <a:t>Profi</a:t>
          </a:r>
          <a:endParaRPr lang="en-US" sz="1400" kern="1200" dirty="0"/>
        </a:p>
        <a:p>
          <a:pPr marL="0" lvl="0" indent="0" algn="ctr" defTabSz="622300">
            <a:lnSpc>
              <a:spcPct val="90000"/>
            </a:lnSpc>
            <a:spcBef>
              <a:spcPct val="0"/>
            </a:spcBef>
            <a:spcAft>
              <a:spcPct val="35000"/>
            </a:spcAft>
            <a:buNone/>
          </a:pPr>
          <a:r>
            <a:rPr lang="en-US" sz="1400" kern="1200" dirty="0"/>
            <a:t>Test</a:t>
          </a:r>
        </a:p>
        <a:p>
          <a:pPr marL="0" lvl="0" indent="0" algn="ctr" defTabSz="622300">
            <a:lnSpc>
              <a:spcPct val="90000"/>
            </a:lnSpc>
            <a:spcBef>
              <a:spcPct val="0"/>
            </a:spcBef>
            <a:spcAft>
              <a:spcPct val="35000"/>
            </a:spcAft>
            <a:buNone/>
          </a:pPr>
          <a:r>
            <a:rPr lang="en-US" sz="1400" kern="1200" dirty="0"/>
            <a:t>11/11/19</a:t>
          </a:r>
        </a:p>
      </dsp:txBody>
      <dsp:txXfrm>
        <a:off x="4531519" y="887253"/>
        <a:ext cx="1095375" cy="912812"/>
      </dsp:txXfrm>
    </dsp:sp>
    <dsp:sp modelId="{AEDED3F0-6BD1-47E8-B6AC-F5F3A843FB62}">
      <dsp:nvSpPr>
        <dsp:cNvPr id="0" name=""/>
        <dsp:cNvSpPr/>
      </dsp:nvSpPr>
      <dsp:spPr>
        <a:xfrm>
          <a:off x="2851944" y="346868"/>
          <a:ext cx="3067050" cy="3067050"/>
        </a:xfrm>
        <a:prstGeom prst="pie">
          <a:avLst>
            <a:gd name="adj1" fmla="val 1800000"/>
            <a:gd name="adj2" fmla="val 9000000"/>
          </a:avLst>
        </a:prstGeom>
        <a:solidFill>
          <a:schemeClr val="accent3">
            <a:hueOff val="4994022"/>
            <a:satOff val="-9891"/>
            <a:lumOff val="1323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err="1"/>
            <a:t>Rhannu</a:t>
          </a:r>
          <a:endParaRPr lang="en-US" sz="1400" kern="1200" dirty="0"/>
        </a:p>
        <a:p>
          <a:pPr marL="0" lvl="0" indent="0" algn="ctr" defTabSz="622300">
            <a:lnSpc>
              <a:spcPct val="90000"/>
            </a:lnSpc>
            <a:spcBef>
              <a:spcPct val="0"/>
            </a:spcBef>
            <a:spcAft>
              <a:spcPct val="35000"/>
            </a:spcAft>
            <a:buNone/>
          </a:pPr>
          <a:r>
            <a:rPr lang="en-US" sz="1400" kern="1200" dirty="0"/>
            <a:t>Share</a:t>
          </a:r>
        </a:p>
        <a:p>
          <a:pPr marL="0" lvl="0" indent="0" algn="ctr" defTabSz="622300">
            <a:lnSpc>
              <a:spcPct val="90000"/>
            </a:lnSpc>
            <a:spcBef>
              <a:spcPct val="0"/>
            </a:spcBef>
            <a:spcAft>
              <a:spcPct val="35000"/>
            </a:spcAft>
            <a:buNone/>
          </a:pPr>
          <a:r>
            <a:rPr lang="en-US" sz="1400" kern="1200" dirty="0"/>
            <a:t>15/11/19</a:t>
          </a:r>
        </a:p>
      </dsp:txBody>
      <dsp:txXfrm>
        <a:off x="3582194" y="2336800"/>
        <a:ext cx="1643062" cy="803275"/>
      </dsp:txXfrm>
    </dsp:sp>
    <dsp:sp modelId="{10184046-9418-4D2A-A6C9-BEB403F1C08A}">
      <dsp:nvSpPr>
        <dsp:cNvPr id="0" name=""/>
        <dsp:cNvSpPr/>
      </dsp:nvSpPr>
      <dsp:spPr>
        <a:xfrm>
          <a:off x="2788777" y="237331"/>
          <a:ext cx="3067050" cy="3067050"/>
        </a:xfrm>
        <a:prstGeom prst="pie">
          <a:avLst>
            <a:gd name="adj1" fmla="val 9000000"/>
            <a:gd name="adj2" fmla="val 16200000"/>
          </a:avLst>
        </a:prstGeom>
        <a:solidFill>
          <a:schemeClr val="accent3">
            <a:hueOff val="9988044"/>
            <a:satOff val="-19783"/>
            <a:lumOff val="26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err="1"/>
            <a:t>Cwrdd</a:t>
          </a:r>
          <a:endParaRPr lang="en-US" sz="1800" kern="1200" dirty="0"/>
        </a:p>
        <a:p>
          <a:pPr marL="0" lvl="0" indent="0" algn="ctr" defTabSz="800100">
            <a:lnSpc>
              <a:spcPct val="90000"/>
            </a:lnSpc>
            <a:spcBef>
              <a:spcPct val="0"/>
            </a:spcBef>
            <a:spcAft>
              <a:spcPct val="35000"/>
            </a:spcAft>
            <a:buNone/>
          </a:pPr>
          <a:r>
            <a:rPr lang="en-US" sz="1800" kern="1200" dirty="0"/>
            <a:t>Meet</a:t>
          </a:r>
        </a:p>
        <a:p>
          <a:pPr marL="0" lvl="0" indent="0" algn="ctr" defTabSz="800100">
            <a:lnSpc>
              <a:spcPct val="90000"/>
            </a:lnSpc>
            <a:spcBef>
              <a:spcPct val="0"/>
            </a:spcBef>
            <a:spcAft>
              <a:spcPct val="35000"/>
            </a:spcAft>
            <a:buNone/>
          </a:pPr>
          <a:r>
            <a:rPr lang="en-US" sz="1600" kern="1200" dirty="0"/>
            <a:t>8/11/19</a:t>
          </a:r>
        </a:p>
      </dsp:txBody>
      <dsp:txXfrm>
        <a:off x="3144044" y="887253"/>
        <a:ext cx="1095375" cy="912812"/>
      </dsp:txXfrm>
    </dsp:sp>
    <dsp:sp modelId="{4A3BF0C6-E9E2-42B6-916B-591C4FD78B07}">
      <dsp:nvSpPr>
        <dsp:cNvPr id="0" name=""/>
        <dsp:cNvSpPr/>
      </dsp:nvSpPr>
      <dsp:spPr>
        <a:xfrm>
          <a:off x="2725498" y="47466"/>
          <a:ext cx="3446780" cy="3446780"/>
        </a:xfrm>
        <a:prstGeom prst="circularArrow">
          <a:avLst>
            <a:gd name="adj1" fmla="val 5085"/>
            <a:gd name="adj2" fmla="val 327528"/>
            <a:gd name="adj3" fmla="val 1472472"/>
            <a:gd name="adj4" fmla="val 16199432"/>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FC5C7E-4ABB-4F74-82A2-C4A6FF21233D}">
      <dsp:nvSpPr>
        <dsp:cNvPr id="0" name=""/>
        <dsp:cNvSpPr/>
      </dsp:nvSpPr>
      <dsp:spPr>
        <a:xfrm>
          <a:off x="2662079" y="156809"/>
          <a:ext cx="3446780" cy="3446780"/>
        </a:xfrm>
        <a:prstGeom prst="circularArrow">
          <a:avLst>
            <a:gd name="adj1" fmla="val 5085"/>
            <a:gd name="adj2" fmla="val 327528"/>
            <a:gd name="adj3" fmla="val 8671970"/>
            <a:gd name="adj4" fmla="val 1800502"/>
            <a:gd name="adj5" fmla="val 5932"/>
          </a:avLst>
        </a:prstGeom>
        <a:solidFill>
          <a:schemeClr val="accent3">
            <a:hueOff val="4994022"/>
            <a:satOff val="-9891"/>
            <a:lumOff val="1323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CED72E6-48B4-4E9A-8B21-BF5458609460}">
      <dsp:nvSpPr>
        <dsp:cNvPr id="0" name=""/>
        <dsp:cNvSpPr/>
      </dsp:nvSpPr>
      <dsp:spPr>
        <a:xfrm>
          <a:off x="2592041" y="47466"/>
          <a:ext cx="3446780" cy="3446780"/>
        </a:xfrm>
        <a:prstGeom prst="circularArrow">
          <a:avLst>
            <a:gd name="adj1" fmla="val 5085"/>
            <a:gd name="adj2" fmla="val 327528"/>
            <a:gd name="adj3" fmla="val 15873039"/>
            <a:gd name="adj4" fmla="val 9000000"/>
            <a:gd name="adj5" fmla="val 5932"/>
          </a:avLst>
        </a:prstGeom>
        <a:solidFill>
          <a:schemeClr val="accent3">
            <a:hueOff val="9988044"/>
            <a:satOff val="-19783"/>
            <a:lumOff val="26471"/>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FF7C2-F876-4BC9-BCF7-73742EF6349A}">
      <dsp:nvSpPr>
        <dsp:cNvPr id="0" name=""/>
        <dsp:cNvSpPr/>
      </dsp:nvSpPr>
      <dsp:spPr>
        <a:xfrm rot="10800000">
          <a:off x="1552521" y="1645"/>
          <a:ext cx="5232474" cy="938269"/>
        </a:xfrm>
        <a:prstGeom prst="homePlat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3751" tIns="83820" rIns="156464" bIns="83820" numCol="1" spcCol="1270" anchor="ctr" anchorCtr="0">
          <a:noAutofit/>
        </a:bodyPr>
        <a:lstStyle/>
        <a:p>
          <a:pPr marL="0" lvl="0" indent="0" algn="ctr" defTabSz="977900">
            <a:lnSpc>
              <a:spcPct val="90000"/>
            </a:lnSpc>
            <a:spcBef>
              <a:spcPct val="0"/>
            </a:spcBef>
            <a:spcAft>
              <a:spcPct val="35000"/>
            </a:spcAft>
            <a:buNone/>
          </a:pPr>
          <a:r>
            <a:rPr lang="en-US" sz="2200" kern="1200" dirty="0" err="1"/>
            <a:t>Personoliaeth</a:t>
          </a:r>
          <a:endParaRPr lang="en-US" sz="2200" kern="1200" dirty="0"/>
        </a:p>
        <a:p>
          <a:pPr marL="0" lvl="0" indent="0" algn="ctr" defTabSz="977900">
            <a:lnSpc>
              <a:spcPct val="90000"/>
            </a:lnSpc>
            <a:spcBef>
              <a:spcPct val="0"/>
            </a:spcBef>
            <a:spcAft>
              <a:spcPct val="35000"/>
            </a:spcAft>
            <a:buNone/>
          </a:pPr>
          <a:r>
            <a:rPr lang="en-US" sz="2200" kern="1200" dirty="0"/>
            <a:t>Personality</a:t>
          </a:r>
        </a:p>
      </dsp:txBody>
      <dsp:txXfrm rot="10800000">
        <a:off x="1787088" y="1645"/>
        <a:ext cx="4997907" cy="938269"/>
      </dsp:txXfrm>
    </dsp:sp>
    <dsp:sp modelId="{13E3707A-BC3F-46B1-9541-738E974A6CCB}">
      <dsp:nvSpPr>
        <dsp:cNvPr id="0" name=""/>
        <dsp:cNvSpPr/>
      </dsp:nvSpPr>
      <dsp:spPr>
        <a:xfrm>
          <a:off x="1083386" y="1645"/>
          <a:ext cx="938269" cy="93826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DA4ACE-8136-4A5D-9D37-3CAC3F089AEC}">
      <dsp:nvSpPr>
        <dsp:cNvPr id="0" name=""/>
        <dsp:cNvSpPr/>
      </dsp:nvSpPr>
      <dsp:spPr>
        <a:xfrm rot="10800000">
          <a:off x="1552521" y="1219995"/>
          <a:ext cx="5232474" cy="938269"/>
        </a:xfrm>
        <a:prstGeom prst="homePlate">
          <a:avLst/>
        </a:prstGeom>
        <a:solidFill>
          <a:schemeClr val="accent3">
            <a:hueOff val="3329348"/>
            <a:satOff val="-6594"/>
            <a:lumOff val="882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3751" tIns="83820" rIns="156464" bIns="83820" numCol="1" spcCol="1270" anchor="ctr" anchorCtr="0">
          <a:noAutofit/>
        </a:bodyPr>
        <a:lstStyle/>
        <a:p>
          <a:pPr marL="0" lvl="0" indent="0" algn="ctr" defTabSz="977900">
            <a:lnSpc>
              <a:spcPct val="90000"/>
            </a:lnSpc>
            <a:spcBef>
              <a:spcPct val="0"/>
            </a:spcBef>
            <a:spcAft>
              <a:spcPct val="35000"/>
            </a:spcAft>
            <a:buNone/>
          </a:pPr>
          <a:r>
            <a:rPr lang="en-US" sz="2200" kern="1200" dirty="0" err="1"/>
            <a:t>Iaith</a:t>
          </a:r>
          <a:endParaRPr lang="en-US" sz="2200" kern="1200" dirty="0"/>
        </a:p>
        <a:p>
          <a:pPr marL="0" lvl="0" indent="0" algn="ctr" defTabSz="977900">
            <a:lnSpc>
              <a:spcPct val="90000"/>
            </a:lnSpc>
            <a:spcBef>
              <a:spcPct val="0"/>
            </a:spcBef>
            <a:spcAft>
              <a:spcPct val="35000"/>
            </a:spcAft>
            <a:buNone/>
          </a:pPr>
          <a:r>
            <a:rPr lang="en-US" sz="2200" kern="1200" dirty="0"/>
            <a:t>Language</a:t>
          </a:r>
        </a:p>
      </dsp:txBody>
      <dsp:txXfrm rot="10800000">
        <a:off x="1787088" y="1219995"/>
        <a:ext cx="4997907" cy="938269"/>
      </dsp:txXfrm>
    </dsp:sp>
    <dsp:sp modelId="{EBD17352-E632-489F-B86C-A8FB5700E5AF}">
      <dsp:nvSpPr>
        <dsp:cNvPr id="0" name=""/>
        <dsp:cNvSpPr/>
      </dsp:nvSpPr>
      <dsp:spPr>
        <a:xfrm>
          <a:off x="1083386" y="1219995"/>
          <a:ext cx="938269" cy="93826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004D13-24BC-4BA1-B872-443BFCB78AAF}">
      <dsp:nvSpPr>
        <dsp:cNvPr id="0" name=""/>
        <dsp:cNvSpPr/>
      </dsp:nvSpPr>
      <dsp:spPr>
        <a:xfrm rot="10800000">
          <a:off x="1552521" y="2438346"/>
          <a:ext cx="5232474" cy="938269"/>
        </a:xfrm>
        <a:prstGeom prst="homePlate">
          <a:avLst/>
        </a:prstGeom>
        <a:solidFill>
          <a:schemeClr val="accent3">
            <a:hueOff val="6658696"/>
            <a:satOff val="-13189"/>
            <a:lumOff val="176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3751" tIns="83820" rIns="156464" bIns="83820" numCol="1" spcCol="1270" anchor="ctr" anchorCtr="0">
          <a:noAutofit/>
        </a:bodyPr>
        <a:lstStyle/>
        <a:p>
          <a:pPr marL="0" lvl="0" indent="0" algn="ctr" defTabSz="977900">
            <a:lnSpc>
              <a:spcPct val="90000"/>
            </a:lnSpc>
            <a:spcBef>
              <a:spcPct val="0"/>
            </a:spcBef>
            <a:spcAft>
              <a:spcPct val="35000"/>
            </a:spcAft>
            <a:buNone/>
          </a:pPr>
          <a:r>
            <a:rPr lang="en-US" sz="2200" kern="1200" dirty="0" err="1"/>
            <a:t>Ymddygiad</a:t>
          </a:r>
          <a:endParaRPr lang="en-US" sz="2200" kern="1200" dirty="0"/>
        </a:p>
        <a:p>
          <a:pPr marL="0" lvl="0" indent="0" algn="ctr" defTabSz="977900">
            <a:lnSpc>
              <a:spcPct val="90000"/>
            </a:lnSpc>
            <a:spcBef>
              <a:spcPct val="0"/>
            </a:spcBef>
            <a:spcAft>
              <a:spcPct val="35000"/>
            </a:spcAft>
            <a:buNone/>
          </a:pPr>
          <a:r>
            <a:rPr lang="en-US" sz="2200" kern="1200" dirty="0" err="1"/>
            <a:t>Behaviour</a:t>
          </a:r>
          <a:endParaRPr lang="en-US" sz="2200" kern="1200" dirty="0"/>
        </a:p>
      </dsp:txBody>
      <dsp:txXfrm rot="10800000">
        <a:off x="1787088" y="2438346"/>
        <a:ext cx="4997907" cy="938269"/>
      </dsp:txXfrm>
    </dsp:sp>
    <dsp:sp modelId="{11D2C1FC-22A9-4C00-8586-5E5FB21F86D7}">
      <dsp:nvSpPr>
        <dsp:cNvPr id="0" name=""/>
        <dsp:cNvSpPr/>
      </dsp:nvSpPr>
      <dsp:spPr>
        <a:xfrm>
          <a:off x="1083386" y="2438346"/>
          <a:ext cx="938269" cy="93826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4ECFAE-23CC-44E5-8461-21C23E71F27A}">
      <dsp:nvSpPr>
        <dsp:cNvPr id="0" name=""/>
        <dsp:cNvSpPr/>
      </dsp:nvSpPr>
      <dsp:spPr>
        <a:xfrm rot="10800000">
          <a:off x="1552521" y="3656696"/>
          <a:ext cx="5232474" cy="938269"/>
        </a:xfrm>
        <a:prstGeom prst="homePlate">
          <a:avLst/>
        </a:prstGeom>
        <a:solidFill>
          <a:schemeClr val="accent3">
            <a:hueOff val="9988044"/>
            <a:satOff val="-19783"/>
            <a:lumOff val="26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3751" tIns="83820" rIns="156464" bIns="83820" numCol="1" spcCol="1270" anchor="ctr" anchorCtr="0">
          <a:noAutofit/>
        </a:bodyPr>
        <a:lstStyle/>
        <a:p>
          <a:pPr marL="0" lvl="0" indent="0" algn="ctr" defTabSz="977900">
            <a:lnSpc>
              <a:spcPct val="90000"/>
            </a:lnSpc>
            <a:spcBef>
              <a:spcPct val="0"/>
            </a:spcBef>
            <a:spcAft>
              <a:spcPct val="35000"/>
            </a:spcAft>
            <a:buNone/>
          </a:pPr>
          <a:r>
            <a:rPr lang="en-US" sz="2200" kern="1200" dirty="0" err="1"/>
            <a:t>Rol</a:t>
          </a:r>
          <a:r>
            <a:rPr lang="en-US" sz="2200" kern="1200" dirty="0"/>
            <a:t> </a:t>
          </a:r>
          <a:r>
            <a:rPr lang="en-US" sz="2200" kern="1200" dirty="0" err="1"/>
            <a:t>rhyw</a:t>
          </a:r>
          <a:r>
            <a:rPr lang="en-US" sz="2200" kern="1200" dirty="0"/>
            <a:t> </a:t>
          </a:r>
        </a:p>
        <a:p>
          <a:pPr marL="0" lvl="0" indent="0" algn="ctr" defTabSz="977900">
            <a:lnSpc>
              <a:spcPct val="90000"/>
            </a:lnSpc>
            <a:spcBef>
              <a:spcPct val="0"/>
            </a:spcBef>
            <a:spcAft>
              <a:spcPct val="35000"/>
            </a:spcAft>
            <a:buNone/>
          </a:pPr>
          <a:r>
            <a:rPr lang="en-US" sz="2200" kern="1200" dirty="0"/>
            <a:t>Gender role</a:t>
          </a:r>
        </a:p>
      </dsp:txBody>
      <dsp:txXfrm rot="10800000">
        <a:off x="1787088" y="3656696"/>
        <a:ext cx="4997907" cy="938269"/>
      </dsp:txXfrm>
    </dsp:sp>
    <dsp:sp modelId="{6B333EC0-34BB-4F7E-8779-FF38456D1C5D}">
      <dsp:nvSpPr>
        <dsp:cNvPr id="0" name=""/>
        <dsp:cNvSpPr/>
      </dsp:nvSpPr>
      <dsp:spPr>
        <a:xfrm>
          <a:off x="1083386" y="3656696"/>
          <a:ext cx="938269" cy="93826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000" b="-2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F877B0-836A-4277-ADD6-94BD51F84A5E}" type="datetimeFigureOut">
              <a:rPr lang="en-GB" smtClean="0"/>
              <a:t>07/11/2019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7B4FCE-9293-4C3C-867D-4F11FE9D96C9}" type="slidenum">
              <a:rPr lang="en-GB" smtClean="0"/>
              <a:t>‹#›</a:t>
            </a:fld>
            <a:endParaRPr lang="en-GB"/>
          </a:p>
        </p:txBody>
      </p:sp>
    </p:spTree>
    <p:extLst>
      <p:ext uri="{BB962C8B-B14F-4D97-AF65-F5344CB8AC3E}">
        <p14:creationId xmlns:p14="http://schemas.microsoft.com/office/powerpoint/2010/main" val="2388566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7B4FCE-9293-4C3C-867D-4F11FE9D96C9}" type="slidenum">
              <a:rPr lang="en-GB" smtClean="0"/>
              <a:t>22</a:t>
            </a:fld>
            <a:endParaRPr lang="en-GB"/>
          </a:p>
        </p:txBody>
      </p:sp>
    </p:spTree>
    <p:extLst>
      <p:ext uri="{BB962C8B-B14F-4D97-AF65-F5344CB8AC3E}">
        <p14:creationId xmlns:p14="http://schemas.microsoft.com/office/powerpoint/2010/main" val="24299659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9525" y="-3175"/>
            <a:ext cx="12197943" cy="6861176"/>
            <a:chOff x="-9525" y="-3175"/>
            <a:chExt cx="12197943" cy="6861176"/>
          </a:xfrm>
        </p:grpSpPr>
        <p:sp>
          <p:nvSpPr>
            <p:cNvPr id="14" name="Freeform 5"/>
            <p:cNvSpPr>
              <a:spLocks noEditPoints="1"/>
            </p:cNvSpPr>
            <p:nvPr/>
          </p:nvSpPr>
          <p:spPr bwMode="auto">
            <a:xfrm>
              <a:off x="-9525" y="-3175"/>
              <a:ext cx="11242675" cy="6861175"/>
            </a:xfrm>
            <a:custGeom>
              <a:avLst/>
              <a:gdLst/>
              <a:ahLst/>
              <a:cxnLst/>
              <a:rect l="0" t="0" r="r" b="b"/>
              <a:pathLst>
                <a:path w="3538" h="2158">
                  <a:moveTo>
                    <a:pt x="1153" y="425"/>
                  </a:moveTo>
                  <a:cubicBezTo>
                    <a:pt x="1156" y="429"/>
                    <a:pt x="1166" y="413"/>
                    <a:pt x="1171" y="406"/>
                  </a:cubicBezTo>
                  <a:cubicBezTo>
                    <a:pt x="1177" y="398"/>
                    <a:pt x="1183" y="390"/>
                    <a:pt x="1188" y="382"/>
                  </a:cubicBezTo>
                  <a:cubicBezTo>
                    <a:pt x="1195" y="370"/>
                    <a:pt x="1201" y="358"/>
                    <a:pt x="1207" y="346"/>
                  </a:cubicBezTo>
                  <a:cubicBezTo>
                    <a:pt x="1212" y="333"/>
                    <a:pt x="1218" y="321"/>
                    <a:pt x="1216" y="306"/>
                  </a:cubicBezTo>
                  <a:cubicBezTo>
                    <a:pt x="1216" y="303"/>
                    <a:pt x="1215" y="300"/>
                    <a:pt x="1214" y="298"/>
                  </a:cubicBezTo>
                  <a:cubicBezTo>
                    <a:pt x="1211" y="295"/>
                    <a:pt x="1208" y="295"/>
                    <a:pt x="1205" y="295"/>
                  </a:cubicBezTo>
                  <a:cubicBezTo>
                    <a:pt x="1198" y="297"/>
                    <a:pt x="1194" y="303"/>
                    <a:pt x="1190" y="310"/>
                  </a:cubicBezTo>
                  <a:cubicBezTo>
                    <a:pt x="1185" y="318"/>
                    <a:pt x="1180" y="325"/>
                    <a:pt x="1177" y="334"/>
                  </a:cubicBezTo>
                  <a:cubicBezTo>
                    <a:pt x="1171" y="349"/>
                    <a:pt x="1167" y="364"/>
                    <a:pt x="1162" y="379"/>
                  </a:cubicBezTo>
                  <a:cubicBezTo>
                    <a:pt x="1158" y="394"/>
                    <a:pt x="1149" y="420"/>
                    <a:pt x="1153" y="425"/>
                  </a:cubicBezTo>
                  <a:close/>
                  <a:moveTo>
                    <a:pt x="2234" y="763"/>
                  </a:moveTo>
                  <a:cubicBezTo>
                    <a:pt x="2245" y="793"/>
                    <a:pt x="2265" y="812"/>
                    <a:pt x="2285" y="829"/>
                  </a:cubicBezTo>
                  <a:cubicBezTo>
                    <a:pt x="2287" y="831"/>
                    <a:pt x="2289" y="832"/>
                    <a:pt x="2291" y="833"/>
                  </a:cubicBezTo>
                  <a:cubicBezTo>
                    <a:pt x="2292" y="833"/>
                    <a:pt x="2293" y="833"/>
                    <a:pt x="2293" y="833"/>
                  </a:cubicBezTo>
                  <a:cubicBezTo>
                    <a:pt x="2295" y="833"/>
                    <a:pt x="2296" y="832"/>
                    <a:pt x="2297" y="831"/>
                  </a:cubicBezTo>
                  <a:cubicBezTo>
                    <a:pt x="2301" y="826"/>
                    <a:pt x="2295" y="813"/>
                    <a:pt x="2294" y="808"/>
                  </a:cubicBezTo>
                  <a:cubicBezTo>
                    <a:pt x="2290" y="800"/>
                    <a:pt x="2286" y="792"/>
                    <a:pt x="2282" y="784"/>
                  </a:cubicBezTo>
                  <a:cubicBezTo>
                    <a:pt x="2276" y="771"/>
                    <a:pt x="2269" y="757"/>
                    <a:pt x="2260" y="746"/>
                  </a:cubicBezTo>
                  <a:cubicBezTo>
                    <a:pt x="2257" y="741"/>
                    <a:pt x="2253" y="736"/>
                    <a:pt x="2248" y="734"/>
                  </a:cubicBezTo>
                  <a:cubicBezTo>
                    <a:pt x="2243" y="733"/>
                    <a:pt x="2237" y="734"/>
                    <a:pt x="2234" y="740"/>
                  </a:cubicBezTo>
                  <a:cubicBezTo>
                    <a:pt x="2232" y="743"/>
                    <a:pt x="2231" y="747"/>
                    <a:pt x="2232" y="751"/>
                  </a:cubicBezTo>
                  <a:cubicBezTo>
                    <a:pt x="2232" y="756"/>
                    <a:pt x="2233" y="759"/>
                    <a:pt x="2234" y="763"/>
                  </a:cubicBezTo>
                  <a:close/>
                  <a:moveTo>
                    <a:pt x="1153" y="1133"/>
                  </a:moveTo>
                  <a:cubicBezTo>
                    <a:pt x="1156" y="1137"/>
                    <a:pt x="1166" y="1122"/>
                    <a:pt x="1171" y="1115"/>
                  </a:cubicBezTo>
                  <a:cubicBezTo>
                    <a:pt x="1177" y="1107"/>
                    <a:pt x="1183" y="1099"/>
                    <a:pt x="1188" y="1090"/>
                  </a:cubicBezTo>
                  <a:cubicBezTo>
                    <a:pt x="1195" y="1079"/>
                    <a:pt x="1201" y="1067"/>
                    <a:pt x="1207" y="1054"/>
                  </a:cubicBezTo>
                  <a:cubicBezTo>
                    <a:pt x="1212" y="1042"/>
                    <a:pt x="1218" y="1029"/>
                    <a:pt x="1216" y="1015"/>
                  </a:cubicBezTo>
                  <a:cubicBezTo>
                    <a:pt x="1216" y="1011"/>
                    <a:pt x="1215" y="1008"/>
                    <a:pt x="1214" y="1006"/>
                  </a:cubicBezTo>
                  <a:cubicBezTo>
                    <a:pt x="1211" y="1003"/>
                    <a:pt x="1208" y="1003"/>
                    <a:pt x="1205" y="1004"/>
                  </a:cubicBezTo>
                  <a:cubicBezTo>
                    <a:pt x="1198" y="1006"/>
                    <a:pt x="1194" y="1012"/>
                    <a:pt x="1190" y="1019"/>
                  </a:cubicBezTo>
                  <a:cubicBezTo>
                    <a:pt x="1185" y="1026"/>
                    <a:pt x="1180" y="1034"/>
                    <a:pt x="1177" y="1043"/>
                  </a:cubicBezTo>
                  <a:cubicBezTo>
                    <a:pt x="1171" y="1058"/>
                    <a:pt x="1167" y="1073"/>
                    <a:pt x="1162" y="1088"/>
                  </a:cubicBezTo>
                  <a:cubicBezTo>
                    <a:pt x="1158" y="1103"/>
                    <a:pt x="1149" y="1129"/>
                    <a:pt x="1153" y="1133"/>
                  </a:cubicBezTo>
                  <a:close/>
                  <a:moveTo>
                    <a:pt x="1156" y="932"/>
                  </a:moveTo>
                  <a:cubicBezTo>
                    <a:pt x="1151" y="929"/>
                    <a:pt x="1144" y="931"/>
                    <a:pt x="1140" y="937"/>
                  </a:cubicBezTo>
                  <a:cubicBezTo>
                    <a:pt x="1136" y="942"/>
                    <a:pt x="1134" y="949"/>
                    <a:pt x="1133" y="956"/>
                  </a:cubicBezTo>
                  <a:cubicBezTo>
                    <a:pt x="1134" y="981"/>
                    <a:pt x="1137" y="1006"/>
                    <a:pt x="1140" y="1031"/>
                  </a:cubicBezTo>
                  <a:cubicBezTo>
                    <a:pt x="1142" y="1041"/>
                    <a:pt x="1143" y="1051"/>
                    <a:pt x="1145" y="1061"/>
                  </a:cubicBezTo>
                  <a:cubicBezTo>
                    <a:pt x="1146" y="1064"/>
                    <a:pt x="1149" y="1082"/>
                    <a:pt x="1153" y="1074"/>
                  </a:cubicBezTo>
                  <a:cubicBezTo>
                    <a:pt x="1155" y="1069"/>
                    <a:pt x="1156" y="1063"/>
                    <a:pt x="1157" y="1058"/>
                  </a:cubicBezTo>
                  <a:cubicBezTo>
                    <a:pt x="1159" y="1048"/>
                    <a:pt x="1160" y="1038"/>
                    <a:pt x="1161" y="1028"/>
                  </a:cubicBezTo>
                  <a:cubicBezTo>
                    <a:pt x="1164" y="1011"/>
                    <a:pt x="1165" y="994"/>
                    <a:pt x="1166" y="977"/>
                  </a:cubicBezTo>
                  <a:cubicBezTo>
                    <a:pt x="1167" y="963"/>
                    <a:pt x="1168" y="940"/>
                    <a:pt x="1156" y="932"/>
                  </a:cubicBezTo>
                  <a:close/>
                  <a:moveTo>
                    <a:pt x="2305" y="16"/>
                  </a:moveTo>
                  <a:cubicBezTo>
                    <a:pt x="2307" y="11"/>
                    <a:pt x="2308" y="5"/>
                    <a:pt x="2309" y="0"/>
                  </a:cubicBezTo>
                  <a:cubicBezTo>
                    <a:pt x="2297" y="0"/>
                    <a:pt x="2297" y="0"/>
                    <a:pt x="2297" y="0"/>
                  </a:cubicBezTo>
                  <a:cubicBezTo>
                    <a:pt x="2297" y="1"/>
                    <a:pt x="2297" y="2"/>
                    <a:pt x="2297" y="2"/>
                  </a:cubicBezTo>
                  <a:cubicBezTo>
                    <a:pt x="2298" y="5"/>
                    <a:pt x="2301" y="24"/>
                    <a:pt x="2305" y="16"/>
                  </a:cubicBezTo>
                  <a:close/>
                  <a:moveTo>
                    <a:pt x="2282" y="57"/>
                  </a:moveTo>
                  <a:cubicBezTo>
                    <a:pt x="2285" y="61"/>
                    <a:pt x="2299" y="86"/>
                    <a:pt x="2299" y="75"/>
                  </a:cubicBezTo>
                  <a:cubicBezTo>
                    <a:pt x="2299" y="64"/>
                    <a:pt x="2296" y="51"/>
                    <a:pt x="2293" y="40"/>
                  </a:cubicBezTo>
                  <a:cubicBezTo>
                    <a:pt x="2290" y="26"/>
                    <a:pt x="2287" y="13"/>
                    <a:pt x="2283" y="0"/>
                  </a:cubicBezTo>
                  <a:cubicBezTo>
                    <a:pt x="2252" y="0"/>
                    <a:pt x="2252" y="0"/>
                    <a:pt x="2252" y="0"/>
                  </a:cubicBezTo>
                  <a:cubicBezTo>
                    <a:pt x="2256" y="11"/>
                    <a:pt x="2261" y="21"/>
                    <a:pt x="2266" y="31"/>
                  </a:cubicBezTo>
                  <a:cubicBezTo>
                    <a:pt x="2271" y="40"/>
                    <a:pt x="2276" y="49"/>
                    <a:pt x="2282" y="57"/>
                  </a:cubicBezTo>
                  <a:close/>
                  <a:moveTo>
                    <a:pt x="2234" y="58"/>
                  </a:moveTo>
                  <a:cubicBezTo>
                    <a:pt x="2245" y="87"/>
                    <a:pt x="2265" y="107"/>
                    <a:pt x="2285" y="124"/>
                  </a:cubicBezTo>
                  <a:cubicBezTo>
                    <a:pt x="2287" y="125"/>
                    <a:pt x="2289" y="127"/>
                    <a:pt x="2291" y="127"/>
                  </a:cubicBezTo>
                  <a:cubicBezTo>
                    <a:pt x="2292" y="128"/>
                    <a:pt x="2293" y="128"/>
                    <a:pt x="2293" y="128"/>
                  </a:cubicBezTo>
                  <a:cubicBezTo>
                    <a:pt x="2295" y="127"/>
                    <a:pt x="2296" y="127"/>
                    <a:pt x="2297" y="125"/>
                  </a:cubicBezTo>
                  <a:cubicBezTo>
                    <a:pt x="2301" y="121"/>
                    <a:pt x="2295" y="107"/>
                    <a:pt x="2294" y="102"/>
                  </a:cubicBezTo>
                  <a:cubicBezTo>
                    <a:pt x="2290" y="94"/>
                    <a:pt x="2286" y="86"/>
                    <a:pt x="2282" y="78"/>
                  </a:cubicBezTo>
                  <a:cubicBezTo>
                    <a:pt x="2276" y="65"/>
                    <a:pt x="2269" y="52"/>
                    <a:pt x="2260" y="40"/>
                  </a:cubicBezTo>
                  <a:cubicBezTo>
                    <a:pt x="2257" y="35"/>
                    <a:pt x="2253" y="31"/>
                    <a:pt x="2248" y="29"/>
                  </a:cubicBezTo>
                  <a:cubicBezTo>
                    <a:pt x="2243" y="27"/>
                    <a:pt x="2237" y="29"/>
                    <a:pt x="2234" y="34"/>
                  </a:cubicBezTo>
                  <a:cubicBezTo>
                    <a:pt x="2232" y="37"/>
                    <a:pt x="2231" y="42"/>
                    <a:pt x="2232" y="46"/>
                  </a:cubicBezTo>
                  <a:cubicBezTo>
                    <a:pt x="2232" y="50"/>
                    <a:pt x="2233" y="54"/>
                    <a:pt x="2234" y="58"/>
                  </a:cubicBezTo>
                  <a:close/>
                  <a:moveTo>
                    <a:pt x="1128" y="1047"/>
                  </a:moveTo>
                  <a:cubicBezTo>
                    <a:pt x="1124" y="1032"/>
                    <a:pt x="1118" y="1009"/>
                    <a:pt x="1104" y="1004"/>
                  </a:cubicBezTo>
                  <a:cubicBezTo>
                    <a:pt x="1100" y="1003"/>
                    <a:pt x="1095" y="1004"/>
                    <a:pt x="1092" y="1008"/>
                  </a:cubicBezTo>
                  <a:cubicBezTo>
                    <a:pt x="1088" y="1014"/>
                    <a:pt x="1088" y="1022"/>
                    <a:pt x="1090" y="1029"/>
                  </a:cubicBezTo>
                  <a:cubicBezTo>
                    <a:pt x="1096" y="1050"/>
                    <a:pt x="1104" y="1070"/>
                    <a:pt x="1114" y="1089"/>
                  </a:cubicBezTo>
                  <a:cubicBezTo>
                    <a:pt x="1119" y="1098"/>
                    <a:pt x="1125" y="1107"/>
                    <a:pt x="1130" y="1116"/>
                  </a:cubicBezTo>
                  <a:cubicBezTo>
                    <a:pt x="1133" y="1120"/>
                    <a:pt x="1147" y="1144"/>
                    <a:pt x="1147" y="1134"/>
                  </a:cubicBezTo>
                  <a:cubicBezTo>
                    <a:pt x="1147" y="1122"/>
                    <a:pt x="1144" y="1109"/>
                    <a:pt x="1141" y="1098"/>
                  </a:cubicBezTo>
                  <a:cubicBezTo>
                    <a:pt x="1138" y="1081"/>
                    <a:pt x="1133" y="1064"/>
                    <a:pt x="1128" y="1047"/>
                  </a:cubicBezTo>
                  <a:close/>
                  <a:moveTo>
                    <a:pt x="2" y="0"/>
                  </a:moveTo>
                  <a:cubicBezTo>
                    <a:pt x="2" y="14"/>
                    <a:pt x="2" y="14"/>
                    <a:pt x="2" y="14"/>
                  </a:cubicBezTo>
                  <a:cubicBezTo>
                    <a:pt x="3" y="10"/>
                    <a:pt x="4" y="5"/>
                    <a:pt x="5" y="0"/>
                  </a:cubicBezTo>
                  <a:lnTo>
                    <a:pt x="2" y="0"/>
                  </a:lnTo>
                  <a:close/>
                  <a:moveTo>
                    <a:pt x="1082" y="1116"/>
                  </a:moveTo>
                  <a:cubicBezTo>
                    <a:pt x="1093" y="1145"/>
                    <a:pt x="1113" y="1165"/>
                    <a:pt x="1133" y="1182"/>
                  </a:cubicBezTo>
                  <a:cubicBezTo>
                    <a:pt x="1135" y="1184"/>
                    <a:pt x="1137" y="1185"/>
                    <a:pt x="1139" y="1186"/>
                  </a:cubicBezTo>
                  <a:cubicBezTo>
                    <a:pt x="1140" y="1186"/>
                    <a:pt x="1141" y="1186"/>
                    <a:pt x="1142" y="1186"/>
                  </a:cubicBezTo>
                  <a:cubicBezTo>
                    <a:pt x="1143" y="1186"/>
                    <a:pt x="1144" y="1185"/>
                    <a:pt x="1145" y="1184"/>
                  </a:cubicBezTo>
                  <a:cubicBezTo>
                    <a:pt x="1149" y="1179"/>
                    <a:pt x="1143" y="1166"/>
                    <a:pt x="1142" y="1161"/>
                  </a:cubicBezTo>
                  <a:cubicBezTo>
                    <a:pt x="1138" y="1152"/>
                    <a:pt x="1134" y="1145"/>
                    <a:pt x="1130" y="1137"/>
                  </a:cubicBezTo>
                  <a:cubicBezTo>
                    <a:pt x="1124" y="1123"/>
                    <a:pt x="1117" y="1110"/>
                    <a:pt x="1108" y="1098"/>
                  </a:cubicBezTo>
                  <a:cubicBezTo>
                    <a:pt x="1105" y="1093"/>
                    <a:pt x="1101" y="1089"/>
                    <a:pt x="1096" y="1087"/>
                  </a:cubicBezTo>
                  <a:cubicBezTo>
                    <a:pt x="1091" y="1085"/>
                    <a:pt x="1085" y="1087"/>
                    <a:pt x="1082" y="1092"/>
                  </a:cubicBezTo>
                  <a:cubicBezTo>
                    <a:pt x="1080" y="1096"/>
                    <a:pt x="1079" y="1100"/>
                    <a:pt x="1080" y="1104"/>
                  </a:cubicBezTo>
                  <a:cubicBezTo>
                    <a:pt x="1080" y="1108"/>
                    <a:pt x="1081" y="1112"/>
                    <a:pt x="1082" y="1116"/>
                  </a:cubicBezTo>
                  <a:close/>
                  <a:moveTo>
                    <a:pt x="19" y="56"/>
                  </a:moveTo>
                  <a:cubicBezTo>
                    <a:pt x="25" y="48"/>
                    <a:pt x="31" y="40"/>
                    <a:pt x="36" y="32"/>
                  </a:cubicBezTo>
                  <a:cubicBezTo>
                    <a:pt x="42" y="22"/>
                    <a:pt x="48" y="11"/>
                    <a:pt x="53" y="0"/>
                  </a:cubicBezTo>
                  <a:cubicBezTo>
                    <a:pt x="19" y="0"/>
                    <a:pt x="19" y="0"/>
                    <a:pt x="19" y="0"/>
                  </a:cubicBezTo>
                  <a:cubicBezTo>
                    <a:pt x="16" y="10"/>
                    <a:pt x="13" y="20"/>
                    <a:pt x="10" y="29"/>
                  </a:cubicBezTo>
                  <a:cubicBezTo>
                    <a:pt x="8" y="38"/>
                    <a:pt x="4" y="50"/>
                    <a:pt x="2" y="59"/>
                  </a:cubicBezTo>
                  <a:cubicBezTo>
                    <a:pt x="2" y="75"/>
                    <a:pt x="2" y="75"/>
                    <a:pt x="2" y="75"/>
                  </a:cubicBezTo>
                  <a:cubicBezTo>
                    <a:pt x="6" y="76"/>
                    <a:pt x="14" y="63"/>
                    <a:pt x="19" y="56"/>
                  </a:cubicBezTo>
                  <a:close/>
                  <a:moveTo>
                    <a:pt x="9" y="675"/>
                  </a:moveTo>
                  <a:cubicBezTo>
                    <a:pt x="12" y="658"/>
                    <a:pt x="14" y="641"/>
                    <a:pt x="14" y="624"/>
                  </a:cubicBezTo>
                  <a:cubicBezTo>
                    <a:pt x="15" y="610"/>
                    <a:pt x="16" y="587"/>
                    <a:pt x="4" y="580"/>
                  </a:cubicBezTo>
                  <a:cubicBezTo>
                    <a:pt x="3" y="579"/>
                    <a:pt x="2" y="579"/>
                    <a:pt x="2" y="579"/>
                  </a:cubicBezTo>
                  <a:cubicBezTo>
                    <a:pt x="2" y="719"/>
                    <a:pt x="2" y="719"/>
                    <a:pt x="2" y="719"/>
                  </a:cubicBezTo>
                  <a:cubicBezTo>
                    <a:pt x="3" y="715"/>
                    <a:pt x="4" y="710"/>
                    <a:pt x="5" y="705"/>
                  </a:cubicBezTo>
                  <a:cubicBezTo>
                    <a:pt x="7" y="695"/>
                    <a:pt x="8" y="685"/>
                    <a:pt x="9" y="675"/>
                  </a:cubicBezTo>
                  <a:close/>
                  <a:moveTo>
                    <a:pt x="1082" y="408"/>
                  </a:moveTo>
                  <a:cubicBezTo>
                    <a:pt x="1093" y="437"/>
                    <a:pt x="1113" y="457"/>
                    <a:pt x="1133" y="474"/>
                  </a:cubicBezTo>
                  <a:cubicBezTo>
                    <a:pt x="1135" y="475"/>
                    <a:pt x="1137" y="477"/>
                    <a:pt x="1139" y="477"/>
                  </a:cubicBezTo>
                  <a:cubicBezTo>
                    <a:pt x="1140" y="478"/>
                    <a:pt x="1141" y="478"/>
                    <a:pt x="1142" y="477"/>
                  </a:cubicBezTo>
                  <a:cubicBezTo>
                    <a:pt x="1143" y="477"/>
                    <a:pt x="1144" y="477"/>
                    <a:pt x="1145" y="475"/>
                  </a:cubicBezTo>
                  <a:cubicBezTo>
                    <a:pt x="1149" y="470"/>
                    <a:pt x="1143" y="457"/>
                    <a:pt x="1142" y="452"/>
                  </a:cubicBezTo>
                  <a:cubicBezTo>
                    <a:pt x="1138" y="444"/>
                    <a:pt x="1134" y="436"/>
                    <a:pt x="1130" y="428"/>
                  </a:cubicBezTo>
                  <a:cubicBezTo>
                    <a:pt x="1124" y="415"/>
                    <a:pt x="1117" y="402"/>
                    <a:pt x="1108" y="390"/>
                  </a:cubicBezTo>
                  <a:cubicBezTo>
                    <a:pt x="1105" y="385"/>
                    <a:pt x="1101" y="380"/>
                    <a:pt x="1096" y="379"/>
                  </a:cubicBezTo>
                  <a:cubicBezTo>
                    <a:pt x="1091" y="377"/>
                    <a:pt x="1085" y="379"/>
                    <a:pt x="1082" y="384"/>
                  </a:cubicBezTo>
                  <a:cubicBezTo>
                    <a:pt x="1080" y="387"/>
                    <a:pt x="1079" y="392"/>
                    <a:pt x="1080" y="396"/>
                  </a:cubicBezTo>
                  <a:cubicBezTo>
                    <a:pt x="1080" y="400"/>
                    <a:pt x="1081" y="404"/>
                    <a:pt x="1082" y="408"/>
                  </a:cubicBezTo>
                  <a:close/>
                  <a:moveTo>
                    <a:pt x="1145" y="352"/>
                  </a:moveTo>
                  <a:cubicBezTo>
                    <a:pt x="1146" y="355"/>
                    <a:pt x="1149" y="374"/>
                    <a:pt x="1153" y="366"/>
                  </a:cubicBezTo>
                  <a:cubicBezTo>
                    <a:pt x="1155" y="361"/>
                    <a:pt x="1156" y="355"/>
                    <a:pt x="1157" y="350"/>
                  </a:cubicBezTo>
                  <a:cubicBezTo>
                    <a:pt x="1159" y="340"/>
                    <a:pt x="1160" y="329"/>
                    <a:pt x="1161" y="319"/>
                  </a:cubicBezTo>
                  <a:cubicBezTo>
                    <a:pt x="1164" y="302"/>
                    <a:pt x="1165" y="285"/>
                    <a:pt x="1166" y="268"/>
                  </a:cubicBezTo>
                  <a:cubicBezTo>
                    <a:pt x="1167" y="254"/>
                    <a:pt x="1168" y="231"/>
                    <a:pt x="1156" y="224"/>
                  </a:cubicBezTo>
                  <a:cubicBezTo>
                    <a:pt x="1151" y="221"/>
                    <a:pt x="1144" y="223"/>
                    <a:pt x="1140" y="228"/>
                  </a:cubicBezTo>
                  <a:cubicBezTo>
                    <a:pt x="1136" y="233"/>
                    <a:pt x="1134" y="240"/>
                    <a:pt x="1133" y="248"/>
                  </a:cubicBezTo>
                  <a:cubicBezTo>
                    <a:pt x="1134" y="273"/>
                    <a:pt x="1137" y="298"/>
                    <a:pt x="1140" y="323"/>
                  </a:cubicBezTo>
                  <a:cubicBezTo>
                    <a:pt x="1142" y="333"/>
                    <a:pt x="1143" y="342"/>
                    <a:pt x="1145" y="352"/>
                  </a:cubicBezTo>
                  <a:close/>
                  <a:moveTo>
                    <a:pt x="1114" y="380"/>
                  </a:moveTo>
                  <a:cubicBezTo>
                    <a:pt x="1119" y="390"/>
                    <a:pt x="1125" y="399"/>
                    <a:pt x="1130" y="407"/>
                  </a:cubicBezTo>
                  <a:cubicBezTo>
                    <a:pt x="1133" y="411"/>
                    <a:pt x="1147" y="435"/>
                    <a:pt x="1147" y="425"/>
                  </a:cubicBezTo>
                  <a:cubicBezTo>
                    <a:pt x="1147" y="414"/>
                    <a:pt x="1144" y="401"/>
                    <a:pt x="1141" y="390"/>
                  </a:cubicBezTo>
                  <a:cubicBezTo>
                    <a:pt x="1138" y="372"/>
                    <a:pt x="1133" y="355"/>
                    <a:pt x="1128" y="338"/>
                  </a:cubicBezTo>
                  <a:cubicBezTo>
                    <a:pt x="1124" y="324"/>
                    <a:pt x="1118" y="300"/>
                    <a:pt x="1104" y="296"/>
                  </a:cubicBezTo>
                  <a:cubicBezTo>
                    <a:pt x="1100" y="294"/>
                    <a:pt x="1095" y="295"/>
                    <a:pt x="1092" y="300"/>
                  </a:cubicBezTo>
                  <a:cubicBezTo>
                    <a:pt x="1088" y="305"/>
                    <a:pt x="1088" y="314"/>
                    <a:pt x="1090" y="320"/>
                  </a:cubicBezTo>
                  <a:cubicBezTo>
                    <a:pt x="1096" y="342"/>
                    <a:pt x="1104" y="362"/>
                    <a:pt x="1114" y="380"/>
                  </a:cubicBezTo>
                  <a:close/>
                  <a:moveTo>
                    <a:pt x="2308" y="580"/>
                  </a:moveTo>
                  <a:cubicBezTo>
                    <a:pt x="2303" y="577"/>
                    <a:pt x="2296" y="579"/>
                    <a:pt x="2292" y="584"/>
                  </a:cubicBezTo>
                  <a:cubicBezTo>
                    <a:pt x="2288" y="589"/>
                    <a:pt x="2286" y="596"/>
                    <a:pt x="2285" y="603"/>
                  </a:cubicBezTo>
                  <a:cubicBezTo>
                    <a:pt x="2286" y="629"/>
                    <a:pt x="2289" y="653"/>
                    <a:pt x="2292" y="678"/>
                  </a:cubicBezTo>
                  <a:cubicBezTo>
                    <a:pt x="2294" y="688"/>
                    <a:pt x="2295" y="698"/>
                    <a:pt x="2297" y="708"/>
                  </a:cubicBezTo>
                  <a:cubicBezTo>
                    <a:pt x="2298" y="711"/>
                    <a:pt x="2301" y="729"/>
                    <a:pt x="2305" y="721"/>
                  </a:cubicBezTo>
                  <a:cubicBezTo>
                    <a:pt x="2307" y="717"/>
                    <a:pt x="2308" y="710"/>
                    <a:pt x="2309" y="705"/>
                  </a:cubicBezTo>
                  <a:cubicBezTo>
                    <a:pt x="2311" y="695"/>
                    <a:pt x="2312" y="685"/>
                    <a:pt x="2313" y="675"/>
                  </a:cubicBezTo>
                  <a:cubicBezTo>
                    <a:pt x="2316" y="658"/>
                    <a:pt x="2317" y="641"/>
                    <a:pt x="2318" y="624"/>
                  </a:cubicBezTo>
                  <a:cubicBezTo>
                    <a:pt x="2319" y="610"/>
                    <a:pt x="2320" y="587"/>
                    <a:pt x="2308" y="580"/>
                  </a:cubicBezTo>
                  <a:close/>
                  <a:moveTo>
                    <a:pt x="3475" y="1115"/>
                  </a:moveTo>
                  <a:cubicBezTo>
                    <a:pt x="3481" y="1107"/>
                    <a:pt x="3487" y="1099"/>
                    <a:pt x="3492" y="1090"/>
                  </a:cubicBezTo>
                  <a:cubicBezTo>
                    <a:pt x="3499" y="1079"/>
                    <a:pt x="3505" y="1067"/>
                    <a:pt x="3511" y="1054"/>
                  </a:cubicBezTo>
                  <a:cubicBezTo>
                    <a:pt x="3516" y="1042"/>
                    <a:pt x="3522" y="1029"/>
                    <a:pt x="3520" y="1015"/>
                  </a:cubicBezTo>
                  <a:cubicBezTo>
                    <a:pt x="3520" y="1011"/>
                    <a:pt x="3519" y="1008"/>
                    <a:pt x="3517" y="1006"/>
                  </a:cubicBezTo>
                  <a:cubicBezTo>
                    <a:pt x="3515" y="1003"/>
                    <a:pt x="3512" y="1003"/>
                    <a:pt x="3509" y="1004"/>
                  </a:cubicBezTo>
                  <a:cubicBezTo>
                    <a:pt x="3502" y="1006"/>
                    <a:pt x="3498" y="1012"/>
                    <a:pt x="3494" y="1019"/>
                  </a:cubicBezTo>
                  <a:cubicBezTo>
                    <a:pt x="3489" y="1026"/>
                    <a:pt x="3484" y="1034"/>
                    <a:pt x="3481" y="1043"/>
                  </a:cubicBezTo>
                  <a:cubicBezTo>
                    <a:pt x="3475" y="1058"/>
                    <a:pt x="3471" y="1073"/>
                    <a:pt x="3466" y="1088"/>
                  </a:cubicBezTo>
                  <a:cubicBezTo>
                    <a:pt x="3462" y="1103"/>
                    <a:pt x="3453" y="1129"/>
                    <a:pt x="3457" y="1133"/>
                  </a:cubicBezTo>
                  <a:cubicBezTo>
                    <a:pt x="3460" y="1137"/>
                    <a:pt x="3470" y="1122"/>
                    <a:pt x="3475" y="1115"/>
                  </a:cubicBezTo>
                  <a:close/>
                  <a:moveTo>
                    <a:pt x="3457" y="425"/>
                  </a:moveTo>
                  <a:cubicBezTo>
                    <a:pt x="3460" y="429"/>
                    <a:pt x="3470" y="413"/>
                    <a:pt x="3475" y="406"/>
                  </a:cubicBezTo>
                  <a:cubicBezTo>
                    <a:pt x="3481" y="398"/>
                    <a:pt x="3487" y="390"/>
                    <a:pt x="3492" y="382"/>
                  </a:cubicBezTo>
                  <a:cubicBezTo>
                    <a:pt x="3499" y="370"/>
                    <a:pt x="3505" y="358"/>
                    <a:pt x="3511" y="346"/>
                  </a:cubicBezTo>
                  <a:cubicBezTo>
                    <a:pt x="3516" y="333"/>
                    <a:pt x="3522" y="321"/>
                    <a:pt x="3520" y="306"/>
                  </a:cubicBezTo>
                  <a:cubicBezTo>
                    <a:pt x="3520" y="303"/>
                    <a:pt x="3519" y="300"/>
                    <a:pt x="3517" y="298"/>
                  </a:cubicBezTo>
                  <a:cubicBezTo>
                    <a:pt x="3515" y="295"/>
                    <a:pt x="3512" y="295"/>
                    <a:pt x="3509" y="295"/>
                  </a:cubicBezTo>
                  <a:cubicBezTo>
                    <a:pt x="3502" y="297"/>
                    <a:pt x="3498" y="303"/>
                    <a:pt x="3494" y="310"/>
                  </a:cubicBezTo>
                  <a:cubicBezTo>
                    <a:pt x="3489" y="318"/>
                    <a:pt x="3484" y="325"/>
                    <a:pt x="3481" y="334"/>
                  </a:cubicBezTo>
                  <a:cubicBezTo>
                    <a:pt x="3475" y="349"/>
                    <a:pt x="3471" y="364"/>
                    <a:pt x="3466" y="379"/>
                  </a:cubicBezTo>
                  <a:cubicBezTo>
                    <a:pt x="3462" y="394"/>
                    <a:pt x="3453" y="420"/>
                    <a:pt x="3457" y="425"/>
                  </a:cubicBezTo>
                  <a:close/>
                  <a:moveTo>
                    <a:pt x="3449" y="352"/>
                  </a:moveTo>
                  <a:cubicBezTo>
                    <a:pt x="3450" y="355"/>
                    <a:pt x="3453" y="374"/>
                    <a:pt x="3457" y="366"/>
                  </a:cubicBezTo>
                  <a:cubicBezTo>
                    <a:pt x="3459" y="361"/>
                    <a:pt x="3460" y="355"/>
                    <a:pt x="3461" y="350"/>
                  </a:cubicBezTo>
                  <a:cubicBezTo>
                    <a:pt x="3463" y="340"/>
                    <a:pt x="3464" y="329"/>
                    <a:pt x="3465" y="319"/>
                  </a:cubicBezTo>
                  <a:cubicBezTo>
                    <a:pt x="3468" y="302"/>
                    <a:pt x="3469" y="285"/>
                    <a:pt x="3470" y="268"/>
                  </a:cubicBezTo>
                  <a:cubicBezTo>
                    <a:pt x="3471" y="254"/>
                    <a:pt x="3472" y="231"/>
                    <a:pt x="3460" y="224"/>
                  </a:cubicBezTo>
                  <a:cubicBezTo>
                    <a:pt x="3455" y="221"/>
                    <a:pt x="3448" y="223"/>
                    <a:pt x="3444" y="228"/>
                  </a:cubicBezTo>
                  <a:cubicBezTo>
                    <a:pt x="3440" y="233"/>
                    <a:pt x="3438" y="240"/>
                    <a:pt x="3437" y="248"/>
                  </a:cubicBezTo>
                  <a:cubicBezTo>
                    <a:pt x="3438" y="273"/>
                    <a:pt x="3441" y="298"/>
                    <a:pt x="3444" y="323"/>
                  </a:cubicBezTo>
                  <a:cubicBezTo>
                    <a:pt x="3446" y="333"/>
                    <a:pt x="3447" y="342"/>
                    <a:pt x="3449" y="352"/>
                  </a:cubicBezTo>
                  <a:close/>
                  <a:moveTo>
                    <a:pt x="3516" y="381"/>
                  </a:moveTo>
                  <a:cubicBezTo>
                    <a:pt x="3503" y="387"/>
                    <a:pt x="3492" y="401"/>
                    <a:pt x="3483" y="415"/>
                  </a:cubicBezTo>
                  <a:cubicBezTo>
                    <a:pt x="3471" y="432"/>
                    <a:pt x="3456" y="468"/>
                    <a:pt x="3459" y="474"/>
                  </a:cubicBezTo>
                  <a:cubicBezTo>
                    <a:pt x="3462" y="480"/>
                    <a:pt x="3500" y="455"/>
                    <a:pt x="3515" y="435"/>
                  </a:cubicBezTo>
                  <a:cubicBezTo>
                    <a:pt x="3523" y="424"/>
                    <a:pt x="3538" y="402"/>
                    <a:pt x="3529" y="386"/>
                  </a:cubicBezTo>
                  <a:cubicBezTo>
                    <a:pt x="3528" y="385"/>
                    <a:pt x="3527" y="383"/>
                    <a:pt x="3525" y="382"/>
                  </a:cubicBezTo>
                  <a:cubicBezTo>
                    <a:pt x="3525" y="382"/>
                    <a:pt x="3524" y="382"/>
                    <a:pt x="3524" y="381"/>
                  </a:cubicBezTo>
                  <a:cubicBezTo>
                    <a:pt x="3522" y="380"/>
                    <a:pt x="3519" y="380"/>
                    <a:pt x="3516" y="381"/>
                  </a:cubicBezTo>
                  <a:close/>
                  <a:moveTo>
                    <a:pt x="3418" y="380"/>
                  </a:moveTo>
                  <a:cubicBezTo>
                    <a:pt x="3423" y="390"/>
                    <a:pt x="3428" y="399"/>
                    <a:pt x="3434" y="407"/>
                  </a:cubicBezTo>
                  <a:cubicBezTo>
                    <a:pt x="3437" y="411"/>
                    <a:pt x="3451" y="435"/>
                    <a:pt x="3451" y="425"/>
                  </a:cubicBezTo>
                  <a:cubicBezTo>
                    <a:pt x="3451" y="414"/>
                    <a:pt x="3448" y="401"/>
                    <a:pt x="3445" y="390"/>
                  </a:cubicBezTo>
                  <a:cubicBezTo>
                    <a:pt x="3442" y="372"/>
                    <a:pt x="3437" y="355"/>
                    <a:pt x="3432" y="338"/>
                  </a:cubicBezTo>
                  <a:cubicBezTo>
                    <a:pt x="3427" y="324"/>
                    <a:pt x="3422" y="300"/>
                    <a:pt x="3408" y="296"/>
                  </a:cubicBezTo>
                  <a:cubicBezTo>
                    <a:pt x="3404" y="294"/>
                    <a:pt x="3399" y="295"/>
                    <a:pt x="3396" y="300"/>
                  </a:cubicBezTo>
                  <a:cubicBezTo>
                    <a:pt x="3392" y="305"/>
                    <a:pt x="3392" y="314"/>
                    <a:pt x="3394" y="320"/>
                  </a:cubicBezTo>
                  <a:cubicBezTo>
                    <a:pt x="3400" y="342"/>
                    <a:pt x="3408" y="362"/>
                    <a:pt x="3418" y="380"/>
                  </a:cubicBezTo>
                  <a:close/>
                  <a:moveTo>
                    <a:pt x="3457" y="1074"/>
                  </a:moveTo>
                  <a:cubicBezTo>
                    <a:pt x="3459" y="1069"/>
                    <a:pt x="3460" y="1063"/>
                    <a:pt x="3461" y="1058"/>
                  </a:cubicBezTo>
                  <a:cubicBezTo>
                    <a:pt x="3463" y="1048"/>
                    <a:pt x="3464" y="1038"/>
                    <a:pt x="3465" y="1028"/>
                  </a:cubicBezTo>
                  <a:cubicBezTo>
                    <a:pt x="3468" y="1011"/>
                    <a:pt x="3469" y="994"/>
                    <a:pt x="3470" y="977"/>
                  </a:cubicBezTo>
                  <a:cubicBezTo>
                    <a:pt x="3471" y="963"/>
                    <a:pt x="3472" y="940"/>
                    <a:pt x="3460" y="932"/>
                  </a:cubicBezTo>
                  <a:cubicBezTo>
                    <a:pt x="3455" y="929"/>
                    <a:pt x="3448" y="931"/>
                    <a:pt x="3444" y="937"/>
                  </a:cubicBezTo>
                  <a:cubicBezTo>
                    <a:pt x="3440" y="942"/>
                    <a:pt x="3438" y="949"/>
                    <a:pt x="3437" y="956"/>
                  </a:cubicBezTo>
                  <a:cubicBezTo>
                    <a:pt x="3438" y="981"/>
                    <a:pt x="3441" y="1006"/>
                    <a:pt x="3444" y="1031"/>
                  </a:cubicBezTo>
                  <a:cubicBezTo>
                    <a:pt x="3446" y="1041"/>
                    <a:pt x="3447" y="1051"/>
                    <a:pt x="3449" y="1061"/>
                  </a:cubicBezTo>
                  <a:cubicBezTo>
                    <a:pt x="3450" y="1064"/>
                    <a:pt x="3453" y="1082"/>
                    <a:pt x="3457" y="1074"/>
                  </a:cubicBezTo>
                  <a:close/>
                  <a:moveTo>
                    <a:pt x="3432" y="1047"/>
                  </a:moveTo>
                  <a:cubicBezTo>
                    <a:pt x="3427" y="1032"/>
                    <a:pt x="3422" y="1009"/>
                    <a:pt x="3408" y="1004"/>
                  </a:cubicBezTo>
                  <a:cubicBezTo>
                    <a:pt x="3404" y="1003"/>
                    <a:pt x="3399" y="1004"/>
                    <a:pt x="3396" y="1008"/>
                  </a:cubicBezTo>
                  <a:cubicBezTo>
                    <a:pt x="3392" y="1014"/>
                    <a:pt x="3392" y="1022"/>
                    <a:pt x="3394" y="1029"/>
                  </a:cubicBezTo>
                  <a:cubicBezTo>
                    <a:pt x="3400" y="1050"/>
                    <a:pt x="3408" y="1070"/>
                    <a:pt x="3418" y="1089"/>
                  </a:cubicBezTo>
                  <a:cubicBezTo>
                    <a:pt x="3423" y="1098"/>
                    <a:pt x="3428" y="1107"/>
                    <a:pt x="3434" y="1116"/>
                  </a:cubicBezTo>
                  <a:cubicBezTo>
                    <a:pt x="3437" y="1120"/>
                    <a:pt x="3451" y="1144"/>
                    <a:pt x="3451" y="1134"/>
                  </a:cubicBezTo>
                  <a:cubicBezTo>
                    <a:pt x="3451" y="1122"/>
                    <a:pt x="3448" y="1109"/>
                    <a:pt x="3445" y="1098"/>
                  </a:cubicBezTo>
                  <a:cubicBezTo>
                    <a:pt x="3442" y="1081"/>
                    <a:pt x="3437" y="1064"/>
                    <a:pt x="3432" y="1047"/>
                  </a:cubicBezTo>
                  <a:close/>
                  <a:moveTo>
                    <a:pt x="2308" y="1285"/>
                  </a:moveTo>
                  <a:cubicBezTo>
                    <a:pt x="2303" y="1282"/>
                    <a:pt x="2296" y="1284"/>
                    <a:pt x="2292" y="1289"/>
                  </a:cubicBezTo>
                  <a:cubicBezTo>
                    <a:pt x="2288" y="1294"/>
                    <a:pt x="2286" y="1302"/>
                    <a:pt x="2285" y="1309"/>
                  </a:cubicBezTo>
                  <a:cubicBezTo>
                    <a:pt x="2286" y="1334"/>
                    <a:pt x="2289" y="1359"/>
                    <a:pt x="2292" y="1384"/>
                  </a:cubicBezTo>
                  <a:cubicBezTo>
                    <a:pt x="2294" y="1394"/>
                    <a:pt x="2295" y="1404"/>
                    <a:pt x="2297" y="1413"/>
                  </a:cubicBezTo>
                  <a:cubicBezTo>
                    <a:pt x="2298" y="1416"/>
                    <a:pt x="2301" y="1435"/>
                    <a:pt x="2305" y="1427"/>
                  </a:cubicBezTo>
                  <a:cubicBezTo>
                    <a:pt x="2307" y="1422"/>
                    <a:pt x="2308" y="1416"/>
                    <a:pt x="2309" y="1411"/>
                  </a:cubicBezTo>
                  <a:cubicBezTo>
                    <a:pt x="2311" y="1401"/>
                    <a:pt x="2312" y="1391"/>
                    <a:pt x="2313" y="1381"/>
                  </a:cubicBezTo>
                  <a:cubicBezTo>
                    <a:pt x="2316" y="1364"/>
                    <a:pt x="2317" y="1347"/>
                    <a:pt x="2318" y="1330"/>
                  </a:cubicBezTo>
                  <a:cubicBezTo>
                    <a:pt x="2319" y="1315"/>
                    <a:pt x="2320" y="1293"/>
                    <a:pt x="2308" y="1285"/>
                  </a:cubicBezTo>
                  <a:close/>
                  <a:moveTo>
                    <a:pt x="2305" y="1486"/>
                  </a:moveTo>
                  <a:cubicBezTo>
                    <a:pt x="2308" y="1490"/>
                    <a:pt x="2318" y="1475"/>
                    <a:pt x="2323" y="1467"/>
                  </a:cubicBezTo>
                  <a:cubicBezTo>
                    <a:pt x="2329" y="1460"/>
                    <a:pt x="2335" y="1451"/>
                    <a:pt x="2340" y="1443"/>
                  </a:cubicBezTo>
                  <a:cubicBezTo>
                    <a:pt x="2347" y="1432"/>
                    <a:pt x="2353" y="1420"/>
                    <a:pt x="2359" y="1407"/>
                  </a:cubicBezTo>
                  <a:cubicBezTo>
                    <a:pt x="2364" y="1395"/>
                    <a:pt x="2370" y="1382"/>
                    <a:pt x="2368" y="1367"/>
                  </a:cubicBezTo>
                  <a:cubicBezTo>
                    <a:pt x="2368" y="1364"/>
                    <a:pt x="2367" y="1361"/>
                    <a:pt x="2366" y="1359"/>
                  </a:cubicBezTo>
                  <a:cubicBezTo>
                    <a:pt x="2363" y="1356"/>
                    <a:pt x="2360" y="1356"/>
                    <a:pt x="2357" y="1357"/>
                  </a:cubicBezTo>
                  <a:cubicBezTo>
                    <a:pt x="2350" y="1359"/>
                    <a:pt x="2346" y="1365"/>
                    <a:pt x="2342" y="1371"/>
                  </a:cubicBezTo>
                  <a:cubicBezTo>
                    <a:pt x="2337" y="1379"/>
                    <a:pt x="2332" y="1387"/>
                    <a:pt x="2329" y="1396"/>
                  </a:cubicBezTo>
                  <a:cubicBezTo>
                    <a:pt x="2323" y="1410"/>
                    <a:pt x="2319" y="1425"/>
                    <a:pt x="2314" y="1441"/>
                  </a:cubicBezTo>
                  <a:cubicBezTo>
                    <a:pt x="2310" y="1455"/>
                    <a:pt x="2301" y="1482"/>
                    <a:pt x="2305" y="1486"/>
                  </a:cubicBezTo>
                  <a:close/>
                  <a:moveTo>
                    <a:pt x="2280" y="1400"/>
                  </a:moveTo>
                  <a:cubicBezTo>
                    <a:pt x="2275" y="1385"/>
                    <a:pt x="2270" y="1362"/>
                    <a:pt x="2256" y="1357"/>
                  </a:cubicBezTo>
                  <a:cubicBezTo>
                    <a:pt x="2252" y="1355"/>
                    <a:pt x="2247" y="1357"/>
                    <a:pt x="2244" y="1361"/>
                  </a:cubicBezTo>
                  <a:cubicBezTo>
                    <a:pt x="2240" y="1366"/>
                    <a:pt x="2240" y="1375"/>
                    <a:pt x="2242" y="1382"/>
                  </a:cubicBezTo>
                  <a:cubicBezTo>
                    <a:pt x="2248" y="1403"/>
                    <a:pt x="2256" y="1423"/>
                    <a:pt x="2266" y="1442"/>
                  </a:cubicBezTo>
                  <a:cubicBezTo>
                    <a:pt x="2271" y="1451"/>
                    <a:pt x="2276" y="1460"/>
                    <a:pt x="2282" y="1468"/>
                  </a:cubicBezTo>
                  <a:cubicBezTo>
                    <a:pt x="2285" y="1473"/>
                    <a:pt x="2299" y="1497"/>
                    <a:pt x="2299" y="1487"/>
                  </a:cubicBezTo>
                  <a:cubicBezTo>
                    <a:pt x="2299" y="1475"/>
                    <a:pt x="2296" y="1462"/>
                    <a:pt x="2293" y="1451"/>
                  </a:cubicBezTo>
                  <a:cubicBezTo>
                    <a:pt x="2290" y="1434"/>
                    <a:pt x="2285" y="1416"/>
                    <a:pt x="2280" y="1400"/>
                  </a:cubicBezTo>
                  <a:close/>
                  <a:moveTo>
                    <a:pt x="3386" y="408"/>
                  </a:moveTo>
                  <a:cubicBezTo>
                    <a:pt x="3397" y="437"/>
                    <a:pt x="3417" y="457"/>
                    <a:pt x="3437" y="474"/>
                  </a:cubicBezTo>
                  <a:cubicBezTo>
                    <a:pt x="3439" y="475"/>
                    <a:pt x="3441" y="477"/>
                    <a:pt x="3443" y="477"/>
                  </a:cubicBezTo>
                  <a:cubicBezTo>
                    <a:pt x="3444" y="478"/>
                    <a:pt x="3445" y="478"/>
                    <a:pt x="3445" y="477"/>
                  </a:cubicBezTo>
                  <a:cubicBezTo>
                    <a:pt x="3447" y="477"/>
                    <a:pt x="3448" y="477"/>
                    <a:pt x="3449" y="475"/>
                  </a:cubicBezTo>
                  <a:cubicBezTo>
                    <a:pt x="3453" y="470"/>
                    <a:pt x="3447" y="457"/>
                    <a:pt x="3446" y="452"/>
                  </a:cubicBezTo>
                  <a:cubicBezTo>
                    <a:pt x="3442" y="444"/>
                    <a:pt x="3438" y="436"/>
                    <a:pt x="3434" y="428"/>
                  </a:cubicBezTo>
                  <a:cubicBezTo>
                    <a:pt x="3428" y="415"/>
                    <a:pt x="3421" y="402"/>
                    <a:pt x="3412" y="390"/>
                  </a:cubicBezTo>
                  <a:cubicBezTo>
                    <a:pt x="3409" y="385"/>
                    <a:pt x="3405" y="380"/>
                    <a:pt x="3400" y="379"/>
                  </a:cubicBezTo>
                  <a:cubicBezTo>
                    <a:pt x="3395" y="377"/>
                    <a:pt x="3389" y="379"/>
                    <a:pt x="3386" y="384"/>
                  </a:cubicBezTo>
                  <a:cubicBezTo>
                    <a:pt x="3384" y="387"/>
                    <a:pt x="3383" y="392"/>
                    <a:pt x="3384" y="396"/>
                  </a:cubicBezTo>
                  <a:cubicBezTo>
                    <a:pt x="3384" y="400"/>
                    <a:pt x="3385" y="404"/>
                    <a:pt x="3386" y="408"/>
                  </a:cubicBezTo>
                  <a:close/>
                  <a:moveTo>
                    <a:pt x="2280" y="694"/>
                  </a:moveTo>
                  <a:cubicBezTo>
                    <a:pt x="2275" y="680"/>
                    <a:pt x="2270" y="656"/>
                    <a:pt x="2256" y="651"/>
                  </a:cubicBezTo>
                  <a:cubicBezTo>
                    <a:pt x="2252" y="650"/>
                    <a:pt x="2247" y="651"/>
                    <a:pt x="2244" y="655"/>
                  </a:cubicBezTo>
                  <a:cubicBezTo>
                    <a:pt x="2240" y="661"/>
                    <a:pt x="2240" y="669"/>
                    <a:pt x="2242" y="676"/>
                  </a:cubicBezTo>
                  <a:cubicBezTo>
                    <a:pt x="2248" y="697"/>
                    <a:pt x="2256" y="718"/>
                    <a:pt x="2266" y="736"/>
                  </a:cubicBezTo>
                  <a:cubicBezTo>
                    <a:pt x="2271" y="745"/>
                    <a:pt x="2276" y="754"/>
                    <a:pt x="2282" y="763"/>
                  </a:cubicBezTo>
                  <a:cubicBezTo>
                    <a:pt x="2285" y="767"/>
                    <a:pt x="2299" y="791"/>
                    <a:pt x="2299" y="781"/>
                  </a:cubicBezTo>
                  <a:cubicBezTo>
                    <a:pt x="2299" y="769"/>
                    <a:pt x="2296" y="757"/>
                    <a:pt x="2293" y="745"/>
                  </a:cubicBezTo>
                  <a:cubicBezTo>
                    <a:pt x="2290" y="728"/>
                    <a:pt x="2285" y="711"/>
                    <a:pt x="2280" y="694"/>
                  </a:cubicBezTo>
                  <a:close/>
                  <a:moveTo>
                    <a:pt x="3386" y="1116"/>
                  </a:moveTo>
                  <a:cubicBezTo>
                    <a:pt x="3397" y="1145"/>
                    <a:pt x="3417" y="1165"/>
                    <a:pt x="3437" y="1182"/>
                  </a:cubicBezTo>
                  <a:cubicBezTo>
                    <a:pt x="3439" y="1184"/>
                    <a:pt x="3441" y="1185"/>
                    <a:pt x="3443" y="1186"/>
                  </a:cubicBezTo>
                  <a:cubicBezTo>
                    <a:pt x="3444" y="1186"/>
                    <a:pt x="3445" y="1186"/>
                    <a:pt x="3445" y="1186"/>
                  </a:cubicBezTo>
                  <a:cubicBezTo>
                    <a:pt x="3447" y="1186"/>
                    <a:pt x="3448" y="1185"/>
                    <a:pt x="3449" y="1184"/>
                  </a:cubicBezTo>
                  <a:cubicBezTo>
                    <a:pt x="3453" y="1179"/>
                    <a:pt x="3447" y="1166"/>
                    <a:pt x="3446" y="1161"/>
                  </a:cubicBezTo>
                  <a:cubicBezTo>
                    <a:pt x="3442" y="1152"/>
                    <a:pt x="3438" y="1145"/>
                    <a:pt x="3434" y="1137"/>
                  </a:cubicBezTo>
                  <a:cubicBezTo>
                    <a:pt x="3428" y="1123"/>
                    <a:pt x="3421" y="1110"/>
                    <a:pt x="3412" y="1098"/>
                  </a:cubicBezTo>
                  <a:cubicBezTo>
                    <a:pt x="3409" y="1093"/>
                    <a:pt x="3405" y="1089"/>
                    <a:pt x="3400" y="1087"/>
                  </a:cubicBezTo>
                  <a:cubicBezTo>
                    <a:pt x="3395" y="1085"/>
                    <a:pt x="3389" y="1087"/>
                    <a:pt x="3386" y="1092"/>
                  </a:cubicBezTo>
                  <a:cubicBezTo>
                    <a:pt x="3384" y="1096"/>
                    <a:pt x="3383" y="1100"/>
                    <a:pt x="3384" y="1104"/>
                  </a:cubicBezTo>
                  <a:cubicBezTo>
                    <a:pt x="3384" y="1108"/>
                    <a:pt x="3385" y="1112"/>
                    <a:pt x="3386" y="1116"/>
                  </a:cubicBezTo>
                  <a:close/>
                  <a:moveTo>
                    <a:pt x="2323" y="762"/>
                  </a:moveTo>
                  <a:cubicBezTo>
                    <a:pt x="2329" y="754"/>
                    <a:pt x="2335" y="746"/>
                    <a:pt x="2340" y="737"/>
                  </a:cubicBezTo>
                  <a:cubicBezTo>
                    <a:pt x="2347" y="726"/>
                    <a:pt x="2353" y="714"/>
                    <a:pt x="2359" y="701"/>
                  </a:cubicBezTo>
                  <a:cubicBezTo>
                    <a:pt x="2364" y="689"/>
                    <a:pt x="2370" y="677"/>
                    <a:pt x="2368" y="662"/>
                  </a:cubicBezTo>
                  <a:cubicBezTo>
                    <a:pt x="2368" y="659"/>
                    <a:pt x="2367" y="655"/>
                    <a:pt x="2366" y="653"/>
                  </a:cubicBezTo>
                  <a:cubicBezTo>
                    <a:pt x="2363" y="650"/>
                    <a:pt x="2360" y="650"/>
                    <a:pt x="2357" y="651"/>
                  </a:cubicBezTo>
                  <a:cubicBezTo>
                    <a:pt x="2350" y="653"/>
                    <a:pt x="2346" y="659"/>
                    <a:pt x="2342" y="666"/>
                  </a:cubicBezTo>
                  <a:cubicBezTo>
                    <a:pt x="2337" y="673"/>
                    <a:pt x="2332" y="681"/>
                    <a:pt x="2329" y="690"/>
                  </a:cubicBezTo>
                  <a:cubicBezTo>
                    <a:pt x="2323" y="705"/>
                    <a:pt x="2319" y="720"/>
                    <a:pt x="2314" y="735"/>
                  </a:cubicBezTo>
                  <a:cubicBezTo>
                    <a:pt x="2310" y="750"/>
                    <a:pt x="2301" y="776"/>
                    <a:pt x="2305" y="780"/>
                  </a:cubicBezTo>
                  <a:cubicBezTo>
                    <a:pt x="2308" y="784"/>
                    <a:pt x="2318" y="769"/>
                    <a:pt x="2323" y="762"/>
                  </a:cubicBezTo>
                  <a:close/>
                  <a:moveTo>
                    <a:pt x="2305" y="75"/>
                  </a:moveTo>
                  <a:cubicBezTo>
                    <a:pt x="2308" y="79"/>
                    <a:pt x="2318" y="63"/>
                    <a:pt x="2323" y="56"/>
                  </a:cubicBezTo>
                  <a:cubicBezTo>
                    <a:pt x="2329" y="48"/>
                    <a:pt x="2335" y="40"/>
                    <a:pt x="2340" y="32"/>
                  </a:cubicBezTo>
                  <a:cubicBezTo>
                    <a:pt x="2346" y="22"/>
                    <a:pt x="2352" y="11"/>
                    <a:pt x="2357" y="0"/>
                  </a:cubicBezTo>
                  <a:cubicBezTo>
                    <a:pt x="2323" y="0"/>
                    <a:pt x="2323" y="0"/>
                    <a:pt x="2323" y="0"/>
                  </a:cubicBezTo>
                  <a:cubicBezTo>
                    <a:pt x="2320" y="10"/>
                    <a:pt x="2317" y="20"/>
                    <a:pt x="2314" y="29"/>
                  </a:cubicBezTo>
                  <a:cubicBezTo>
                    <a:pt x="2310" y="44"/>
                    <a:pt x="2301" y="71"/>
                    <a:pt x="2305" y="75"/>
                  </a:cubicBezTo>
                  <a:close/>
                  <a:moveTo>
                    <a:pt x="2285" y="1535"/>
                  </a:moveTo>
                  <a:cubicBezTo>
                    <a:pt x="2287" y="1536"/>
                    <a:pt x="2289" y="1538"/>
                    <a:pt x="2291" y="1539"/>
                  </a:cubicBezTo>
                  <a:cubicBezTo>
                    <a:pt x="2292" y="1539"/>
                    <a:pt x="2293" y="1539"/>
                    <a:pt x="2293" y="1539"/>
                  </a:cubicBezTo>
                  <a:cubicBezTo>
                    <a:pt x="2295" y="1539"/>
                    <a:pt x="2296" y="1538"/>
                    <a:pt x="2297" y="1537"/>
                  </a:cubicBezTo>
                  <a:cubicBezTo>
                    <a:pt x="2301" y="1532"/>
                    <a:pt x="2295" y="1518"/>
                    <a:pt x="2294" y="1514"/>
                  </a:cubicBezTo>
                  <a:cubicBezTo>
                    <a:pt x="2290" y="1505"/>
                    <a:pt x="2286" y="1497"/>
                    <a:pt x="2282" y="1490"/>
                  </a:cubicBezTo>
                  <a:cubicBezTo>
                    <a:pt x="2276" y="1476"/>
                    <a:pt x="2269" y="1463"/>
                    <a:pt x="2260" y="1451"/>
                  </a:cubicBezTo>
                  <a:cubicBezTo>
                    <a:pt x="2257" y="1446"/>
                    <a:pt x="2253" y="1442"/>
                    <a:pt x="2248" y="1440"/>
                  </a:cubicBezTo>
                  <a:cubicBezTo>
                    <a:pt x="2243" y="1438"/>
                    <a:pt x="2237" y="1440"/>
                    <a:pt x="2234" y="1445"/>
                  </a:cubicBezTo>
                  <a:cubicBezTo>
                    <a:pt x="2232" y="1448"/>
                    <a:pt x="2231" y="1453"/>
                    <a:pt x="2232" y="1457"/>
                  </a:cubicBezTo>
                  <a:cubicBezTo>
                    <a:pt x="2232" y="1461"/>
                    <a:pt x="2233" y="1465"/>
                    <a:pt x="2234" y="1469"/>
                  </a:cubicBezTo>
                  <a:cubicBezTo>
                    <a:pt x="2245" y="1498"/>
                    <a:pt x="2265" y="1518"/>
                    <a:pt x="2285" y="1535"/>
                  </a:cubicBezTo>
                  <a:close/>
                  <a:moveTo>
                    <a:pt x="19" y="762"/>
                  </a:moveTo>
                  <a:cubicBezTo>
                    <a:pt x="25" y="754"/>
                    <a:pt x="31" y="746"/>
                    <a:pt x="36" y="737"/>
                  </a:cubicBezTo>
                  <a:cubicBezTo>
                    <a:pt x="43" y="726"/>
                    <a:pt x="49" y="714"/>
                    <a:pt x="55" y="701"/>
                  </a:cubicBezTo>
                  <a:cubicBezTo>
                    <a:pt x="60" y="689"/>
                    <a:pt x="66" y="677"/>
                    <a:pt x="64" y="662"/>
                  </a:cubicBezTo>
                  <a:cubicBezTo>
                    <a:pt x="64" y="659"/>
                    <a:pt x="63" y="655"/>
                    <a:pt x="62" y="653"/>
                  </a:cubicBezTo>
                  <a:cubicBezTo>
                    <a:pt x="59" y="650"/>
                    <a:pt x="56" y="650"/>
                    <a:pt x="53" y="651"/>
                  </a:cubicBezTo>
                  <a:cubicBezTo>
                    <a:pt x="46" y="653"/>
                    <a:pt x="42" y="659"/>
                    <a:pt x="38" y="666"/>
                  </a:cubicBezTo>
                  <a:cubicBezTo>
                    <a:pt x="33" y="673"/>
                    <a:pt x="28" y="681"/>
                    <a:pt x="25" y="690"/>
                  </a:cubicBezTo>
                  <a:cubicBezTo>
                    <a:pt x="19" y="705"/>
                    <a:pt x="15" y="720"/>
                    <a:pt x="10" y="735"/>
                  </a:cubicBezTo>
                  <a:cubicBezTo>
                    <a:pt x="8" y="743"/>
                    <a:pt x="4" y="755"/>
                    <a:pt x="2" y="765"/>
                  </a:cubicBezTo>
                  <a:cubicBezTo>
                    <a:pt x="2" y="781"/>
                    <a:pt x="2" y="781"/>
                    <a:pt x="2" y="781"/>
                  </a:cubicBezTo>
                  <a:cubicBezTo>
                    <a:pt x="6" y="782"/>
                    <a:pt x="14" y="768"/>
                    <a:pt x="19" y="762"/>
                  </a:cubicBezTo>
                  <a:close/>
                  <a:moveTo>
                    <a:pt x="2373" y="1443"/>
                  </a:moveTo>
                  <a:cubicBezTo>
                    <a:pt x="2373" y="1443"/>
                    <a:pt x="2372" y="1443"/>
                    <a:pt x="2372" y="1443"/>
                  </a:cubicBezTo>
                  <a:cubicBezTo>
                    <a:pt x="2370" y="1441"/>
                    <a:pt x="2367" y="1442"/>
                    <a:pt x="2364" y="1443"/>
                  </a:cubicBezTo>
                  <a:cubicBezTo>
                    <a:pt x="2351" y="1448"/>
                    <a:pt x="2340" y="1463"/>
                    <a:pt x="2331" y="1476"/>
                  </a:cubicBezTo>
                  <a:cubicBezTo>
                    <a:pt x="2319" y="1493"/>
                    <a:pt x="2304" y="1529"/>
                    <a:pt x="2307" y="1535"/>
                  </a:cubicBezTo>
                  <a:cubicBezTo>
                    <a:pt x="2310" y="1542"/>
                    <a:pt x="2348" y="1517"/>
                    <a:pt x="2363" y="1496"/>
                  </a:cubicBezTo>
                  <a:cubicBezTo>
                    <a:pt x="2371" y="1485"/>
                    <a:pt x="2386" y="1463"/>
                    <a:pt x="2377" y="1448"/>
                  </a:cubicBezTo>
                  <a:cubicBezTo>
                    <a:pt x="2376" y="1446"/>
                    <a:pt x="2375" y="1444"/>
                    <a:pt x="2373" y="1443"/>
                  </a:cubicBezTo>
                  <a:close/>
                  <a:moveTo>
                    <a:pt x="2368" y="2073"/>
                  </a:moveTo>
                  <a:cubicBezTo>
                    <a:pt x="2368" y="2070"/>
                    <a:pt x="2367" y="2067"/>
                    <a:pt x="2366" y="2064"/>
                  </a:cubicBezTo>
                  <a:cubicBezTo>
                    <a:pt x="2363" y="2062"/>
                    <a:pt x="2360" y="2061"/>
                    <a:pt x="2357" y="2062"/>
                  </a:cubicBezTo>
                  <a:cubicBezTo>
                    <a:pt x="2350" y="2064"/>
                    <a:pt x="2346" y="2070"/>
                    <a:pt x="2342" y="2077"/>
                  </a:cubicBezTo>
                  <a:cubicBezTo>
                    <a:pt x="2337" y="2085"/>
                    <a:pt x="2332" y="2092"/>
                    <a:pt x="2329" y="2101"/>
                  </a:cubicBezTo>
                  <a:cubicBezTo>
                    <a:pt x="2323" y="2116"/>
                    <a:pt x="2319" y="2131"/>
                    <a:pt x="2314" y="2146"/>
                  </a:cubicBezTo>
                  <a:cubicBezTo>
                    <a:pt x="2313" y="2150"/>
                    <a:pt x="2312" y="2154"/>
                    <a:pt x="2310" y="2158"/>
                  </a:cubicBezTo>
                  <a:cubicBezTo>
                    <a:pt x="2333" y="2158"/>
                    <a:pt x="2333" y="2158"/>
                    <a:pt x="2333" y="2158"/>
                  </a:cubicBezTo>
                  <a:cubicBezTo>
                    <a:pt x="2336" y="2155"/>
                    <a:pt x="2338" y="2152"/>
                    <a:pt x="2340" y="2149"/>
                  </a:cubicBezTo>
                  <a:cubicBezTo>
                    <a:pt x="2347" y="2137"/>
                    <a:pt x="2353" y="2125"/>
                    <a:pt x="2359" y="2112"/>
                  </a:cubicBezTo>
                  <a:cubicBezTo>
                    <a:pt x="2364" y="2100"/>
                    <a:pt x="2370" y="2088"/>
                    <a:pt x="2368" y="2073"/>
                  </a:cubicBezTo>
                  <a:close/>
                  <a:moveTo>
                    <a:pt x="2373" y="738"/>
                  </a:moveTo>
                  <a:cubicBezTo>
                    <a:pt x="2373" y="738"/>
                    <a:pt x="2372" y="737"/>
                    <a:pt x="2372" y="737"/>
                  </a:cubicBezTo>
                  <a:cubicBezTo>
                    <a:pt x="2370" y="736"/>
                    <a:pt x="2367" y="736"/>
                    <a:pt x="2364" y="737"/>
                  </a:cubicBezTo>
                  <a:cubicBezTo>
                    <a:pt x="2351" y="742"/>
                    <a:pt x="2340" y="757"/>
                    <a:pt x="2331" y="770"/>
                  </a:cubicBezTo>
                  <a:cubicBezTo>
                    <a:pt x="2319" y="787"/>
                    <a:pt x="2304" y="823"/>
                    <a:pt x="2307" y="830"/>
                  </a:cubicBezTo>
                  <a:cubicBezTo>
                    <a:pt x="2310" y="836"/>
                    <a:pt x="2348" y="811"/>
                    <a:pt x="2363" y="791"/>
                  </a:cubicBezTo>
                  <a:cubicBezTo>
                    <a:pt x="2371" y="780"/>
                    <a:pt x="2386" y="758"/>
                    <a:pt x="2377" y="742"/>
                  </a:cubicBezTo>
                  <a:cubicBezTo>
                    <a:pt x="2376" y="740"/>
                    <a:pt x="2375" y="739"/>
                    <a:pt x="2373" y="738"/>
                  </a:cubicBezTo>
                  <a:close/>
                  <a:moveTo>
                    <a:pt x="2318" y="2035"/>
                  </a:moveTo>
                  <a:cubicBezTo>
                    <a:pt x="2319" y="2021"/>
                    <a:pt x="2320" y="1998"/>
                    <a:pt x="2308" y="1991"/>
                  </a:cubicBezTo>
                  <a:cubicBezTo>
                    <a:pt x="2303" y="1988"/>
                    <a:pt x="2296" y="1990"/>
                    <a:pt x="2292" y="1995"/>
                  </a:cubicBezTo>
                  <a:cubicBezTo>
                    <a:pt x="2288" y="2000"/>
                    <a:pt x="2286" y="2007"/>
                    <a:pt x="2285" y="2015"/>
                  </a:cubicBezTo>
                  <a:cubicBezTo>
                    <a:pt x="2286" y="2040"/>
                    <a:pt x="2289" y="2065"/>
                    <a:pt x="2292" y="2089"/>
                  </a:cubicBezTo>
                  <a:cubicBezTo>
                    <a:pt x="2294" y="2099"/>
                    <a:pt x="2295" y="2109"/>
                    <a:pt x="2297" y="2119"/>
                  </a:cubicBezTo>
                  <a:cubicBezTo>
                    <a:pt x="2298" y="2122"/>
                    <a:pt x="2301" y="2140"/>
                    <a:pt x="2305" y="2132"/>
                  </a:cubicBezTo>
                  <a:cubicBezTo>
                    <a:pt x="2307" y="2128"/>
                    <a:pt x="2308" y="2122"/>
                    <a:pt x="2309" y="2117"/>
                  </a:cubicBezTo>
                  <a:cubicBezTo>
                    <a:pt x="2311" y="2106"/>
                    <a:pt x="2312" y="2096"/>
                    <a:pt x="2313" y="2086"/>
                  </a:cubicBezTo>
                  <a:cubicBezTo>
                    <a:pt x="2316" y="2069"/>
                    <a:pt x="2317" y="2052"/>
                    <a:pt x="2318" y="2035"/>
                  </a:cubicBezTo>
                  <a:close/>
                  <a:moveTo>
                    <a:pt x="2248" y="2146"/>
                  </a:moveTo>
                  <a:cubicBezTo>
                    <a:pt x="2243" y="2144"/>
                    <a:pt x="2237" y="2145"/>
                    <a:pt x="2234" y="2151"/>
                  </a:cubicBezTo>
                  <a:cubicBezTo>
                    <a:pt x="2233" y="2153"/>
                    <a:pt x="2232" y="2156"/>
                    <a:pt x="2232" y="2158"/>
                  </a:cubicBezTo>
                  <a:cubicBezTo>
                    <a:pt x="2262" y="2158"/>
                    <a:pt x="2262" y="2158"/>
                    <a:pt x="2262" y="2158"/>
                  </a:cubicBezTo>
                  <a:cubicBezTo>
                    <a:pt x="2261" y="2158"/>
                    <a:pt x="2261" y="2157"/>
                    <a:pt x="2260" y="2157"/>
                  </a:cubicBezTo>
                  <a:cubicBezTo>
                    <a:pt x="2257" y="2152"/>
                    <a:pt x="2253" y="2147"/>
                    <a:pt x="2248" y="2146"/>
                  </a:cubicBezTo>
                  <a:close/>
                  <a:moveTo>
                    <a:pt x="2280" y="2105"/>
                  </a:moveTo>
                  <a:cubicBezTo>
                    <a:pt x="2275" y="2091"/>
                    <a:pt x="2270" y="2067"/>
                    <a:pt x="2256" y="2063"/>
                  </a:cubicBezTo>
                  <a:cubicBezTo>
                    <a:pt x="2252" y="2061"/>
                    <a:pt x="2247" y="2062"/>
                    <a:pt x="2244" y="2067"/>
                  </a:cubicBezTo>
                  <a:cubicBezTo>
                    <a:pt x="2240" y="2072"/>
                    <a:pt x="2240" y="2080"/>
                    <a:pt x="2242" y="2087"/>
                  </a:cubicBezTo>
                  <a:cubicBezTo>
                    <a:pt x="2248" y="2108"/>
                    <a:pt x="2256" y="2129"/>
                    <a:pt x="2266" y="2147"/>
                  </a:cubicBezTo>
                  <a:cubicBezTo>
                    <a:pt x="2268" y="2151"/>
                    <a:pt x="2270" y="2155"/>
                    <a:pt x="2272" y="2158"/>
                  </a:cubicBezTo>
                  <a:cubicBezTo>
                    <a:pt x="2294" y="2158"/>
                    <a:pt x="2294" y="2158"/>
                    <a:pt x="2294" y="2158"/>
                  </a:cubicBezTo>
                  <a:cubicBezTo>
                    <a:pt x="2293" y="2158"/>
                    <a:pt x="2293" y="2157"/>
                    <a:pt x="2293" y="2156"/>
                  </a:cubicBezTo>
                  <a:cubicBezTo>
                    <a:pt x="2290" y="2139"/>
                    <a:pt x="2285" y="2122"/>
                    <a:pt x="2280" y="2105"/>
                  </a:cubicBezTo>
                  <a:close/>
                  <a:moveTo>
                    <a:pt x="2373" y="2149"/>
                  </a:moveTo>
                  <a:cubicBezTo>
                    <a:pt x="2373" y="2149"/>
                    <a:pt x="2372" y="2148"/>
                    <a:pt x="2372" y="2148"/>
                  </a:cubicBezTo>
                  <a:cubicBezTo>
                    <a:pt x="2370" y="2147"/>
                    <a:pt x="2367" y="2147"/>
                    <a:pt x="2364" y="2148"/>
                  </a:cubicBezTo>
                  <a:cubicBezTo>
                    <a:pt x="2359" y="2150"/>
                    <a:pt x="2354" y="2154"/>
                    <a:pt x="2349" y="2158"/>
                  </a:cubicBezTo>
                  <a:cubicBezTo>
                    <a:pt x="2379" y="2158"/>
                    <a:pt x="2379" y="2158"/>
                    <a:pt x="2379" y="2158"/>
                  </a:cubicBezTo>
                  <a:cubicBezTo>
                    <a:pt x="2378" y="2157"/>
                    <a:pt x="2378" y="2155"/>
                    <a:pt x="2377" y="2153"/>
                  </a:cubicBezTo>
                  <a:cubicBezTo>
                    <a:pt x="2376" y="2151"/>
                    <a:pt x="2375" y="2150"/>
                    <a:pt x="2373" y="2149"/>
                  </a:cubicBezTo>
                  <a:close/>
                  <a:moveTo>
                    <a:pt x="2373" y="32"/>
                  </a:moveTo>
                  <a:cubicBezTo>
                    <a:pt x="2373" y="32"/>
                    <a:pt x="2372" y="32"/>
                    <a:pt x="2372" y="32"/>
                  </a:cubicBezTo>
                  <a:cubicBezTo>
                    <a:pt x="2370" y="30"/>
                    <a:pt x="2367" y="31"/>
                    <a:pt x="2364" y="32"/>
                  </a:cubicBezTo>
                  <a:cubicBezTo>
                    <a:pt x="2351" y="37"/>
                    <a:pt x="2340" y="51"/>
                    <a:pt x="2331" y="65"/>
                  </a:cubicBezTo>
                  <a:cubicBezTo>
                    <a:pt x="2319" y="82"/>
                    <a:pt x="2304" y="118"/>
                    <a:pt x="2307" y="124"/>
                  </a:cubicBezTo>
                  <a:cubicBezTo>
                    <a:pt x="2310" y="130"/>
                    <a:pt x="2348" y="105"/>
                    <a:pt x="2363" y="85"/>
                  </a:cubicBezTo>
                  <a:cubicBezTo>
                    <a:pt x="2371" y="74"/>
                    <a:pt x="2386" y="52"/>
                    <a:pt x="2377" y="36"/>
                  </a:cubicBezTo>
                  <a:cubicBezTo>
                    <a:pt x="2376" y="35"/>
                    <a:pt x="2375" y="33"/>
                    <a:pt x="2373" y="32"/>
                  </a:cubicBezTo>
                  <a:close/>
                  <a:moveTo>
                    <a:pt x="3525" y="1794"/>
                  </a:moveTo>
                  <a:cubicBezTo>
                    <a:pt x="3525" y="1794"/>
                    <a:pt x="3524" y="1794"/>
                    <a:pt x="3524" y="1794"/>
                  </a:cubicBezTo>
                  <a:cubicBezTo>
                    <a:pt x="3522" y="1792"/>
                    <a:pt x="3519" y="1793"/>
                    <a:pt x="3516" y="1794"/>
                  </a:cubicBezTo>
                  <a:cubicBezTo>
                    <a:pt x="3503" y="1799"/>
                    <a:pt x="3492" y="1813"/>
                    <a:pt x="3483" y="1827"/>
                  </a:cubicBezTo>
                  <a:cubicBezTo>
                    <a:pt x="3471" y="1844"/>
                    <a:pt x="3456" y="1880"/>
                    <a:pt x="3459" y="1886"/>
                  </a:cubicBezTo>
                  <a:cubicBezTo>
                    <a:pt x="3462" y="1892"/>
                    <a:pt x="3500" y="1868"/>
                    <a:pt x="3515" y="1847"/>
                  </a:cubicBezTo>
                  <a:cubicBezTo>
                    <a:pt x="3523" y="1836"/>
                    <a:pt x="3538" y="1814"/>
                    <a:pt x="3529" y="1799"/>
                  </a:cubicBezTo>
                  <a:cubicBezTo>
                    <a:pt x="3528" y="1797"/>
                    <a:pt x="3527" y="1795"/>
                    <a:pt x="3525" y="1794"/>
                  </a:cubicBezTo>
                  <a:close/>
                  <a:moveTo>
                    <a:pt x="3525" y="1091"/>
                  </a:moveTo>
                  <a:cubicBezTo>
                    <a:pt x="3525" y="1090"/>
                    <a:pt x="3524" y="1090"/>
                    <a:pt x="3524" y="1090"/>
                  </a:cubicBezTo>
                  <a:cubicBezTo>
                    <a:pt x="3522" y="1089"/>
                    <a:pt x="3519" y="1089"/>
                    <a:pt x="3516" y="1090"/>
                  </a:cubicBezTo>
                  <a:cubicBezTo>
                    <a:pt x="3503" y="1095"/>
                    <a:pt x="3492" y="1110"/>
                    <a:pt x="3483" y="1123"/>
                  </a:cubicBezTo>
                  <a:cubicBezTo>
                    <a:pt x="3471" y="1140"/>
                    <a:pt x="3456" y="1176"/>
                    <a:pt x="3459" y="1182"/>
                  </a:cubicBezTo>
                  <a:cubicBezTo>
                    <a:pt x="3462" y="1189"/>
                    <a:pt x="3500" y="1164"/>
                    <a:pt x="3515" y="1143"/>
                  </a:cubicBezTo>
                  <a:cubicBezTo>
                    <a:pt x="3523" y="1132"/>
                    <a:pt x="3538" y="1111"/>
                    <a:pt x="3529" y="1095"/>
                  </a:cubicBezTo>
                  <a:cubicBezTo>
                    <a:pt x="3528" y="1093"/>
                    <a:pt x="3527" y="1092"/>
                    <a:pt x="3525" y="1091"/>
                  </a:cubicBezTo>
                  <a:close/>
                  <a:moveTo>
                    <a:pt x="3475" y="1818"/>
                  </a:moveTo>
                  <a:cubicBezTo>
                    <a:pt x="3481" y="1810"/>
                    <a:pt x="3487" y="1802"/>
                    <a:pt x="3492" y="1794"/>
                  </a:cubicBezTo>
                  <a:cubicBezTo>
                    <a:pt x="3499" y="1782"/>
                    <a:pt x="3505" y="1770"/>
                    <a:pt x="3511" y="1758"/>
                  </a:cubicBezTo>
                  <a:cubicBezTo>
                    <a:pt x="3516" y="1745"/>
                    <a:pt x="3522" y="1733"/>
                    <a:pt x="3520" y="1718"/>
                  </a:cubicBezTo>
                  <a:cubicBezTo>
                    <a:pt x="3520" y="1715"/>
                    <a:pt x="3519" y="1712"/>
                    <a:pt x="3517" y="1710"/>
                  </a:cubicBezTo>
                  <a:cubicBezTo>
                    <a:pt x="3515" y="1707"/>
                    <a:pt x="3512" y="1707"/>
                    <a:pt x="3509" y="1708"/>
                  </a:cubicBezTo>
                  <a:cubicBezTo>
                    <a:pt x="3502" y="1710"/>
                    <a:pt x="3498" y="1716"/>
                    <a:pt x="3494" y="1722"/>
                  </a:cubicBezTo>
                  <a:cubicBezTo>
                    <a:pt x="3489" y="1730"/>
                    <a:pt x="3484" y="1738"/>
                    <a:pt x="3481" y="1746"/>
                  </a:cubicBezTo>
                  <a:cubicBezTo>
                    <a:pt x="3475" y="1761"/>
                    <a:pt x="3471" y="1776"/>
                    <a:pt x="3466" y="1792"/>
                  </a:cubicBezTo>
                  <a:cubicBezTo>
                    <a:pt x="3462" y="1806"/>
                    <a:pt x="3453" y="1833"/>
                    <a:pt x="3457" y="1837"/>
                  </a:cubicBezTo>
                  <a:cubicBezTo>
                    <a:pt x="3460" y="1841"/>
                    <a:pt x="3470" y="1826"/>
                    <a:pt x="3475" y="1818"/>
                  </a:cubicBezTo>
                  <a:close/>
                  <a:moveTo>
                    <a:pt x="3434" y="1840"/>
                  </a:moveTo>
                  <a:cubicBezTo>
                    <a:pt x="3428" y="1827"/>
                    <a:pt x="3421" y="1814"/>
                    <a:pt x="3412" y="1802"/>
                  </a:cubicBezTo>
                  <a:cubicBezTo>
                    <a:pt x="3409" y="1797"/>
                    <a:pt x="3405" y="1793"/>
                    <a:pt x="3400" y="1791"/>
                  </a:cubicBezTo>
                  <a:cubicBezTo>
                    <a:pt x="3395" y="1789"/>
                    <a:pt x="3389" y="1791"/>
                    <a:pt x="3386" y="1796"/>
                  </a:cubicBezTo>
                  <a:cubicBezTo>
                    <a:pt x="3384" y="1799"/>
                    <a:pt x="3383" y="1804"/>
                    <a:pt x="3384" y="1808"/>
                  </a:cubicBezTo>
                  <a:cubicBezTo>
                    <a:pt x="3384" y="1812"/>
                    <a:pt x="3385" y="1816"/>
                    <a:pt x="3386" y="1820"/>
                  </a:cubicBezTo>
                  <a:cubicBezTo>
                    <a:pt x="3397" y="1849"/>
                    <a:pt x="3417" y="1869"/>
                    <a:pt x="3437" y="1886"/>
                  </a:cubicBezTo>
                  <a:cubicBezTo>
                    <a:pt x="3439" y="1887"/>
                    <a:pt x="3441" y="1889"/>
                    <a:pt x="3443" y="1889"/>
                  </a:cubicBezTo>
                  <a:cubicBezTo>
                    <a:pt x="3444" y="1890"/>
                    <a:pt x="3445" y="1890"/>
                    <a:pt x="3445" y="1890"/>
                  </a:cubicBezTo>
                  <a:cubicBezTo>
                    <a:pt x="3447" y="1889"/>
                    <a:pt x="3448" y="1889"/>
                    <a:pt x="3449" y="1888"/>
                  </a:cubicBezTo>
                  <a:cubicBezTo>
                    <a:pt x="3453" y="1883"/>
                    <a:pt x="3447" y="1869"/>
                    <a:pt x="3446" y="1865"/>
                  </a:cubicBezTo>
                  <a:cubicBezTo>
                    <a:pt x="3442" y="1856"/>
                    <a:pt x="3438" y="1848"/>
                    <a:pt x="3434" y="1840"/>
                  </a:cubicBezTo>
                  <a:close/>
                  <a:moveTo>
                    <a:pt x="3457" y="1778"/>
                  </a:moveTo>
                  <a:cubicBezTo>
                    <a:pt x="3459" y="1773"/>
                    <a:pt x="3460" y="1767"/>
                    <a:pt x="3461" y="1762"/>
                  </a:cubicBezTo>
                  <a:cubicBezTo>
                    <a:pt x="3463" y="1752"/>
                    <a:pt x="3464" y="1742"/>
                    <a:pt x="3465" y="1731"/>
                  </a:cubicBezTo>
                  <a:cubicBezTo>
                    <a:pt x="3468" y="1715"/>
                    <a:pt x="3469" y="1698"/>
                    <a:pt x="3470" y="1680"/>
                  </a:cubicBezTo>
                  <a:cubicBezTo>
                    <a:pt x="3471" y="1666"/>
                    <a:pt x="3472" y="1643"/>
                    <a:pt x="3460" y="1636"/>
                  </a:cubicBezTo>
                  <a:cubicBezTo>
                    <a:pt x="3455" y="1633"/>
                    <a:pt x="3448" y="1635"/>
                    <a:pt x="3444" y="1640"/>
                  </a:cubicBezTo>
                  <a:cubicBezTo>
                    <a:pt x="3440" y="1645"/>
                    <a:pt x="3438" y="1653"/>
                    <a:pt x="3437" y="1660"/>
                  </a:cubicBezTo>
                  <a:cubicBezTo>
                    <a:pt x="3438" y="1685"/>
                    <a:pt x="3441" y="1710"/>
                    <a:pt x="3444" y="1735"/>
                  </a:cubicBezTo>
                  <a:cubicBezTo>
                    <a:pt x="3446" y="1745"/>
                    <a:pt x="3447" y="1755"/>
                    <a:pt x="3449" y="1764"/>
                  </a:cubicBezTo>
                  <a:cubicBezTo>
                    <a:pt x="3450" y="1767"/>
                    <a:pt x="3453" y="1786"/>
                    <a:pt x="3457" y="1778"/>
                  </a:cubicBezTo>
                  <a:close/>
                  <a:moveTo>
                    <a:pt x="3432" y="1751"/>
                  </a:moveTo>
                  <a:cubicBezTo>
                    <a:pt x="3427" y="1736"/>
                    <a:pt x="3422" y="1713"/>
                    <a:pt x="3408" y="1708"/>
                  </a:cubicBezTo>
                  <a:cubicBezTo>
                    <a:pt x="3404" y="1706"/>
                    <a:pt x="3399" y="1707"/>
                    <a:pt x="3396" y="1712"/>
                  </a:cubicBezTo>
                  <a:cubicBezTo>
                    <a:pt x="3392" y="1717"/>
                    <a:pt x="3392" y="1726"/>
                    <a:pt x="3394" y="1733"/>
                  </a:cubicBezTo>
                  <a:cubicBezTo>
                    <a:pt x="3400" y="1754"/>
                    <a:pt x="3408" y="1774"/>
                    <a:pt x="3418" y="1793"/>
                  </a:cubicBezTo>
                  <a:cubicBezTo>
                    <a:pt x="3423" y="1802"/>
                    <a:pt x="3428" y="1811"/>
                    <a:pt x="3434" y="1819"/>
                  </a:cubicBezTo>
                  <a:cubicBezTo>
                    <a:pt x="3437" y="1823"/>
                    <a:pt x="3451" y="1848"/>
                    <a:pt x="3451" y="1838"/>
                  </a:cubicBezTo>
                  <a:cubicBezTo>
                    <a:pt x="3451" y="1826"/>
                    <a:pt x="3448" y="1813"/>
                    <a:pt x="3445" y="1802"/>
                  </a:cubicBezTo>
                  <a:cubicBezTo>
                    <a:pt x="3442" y="1784"/>
                    <a:pt x="3437" y="1767"/>
                    <a:pt x="3432" y="1751"/>
                  </a:cubicBezTo>
                  <a:close/>
                  <a:moveTo>
                    <a:pt x="1221" y="382"/>
                  </a:moveTo>
                  <a:cubicBezTo>
                    <a:pt x="1221" y="382"/>
                    <a:pt x="1220" y="382"/>
                    <a:pt x="1220" y="381"/>
                  </a:cubicBezTo>
                  <a:cubicBezTo>
                    <a:pt x="1218" y="380"/>
                    <a:pt x="1215" y="380"/>
                    <a:pt x="1212" y="381"/>
                  </a:cubicBezTo>
                  <a:cubicBezTo>
                    <a:pt x="1199" y="387"/>
                    <a:pt x="1188" y="401"/>
                    <a:pt x="1179" y="415"/>
                  </a:cubicBezTo>
                  <a:cubicBezTo>
                    <a:pt x="1168" y="432"/>
                    <a:pt x="1152" y="468"/>
                    <a:pt x="1155" y="474"/>
                  </a:cubicBezTo>
                  <a:cubicBezTo>
                    <a:pt x="1158" y="480"/>
                    <a:pt x="1196" y="455"/>
                    <a:pt x="1211" y="435"/>
                  </a:cubicBezTo>
                  <a:cubicBezTo>
                    <a:pt x="1219" y="424"/>
                    <a:pt x="1234" y="402"/>
                    <a:pt x="1225" y="386"/>
                  </a:cubicBezTo>
                  <a:cubicBezTo>
                    <a:pt x="1224" y="385"/>
                    <a:pt x="1223" y="383"/>
                    <a:pt x="1221" y="382"/>
                  </a:cubicBezTo>
                  <a:close/>
                  <a:moveTo>
                    <a:pt x="69" y="2149"/>
                  </a:moveTo>
                  <a:cubicBezTo>
                    <a:pt x="69" y="2149"/>
                    <a:pt x="68" y="2148"/>
                    <a:pt x="68" y="2148"/>
                  </a:cubicBezTo>
                  <a:cubicBezTo>
                    <a:pt x="66" y="2147"/>
                    <a:pt x="63" y="2147"/>
                    <a:pt x="60" y="2148"/>
                  </a:cubicBezTo>
                  <a:cubicBezTo>
                    <a:pt x="55" y="2150"/>
                    <a:pt x="50" y="2154"/>
                    <a:pt x="45" y="2158"/>
                  </a:cubicBezTo>
                  <a:cubicBezTo>
                    <a:pt x="75" y="2158"/>
                    <a:pt x="75" y="2158"/>
                    <a:pt x="75" y="2158"/>
                  </a:cubicBezTo>
                  <a:cubicBezTo>
                    <a:pt x="74" y="2157"/>
                    <a:pt x="74" y="2155"/>
                    <a:pt x="73" y="2153"/>
                  </a:cubicBezTo>
                  <a:cubicBezTo>
                    <a:pt x="72" y="2151"/>
                    <a:pt x="71" y="2150"/>
                    <a:pt x="69" y="2149"/>
                  </a:cubicBezTo>
                  <a:close/>
                  <a:moveTo>
                    <a:pt x="69" y="1443"/>
                  </a:moveTo>
                  <a:cubicBezTo>
                    <a:pt x="69" y="1443"/>
                    <a:pt x="68" y="1443"/>
                    <a:pt x="68" y="1443"/>
                  </a:cubicBezTo>
                  <a:cubicBezTo>
                    <a:pt x="66" y="1441"/>
                    <a:pt x="63" y="1442"/>
                    <a:pt x="60" y="1443"/>
                  </a:cubicBezTo>
                  <a:cubicBezTo>
                    <a:pt x="47" y="1448"/>
                    <a:pt x="36" y="1463"/>
                    <a:pt x="27" y="1476"/>
                  </a:cubicBezTo>
                  <a:cubicBezTo>
                    <a:pt x="16" y="1493"/>
                    <a:pt x="0" y="1529"/>
                    <a:pt x="3" y="1535"/>
                  </a:cubicBezTo>
                  <a:cubicBezTo>
                    <a:pt x="6" y="1542"/>
                    <a:pt x="44" y="1517"/>
                    <a:pt x="59" y="1496"/>
                  </a:cubicBezTo>
                  <a:cubicBezTo>
                    <a:pt x="67" y="1485"/>
                    <a:pt x="82" y="1463"/>
                    <a:pt x="73" y="1448"/>
                  </a:cubicBezTo>
                  <a:cubicBezTo>
                    <a:pt x="72" y="1446"/>
                    <a:pt x="71" y="1444"/>
                    <a:pt x="69" y="1443"/>
                  </a:cubicBezTo>
                  <a:close/>
                  <a:moveTo>
                    <a:pt x="64" y="2073"/>
                  </a:moveTo>
                  <a:cubicBezTo>
                    <a:pt x="64" y="2070"/>
                    <a:pt x="63" y="2067"/>
                    <a:pt x="62" y="2064"/>
                  </a:cubicBezTo>
                  <a:cubicBezTo>
                    <a:pt x="59" y="2062"/>
                    <a:pt x="56" y="2061"/>
                    <a:pt x="53" y="2062"/>
                  </a:cubicBezTo>
                  <a:cubicBezTo>
                    <a:pt x="46" y="2064"/>
                    <a:pt x="42" y="2070"/>
                    <a:pt x="38" y="2077"/>
                  </a:cubicBezTo>
                  <a:cubicBezTo>
                    <a:pt x="33" y="2085"/>
                    <a:pt x="28" y="2092"/>
                    <a:pt x="25" y="2101"/>
                  </a:cubicBezTo>
                  <a:cubicBezTo>
                    <a:pt x="19" y="2116"/>
                    <a:pt x="15" y="2131"/>
                    <a:pt x="10" y="2146"/>
                  </a:cubicBezTo>
                  <a:cubicBezTo>
                    <a:pt x="9" y="2150"/>
                    <a:pt x="8" y="2154"/>
                    <a:pt x="6" y="2158"/>
                  </a:cubicBezTo>
                  <a:cubicBezTo>
                    <a:pt x="30" y="2158"/>
                    <a:pt x="30" y="2158"/>
                    <a:pt x="30" y="2158"/>
                  </a:cubicBezTo>
                  <a:cubicBezTo>
                    <a:pt x="32" y="2155"/>
                    <a:pt x="34" y="2152"/>
                    <a:pt x="36" y="2149"/>
                  </a:cubicBezTo>
                  <a:cubicBezTo>
                    <a:pt x="43" y="2137"/>
                    <a:pt x="49" y="2125"/>
                    <a:pt x="55" y="2112"/>
                  </a:cubicBezTo>
                  <a:cubicBezTo>
                    <a:pt x="60" y="2100"/>
                    <a:pt x="66" y="2088"/>
                    <a:pt x="64" y="2073"/>
                  </a:cubicBezTo>
                  <a:close/>
                  <a:moveTo>
                    <a:pt x="19" y="1467"/>
                  </a:moveTo>
                  <a:cubicBezTo>
                    <a:pt x="25" y="1460"/>
                    <a:pt x="31" y="1451"/>
                    <a:pt x="36" y="1443"/>
                  </a:cubicBezTo>
                  <a:cubicBezTo>
                    <a:pt x="43" y="1432"/>
                    <a:pt x="49" y="1420"/>
                    <a:pt x="55" y="1407"/>
                  </a:cubicBezTo>
                  <a:cubicBezTo>
                    <a:pt x="60" y="1395"/>
                    <a:pt x="66" y="1382"/>
                    <a:pt x="64" y="1367"/>
                  </a:cubicBezTo>
                  <a:cubicBezTo>
                    <a:pt x="64" y="1364"/>
                    <a:pt x="63" y="1361"/>
                    <a:pt x="62" y="1359"/>
                  </a:cubicBezTo>
                  <a:cubicBezTo>
                    <a:pt x="59" y="1356"/>
                    <a:pt x="56" y="1356"/>
                    <a:pt x="53" y="1357"/>
                  </a:cubicBezTo>
                  <a:cubicBezTo>
                    <a:pt x="46" y="1359"/>
                    <a:pt x="42" y="1365"/>
                    <a:pt x="38" y="1371"/>
                  </a:cubicBezTo>
                  <a:cubicBezTo>
                    <a:pt x="33" y="1379"/>
                    <a:pt x="28" y="1387"/>
                    <a:pt x="25" y="1396"/>
                  </a:cubicBezTo>
                  <a:cubicBezTo>
                    <a:pt x="19" y="1410"/>
                    <a:pt x="15" y="1425"/>
                    <a:pt x="10" y="1441"/>
                  </a:cubicBezTo>
                  <a:cubicBezTo>
                    <a:pt x="8" y="1449"/>
                    <a:pt x="4" y="1461"/>
                    <a:pt x="2" y="1470"/>
                  </a:cubicBezTo>
                  <a:cubicBezTo>
                    <a:pt x="2" y="1487"/>
                    <a:pt x="2" y="1487"/>
                    <a:pt x="2" y="1487"/>
                  </a:cubicBezTo>
                  <a:cubicBezTo>
                    <a:pt x="6" y="1488"/>
                    <a:pt x="14" y="1474"/>
                    <a:pt x="19" y="1467"/>
                  </a:cubicBezTo>
                  <a:close/>
                  <a:moveTo>
                    <a:pt x="9" y="1381"/>
                  </a:moveTo>
                  <a:cubicBezTo>
                    <a:pt x="12" y="1364"/>
                    <a:pt x="14" y="1347"/>
                    <a:pt x="14" y="1330"/>
                  </a:cubicBezTo>
                  <a:cubicBezTo>
                    <a:pt x="15" y="1315"/>
                    <a:pt x="16" y="1293"/>
                    <a:pt x="4" y="1285"/>
                  </a:cubicBezTo>
                  <a:cubicBezTo>
                    <a:pt x="3" y="1285"/>
                    <a:pt x="2" y="1285"/>
                    <a:pt x="2" y="1284"/>
                  </a:cubicBezTo>
                  <a:cubicBezTo>
                    <a:pt x="2" y="1425"/>
                    <a:pt x="2" y="1425"/>
                    <a:pt x="2" y="1425"/>
                  </a:cubicBezTo>
                  <a:cubicBezTo>
                    <a:pt x="3" y="1421"/>
                    <a:pt x="4" y="1415"/>
                    <a:pt x="5" y="1411"/>
                  </a:cubicBezTo>
                  <a:cubicBezTo>
                    <a:pt x="7" y="1401"/>
                    <a:pt x="8" y="1391"/>
                    <a:pt x="9" y="1381"/>
                  </a:cubicBezTo>
                  <a:close/>
                  <a:moveTo>
                    <a:pt x="69" y="738"/>
                  </a:moveTo>
                  <a:cubicBezTo>
                    <a:pt x="69" y="738"/>
                    <a:pt x="68" y="737"/>
                    <a:pt x="68" y="737"/>
                  </a:cubicBezTo>
                  <a:cubicBezTo>
                    <a:pt x="66" y="736"/>
                    <a:pt x="63" y="736"/>
                    <a:pt x="60" y="737"/>
                  </a:cubicBezTo>
                  <a:cubicBezTo>
                    <a:pt x="47" y="742"/>
                    <a:pt x="36" y="757"/>
                    <a:pt x="27" y="770"/>
                  </a:cubicBezTo>
                  <a:cubicBezTo>
                    <a:pt x="16" y="787"/>
                    <a:pt x="0" y="823"/>
                    <a:pt x="3" y="830"/>
                  </a:cubicBezTo>
                  <a:cubicBezTo>
                    <a:pt x="6" y="836"/>
                    <a:pt x="44" y="811"/>
                    <a:pt x="59" y="791"/>
                  </a:cubicBezTo>
                  <a:cubicBezTo>
                    <a:pt x="67" y="780"/>
                    <a:pt x="82" y="758"/>
                    <a:pt x="73" y="742"/>
                  </a:cubicBezTo>
                  <a:cubicBezTo>
                    <a:pt x="72" y="740"/>
                    <a:pt x="71" y="739"/>
                    <a:pt x="69" y="738"/>
                  </a:cubicBezTo>
                  <a:close/>
                  <a:moveTo>
                    <a:pt x="14" y="2035"/>
                  </a:moveTo>
                  <a:cubicBezTo>
                    <a:pt x="15" y="2021"/>
                    <a:pt x="16" y="1998"/>
                    <a:pt x="4" y="1991"/>
                  </a:cubicBezTo>
                  <a:cubicBezTo>
                    <a:pt x="3" y="1990"/>
                    <a:pt x="2" y="1990"/>
                    <a:pt x="2" y="1990"/>
                  </a:cubicBezTo>
                  <a:cubicBezTo>
                    <a:pt x="2" y="2131"/>
                    <a:pt x="2" y="2131"/>
                    <a:pt x="2" y="2131"/>
                  </a:cubicBezTo>
                  <a:cubicBezTo>
                    <a:pt x="3" y="2126"/>
                    <a:pt x="4" y="2121"/>
                    <a:pt x="5" y="2117"/>
                  </a:cubicBezTo>
                  <a:cubicBezTo>
                    <a:pt x="7" y="2106"/>
                    <a:pt x="8" y="2096"/>
                    <a:pt x="9" y="2086"/>
                  </a:cubicBezTo>
                  <a:cubicBezTo>
                    <a:pt x="12" y="2069"/>
                    <a:pt x="14" y="2052"/>
                    <a:pt x="14" y="2035"/>
                  </a:cubicBezTo>
                  <a:close/>
                  <a:moveTo>
                    <a:pt x="1153" y="1778"/>
                  </a:moveTo>
                  <a:cubicBezTo>
                    <a:pt x="1155" y="1773"/>
                    <a:pt x="1156" y="1767"/>
                    <a:pt x="1157" y="1762"/>
                  </a:cubicBezTo>
                  <a:cubicBezTo>
                    <a:pt x="1159" y="1752"/>
                    <a:pt x="1160" y="1742"/>
                    <a:pt x="1161" y="1731"/>
                  </a:cubicBezTo>
                  <a:cubicBezTo>
                    <a:pt x="1164" y="1715"/>
                    <a:pt x="1165" y="1698"/>
                    <a:pt x="1166" y="1680"/>
                  </a:cubicBezTo>
                  <a:cubicBezTo>
                    <a:pt x="1167" y="1666"/>
                    <a:pt x="1168" y="1643"/>
                    <a:pt x="1156" y="1636"/>
                  </a:cubicBezTo>
                  <a:cubicBezTo>
                    <a:pt x="1151" y="1633"/>
                    <a:pt x="1144" y="1635"/>
                    <a:pt x="1140" y="1640"/>
                  </a:cubicBezTo>
                  <a:cubicBezTo>
                    <a:pt x="1136" y="1645"/>
                    <a:pt x="1134" y="1653"/>
                    <a:pt x="1133" y="1660"/>
                  </a:cubicBezTo>
                  <a:cubicBezTo>
                    <a:pt x="1134" y="1685"/>
                    <a:pt x="1137" y="1710"/>
                    <a:pt x="1140" y="1735"/>
                  </a:cubicBezTo>
                  <a:cubicBezTo>
                    <a:pt x="1142" y="1745"/>
                    <a:pt x="1143" y="1755"/>
                    <a:pt x="1145" y="1764"/>
                  </a:cubicBezTo>
                  <a:cubicBezTo>
                    <a:pt x="1146" y="1767"/>
                    <a:pt x="1149" y="1786"/>
                    <a:pt x="1153" y="1778"/>
                  </a:cubicBezTo>
                  <a:close/>
                  <a:moveTo>
                    <a:pt x="1171" y="1818"/>
                  </a:moveTo>
                  <a:cubicBezTo>
                    <a:pt x="1177" y="1810"/>
                    <a:pt x="1183" y="1802"/>
                    <a:pt x="1188" y="1794"/>
                  </a:cubicBezTo>
                  <a:cubicBezTo>
                    <a:pt x="1195" y="1782"/>
                    <a:pt x="1201" y="1770"/>
                    <a:pt x="1207" y="1758"/>
                  </a:cubicBezTo>
                  <a:cubicBezTo>
                    <a:pt x="1212" y="1745"/>
                    <a:pt x="1218" y="1733"/>
                    <a:pt x="1216" y="1718"/>
                  </a:cubicBezTo>
                  <a:cubicBezTo>
                    <a:pt x="1216" y="1715"/>
                    <a:pt x="1215" y="1712"/>
                    <a:pt x="1214" y="1710"/>
                  </a:cubicBezTo>
                  <a:cubicBezTo>
                    <a:pt x="1211" y="1707"/>
                    <a:pt x="1208" y="1707"/>
                    <a:pt x="1205" y="1708"/>
                  </a:cubicBezTo>
                  <a:cubicBezTo>
                    <a:pt x="1198" y="1710"/>
                    <a:pt x="1194" y="1716"/>
                    <a:pt x="1190" y="1722"/>
                  </a:cubicBezTo>
                  <a:cubicBezTo>
                    <a:pt x="1185" y="1730"/>
                    <a:pt x="1180" y="1738"/>
                    <a:pt x="1177" y="1746"/>
                  </a:cubicBezTo>
                  <a:cubicBezTo>
                    <a:pt x="1171" y="1761"/>
                    <a:pt x="1167" y="1776"/>
                    <a:pt x="1162" y="1792"/>
                  </a:cubicBezTo>
                  <a:cubicBezTo>
                    <a:pt x="1158" y="1806"/>
                    <a:pt x="1149" y="1833"/>
                    <a:pt x="1153" y="1837"/>
                  </a:cubicBezTo>
                  <a:cubicBezTo>
                    <a:pt x="1156" y="1841"/>
                    <a:pt x="1166" y="1826"/>
                    <a:pt x="1171" y="1818"/>
                  </a:cubicBezTo>
                  <a:close/>
                  <a:moveTo>
                    <a:pt x="1221" y="1091"/>
                  </a:moveTo>
                  <a:cubicBezTo>
                    <a:pt x="1221" y="1090"/>
                    <a:pt x="1220" y="1090"/>
                    <a:pt x="1220" y="1090"/>
                  </a:cubicBezTo>
                  <a:cubicBezTo>
                    <a:pt x="1218" y="1089"/>
                    <a:pt x="1215" y="1089"/>
                    <a:pt x="1212" y="1090"/>
                  </a:cubicBezTo>
                  <a:cubicBezTo>
                    <a:pt x="1199" y="1095"/>
                    <a:pt x="1188" y="1110"/>
                    <a:pt x="1179" y="1123"/>
                  </a:cubicBezTo>
                  <a:cubicBezTo>
                    <a:pt x="1168" y="1140"/>
                    <a:pt x="1152" y="1176"/>
                    <a:pt x="1155" y="1182"/>
                  </a:cubicBezTo>
                  <a:cubicBezTo>
                    <a:pt x="1158" y="1189"/>
                    <a:pt x="1196" y="1164"/>
                    <a:pt x="1211" y="1143"/>
                  </a:cubicBezTo>
                  <a:cubicBezTo>
                    <a:pt x="1219" y="1132"/>
                    <a:pt x="1234" y="1111"/>
                    <a:pt x="1225" y="1095"/>
                  </a:cubicBezTo>
                  <a:cubicBezTo>
                    <a:pt x="1224" y="1093"/>
                    <a:pt x="1223" y="1092"/>
                    <a:pt x="1221" y="1091"/>
                  </a:cubicBezTo>
                  <a:close/>
                  <a:moveTo>
                    <a:pt x="69" y="32"/>
                  </a:moveTo>
                  <a:cubicBezTo>
                    <a:pt x="69" y="32"/>
                    <a:pt x="68" y="32"/>
                    <a:pt x="68" y="32"/>
                  </a:cubicBezTo>
                  <a:cubicBezTo>
                    <a:pt x="66" y="30"/>
                    <a:pt x="63" y="31"/>
                    <a:pt x="60" y="32"/>
                  </a:cubicBezTo>
                  <a:cubicBezTo>
                    <a:pt x="47" y="37"/>
                    <a:pt x="36" y="51"/>
                    <a:pt x="27" y="65"/>
                  </a:cubicBezTo>
                  <a:cubicBezTo>
                    <a:pt x="16" y="82"/>
                    <a:pt x="0" y="118"/>
                    <a:pt x="3" y="124"/>
                  </a:cubicBezTo>
                  <a:cubicBezTo>
                    <a:pt x="6" y="130"/>
                    <a:pt x="44" y="105"/>
                    <a:pt x="59" y="85"/>
                  </a:cubicBezTo>
                  <a:cubicBezTo>
                    <a:pt x="67" y="74"/>
                    <a:pt x="82" y="52"/>
                    <a:pt x="73" y="36"/>
                  </a:cubicBezTo>
                  <a:cubicBezTo>
                    <a:pt x="72" y="35"/>
                    <a:pt x="71" y="33"/>
                    <a:pt x="69" y="32"/>
                  </a:cubicBezTo>
                  <a:close/>
                  <a:moveTo>
                    <a:pt x="1221" y="1794"/>
                  </a:moveTo>
                  <a:cubicBezTo>
                    <a:pt x="1221" y="1794"/>
                    <a:pt x="1220" y="1794"/>
                    <a:pt x="1220" y="1794"/>
                  </a:cubicBezTo>
                  <a:cubicBezTo>
                    <a:pt x="1218" y="1792"/>
                    <a:pt x="1215" y="1793"/>
                    <a:pt x="1212" y="1794"/>
                  </a:cubicBezTo>
                  <a:cubicBezTo>
                    <a:pt x="1199" y="1799"/>
                    <a:pt x="1188" y="1813"/>
                    <a:pt x="1179" y="1827"/>
                  </a:cubicBezTo>
                  <a:cubicBezTo>
                    <a:pt x="1168" y="1844"/>
                    <a:pt x="1152" y="1880"/>
                    <a:pt x="1155" y="1886"/>
                  </a:cubicBezTo>
                  <a:cubicBezTo>
                    <a:pt x="1158" y="1892"/>
                    <a:pt x="1196" y="1868"/>
                    <a:pt x="1211" y="1847"/>
                  </a:cubicBezTo>
                  <a:cubicBezTo>
                    <a:pt x="1219" y="1836"/>
                    <a:pt x="1234" y="1814"/>
                    <a:pt x="1225" y="1799"/>
                  </a:cubicBezTo>
                  <a:cubicBezTo>
                    <a:pt x="1224" y="1797"/>
                    <a:pt x="1223" y="1795"/>
                    <a:pt x="1221" y="1794"/>
                  </a:cubicBezTo>
                  <a:close/>
                  <a:moveTo>
                    <a:pt x="1130" y="1840"/>
                  </a:moveTo>
                  <a:cubicBezTo>
                    <a:pt x="1124" y="1827"/>
                    <a:pt x="1117" y="1814"/>
                    <a:pt x="1108" y="1802"/>
                  </a:cubicBezTo>
                  <a:cubicBezTo>
                    <a:pt x="1105" y="1797"/>
                    <a:pt x="1101" y="1793"/>
                    <a:pt x="1096" y="1791"/>
                  </a:cubicBezTo>
                  <a:cubicBezTo>
                    <a:pt x="1091" y="1789"/>
                    <a:pt x="1085" y="1791"/>
                    <a:pt x="1082" y="1796"/>
                  </a:cubicBezTo>
                  <a:cubicBezTo>
                    <a:pt x="1080" y="1799"/>
                    <a:pt x="1079" y="1804"/>
                    <a:pt x="1080" y="1808"/>
                  </a:cubicBezTo>
                  <a:cubicBezTo>
                    <a:pt x="1080" y="1812"/>
                    <a:pt x="1081" y="1816"/>
                    <a:pt x="1082" y="1820"/>
                  </a:cubicBezTo>
                  <a:cubicBezTo>
                    <a:pt x="1093" y="1849"/>
                    <a:pt x="1113" y="1869"/>
                    <a:pt x="1133" y="1886"/>
                  </a:cubicBezTo>
                  <a:cubicBezTo>
                    <a:pt x="1135" y="1887"/>
                    <a:pt x="1137" y="1889"/>
                    <a:pt x="1139" y="1889"/>
                  </a:cubicBezTo>
                  <a:cubicBezTo>
                    <a:pt x="1140" y="1890"/>
                    <a:pt x="1141" y="1890"/>
                    <a:pt x="1142" y="1890"/>
                  </a:cubicBezTo>
                  <a:cubicBezTo>
                    <a:pt x="1143" y="1889"/>
                    <a:pt x="1144" y="1889"/>
                    <a:pt x="1145" y="1888"/>
                  </a:cubicBezTo>
                  <a:cubicBezTo>
                    <a:pt x="1149" y="1883"/>
                    <a:pt x="1143" y="1869"/>
                    <a:pt x="1142" y="1865"/>
                  </a:cubicBezTo>
                  <a:cubicBezTo>
                    <a:pt x="1138" y="1856"/>
                    <a:pt x="1134" y="1848"/>
                    <a:pt x="1130" y="1840"/>
                  </a:cubicBezTo>
                  <a:close/>
                  <a:moveTo>
                    <a:pt x="1128" y="1751"/>
                  </a:moveTo>
                  <a:cubicBezTo>
                    <a:pt x="1124" y="1736"/>
                    <a:pt x="1118" y="1713"/>
                    <a:pt x="1104" y="1708"/>
                  </a:cubicBezTo>
                  <a:cubicBezTo>
                    <a:pt x="1100" y="1706"/>
                    <a:pt x="1095" y="1707"/>
                    <a:pt x="1092" y="1712"/>
                  </a:cubicBezTo>
                  <a:cubicBezTo>
                    <a:pt x="1088" y="1717"/>
                    <a:pt x="1088" y="1726"/>
                    <a:pt x="1090" y="1733"/>
                  </a:cubicBezTo>
                  <a:cubicBezTo>
                    <a:pt x="1096" y="1754"/>
                    <a:pt x="1104" y="1774"/>
                    <a:pt x="1114" y="1793"/>
                  </a:cubicBezTo>
                  <a:cubicBezTo>
                    <a:pt x="1119" y="1802"/>
                    <a:pt x="1125" y="1811"/>
                    <a:pt x="1130" y="1819"/>
                  </a:cubicBezTo>
                  <a:cubicBezTo>
                    <a:pt x="1133" y="1823"/>
                    <a:pt x="1147" y="1848"/>
                    <a:pt x="1147" y="1838"/>
                  </a:cubicBezTo>
                  <a:cubicBezTo>
                    <a:pt x="1147" y="1826"/>
                    <a:pt x="1144" y="1813"/>
                    <a:pt x="1141" y="1802"/>
                  </a:cubicBezTo>
                  <a:cubicBezTo>
                    <a:pt x="1138" y="1784"/>
                    <a:pt x="1133" y="1767"/>
                    <a:pt x="1128" y="1751"/>
                  </a:cubicBezTo>
                  <a:close/>
                </a:path>
              </a:pathLst>
            </a:custGeom>
            <a:solidFill>
              <a:schemeClr val="accent1"/>
            </a:solidFill>
            <a:ln w="9525">
              <a:noFill/>
              <a:round/>
              <a:headEnd/>
              <a:tailEnd/>
            </a:ln>
          </p:spPr>
        </p:sp>
        <p:sp>
          <p:nvSpPr>
            <p:cNvPr id="19" name="Freeform 9"/>
            <p:cNvSpPr>
              <a:spLocks noEditPoints="1"/>
            </p:cNvSpPr>
            <p:nvPr/>
          </p:nvSpPr>
          <p:spPr bwMode="auto">
            <a:xfrm>
              <a:off x="982493" y="3378"/>
              <a:ext cx="11205925" cy="6851347"/>
            </a:xfrm>
            <a:custGeom>
              <a:avLst/>
              <a:gdLst/>
              <a:ahLst/>
              <a:cxnLst/>
              <a:rect l="0" t="0" r="r" b="b"/>
              <a:pathLst>
                <a:path w="3531" h="2158">
                  <a:moveTo>
                    <a:pt x="1203" y="57"/>
                  </a:moveTo>
                  <a:cubicBezTo>
                    <a:pt x="1206" y="61"/>
                    <a:pt x="1220" y="86"/>
                    <a:pt x="1220" y="75"/>
                  </a:cubicBezTo>
                  <a:cubicBezTo>
                    <a:pt x="1220" y="64"/>
                    <a:pt x="1217" y="51"/>
                    <a:pt x="1214" y="40"/>
                  </a:cubicBezTo>
                  <a:cubicBezTo>
                    <a:pt x="1211" y="26"/>
                    <a:pt x="1208" y="13"/>
                    <a:pt x="1205" y="0"/>
                  </a:cubicBezTo>
                  <a:cubicBezTo>
                    <a:pt x="1173" y="0"/>
                    <a:pt x="1173" y="0"/>
                    <a:pt x="1173" y="0"/>
                  </a:cubicBezTo>
                  <a:cubicBezTo>
                    <a:pt x="1177" y="11"/>
                    <a:pt x="1182" y="21"/>
                    <a:pt x="1187" y="31"/>
                  </a:cubicBezTo>
                  <a:cubicBezTo>
                    <a:pt x="1192" y="40"/>
                    <a:pt x="1198" y="49"/>
                    <a:pt x="1203" y="57"/>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155" y="58"/>
                  </a:moveTo>
                  <a:cubicBezTo>
                    <a:pt x="1166" y="87"/>
                    <a:pt x="1186" y="107"/>
                    <a:pt x="1206" y="124"/>
                  </a:cubicBezTo>
                  <a:cubicBezTo>
                    <a:pt x="1208" y="125"/>
                    <a:pt x="1210" y="127"/>
                    <a:pt x="1212" y="127"/>
                  </a:cubicBezTo>
                  <a:cubicBezTo>
                    <a:pt x="1213" y="128"/>
                    <a:pt x="1214" y="128"/>
                    <a:pt x="1215"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1229" y="580"/>
                  </a:move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lose/>
                  <a:moveTo>
                    <a:pt x="1201" y="694"/>
                  </a:moveTo>
                  <a:cubicBezTo>
                    <a:pt x="1197" y="680"/>
                    <a:pt x="1191" y="656"/>
                    <a:pt x="1177" y="651"/>
                  </a:cubicBezTo>
                  <a:cubicBezTo>
                    <a:pt x="1173" y="650"/>
                    <a:pt x="1168" y="651"/>
                    <a:pt x="1165" y="655"/>
                  </a:cubicBezTo>
                  <a:cubicBezTo>
                    <a:pt x="1161" y="661"/>
                    <a:pt x="1161" y="669"/>
                    <a:pt x="1163" y="676"/>
                  </a:cubicBezTo>
                  <a:cubicBezTo>
                    <a:pt x="1169" y="697"/>
                    <a:pt x="1177" y="718"/>
                    <a:pt x="1187" y="736"/>
                  </a:cubicBezTo>
                  <a:cubicBezTo>
                    <a:pt x="1192" y="745"/>
                    <a:pt x="1198" y="754"/>
                    <a:pt x="1203" y="763"/>
                  </a:cubicBezTo>
                  <a:cubicBezTo>
                    <a:pt x="1206" y="767"/>
                    <a:pt x="1220" y="791"/>
                    <a:pt x="1220" y="781"/>
                  </a:cubicBezTo>
                  <a:cubicBezTo>
                    <a:pt x="1220" y="769"/>
                    <a:pt x="1217" y="757"/>
                    <a:pt x="1214" y="745"/>
                  </a:cubicBezTo>
                  <a:cubicBezTo>
                    <a:pt x="1211" y="728"/>
                    <a:pt x="1206" y="711"/>
                    <a:pt x="1201" y="694"/>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1155" y="763"/>
                  </a:moveTo>
                  <a:cubicBezTo>
                    <a:pt x="1166" y="793"/>
                    <a:pt x="1186" y="812"/>
                    <a:pt x="1206" y="829"/>
                  </a:cubicBezTo>
                  <a:cubicBezTo>
                    <a:pt x="1208" y="831"/>
                    <a:pt x="1210" y="832"/>
                    <a:pt x="1212" y="833"/>
                  </a:cubicBezTo>
                  <a:cubicBezTo>
                    <a:pt x="1213" y="833"/>
                    <a:pt x="1214" y="833"/>
                    <a:pt x="1215"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49" y="1047"/>
                  </a:moveTo>
                  <a:cubicBezTo>
                    <a:pt x="45" y="1032"/>
                    <a:pt x="39" y="1009"/>
                    <a:pt x="26"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6" y="296"/>
                  </a:cubicBezTo>
                  <a:cubicBezTo>
                    <a:pt x="21" y="294"/>
                    <a:pt x="16" y="295"/>
                    <a:pt x="13" y="300"/>
                  </a:cubicBezTo>
                  <a:cubicBezTo>
                    <a:pt x="9" y="305"/>
                    <a:pt x="9" y="314"/>
                    <a:pt x="11" y="320"/>
                  </a:cubicBezTo>
                  <a:cubicBezTo>
                    <a:pt x="17" y="342"/>
                    <a:pt x="25" y="362"/>
                    <a:pt x="35" y="380"/>
                  </a:cubicBezTo>
                  <a:close/>
                  <a:moveTo>
                    <a:pt x="66" y="352"/>
                  </a:moveTo>
                  <a:cubicBezTo>
                    <a:pt x="67" y="355"/>
                    <a:pt x="70" y="374"/>
                    <a:pt x="74" y="366"/>
                  </a:cubicBezTo>
                  <a:cubicBezTo>
                    <a:pt x="76" y="361"/>
                    <a:pt x="77" y="355"/>
                    <a:pt x="78" y="350"/>
                  </a:cubicBezTo>
                  <a:cubicBezTo>
                    <a:pt x="80" y="340"/>
                    <a:pt x="81" y="329"/>
                    <a:pt x="82" y="319"/>
                  </a:cubicBezTo>
                  <a:cubicBezTo>
                    <a:pt x="85" y="302"/>
                    <a:pt x="87"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7" y="994"/>
                    <a:pt x="87" y="977"/>
                  </a:cubicBezTo>
                  <a:cubicBezTo>
                    <a:pt x="88" y="963"/>
                    <a:pt x="89" y="940"/>
                    <a:pt x="77" y="932"/>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1201" y="1400"/>
                  </a:moveTo>
                  <a:cubicBezTo>
                    <a:pt x="1197"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8" y="1460"/>
                    <a:pt x="1203" y="1468"/>
                  </a:cubicBezTo>
                  <a:cubicBezTo>
                    <a:pt x="1206" y="1473"/>
                    <a:pt x="1220" y="1497"/>
                    <a:pt x="1220" y="1487"/>
                  </a:cubicBezTo>
                  <a:cubicBezTo>
                    <a:pt x="1220" y="1475"/>
                    <a:pt x="1217" y="1462"/>
                    <a:pt x="1214" y="1451"/>
                  </a:cubicBezTo>
                  <a:cubicBezTo>
                    <a:pt x="1211" y="1434"/>
                    <a:pt x="1206" y="1416"/>
                    <a:pt x="1201" y="1400"/>
                  </a:cubicBezTo>
                  <a:close/>
                  <a:moveTo>
                    <a:pt x="2339" y="380"/>
                  </a:moveTo>
                  <a:cubicBezTo>
                    <a:pt x="2344" y="390"/>
                    <a:pt x="2349" y="399"/>
                    <a:pt x="2355" y="407"/>
                  </a:cubicBezTo>
                  <a:cubicBezTo>
                    <a:pt x="2358" y="411"/>
                    <a:pt x="2372" y="435"/>
                    <a:pt x="2372" y="425"/>
                  </a:cubicBezTo>
                  <a:cubicBezTo>
                    <a:pt x="2372" y="414"/>
                    <a:pt x="2369" y="401"/>
                    <a:pt x="2366" y="390"/>
                  </a:cubicBezTo>
                  <a:cubicBezTo>
                    <a:pt x="2363" y="372"/>
                    <a:pt x="2358" y="355"/>
                    <a:pt x="2353" y="338"/>
                  </a:cubicBezTo>
                  <a:cubicBezTo>
                    <a:pt x="2348" y="324"/>
                    <a:pt x="2343" y="300"/>
                    <a:pt x="2329" y="296"/>
                  </a:cubicBezTo>
                  <a:cubicBezTo>
                    <a:pt x="2325" y="294"/>
                    <a:pt x="2320" y="295"/>
                    <a:pt x="2317" y="300"/>
                  </a:cubicBezTo>
                  <a:cubicBezTo>
                    <a:pt x="2313" y="305"/>
                    <a:pt x="2313" y="314"/>
                    <a:pt x="2315" y="320"/>
                  </a:cubicBezTo>
                  <a:cubicBezTo>
                    <a:pt x="2321" y="342"/>
                    <a:pt x="2329" y="362"/>
                    <a:pt x="2339" y="380"/>
                  </a:cubicBezTo>
                  <a:close/>
                  <a:moveTo>
                    <a:pt x="2378" y="425"/>
                  </a:moveTo>
                  <a:cubicBezTo>
                    <a:pt x="2381" y="429"/>
                    <a:pt x="2391" y="413"/>
                    <a:pt x="2396" y="406"/>
                  </a:cubicBezTo>
                  <a:cubicBezTo>
                    <a:pt x="2402" y="398"/>
                    <a:pt x="2408" y="390"/>
                    <a:pt x="2413" y="382"/>
                  </a:cubicBezTo>
                  <a:cubicBezTo>
                    <a:pt x="2420" y="370"/>
                    <a:pt x="2426" y="358"/>
                    <a:pt x="2432" y="346"/>
                  </a:cubicBezTo>
                  <a:cubicBezTo>
                    <a:pt x="2437" y="333"/>
                    <a:pt x="2443" y="321"/>
                    <a:pt x="2441" y="306"/>
                  </a:cubicBezTo>
                  <a:cubicBezTo>
                    <a:pt x="2441" y="303"/>
                    <a:pt x="2440" y="300"/>
                    <a:pt x="2439" y="298"/>
                  </a:cubicBezTo>
                  <a:cubicBezTo>
                    <a:pt x="2436" y="295"/>
                    <a:pt x="2433" y="295"/>
                    <a:pt x="2430" y="295"/>
                  </a:cubicBezTo>
                  <a:cubicBezTo>
                    <a:pt x="2423" y="297"/>
                    <a:pt x="2419" y="303"/>
                    <a:pt x="2415" y="310"/>
                  </a:cubicBezTo>
                  <a:cubicBezTo>
                    <a:pt x="2410" y="318"/>
                    <a:pt x="2405" y="325"/>
                    <a:pt x="2402" y="334"/>
                  </a:cubicBezTo>
                  <a:cubicBezTo>
                    <a:pt x="2396" y="349"/>
                    <a:pt x="2392" y="364"/>
                    <a:pt x="2387" y="379"/>
                  </a:cubicBezTo>
                  <a:cubicBezTo>
                    <a:pt x="2383" y="394"/>
                    <a:pt x="2374" y="420"/>
                    <a:pt x="2378" y="425"/>
                  </a:cubicBezTo>
                  <a:close/>
                  <a:moveTo>
                    <a:pt x="3481" y="1357"/>
                  </a:moveTo>
                  <a:cubicBezTo>
                    <a:pt x="3477" y="1355"/>
                    <a:pt x="3472" y="1357"/>
                    <a:pt x="3469" y="1361"/>
                  </a:cubicBezTo>
                  <a:cubicBezTo>
                    <a:pt x="3465" y="1366"/>
                    <a:pt x="3465" y="1375"/>
                    <a:pt x="3467" y="1382"/>
                  </a:cubicBezTo>
                  <a:cubicBezTo>
                    <a:pt x="3473" y="1403"/>
                    <a:pt x="3481" y="1423"/>
                    <a:pt x="3491" y="1442"/>
                  </a:cubicBezTo>
                  <a:cubicBezTo>
                    <a:pt x="3496" y="1451"/>
                    <a:pt x="3501" y="1460"/>
                    <a:pt x="3507" y="1468"/>
                  </a:cubicBezTo>
                  <a:cubicBezTo>
                    <a:pt x="3510" y="1473"/>
                    <a:pt x="3524" y="1497"/>
                    <a:pt x="3524" y="1487"/>
                  </a:cubicBezTo>
                  <a:cubicBezTo>
                    <a:pt x="3524" y="1475"/>
                    <a:pt x="3521" y="1462"/>
                    <a:pt x="3518" y="1451"/>
                  </a:cubicBezTo>
                  <a:cubicBezTo>
                    <a:pt x="3515" y="1434"/>
                    <a:pt x="3510" y="1416"/>
                    <a:pt x="3505" y="1400"/>
                  </a:cubicBezTo>
                  <a:cubicBezTo>
                    <a:pt x="3500" y="1385"/>
                    <a:pt x="3495" y="1362"/>
                    <a:pt x="3481" y="1357"/>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3459" y="763"/>
                  </a:moveTo>
                  <a:cubicBezTo>
                    <a:pt x="3470" y="793"/>
                    <a:pt x="3490" y="812"/>
                    <a:pt x="3510" y="829"/>
                  </a:cubicBezTo>
                  <a:cubicBezTo>
                    <a:pt x="3512" y="831"/>
                    <a:pt x="3514" y="832"/>
                    <a:pt x="3516" y="833"/>
                  </a:cubicBezTo>
                  <a:cubicBezTo>
                    <a:pt x="3517" y="833"/>
                    <a:pt x="3518" y="833"/>
                    <a:pt x="3518" y="833"/>
                  </a:cubicBezTo>
                  <a:cubicBezTo>
                    <a:pt x="3520" y="833"/>
                    <a:pt x="3521" y="832"/>
                    <a:pt x="3522" y="831"/>
                  </a:cubicBezTo>
                  <a:cubicBezTo>
                    <a:pt x="3526" y="826"/>
                    <a:pt x="3520" y="813"/>
                    <a:pt x="3519" y="808"/>
                  </a:cubicBezTo>
                  <a:cubicBezTo>
                    <a:pt x="3515" y="800"/>
                    <a:pt x="3511" y="792"/>
                    <a:pt x="3507" y="784"/>
                  </a:cubicBezTo>
                  <a:cubicBezTo>
                    <a:pt x="3501" y="771"/>
                    <a:pt x="3494" y="757"/>
                    <a:pt x="3485" y="746"/>
                  </a:cubicBezTo>
                  <a:cubicBezTo>
                    <a:pt x="3482" y="741"/>
                    <a:pt x="3478" y="736"/>
                    <a:pt x="3473" y="734"/>
                  </a:cubicBezTo>
                  <a:cubicBezTo>
                    <a:pt x="3468" y="733"/>
                    <a:pt x="3462" y="734"/>
                    <a:pt x="3459" y="740"/>
                  </a:cubicBezTo>
                  <a:cubicBezTo>
                    <a:pt x="3457" y="743"/>
                    <a:pt x="3456" y="747"/>
                    <a:pt x="3457" y="751"/>
                  </a:cubicBezTo>
                  <a:cubicBezTo>
                    <a:pt x="3457" y="756"/>
                    <a:pt x="3458" y="759"/>
                    <a:pt x="3459" y="763"/>
                  </a:cubicBezTo>
                  <a:close/>
                  <a:moveTo>
                    <a:pt x="3507" y="57"/>
                  </a:moveTo>
                  <a:cubicBezTo>
                    <a:pt x="3510" y="61"/>
                    <a:pt x="3524" y="86"/>
                    <a:pt x="3524" y="75"/>
                  </a:cubicBezTo>
                  <a:cubicBezTo>
                    <a:pt x="3524" y="64"/>
                    <a:pt x="3521" y="51"/>
                    <a:pt x="3518" y="40"/>
                  </a:cubicBezTo>
                  <a:cubicBezTo>
                    <a:pt x="3515" y="26"/>
                    <a:pt x="3512" y="13"/>
                    <a:pt x="3508" y="0"/>
                  </a:cubicBezTo>
                  <a:cubicBezTo>
                    <a:pt x="3477" y="0"/>
                    <a:pt x="3477" y="0"/>
                    <a:pt x="3477" y="0"/>
                  </a:cubicBezTo>
                  <a:cubicBezTo>
                    <a:pt x="3481" y="11"/>
                    <a:pt x="3486" y="21"/>
                    <a:pt x="3491" y="31"/>
                  </a:cubicBezTo>
                  <a:cubicBezTo>
                    <a:pt x="3496" y="40"/>
                    <a:pt x="3501" y="49"/>
                    <a:pt x="3507" y="57"/>
                  </a:cubicBezTo>
                  <a:close/>
                  <a:moveTo>
                    <a:pt x="2378" y="1133"/>
                  </a:moveTo>
                  <a:cubicBezTo>
                    <a:pt x="2381" y="1137"/>
                    <a:pt x="2391" y="1122"/>
                    <a:pt x="2396" y="1115"/>
                  </a:cubicBezTo>
                  <a:cubicBezTo>
                    <a:pt x="2402" y="1107"/>
                    <a:pt x="2408" y="1099"/>
                    <a:pt x="2413" y="1090"/>
                  </a:cubicBezTo>
                  <a:cubicBezTo>
                    <a:pt x="2420" y="1079"/>
                    <a:pt x="2426" y="1067"/>
                    <a:pt x="2432" y="1054"/>
                  </a:cubicBezTo>
                  <a:cubicBezTo>
                    <a:pt x="2437" y="1042"/>
                    <a:pt x="2443" y="1029"/>
                    <a:pt x="2441" y="1015"/>
                  </a:cubicBezTo>
                  <a:cubicBezTo>
                    <a:pt x="2441" y="1011"/>
                    <a:pt x="2440" y="1008"/>
                    <a:pt x="2439" y="1006"/>
                  </a:cubicBezTo>
                  <a:cubicBezTo>
                    <a:pt x="2436" y="1003"/>
                    <a:pt x="2433" y="1003"/>
                    <a:pt x="2430" y="1004"/>
                  </a:cubicBezTo>
                  <a:cubicBezTo>
                    <a:pt x="2423" y="1006"/>
                    <a:pt x="2419" y="1012"/>
                    <a:pt x="2415" y="1019"/>
                  </a:cubicBezTo>
                  <a:cubicBezTo>
                    <a:pt x="2410" y="1026"/>
                    <a:pt x="2405" y="1034"/>
                    <a:pt x="2402" y="1043"/>
                  </a:cubicBezTo>
                  <a:cubicBezTo>
                    <a:pt x="2396" y="1058"/>
                    <a:pt x="2392" y="1073"/>
                    <a:pt x="2387" y="1088"/>
                  </a:cubicBezTo>
                  <a:cubicBezTo>
                    <a:pt x="2383" y="1103"/>
                    <a:pt x="2374" y="1129"/>
                    <a:pt x="2378" y="1133"/>
                  </a:cubicBezTo>
                  <a:close/>
                  <a:moveTo>
                    <a:pt x="3481" y="651"/>
                  </a:moveTo>
                  <a:cubicBezTo>
                    <a:pt x="3477" y="650"/>
                    <a:pt x="3472" y="651"/>
                    <a:pt x="3469" y="655"/>
                  </a:cubicBezTo>
                  <a:cubicBezTo>
                    <a:pt x="3465" y="661"/>
                    <a:pt x="3465" y="669"/>
                    <a:pt x="3467" y="676"/>
                  </a:cubicBezTo>
                  <a:cubicBezTo>
                    <a:pt x="3473" y="697"/>
                    <a:pt x="3481" y="718"/>
                    <a:pt x="3491" y="736"/>
                  </a:cubicBezTo>
                  <a:cubicBezTo>
                    <a:pt x="3496" y="745"/>
                    <a:pt x="3501" y="754"/>
                    <a:pt x="3507" y="763"/>
                  </a:cubicBezTo>
                  <a:cubicBezTo>
                    <a:pt x="3510" y="767"/>
                    <a:pt x="3524" y="791"/>
                    <a:pt x="3524" y="781"/>
                  </a:cubicBezTo>
                  <a:cubicBezTo>
                    <a:pt x="3524" y="769"/>
                    <a:pt x="3521" y="757"/>
                    <a:pt x="3518" y="745"/>
                  </a:cubicBezTo>
                  <a:cubicBezTo>
                    <a:pt x="3515" y="728"/>
                    <a:pt x="3510" y="711"/>
                    <a:pt x="3505" y="694"/>
                  </a:cubicBezTo>
                  <a:cubicBezTo>
                    <a:pt x="3500" y="680"/>
                    <a:pt x="3495" y="656"/>
                    <a:pt x="3481" y="651"/>
                  </a:cubicBezTo>
                  <a:close/>
                  <a:moveTo>
                    <a:pt x="3459" y="58"/>
                  </a:moveTo>
                  <a:cubicBezTo>
                    <a:pt x="3470" y="87"/>
                    <a:pt x="3490" y="107"/>
                    <a:pt x="3510" y="124"/>
                  </a:cubicBezTo>
                  <a:cubicBezTo>
                    <a:pt x="3512" y="125"/>
                    <a:pt x="3514" y="127"/>
                    <a:pt x="3516" y="127"/>
                  </a:cubicBezTo>
                  <a:cubicBezTo>
                    <a:pt x="3517" y="128"/>
                    <a:pt x="3518" y="128"/>
                    <a:pt x="3518" y="128"/>
                  </a:cubicBezTo>
                  <a:cubicBezTo>
                    <a:pt x="3520" y="127"/>
                    <a:pt x="3521" y="127"/>
                    <a:pt x="3522" y="125"/>
                  </a:cubicBezTo>
                  <a:cubicBezTo>
                    <a:pt x="3526" y="121"/>
                    <a:pt x="3520" y="107"/>
                    <a:pt x="3519" y="102"/>
                  </a:cubicBezTo>
                  <a:cubicBezTo>
                    <a:pt x="3515" y="94"/>
                    <a:pt x="3511" y="86"/>
                    <a:pt x="3507" y="78"/>
                  </a:cubicBezTo>
                  <a:cubicBezTo>
                    <a:pt x="3501" y="65"/>
                    <a:pt x="3494" y="52"/>
                    <a:pt x="3485" y="40"/>
                  </a:cubicBezTo>
                  <a:cubicBezTo>
                    <a:pt x="3482" y="35"/>
                    <a:pt x="3478" y="31"/>
                    <a:pt x="3473" y="29"/>
                  </a:cubicBezTo>
                  <a:cubicBezTo>
                    <a:pt x="3468" y="27"/>
                    <a:pt x="3462" y="29"/>
                    <a:pt x="3459" y="34"/>
                  </a:cubicBezTo>
                  <a:cubicBezTo>
                    <a:pt x="3457" y="37"/>
                    <a:pt x="3456" y="42"/>
                    <a:pt x="3457" y="46"/>
                  </a:cubicBezTo>
                  <a:cubicBezTo>
                    <a:pt x="3457" y="50"/>
                    <a:pt x="3458" y="54"/>
                    <a:pt x="3459" y="58"/>
                  </a:cubicBezTo>
                  <a:close/>
                  <a:moveTo>
                    <a:pt x="2381" y="932"/>
                  </a:moveTo>
                  <a:cubicBezTo>
                    <a:pt x="2376" y="929"/>
                    <a:pt x="2369" y="931"/>
                    <a:pt x="2365" y="937"/>
                  </a:cubicBezTo>
                  <a:cubicBezTo>
                    <a:pt x="2361" y="942"/>
                    <a:pt x="2359" y="949"/>
                    <a:pt x="2358" y="956"/>
                  </a:cubicBezTo>
                  <a:cubicBezTo>
                    <a:pt x="2359" y="981"/>
                    <a:pt x="2362" y="1006"/>
                    <a:pt x="2365" y="1031"/>
                  </a:cubicBezTo>
                  <a:cubicBezTo>
                    <a:pt x="2367" y="1041"/>
                    <a:pt x="2368" y="1051"/>
                    <a:pt x="2370" y="1061"/>
                  </a:cubicBezTo>
                  <a:cubicBezTo>
                    <a:pt x="2371" y="1064"/>
                    <a:pt x="2374" y="1082"/>
                    <a:pt x="2378" y="1074"/>
                  </a:cubicBezTo>
                  <a:cubicBezTo>
                    <a:pt x="2380" y="1069"/>
                    <a:pt x="2381" y="1063"/>
                    <a:pt x="2382" y="1058"/>
                  </a:cubicBezTo>
                  <a:cubicBezTo>
                    <a:pt x="2384" y="1048"/>
                    <a:pt x="2385" y="1038"/>
                    <a:pt x="2386" y="1028"/>
                  </a:cubicBezTo>
                  <a:cubicBezTo>
                    <a:pt x="2389" y="1011"/>
                    <a:pt x="2390" y="994"/>
                    <a:pt x="2391" y="977"/>
                  </a:cubicBezTo>
                  <a:cubicBezTo>
                    <a:pt x="2392" y="963"/>
                    <a:pt x="2393" y="940"/>
                    <a:pt x="2381" y="932"/>
                  </a:cubicBezTo>
                  <a:close/>
                  <a:moveTo>
                    <a:pt x="2307" y="1116"/>
                  </a:moveTo>
                  <a:cubicBezTo>
                    <a:pt x="2318" y="1145"/>
                    <a:pt x="2338" y="1165"/>
                    <a:pt x="2358" y="1182"/>
                  </a:cubicBezTo>
                  <a:cubicBezTo>
                    <a:pt x="2360" y="1184"/>
                    <a:pt x="2362" y="1185"/>
                    <a:pt x="2364" y="1186"/>
                  </a:cubicBezTo>
                  <a:cubicBezTo>
                    <a:pt x="2365" y="1186"/>
                    <a:pt x="2366" y="1186"/>
                    <a:pt x="2366" y="1186"/>
                  </a:cubicBezTo>
                  <a:cubicBezTo>
                    <a:pt x="2368" y="1186"/>
                    <a:pt x="2369" y="1185"/>
                    <a:pt x="2370" y="1184"/>
                  </a:cubicBezTo>
                  <a:cubicBezTo>
                    <a:pt x="2374" y="1179"/>
                    <a:pt x="2368" y="1166"/>
                    <a:pt x="2367" y="1161"/>
                  </a:cubicBezTo>
                  <a:cubicBezTo>
                    <a:pt x="2363" y="1152"/>
                    <a:pt x="2359" y="1145"/>
                    <a:pt x="2355" y="1137"/>
                  </a:cubicBezTo>
                  <a:cubicBezTo>
                    <a:pt x="2349" y="1123"/>
                    <a:pt x="2342" y="1110"/>
                    <a:pt x="2333" y="1098"/>
                  </a:cubicBezTo>
                  <a:cubicBezTo>
                    <a:pt x="2330" y="1093"/>
                    <a:pt x="2326" y="1089"/>
                    <a:pt x="2321" y="1087"/>
                  </a:cubicBezTo>
                  <a:cubicBezTo>
                    <a:pt x="2316" y="1085"/>
                    <a:pt x="2310" y="1087"/>
                    <a:pt x="2307" y="1092"/>
                  </a:cubicBezTo>
                  <a:cubicBezTo>
                    <a:pt x="2305" y="1096"/>
                    <a:pt x="2304" y="1100"/>
                    <a:pt x="2305" y="1104"/>
                  </a:cubicBezTo>
                  <a:cubicBezTo>
                    <a:pt x="2305" y="1108"/>
                    <a:pt x="2306" y="1112"/>
                    <a:pt x="2307" y="1116"/>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2307" y="408"/>
                  </a:moveTo>
                  <a:cubicBezTo>
                    <a:pt x="2318" y="437"/>
                    <a:pt x="2338" y="457"/>
                    <a:pt x="2358" y="474"/>
                  </a:cubicBezTo>
                  <a:cubicBezTo>
                    <a:pt x="2360" y="475"/>
                    <a:pt x="2362" y="477"/>
                    <a:pt x="2364" y="477"/>
                  </a:cubicBezTo>
                  <a:cubicBezTo>
                    <a:pt x="2365" y="478"/>
                    <a:pt x="2366" y="478"/>
                    <a:pt x="2366" y="477"/>
                  </a:cubicBezTo>
                  <a:cubicBezTo>
                    <a:pt x="2368" y="477"/>
                    <a:pt x="2369" y="477"/>
                    <a:pt x="2370" y="475"/>
                  </a:cubicBezTo>
                  <a:cubicBezTo>
                    <a:pt x="2374" y="470"/>
                    <a:pt x="2368" y="457"/>
                    <a:pt x="2367" y="452"/>
                  </a:cubicBezTo>
                  <a:cubicBezTo>
                    <a:pt x="2363" y="444"/>
                    <a:pt x="2359" y="436"/>
                    <a:pt x="2355" y="428"/>
                  </a:cubicBezTo>
                  <a:cubicBezTo>
                    <a:pt x="2349" y="415"/>
                    <a:pt x="2342" y="402"/>
                    <a:pt x="2333" y="390"/>
                  </a:cubicBezTo>
                  <a:cubicBezTo>
                    <a:pt x="2330" y="385"/>
                    <a:pt x="2326" y="380"/>
                    <a:pt x="2321" y="379"/>
                  </a:cubicBezTo>
                  <a:cubicBezTo>
                    <a:pt x="2316" y="377"/>
                    <a:pt x="2310" y="379"/>
                    <a:pt x="2307" y="384"/>
                  </a:cubicBezTo>
                  <a:cubicBezTo>
                    <a:pt x="2305" y="387"/>
                    <a:pt x="2304" y="392"/>
                    <a:pt x="2305" y="396"/>
                  </a:cubicBezTo>
                  <a:cubicBezTo>
                    <a:pt x="2305" y="400"/>
                    <a:pt x="2306" y="404"/>
                    <a:pt x="2307" y="408"/>
                  </a:cubicBezTo>
                  <a:close/>
                  <a:moveTo>
                    <a:pt x="2370" y="352"/>
                  </a:moveTo>
                  <a:cubicBezTo>
                    <a:pt x="2371" y="355"/>
                    <a:pt x="2374" y="374"/>
                    <a:pt x="2378" y="366"/>
                  </a:cubicBezTo>
                  <a:cubicBezTo>
                    <a:pt x="2380" y="361"/>
                    <a:pt x="2381" y="355"/>
                    <a:pt x="2382" y="350"/>
                  </a:cubicBezTo>
                  <a:cubicBezTo>
                    <a:pt x="2384" y="340"/>
                    <a:pt x="2385" y="329"/>
                    <a:pt x="2386" y="319"/>
                  </a:cubicBezTo>
                  <a:cubicBezTo>
                    <a:pt x="2389" y="302"/>
                    <a:pt x="2390" y="285"/>
                    <a:pt x="2391" y="268"/>
                  </a:cubicBezTo>
                  <a:cubicBezTo>
                    <a:pt x="2392" y="254"/>
                    <a:pt x="2393" y="231"/>
                    <a:pt x="2381" y="224"/>
                  </a:cubicBezTo>
                  <a:cubicBezTo>
                    <a:pt x="2376" y="221"/>
                    <a:pt x="2369" y="223"/>
                    <a:pt x="2365" y="228"/>
                  </a:cubicBezTo>
                  <a:cubicBezTo>
                    <a:pt x="2361" y="233"/>
                    <a:pt x="2359" y="240"/>
                    <a:pt x="2358" y="248"/>
                  </a:cubicBezTo>
                  <a:cubicBezTo>
                    <a:pt x="2359" y="273"/>
                    <a:pt x="2362" y="298"/>
                    <a:pt x="2365" y="323"/>
                  </a:cubicBezTo>
                  <a:cubicBezTo>
                    <a:pt x="2367" y="333"/>
                    <a:pt x="2368" y="342"/>
                    <a:pt x="2370" y="352"/>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2353" y="1047"/>
                  </a:moveTo>
                  <a:cubicBezTo>
                    <a:pt x="2348" y="1032"/>
                    <a:pt x="2343" y="1009"/>
                    <a:pt x="2329" y="1004"/>
                  </a:cubicBezTo>
                  <a:cubicBezTo>
                    <a:pt x="2325" y="1003"/>
                    <a:pt x="2320" y="1004"/>
                    <a:pt x="2317" y="1008"/>
                  </a:cubicBezTo>
                  <a:cubicBezTo>
                    <a:pt x="2313" y="1014"/>
                    <a:pt x="2313" y="1022"/>
                    <a:pt x="2315" y="1029"/>
                  </a:cubicBezTo>
                  <a:cubicBezTo>
                    <a:pt x="2321" y="1050"/>
                    <a:pt x="2329" y="1070"/>
                    <a:pt x="2339" y="1089"/>
                  </a:cubicBezTo>
                  <a:cubicBezTo>
                    <a:pt x="2344" y="1098"/>
                    <a:pt x="2349" y="1107"/>
                    <a:pt x="2355" y="1116"/>
                  </a:cubicBezTo>
                  <a:cubicBezTo>
                    <a:pt x="2358" y="1120"/>
                    <a:pt x="2372" y="1144"/>
                    <a:pt x="2372" y="1134"/>
                  </a:cubicBezTo>
                  <a:cubicBezTo>
                    <a:pt x="2372" y="1122"/>
                    <a:pt x="2369" y="1109"/>
                    <a:pt x="2366" y="1098"/>
                  </a:cubicBezTo>
                  <a:cubicBezTo>
                    <a:pt x="2363" y="1081"/>
                    <a:pt x="2358" y="1064"/>
                    <a:pt x="2353" y="1047"/>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3510" y="1535"/>
                  </a:moveTo>
                  <a:cubicBezTo>
                    <a:pt x="3512" y="1536"/>
                    <a:pt x="3514" y="1538"/>
                    <a:pt x="3516" y="1539"/>
                  </a:cubicBezTo>
                  <a:cubicBezTo>
                    <a:pt x="3517" y="1539"/>
                    <a:pt x="3518" y="1539"/>
                    <a:pt x="3518" y="1539"/>
                  </a:cubicBezTo>
                  <a:cubicBezTo>
                    <a:pt x="3520" y="1539"/>
                    <a:pt x="3521" y="1538"/>
                    <a:pt x="3522" y="1537"/>
                  </a:cubicBezTo>
                  <a:cubicBezTo>
                    <a:pt x="3526" y="1532"/>
                    <a:pt x="3520" y="1518"/>
                    <a:pt x="3519" y="1514"/>
                  </a:cubicBezTo>
                  <a:cubicBezTo>
                    <a:pt x="3515" y="1505"/>
                    <a:pt x="3511" y="1497"/>
                    <a:pt x="3507" y="1490"/>
                  </a:cubicBezTo>
                  <a:cubicBezTo>
                    <a:pt x="3501" y="1476"/>
                    <a:pt x="3494" y="1463"/>
                    <a:pt x="3485" y="1451"/>
                  </a:cubicBezTo>
                  <a:cubicBezTo>
                    <a:pt x="3482" y="1446"/>
                    <a:pt x="3478" y="1442"/>
                    <a:pt x="3473" y="1440"/>
                  </a:cubicBezTo>
                  <a:cubicBezTo>
                    <a:pt x="3468" y="1438"/>
                    <a:pt x="3462" y="1440"/>
                    <a:pt x="3459" y="1445"/>
                  </a:cubicBezTo>
                  <a:cubicBezTo>
                    <a:pt x="3457" y="1448"/>
                    <a:pt x="3456" y="1453"/>
                    <a:pt x="3457" y="1457"/>
                  </a:cubicBezTo>
                  <a:cubicBezTo>
                    <a:pt x="3457" y="1461"/>
                    <a:pt x="3458" y="1465"/>
                    <a:pt x="3459" y="1469"/>
                  </a:cubicBezTo>
                  <a:cubicBezTo>
                    <a:pt x="3470" y="1498"/>
                    <a:pt x="3490" y="1518"/>
                    <a:pt x="3510" y="1535"/>
                  </a:cubicBezTo>
                  <a:close/>
                  <a:moveTo>
                    <a:pt x="2446" y="382"/>
                  </a:moveTo>
                  <a:cubicBezTo>
                    <a:pt x="2446" y="382"/>
                    <a:pt x="2445" y="382"/>
                    <a:pt x="2445" y="381"/>
                  </a:cubicBezTo>
                  <a:cubicBezTo>
                    <a:pt x="2443" y="380"/>
                    <a:pt x="2440" y="380"/>
                    <a:pt x="2437" y="381"/>
                  </a:cubicBezTo>
                  <a:cubicBezTo>
                    <a:pt x="2424" y="387"/>
                    <a:pt x="2413" y="401"/>
                    <a:pt x="2404" y="415"/>
                  </a:cubicBezTo>
                  <a:cubicBezTo>
                    <a:pt x="2392" y="432"/>
                    <a:pt x="2377" y="468"/>
                    <a:pt x="2380" y="474"/>
                  </a:cubicBezTo>
                  <a:cubicBezTo>
                    <a:pt x="2383" y="480"/>
                    <a:pt x="2421" y="455"/>
                    <a:pt x="2436" y="435"/>
                  </a:cubicBezTo>
                  <a:cubicBezTo>
                    <a:pt x="2444" y="424"/>
                    <a:pt x="2459" y="402"/>
                    <a:pt x="2450" y="386"/>
                  </a:cubicBezTo>
                  <a:cubicBezTo>
                    <a:pt x="2449" y="385"/>
                    <a:pt x="2448" y="383"/>
                    <a:pt x="2446" y="382"/>
                  </a:cubicBezTo>
                  <a:close/>
                  <a:moveTo>
                    <a:pt x="3473" y="2146"/>
                  </a:moveTo>
                  <a:cubicBezTo>
                    <a:pt x="3468" y="2144"/>
                    <a:pt x="3462" y="2145"/>
                    <a:pt x="3459" y="2151"/>
                  </a:cubicBezTo>
                  <a:cubicBezTo>
                    <a:pt x="3458" y="2153"/>
                    <a:pt x="3457" y="2156"/>
                    <a:pt x="3457" y="2158"/>
                  </a:cubicBezTo>
                  <a:cubicBezTo>
                    <a:pt x="3487" y="2158"/>
                    <a:pt x="3487" y="2158"/>
                    <a:pt x="3487" y="2158"/>
                  </a:cubicBezTo>
                  <a:cubicBezTo>
                    <a:pt x="3486" y="2158"/>
                    <a:pt x="3486" y="2157"/>
                    <a:pt x="3485" y="2157"/>
                  </a:cubicBezTo>
                  <a:cubicBezTo>
                    <a:pt x="3482" y="2152"/>
                    <a:pt x="3478" y="2147"/>
                    <a:pt x="3473" y="2146"/>
                  </a:cubicBezTo>
                  <a:close/>
                  <a:moveTo>
                    <a:pt x="2446" y="1091"/>
                  </a:moveTo>
                  <a:cubicBezTo>
                    <a:pt x="2446" y="1090"/>
                    <a:pt x="2445" y="1090"/>
                    <a:pt x="2445" y="1090"/>
                  </a:cubicBezTo>
                  <a:cubicBezTo>
                    <a:pt x="2443" y="1089"/>
                    <a:pt x="2440" y="1089"/>
                    <a:pt x="2437" y="1090"/>
                  </a:cubicBezTo>
                  <a:cubicBezTo>
                    <a:pt x="2424" y="1095"/>
                    <a:pt x="2413" y="1110"/>
                    <a:pt x="2404" y="1123"/>
                  </a:cubicBezTo>
                  <a:cubicBezTo>
                    <a:pt x="2392" y="1140"/>
                    <a:pt x="2377" y="1176"/>
                    <a:pt x="2380" y="1182"/>
                  </a:cubicBezTo>
                  <a:cubicBezTo>
                    <a:pt x="2383" y="1189"/>
                    <a:pt x="2421" y="1164"/>
                    <a:pt x="2436" y="1143"/>
                  </a:cubicBezTo>
                  <a:cubicBezTo>
                    <a:pt x="2444" y="1132"/>
                    <a:pt x="2459" y="1111"/>
                    <a:pt x="2450" y="1095"/>
                  </a:cubicBezTo>
                  <a:cubicBezTo>
                    <a:pt x="2449" y="1093"/>
                    <a:pt x="2448" y="1092"/>
                    <a:pt x="2446" y="1091"/>
                  </a:cubicBezTo>
                  <a:close/>
                  <a:moveTo>
                    <a:pt x="3505" y="2105"/>
                  </a:moveTo>
                  <a:cubicBezTo>
                    <a:pt x="3500" y="2091"/>
                    <a:pt x="3495" y="2067"/>
                    <a:pt x="3481" y="2063"/>
                  </a:cubicBezTo>
                  <a:cubicBezTo>
                    <a:pt x="3477" y="2061"/>
                    <a:pt x="3472" y="2062"/>
                    <a:pt x="3469" y="2067"/>
                  </a:cubicBezTo>
                  <a:cubicBezTo>
                    <a:pt x="3465" y="2072"/>
                    <a:pt x="3465" y="2080"/>
                    <a:pt x="3467" y="2087"/>
                  </a:cubicBezTo>
                  <a:cubicBezTo>
                    <a:pt x="3473" y="2108"/>
                    <a:pt x="3481" y="2129"/>
                    <a:pt x="3491" y="2147"/>
                  </a:cubicBezTo>
                  <a:cubicBezTo>
                    <a:pt x="3493" y="2151"/>
                    <a:pt x="3495" y="2155"/>
                    <a:pt x="3497" y="2158"/>
                  </a:cubicBezTo>
                  <a:cubicBezTo>
                    <a:pt x="3519" y="2158"/>
                    <a:pt x="3519" y="2158"/>
                    <a:pt x="3519" y="2158"/>
                  </a:cubicBezTo>
                  <a:cubicBezTo>
                    <a:pt x="3518" y="2158"/>
                    <a:pt x="3518" y="2157"/>
                    <a:pt x="3518" y="2156"/>
                  </a:cubicBezTo>
                  <a:cubicBezTo>
                    <a:pt x="3515" y="2139"/>
                    <a:pt x="3510" y="2122"/>
                    <a:pt x="3505" y="2105"/>
                  </a:cubicBezTo>
                  <a:close/>
                  <a:moveTo>
                    <a:pt x="2378" y="1778"/>
                  </a:moveTo>
                  <a:cubicBezTo>
                    <a:pt x="2380" y="1773"/>
                    <a:pt x="2381" y="1767"/>
                    <a:pt x="2382" y="1762"/>
                  </a:cubicBezTo>
                  <a:cubicBezTo>
                    <a:pt x="2384" y="1752"/>
                    <a:pt x="2385" y="1742"/>
                    <a:pt x="2386" y="1731"/>
                  </a:cubicBezTo>
                  <a:cubicBezTo>
                    <a:pt x="2389" y="1715"/>
                    <a:pt x="2390" y="1698"/>
                    <a:pt x="2391" y="1680"/>
                  </a:cubicBezTo>
                  <a:cubicBezTo>
                    <a:pt x="2392" y="1666"/>
                    <a:pt x="2393" y="1643"/>
                    <a:pt x="2381" y="1636"/>
                  </a:cubicBezTo>
                  <a:cubicBezTo>
                    <a:pt x="2376" y="1633"/>
                    <a:pt x="2369" y="1635"/>
                    <a:pt x="2365" y="1640"/>
                  </a:cubicBezTo>
                  <a:cubicBezTo>
                    <a:pt x="2361" y="1645"/>
                    <a:pt x="2359" y="1653"/>
                    <a:pt x="2358" y="1660"/>
                  </a:cubicBezTo>
                  <a:cubicBezTo>
                    <a:pt x="2359" y="1685"/>
                    <a:pt x="2362" y="1710"/>
                    <a:pt x="2365" y="1735"/>
                  </a:cubicBezTo>
                  <a:cubicBezTo>
                    <a:pt x="2367" y="1745"/>
                    <a:pt x="2368" y="1755"/>
                    <a:pt x="2370" y="1764"/>
                  </a:cubicBezTo>
                  <a:cubicBezTo>
                    <a:pt x="2371" y="1767"/>
                    <a:pt x="2374" y="1786"/>
                    <a:pt x="2378" y="1778"/>
                  </a:cubicBezTo>
                  <a:close/>
                  <a:moveTo>
                    <a:pt x="2446" y="1794"/>
                  </a:moveTo>
                  <a:cubicBezTo>
                    <a:pt x="2446" y="1794"/>
                    <a:pt x="2445" y="1794"/>
                    <a:pt x="2445" y="1794"/>
                  </a:cubicBezTo>
                  <a:cubicBezTo>
                    <a:pt x="2443" y="1792"/>
                    <a:pt x="2440" y="1793"/>
                    <a:pt x="2437" y="1794"/>
                  </a:cubicBezTo>
                  <a:cubicBezTo>
                    <a:pt x="2424" y="1799"/>
                    <a:pt x="2413" y="1813"/>
                    <a:pt x="2404" y="1827"/>
                  </a:cubicBezTo>
                  <a:cubicBezTo>
                    <a:pt x="2392" y="1844"/>
                    <a:pt x="2377" y="1880"/>
                    <a:pt x="2380" y="1886"/>
                  </a:cubicBezTo>
                  <a:cubicBezTo>
                    <a:pt x="2383" y="1892"/>
                    <a:pt x="2421" y="1868"/>
                    <a:pt x="2436" y="1847"/>
                  </a:cubicBezTo>
                  <a:cubicBezTo>
                    <a:pt x="2444" y="1836"/>
                    <a:pt x="2459" y="1814"/>
                    <a:pt x="2450" y="1799"/>
                  </a:cubicBezTo>
                  <a:cubicBezTo>
                    <a:pt x="2449" y="1797"/>
                    <a:pt x="2448" y="1795"/>
                    <a:pt x="2446" y="1794"/>
                  </a:cubicBezTo>
                  <a:close/>
                  <a:moveTo>
                    <a:pt x="2396" y="1818"/>
                  </a:moveTo>
                  <a:cubicBezTo>
                    <a:pt x="2402" y="1810"/>
                    <a:pt x="2408" y="1802"/>
                    <a:pt x="2413" y="1794"/>
                  </a:cubicBezTo>
                  <a:cubicBezTo>
                    <a:pt x="2420" y="1782"/>
                    <a:pt x="2426" y="1770"/>
                    <a:pt x="2432" y="1758"/>
                  </a:cubicBezTo>
                  <a:cubicBezTo>
                    <a:pt x="2437" y="1745"/>
                    <a:pt x="2443" y="1733"/>
                    <a:pt x="2441" y="1718"/>
                  </a:cubicBezTo>
                  <a:cubicBezTo>
                    <a:pt x="2441" y="1715"/>
                    <a:pt x="2440" y="1712"/>
                    <a:pt x="2439" y="1710"/>
                  </a:cubicBezTo>
                  <a:cubicBezTo>
                    <a:pt x="2436" y="1707"/>
                    <a:pt x="2433" y="1707"/>
                    <a:pt x="2430" y="1708"/>
                  </a:cubicBezTo>
                  <a:cubicBezTo>
                    <a:pt x="2423" y="1710"/>
                    <a:pt x="2419" y="1716"/>
                    <a:pt x="2415" y="1722"/>
                  </a:cubicBezTo>
                  <a:cubicBezTo>
                    <a:pt x="2410" y="1730"/>
                    <a:pt x="2405" y="1738"/>
                    <a:pt x="2402" y="1746"/>
                  </a:cubicBezTo>
                  <a:cubicBezTo>
                    <a:pt x="2396" y="1761"/>
                    <a:pt x="2392" y="1776"/>
                    <a:pt x="2387" y="1792"/>
                  </a:cubicBezTo>
                  <a:cubicBezTo>
                    <a:pt x="2383" y="1806"/>
                    <a:pt x="2374" y="1833"/>
                    <a:pt x="2378" y="1837"/>
                  </a:cubicBezTo>
                  <a:cubicBezTo>
                    <a:pt x="2381" y="1841"/>
                    <a:pt x="2391" y="1826"/>
                    <a:pt x="2396" y="1818"/>
                  </a:cubicBezTo>
                  <a:close/>
                  <a:moveTo>
                    <a:pt x="3517" y="584"/>
                  </a:moveTo>
                  <a:cubicBezTo>
                    <a:pt x="3513" y="589"/>
                    <a:pt x="3511" y="596"/>
                    <a:pt x="3510" y="603"/>
                  </a:cubicBezTo>
                  <a:cubicBezTo>
                    <a:pt x="3511" y="629"/>
                    <a:pt x="3514" y="653"/>
                    <a:pt x="3517" y="678"/>
                  </a:cubicBezTo>
                  <a:cubicBezTo>
                    <a:pt x="3519" y="688"/>
                    <a:pt x="3520" y="698"/>
                    <a:pt x="3522" y="708"/>
                  </a:cubicBezTo>
                  <a:cubicBezTo>
                    <a:pt x="3523" y="711"/>
                    <a:pt x="3526" y="729"/>
                    <a:pt x="3530" y="721"/>
                  </a:cubicBezTo>
                  <a:cubicBezTo>
                    <a:pt x="3530" y="721"/>
                    <a:pt x="3530" y="720"/>
                    <a:pt x="3531" y="719"/>
                  </a:cubicBezTo>
                  <a:cubicBezTo>
                    <a:pt x="3531" y="579"/>
                    <a:pt x="3531" y="579"/>
                    <a:pt x="3531" y="579"/>
                  </a:cubicBezTo>
                  <a:cubicBezTo>
                    <a:pt x="3526" y="577"/>
                    <a:pt x="3521" y="579"/>
                    <a:pt x="3517" y="584"/>
                  </a:cubicBezTo>
                  <a:close/>
                  <a:moveTo>
                    <a:pt x="3517" y="1995"/>
                  </a:moveTo>
                  <a:cubicBezTo>
                    <a:pt x="3513" y="2000"/>
                    <a:pt x="3511" y="2007"/>
                    <a:pt x="3510" y="2015"/>
                  </a:cubicBezTo>
                  <a:cubicBezTo>
                    <a:pt x="3511" y="2040"/>
                    <a:pt x="3514" y="2065"/>
                    <a:pt x="3517" y="2089"/>
                  </a:cubicBezTo>
                  <a:cubicBezTo>
                    <a:pt x="3519" y="2099"/>
                    <a:pt x="3520" y="2109"/>
                    <a:pt x="3522" y="2119"/>
                  </a:cubicBezTo>
                  <a:cubicBezTo>
                    <a:pt x="3523" y="2122"/>
                    <a:pt x="3526" y="2140"/>
                    <a:pt x="3530" y="2132"/>
                  </a:cubicBezTo>
                  <a:cubicBezTo>
                    <a:pt x="3530" y="2132"/>
                    <a:pt x="3530" y="2131"/>
                    <a:pt x="3531" y="2131"/>
                  </a:cubicBezTo>
                  <a:cubicBezTo>
                    <a:pt x="3531" y="1990"/>
                    <a:pt x="3531" y="1990"/>
                    <a:pt x="3531" y="1990"/>
                  </a:cubicBezTo>
                  <a:cubicBezTo>
                    <a:pt x="3526" y="1988"/>
                    <a:pt x="3521" y="1991"/>
                    <a:pt x="3517" y="1995"/>
                  </a:cubicBezTo>
                  <a:close/>
                  <a:moveTo>
                    <a:pt x="3522" y="0"/>
                  </a:moveTo>
                  <a:cubicBezTo>
                    <a:pt x="3522" y="1"/>
                    <a:pt x="3522" y="2"/>
                    <a:pt x="3522" y="2"/>
                  </a:cubicBezTo>
                  <a:cubicBezTo>
                    <a:pt x="3523" y="5"/>
                    <a:pt x="3526" y="24"/>
                    <a:pt x="3530" y="16"/>
                  </a:cubicBezTo>
                  <a:cubicBezTo>
                    <a:pt x="3530" y="15"/>
                    <a:pt x="3530" y="14"/>
                    <a:pt x="3531" y="14"/>
                  </a:cubicBezTo>
                  <a:cubicBezTo>
                    <a:pt x="3531" y="0"/>
                    <a:pt x="3531" y="0"/>
                    <a:pt x="3531" y="0"/>
                  </a:cubicBezTo>
                  <a:lnTo>
                    <a:pt x="3522" y="0"/>
                  </a:ln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3530" y="75"/>
                  </a:moveTo>
                  <a:cubicBezTo>
                    <a:pt x="3530" y="75"/>
                    <a:pt x="3530" y="75"/>
                    <a:pt x="3531" y="75"/>
                  </a:cubicBezTo>
                  <a:cubicBezTo>
                    <a:pt x="3531" y="59"/>
                    <a:pt x="3531" y="59"/>
                    <a:pt x="3531" y="59"/>
                  </a:cubicBezTo>
                  <a:cubicBezTo>
                    <a:pt x="3529" y="67"/>
                    <a:pt x="3528" y="73"/>
                    <a:pt x="3530" y="75"/>
                  </a:cubicBezTo>
                  <a:close/>
                  <a:moveTo>
                    <a:pt x="3530" y="1486"/>
                  </a:moveTo>
                  <a:cubicBezTo>
                    <a:pt x="3530" y="1486"/>
                    <a:pt x="3530" y="1486"/>
                    <a:pt x="3531" y="1487"/>
                  </a:cubicBezTo>
                  <a:cubicBezTo>
                    <a:pt x="3531" y="1470"/>
                    <a:pt x="3531" y="1470"/>
                    <a:pt x="3531" y="1470"/>
                  </a:cubicBezTo>
                  <a:cubicBezTo>
                    <a:pt x="3529" y="1478"/>
                    <a:pt x="3528" y="1484"/>
                    <a:pt x="3530" y="1486"/>
                  </a:cubicBezTo>
                  <a:close/>
                  <a:moveTo>
                    <a:pt x="3517" y="1289"/>
                  </a:moveTo>
                  <a:cubicBezTo>
                    <a:pt x="3513" y="1294"/>
                    <a:pt x="3511" y="1302"/>
                    <a:pt x="3510" y="1309"/>
                  </a:cubicBezTo>
                  <a:cubicBezTo>
                    <a:pt x="3511" y="1334"/>
                    <a:pt x="3514" y="1359"/>
                    <a:pt x="3517" y="1384"/>
                  </a:cubicBezTo>
                  <a:cubicBezTo>
                    <a:pt x="3519" y="1394"/>
                    <a:pt x="3520" y="1404"/>
                    <a:pt x="3522" y="1413"/>
                  </a:cubicBezTo>
                  <a:cubicBezTo>
                    <a:pt x="3523" y="1416"/>
                    <a:pt x="3526" y="1435"/>
                    <a:pt x="3530" y="1427"/>
                  </a:cubicBezTo>
                  <a:cubicBezTo>
                    <a:pt x="3530" y="1426"/>
                    <a:pt x="3530" y="1426"/>
                    <a:pt x="3531" y="1425"/>
                  </a:cubicBezTo>
                  <a:cubicBezTo>
                    <a:pt x="3531" y="1284"/>
                    <a:pt x="3531" y="1284"/>
                    <a:pt x="3531" y="1284"/>
                  </a:cubicBezTo>
                  <a:cubicBezTo>
                    <a:pt x="3526" y="1283"/>
                    <a:pt x="3521" y="1285"/>
                    <a:pt x="3517" y="1289"/>
                  </a:cubicBezTo>
                  <a:close/>
                  <a:moveTo>
                    <a:pt x="3530" y="780"/>
                  </a:moveTo>
                  <a:cubicBezTo>
                    <a:pt x="3530" y="781"/>
                    <a:pt x="3530" y="781"/>
                    <a:pt x="3531" y="781"/>
                  </a:cubicBezTo>
                  <a:cubicBezTo>
                    <a:pt x="3531" y="765"/>
                    <a:pt x="3531" y="765"/>
                    <a:pt x="3531" y="765"/>
                  </a:cubicBezTo>
                  <a:cubicBezTo>
                    <a:pt x="3529" y="772"/>
                    <a:pt x="3528" y="778"/>
                    <a:pt x="3530" y="780"/>
                  </a:cubicBezTo>
                  <a:close/>
                  <a:moveTo>
                    <a:pt x="2353" y="1751"/>
                  </a:moveTo>
                  <a:cubicBezTo>
                    <a:pt x="2348" y="1736"/>
                    <a:pt x="2343" y="1713"/>
                    <a:pt x="2329" y="1708"/>
                  </a:cubicBezTo>
                  <a:cubicBezTo>
                    <a:pt x="2325" y="1706"/>
                    <a:pt x="2320" y="1707"/>
                    <a:pt x="2317" y="1712"/>
                  </a:cubicBezTo>
                  <a:cubicBezTo>
                    <a:pt x="2313" y="1717"/>
                    <a:pt x="2313" y="1726"/>
                    <a:pt x="2315" y="1733"/>
                  </a:cubicBezTo>
                  <a:cubicBezTo>
                    <a:pt x="2321" y="1754"/>
                    <a:pt x="2329" y="1774"/>
                    <a:pt x="2339" y="1793"/>
                  </a:cubicBezTo>
                  <a:cubicBezTo>
                    <a:pt x="2344" y="1802"/>
                    <a:pt x="2349" y="1811"/>
                    <a:pt x="2355" y="1819"/>
                  </a:cubicBezTo>
                  <a:cubicBezTo>
                    <a:pt x="2358" y="1823"/>
                    <a:pt x="2372" y="1848"/>
                    <a:pt x="2372" y="1838"/>
                  </a:cubicBezTo>
                  <a:cubicBezTo>
                    <a:pt x="2372" y="1826"/>
                    <a:pt x="2369" y="1813"/>
                    <a:pt x="2366" y="1802"/>
                  </a:cubicBezTo>
                  <a:cubicBezTo>
                    <a:pt x="2363" y="1784"/>
                    <a:pt x="2358" y="1767"/>
                    <a:pt x="2353" y="1751"/>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06" y="1535"/>
                  </a:moveTo>
                  <a:cubicBezTo>
                    <a:pt x="1208" y="1536"/>
                    <a:pt x="1210" y="1538"/>
                    <a:pt x="1212" y="1539"/>
                  </a:cubicBezTo>
                  <a:cubicBezTo>
                    <a:pt x="1213" y="1539"/>
                    <a:pt x="1214" y="1539"/>
                    <a:pt x="1215"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2355" y="1840"/>
                  </a:moveTo>
                  <a:cubicBezTo>
                    <a:pt x="2349" y="1827"/>
                    <a:pt x="2342" y="1814"/>
                    <a:pt x="2333" y="1802"/>
                  </a:cubicBezTo>
                  <a:cubicBezTo>
                    <a:pt x="2330" y="1797"/>
                    <a:pt x="2326" y="1793"/>
                    <a:pt x="2321" y="1791"/>
                  </a:cubicBezTo>
                  <a:cubicBezTo>
                    <a:pt x="2316" y="1789"/>
                    <a:pt x="2310" y="1791"/>
                    <a:pt x="2307" y="1796"/>
                  </a:cubicBezTo>
                  <a:cubicBezTo>
                    <a:pt x="2305" y="1799"/>
                    <a:pt x="2304" y="1804"/>
                    <a:pt x="2305" y="1808"/>
                  </a:cubicBezTo>
                  <a:cubicBezTo>
                    <a:pt x="2305" y="1812"/>
                    <a:pt x="2306" y="1816"/>
                    <a:pt x="2307" y="1820"/>
                  </a:cubicBezTo>
                  <a:cubicBezTo>
                    <a:pt x="2318" y="1849"/>
                    <a:pt x="2338" y="1869"/>
                    <a:pt x="2358" y="1886"/>
                  </a:cubicBezTo>
                  <a:cubicBezTo>
                    <a:pt x="2360" y="1887"/>
                    <a:pt x="2362" y="1889"/>
                    <a:pt x="2364" y="1889"/>
                  </a:cubicBezTo>
                  <a:cubicBezTo>
                    <a:pt x="2365" y="1890"/>
                    <a:pt x="2366" y="1890"/>
                    <a:pt x="2366" y="1890"/>
                  </a:cubicBezTo>
                  <a:cubicBezTo>
                    <a:pt x="2368" y="1889"/>
                    <a:pt x="2369" y="1889"/>
                    <a:pt x="2370" y="1888"/>
                  </a:cubicBezTo>
                  <a:cubicBezTo>
                    <a:pt x="2374" y="1883"/>
                    <a:pt x="2368" y="1869"/>
                    <a:pt x="2367" y="1865"/>
                  </a:cubicBezTo>
                  <a:cubicBezTo>
                    <a:pt x="2363" y="1856"/>
                    <a:pt x="2359" y="1848"/>
                    <a:pt x="2355" y="1840"/>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49" y="1751"/>
                  </a:moveTo>
                  <a:cubicBezTo>
                    <a:pt x="45" y="1736"/>
                    <a:pt x="39" y="1713"/>
                    <a:pt x="26"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74" y="1778"/>
                  </a:moveTo>
                  <a:cubicBezTo>
                    <a:pt x="76" y="1773"/>
                    <a:pt x="77" y="1767"/>
                    <a:pt x="78" y="1762"/>
                  </a:cubicBezTo>
                  <a:cubicBezTo>
                    <a:pt x="80" y="1752"/>
                    <a:pt x="81" y="1742"/>
                    <a:pt x="82" y="1731"/>
                  </a:cubicBezTo>
                  <a:cubicBezTo>
                    <a:pt x="85" y="1715"/>
                    <a:pt x="87"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moveTo>
                    <a:pt x="1294" y="738"/>
                  </a:moveTo>
                  <a:cubicBezTo>
                    <a:pt x="1294" y="738"/>
                    <a:pt x="1293" y="737"/>
                    <a:pt x="1293" y="737"/>
                  </a:cubicBezTo>
                  <a:cubicBezTo>
                    <a:pt x="1291" y="736"/>
                    <a:pt x="1288" y="736"/>
                    <a:pt x="1285" y="737"/>
                  </a:cubicBezTo>
                  <a:cubicBezTo>
                    <a:pt x="1272" y="742"/>
                    <a:pt x="1261" y="757"/>
                    <a:pt x="1252" y="770"/>
                  </a:cubicBezTo>
                  <a:cubicBezTo>
                    <a:pt x="1241" y="787"/>
                    <a:pt x="1225" y="823"/>
                    <a:pt x="1228" y="830"/>
                  </a:cubicBezTo>
                  <a:cubicBezTo>
                    <a:pt x="1231" y="836"/>
                    <a:pt x="1269" y="811"/>
                    <a:pt x="1284" y="791"/>
                  </a:cubicBezTo>
                  <a:cubicBezTo>
                    <a:pt x="1292" y="780"/>
                    <a:pt x="1307" y="758"/>
                    <a:pt x="1298" y="742"/>
                  </a:cubicBezTo>
                  <a:cubicBezTo>
                    <a:pt x="1297" y="740"/>
                    <a:pt x="1296" y="739"/>
                    <a:pt x="1294" y="738"/>
                  </a:cubicBezTo>
                  <a:close/>
                  <a:moveTo>
                    <a:pt x="1294" y="32"/>
                  </a:moveTo>
                  <a:cubicBezTo>
                    <a:pt x="1294" y="32"/>
                    <a:pt x="1293" y="32"/>
                    <a:pt x="1293" y="32"/>
                  </a:cubicBezTo>
                  <a:cubicBezTo>
                    <a:pt x="1291" y="30"/>
                    <a:pt x="1288" y="31"/>
                    <a:pt x="1285" y="32"/>
                  </a:cubicBezTo>
                  <a:cubicBezTo>
                    <a:pt x="1272" y="37"/>
                    <a:pt x="1261" y="51"/>
                    <a:pt x="1252" y="65"/>
                  </a:cubicBezTo>
                  <a:cubicBezTo>
                    <a:pt x="1241" y="82"/>
                    <a:pt x="1225" y="118"/>
                    <a:pt x="1228" y="124"/>
                  </a:cubicBezTo>
                  <a:cubicBezTo>
                    <a:pt x="1231" y="130"/>
                    <a:pt x="1269" y="105"/>
                    <a:pt x="1284" y="85"/>
                  </a:cubicBezTo>
                  <a:cubicBezTo>
                    <a:pt x="1292" y="74"/>
                    <a:pt x="1307" y="52"/>
                    <a:pt x="1298" y="36"/>
                  </a:cubicBezTo>
                  <a:cubicBezTo>
                    <a:pt x="1297" y="35"/>
                    <a:pt x="1296" y="33"/>
                    <a:pt x="1294" y="32"/>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1"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01" y="2105"/>
                  </a:moveTo>
                  <a:cubicBezTo>
                    <a:pt x="1197"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4" y="2158"/>
                  </a:cubicBezTo>
                  <a:cubicBezTo>
                    <a:pt x="1215" y="2158"/>
                    <a:pt x="1215" y="2158"/>
                    <a:pt x="1215" y="2158"/>
                  </a:cubicBezTo>
                  <a:cubicBezTo>
                    <a:pt x="1215" y="2158"/>
                    <a:pt x="1214" y="2157"/>
                    <a:pt x="1214" y="2156"/>
                  </a:cubicBezTo>
                  <a:cubicBezTo>
                    <a:pt x="1211" y="2139"/>
                    <a:pt x="1206" y="2122"/>
                    <a:pt x="1201" y="2105"/>
                  </a:cubicBezTo>
                  <a:close/>
                </a:path>
              </a:pathLst>
            </a:custGeom>
            <a:solidFill>
              <a:schemeClr val="accent3"/>
            </a:solidFill>
            <a:ln>
              <a:noFill/>
            </a:ln>
          </p:spPr>
        </p:sp>
        <p:sp>
          <p:nvSpPr>
            <p:cNvPr id="24" name="Freeform 13"/>
            <p:cNvSpPr>
              <a:spLocks noEditPoints="1"/>
            </p:cNvSpPr>
            <p:nvPr/>
          </p:nvSpPr>
          <p:spPr bwMode="auto">
            <a:xfrm>
              <a:off x="2135956" y="3379"/>
              <a:ext cx="7809487" cy="6854622"/>
            </a:xfrm>
            <a:custGeom>
              <a:avLst/>
              <a:gdLst/>
              <a:ahLst/>
              <a:cxnLst/>
              <a:rect l="0" t="0" r="r" b="b"/>
              <a:pathLst>
                <a:path w="2459" h="2158">
                  <a:moveTo>
                    <a:pt x="1155" y="408"/>
                  </a:moveTo>
                  <a:cubicBezTo>
                    <a:pt x="1166" y="437"/>
                    <a:pt x="1186" y="457"/>
                    <a:pt x="1206" y="474"/>
                  </a:cubicBezTo>
                  <a:cubicBezTo>
                    <a:pt x="1208" y="475"/>
                    <a:pt x="1210" y="477"/>
                    <a:pt x="1212" y="477"/>
                  </a:cubicBezTo>
                  <a:cubicBezTo>
                    <a:pt x="1213" y="478"/>
                    <a:pt x="1214" y="478"/>
                    <a:pt x="1215" y="477"/>
                  </a:cubicBezTo>
                  <a:cubicBezTo>
                    <a:pt x="1216" y="477"/>
                    <a:pt x="1217" y="477"/>
                    <a:pt x="1218" y="475"/>
                  </a:cubicBezTo>
                  <a:cubicBezTo>
                    <a:pt x="1222" y="470"/>
                    <a:pt x="1216" y="457"/>
                    <a:pt x="1215" y="452"/>
                  </a:cubicBezTo>
                  <a:cubicBezTo>
                    <a:pt x="1211" y="444"/>
                    <a:pt x="1207" y="436"/>
                    <a:pt x="1203" y="428"/>
                  </a:cubicBezTo>
                  <a:cubicBezTo>
                    <a:pt x="1197" y="415"/>
                    <a:pt x="1190" y="402"/>
                    <a:pt x="1181" y="390"/>
                  </a:cubicBezTo>
                  <a:cubicBezTo>
                    <a:pt x="1178" y="385"/>
                    <a:pt x="1174" y="380"/>
                    <a:pt x="1169" y="379"/>
                  </a:cubicBezTo>
                  <a:cubicBezTo>
                    <a:pt x="1164" y="377"/>
                    <a:pt x="1158" y="379"/>
                    <a:pt x="1155" y="384"/>
                  </a:cubicBezTo>
                  <a:cubicBezTo>
                    <a:pt x="1153" y="387"/>
                    <a:pt x="1152" y="392"/>
                    <a:pt x="1153" y="396"/>
                  </a:cubicBezTo>
                  <a:cubicBezTo>
                    <a:pt x="1153" y="400"/>
                    <a:pt x="1154" y="404"/>
                    <a:pt x="1155" y="408"/>
                  </a:cubicBezTo>
                  <a:close/>
                  <a:moveTo>
                    <a:pt x="1187" y="380"/>
                  </a:moveTo>
                  <a:cubicBezTo>
                    <a:pt x="1192" y="390"/>
                    <a:pt x="1197" y="399"/>
                    <a:pt x="1203" y="407"/>
                  </a:cubicBezTo>
                  <a:cubicBezTo>
                    <a:pt x="1206" y="411"/>
                    <a:pt x="1220" y="435"/>
                    <a:pt x="1220" y="425"/>
                  </a:cubicBezTo>
                  <a:cubicBezTo>
                    <a:pt x="1220" y="414"/>
                    <a:pt x="1217" y="401"/>
                    <a:pt x="1214" y="390"/>
                  </a:cubicBezTo>
                  <a:cubicBezTo>
                    <a:pt x="1211" y="372"/>
                    <a:pt x="1206" y="355"/>
                    <a:pt x="1201" y="338"/>
                  </a:cubicBezTo>
                  <a:cubicBezTo>
                    <a:pt x="1197" y="324"/>
                    <a:pt x="1191" y="300"/>
                    <a:pt x="1177" y="296"/>
                  </a:cubicBezTo>
                  <a:cubicBezTo>
                    <a:pt x="1173" y="294"/>
                    <a:pt x="1168" y="295"/>
                    <a:pt x="1165" y="300"/>
                  </a:cubicBezTo>
                  <a:cubicBezTo>
                    <a:pt x="1161" y="305"/>
                    <a:pt x="1161" y="314"/>
                    <a:pt x="1163" y="320"/>
                  </a:cubicBezTo>
                  <a:cubicBezTo>
                    <a:pt x="1169" y="342"/>
                    <a:pt x="1177" y="362"/>
                    <a:pt x="1187" y="380"/>
                  </a:cubicBezTo>
                  <a:close/>
                  <a:moveTo>
                    <a:pt x="1155" y="1116"/>
                  </a:moveTo>
                  <a:cubicBezTo>
                    <a:pt x="1166" y="1145"/>
                    <a:pt x="1186" y="1165"/>
                    <a:pt x="1206" y="1182"/>
                  </a:cubicBezTo>
                  <a:cubicBezTo>
                    <a:pt x="1208" y="1184"/>
                    <a:pt x="1210" y="1185"/>
                    <a:pt x="1212" y="1186"/>
                  </a:cubicBezTo>
                  <a:cubicBezTo>
                    <a:pt x="1213" y="1186"/>
                    <a:pt x="1214" y="1186"/>
                    <a:pt x="1215" y="1186"/>
                  </a:cubicBezTo>
                  <a:cubicBezTo>
                    <a:pt x="1216" y="1186"/>
                    <a:pt x="1217" y="1185"/>
                    <a:pt x="1218" y="1184"/>
                  </a:cubicBezTo>
                  <a:cubicBezTo>
                    <a:pt x="1222" y="1179"/>
                    <a:pt x="1216" y="1166"/>
                    <a:pt x="1215" y="1161"/>
                  </a:cubicBezTo>
                  <a:cubicBezTo>
                    <a:pt x="1211" y="1152"/>
                    <a:pt x="1207" y="1145"/>
                    <a:pt x="1203" y="1137"/>
                  </a:cubicBezTo>
                  <a:cubicBezTo>
                    <a:pt x="1197" y="1123"/>
                    <a:pt x="1190" y="1110"/>
                    <a:pt x="1181" y="1098"/>
                  </a:cubicBezTo>
                  <a:cubicBezTo>
                    <a:pt x="1178" y="1093"/>
                    <a:pt x="1174" y="1089"/>
                    <a:pt x="1169" y="1087"/>
                  </a:cubicBezTo>
                  <a:cubicBezTo>
                    <a:pt x="1164" y="1085"/>
                    <a:pt x="1158" y="1087"/>
                    <a:pt x="1155" y="1092"/>
                  </a:cubicBezTo>
                  <a:cubicBezTo>
                    <a:pt x="1153" y="1096"/>
                    <a:pt x="1152" y="1100"/>
                    <a:pt x="1153" y="1104"/>
                  </a:cubicBezTo>
                  <a:cubicBezTo>
                    <a:pt x="1153" y="1108"/>
                    <a:pt x="1154" y="1112"/>
                    <a:pt x="1155" y="1116"/>
                  </a:cubicBezTo>
                  <a:close/>
                  <a:moveTo>
                    <a:pt x="1218" y="352"/>
                  </a:moveTo>
                  <a:cubicBezTo>
                    <a:pt x="1219" y="355"/>
                    <a:pt x="1222" y="374"/>
                    <a:pt x="1226" y="366"/>
                  </a:cubicBezTo>
                  <a:cubicBezTo>
                    <a:pt x="1228" y="361"/>
                    <a:pt x="1229" y="355"/>
                    <a:pt x="1230" y="350"/>
                  </a:cubicBezTo>
                  <a:cubicBezTo>
                    <a:pt x="1232" y="340"/>
                    <a:pt x="1233" y="329"/>
                    <a:pt x="1234" y="319"/>
                  </a:cubicBezTo>
                  <a:cubicBezTo>
                    <a:pt x="1237" y="302"/>
                    <a:pt x="1238" y="285"/>
                    <a:pt x="1239" y="268"/>
                  </a:cubicBezTo>
                  <a:cubicBezTo>
                    <a:pt x="1240" y="254"/>
                    <a:pt x="1241" y="231"/>
                    <a:pt x="1229" y="224"/>
                  </a:cubicBezTo>
                  <a:cubicBezTo>
                    <a:pt x="1224" y="221"/>
                    <a:pt x="1217" y="223"/>
                    <a:pt x="1213" y="228"/>
                  </a:cubicBezTo>
                  <a:cubicBezTo>
                    <a:pt x="1209" y="233"/>
                    <a:pt x="1207" y="240"/>
                    <a:pt x="1206" y="248"/>
                  </a:cubicBezTo>
                  <a:cubicBezTo>
                    <a:pt x="1207" y="273"/>
                    <a:pt x="1210" y="298"/>
                    <a:pt x="1213" y="323"/>
                  </a:cubicBezTo>
                  <a:cubicBezTo>
                    <a:pt x="1215" y="333"/>
                    <a:pt x="1216" y="342"/>
                    <a:pt x="1218" y="352"/>
                  </a:cubicBezTo>
                  <a:close/>
                  <a:moveTo>
                    <a:pt x="74" y="75"/>
                  </a:moveTo>
                  <a:cubicBezTo>
                    <a:pt x="77" y="79"/>
                    <a:pt x="87" y="63"/>
                    <a:pt x="92" y="56"/>
                  </a:cubicBezTo>
                  <a:cubicBezTo>
                    <a:pt x="98" y="48"/>
                    <a:pt x="104" y="40"/>
                    <a:pt x="109" y="32"/>
                  </a:cubicBezTo>
                  <a:cubicBezTo>
                    <a:pt x="115" y="22"/>
                    <a:pt x="121" y="11"/>
                    <a:pt x="126" y="0"/>
                  </a:cubicBezTo>
                  <a:cubicBezTo>
                    <a:pt x="92" y="0"/>
                    <a:pt x="92" y="0"/>
                    <a:pt x="92" y="0"/>
                  </a:cubicBezTo>
                  <a:cubicBezTo>
                    <a:pt x="89" y="10"/>
                    <a:pt x="86" y="20"/>
                    <a:pt x="83" y="29"/>
                  </a:cubicBezTo>
                  <a:cubicBezTo>
                    <a:pt x="79" y="44"/>
                    <a:pt x="70" y="71"/>
                    <a:pt x="74" y="75"/>
                  </a:cubicBezTo>
                  <a:close/>
                  <a:moveTo>
                    <a:pt x="1226" y="1133"/>
                  </a:moveTo>
                  <a:cubicBezTo>
                    <a:pt x="1229" y="1137"/>
                    <a:pt x="1239" y="1122"/>
                    <a:pt x="1244" y="1115"/>
                  </a:cubicBezTo>
                  <a:cubicBezTo>
                    <a:pt x="1250" y="1107"/>
                    <a:pt x="1256" y="1099"/>
                    <a:pt x="1261" y="1090"/>
                  </a:cubicBezTo>
                  <a:cubicBezTo>
                    <a:pt x="1268" y="1079"/>
                    <a:pt x="1274" y="1067"/>
                    <a:pt x="1280" y="1054"/>
                  </a:cubicBezTo>
                  <a:cubicBezTo>
                    <a:pt x="1285" y="1042"/>
                    <a:pt x="1291" y="1029"/>
                    <a:pt x="1289" y="1015"/>
                  </a:cubicBezTo>
                  <a:cubicBezTo>
                    <a:pt x="1289" y="1011"/>
                    <a:pt x="1288" y="1008"/>
                    <a:pt x="1287" y="1006"/>
                  </a:cubicBezTo>
                  <a:cubicBezTo>
                    <a:pt x="1284" y="1003"/>
                    <a:pt x="1281" y="1003"/>
                    <a:pt x="1278" y="1004"/>
                  </a:cubicBezTo>
                  <a:cubicBezTo>
                    <a:pt x="1271" y="1006"/>
                    <a:pt x="1267" y="1012"/>
                    <a:pt x="1263" y="1019"/>
                  </a:cubicBezTo>
                  <a:cubicBezTo>
                    <a:pt x="1258" y="1026"/>
                    <a:pt x="1253" y="1034"/>
                    <a:pt x="1250" y="1043"/>
                  </a:cubicBezTo>
                  <a:cubicBezTo>
                    <a:pt x="1244" y="1058"/>
                    <a:pt x="1240" y="1073"/>
                    <a:pt x="1235" y="1088"/>
                  </a:cubicBezTo>
                  <a:cubicBezTo>
                    <a:pt x="1231" y="1103"/>
                    <a:pt x="1222" y="1129"/>
                    <a:pt x="1226" y="1133"/>
                  </a:cubicBezTo>
                  <a:close/>
                  <a:moveTo>
                    <a:pt x="1201" y="1047"/>
                  </a:moveTo>
                  <a:cubicBezTo>
                    <a:pt x="1197" y="1032"/>
                    <a:pt x="1191" y="1009"/>
                    <a:pt x="1177" y="1004"/>
                  </a:cubicBezTo>
                  <a:cubicBezTo>
                    <a:pt x="1173" y="1003"/>
                    <a:pt x="1168" y="1004"/>
                    <a:pt x="1165" y="1008"/>
                  </a:cubicBezTo>
                  <a:cubicBezTo>
                    <a:pt x="1161" y="1014"/>
                    <a:pt x="1161" y="1022"/>
                    <a:pt x="1163" y="1029"/>
                  </a:cubicBezTo>
                  <a:cubicBezTo>
                    <a:pt x="1169" y="1050"/>
                    <a:pt x="1177" y="1070"/>
                    <a:pt x="1187" y="1089"/>
                  </a:cubicBezTo>
                  <a:cubicBezTo>
                    <a:pt x="1192" y="1098"/>
                    <a:pt x="1197" y="1107"/>
                    <a:pt x="1203" y="1116"/>
                  </a:cubicBezTo>
                  <a:cubicBezTo>
                    <a:pt x="1206" y="1120"/>
                    <a:pt x="1220" y="1144"/>
                    <a:pt x="1220" y="1134"/>
                  </a:cubicBezTo>
                  <a:cubicBezTo>
                    <a:pt x="1220" y="1122"/>
                    <a:pt x="1217" y="1109"/>
                    <a:pt x="1214" y="1098"/>
                  </a:cubicBezTo>
                  <a:cubicBezTo>
                    <a:pt x="1211" y="1081"/>
                    <a:pt x="1206" y="1064"/>
                    <a:pt x="1201" y="1047"/>
                  </a:cubicBezTo>
                  <a:close/>
                  <a:moveTo>
                    <a:pt x="77" y="1285"/>
                  </a:moveTo>
                  <a:cubicBezTo>
                    <a:pt x="72" y="1282"/>
                    <a:pt x="65" y="1284"/>
                    <a:pt x="61" y="1289"/>
                  </a:cubicBezTo>
                  <a:cubicBezTo>
                    <a:pt x="57" y="1294"/>
                    <a:pt x="55" y="1302"/>
                    <a:pt x="54" y="1309"/>
                  </a:cubicBezTo>
                  <a:cubicBezTo>
                    <a:pt x="55" y="1334"/>
                    <a:pt x="58" y="1359"/>
                    <a:pt x="61" y="1384"/>
                  </a:cubicBezTo>
                  <a:cubicBezTo>
                    <a:pt x="63" y="1394"/>
                    <a:pt x="64" y="1404"/>
                    <a:pt x="66" y="1413"/>
                  </a:cubicBezTo>
                  <a:cubicBezTo>
                    <a:pt x="67" y="1416"/>
                    <a:pt x="70" y="1435"/>
                    <a:pt x="74" y="1427"/>
                  </a:cubicBezTo>
                  <a:cubicBezTo>
                    <a:pt x="76" y="1422"/>
                    <a:pt x="77" y="1416"/>
                    <a:pt x="78" y="1411"/>
                  </a:cubicBezTo>
                  <a:cubicBezTo>
                    <a:pt x="80" y="1401"/>
                    <a:pt x="81" y="1391"/>
                    <a:pt x="82" y="1381"/>
                  </a:cubicBezTo>
                  <a:cubicBezTo>
                    <a:pt x="85" y="1364"/>
                    <a:pt x="87" y="1347"/>
                    <a:pt x="87" y="1330"/>
                  </a:cubicBezTo>
                  <a:cubicBezTo>
                    <a:pt x="88" y="1315"/>
                    <a:pt x="89" y="1293"/>
                    <a:pt x="77" y="1285"/>
                  </a:cubicBezTo>
                  <a:close/>
                  <a:moveTo>
                    <a:pt x="49" y="694"/>
                  </a:moveTo>
                  <a:cubicBezTo>
                    <a:pt x="45" y="680"/>
                    <a:pt x="39" y="656"/>
                    <a:pt x="25" y="651"/>
                  </a:cubicBezTo>
                  <a:cubicBezTo>
                    <a:pt x="21" y="650"/>
                    <a:pt x="16" y="651"/>
                    <a:pt x="13" y="655"/>
                  </a:cubicBezTo>
                  <a:cubicBezTo>
                    <a:pt x="9" y="661"/>
                    <a:pt x="9" y="669"/>
                    <a:pt x="11" y="676"/>
                  </a:cubicBezTo>
                  <a:cubicBezTo>
                    <a:pt x="17" y="697"/>
                    <a:pt x="25" y="718"/>
                    <a:pt x="35" y="736"/>
                  </a:cubicBezTo>
                  <a:cubicBezTo>
                    <a:pt x="40" y="745"/>
                    <a:pt x="46" y="754"/>
                    <a:pt x="51" y="763"/>
                  </a:cubicBezTo>
                  <a:cubicBezTo>
                    <a:pt x="54" y="767"/>
                    <a:pt x="68" y="791"/>
                    <a:pt x="68" y="781"/>
                  </a:cubicBezTo>
                  <a:cubicBezTo>
                    <a:pt x="68" y="769"/>
                    <a:pt x="65" y="757"/>
                    <a:pt x="62" y="745"/>
                  </a:cubicBezTo>
                  <a:cubicBezTo>
                    <a:pt x="59" y="728"/>
                    <a:pt x="54" y="711"/>
                    <a:pt x="49" y="694"/>
                  </a:cubicBezTo>
                  <a:close/>
                  <a:moveTo>
                    <a:pt x="77" y="580"/>
                  </a:moveTo>
                  <a:cubicBezTo>
                    <a:pt x="72" y="577"/>
                    <a:pt x="65" y="579"/>
                    <a:pt x="61" y="584"/>
                  </a:cubicBezTo>
                  <a:cubicBezTo>
                    <a:pt x="57" y="589"/>
                    <a:pt x="55" y="596"/>
                    <a:pt x="54" y="603"/>
                  </a:cubicBezTo>
                  <a:cubicBezTo>
                    <a:pt x="55" y="629"/>
                    <a:pt x="58" y="653"/>
                    <a:pt x="61" y="678"/>
                  </a:cubicBezTo>
                  <a:cubicBezTo>
                    <a:pt x="63" y="688"/>
                    <a:pt x="64" y="698"/>
                    <a:pt x="66" y="708"/>
                  </a:cubicBezTo>
                  <a:cubicBezTo>
                    <a:pt x="67" y="711"/>
                    <a:pt x="70" y="729"/>
                    <a:pt x="74" y="721"/>
                  </a:cubicBezTo>
                  <a:cubicBezTo>
                    <a:pt x="76" y="717"/>
                    <a:pt x="77" y="710"/>
                    <a:pt x="78" y="705"/>
                  </a:cubicBezTo>
                  <a:cubicBezTo>
                    <a:pt x="80" y="695"/>
                    <a:pt x="81" y="685"/>
                    <a:pt x="82" y="675"/>
                  </a:cubicBezTo>
                  <a:cubicBezTo>
                    <a:pt x="85" y="658"/>
                    <a:pt x="87" y="641"/>
                    <a:pt x="87" y="624"/>
                  </a:cubicBezTo>
                  <a:cubicBezTo>
                    <a:pt x="88" y="610"/>
                    <a:pt x="89" y="587"/>
                    <a:pt x="77" y="580"/>
                  </a:cubicBezTo>
                  <a:close/>
                  <a:moveTo>
                    <a:pt x="92" y="762"/>
                  </a:moveTo>
                  <a:cubicBezTo>
                    <a:pt x="98" y="754"/>
                    <a:pt x="104" y="746"/>
                    <a:pt x="109" y="737"/>
                  </a:cubicBezTo>
                  <a:cubicBezTo>
                    <a:pt x="116" y="726"/>
                    <a:pt x="122" y="714"/>
                    <a:pt x="128" y="701"/>
                  </a:cubicBezTo>
                  <a:cubicBezTo>
                    <a:pt x="133" y="689"/>
                    <a:pt x="139" y="677"/>
                    <a:pt x="137" y="662"/>
                  </a:cubicBezTo>
                  <a:cubicBezTo>
                    <a:pt x="137" y="659"/>
                    <a:pt x="136" y="655"/>
                    <a:pt x="135" y="653"/>
                  </a:cubicBezTo>
                  <a:cubicBezTo>
                    <a:pt x="132" y="650"/>
                    <a:pt x="129" y="650"/>
                    <a:pt x="126" y="651"/>
                  </a:cubicBezTo>
                  <a:cubicBezTo>
                    <a:pt x="119" y="653"/>
                    <a:pt x="115" y="659"/>
                    <a:pt x="111" y="666"/>
                  </a:cubicBezTo>
                  <a:cubicBezTo>
                    <a:pt x="106" y="673"/>
                    <a:pt x="101" y="681"/>
                    <a:pt x="98" y="690"/>
                  </a:cubicBezTo>
                  <a:cubicBezTo>
                    <a:pt x="92" y="705"/>
                    <a:pt x="88" y="720"/>
                    <a:pt x="83" y="735"/>
                  </a:cubicBezTo>
                  <a:cubicBezTo>
                    <a:pt x="79" y="750"/>
                    <a:pt x="70" y="776"/>
                    <a:pt x="74" y="780"/>
                  </a:cubicBezTo>
                  <a:cubicBezTo>
                    <a:pt x="77" y="784"/>
                    <a:pt x="87" y="769"/>
                    <a:pt x="92" y="762"/>
                  </a:cubicBezTo>
                  <a:close/>
                  <a:moveTo>
                    <a:pt x="74" y="16"/>
                  </a:moveTo>
                  <a:cubicBezTo>
                    <a:pt x="76" y="11"/>
                    <a:pt x="77" y="5"/>
                    <a:pt x="78" y="0"/>
                  </a:cubicBezTo>
                  <a:cubicBezTo>
                    <a:pt x="66" y="0"/>
                    <a:pt x="66" y="0"/>
                    <a:pt x="66" y="0"/>
                  </a:cubicBezTo>
                  <a:cubicBezTo>
                    <a:pt x="66" y="1"/>
                    <a:pt x="66" y="2"/>
                    <a:pt x="66" y="2"/>
                  </a:cubicBezTo>
                  <a:cubicBezTo>
                    <a:pt x="67" y="5"/>
                    <a:pt x="70" y="24"/>
                    <a:pt x="74" y="16"/>
                  </a:cubicBezTo>
                  <a:close/>
                  <a:moveTo>
                    <a:pt x="74" y="1486"/>
                  </a:moveTo>
                  <a:cubicBezTo>
                    <a:pt x="77" y="1490"/>
                    <a:pt x="87" y="1475"/>
                    <a:pt x="92" y="1467"/>
                  </a:cubicBezTo>
                  <a:cubicBezTo>
                    <a:pt x="98" y="1460"/>
                    <a:pt x="104" y="1451"/>
                    <a:pt x="109" y="1443"/>
                  </a:cubicBezTo>
                  <a:cubicBezTo>
                    <a:pt x="116" y="1432"/>
                    <a:pt x="122" y="1420"/>
                    <a:pt x="128" y="1407"/>
                  </a:cubicBezTo>
                  <a:cubicBezTo>
                    <a:pt x="133" y="1395"/>
                    <a:pt x="139" y="1382"/>
                    <a:pt x="137" y="1367"/>
                  </a:cubicBezTo>
                  <a:cubicBezTo>
                    <a:pt x="137" y="1364"/>
                    <a:pt x="136" y="1361"/>
                    <a:pt x="135" y="1359"/>
                  </a:cubicBezTo>
                  <a:cubicBezTo>
                    <a:pt x="132" y="1356"/>
                    <a:pt x="129" y="1356"/>
                    <a:pt x="126" y="1357"/>
                  </a:cubicBezTo>
                  <a:cubicBezTo>
                    <a:pt x="119" y="1359"/>
                    <a:pt x="115" y="1365"/>
                    <a:pt x="111" y="1371"/>
                  </a:cubicBezTo>
                  <a:cubicBezTo>
                    <a:pt x="106" y="1379"/>
                    <a:pt x="101" y="1387"/>
                    <a:pt x="98" y="1396"/>
                  </a:cubicBezTo>
                  <a:cubicBezTo>
                    <a:pt x="92" y="1410"/>
                    <a:pt x="88" y="1425"/>
                    <a:pt x="83" y="1441"/>
                  </a:cubicBezTo>
                  <a:cubicBezTo>
                    <a:pt x="79" y="1455"/>
                    <a:pt x="70" y="1482"/>
                    <a:pt x="74" y="1486"/>
                  </a:cubicBezTo>
                  <a:close/>
                  <a:moveTo>
                    <a:pt x="49" y="1400"/>
                  </a:moveTo>
                  <a:cubicBezTo>
                    <a:pt x="45" y="1385"/>
                    <a:pt x="39" y="1362"/>
                    <a:pt x="25" y="1357"/>
                  </a:cubicBezTo>
                  <a:cubicBezTo>
                    <a:pt x="21" y="1355"/>
                    <a:pt x="16" y="1357"/>
                    <a:pt x="13" y="1361"/>
                  </a:cubicBezTo>
                  <a:cubicBezTo>
                    <a:pt x="9" y="1366"/>
                    <a:pt x="9" y="1375"/>
                    <a:pt x="11" y="1382"/>
                  </a:cubicBezTo>
                  <a:cubicBezTo>
                    <a:pt x="17" y="1403"/>
                    <a:pt x="25" y="1423"/>
                    <a:pt x="35" y="1442"/>
                  </a:cubicBezTo>
                  <a:cubicBezTo>
                    <a:pt x="40" y="1451"/>
                    <a:pt x="46" y="1460"/>
                    <a:pt x="51" y="1468"/>
                  </a:cubicBezTo>
                  <a:cubicBezTo>
                    <a:pt x="54" y="1473"/>
                    <a:pt x="68" y="1497"/>
                    <a:pt x="68" y="1487"/>
                  </a:cubicBezTo>
                  <a:cubicBezTo>
                    <a:pt x="68" y="1475"/>
                    <a:pt x="65" y="1462"/>
                    <a:pt x="62" y="1451"/>
                  </a:cubicBezTo>
                  <a:cubicBezTo>
                    <a:pt x="59" y="1434"/>
                    <a:pt x="54" y="1416"/>
                    <a:pt x="49" y="1400"/>
                  </a:cubicBezTo>
                  <a:close/>
                  <a:moveTo>
                    <a:pt x="2353" y="1400"/>
                  </a:moveTo>
                  <a:cubicBezTo>
                    <a:pt x="2348" y="1385"/>
                    <a:pt x="2343" y="1362"/>
                    <a:pt x="2329" y="1357"/>
                  </a:cubicBezTo>
                  <a:cubicBezTo>
                    <a:pt x="2325" y="1355"/>
                    <a:pt x="2320" y="1357"/>
                    <a:pt x="2317" y="1361"/>
                  </a:cubicBezTo>
                  <a:cubicBezTo>
                    <a:pt x="2313" y="1366"/>
                    <a:pt x="2313" y="1375"/>
                    <a:pt x="2315" y="1382"/>
                  </a:cubicBezTo>
                  <a:cubicBezTo>
                    <a:pt x="2321" y="1403"/>
                    <a:pt x="2329" y="1423"/>
                    <a:pt x="2339" y="1442"/>
                  </a:cubicBezTo>
                  <a:cubicBezTo>
                    <a:pt x="2344" y="1451"/>
                    <a:pt x="2349" y="1460"/>
                    <a:pt x="2355" y="1468"/>
                  </a:cubicBezTo>
                  <a:cubicBezTo>
                    <a:pt x="2358" y="1473"/>
                    <a:pt x="2372" y="1497"/>
                    <a:pt x="2372" y="1487"/>
                  </a:cubicBezTo>
                  <a:cubicBezTo>
                    <a:pt x="2372" y="1475"/>
                    <a:pt x="2369" y="1462"/>
                    <a:pt x="2366" y="1451"/>
                  </a:cubicBezTo>
                  <a:cubicBezTo>
                    <a:pt x="2363" y="1434"/>
                    <a:pt x="2358" y="1416"/>
                    <a:pt x="2353" y="1400"/>
                  </a:cubicBezTo>
                  <a:close/>
                  <a:moveTo>
                    <a:pt x="2396" y="762"/>
                  </a:moveTo>
                  <a:cubicBezTo>
                    <a:pt x="2402" y="754"/>
                    <a:pt x="2408" y="746"/>
                    <a:pt x="2413" y="737"/>
                  </a:cubicBezTo>
                  <a:cubicBezTo>
                    <a:pt x="2420" y="726"/>
                    <a:pt x="2426" y="714"/>
                    <a:pt x="2432" y="701"/>
                  </a:cubicBezTo>
                  <a:cubicBezTo>
                    <a:pt x="2437" y="689"/>
                    <a:pt x="2443" y="677"/>
                    <a:pt x="2441" y="662"/>
                  </a:cubicBezTo>
                  <a:cubicBezTo>
                    <a:pt x="2441" y="659"/>
                    <a:pt x="2440" y="655"/>
                    <a:pt x="2439" y="653"/>
                  </a:cubicBezTo>
                  <a:cubicBezTo>
                    <a:pt x="2436" y="650"/>
                    <a:pt x="2433" y="650"/>
                    <a:pt x="2430" y="651"/>
                  </a:cubicBezTo>
                  <a:cubicBezTo>
                    <a:pt x="2423" y="653"/>
                    <a:pt x="2419" y="659"/>
                    <a:pt x="2415" y="666"/>
                  </a:cubicBezTo>
                  <a:cubicBezTo>
                    <a:pt x="2410" y="673"/>
                    <a:pt x="2405" y="681"/>
                    <a:pt x="2402" y="690"/>
                  </a:cubicBezTo>
                  <a:cubicBezTo>
                    <a:pt x="2396" y="705"/>
                    <a:pt x="2392" y="720"/>
                    <a:pt x="2387" y="735"/>
                  </a:cubicBezTo>
                  <a:cubicBezTo>
                    <a:pt x="2383" y="750"/>
                    <a:pt x="2374" y="776"/>
                    <a:pt x="2378" y="780"/>
                  </a:cubicBezTo>
                  <a:cubicBezTo>
                    <a:pt x="2381" y="784"/>
                    <a:pt x="2391" y="769"/>
                    <a:pt x="2396" y="762"/>
                  </a:cubicBezTo>
                  <a:close/>
                  <a:moveTo>
                    <a:pt x="1229" y="932"/>
                  </a:moveTo>
                  <a:cubicBezTo>
                    <a:pt x="1224" y="929"/>
                    <a:pt x="1217" y="931"/>
                    <a:pt x="1213" y="937"/>
                  </a:cubicBezTo>
                  <a:cubicBezTo>
                    <a:pt x="1209" y="942"/>
                    <a:pt x="1207" y="949"/>
                    <a:pt x="1206" y="956"/>
                  </a:cubicBezTo>
                  <a:cubicBezTo>
                    <a:pt x="1207" y="981"/>
                    <a:pt x="1210" y="1006"/>
                    <a:pt x="1213" y="1031"/>
                  </a:cubicBezTo>
                  <a:cubicBezTo>
                    <a:pt x="1215" y="1041"/>
                    <a:pt x="1216" y="1051"/>
                    <a:pt x="1218" y="1061"/>
                  </a:cubicBezTo>
                  <a:cubicBezTo>
                    <a:pt x="1219" y="1064"/>
                    <a:pt x="1222" y="1082"/>
                    <a:pt x="1226" y="1074"/>
                  </a:cubicBezTo>
                  <a:cubicBezTo>
                    <a:pt x="1228" y="1069"/>
                    <a:pt x="1229" y="1063"/>
                    <a:pt x="1230" y="1058"/>
                  </a:cubicBezTo>
                  <a:cubicBezTo>
                    <a:pt x="1232" y="1048"/>
                    <a:pt x="1233" y="1038"/>
                    <a:pt x="1234" y="1028"/>
                  </a:cubicBezTo>
                  <a:cubicBezTo>
                    <a:pt x="1237" y="1011"/>
                    <a:pt x="1238" y="994"/>
                    <a:pt x="1239" y="977"/>
                  </a:cubicBezTo>
                  <a:cubicBezTo>
                    <a:pt x="1240" y="963"/>
                    <a:pt x="1241" y="940"/>
                    <a:pt x="1229" y="932"/>
                  </a:cubicBezTo>
                  <a:close/>
                  <a:moveTo>
                    <a:pt x="2329" y="651"/>
                  </a:moveTo>
                  <a:cubicBezTo>
                    <a:pt x="2325" y="650"/>
                    <a:pt x="2320" y="651"/>
                    <a:pt x="2317" y="655"/>
                  </a:cubicBezTo>
                  <a:cubicBezTo>
                    <a:pt x="2313" y="661"/>
                    <a:pt x="2313" y="669"/>
                    <a:pt x="2315" y="676"/>
                  </a:cubicBezTo>
                  <a:cubicBezTo>
                    <a:pt x="2321" y="697"/>
                    <a:pt x="2329" y="718"/>
                    <a:pt x="2339" y="736"/>
                  </a:cubicBezTo>
                  <a:cubicBezTo>
                    <a:pt x="2344" y="745"/>
                    <a:pt x="2349" y="754"/>
                    <a:pt x="2355" y="763"/>
                  </a:cubicBezTo>
                  <a:cubicBezTo>
                    <a:pt x="2358" y="767"/>
                    <a:pt x="2372" y="791"/>
                    <a:pt x="2372" y="781"/>
                  </a:cubicBezTo>
                  <a:cubicBezTo>
                    <a:pt x="2372" y="769"/>
                    <a:pt x="2369" y="757"/>
                    <a:pt x="2366" y="745"/>
                  </a:cubicBezTo>
                  <a:cubicBezTo>
                    <a:pt x="2363" y="728"/>
                    <a:pt x="2358" y="711"/>
                    <a:pt x="2353" y="694"/>
                  </a:cubicBezTo>
                  <a:cubicBezTo>
                    <a:pt x="2348" y="680"/>
                    <a:pt x="2343" y="656"/>
                    <a:pt x="2329" y="651"/>
                  </a:cubicBezTo>
                  <a:close/>
                  <a:moveTo>
                    <a:pt x="2381" y="1285"/>
                  </a:moveTo>
                  <a:cubicBezTo>
                    <a:pt x="2376" y="1282"/>
                    <a:pt x="2369" y="1284"/>
                    <a:pt x="2365" y="1289"/>
                  </a:cubicBezTo>
                  <a:cubicBezTo>
                    <a:pt x="2361" y="1294"/>
                    <a:pt x="2359" y="1302"/>
                    <a:pt x="2358" y="1309"/>
                  </a:cubicBezTo>
                  <a:cubicBezTo>
                    <a:pt x="2359" y="1334"/>
                    <a:pt x="2362" y="1359"/>
                    <a:pt x="2365" y="1384"/>
                  </a:cubicBezTo>
                  <a:cubicBezTo>
                    <a:pt x="2367" y="1394"/>
                    <a:pt x="2368" y="1404"/>
                    <a:pt x="2370" y="1413"/>
                  </a:cubicBezTo>
                  <a:cubicBezTo>
                    <a:pt x="2371" y="1416"/>
                    <a:pt x="2374" y="1435"/>
                    <a:pt x="2378" y="1427"/>
                  </a:cubicBezTo>
                  <a:cubicBezTo>
                    <a:pt x="2380" y="1422"/>
                    <a:pt x="2381" y="1416"/>
                    <a:pt x="2382" y="1411"/>
                  </a:cubicBezTo>
                  <a:cubicBezTo>
                    <a:pt x="2384" y="1401"/>
                    <a:pt x="2385" y="1391"/>
                    <a:pt x="2386" y="1381"/>
                  </a:cubicBezTo>
                  <a:cubicBezTo>
                    <a:pt x="2389" y="1364"/>
                    <a:pt x="2390" y="1347"/>
                    <a:pt x="2391" y="1330"/>
                  </a:cubicBezTo>
                  <a:cubicBezTo>
                    <a:pt x="2392" y="1315"/>
                    <a:pt x="2393" y="1293"/>
                    <a:pt x="2381" y="1285"/>
                  </a:cubicBezTo>
                  <a:close/>
                  <a:moveTo>
                    <a:pt x="2378" y="1486"/>
                  </a:moveTo>
                  <a:cubicBezTo>
                    <a:pt x="2381" y="1490"/>
                    <a:pt x="2391" y="1475"/>
                    <a:pt x="2396" y="1467"/>
                  </a:cubicBezTo>
                  <a:cubicBezTo>
                    <a:pt x="2402" y="1460"/>
                    <a:pt x="2408" y="1451"/>
                    <a:pt x="2413" y="1443"/>
                  </a:cubicBezTo>
                  <a:cubicBezTo>
                    <a:pt x="2420" y="1432"/>
                    <a:pt x="2426" y="1420"/>
                    <a:pt x="2432" y="1407"/>
                  </a:cubicBezTo>
                  <a:cubicBezTo>
                    <a:pt x="2437" y="1395"/>
                    <a:pt x="2443" y="1382"/>
                    <a:pt x="2441" y="1367"/>
                  </a:cubicBezTo>
                  <a:cubicBezTo>
                    <a:pt x="2441" y="1364"/>
                    <a:pt x="2440" y="1361"/>
                    <a:pt x="2439" y="1359"/>
                  </a:cubicBezTo>
                  <a:cubicBezTo>
                    <a:pt x="2436" y="1356"/>
                    <a:pt x="2433" y="1356"/>
                    <a:pt x="2430" y="1357"/>
                  </a:cubicBezTo>
                  <a:cubicBezTo>
                    <a:pt x="2423" y="1359"/>
                    <a:pt x="2419" y="1365"/>
                    <a:pt x="2415" y="1371"/>
                  </a:cubicBezTo>
                  <a:cubicBezTo>
                    <a:pt x="2410" y="1379"/>
                    <a:pt x="2405" y="1387"/>
                    <a:pt x="2402" y="1396"/>
                  </a:cubicBezTo>
                  <a:cubicBezTo>
                    <a:pt x="2396" y="1410"/>
                    <a:pt x="2392" y="1425"/>
                    <a:pt x="2387" y="1441"/>
                  </a:cubicBezTo>
                  <a:cubicBezTo>
                    <a:pt x="2383" y="1455"/>
                    <a:pt x="2374" y="1482"/>
                    <a:pt x="2378" y="1486"/>
                  </a:cubicBezTo>
                  <a:close/>
                  <a:moveTo>
                    <a:pt x="2378" y="721"/>
                  </a:moveTo>
                  <a:cubicBezTo>
                    <a:pt x="2380" y="717"/>
                    <a:pt x="2381" y="710"/>
                    <a:pt x="2382" y="705"/>
                  </a:cubicBezTo>
                  <a:cubicBezTo>
                    <a:pt x="2384" y="695"/>
                    <a:pt x="2385" y="685"/>
                    <a:pt x="2386" y="675"/>
                  </a:cubicBezTo>
                  <a:cubicBezTo>
                    <a:pt x="2389" y="658"/>
                    <a:pt x="2390" y="641"/>
                    <a:pt x="2391" y="624"/>
                  </a:cubicBezTo>
                  <a:cubicBezTo>
                    <a:pt x="2392" y="610"/>
                    <a:pt x="2393" y="587"/>
                    <a:pt x="2381" y="580"/>
                  </a:cubicBezTo>
                  <a:cubicBezTo>
                    <a:pt x="2376" y="577"/>
                    <a:pt x="2369" y="579"/>
                    <a:pt x="2365" y="584"/>
                  </a:cubicBezTo>
                  <a:cubicBezTo>
                    <a:pt x="2361" y="589"/>
                    <a:pt x="2359" y="596"/>
                    <a:pt x="2358" y="603"/>
                  </a:cubicBezTo>
                  <a:cubicBezTo>
                    <a:pt x="2359" y="629"/>
                    <a:pt x="2362" y="653"/>
                    <a:pt x="2365" y="678"/>
                  </a:cubicBezTo>
                  <a:cubicBezTo>
                    <a:pt x="2367" y="688"/>
                    <a:pt x="2368" y="698"/>
                    <a:pt x="2370" y="708"/>
                  </a:cubicBezTo>
                  <a:cubicBezTo>
                    <a:pt x="2371" y="711"/>
                    <a:pt x="2374" y="729"/>
                    <a:pt x="2378" y="721"/>
                  </a:cubicBezTo>
                  <a:close/>
                  <a:moveTo>
                    <a:pt x="2307" y="763"/>
                  </a:moveTo>
                  <a:cubicBezTo>
                    <a:pt x="2318" y="793"/>
                    <a:pt x="2338" y="812"/>
                    <a:pt x="2358" y="829"/>
                  </a:cubicBezTo>
                  <a:cubicBezTo>
                    <a:pt x="2360" y="831"/>
                    <a:pt x="2362" y="832"/>
                    <a:pt x="2364" y="833"/>
                  </a:cubicBezTo>
                  <a:cubicBezTo>
                    <a:pt x="2365" y="833"/>
                    <a:pt x="2366" y="833"/>
                    <a:pt x="2366" y="833"/>
                  </a:cubicBezTo>
                  <a:cubicBezTo>
                    <a:pt x="2368" y="833"/>
                    <a:pt x="2369" y="832"/>
                    <a:pt x="2370" y="831"/>
                  </a:cubicBezTo>
                  <a:cubicBezTo>
                    <a:pt x="2374" y="826"/>
                    <a:pt x="2368" y="813"/>
                    <a:pt x="2367" y="808"/>
                  </a:cubicBezTo>
                  <a:cubicBezTo>
                    <a:pt x="2363" y="800"/>
                    <a:pt x="2359" y="792"/>
                    <a:pt x="2355" y="784"/>
                  </a:cubicBezTo>
                  <a:cubicBezTo>
                    <a:pt x="2349" y="771"/>
                    <a:pt x="2342" y="757"/>
                    <a:pt x="2333" y="746"/>
                  </a:cubicBezTo>
                  <a:cubicBezTo>
                    <a:pt x="2330" y="741"/>
                    <a:pt x="2326" y="736"/>
                    <a:pt x="2321" y="734"/>
                  </a:cubicBezTo>
                  <a:cubicBezTo>
                    <a:pt x="2316" y="733"/>
                    <a:pt x="2310" y="734"/>
                    <a:pt x="2307" y="740"/>
                  </a:cubicBezTo>
                  <a:cubicBezTo>
                    <a:pt x="2305" y="743"/>
                    <a:pt x="2304" y="747"/>
                    <a:pt x="2305" y="751"/>
                  </a:cubicBezTo>
                  <a:cubicBezTo>
                    <a:pt x="2305" y="756"/>
                    <a:pt x="2306" y="759"/>
                    <a:pt x="2307" y="763"/>
                  </a:cubicBezTo>
                  <a:close/>
                  <a:moveTo>
                    <a:pt x="2307" y="58"/>
                  </a:moveTo>
                  <a:cubicBezTo>
                    <a:pt x="2318" y="87"/>
                    <a:pt x="2338" y="107"/>
                    <a:pt x="2358" y="124"/>
                  </a:cubicBezTo>
                  <a:cubicBezTo>
                    <a:pt x="2360" y="125"/>
                    <a:pt x="2362" y="127"/>
                    <a:pt x="2364" y="127"/>
                  </a:cubicBezTo>
                  <a:cubicBezTo>
                    <a:pt x="2365" y="128"/>
                    <a:pt x="2366" y="128"/>
                    <a:pt x="2366" y="128"/>
                  </a:cubicBezTo>
                  <a:cubicBezTo>
                    <a:pt x="2368" y="127"/>
                    <a:pt x="2369" y="127"/>
                    <a:pt x="2370" y="125"/>
                  </a:cubicBezTo>
                  <a:cubicBezTo>
                    <a:pt x="2374" y="121"/>
                    <a:pt x="2368" y="107"/>
                    <a:pt x="2367" y="102"/>
                  </a:cubicBezTo>
                  <a:cubicBezTo>
                    <a:pt x="2363" y="94"/>
                    <a:pt x="2359" y="86"/>
                    <a:pt x="2355" y="78"/>
                  </a:cubicBezTo>
                  <a:cubicBezTo>
                    <a:pt x="2349" y="65"/>
                    <a:pt x="2342" y="52"/>
                    <a:pt x="2333" y="40"/>
                  </a:cubicBezTo>
                  <a:cubicBezTo>
                    <a:pt x="2330" y="35"/>
                    <a:pt x="2326" y="31"/>
                    <a:pt x="2321" y="29"/>
                  </a:cubicBezTo>
                  <a:cubicBezTo>
                    <a:pt x="2316" y="27"/>
                    <a:pt x="2310" y="29"/>
                    <a:pt x="2307" y="34"/>
                  </a:cubicBezTo>
                  <a:cubicBezTo>
                    <a:pt x="2305" y="37"/>
                    <a:pt x="2304" y="42"/>
                    <a:pt x="2305" y="46"/>
                  </a:cubicBezTo>
                  <a:cubicBezTo>
                    <a:pt x="2305" y="50"/>
                    <a:pt x="2306" y="54"/>
                    <a:pt x="2307" y="58"/>
                  </a:cubicBezTo>
                  <a:close/>
                  <a:moveTo>
                    <a:pt x="2378" y="75"/>
                  </a:moveTo>
                  <a:cubicBezTo>
                    <a:pt x="2381" y="79"/>
                    <a:pt x="2391" y="63"/>
                    <a:pt x="2396" y="56"/>
                  </a:cubicBezTo>
                  <a:cubicBezTo>
                    <a:pt x="2402" y="48"/>
                    <a:pt x="2408" y="40"/>
                    <a:pt x="2413" y="32"/>
                  </a:cubicBezTo>
                  <a:cubicBezTo>
                    <a:pt x="2419" y="22"/>
                    <a:pt x="2425" y="11"/>
                    <a:pt x="2430" y="0"/>
                  </a:cubicBezTo>
                  <a:cubicBezTo>
                    <a:pt x="2396" y="0"/>
                    <a:pt x="2396" y="0"/>
                    <a:pt x="2396" y="0"/>
                  </a:cubicBezTo>
                  <a:cubicBezTo>
                    <a:pt x="2393" y="10"/>
                    <a:pt x="2390" y="20"/>
                    <a:pt x="2387" y="29"/>
                  </a:cubicBezTo>
                  <a:cubicBezTo>
                    <a:pt x="2383" y="44"/>
                    <a:pt x="2374" y="71"/>
                    <a:pt x="2378" y="75"/>
                  </a:cubicBezTo>
                  <a:close/>
                  <a:moveTo>
                    <a:pt x="1226" y="425"/>
                  </a:moveTo>
                  <a:cubicBezTo>
                    <a:pt x="1229" y="429"/>
                    <a:pt x="1239" y="413"/>
                    <a:pt x="1244" y="406"/>
                  </a:cubicBezTo>
                  <a:cubicBezTo>
                    <a:pt x="1250" y="398"/>
                    <a:pt x="1256" y="390"/>
                    <a:pt x="1261" y="382"/>
                  </a:cubicBezTo>
                  <a:cubicBezTo>
                    <a:pt x="1268" y="370"/>
                    <a:pt x="1274" y="358"/>
                    <a:pt x="1280" y="346"/>
                  </a:cubicBezTo>
                  <a:cubicBezTo>
                    <a:pt x="1285" y="333"/>
                    <a:pt x="1291" y="321"/>
                    <a:pt x="1289" y="306"/>
                  </a:cubicBezTo>
                  <a:cubicBezTo>
                    <a:pt x="1289" y="303"/>
                    <a:pt x="1288" y="300"/>
                    <a:pt x="1287" y="298"/>
                  </a:cubicBezTo>
                  <a:cubicBezTo>
                    <a:pt x="1284" y="295"/>
                    <a:pt x="1281" y="295"/>
                    <a:pt x="1278" y="295"/>
                  </a:cubicBezTo>
                  <a:cubicBezTo>
                    <a:pt x="1271" y="297"/>
                    <a:pt x="1267" y="303"/>
                    <a:pt x="1263" y="310"/>
                  </a:cubicBezTo>
                  <a:cubicBezTo>
                    <a:pt x="1258" y="318"/>
                    <a:pt x="1253" y="325"/>
                    <a:pt x="1250" y="334"/>
                  </a:cubicBezTo>
                  <a:cubicBezTo>
                    <a:pt x="1244" y="349"/>
                    <a:pt x="1240" y="364"/>
                    <a:pt x="1235" y="379"/>
                  </a:cubicBezTo>
                  <a:cubicBezTo>
                    <a:pt x="1231" y="394"/>
                    <a:pt x="1222" y="420"/>
                    <a:pt x="1226" y="425"/>
                  </a:cubicBezTo>
                  <a:close/>
                  <a:moveTo>
                    <a:pt x="2355" y="57"/>
                  </a:moveTo>
                  <a:cubicBezTo>
                    <a:pt x="2358" y="61"/>
                    <a:pt x="2372" y="86"/>
                    <a:pt x="2372" y="75"/>
                  </a:cubicBezTo>
                  <a:cubicBezTo>
                    <a:pt x="2372" y="64"/>
                    <a:pt x="2369" y="51"/>
                    <a:pt x="2366" y="40"/>
                  </a:cubicBezTo>
                  <a:cubicBezTo>
                    <a:pt x="2363" y="26"/>
                    <a:pt x="2360" y="13"/>
                    <a:pt x="2356" y="0"/>
                  </a:cubicBezTo>
                  <a:cubicBezTo>
                    <a:pt x="2325" y="0"/>
                    <a:pt x="2325" y="0"/>
                    <a:pt x="2325" y="0"/>
                  </a:cubicBezTo>
                  <a:cubicBezTo>
                    <a:pt x="2329" y="11"/>
                    <a:pt x="2334" y="21"/>
                    <a:pt x="2339" y="31"/>
                  </a:cubicBezTo>
                  <a:cubicBezTo>
                    <a:pt x="2344" y="40"/>
                    <a:pt x="2349" y="49"/>
                    <a:pt x="2355" y="57"/>
                  </a:cubicBezTo>
                  <a:close/>
                  <a:moveTo>
                    <a:pt x="2378" y="16"/>
                  </a:moveTo>
                  <a:cubicBezTo>
                    <a:pt x="2380" y="11"/>
                    <a:pt x="2381" y="5"/>
                    <a:pt x="2382" y="0"/>
                  </a:cubicBezTo>
                  <a:cubicBezTo>
                    <a:pt x="2370" y="0"/>
                    <a:pt x="2370" y="0"/>
                    <a:pt x="2370" y="0"/>
                  </a:cubicBezTo>
                  <a:cubicBezTo>
                    <a:pt x="2370" y="1"/>
                    <a:pt x="2370" y="2"/>
                    <a:pt x="2370" y="2"/>
                  </a:cubicBezTo>
                  <a:cubicBezTo>
                    <a:pt x="2371" y="5"/>
                    <a:pt x="2374" y="24"/>
                    <a:pt x="2378" y="16"/>
                  </a:cubicBezTo>
                  <a:close/>
                  <a:moveTo>
                    <a:pt x="2404" y="65"/>
                  </a:moveTo>
                  <a:cubicBezTo>
                    <a:pt x="2392" y="82"/>
                    <a:pt x="2377" y="118"/>
                    <a:pt x="2380" y="124"/>
                  </a:cubicBezTo>
                  <a:cubicBezTo>
                    <a:pt x="2383" y="130"/>
                    <a:pt x="2421" y="105"/>
                    <a:pt x="2436" y="85"/>
                  </a:cubicBezTo>
                  <a:cubicBezTo>
                    <a:pt x="2444" y="74"/>
                    <a:pt x="2459" y="52"/>
                    <a:pt x="2450" y="36"/>
                  </a:cubicBezTo>
                  <a:cubicBezTo>
                    <a:pt x="2449" y="35"/>
                    <a:pt x="2448" y="33"/>
                    <a:pt x="2446" y="32"/>
                  </a:cubicBezTo>
                  <a:cubicBezTo>
                    <a:pt x="2446" y="32"/>
                    <a:pt x="2445" y="32"/>
                    <a:pt x="2445" y="32"/>
                  </a:cubicBezTo>
                  <a:cubicBezTo>
                    <a:pt x="2443" y="30"/>
                    <a:pt x="2440" y="31"/>
                    <a:pt x="2437" y="32"/>
                  </a:cubicBezTo>
                  <a:cubicBezTo>
                    <a:pt x="2424" y="37"/>
                    <a:pt x="2413" y="51"/>
                    <a:pt x="2404" y="65"/>
                  </a:cubicBezTo>
                  <a:close/>
                  <a:moveTo>
                    <a:pt x="1226" y="1778"/>
                  </a:moveTo>
                  <a:cubicBezTo>
                    <a:pt x="1228" y="1773"/>
                    <a:pt x="1229" y="1767"/>
                    <a:pt x="1230" y="1762"/>
                  </a:cubicBezTo>
                  <a:cubicBezTo>
                    <a:pt x="1232" y="1752"/>
                    <a:pt x="1233" y="1742"/>
                    <a:pt x="1234" y="1731"/>
                  </a:cubicBezTo>
                  <a:cubicBezTo>
                    <a:pt x="1237" y="1715"/>
                    <a:pt x="1238" y="1698"/>
                    <a:pt x="1239" y="1680"/>
                  </a:cubicBezTo>
                  <a:cubicBezTo>
                    <a:pt x="1240" y="1666"/>
                    <a:pt x="1241" y="1643"/>
                    <a:pt x="1229" y="1636"/>
                  </a:cubicBezTo>
                  <a:cubicBezTo>
                    <a:pt x="1224" y="1633"/>
                    <a:pt x="1217" y="1635"/>
                    <a:pt x="1213" y="1640"/>
                  </a:cubicBezTo>
                  <a:cubicBezTo>
                    <a:pt x="1209" y="1645"/>
                    <a:pt x="1207" y="1653"/>
                    <a:pt x="1206" y="1660"/>
                  </a:cubicBezTo>
                  <a:cubicBezTo>
                    <a:pt x="1207" y="1685"/>
                    <a:pt x="1210" y="1710"/>
                    <a:pt x="1213" y="1735"/>
                  </a:cubicBezTo>
                  <a:cubicBezTo>
                    <a:pt x="1215" y="1745"/>
                    <a:pt x="1216" y="1755"/>
                    <a:pt x="1218" y="1764"/>
                  </a:cubicBezTo>
                  <a:cubicBezTo>
                    <a:pt x="1219" y="1767"/>
                    <a:pt x="1222" y="1786"/>
                    <a:pt x="1226" y="1778"/>
                  </a:cubicBezTo>
                  <a:close/>
                  <a:moveTo>
                    <a:pt x="1294" y="1091"/>
                  </a:moveTo>
                  <a:cubicBezTo>
                    <a:pt x="1294" y="1090"/>
                    <a:pt x="1293" y="1090"/>
                    <a:pt x="1293" y="1090"/>
                  </a:cubicBezTo>
                  <a:cubicBezTo>
                    <a:pt x="1291" y="1089"/>
                    <a:pt x="1288" y="1089"/>
                    <a:pt x="1285" y="1090"/>
                  </a:cubicBezTo>
                  <a:cubicBezTo>
                    <a:pt x="1272" y="1095"/>
                    <a:pt x="1261" y="1110"/>
                    <a:pt x="1252" y="1123"/>
                  </a:cubicBezTo>
                  <a:cubicBezTo>
                    <a:pt x="1240" y="1140"/>
                    <a:pt x="1225" y="1176"/>
                    <a:pt x="1228" y="1182"/>
                  </a:cubicBezTo>
                  <a:cubicBezTo>
                    <a:pt x="1231" y="1189"/>
                    <a:pt x="1269" y="1164"/>
                    <a:pt x="1284" y="1143"/>
                  </a:cubicBezTo>
                  <a:cubicBezTo>
                    <a:pt x="1292" y="1132"/>
                    <a:pt x="1307" y="1111"/>
                    <a:pt x="1298" y="1095"/>
                  </a:cubicBezTo>
                  <a:cubicBezTo>
                    <a:pt x="1297" y="1093"/>
                    <a:pt x="1296" y="1092"/>
                    <a:pt x="1294" y="1091"/>
                  </a:cubicBezTo>
                  <a:close/>
                  <a:moveTo>
                    <a:pt x="2358" y="1535"/>
                  </a:moveTo>
                  <a:cubicBezTo>
                    <a:pt x="2360" y="1536"/>
                    <a:pt x="2362" y="1538"/>
                    <a:pt x="2364" y="1539"/>
                  </a:cubicBezTo>
                  <a:cubicBezTo>
                    <a:pt x="2365" y="1539"/>
                    <a:pt x="2366" y="1539"/>
                    <a:pt x="2366" y="1539"/>
                  </a:cubicBezTo>
                  <a:cubicBezTo>
                    <a:pt x="2368" y="1539"/>
                    <a:pt x="2369" y="1538"/>
                    <a:pt x="2370" y="1537"/>
                  </a:cubicBezTo>
                  <a:cubicBezTo>
                    <a:pt x="2374" y="1532"/>
                    <a:pt x="2368" y="1518"/>
                    <a:pt x="2367" y="1514"/>
                  </a:cubicBezTo>
                  <a:cubicBezTo>
                    <a:pt x="2363" y="1505"/>
                    <a:pt x="2359" y="1497"/>
                    <a:pt x="2355" y="1490"/>
                  </a:cubicBezTo>
                  <a:cubicBezTo>
                    <a:pt x="2349" y="1476"/>
                    <a:pt x="2342" y="1463"/>
                    <a:pt x="2333" y="1451"/>
                  </a:cubicBezTo>
                  <a:cubicBezTo>
                    <a:pt x="2330" y="1446"/>
                    <a:pt x="2326" y="1442"/>
                    <a:pt x="2321" y="1440"/>
                  </a:cubicBezTo>
                  <a:cubicBezTo>
                    <a:pt x="2316" y="1438"/>
                    <a:pt x="2310" y="1440"/>
                    <a:pt x="2307" y="1445"/>
                  </a:cubicBezTo>
                  <a:cubicBezTo>
                    <a:pt x="2305" y="1448"/>
                    <a:pt x="2304" y="1453"/>
                    <a:pt x="2305" y="1457"/>
                  </a:cubicBezTo>
                  <a:cubicBezTo>
                    <a:pt x="2305" y="1461"/>
                    <a:pt x="2306" y="1465"/>
                    <a:pt x="2307" y="1469"/>
                  </a:cubicBezTo>
                  <a:cubicBezTo>
                    <a:pt x="2318" y="1498"/>
                    <a:pt x="2338" y="1518"/>
                    <a:pt x="2358" y="1535"/>
                  </a:cubicBezTo>
                  <a:close/>
                  <a:moveTo>
                    <a:pt x="1244" y="1818"/>
                  </a:moveTo>
                  <a:cubicBezTo>
                    <a:pt x="1250" y="1810"/>
                    <a:pt x="1256" y="1802"/>
                    <a:pt x="1261" y="1794"/>
                  </a:cubicBezTo>
                  <a:cubicBezTo>
                    <a:pt x="1268" y="1782"/>
                    <a:pt x="1274" y="1770"/>
                    <a:pt x="1280" y="1758"/>
                  </a:cubicBezTo>
                  <a:cubicBezTo>
                    <a:pt x="1285" y="1745"/>
                    <a:pt x="1291" y="1733"/>
                    <a:pt x="1289" y="1718"/>
                  </a:cubicBezTo>
                  <a:cubicBezTo>
                    <a:pt x="1289" y="1715"/>
                    <a:pt x="1288" y="1712"/>
                    <a:pt x="1287" y="1710"/>
                  </a:cubicBezTo>
                  <a:cubicBezTo>
                    <a:pt x="1284" y="1707"/>
                    <a:pt x="1281" y="1707"/>
                    <a:pt x="1278" y="1708"/>
                  </a:cubicBezTo>
                  <a:cubicBezTo>
                    <a:pt x="1271" y="1710"/>
                    <a:pt x="1267" y="1716"/>
                    <a:pt x="1263" y="1722"/>
                  </a:cubicBezTo>
                  <a:cubicBezTo>
                    <a:pt x="1258" y="1730"/>
                    <a:pt x="1253" y="1738"/>
                    <a:pt x="1250" y="1746"/>
                  </a:cubicBezTo>
                  <a:cubicBezTo>
                    <a:pt x="1244" y="1761"/>
                    <a:pt x="1240" y="1776"/>
                    <a:pt x="1235" y="1792"/>
                  </a:cubicBezTo>
                  <a:cubicBezTo>
                    <a:pt x="1231" y="1806"/>
                    <a:pt x="1222" y="1833"/>
                    <a:pt x="1226" y="1837"/>
                  </a:cubicBezTo>
                  <a:cubicBezTo>
                    <a:pt x="1229" y="1841"/>
                    <a:pt x="1239" y="1826"/>
                    <a:pt x="1244" y="1818"/>
                  </a:cubicBezTo>
                  <a:close/>
                  <a:moveTo>
                    <a:pt x="2321" y="2146"/>
                  </a:moveTo>
                  <a:cubicBezTo>
                    <a:pt x="2316" y="2144"/>
                    <a:pt x="2310" y="2145"/>
                    <a:pt x="2307" y="2151"/>
                  </a:cubicBezTo>
                  <a:cubicBezTo>
                    <a:pt x="2306" y="2153"/>
                    <a:pt x="2305" y="2156"/>
                    <a:pt x="2305" y="2158"/>
                  </a:cubicBezTo>
                  <a:cubicBezTo>
                    <a:pt x="2335" y="2158"/>
                    <a:pt x="2335" y="2158"/>
                    <a:pt x="2335" y="2158"/>
                  </a:cubicBezTo>
                  <a:cubicBezTo>
                    <a:pt x="2334" y="2158"/>
                    <a:pt x="2334" y="2157"/>
                    <a:pt x="2333" y="2157"/>
                  </a:cubicBezTo>
                  <a:cubicBezTo>
                    <a:pt x="2330" y="2152"/>
                    <a:pt x="2326" y="2147"/>
                    <a:pt x="2321" y="2146"/>
                  </a:cubicBezTo>
                  <a:close/>
                  <a:moveTo>
                    <a:pt x="1294" y="1794"/>
                  </a:moveTo>
                  <a:cubicBezTo>
                    <a:pt x="1294" y="1794"/>
                    <a:pt x="1293" y="1794"/>
                    <a:pt x="1293" y="1794"/>
                  </a:cubicBezTo>
                  <a:cubicBezTo>
                    <a:pt x="1291" y="1792"/>
                    <a:pt x="1288" y="1793"/>
                    <a:pt x="1285" y="1794"/>
                  </a:cubicBezTo>
                  <a:cubicBezTo>
                    <a:pt x="1272" y="1799"/>
                    <a:pt x="1261" y="1813"/>
                    <a:pt x="1252" y="1827"/>
                  </a:cubicBezTo>
                  <a:cubicBezTo>
                    <a:pt x="1240" y="1844"/>
                    <a:pt x="1225" y="1880"/>
                    <a:pt x="1228" y="1886"/>
                  </a:cubicBezTo>
                  <a:cubicBezTo>
                    <a:pt x="1231" y="1892"/>
                    <a:pt x="1269" y="1868"/>
                    <a:pt x="1284" y="1847"/>
                  </a:cubicBezTo>
                  <a:cubicBezTo>
                    <a:pt x="1292" y="1836"/>
                    <a:pt x="1307" y="1814"/>
                    <a:pt x="1298" y="1799"/>
                  </a:cubicBezTo>
                  <a:cubicBezTo>
                    <a:pt x="1297" y="1797"/>
                    <a:pt x="1296" y="1795"/>
                    <a:pt x="1294" y="1794"/>
                  </a:cubicBezTo>
                  <a:close/>
                  <a:moveTo>
                    <a:pt x="1294" y="382"/>
                  </a:moveTo>
                  <a:cubicBezTo>
                    <a:pt x="1294" y="382"/>
                    <a:pt x="1293" y="382"/>
                    <a:pt x="1293" y="381"/>
                  </a:cubicBezTo>
                  <a:cubicBezTo>
                    <a:pt x="1291" y="380"/>
                    <a:pt x="1288" y="380"/>
                    <a:pt x="1285" y="381"/>
                  </a:cubicBezTo>
                  <a:cubicBezTo>
                    <a:pt x="1272" y="387"/>
                    <a:pt x="1261" y="401"/>
                    <a:pt x="1252" y="415"/>
                  </a:cubicBezTo>
                  <a:cubicBezTo>
                    <a:pt x="1240" y="432"/>
                    <a:pt x="1225" y="468"/>
                    <a:pt x="1228" y="474"/>
                  </a:cubicBezTo>
                  <a:cubicBezTo>
                    <a:pt x="1231" y="480"/>
                    <a:pt x="1269" y="455"/>
                    <a:pt x="1284" y="435"/>
                  </a:cubicBezTo>
                  <a:cubicBezTo>
                    <a:pt x="1292" y="424"/>
                    <a:pt x="1307" y="402"/>
                    <a:pt x="1298" y="386"/>
                  </a:cubicBezTo>
                  <a:cubicBezTo>
                    <a:pt x="1297" y="385"/>
                    <a:pt x="1296" y="383"/>
                    <a:pt x="1294" y="382"/>
                  </a:cubicBezTo>
                  <a:close/>
                  <a:moveTo>
                    <a:pt x="2446" y="1443"/>
                  </a:moveTo>
                  <a:cubicBezTo>
                    <a:pt x="2446" y="1443"/>
                    <a:pt x="2445" y="1443"/>
                    <a:pt x="2445" y="1443"/>
                  </a:cubicBezTo>
                  <a:cubicBezTo>
                    <a:pt x="2443" y="1441"/>
                    <a:pt x="2440" y="1442"/>
                    <a:pt x="2437" y="1443"/>
                  </a:cubicBezTo>
                  <a:cubicBezTo>
                    <a:pt x="2424" y="1448"/>
                    <a:pt x="2413" y="1463"/>
                    <a:pt x="2404" y="1476"/>
                  </a:cubicBezTo>
                  <a:cubicBezTo>
                    <a:pt x="2392" y="1493"/>
                    <a:pt x="2377" y="1529"/>
                    <a:pt x="2380" y="1535"/>
                  </a:cubicBezTo>
                  <a:cubicBezTo>
                    <a:pt x="2383" y="1542"/>
                    <a:pt x="2421" y="1517"/>
                    <a:pt x="2436" y="1496"/>
                  </a:cubicBezTo>
                  <a:cubicBezTo>
                    <a:pt x="2444" y="1485"/>
                    <a:pt x="2459" y="1463"/>
                    <a:pt x="2450" y="1448"/>
                  </a:cubicBezTo>
                  <a:cubicBezTo>
                    <a:pt x="2449" y="1446"/>
                    <a:pt x="2448" y="1444"/>
                    <a:pt x="2446" y="1443"/>
                  </a:cubicBezTo>
                  <a:close/>
                  <a:moveTo>
                    <a:pt x="2446" y="2149"/>
                  </a:moveTo>
                  <a:cubicBezTo>
                    <a:pt x="2446" y="2149"/>
                    <a:pt x="2445" y="2148"/>
                    <a:pt x="2445" y="2148"/>
                  </a:cubicBezTo>
                  <a:cubicBezTo>
                    <a:pt x="2443" y="2147"/>
                    <a:pt x="2440" y="2147"/>
                    <a:pt x="2437" y="2148"/>
                  </a:cubicBezTo>
                  <a:cubicBezTo>
                    <a:pt x="2432" y="2150"/>
                    <a:pt x="2427" y="2154"/>
                    <a:pt x="2422" y="2158"/>
                  </a:cubicBezTo>
                  <a:cubicBezTo>
                    <a:pt x="2452" y="2158"/>
                    <a:pt x="2452" y="2158"/>
                    <a:pt x="2452" y="2158"/>
                  </a:cubicBezTo>
                  <a:cubicBezTo>
                    <a:pt x="2451" y="2157"/>
                    <a:pt x="2451" y="2155"/>
                    <a:pt x="2450" y="2153"/>
                  </a:cubicBezTo>
                  <a:cubicBezTo>
                    <a:pt x="2449" y="2151"/>
                    <a:pt x="2448" y="2150"/>
                    <a:pt x="2446" y="2149"/>
                  </a:cubicBezTo>
                  <a:close/>
                  <a:moveTo>
                    <a:pt x="2446" y="738"/>
                  </a:moveTo>
                  <a:cubicBezTo>
                    <a:pt x="2446" y="738"/>
                    <a:pt x="2445" y="737"/>
                    <a:pt x="2445" y="737"/>
                  </a:cubicBezTo>
                  <a:cubicBezTo>
                    <a:pt x="2443" y="736"/>
                    <a:pt x="2440" y="736"/>
                    <a:pt x="2437" y="737"/>
                  </a:cubicBezTo>
                  <a:cubicBezTo>
                    <a:pt x="2424" y="742"/>
                    <a:pt x="2413" y="757"/>
                    <a:pt x="2404" y="770"/>
                  </a:cubicBezTo>
                  <a:cubicBezTo>
                    <a:pt x="2392" y="787"/>
                    <a:pt x="2377" y="823"/>
                    <a:pt x="2380" y="830"/>
                  </a:cubicBezTo>
                  <a:cubicBezTo>
                    <a:pt x="2383" y="836"/>
                    <a:pt x="2421" y="811"/>
                    <a:pt x="2436" y="791"/>
                  </a:cubicBezTo>
                  <a:cubicBezTo>
                    <a:pt x="2444" y="780"/>
                    <a:pt x="2459" y="758"/>
                    <a:pt x="2450" y="742"/>
                  </a:cubicBezTo>
                  <a:cubicBezTo>
                    <a:pt x="2449" y="740"/>
                    <a:pt x="2448" y="739"/>
                    <a:pt x="2446" y="738"/>
                  </a:cubicBezTo>
                  <a:close/>
                  <a:moveTo>
                    <a:pt x="2353" y="2105"/>
                  </a:moveTo>
                  <a:cubicBezTo>
                    <a:pt x="2348" y="2091"/>
                    <a:pt x="2343" y="2067"/>
                    <a:pt x="2329" y="2063"/>
                  </a:cubicBezTo>
                  <a:cubicBezTo>
                    <a:pt x="2325" y="2061"/>
                    <a:pt x="2320" y="2062"/>
                    <a:pt x="2317" y="2067"/>
                  </a:cubicBezTo>
                  <a:cubicBezTo>
                    <a:pt x="2313" y="2072"/>
                    <a:pt x="2313" y="2080"/>
                    <a:pt x="2315" y="2087"/>
                  </a:cubicBezTo>
                  <a:cubicBezTo>
                    <a:pt x="2321" y="2108"/>
                    <a:pt x="2329" y="2129"/>
                    <a:pt x="2339" y="2147"/>
                  </a:cubicBezTo>
                  <a:cubicBezTo>
                    <a:pt x="2341" y="2151"/>
                    <a:pt x="2343" y="2155"/>
                    <a:pt x="2345" y="2158"/>
                  </a:cubicBezTo>
                  <a:cubicBezTo>
                    <a:pt x="2367" y="2158"/>
                    <a:pt x="2367" y="2158"/>
                    <a:pt x="2367" y="2158"/>
                  </a:cubicBezTo>
                  <a:cubicBezTo>
                    <a:pt x="2366" y="2158"/>
                    <a:pt x="2366" y="2157"/>
                    <a:pt x="2366" y="2156"/>
                  </a:cubicBezTo>
                  <a:cubicBezTo>
                    <a:pt x="2363" y="2139"/>
                    <a:pt x="2358" y="2122"/>
                    <a:pt x="2353" y="2105"/>
                  </a:cubicBezTo>
                  <a:close/>
                  <a:moveTo>
                    <a:pt x="2391" y="2035"/>
                  </a:moveTo>
                  <a:cubicBezTo>
                    <a:pt x="2392" y="2021"/>
                    <a:pt x="2393" y="1998"/>
                    <a:pt x="2381" y="1991"/>
                  </a:cubicBezTo>
                  <a:cubicBezTo>
                    <a:pt x="2376" y="1988"/>
                    <a:pt x="2369" y="1990"/>
                    <a:pt x="2365" y="1995"/>
                  </a:cubicBezTo>
                  <a:cubicBezTo>
                    <a:pt x="2361" y="2000"/>
                    <a:pt x="2359" y="2007"/>
                    <a:pt x="2358" y="2015"/>
                  </a:cubicBezTo>
                  <a:cubicBezTo>
                    <a:pt x="2359" y="2040"/>
                    <a:pt x="2362" y="2065"/>
                    <a:pt x="2365" y="2089"/>
                  </a:cubicBezTo>
                  <a:cubicBezTo>
                    <a:pt x="2367" y="2099"/>
                    <a:pt x="2368" y="2109"/>
                    <a:pt x="2370" y="2119"/>
                  </a:cubicBezTo>
                  <a:cubicBezTo>
                    <a:pt x="2371" y="2122"/>
                    <a:pt x="2374" y="2140"/>
                    <a:pt x="2378" y="2132"/>
                  </a:cubicBezTo>
                  <a:cubicBezTo>
                    <a:pt x="2380" y="2128"/>
                    <a:pt x="2381" y="2122"/>
                    <a:pt x="2382" y="2117"/>
                  </a:cubicBezTo>
                  <a:cubicBezTo>
                    <a:pt x="2384" y="2106"/>
                    <a:pt x="2385" y="2096"/>
                    <a:pt x="2386" y="2086"/>
                  </a:cubicBezTo>
                  <a:cubicBezTo>
                    <a:pt x="2389" y="2069"/>
                    <a:pt x="2390" y="2052"/>
                    <a:pt x="2391" y="2035"/>
                  </a:cubicBezTo>
                  <a:close/>
                  <a:moveTo>
                    <a:pt x="51" y="57"/>
                  </a:moveTo>
                  <a:cubicBezTo>
                    <a:pt x="54" y="61"/>
                    <a:pt x="68" y="86"/>
                    <a:pt x="68" y="75"/>
                  </a:cubicBezTo>
                  <a:cubicBezTo>
                    <a:pt x="68" y="64"/>
                    <a:pt x="65" y="51"/>
                    <a:pt x="62" y="40"/>
                  </a:cubicBezTo>
                  <a:cubicBezTo>
                    <a:pt x="59" y="26"/>
                    <a:pt x="56" y="13"/>
                    <a:pt x="53" y="0"/>
                  </a:cubicBezTo>
                  <a:cubicBezTo>
                    <a:pt x="21" y="0"/>
                    <a:pt x="21" y="0"/>
                    <a:pt x="21" y="0"/>
                  </a:cubicBezTo>
                  <a:cubicBezTo>
                    <a:pt x="25" y="11"/>
                    <a:pt x="30" y="21"/>
                    <a:pt x="35" y="31"/>
                  </a:cubicBezTo>
                  <a:cubicBezTo>
                    <a:pt x="40" y="40"/>
                    <a:pt x="46" y="49"/>
                    <a:pt x="51" y="57"/>
                  </a:cubicBezTo>
                  <a:close/>
                  <a:moveTo>
                    <a:pt x="2441" y="2073"/>
                  </a:moveTo>
                  <a:cubicBezTo>
                    <a:pt x="2441" y="2070"/>
                    <a:pt x="2440" y="2067"/>
                    <a:pt x="2439" y="2064"/>
                  </a:cubicBezTo>
                  <a:cubicBezTo>
                    <a:pt x="2436" y="2062"/>
                    <a:pt x="2433" y="2061"/>
                    <a:pt x="2430" y="2062"/>
                  </a:cubicBezTo>
                  <a:cubicBezTo>
                    <a:pt x="2423" y="2064"/>
                    <a:pt x="2419" y="2070"/>
                    <a:pt x="2415" y="2077"/>
                  </a:cubicBezTo>
                  <a:cubicBezTo>
                    <a:pt x="2410" y="2085"/>
                    <a:pt x="2405" y="2092"/>
                    <a:pt x="2402" y="2101"/>
                  </a:cubicBezTo>
                  <a:cubicBezTo>
                    <a:pt x="2396" y="2116"/>
                    <a:pt x="2392" y="2131"/>
                    <a:pt x="2387" y="2146"/>
                  </a:cubicBezTo>
                  <a:cubicBezTo>
                    <a:pt x="2386" y="2150"/>
                    <a:pt x="2385" y="2154"/>
                    <a:pt x="2383" y="2158"/>
                  </a:cubicBezTo>
                  <a:cubicBezTo>
                    <a:pt x="2406" y="2158"/>
                    <a:pt x="2406" y="2158"/>
                    <a:pt x="2406" y="2158"/>
                  </a:cubicBezTo>
                  <a:cubicBezTo>
                    <a:pt x="2409" y="2155"/>
                    <a:pt x="2411" y="2152"/>
                    <a:pt x="2413" y="2149"/>
                  </a:cubicBezTo>
                  <a:cubicBezTo>
                    <a:pt x="2420" y="2137"/>
                    <a:pt x="2426" y="2125"/>
                    <a:pt x="2432" y="2112"/>
                  </a:cubicBezTo>
                  <a:cubicBezTo>
                    <a:pt x="2437" y="2100"/>
                    <a:pt x="2443" y="2088"/>
                    <a:pt x="2441" y="2073"/>
                  </a:cubicBezTo>
                  <a:close/>
                  <a:moveTo>
                    <a:pt x="54" y="1535"/>
                  </a:moveTo>
                  <a:cubicBezTo>
                    <a:pt x="56" y="1536"/>
                    <a:pt x="58" y="1538"/>
                    <a:pt x="60" y="1539"/>
                  </a:cubicBezTo>
                  <a:cubicBezTo>
                    <a:pt x="61" y="1539"/>
                    <a:pt x="62" y="1539"/>
                    <a:pt x="63" y="1539"/>
                  </a:cubicBezTo>
                  <a:cubicBezTo>
                    <a:pt x="64" y="1539"/>
                    <a:pt x="65" y="1538"/>
                    <a:pt x="66" y="1537"/>
                  </a:cubicBezTo>
                  <a:cubicBezTo>
                    <a:pt x="70" y="1532"/>
                    <a:pt x="64" y="1518"/>
                    <a:pt x="63" y="1514"/>
                  </a:cubicBezTo>
                  <a:cubicBezTo>
                    <a:pt x="59" y="1505"/>
                    <a:pt x="55" y="1497"/>
                    <a:pt x="51" y="1490"/>
                  </a:cubicBezTo>
                  <a:cubicBezTo>
                    <a:pt x="45" y="1476"/>
                    <a:pt x="38" y="1463"/>
                    <a:pt x="29" y="1451"/>
                  </a:cubicBezTo>
                  <a:cubicBezTo>
                    <a:pt x="26" y="1446"/>
                    <a:pt x="22" y="1442"/>
                    <a:pt x="17" y="1440"/>
                  </a:cubicBezTo>
                  <a:cubicBezTo>
                    <a:pt x="12" y="1438"/>
                    <a:pt x="6" y="1440"/>
                    <a:pt x="3" y="1445"/>
                  </a:cubicBezTo>
                  <a:cubicBezTo>
                    <a:pt x="1" y="1448"/>
                    <a:pt x="0" y="1453"/>
                    <a:pt x="1" y="1457"/>
                  </a:cubicBezTo>
                  <a:cubicBezTo>
                    <a:pt x="1" y="1461"/>
                    <a:pt x="2" y="1465"/>
                    <a:pt x="3" y="1469"/>
                  </a:cubicBezTo>
                  <a:cubicBezTo>
                    <a:pt x="14" y="1498"/>
                    <a:pt x="34" y="1518"/>
                    <a:pt x="54" y="1535"/>
                  </a:cubicBezTo>
                  <a:close/>
                  <a:moveTo>
                    <a:pt x="87" y="2035"/>
                  </a:moveTo>
                  <a:cubicBezTo>
                    <a:pt x="88" y="2021"/>
                    <a:pt x="89" y="1998"/>
                    <a:pt x="77" y="1991"/>
                  </a:cubicBezTo>
                  <a:cubicBezTo>
                    <a:pt x="72" y="1988"/>
                    <a:pt x="65" y="1990"/>
                    <a:pt x="61" y="1995"/>
                  </a:cubicBezTo>
                  <a:cubicBezTo>
                    <a:pt x="57" y="2000"/>
                    <a:pt x="55" y="2007"/>
                    <a:pt x="54" y="2015"/>
                  </a:cubicBezTo>
                  <a:cubicBezTo>
                    <a:pt x="55" y="2040"/>
                    <a:pt x="58" y="2065"/>
                    <a:pt x="61" y="2089"/>
                  </a:cubicBezTo>
                  <a:cubicBezTo>
                    <a:pt x="63" y="2099"/>
                    <a:pt x="64" y="2109"/>
                    <a:pt x="66" y="2119"/>
                  </a:cubicBezTo>
                  <a:cubicBezTo>
                    <a:pt x="67" y="2122"/>
                    <a:pt x="70" y="2140"/>
                    <a:pt x="74" y="2132"/>
                  </a:cubicBezTo>
                  <a:cubicBezTo>
                    <a:pt x="76" y="2128"/>
                    <a:pt x="77" y="2122"/>
                    <a:pt x="78" y="2117"/>
                  </a:cubicBezTo>
                  <a:cubicBezTo>
                    <a:pt x="80" y="2106"/>
                    <a:pt x="81" y="2096"/>
                    <a:pt x="82" y="2086"/>
                  </a:cubicBezTo>
                  <a:cubicBezTo>
                    <a:pt x="85" y="2069"/>
                    <a:pt x="87" y="2052"/>
                    <a:pt x="87" y="2035"/>
                  </a:cubicBezTo>
                  <a:close/>
                  <a:moveTo>
                    <a:pt x="49" y="2105"/>
                  </a:moveTo>
                  <a:cubicBezTo>
                    <a:pt x="45" y="2091"/>
                    <a:pt x="39" y="2067"/>
                    <a:pt x="25" y="2063"/>
                  </a:cubicBezTo>
                  <a:cubicBezTo>
                    <a:pt x="21" y="2061"/>
                    <a:pt x="16" y="2062"/>
                    <a:pt x="13" y="2067"/>
                  </a:cubicBezTo>
                  <a:cubicBezTo>
                    <a:pt x="9" y="2072"/>
                    <a:pt x="9" y="2080"/>
                    <a:pt x="11" y="2087"/>
                  </a:cubicBezTo>
                  <a:cubicBezTo>
                    <a:pt x="17" y="2108"/>
                    <a:pt x="25" y="2129"/>
                    <a:pt x="35" y="2147"/>
                  </a:cubicBezTo>
                  <a:cubicBezTo>
                    <a:pt x="37" y="2151"/>
                    <a:pt x="39" y="2155"/>
                    <a:pt x="42" y="2158"/>
                  </a:cubicBezTo>
                  <a:cubicBezTo>
                    <a:pt x="63" y="2158"/>
                    <a:pt x="63" y="2158"/>
                    <a:pt x="63" y="2158"/>
                  </a:cubicBezTo>
                  <a:cubicBezTo>
                    <a:pt x="63" y="2158"/>
                    <a:pt x="62" y="2157"/>
                    <a:pt x="62" y="2156"/>
                  </a:cubicBezTo>
                  <a:cubicBezTo>
                    <a:pt x="59" y="2139"/>
                    <a:pt x="54" y="2122"/>
                    <a:pt x="49" y="2105"/>
                  </a:cubicBezTo>
                  <a:close/>
                  <a:moveTo>
                    <a:pt x="17" y="2146"/>
                  </a:moveTo>
                  <a:cubicBezTo>
                    <a:pt x="12" y="2144"/>
                    <a:pt x="6" y="2145"/>
                    <a:pt x="3" y="2151"/>
                  </a:cubicBezTo>
                  <a:cubicBezTo>
                    <a:pt x="2" y="2153"/>
                    <a:pt x="1" y="2156"/>
                    <a:pt x="1" y="2158"/>
                  </a:cubicBezTo>
                  <a:cubicBezTo>
                    <a:pt x="31" y="2158"/>
                    <a:pt x="31" y="2158"/>
                    <a:pt x="31" y="2158"/>
                  </a:cubicBezTo>
                  <a:cubicBezTo>
                    <a:pt x="30" y="2158"/>
                    <a:pt x="30" y="2157"/>
                    <a:pt x="29" y="2157"/>
                  </a:cubicBezTo>
                  <a:cubicBezTo>
                    <a:pt x="26" y="2152"/>
                    <a:pt x="22" y="2147"/>
                    <a:pt x="17" y="2146"/>
                  </a:cubicBezTo>
                  <a:close/>
                  <a:moveTo>
                    <a:pt x="1201" y="1751"/>
                  </a:moveTo>
                  <a:cubicBezTo>
                    <a:pt x="1197" y="1736"/>
                    <a:pt x="1191" y="1713"/>
                    <a:pt x="1177" y="1708"/>
                  </a:cubicBezTo>
                  <a:cubicBezTo>
                    <a:pt x="1173" y="1706"/>
                    <a:pt x="1168" y="1707"/>
                    <a:pt x="1165" y="1712"/>
                  </a:cubicBezTo>
                  <a:cubicBezTo>
                    <a:pt x="1161" y="1717"/>
                    <a:pt x="1161" y="1726"/>
                    <a:pt x="1163" y="1733"/>
                  </a:cubicBezTo>
                  <a:cubicBezTo>
                    <a:pt x="1169" y="1754"/>
                    <a:pt x="1177" y="1774"/>
                    <a:pt x="1187" y="1793"/>
                  </a:cubicBezTo>
                  <a:cubicBezTo>
                    <a:pt x="1192" y="1802"/>
                    <a:pt x="1197" y="1811"/>
                    <a:pt x="1203" y="1819"/>
                  </a:cubicBezTo>
                  <a:cubicBezTo>
                    <a:pt x="1206" y="1823"/>
                    <a:pt x="1220" y="1848"/>
                    <a:pt x="1220" y="1838"/>
                  </a:cubicBezTo>
                  <a:cubicBezTo>
                    <a:pt x="1220" y="1826"/>
                    <a:pt x="1217" y="1813"/>
                    <a:pt x="1214" y="1802"/>
                  </a:cubicBezTo>
                  <a:cubicBezTo>
                    <a:pt x="1211" y="1784"/>
                    <a:pt x="1206" y="1767"/>
                    <a:pt x="1201" y="1751"/>
                  </a:cubicBezTo>
                  <a:close/>
                  <a:moveTo>
                    <a:pt x="3" y="763"/>
                  </a:moveTo>
                  <a:cubicBezTo>
                    <a:pt x="14" y="793"/>
                    <a:pt x="34" y="812"/>
                    <a:pt x="54" y="829"/>
                  </a:cubicBezTo>
                  <a:cubicBezTo>
                    <a:pt x="56" y="831"/>
                    <a:pt x="58" y="832"/>
                    <a:pt x="60" y="833"/>
                  </a:cubicBezTo>
                  <a:cubicBezTo>
                    <a:pt x="61" y="833"/>
                    <a:pt x="62" y="833"/>
                    <a:pt x="63" y="833"/>
                  </a:cubicBezTo>
                  <a:cubicBezTo>
                    <a:pt x="64" y="833"/>
                    <a:pt x="65" y="832"/>
                    <a:pt x="66" y="831"/>
                  </a:cubicBezTo>
                  <a:cubicBezTo>
                    <a:pt x="70" y="826"/>
                    <a:pt x="64" y="813"/>
                    <a:pt x="63" y="808"/>
                  </a:cubicBezTo>
                  <a:cubicBezTo>
                    <a:pt x="59" y="800"/>
                    <a:pt x="55" y="792"/>
                    <a:pt x="51" y="784"/>
                  </a:cubicBezTo>
                  <a:cubicBezTo>
                    <a:pt x="45" y="771"/>
                    <a:pt x="38" y="757"/>
                    <a:pt x="29" y="746"/>
                  </a:cubicBezTo>
                  <a:cubicBezTo>
                    <a:pt x="26" y="741"/>
                    <a:pt x="22" y="736"/>
                    <a:pt x="17" y="734"/>
                  </a:cubicBezTo>
                  <a:cubicBezTo>
                    <a:pt x="12" y="733"/>
                    <a:pt x="6" y="734"/>
                    <a:pt x="3" y="740"/>
                  </a:cubicBezTo>
                  <a:cubicBezTo>
                    <a:pt x="1" y="743"/>
                    <a:pt x="0" y="747"/>
                    <a:pt x="1" y="751"/>
                  </a:cubicBezTo>
                  <a:cubicBezTo>
                    <a:pt x="1" y="756"/>
                    <a:pt x="2" y="759"/>
                    <a:pt x="3" y="763"/>
                  </a:cubicBezTo>
                  <a:close/>
                  <a:moveTo>
                    <a:pt x="3" y="58"/>
                  </a:moveTo>
                  <a:cubicBezTo>
                    <a:pt x="14" y="87"/>
                    <a:pt x="34" y="107"/>
                    <a:pt x="54" y="124"/>
                  </a:cubicBezTo>
                  <a:cubicBezTo>
                    <a:pt x="56" y="125"/>
                    <a:pt x="58" y="127"/>
                    <a:pt x="60" y="127"/>
                  </a:cubicBezTo>
                  <a:cubicBezTo>
                    <a:pt x="61" y="128"/>
                    <a:pt x="62" y="128"/>
                    <a:pt x="63" y="128"/>
                  </a:cubicBezTo>
                  <a:cubicBezTo>
                    <a:pt x="64" y="127"/>
                    <a:pt x="65" y="127"/>
                    <a:pt x="66" y="125"/>
                  </a:cubicBezTo>
                  <a:cubicBezTo>
                    <a:pt x="70" y="121"/>
                    <a:pt x="64" y="107"/>
                    <a:pt x="63" y="102"/>
                  </a:cubicBezTo>
                  <a:cubicBezTo>
                    <a:pt x="59" y="94"/>
                    <a:pt x="55" y="86"/>
                    <a:pt x="51" y="78"/>
                  </a:cubicBezTo>
                  <a:cubicBezTo>
                    <a:pt x="45" y="65"/>
                    <a:pt x="38" y="52"/>
                    <a:pt x="29" y="40"/>
                  </a:cubicBezTo>
                  <a:cubicBezTo>
                    <a:pt x="26" y="35"/>
                    <a:pt x="22" y="31"/>
                    <a:pt x="17" y="29"/>
                  </a:cubicBezTo>
                  <a:cubicBezTo>
                    <a:pt x="12" y="27"/>
                    <a:pt x="6" y="29"/>
                    <a:pt x="3" y="34"/>
                  </a:cubicBezTo>
                  <a:cubicBezTo>
                    <a:pt x="1" y="37"/>
                    <a:pt x="0" y="42"/>
                    <a:pt x="1" y="46"/>
                  </a:cubicBezTo>
                  <a:cubicBezTo>
                    <a:pt x="1" y="50"/>
                    <a:pt x="2" y="54"/>
                    <a:pt x="3" y="58"/>
                  </a:cubicBezTo>
                  <a:close/>
                  <a:moveTo>
                    <a:pt x="142" y="32"/>
                  </a:moveTo>
                  <a:cubicBezTo>
                    <a:pt x="142" y="32"/>
                    <a:pt x="141" y="32"/>
                    <a:pt x="141" y="32"/>
                  </a:cubicBezTo>
                  <a:cubicBezTo>
                    <a:pt x="139" y="30"/>
                    <a:pt x="136" y="31"/>
                    <a:pt x="133" y="32"/>
                  </a:cubicBezTo>
                  <a:cubicBezTo>
                    <a:pt x="120" y="37"/>
                    <a:pt x="109" y="51"/>
                    <a:pt x="100" y="65"/>
                  </a:cubicBezTo>
                  <a:cubicBezTo>
                    <a:pt x="89" y="82"/>
                    <a:pt x="73" y="118"/>
                    <a:pt x="76" y="124"/>
                  </a:cubicBezTo>
                  <a:cubicBezTo>
                    <a:pt x="79" y="130"/>
                    <a:pt x="117" y="105"/>
                    <a:pt x="132" y="85"/>
                  </a:cubicBezTo>
                  <a:cubicBezTo>
                    <a:pt x="140" y="74"/>
                    <a:pt x="155" y="52"/>
                    <a:pt x="146" y="36"/>
                  </a:cubicBezTo>
                  <a:cubicBezTo>
                    <a:pt x="145" y="35"/>
                    <a:pt x="144" y="33"/>
                    <a:pt x="142" y="32"/>
                  </a:cubicBezTo>
                  <a:close/>
                  <a:moveTo>
                    <a:pt x="142" y="738"/>
                  </a:moveTo>
                  <a:cubicBezTo>
                    <a:pt x="142" y="738"/>
                    <a:pt x="141" y="737"/>
                    <a:pt x="141" y="737"/>
                  </a:cubicBezTo>
                  <a:cubicBezTo>
                    <a:pt x="139" y="736"/>
                    <a:pt x="136" y="736"/>
                    <a:pt x="133" y="737"/>
                  </a:cubicBezTo>
                  <a:cubicBezTo>
                    <a:pt x="120" y="742"/>
                    <a:pt x="109" y="757"/>
                    <a:pt x="100" y="770"/>
                  </a:cubicBezTo>
                  <a:cubicBezTo>
                    <a:pt x="89" y="787"/>
                    <a:pt x="73" y="823"/>
                    <a:pt x="76" y="830"/>
                  </a:cubicBezTo>
                  <a:cubicBezTo>
                    <a:pt x="79" y="836"/>
                    <a:pt x="117" y="811"/>
                    <a:pt x="132" y="791"/>
                  </a:cubicBezTo>
                  <a:cubicBezTo>
                    <a:pt x="140" y="780"/>
                    <a:pt x="155" y="758"/>
                    <a:pt x="146" y="742"/>
                  </a:cubicBezTo>
                  <a:cubicBezTo>
                    <a:pt x="145" y="740"/>
                    <a:pt x="144" y="739"/>
                    <a:pt x="142" y="738"/>
                  </a:cubicBezTo>
                  <a:close/>
                  <a:moveTo>
                    <a:pt x="137" y="2073"/>
                  </a:moveTo>
                  <a:cubicBezTo>
                    <a:pt x="137" y="2070"/>
                    <a:pt x="136" y="2067"/>
                    <a:pt x="135" y="2064"/>
                  </a:cubicBezTo>
                  <a:cubicBezTo>
                    <a:pt x="132" y="2062"/>
                    <a:pt x="129" y="2061"/>
                    <a:pt x="126" y="2062"/>
                  </a:cubicBezTo>
                  <a:cubicBezTo>
                    <a:pt x="119" y="2064"/>
                    <a:pt x="115" y="2070"/>
                    <a:pt x="111" y="2077"/>
                  </a:cubicBezTo>
                  <a:cubicBezTo>
                    <a:pt x="106" y="2085"/>
                    <a:pt x="101" y="2092"/>
                    <a:pt x="98" y="2101"/>
                  </a:cubicBezTo>
                  <a:cubicBezTo>
                    <a:pt x="92" y="2116"/>
                    <a:pt x="88" y="2131"/>
                    <a:pt x="83" y="2146"/>
                  </a:cubicBezTo>
                  <a:cubicBezTo>
                    <a:pt x="82" y="2150"/>
                    <a:pt x="81" y="2154"/>
                    <a:pt x="79" y="2158"/>
                  </a:cubicBezTo>
                  <a:cubicBezTo>
                    <a:pt x="102" y="2158"/>
                    <a:pt x="102" y="2158"/>
                    <a:pt x="102" y="2158"/>
                  </a:cubicBezTo>
                  <a:cubicBezTo>
                    <a:pt x="105" y="2155"/>
                    <a:pt x="107" y="2152"/>
                    <a:pt x="109" y="2149"/>
                  </a:cubicBezTo>
                  <a:cubicBezTo>
                    <a:pt x="116" y="2137"/>
                    <a:pt x="122" y="2125"/>
                    <a:pt x="128" y="2112"/>
                  </a:cubicBezTo>
                  <a:cubicBezTo>
                    <a:pt x="133" y="2100"/>
                    <a:pt x="139" y="2088"/>
                    <a:pt x="137" y="2073"/>
                  </a:cubicBezTo>
                  <a:close/>
                  <a:moveTo>
                    <a:pt x="1203" y="1840"/>
                  </a:moveTo>
                  <a:cubicBezTo>
                    <a:pt x="1197" y="1827"/>
                    <a:pt x="1190" y="1814"/>
                    <a:pt x="1181" y="1802"/>
                  </a:cubicBezTo>
                  <a:cubicBezTo>
                    <a:pt x="1178" y="1797"/>
                    <a:pt x="1174" y="1793"/>
                    <a:pt x="1169" y="1791"/>
                  </a:cubicBezTo>
                  <a:cubicBezTo>
                    <a:pt x="1164" y="1789"/>
                    <a:pt x="1158" y="1791"/>
                    <a:pt x="1155" y="1796"/>
                  </a:cubicBezTo>
                  <a:cubicBezTo>
                    <a:pt x="1153" y="1799"/>
                    <a:pt x="1152" y="1804"/>
                    <a:pt x="1153" y="1808"/>
                  </a:cubicBezTo>
                  <a:cubicBezTo>
                    <a:pt x="1153" y="1812"/>
                    <a:pt x="1154" y="1816"/>
                    <a:pt x="1155" y="1820"/>
                  </a:cubicBezTo>
                  <a:cubicBezTo>
                    <a:pt x="1166" y="1849"/>
                    <a:pt x="1186" y="1869"/>
                    <a:pt x="1206" y="1886"/>
                  </a:cubicBezTo>
                  <a:cubicBezTo>
                    <a:pt x="1208" y="1887"/>
                    <a:pt x="1210" y="1889"/>
                    <a:pt x="1212" y="1889"/>
                  </a:cubicBezTo>
                  <a:cubicBezTo>
                    <a:pt x="1213" y="1890"/>
                    <a:pt x="1214" y="1890"/>
                    <a:pt x="1215" y="1890"/>
                  </a:cubicBezTo>
                  <a:cubicBezTo>
                    <a:pt x="1216" y="1889"/>
                    <a:pt x="1217" y="1889"/>
                    <a:pt x="1218" y="1888"/>
                  </a:cubicBezTo>
                  <a:cubicBezTo>
                    <a:pt x="1222" y="1883"/>
                    <a:pt x="1216" y="1869"/>
                    <a:pt x="1215" y="1865"/>
                  </a:cubicBezTo>
                  <a:cubicBezTo>
                    <a:pt x="1211" y="1856"/>
                    <a:pt x="1207" y="1848"/>
                    <a:pt x="1203" y="1840"/>
                  </a:cubicBezTo>
                  <a:close/>
                  <a:moveTo>
                    <a:pt x="142" y="1443"/>
                  </a:moveTo>
                  <a:cubicBezTo>
                    <a:pt x="142" y="1443"/>
                    <a:pt x="141" y="1443"/>
                    <a:pt x="141" y="1443"/>
                  </a:cubicBezTo>
                  <a:cubicBezTo>
                    <a:pt x="139" y="1441"/>
                    <a:pt x="136" y="1442"/>
                    <a:pt x="133" y="1443"/>
                  </a:cubicBezTo>
                  <a:cubicBezTo>
                    <a:pt x="120" y="1448"/>
                    <a:pt x="109" y="1463"/>
                    <a:pt x="100" y="1476"/>
                  </a:cubicBezTo>
                  <a:cubicBezTo>
                    <a:pt x="89" y="1493"/>
                    <a:pt x="73" y="1529"/>
                    <a:pt x="76" y="1535"/>
                  </a:cubicBezTo>
                  <a:cubicBezTo>
                    <a:pt x="79" y="1542"/>
                    <a:pt x="117" y="1517"/>
                    <a:pt x="132" y="1496"/>
                  </a:cubicBezTo>
                  <a:cubicBezTo>
                    <a:pt x="140" y="1485"/>
                    <a:pt x="155" y="1463"/>
                    <a:pt x="146" y="1448"/>
                  </a:cubicBezTo>
                  <a:cubicBezTo>
                    <a:pt x="145" y="1446"/>
                    <a:pt x="144" y="1444"/>
                    <a:pt x="142" y="1443"/>
                  </a:cubicBezTo>
                  <a:close/>
                  <a:moveTo>
                    <a:pt x="142" y="2149"/>
                  </a:moveTo>
                  <a:cubicBezTo>
                    <a:pt x="142" y="2149"/>
                    <a:pt x="141" y="2148"/>
                    <a:pt x="141" y="2148"/>
                  </a:cubicBezTo>
                  <a:cubicBezTo>
                    <a:pt x="139" y="2147"/>
                    <a:pt x="136" y="2147"/>
                    <a:pt x="133" y="2148"/>
                  </a:cubicBezTo>
                  <a:cubicBezTo>
                    <a:pt x="128" y="2150"/>
                    <a:pt x="123" y="2154"/>
                    <a:pt x="118" y="2158"/>
                  </a:cubicBezTo>
                  <a:cubicBezTo>
                    <a:pt x="148" y="2158"/>
                    <a:pt x="148" y="2158"/>
                    <a:pt x="148" y="2158"/>
                  </a:cubicBezTo>
                  <a:cubicBezTo>
                    <a:pt x="147" y="2157"/>
                    <a:pt x="147" y="2155"/>
                    <a:pt x="146" y="2153"/>
                  </a:cubicBezTo>
                  <a:cubicBezTo>
                    <a:pt x="145" y="2151"/>
                    <a:pt x="144" y="2150"/>
                    <a:pt x="142" y="2149"/>
                  </a:cubicBezTo>
                  <a:close/>
                </a:path>
              </a:pathLst>
            </a:custGeom>
            <a:solidFill>
              <a:schemeClr val="accent4"/>
            </a:solidFill>
            <a:ln>
              <a:noFill/>
            </a:ln>
          </p:spPr>
        </p:sp>
      </p:gr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accent1">
                    <a:lumMod val="40000"/>
                    <a:lumOff val="60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accent1">
                    <a:lumMod val="40000"/>
                    <a:lumOff val="6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973319" y="6442524"/>
            <a:ext cx="2743200" cy="365125"/>
          </a:xfrm>
        </p:spPr>
        <p:txBody>
          <a:bodyPr/>
          <a:lstStyle>
            <a:lvl1pPr>
              <a:defRPr>
                <a:solidFill>
                  <a:schemeClr val="accent1">
                    <a:lumMod val="40000"/>
                    <a:lumOff val="60000"/>
                  </a:schemeClr>
                </a:solidFill>
              </a:defRPr>
            </a:lvl1pPr>
          </a:lstStyle>
          <a:p>
            <a:fld id="{B61BEF0D-F0BB-DE4B-95CE-6DB70DBA9567}" type="datetimeFigureOut">
              <a:rPr lang="en-US" smtClean="0"/>
              <a:pPr/>
              <a:t>11/7/19</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solidFill>
                  <a:schemeClr val="accent1">
                    <a:lumMod val="40000"/>
                    <a:lumOff val="60000"/>
                  </a:schemeClr>
                </a:solidFill>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solidFill>
                  <a:schemeClr val="accent1">
                    <a:lumMod val="40000"/>
                    <a:lumOff val="60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72281764"/>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1693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2" name="Freeform 5"/>
          <p:cNvSpPr>
            <a:spLocks noEditPoints="1"/>
          </p:cNvSpPr>
          <p:nvPr/>
        </p:nvSpPr>
        <p:spPr bwMode="auto">
          <a:xfrm>
            <a:off x="0" y="1"/>
            <a:ext cx="12194834" cy="6858000"/>
          </a:xfrm>
          <a:custGeom>
            <a:avLst/>
            <a:gdLst/>
            <a:ahLst/>
            <a:cxnLst/>
            <a:rect l="0" t="0" r="r" b="b"/>
            <a:pathLst>
              <a:path w="3842" h="2159">
                <a:moveTo>
                  <a:pt x="1466" y="764"/>
                </a:moveTo>
                <a:cubicBezTo>
                  <a:pt x="1477" y="793"/>
                  <a:pt x="1497" y="813"/>
                  <a:pt x="1517" y="829"/>
                </a:cubicBezTo>
                <a:cubicBezTo>
                  <a:pt x="1519" y="831"/>
                  <a:pt x="1521" y="833"/>
                  <a:pt x="1523" y="833"/>
                </a:cubicBezTo>
                <a:cubicBezTo>
                  <a:pt x="1524" y="833"/>
                  <a:pt x="1525" y="834"/>
                  <a:pt x="1526" y="833"/>
                </a:cubicBezTo>
                <a:cubicBezTo>
                  <a:pt x="1527" y="833"/>
                  <a:pt x="1528" y="833"/>
                  <a:pt x="1529" y="831"/>
                </a:cubicBezTo>
                <a:cubicBezTo>
                  <a:pt x="1533" y="826"/>
                  <a:pt x="1527" y="813"/>
                  <a:pt x="1526" y="808"/>
                </a:cubicBezTo>
                <a:cubicBezTo>
                  <a:pt x="1522" y="800"/>
                  <a:pt x="1518" y="792"/>
                  <a:pt x="1514" y="784"/>
                </a:cubicBezTo>
                <a:cubicBezTo>
                  <a:pt x="1508" y="771"/>
                  <a:pt x="1501" y="758"/>
                  <a:pt x="1492" y="746"/>
                </a:cubicBezTo>
                <a:cubicBezTo>
                  <a:pt x="1489" y="741"/>
                  <a:pt x="1485" y="736"/>
                  <a:pt x="1480" y="735"/>
                </a:cubicBezTo>
                <a:cubicBezTo>
                  <a:pt x="1475" y="733"/>
                  <a:pt x="1469" y="734"/>
                  <a:pt x="1466" y="740"/>
                </a:cubicBezTo>
                <a:cubicBezTo>
                  <a:pt x="1464" y="743"/>
                  <a:pt x="1463" y="747"/>
                  <a:pt x="1464" y="752"/>
                </a:cubicBezTo>
                <a:cubicBezTo>
                  <a:pt x="1464" y="756"/>
                  <a:pt x="1465" y="760"/>
                  <a:pt x="1466" y="764"/>
                </a:cubicBezTo>
                <a:close/>
                <a:moveTo>
                  <a:pt x="1114" y="381"/>
                </a:moveTo>
                <a:cubicBezTo>
                  <a:pt x="1119" y="390"/>
                  <a:pt x="1125" y="399"/>
                  <a:pt x="1130" y="407"/>
                </a:cubicBezTo>
                <a:cubicBezTo>
                  <a:pt x="1133" y="411"/>
                  <a:pt x="1147" y="436"/>
                  <a:pt x="1147" y="426"/>
                </a:cubicBezTo>
                <a:cubicBezTo>
                  <a:pt x="1147" y="414"/>
                  <a:pt x="1144" y="401"/>
                  <a:pt x="1141" y="390"/>
                </a:cubicBezTo>
                <a:cubicBezTo>
                  <a:pt x="1138" y="373"/>
                  <a:pt x="1133" y="355"/>
                  <a:pt x="1128" y="339"/>
                </a:cubicBezTo>
                <a:cubicBezTo>
                  <a:pt x="1124" y="324"/>
                  <a:pt x="1118" y="301"/>
                  <a:pt x="1104" y="296"/>
                </a:cubicBezTo>
                <a:cubicBezTo>
                  <a:pt x="1100" y="294"/>
                  <a:pt x="1095" y="296"/>
                  <a:pt x="1092" y="300"/>
                </a:cubicBezTo>
                <a:cubicBezTo>
                  <a:pt x="1088" y="305"/>
                  <a:pt x="1088" y="314"/>
                  <a:pt x="1090" y="321"/>
                </a:cubicBezTo>
                <a:cubicBezTo>
                  <a:pt x="1096" y="342"/>
                  <a:pt x="1104" y="362"/>
                  <a:pt x="1114" y="381"/>
                </a:cubicBezTo>
                <a:close/>
                <a:moveTo>
                  <a:pt x="1466" y="58"/>
                </a:moveTo>
                <a:cubicBezTo>
                  <a:pt x="1477" y="87"/>
                  <a:pt x="1497" y="107"/>
                  <a:pt x="1517" y="124"/>
                </a:cubicBezTo>
                <a:cubicBezTo>
                  <a:pt x="1519" y="125"/>
                  <a:pt x="1521" y="127"/>
                  <a:pt x="1523" y="128"/>
                </a:cubicBezTo>
                <a:cubicBezTo>
                  <a:pt x="1524" y="128"/>
                  <a:pt x="1525" y="128"/>
                  <a:pt x="1526" y="128"/>
                </a:cubicBezTo>
                <a:cubicBezTo>
                  <a:pt x="1527" y="128"/>
                  <a:pt x="1528" y="127"/>
                  <a:pt x="1529" y="126"/>
                </a:cubicBezTo>
                <a:cubicBezTo>
                  <a:pt x="1533" y="121"/>
                  <a:pt x="1527" y="107"/>
                  <a:pt x="1526" y="103"/>
                </a:cubicBezTo>
                <a:cubicBezTo>
                  <a:pt x="1522" y="94"/>
                  <a:pt x="1518" y="87"/>
                  <a:pt x="1514" y="79"/>
                </a:cubicBezTo>
                <a:cubicBezTo>
                  <a:pt x="1508" y="65"/>
                  <a:pt x="1501" y="52"/>
                  <a:pt x="1492" y="40"/>
                </a:cubicBezTo>
                <a:cubicBezTo>
                  <a:pt x="1489" y="35"/>
                  <a:pt x="1485" y="31"/>
                  <a:pt x="1480" y="29"/>
                </a:cubicBezTo>
                <a:cubicBezTo>
                  <a:pt x="1475" y="27"/>
                  <a:pt x="1469" y="29"/>
                  <a:pt x="1466" y="34"/>
                </a:cubicBezTo>
                <a:cubicBezTo>
                  <a:pt x="1464" y="37"/>
                  <a:pt x="1463" y="42"/>
                  <a:pt x="1464" y="46"/>
                </a:cubicBezTo>
                <a:cubicBezTo>
                  <a:pt x="1464" y="50"/>
                  <a:pt x="1465" y="54"/>
                  <a:pt x="1466" y="58"/>
                </a:cubicBezTo>
                <a:close/>
                <a:moveTo>
                  <a:pt x="1537" y="16"/>
                </a:moveTo>
                <a:cubicBezTo>
                  <a:pt x="1539" y="11"/>
                  <a:pt x="1540" y="5"/>
                  <a:pt x="1541" y="0"/>
                </a:cubicBezTo>
                <a:cubicBezTo>
                  <a:pt x="1529" y="0"/>
                  <a:pt x="1529" y="0"/>
                  <a:pt x="1529" y="0"/>
                </a:cubicBezTo>
                <a:cubicBezTo>
                  <a:pt x="1529" y="1"/>
                  <a:pt x="1529" y="2"/>
                  <a:pt x="1529" y="3"/>
                </a:cubicBezTo>
                <a:cubicBezTo>
                  <a:pt x="1530" y="5"/>
                  <a:pt x="1533" y="24"/>
                  <a:pt x="1537" y="16"/>
                </a:cubicBezTo>
                <a:close/>
                <a:moveTo>
                  <a:pt x="1153" y="425"/>
                </a:moveTo>
                <a:cubicBezTo>
                  <a:pt x="1156" y="429"/>
                  <a:pt x="1166" y="414"/>
                  <a:pt x="1171" y="406"/>
                </a:cubicBezTo>
                <a:cubicBezTo>
                  <a:pt x="1177" y="399"/>
                  <a:pt x="1183" y="390"/>
                  <a:pt x="1188" y="382"/>
                </a:cubicBezTo>
                <a:cubicBezTo>
                  <a:pt x="1195" y="370"/>
                  <a:pt x="1201" y="358"/>
                  <a:pt x="1207" y="346"/>
                </a:cubicBezTo>
                <a:cubicBezTo>
                  <a:pt x="1212" y="333"/>
                  <a:pt x="1218" y="321"/>
                  <a:pt x="1216" y="306"/>
                </a:cubicBezTo>
                <a:cubicBezTo>
                  <a:pt x="1216" y="303"/>
                  <a:pt x="1215" y="300"/>
                  <a:pt x="1214" y="298"/>
                </a:cubicBezTo>
                <a:cubicBezTo>
                  <a:pt x="1211" y="295"/>
                  <a:pt x="1208" y="295"/>
                  <a:pt x="1205" y="296"/>
                </a:cubicBezTo>
                <a:cubicBezTo>
                  <a:pt x="1198" y="298"/>
                  <a:pt x="1194" y="304"/>
                  <a:pt x="1190" y="310"/>
                </a:cubicBezTo>
                <a:cubicBezTo>
                  <a:pt x="1185" y="318"/>
                  <a:pt x="1180" y="326"/>
                  <a:pt x="1177" y="335"/>
                </a:cubicBezTo>
                <a:cubicBezTo>
                  <a:pt x="1171" y="349"/>
                  <a:pt x="1167" y="364"/>
                  <a:pt x="1162" y="380"/>
                </a:cubicBezTo>
                <a:cubicBezTo>
                  <a:pt x="1158" y="394"/>
                  <a:pt x="1149" y="421"/>
                  <a:pt x="1153" y="425"/>
                </a:cubicBezTo>
                <a:close/>
                <a:moveTo>
                  <a:pt x="1145" y="352"/>
                </a:moveTo>
                <a:cubicBezTo>
                  <a:pt x="1146" y="355"/>
                  <a:pt x="1149" y="374"/>
                  <a:pt x="1153" y="366"/>
                </a:cubicBezTo>
                <a:cubicBezTo>
                  <a:pt x="1155" y="361"/>
                  <a:pt x="1156" y="355"/>
                  <a:pt x="1157" y="350"/>
                </a:cubicBezTo>
                <a:cubicBezTo>
                  <a:pt x="1159" y="340"/>
                  <a:pt x="1160" y="330"/>
                  <a:pt x="1161" y="320"/>
                </a:cubicBezTo>
                <a:cubicBezTo>
                  <a:pt x="1164" y="303"/>
                  <a:pt x="1165" y="286"/>
                  <a:pt x="1166" y="268"/>
                </a:cubicBezTo>
                <a:cubicBezTo>
                  <a:pt x="1167" y="254"/>
                  <a:pt x="1168" y="232"/>
                  <a:pt x="1156" y="224"/>
                </a:cubicBezTo>
                <a:cubicBezTo>
                  <a:pt x="1151" y="221"/>
                  <a:pt x="1144" y="223"/>
                  <a:pt x="1140" y="228"/>
                </a:cubicBezTo>
                <a:cubicBezTo>
                  <a:pt x="1136" y="233"/>
                  <a:pt x="1134" y="241"/>
                  <a:pt x="1133" y="248"/>
                </a:cubicBezTo>
                <a:cubicBezTo>
                  <a:pt x="1134" y="273"/>
                  <a:pt x="1137" y="298"/>
                  <a:pt x="1140" y="323"/>
                </a:cubicBezTo>
                <a:cubicBezTo>
                  <a:pt x="1142" y="333"/>
                  <a:pt x="1143" y="343"/>
                  <a:pt x="1145" y="352"/>
                </a:cubicBezTo>
                <a:close/>
                <a:moveTo>
                  <a:pt x="1540" y="580"/>
                </a:moveTo>
                <a:cubicBezTo>
                  <a:pt x="1535" y="577"/>
                  <a:pt x="1528" y="579"/>
                  <a:pt x="1524" y="584"/>
                </a:cubicBezTo>
                <a:cubicBezTo>
                  <a:pt x="1520" y="589"/>
                  <a:pt x="1518" y="596"/>
                  <a:pt x="1517" y="604"/>
                </a:cubicBezTo>
                <a:cubicBezTo>
                  <a:pt x="1518" y="629"/>
                  <a:pt x="1521" y="654"/>
                  <a:pt x="1524" y="679"/>
                </a:cubicBezTo>
                <a:cubicBezTo>
                  <a:pt x="1526" y="688"/>
                  <a:pt x="1527" y="698"/>
                  <a:pt x="1529" y="708"/>
                </a:cubicBezTo>
                <a:cubicBezTo>
                  <a:pt x="1530" y="711"/>
                  <a:pt x="1533" y="730"/>
                  <a:pt x="1537" y="721"/>
                </a:cubicBezTo>
                <a:cubicBezTo>
                  <a:pt x="1539" y="717"/>
                  <a:pt x="1540" y="711"/>
                  <a:pt x="1541" y="706"/>
                </a:cubicBezTo>
                <a:cubicBezTo>
                  <a:pt x="1543" y="696"/>
                  <a:pt x="1544" y="685"/>
                  <a:pt x="1545" y="675"/>
                </a:cubicBezTo>
                <a:cubicBezTo>
                  <a:pt x="1548" y="658"/>
                  <a:pt x="1549" y="641"/>
                  <a:pt x="1550" y="624"/>
                </a:cubicBezTo>
                <a:cubicBezTo>
                  <a:pt x="1551" y="610"/>
                  <a:pt x="1552" y="587"/>
                  <a:pt x="1540" y="580"/>
                </a:cubicBezTo>
                <a:close/>
                <a:moveTo>
                  <a:pt x="1128" y="1047"/>
                </a:moveTo>
                <a:cubicBezTo>
                  <a:pt x="1124" y="1033"/>
                  <a:pt x="1118" y="1009"/>
                  <a:pt x="1104" y="1004"/>
                </a:cubicBezTo>
                <a:cubicBezTo>
                  <a:pt x="1100" y="1003"/>
                  <a:pt x="1095" y="1004"/>
                  <a:pt x="1092" y="1008"/>
                </a:cubicBezTo>
                <a:cubicBezTo>
                  <a:pt x="1088" y="1014"/>
                  <a:pt x="1088" y="1022"/>
                  <a:pt x="1090" y="1029"/>
                </a:cubicBezTo>
                <a:cubicBezTo>
                  <a:pt x="1096" y="1050"/>
                  <a:pt x="1104" y="1071"/>
                  <a:pt x="1114" y="1089"/>
                </a:cubicBezTo>
                <a:cubicBezTo>
                  <a:pt x="1119" y="1098"/>
                  <a:pt x="1125" y="1107"/>
                  <a:pt x="1130" y="1116"/>
                </a:cubicBezTo>
                <a:cubicBezTo>
                  <a:pt x="1133" y="1120"/>
                  <a:pt x="1147" y="1144"/>
                  <a:pt x="1147" y="1134"/>
                </a:cubicBezTo>
                <a:cubicBezTo>
                  <a:pt x="1147" y="1122"/>
                  <a:pt x="1144" y="1110"/>
                  <a:pt x="1141" y="1098"/>
                </a:cubicBezTo>
                <a:cubicBezTo>
                  <a:pt x="1138" y="1081"/>
                  <a:pt x="1133" y="1064"/>
                  <a:pt x="1128" y="1047"/>
                </a:cubicBezTo>
                <a:close/>
                <a:moveTo>
                  <a:pt x="1153" y="1133"/>
                </a:moveTo>
                <a:cubicBezTo>
                  <a:pt x="1156" y="1137"/>
                  <a:pt x="1166" y="1122"/>
                  <a:pt x="1171" y="1115"/>
                </a:cubicBezTo>
                <a:cubicBezTo>
                  <a:pt x="1177" y="1107"/>
                  <a:pt x="1183" y="1099"/>
                  <a:pt x="1188" y="1090"/>
                </a:cubicBezTo>
                <a:cubicBezTo>
                  <a:pt x="1195" y="1079"/>
                  <a:pt x="1201" y="1067"/>
                  <a:pt x="1207" y="1054"/>
                </a:cubicBezTo>
                <a:cubicBezTo>
                  <a:pt x="1212" y="1042"/>
                  <a:pt x="1218" y="1030"/>
                  <a:pt x="1216" y="1015"/>
                </a:cubicBezTo>
                <a:cubicBezTo>
                  <a:pt x="1216" y="1012"/>
                  <a:pt x="1215" y="1008"/>
                  <a:pt x="1214" y="1006"/>
                </a:cubicBezTo>
                <a:cubicBezTo>
                  <a:pt x="1211" y="1003"/>
                  <a:pt x="1208" y="1003"/>
                  <a:pt x="1205" y="1004"/>
                </a:cubicBezTo>
                <a:cubicBezTo>
                  <a:pt x="1198" y="1006"/>
                  <a:pt x="1194" y="1012"/>
                  <a:pt x="1190" y="1019"/>
                </a:cubicBezTo>
                <a:cubicBezTo>
                  <a:pt x="1185" y="1026"/>
                  <a:pt x="1180" y="1034"/>
                  <a:pt x="1177" y="1043"/>
                </a:cubicBezTo>
                <a:cubicBezTo>
                  <a:pt x="1171" y="1058"/>
                  <a:pt x="1167" y="1073"/>
                  <a:pt x="1162" y="1088"/>
                </a:cubicBezTo>
                <a:cubicBezTo>
                  <a:pt x="1158" y="1103"/>
                  <a:pt x="1149" y="1129"/>
                  <a:pt x="1153" y="1133"/>
                </a:cubicBezTo>
                <a:close/>
                <a:moveTo>
                  <a:pt x="1156" y="933"/>
                </a:moveTo>
                <a:cubicBezTo>
                  <a:pt x="1151" y="930"/>
                  <a:pt x="1144" y="932"/>
                  <a:pt x="1140" y="937"/>
                </a:cubicBezTo>
                <a:cubicBezTo>
                  <a:pt x="1136" y="942"/>
                  <a:pt x="1134" y="949"/>
                  <a:pt x="1133" y="956"/>
                </a:cubicBezTo>
                <a:cubicBezTo>
                  <a:pt x="1134" y="982"/>
                  <a:pt x="1137" y="1006"/>
                  <a:pt x="1140" y="1031"/>
                </a:cubicBezTo>
                <a:cubicBezTo>
                  <a:pt x="1142" y="1041"/>
                  <a:pt x="1143" y="1051"/>
                  <a:pt x="1145" y="1061"/>
                </a:cubicBezTo>
                <a:cubicBezTo>
                  <a:pt x="1146" y="1064"/>
                  <a:pt x="1149" y="1082"/>
                  <a:pt x="1153" y="1074"/>
                </a:cubicBezTo>
                <a:cubicBezTo>
                  <a:pt x="1155" y="1070"/>
                  <a:pt x="1156" y="1063"/>
                  <a:pt x="1157" y="1058"/>
                </a:cubicBezTo>
                <a:cubicBezTo>
                  <a:pt x="1159" y="1048"/>
                  <a:pt x="1160" y="1038"/>
                  <a:pt x="1161" y="1028"/>
                </a:cubicBezTo>
                <a:cubicBezTo>
                  <a:pt x="1164" y="1011"/>
                  <a:pt x="1165" y="994"/>
                  <a:pt x="1166" y="977"/>
                </a:cubicBezTo>
                <a:cubicBezTo>
                  <a:pt x="1167" y="963"/>
                  <a:pt x="1168" y="940"/>
                  <a:pt x="1156" y="933"/>
                </a:cubicBezTo>
                <a:close/>
                <a:moveTo>
                  <a:pt x="1514" y="58"/>
                </a:moveTo>
                <a:cubicBezTo>
                  <a:pt x="1517" y="62"/>
                  <a:pt x="1531" y="86"/>
                  <a:pt x="1531" y="76"/>
                </a:cubicBezTo>
                <a:cubicBezTo>
                  <a:pt x="1531" y="64"/>
                  <a:pt x="1528" y="51"/>
                  <a:pt x="1525" y="40"/>
                </a:cubicBezTo>
                <a:cubicBezTo>
                  <a:pt x="1522" y="27"/>
                  <a:pt x="1519" y="13"/>
                  <a:pt x="1516" y="0"/>
                </a:cubicBezTo>
                <a:cubicBezTo>
                  <a:pt x="1484" y="0"/>
                  <a:pt x="1484" y="0"/>
                  <a:pt x="1484" y="0"/>
                </a:cubicBezTo>
                <a:cubicBezTo>
                  <a:pt x="1488" y="11"/>
                  <a:pt x="1493" y="21"/>
                  <a:pt x="1498" y="31"/>
                </a:cubicBezTo>
                <a:cubicBezTo>
                  <a:pt x="1503" y="40"/>
                  <a:pt x="1509" y="49"/>
                  <a:pt x="1514" y="58"/>
                </a:cubicBezTo>
                <a:close/>
                <a:moveTo>
                  <a:pt x="1882" y="381"/>
                </a:moveTo>
                <a:cubicBezTo>
                  <a:pt x="1887" y="390"/>
                  <a:pt x="1892" y="399"/>
                  <a:pt x="1898" y="407"/>
                </a:cubicBezTo>
                <a:cubicBezTo>
                  <a:pt x="1901" y="411"/>
                  <a:pt x="1915" y="436"/>
                  <a:pt x="1915" y="426"/>
                </a:cubicBezTo>
                <a:cubicBezTo>
                  <a:pt x="1915" y="414"/>
                  <a:pt x="1912" y="401"/>
                  <a:pt x="1909" y="390"/>
                </a:cubicBezTo>
                <a:cubicBezTo>
                  <a:pt x="1906" y="373"/>
                  <a:pt x="1901" y="355"/>
                  <a:pt x="1896" y="339"/>
                </a:cubicBezTo>
                <a:cubicBezTo>
                  <a:pt x="1892" y="324"/>
                  <a:pt x="1886" y="301"/>
                  <a:pt x="1872" y="296"/>
                </a:cubicBezTo>
                <a:cubicBezTo>
                  <a:pt x="1868" y="294"/>
                  <a:pt x="1863" y="296"/>
                  <a:pt x="1860" y="300"/>
                </a:cubicBezTo>
                <a:cubicBezTo>
                  <a:pt x="1856" y="305"/>
                  <a:pt x="1856" y="314"/>
                  <a:pt x="1858" y="321"/>
                </a:cubicBezTo>
                <a:cubicBezTo>
                  <a:pt x="1864" y="342"/>
                  <a:pt x="1872" y="362"/>
                  <a:pt x="1882" y="381"/>
                </a:cubicBezTo>
                <a:close/>
                <a:moveTo>
                  <a:pt x="1850" y="408"/>
                </a:moveTo>
                <a:cubicBezTo>
                  <a:pt x="1861" y="437"/>
                  <a:pt x="1881" y="457"/>
                  <a:pt x="1901" y="474"/>
                </a:cubicBezTo>
                <a:cubicBezTo>
                  <a:pt x="1903" y="475"/>
                  <a:pt x="1905" y="477"/>
                  <a:pt x="1907" y="478"/>
                </a:cubicBezTo>
                <a:cubicBezTo>
                  <a:pt x="1908" y="478"/>
                  <a:pt x="1909" y="478"/>
                  <a:pt x="1910" y="478"/>
                </a:cubicBezTo>
                <a:cubicBezTo>
                  <a:pt x="1911" y="478"/>
                  <a:pt x="1912" y="477"/>
                  <a:pt x="1913" y="476"/>
                </a:cubicBezTo>
                <a:cubicBezTo>
                  <a:pt x="1917" y="471"/>
                  <a:pt x="1911" y="457"/>
                  <a:pt x="1910" y="453"/>
                </a:cubicBezTo>
                <a:cubicBezTo>
                  <a:pt x="1906" y="444"/>
                  <a:pt x="1902" y="436"/>
                  <a:pt x="1898" y="429"/>
                </a:cubicBezTo>
                <a:cubicBezTo>
                  <a:pt x="1892" y="415"/>
                  <a:pt x="1885" y="402"/>
                  <a:pt x="1876" y="390"/>
                </a:cubicBezTo>
                <a:cubicBezTo>
                  <a:pt x="1873" y="385"/>
                  <a:pt x="1869" y="381"/>
                  <a:pt x="1864" y="379"/>
                </a:cubicBezTo>
                <a:cubicBezTo>
                  <a:pt x="1859" y="377"/>
                  <a:pt x="1853" y="379"/>
                  <a:pt x="1850" y="384"/>
                </a:cubicBezTo>
                <a:cubicBezTo>
                  <a:pt x="1848" y="387"/>
                  <a:pt x="1847" y="392"/>
                  <a:pt x="1848" y="396"/>
                </a:cubicBezTo>
                <a:cubicBezTo>
                  <a:pt x="1848" y="400"/>
                  <a:pt x="1849" y="404"/>
                  <a:pt x="1850" y="408"/>
                </a:cubicBezTo>
                <a:close/>
                <a:moveTo>
                  <a:pt x="1913" y="352"/>
                </a:moveTo>
                <a:cubicBezTo>
                  <a:pt x="1914" y="355"/>
                  <a:pt x="1917" y="374"/>
                  <a:pt x="1921" y="366"/>
                </a:cubicBezTo>
                <a:cubicBezTo>
                  <a:pt x="1923" y="361"/>
                  <a:pt x="1924" y="355"/>
                  <a:pt x="1925" y="350"/>
                </a:cubicBezTo>
                <a:cubicBezTo>
                  <a:pt x="1927" y="340"/>
                  <a:pt x="1928" y="330"/>
                  <a:pt x="1929" y="320"/>
                </a:cubicBezTo>
                <a:cubicBezTo>
                  <a:pt x="1932" y="303"/>
                  <a:pt x="1933" y="286"/>
                  <a:pt x="1934" y="268"/>
                </a:cubicBezTo>
                <a:cubicBezTo>
                  <a:pt x="1935" y="254"/>
                  <a:pt x="1936" y="232"/>
                  <a:pt x="1924" y="224"/>
                </a:cubicBezTo>
                <a:cubicBezTo>
                  <a:pt x="1919" y="221"/>
                  <a:pt x="1912" y="223"/>
                  <a:pt x="1908" y="228"/>
                </a:cubicBezTo>
                <a:cubicBezTo>
                  <a:pt x="1904" y="233"/>
                  <a:pt x="1902" y="241"/>
                  <a:pt x="1901" y="248"/>
                </a:cubicBezTo>
                <a:cubicBezTo>
                  <a:pt x="1902" y="273"/>
                  <a:pt x="1905" y="298"/>
                  <a:pt x="1908" y="323"/>
                </a:cubicBezTo>
                <a:cubicBezTo>
                  <a:pt x="1910" y="333"/>
                  <a:pt x="1911" y="343"/>
                  <a:pt x="1913" y="352"/>
                </a:cubicBezTo>
                <a:close/>
                <a:moveTo>
                  <a:pt x="1850" y="1116"/>
                </a:moveTo>
                <a:cubicBezTo>
                  <a:pt x="1861" y="1146"/>
                  <a:pt x="1881" y="1165"/>
                  <a:pt x="1901" y="1182"/>
                </a:cubicBezTo>
                <a:cubicBezTo>
                  <a:pt x="1903" y="1184"/>
                  <a:pt x="1905" y="1185"/>
                  <a:pt x="1907" y="1186"/>
                </a:cubicBezTo>
                <a:cubicBezTo>
                  <a:pt x="1908" y="1186"/>
                  <a:pt x="1909" y="1186"/>
                  <a:pt x="1910" y="1186"/>
                </a:cubicBezTo>
                <a:cubicBezTo>
                  <a:pt x="1911" y="1186"/>
                  <a:pt x="1912" y="1185"/>
                  <a:pt x="1913" y="1184"/>
                </a:cubicBezTo>
                <a:cubicBezTo>
                  <a:pt x="1917" y="1179"/>
                  <a:pt x="1911" y="1166"/>
                  <a:pt x="1910" y="1161"/>
                </a:cubicBezTo>
                <a:cubicBezTo>
                  <a:pt x="1906" y="1153"/>
                  <a:pt x="1902" y="1145"/>
                  <a:pt x="1898" y="1137"/>
                </a:cubicBezTo>
                <a:cubicBezTo>
                  <a:pt x="1892" y="1124"/>
                  <a:pt x="1885" y="1110"/>
                  <a:pt x="1876" y="1099"/>
                </a:cubicBezTo>
                <a:cubicBezTo>
                  <a:pt x="1873" y="1094"/>
                  <a:pt x="1869" y="1089"/>
                  <a:pt x="1864" y="1087"/>
                </a:cubicBezTo>
                <a:cubicBezTo>
                  <a:pt x="1859" y="1086"/>
                  <a:pt x="1853" y="1087"/>
                  <a:pt x="1850" y="1093"/>
                </a:cubicBezTo>
                <a:cubicBezTo>
                  <a:pt x="1848" y="1096"/>
                  <a:pt x="1847" y="1100"/>
                  <a:pt x="1848" y="1104"/>
                </a:cubicBezTo>
                <a:cubicBezTo>
                  <a:pt x="1848" y="1109"/>
                  <a:pt x="1849" y="1112"/>
                  <a:pt x="1850" y="1116"/>
                </a:cubicBezTo>
                <a:close/>
                <a:moveTo>
                  <a:pt x="1896" y="1047"/>
                </a:moveTo>
                <a:cubicBezTo>
                  <a:pt x="1892" y="1033"/>
                  <a:pt x="1886" y="1009"/>
                  <a:pt x="1872" y="1004"/>
                </a:cubicBezTo>
                <a:cubicBezTo>
                  <a:pt x="1868" y="1003"/>
                  <a:pt x="1863" y="1004"/>
                  <a:pt x="1860" y="1008"/>
                </a:cubicBezTo>
                <a:cubicBezTo>
                  <a:pt x="1856" y="1014"/>
                  <a:pt x="1856" y="1022"/>
                  <a:pt x="1858" y="1029"/>
                </a:cubicBezTo>
                <a:cubicBezTo>
                  <a:pt x="1864" y="1050"/>
                  <a:pt x="1872" y="1071"/>
                  <a:pt x="1882" y="1089"/>
                </a:cubicBezTo>
                <a:cubicBezTo>
                  <a:pt x="1887" y="1098"/>
                  <a:pt x="1892" y="1107"/>
                  <a:pt x="1898" y="1116"/>
                </a:cubicBezTo>
                <a:cubicBezTo>
                  <a:pt x="1901" y="1120"/>
                  <a:pt x="1915" y="1144"/>
                  <a:pt x="1915" y="1134"/>
                </a:cubicBezTo>
                <a:cubicBezTo>
                  <a:pt x="1915" y="1122"/>
                  <a:pt x="1912" y="1110"/>
                  <a:pt x="1909" y="1098"/>
                </a:cubicBezTo>
                <a:cubicBezTo>
                  <a:pt x="1906" y="1081"/>
                  <a:pt x="1901" y="1064"/>
                  <a:pt x="1896" y="1047"/>
                </a:cubicBezTo>
                <a:close/>
                <a:moveTo>
                  <a:pt x="1555" y="762"/>
                </a:moveTo>
                <a:cubicBezTo>
                  <a:pt x="1561" y="754"/>
                  <a:pt x="1567" y="746"/>
                  <a:pt x="1572" y="738"/>
                </a:cubicBezTo>
                <a:cubicBezTo>
                  <a:pt x="1579" y="726"/>
                  <a:pt x="1585" y="714"/>
                  <a:pt x="1591" y="702"/>
                </a:cubicBezTo>
                <a:cubicBezTo>
                  <a:pt x="1596" y="689"/>
                  <a:pt x="1602" y="677"/>
                  <a:pt x="1600" y="662"/>
                </a:cubicBezTo>
                <a:cubicBezTo>
                  <a:pt x="1600" y="659"/>
                  <a:pt x="1599" y="656"/>
                  <a:pt x="1598" y="653"/>
                </a:cubicBezTo>
                <a:cubicBezTo>
                  <a:pt x="1595" y="651"/>
                  <a:pt x="1592" y="651"/>
                  <a:pt x="1589" y="651"/>
                </a:cubicBezTo>
                <a:cubicBezTo>
                  <a:pt x="1582" y="653"/>
                  <a:pt x="1578" y="659"/>
                  <a:pt x="1574" y="666"/>
                </a:cubicBezTo>
                <a:cubicBezTo>
                  <a:pt x="1569" y="674"/>
                  <a:pt x="1564" y="681"/>
                  <a:pt x="1561" y="690"/>
                </a:cubicBezTo>
                <a:cubicBezTo>
                  <a:pt x="1555" y="705"/>
                  <a:pt x="1551" y="720"/>
                  <a:pt x="1546" y="735"/>
                </a:cubicBezTo>
                <a:cubicBezTo>
                  <a:pt x="1542" y="750"/>
                  <a:pt x="1533" y="776"/>
                  <a:pt x="1537" y="781"/>
                </a:cubicBezTo>
                <a:cubicBezTo>
                  <a:pt x="1540" y="785"/>
                  <a:pt x="1550" y="769"/>
                  <a:pt x="1555" y="762"/>
                </a:cubicBezTo>
                <a:close/>
                <a:moveTo>
                  <a:pt x="1512" y="694"/>
                </a:moveTo>
                <a:cubicBezTo>
                  <a:pt x="1508" y="680"/>
                  <a:pt x="1502" y="656"/>
                  <a:pt x="1488" y="652"/>
                </a:cubicBezTo>
                <a:cubicBezTo>
                  <a:pt x="1484" y="650"/>
                  <a:pt x="1479" y="651"/>
                  <a:pt x="1476" y="656"/>
                </a:cubicBezTo>
                <a:cubicBezTo>
                  <a:pt x="1472" y="661"/>
                  <a:pt x="1472" y="669"/>
                  <a:pt x="1474" y="676"/>
                </a:cubicBezTo>
                <a:cubicBezTo>
                  <a:pt x="1480" y="698"/>
                  <a:pt x="1488" y="718"/>
                  <a:pt x="1498" y="736"/>
                </a:cubicBezTo>
                <a:cubicBezTo>
                  <a:pt x="1503" y="746"/>
                  <a:pt x="1509" y="755"/>
                  <a:pt x="1514" y="763"/>
                </a:cubicBezTo>
                <a:cubicBezTo>
                  <a:pt x="1517" y="767"/>
                  <a:pt x="1531" y="791"/>
                  <a:pt x="1531" y="781"/>
                </a:cubicBezTo>
                <a:cubicBezTo>
                  <a:pt x="1531" y="769"/>
                  <a:pt x="1528" y="757"/>
                  <a:pt x="1525" y="746"/>
                </a:cubicBezTo>
                <a:cubicBezTo>
                  <a:pt x="1522" y="728"/>
                  <a:pt x="1517" y="711"/>
                  <a:pt x="1512" y="694"/>
                </a:cubicBezTo>
                <a:close/>
                <a:moveTo>
                  <a:pt x="1512" y="1400"/>
                </a:moveTo>
                <a:cubicBezTo>
                  <a:pt x="1508" y="1385"/>
                  <a:pt x="1502" y="1362"/>
                  <a:pt x="1488" y="1357"/>
                </a:cubicBezTo>
                <a:cubicBezTo>
                  <a:pt x="1484" y="1356"/>
                  <a:pt x="1479" y="1357"/>
                  <a:pt x="1476" y="1361"/>
                </a:cubicBezTo>
                <a:cubicBezTo>
                  <a:pt x="1472" y="1367"/>
                  <a:pt x="1472" y="1375"/>
                  <a:pt x="1474" y="1382"/>
                </a:cubicBezTo>
                <a:cubicBezTo>
                  <a:pt x="1480" y="1403"/>
                  <a:pt x="1488" y="1423"/>
                  <a:pt x="1498" y="1442"/>
                </a:cubicBezTo>
                <a:cubicBezTo>
                  <a:pt x="1503" y="1451"/>
                  <a:pt x="1509" y="1460"/>
                  <a:pt x="1514" y="1469"/>
                </a:cubicBezTo>
                <a:cubicBezTo>
                  <a:pt x="1517" y="1473"/>
                  <a:pt x="1531" y="1497"/>
                  <a:pt x="1531" y="1487"/>
                </a:cubicBezTo>
                <a:cubicBezTo>
                  <a:pt x="1531" y="1475"/>
                  <a:pt x="1528" y="1462"/>
                  <a:pt x="1525" y="1451"/>
                </a:cubicBezTo>
                <a:cubicBezTo>
                  <a:pt x="1522" y="1434"/>
                  <a:pt x="1517" y="1417"/>
                  <a:pt x="1512" y="1400"/>
                </a:cubicBezTo>
                <a:close/>
                <a:moveTo>
                  <a:pt x="1537" y="75"/>
                </a:moveTo>
                <a:cubicBezTo>
                  <a:pt x="1540" y="79"/>
                  <a:pt x="1550" y="64"/>
                  <a:pt x="1555" y="56"/>
                </a:cubicBezTo>
                <a:cubicBezTo>
                  <a:pt x="1561" y="49"/>
                  <a:pt x="1567" y="41"/>
                  <a:pt x="1572" y="32"/>
                </a:cubicBezTo>
                <a:cubicBezTo>
                  <a:pt x="1578" y="22"/>
                  <a:pt x="1584" y="11"/>
                  <a:pt x="1589" y="0"/>
                </a:cubicBezTo>
                <a:cubicBezTo>
                  <a:pt x="1555" y="0"/>
                  <a:pt x="1555" y="0"/>
                  <a:pt x="1555" y="0"/>
                </a:cubicBezTo>
                <a:cubicBezTo>
                  <a:pt x="1552" y="10"/>
                  <a:pt x="1549" y="20"/>
                  <a:pt x="1546" y="30"/>
                </a:cubicBezTo>
                <a:cubicBezTo>
                  <a:pt x="1542" y="44"/>
                  <a:pt x="1533" y="71"/>
                  <a:pt x="1537" y="75"/>
                </a:cubicBezTo>
                <a:close/>
                <a:moveTo>
                  <a:pt x="1921" y="1133"/>
                </a:moveTo>
                <a:cubicBezTo>
                  <a:pt x="1924" y="1137"/>
                  <a:pt x="1934" y="1122"/>
                  <a:pt x="1939" y="1115"/>
                </a:cubicBezTo>
                <a:cubicBezTo>
                  <a:pt x="1945" y="1107"/>
                  <a:pt x="1951" y="1099"/>
                  <a:pt x="1956" y="1090"/>
                </a:cubicBezTo>
                <a:cubicBezTo>
                  <a:pt x="1963" y="1079"/>
                  <a:pt x="1969" y="1067"/>
                  <a:pt x="1975" y="1054"/>
                </a:cubicBezTo>
                <a:cubicBezTo>
                  <a:pt x="1980" y="1042"/>
                  <a:pt x="1986" y="1030"/>
                  <a:pt x="1984" y="1015"/>
                </a:cubicBezTo>
                <a:cubicBezTo>
                  <a:pt x="1984" y="1012"/>
                  <a:pt x="1983" y="1008"/>
                  <a:pt x="1982" y="1006"/>
                </a:cubicBezTo>
                <a:cubicBezTo>
                  <a:pt x="1979" y="1003"/>
                  <a:pt x="1976" y="1003"/>
                  <a:pt x="1973" y="1004"/>
                </a:cubicBezTo>
                <a:cubicBezTo>
                  <a:pt x="1966" y="1006"/>
                  <a:pt x="1962" y="1012"/>
                  <a:pt x="1958" y="1019"/>
                </a:cubicBezTo>
                <a:cubicBezTo>
                  <a:pt x="1953" y="1026"/>
                  <a:pt x="1948" y="1034"/>
                  <a:pt x="1945" y="1043"/>
                </a:cubicBezTo>
                <a:cubicBezTo>
                  <a:pt x="1939" y="1058"/>
                  <a:pt x="1935" y="1073"/>
                  <a:pt x="1930" y="1088"/>
                </a:cubicBezTo>
                <a:cubicBezTo>
                  <a:pt x="1926" y="1103"/>
                  <a:pt x="1917" y="1129"/>
                  <a:pt x="1921" y="1133"/>
                </a:cubicBezTo>
                <a:close/>
                <a:moveTo>
                  <a:pt x="1537" y="1486"/>
                </a:moveTo>
                <a:cubicBezTo>
                  <a:pt x="1540" y="1490"/>
                  <a:pt x="1550" y="1475"/>
                  <a:pt x="1555" y="1468"/>
                </a:cubicBezTo>
                <a:cubicBezTo>
                  <a:pt x="1561" y="1460"/>
                  <a:pt x="1567" y="1452"/>
                  <a:pt x="1572" y="1443"/>
                </a:cubicBezTo>
                <a:cubicBezTo>
                  <a:pt x="1579" y="1432"/>
                  <a:pt x="1585" y="1420"/>
                  <a:pt x="1591" y="1407"/>
                </a:cubicBezTo>
                <a:cubicBezTo>
                  <a:pt x="1596" y="1395"/>
                  <a:pt x="1602" y="1382"/>
                  <a:pt x="1600" y="1368"/>
                </a:cubicBezTo>
                <a:cubicBezTo>
                  <a:pt x="1600" y="1364"/>
                  <a:pt x="1599" y="1361"/>
                  <a:pt x="1598" y="1359"/>
                </a:cubicBezTo>
                <a:cubicBezTo>
                  <a:pt x="1595" y="1356"/>
                  <a:pt x="1592" y="1356"/>
                  <a:pt x="1589" y="1357"/>
                </a:cubicBezTo>
                <a:cubicBezTo>
                  <a:pt x="1582" y="1359"/>
                  <a:pt x="1578" y="1365"/>
                  <a:pt x="1574" y="1372"/>
                </a:cubicBezTo>
                <a:cubicBezTo>
                  <a:pt x="1569" y="1379"/>
                  <a:pt x="1564" y="1387"/>
                  <a:pt x="1561" y="1396"/>
                </a:cubicBezTo>
                <a:cubicBezTo>
                  <a:pt x="1555" y="1411"/>
                  <a:pt x="1551" y="1426"/>
                  <a:pt x="1546" y="1441"/>
                </a:cubicBezTo>
                <a:cubicBezTo>
                  <a:pt x="1542" y="1456"/>
                  <a:pt x="1533" y="1482"/>
                  <a:pt x="1537" y="1486"/>
                </a:cubicBezTo>
                <a:close/>
                <a:moveTo>
                  <a:pt x="1540" y="1285"/>
                </a:moveTo>
                <a:cubicBezTo>
                  <a:pt x="1535" y="1282"/>
                  <a:pt x="1528" y="1285"/>
                  <a:pt x="1524" y="1290"/>
                </a:cubicBezTo>
                <a:cubicBezTo>
                  <a:pt x="1520" y="1295"/>
                  <a:pt x="1518" y="1302"/>
                  <a:pt x="1517" y="1309"/>
                </a:cubicBezTo>
                <a:cubicBezTo>
                  <a:pt x="1518" y="1334"/>
                  <a:pt x="1521" y="1359"/>
                  <a:pt x="1524" y="1384"/>
                </a:cubicBezTo>
                <a:cubicBezTo>
                  <a:pt x="1526" y="1394"/>
                  <a:pt x="1527" y="1404"/>
                  <a:pt x="1529" y="1414"/>
                </a:cubicBezTo>
                <a:cubicBezTo>
                  <a:pt x="1530" y="1417"/>
                  <a:pt x="1533" y="1435"/>
                  <a:pt x="1537" y="1427"/>
                </a:cubicBezTo>
                <a:cubicBezTo>
                  <a:pt x="1539" y="1423"/>
                  <a:pt x="1540" y="1416"/>
                  <a:pt x="1541" y="1411"/>
                </a:cubicBezTo>
                <a:cubicBezTo>
                  <a:pt x="1543" y="1401"/>
                  <a:pt x="1544" y="1391"/>
                  <a:pt x="1545" y="1381"/>
                </a:cubicBezTo>
                <a:cubicBezTo>
                  <a:pt x="1548" y="1364"/>
                  <a:pt x="1549" y="1347"/>
                  <a:pt x="1550" y="1330"/>
                </a:cubicBezTo>
                <a:cubicBezTo>
                  <a:pt x="1551" y="1316"/>
                  <a:pt x="1552" y="1293"/>
                  <a:pt x="1540" y="1285"/>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2" y="0"/>
                </a:moveTo>
                <a:cubicBezTo>
                  <a:pt x="2" y="14"/>
                  <a:pt x="2" y="14"/>
                  <a:pt x="2" y="14"/>
                </a:cubicBezTo>
                <a:cubicBezTo>
                  <a:pt x="3" y="10"/>
                  <a:pt x="4" y="5"/>
                  <a:pt x="5" y="0"/>
                </a:cubicBezTo>
                <a:lnTo>
                  <a:pt x="2" y="0"/>
                </a:ln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1082" y="408"/>
                </a:moveTo>
                <a:cubicBezTo>
                  <a:pt x="1093" y="437"/>
                  <a:pt x="1113" y="457"/>
                  <a:pt x="1133" y="474"/>
                </a:cubicBezTo>
                <a:cubicBezTo>
                  <a:pt x="1135" y="475"/>
                  <a:pt x="1137" y="477"/>
                  <a:pt x="1139" y="478"/>
                </a:cubicBezTo>
                <a:cubicBezTo>
                  <a:pt x="1140" y="478"/>
                  <a:pt x="1141" y="478"/>
                  <a:pt x="1142" y="478"/>
                </a:cubicBezTo>
                <a:cubicBezTo>
                  <a:pt x="1143" y="478"/>
                  <a:pt x="1144" y="477"/>
                  <a:pt x="1145" y="476"/>
                </a:cubicBezTo>
                <a:cubicBezTo>
                  <a:pt x="1149" y="471"/>
                  <a:pt x="1143" y="457"/>
                  <a:pt x="1142" y="453"/>
                </a:cubicBezTo>
                <a:cubicBezTo>
                  <a:pt x="1138" y="444"/>
                  <a:pt x="1134" y="436"/>
                  <a:pt x="1130" y="429"/>
                </a:cubicBezTo>
                <a:cubicBezTo>
                  <a:pt x="1124" y="415"/>
                  <a:pt x="1117" y="402"/>
                  <a:pt x="1108" y="390"/>
                </a:cubicBezTo>
                <a:cubicBezTo>
                  <a:pt x="1105" y="385"/>
                  <a:pt x="1101" y="381"/>
                  <a:pt x="1096" y="379"/>
                </a:cubicBezTo>
                <a:cubicBezTo>
                  <a:pt x="1091" y="377"/>
                  <a:pt x="1085" y="379"/>
                  <a:pt x="1082" y="384"/>
                </a:cubicBezTo>
                <a:cubicBezTo>
                  <a:pt x="1080" y="387"/>
                  <a:pt x="1079" y="392"/>
                  <a:pt x="1080" y="396"/>
                </a:cubicBezTo>
                <a:cubicBezTo>
                  <a:pt x="1080" y="400"/>
                  <a:pt x="1081" y="404"/>
                  <a:pt x="1082" y="408"/>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1082" y="1116"/>
                </a:moveTo>
                <a:cubicBezTo>
                  <a:pt x="1093" y="1146"/>
                  <a:pt x="1113" y="1165"/>
                  <a:pt x="1133" y="1182"/>
                </a:cubicBezTo>
                <a:cubicBezTo>
                  <a:pt x="1135" y="1184"/>
                  <a:pt x="1137" y="1185"/>
                  <a:pt x="1139" y="1186"/>
                </a:cubicBezTo>
                <a:cubicBezTo>
                  <a:pt x="1140" y="1186"/>
                  <a:pt x="1141" y="1186"/>
                  <a:pt x="1142" y="1186"/>
                </a:cubicBezTo>
                <a:cubicBezTo>
                  <a:pt x="1143" y="1186"/>
                  <a:pt x="1144" y="1185"/>
                  <a:pt x="1145" y="1184"/>
                </a:cubicBezTo>
                <a:cubicBezTo>
                  <a:pt x="1149" y="1179"/>
                  <a:pt x="1143" y="1166"/>
                  <a:pt x="1142" y="1161"/>
                </a:cubicBezTo>
                <a:cubicBezTo>
                  <a:pt x="1138" y="1153"/>
                  <a:pt x="1134" y="1145"/>
                  <a:pt x="1130" y="1137"/>
                </a:cubicBezTo>
                <a:cubicBezTo>
                  <a:pt x="1124" y="1124"/>
                  <a:pt x="1117" y="1110"/>
                  <a:pt x="1108" y="1099"/>
                </a:cubicBezTo>
                <a:cubicBezTo>
                  <a:pt x="1105" y="1094"/>
                  <a:pt x="1101" y="1089"/>
                  <a:pt x="1096" y="1087"/>
                </a:cubicBezTo>
                <a:cubicBezTo>
                  <a:pt x="1091" y="1086"/>
                  <a:pt x="1085" y="1087"/>
                  <a:pt x="1082" y="1093"/>
                </a:cubicBezTo>
                <a:cubicBezTo>
                  <a:pt x="1080" y="1096"/>
                  <a:pt x="1079" y="1100"/>
                  <a:pt x="1080" y="1104"/>
                </a:cubicBezTo>
                <a:cubicBezTo>
                  <a:pt x="1080" y="1109"/>
                  <a:pt x="1081" y="1112"/>
                  <a:pt x="1082" y="1116"/>
                </a:cubicBezTo>
                <a:close/>
                <a:moveTo>
                  <a:pt x="744" y="694"/>
                </a:moveTo>
                <a:cubicBezTo>
                  <a:pt x="740" y="680"/>
                  <a:pt x="734" y="656"/>
                  <a:pt x="720" y="652"/>
                </a:cubicBez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72" y="580"/>
                </a:move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ubicBezTo>
                  <a:pt x="771" y="717"/>
                  <a:pt x="772" y="711"/>
                  <a:pt x="773" y="706"/>
                </a:cubicBezTo>
                <a:cubicBezTo>
                  <a:pt x="775" y="696"/>
                  <a:pt x="776" y="685"/>
                  <a:pt x="777" y="675"/>
                </a:cubicBezTo>
                <a:cubicBezTo>
                  <a:pt x="780" y="658"/>
                  <a:pt x="782" y="641"/>
                  <a:pt x="782" y="624"/>
                </a:cubicBezTo>
                <a:cubicBezTo>
                  <a:pt x="783" y="610"/>
                  <a:pt x="784" y="587"/>
                  <a:pt x="772" y="580"/>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3076" y="1285"/>
                </a:moveTo>
                <a:cubicBezTo>
                  <a:pt x="3071" y="1282"/>
                  <a:pt x="3064" y="1285"/>
                  <a:pt x="3060" y="1290"/>
                </a:cubicBezTo>
                <a:cubicBezTo>
                  <a:pt x="3056" y="1295"/>
                  <a:pt x="3054" y="1302"/>
                  <a:pt x="3053" y="1309"/>
                </a:cubicBezTo>
                <a:cubicBezTo>
                  <a:pt x="3054" y="1334"/>
                  <a:pt x="3057" y="1359"/>
                  <a:pt x="3060" y="1384"/>
                </a:cubicBezTo>
                <a:cubicBezTo>
                  <a:pt x="3062" y="1394"/>
                  <a:pt x="3063" y="1404"/>
                  <a:pt x="3065" y="1414"/>
                </a:cubicBezTo>
                <a:cubicBezTo>
                  <a:pt x="3066" y="1417"/>
                  <a:pt x="3069" y="1435"/>
                  <a:pt x="3073" y="1427"/>
                </a:cubicBezTo>
                <a:cubicBezTo>
                  <a:pt x="3075" y="1423"/>
                  <a:pt x="3076" y="1416"/>
                  <a:pt x="3077" y="1411"/>
                </a:cubicBezTo>
                <a:cubicBezTo>
                  <a:pt x="3079" y="1401"/>
                  <a:pt x="3080" y="1391"/>
                  <a:pt x="3081" y="1381"/>
                </a:cubicBezTo>
                <a:cubicBezTo>
                  <a:pt x="3084" y="1364"/>
                  <a:pt x="3085" y="1347"/>
                  <a:pt x="3086" y="1330"/>
                </a:cubicBezTo>
                <a:cubicBezTo>
                  <a:pt x="3087" y="1316"/>
                  <a:pt x="3088" y="1293"/>
                  <a:pt x="3076" y="1285"/>
                </a:cubicBezTo>
                <a:close/>
                <a:moveTo>
                  <a:pt x="3073" y="1486"/>
                </a:moveTo>
                <a:cubicBezTo>
                  <a:pt x="3076" y="1490"/>
                  <a:pt x="3086" y="1475"/>
                  <a:pt x="3091" y="1468"/>
                </a:cubicBezTo>
                <a:cubicBezTo>
                  <a:pt x="3097" y="1460"/>
                  <a:pt x="3103" y="1452"/>
                  <a:pt x="3108" y="1443"/>
                </a:cubicBezTo>
                <a:cubicBezTo>
                  <a:pt x="3115" y="1432"/>
                  <a:pt x="3121" y="1420"/>
                  <a:pt x="3127" y="1407"/>
                </a:cubicBezTo>
                <a:cubicBezTo>
                  <a:pt x="3132" y="1395"/>
                  <a:pt x="3138" y="1382"/>
                  <a:pt x="3136" y="1368"/>
                </a:cubicBezTo>
                <a:cubicBezTo>
                  <a:pt x="3136" y="1364"/>
                  <a:pt x="3135" y="1361"/>
                  <a:pt x="3134" y="1359"/>
                </a:cubicBezTo>
                <a:cubicBezTo>
                  <a:pt x="3131" y="1356"/>
                  <a:pt x="3128" y="1356"/>
                  <a:pt x="3125" y="1357"/>
                </a:cubicBezTo>
                <a:cubicBezTo>
                  <a:pt x="3118" y="1359"/>
                  <a:pt x="3114" y="1365"/>
                  <a:pt x="3110" y="1372"/>
                </a:cubicBezTo>
                <a:cubicBezTo>
                  <a:pt x="3105" y="1379"/>
                  <a:pt x="3100" y="1387"/>
                  <a:pt x="3097" y="1396"/>
                </a:cubicBezTo>
                <a:cubicBezTo>
                  <a:pt x="3091" y="1411"/>
                  <a:pt x="3087" y="1426"/>
                  <a:pt x="3082" y="1441"/>
                </a:cubicBezTo>
                <a:cubicBezTo>
                  <a:pt x="3078" y="1456"/>
                  <a:pt x="3069" y="1482"/>
                  <a:pt x="3073" y="1486"/>
                </a:cubicBezTo>
                <a:close/>
                <a:moveTo>
                  <a:pt x="3073" y="75"/>
                </a:moveTo>
                <a:cubicBezTo>
                  <a:pt x="3076" y="79"/>
                  <a:pt x="3086" y="64"/>
                  <a:pt x="3091" y="56"/>
                </a:cubicBezTo>
                <a:cubicBezTo>
                  <a:pt x="3097" y="49"/>
                  <a:pt x="3103" y="41"/>
                  <a:pt x="3108" y="32"/>
                </a:cubicBezTo>
                <a:cubicBezTo>
                  <a:pt x="3114" y="22"/>
                  <a:pt x="3120" y="11"/>
                  <a:pt x="3125" y="0"/>
                </a:cubicBezTo>
                <a:cubicBezTo>
                  <a:pt x="3091" y="0"/>
                  <a:pt x="3091" y="0"/>
                  <a:pt x="3091" y="0"/>
                </a:cubicBezTo>
                <a:cubicBezTo>
                  <a:pt x="3088" y="10"/>
                  <a:pt x="3085" y="20"/>
                  <a:pt x="3082" y="30"/>
                </a:cubicBezTo>
                <a:cubicBezTo>
                  <a:pt x="3078" y="44"/>
                  <a:pt x="3069" y="71"/>
                  <a:pt x="3073" y="75"/>
                </a:cubicBezTo>
                <a:close/>
                <a:moveTo>
                  <a:pt x="1924" y="933"/>
                </a:moveTo>
                <a:cubicBezTo>
                  <a:pt x="1919" y="930"/>
                  <a:pt x="1912" y="932"/>
                  <a:pt x="1908" y="937"/>
                </a:cubicBezTo>
                <a:cubicBezTo>
                  <a:pt x="1904" y="942"/>
                  <a:pt x="1902" y="949"/>
                  <a:pt x="1901" y="956"/>
                </a:cubicBezTo>
                <a:cubicBezTo>
                  <a:pt x="1902" y="982"/>
                  <a:pt x="1905" y="1006"/>
                  <a:pt x="1908" y="1031"/>
                </a:cubicBezTo>
                <a:cubicBezTo>
                  <a:pt x="1910" y="1041"/>
                  <a:pt x="1911" y="1051"/>
                  <a:pt x="1913" y="1061"/>
                </a:cubicBezTo>
                <a:cubicBezTo>
                  <a:pt x="1914" y="1064"/>
                  <a:pt x="1917" y="1082"/>
                  <a:pt x="1921" y="1074"/>
                </a:cubicBezTo>
                <a:cubicBezTo>
                  <a:pt x="1923" y="1070"/>
                  <a:pt x="1924" y="1063"/>
                  <a:pt x="1925" y="1058"/>
                </a:cubicBezTo>
                <a:cubicBezTo>
                  <a:pt x="1927" y="1048"/>
                  <a:pt x="1928" y="1038"/>
                  <a:pt x="1929" y="1028"/>
                </a:cubicBezTo>
                <a:cubicBezTo>
                  <a:pt x="1932" y="1011"/>
                  <a:pt x="1933" y="994"/>
                  <a:pt x="1934" y="977"/>
                </a:cubicBezTo>
                <a:cubicBezTo>
                  <a:pt x="1935" y="963"/>
                  <a:pt x="1936" y="940"/>
                  <a:pt x="1924" y="933"/>
                </a:cubicBezTo>
                <a:close/>
                <a:moveTo>
                  <a:pt x="3386" y="1116"/>
                </a:moveTo>
                <a:cubicBezTo>
                  <a:pt x="3397" y="1146"/>
                  <a:pt x="3417" y="1165"/>
                  <a:pt x="3437" y="1182"/>
                </a:cubicBezTo>
                <a:cubicBezTo>
                  <a:pt x="3439" y="1184"/>
                  <a:pt x="3441" y="1185"/>
                  <a:pt x="3443" y="1186"/>
                </a:cubicBezTo>
                <a:cubicBezTo>
                  <a:pt x="3444" y="1186"/>
                  <a:pt x="3445" y="1186"/>
                  <a:pt x="3445" y="1186"/>
                </a:cubicBezTo>
                <a:cubicBezTo>
                  <a:pt x="3447" y="1186"/>
                  <a:pt x="3448" y="1185"/>
                  <a:pt x="3449" y="1184"/>
                </a:cubicBezTo>
                <a:cubicBezTo>
                  <a:pt x="3453" y="1179"/>
                  <a:pt x="3447" y="1166"/>
                  <a:pt x="3446" y="1161"/>
                </a:cubicBezTo>
                <a:cubicBezTo>
                  <a:pt x="3442" y="1153"/>
                  <a:pt x="3438" y="1145"/>
                  <a:pt x="3434" y="1137"/>
                </a:cubicBezTo>
                <a:cubicBezTo>
                  <a:pt x="3428" y="1124"/>
                  <a:pt x="3421" y="1110"/>
                  <a:pt x="3412" y="1099"/>
                </a:cubicBezTo>
                <a:cubicBezTo>
                  <a:pt x="3409" y="1094"/>
                  <a:pt x="3405" y="1089"/>
                  <a:pt x="3400" y="1087"/>
                </a:cubicBezTo>
                <a:cubicBezTo>
                  <a:pt x="3395" y="1086"/>
                  <a:pt x="3389" y="1087"/>
                  <a:pt x="3386" y="1093"/>
                </a:cubicBezTo>
                <a:cubicBezTo>
                  <a:pt x="3384" y="1096"/>
                  <a:pt x="3383" y="1100"/>
                  <a:pt x="3384" y="1104"/>
                </a:cubicBezTo>
                <a:cubicBezTo>
                  <a:pt x="3384" y="1109"/>
                  <a:pt x="3385" y="1112"/>
                  <a:pt x="3386" y="1116"/>
                </a:cubicBezTo>
                <a:close/>
                <a:moveTo>
                  <a:pt x="3073" y="16"/>
                </a:moveTo>
                <a:cubicBezTo>
                  <a:pt x="3075" y="11"/>
                  <a:pt x="3076" y="5"/>
                  <a:pt x="3077" y="0"/>
                </a:cubicBezTo>
                <a:cubicBezTo>
                  <a:pt x="3065" y="0"/>
                  <a:pt x="3065" y="0"/>
                  <a:pt x="3065" y="0"/>
                </a:cubicBezTo>
                <a:cubicBezTo>
                  <a:pt x="3065" y="1"/>
                  <a:pt x="3065" y="2"/>
                  <a:pt x="3065" y="3"/>
                </a:cubicBezTo>
                <a:cubicBezTo>
                  <a:pt x="3066" y="5"/>
                  <a:pt x="3069" y="24"/>
                  <a:pt x="3073" y="16"/>
                </a:cubicBezTo>
                <a:close/>
                <a:moveTo>
                  <a:pt x="3418" y="381"/>
                </a:moveTo>
                <a:cubicBezTo>
                  <a:pt x="3423" y="390"/>
                  <a:pt x="3428" y="399"/>
                  <a:pt x="3434" y="407"/>
                </a:cubicBezTo>
                <a:cubicBezTo>
                  <a:pt x="3437" y="411"/>
                  <a:pt x="3451" y="436"/>
                  <a:pt x="3451" y="426"/>
                </a:cubicBezTo>
                <a:cubicBezTo>
                  <a:pt x="3451" y="414"/>
                  <a:pt x="3448" y="401"/>
                  <a:pt x="3445" y="390"/>
                </a:cubicBezTo>
                <a:cubicBezTo>
                  <a:pt x="3442" y="373"/>
                  <a:pt x="3437" y="355"/>
                  <a:pt x="3432" y="339"/>
                </a:cubicBezTo>
                <a:cubicBezTo>
                  <a:pt x="3427" y="324"/>
                  <a:pt x="3422" y="301"/>
                  <a:pt x="3408" y="296"/>
                </a:cubicBezTo>
                <a:cubicBezTo>
                  <a:pt x="3404" y="294"/>
                  <a:pt x="3399" y="296"/>
                  <a:pt x="3396" y="300"/>
                </a:cubicBezTo>
                <a:cubicBezTo>
                  <a:pt x="3392" y="305"/>
                  <a:pt x="3392" y="314"/>
                  <a:pt x="3394" y="321"/>
                </a:cubicBezTo>
                <a:cubicBezTo>
                  <a:pt x="3400" y="342"/>
                  <a:pt x="3408" y="362"/>
                  <a:pt x="3418" y="381"/>
                </a:cubicBezTo>
                <a:close/>
                <a:moveTo>
                  <a:pt x="3076" y="580"/>
                </a:moveTo>
                <a:cubicBezTo>
                  <a:pt x="3071" y="577"/>
                  <a:pt x="3064" y="579"/>
                  <a:pt x="3060" y="584"/>
                </a:cubicBezTo>
                <a:cubicBezTo>
                  <a:pt x="3056" y="589"/>
                  <a:pt x="3054" y="596"/>
                  <a:pt x="3053" y="604"/>
                </a:cubicBezTo>
                <a:cubicBezTo>
                  <a:pt x="3054" y="629"/>
                  <a:pt x="3057" y="654"/>
                  <a:pt x="3060" y="679"/>
                </a:cubicBezTo>
                <a:cubicBezTo>
                  <a:pt x="3062" y="688"/>
                  <a:pt x="3063" y="698"/>
                  <a:pt x="3065" y="708"/>
                </a:cubicBezTo>
                <a:cubicBezTo>
                  <a:pt x="3066" y="711"/>
                  <a:pt x="3069" y="730"/>
                  <a:pt x="3073" y="721"/>
                </a:cubicBezTo>
                <a:cubicBezTo>
                  <a:pt x="3075" y="717"/>
                  <a:pt x="3076" y="711"/>
                  <a:pt x="3077" y="706"/>
                </a:cubicBezTo>
                <a:cubicBezTo>
                  <a:pt x="3079" y="696"/>
                  <a:pt x="3080" y="685"/>
                  <a:pt x="3081" y="675"/>
                </a:cubicBezTo>
                <a:cubicBezTo>
                  <a:pt x="3084" y="658"/>
                  <a:pt x="3085" y="641"/>
                  <a:pt x="3086" y="624"/>
                </a:cubicBezTo>
                <a:cubicBezTo>
                  <a:pt x="3087" y="610"/>
                  <a:pt x="3088" y="587"/>
                  <a:pt x="3076" y="580"/>
                </a:cubicBezTo>
                <a:close/>
                <a:moveTo>
                  <a:pt x="3048" y="694"/>
                </a:moveTo>
                <a:cubicBezTo>
                  <a:pt x="3043" y="680"/>
                  <a:pt x="3038" y="656"/>
                  <a:pt x="3024" y="652"/>
                </a:cubicBezTo>
                <a:cubicBezTo>
                  <a:pt x="3020" y="650"/>
                  <a:pt x="3015" y="651"/>
                  <a:pt x="3012" y="656"/>
                </a:cubicBezTo>
                <a:cubicBezTo>
                  <a:pt x="3008" y="661"/>
                  <a:pt x="3008" y="669"/>
                  <a:pt x="3010" y="676"/>
                </a:cubicBezTo>
                <a:cubicBezTo>
                  <a:pt x="3016" y="698"/>
                  <a:pt x="3024" y="718"/>
                  <a:pt x="3034" y="736"/>
                </a:cubicBezTo>
                <a:cubicBezTo>
                  <a:pt x="3039" y="746"/>
                  <a:pt x="3044" y="755"/>
                  <a:pt x="3050" y="763"/>
                </a:cubicBezTo>
                <a:cubicBezTo>
                  <a:pt x="3053" y="767"/>
                  <a:pt x="3067" y="791"/>
                  <a:pt x="3067" y="781"/>
                </a:cubicBezTo>
                <a:cubicBezTo>
                  <a:pt x="3067" y="769"/>
                  <a:pt x="3064" y="757"/>
                  <a:pt x="3061" y="746"/>
                </a:cubicBezTo>
                <a:cubicBezTo>
                  <a:pt x="3058" y="728"/>
                  <a:pt x="3053" y="711"/>
                  <a:pt x="3048" y="694"/>
                </a:cubicBezTo>
                <a:close/>
                <a:moveTo>
                  <a:pt x="3091" y="762"/>
                </a:moveTo>
                <a:cubicBezTo>
                  <a:pt x="3097" y="754"/>
                  <a:pt x="3103" y="746"/>
                  <a:pt x="3108" y="738"/>
                </a:cubicBezTo>
                <a:cubicBezTo>
                  <a:pt x="3115" y="726"/>
                  <a:pt x="3121" y="714"/>
                  <a:pt x="3127" y="702"/>
                </a:cubicBezTo>
                <a:cubicBezTo>
                  <a:pt x="3132" y="689"/>
                  <a:pt x="3138" y="677"/>
                  <a:pt x="3136" y="662"/>
                </a:cubicBezTo>
                <a:cubicBezTo>
                  <a:pt x="3136" y="659"/>
                  <a:pt x="3135" y="656"/>
                  <a:pt x="3134" y="653"/>
                </a:cubicBezTo>
                <a:cubicBezTo>
                  <a:pt x="3131" y="651"/>
                  <a:pt x="3128" y="651"/>
                  <a:pt x="3125" y="651"/>
                </a:cubicBezTo>
                <a:cubicBezTo>
                  <a:pt x="3118" y="653"/>
                  <a:pt x="3114" y="659"/>
                  <a:pt x="3110" y="666"/>
                </a:cubicBezTo>
                <a:cubicBezTo>
                  <a:pt x="3105" y="674"/>
                  <a:pt x="3100" y="681"/>
                  <a:pt x="3097" y="690"/>
                </a:cubicBezTo>
                <a:cubicBezTo>
                  <a:pt x="3091" y="705"/>
                  <a:pt x="3087" y="720"/>
                  <a:pt x="3082" y="735"/>
                </a:cubicBezTo>
                <a:cubicBezTo>
                  <a:pt x="3078" y="750"/>
                  <a:pt x="3069" y="776"/>
                  <a:pt x="3073" y="781"/>
                </a:cubicBezTo>
                <a:cubicBezTo>
                  <a:pt x="3076" y="785"/>
                  <a:pt x="3086" y="769"/>
                  <a:pt x="3091" y="762"/>
                </a:cubicBezTo>
                <a:close/>
                <a:moveTo>
                  <a:pt x="3048" y="1400"/>
                </a:moveTo>
                <a:cubicBezTo>
                  <a:pt x="3043" y="1385"/>
                  <a:pt x="3038" y="1362"/>
                  <a:pt x="3024" y="1357"/>
                </a:cubicBezTo>
                <a:cubicBezTo>
                  <a:pt x="3020" y="1356"/>
                  <a:pt x="3015" y="1357"/>
                  <a:pt x="3012" y="1361"/>
                </a:cubicBezTo>
                <a:cubicBezTo>
                  <a:pt x="3008" y="1367"/>
                  <a:pt x="3008" y="1375"/>
                  <a:pt x="3010" y="1382"/>
                </a:cubicBezTo>
                <a:cubicBezTo>
                  <a:pt x="3016" y="1403"/>
                  <a:pt x="3024" y="1423"/>
                  <a:pt x="3034" y="1442"/>
                </a:cubicBezTo>
                <a:cubicBezTo>
                  <a:pt x="3039" y="1451"/>
                  <a:pt x="3044" y="1460"/>
                  <a:pt x="3050" y="1469"/>
                </a:cubicBezTo>
                <a:cubicBezTo>
                  <a:pt x="3053" y="1473"/>
                  <a:pt x="3067" y="1497"/>
                  <a:pt x="3067" y="1487"/>
                </a:cubicBezTo>
                <a:cubicBezTo>
                  <a:pt x="3067" y="1475"/>
                  <a:pt x="3064" y="1462"/>
                  <a:pt x="3061" y="1451"/>
                </a:cubicBezTo>
                <a:cubicBezTo>
                  <a:pt x="3058" y="1434"/>
                  <a:pt x="3053" y="1417"/>
                  <a:pt x="3048" y="1400"/>
                </a:cubicBezTo>
                <a:close/>
                <a:moveTo>
                  <a:pt x="3770" y="764"/>
                </a:moveTo>
                <a:cubicBezTo>
                  <a:pt x="3781" y="793"/>
                  <a:pt x="3801" y="813"/>
                  <a:pt x="3821" y="829"/>
                </a:cubicBezTo>
                <a:cubicBezTo>
                  <a:pt x="3823" y="831"/>
                  <a:pt x="3825" y="833"/>
                  <a:pt x="3827" y="833"/>
                </a:cubicBezTo>
                <a:cubicBezTo>
                  <a:pt x="3828" y="833"/>
                  <a:pt x="3829" y="834"/>
                  <a:pt x="3829" y="833"/>
                </a:cubicBezTo>
                <a:cubicBezTo>
                  <a:pt x="3831" y="833"/>
                  <a:pt x="3832" y="833"/>
                  <a:pt x="3833" y="831"/>
                </a:cubicBezTo>
                <a:cubicBezTo>
                  <a:pt x="3837" y="826"/>
                  <a:pt x="3831" y="813"/>
                  <a:pt x="3830" y="808"/>
                </a:cubicBezTo>
                <a:cubicBezTo>
                  <a:pt x="3826" y="800"/>
                  <a:pt x="3822" y="792"/>
                  <a:pt x="3818" y="784"/>
                </a:cubicBezTo>
                <a:cubicBezTo>
                  <a:pt x="3812" y="771"/>
                  <a:pt x="3805" y="758"/>
                  <a:pt x="3796" y="746"/>
                </a:cubicBezTo>
                <a:cubicBezTo>
                  <a:pt x="3793" y="741"/>
                  <a:pt x="3789" y="736"/>
                  <a:pt x="3784" y="735"/>
                </a:cubicBezTo>
                <a:cubicBezTo>
                  <a:pt x="3779" y="733"/>
                  <a:pt x="3773" y="734"/>
                  <a:pt x="3770" y="740"/>
                </a:cubicBezTo>
                <a:cubicBezTo>
                  <a:pt x="3768" y="743"/>
                  <a:pt x="3767" y="747"/>
                  <a:pt x="3768" y="752"/>
                </a:cubicBezTo>
                <a:cubicBezTo>
                  <a:pt x="3768" y="756"/>
                  <a:pt x="3769" y="760"/>
                  <a:pt x="3770" y="764"/>
                </a:cubicBezTo>
                <a:close/>
                <a:moveTo>
                  <a:pt x="3792" y="1357"/>
                </a:moveTo>
                <a:cubicBezTo>
                  <a:pt x="3788" y="1356"/>
                  <a:pt x="3783" y="1357"/>
                  <a:pt x="3780" y="1361"/>
                </a:cubicBezTo>
                <a:cubicBezTo>
                  <a:pt x="3776" y="1367"/>
                  <a:pt x="3776" y="1375"/>
                  <a:pt x="3778" y="1382"/>
                </a:cubicBezTo>
                <a:cubicBezTo>
                  <a:pt x="3784" y="1403"/>
                  <a:pt x="3792" y="1423"/>
                  <a:pt x="3802" y="1442"/>
                </a:cubicBezTo>
                <a:cubicBezTo>
                  <a:pt x="3807" y="1451"/>
                  <a:pt x="3812" y="1460"/>
                  <a:pt x="3818" y="1469"/>
                </a:cubicBezTo>
                <a:cubicBezTo>
                  <a:pt x="3821" y="1473"/>
                  <a:pt x="3835" y="1497"/>
                  <a:pt x="3835" y="1487"/>
                </a:cubicBezTo>
                <a:cubicBezTo>
                  <a:pt x="3835" y="1475"/>
                  <a:pt x="3832" y="1462"/>
                  <a:pt x="3829" y="1451"/>
                </a:cubicBezTo>
                <a:cubicBezTo>
                  <a:pt x="3826" y="1434"/>
                  <a:pt x="3821" y="1417"/>
                  <a:pt x="3816" y="1400"/>
                </a:cubicBezTo>
                <a:cubicBezTo>
                  <a:pt x="3811" y="1385"/>
                  <a:pt x="3806" y="1362"/>
                  <a:pt x="3792" y="1357"/>
                </a:cubicBezTo>
                <a:close/>
                <a:moveTo>
                  <a:pt x="3050" y="58"/>
                </a:moveTo>
                <a:cubicBezTo>
                  <a:pt x="3053" y="62"/>
                  <a:pt x="3067" y="86"/>
                  <a:pt x="3067" y="76"/>
                </a:cubicBezTo>
                <a:cubicBezTo>
                  <a:pt x="3067" y="64"/>
                  <a:pt x="3064" y="51"/>
                  <a:pt x="3061" y="40"/>
                </a:cubicBezTo>
                <a:cubicBezTo>
                  <a:pt x="3058" y="27"/>
                  <a:pt x="3055" y="13"/>
                  <a:pt x="3051" y="0"/>
                </a:cubicBezTo>
                <a:cubicBezTo>
                  <a:pt x="3020" y="0"/>
                  <a:pt x="3020" y="0"/>
                  <a:pt x="3020" y="0"/>
                </a:cubicBezTo>
                <a:cubicBezTo>
                  <a:pt x="3024" y="11"/>
                  <a:pt x="3029" y="21"/>
                  <a:pt x="3034" y="31"/>
                </a:cubicBezTo>
                <a:cubicBezTo>
                  <a:pt x="3039" y="40"/>
                  <a:pt x="3044" y="49"/>
                  <a:pt x="3050" y="58"/>
                </a:cubicBezTo>
                <a:close/>
                <a:moveTo>
                  <a:pt x="3792" y="652"/>
                </a:moveTo>
                <a:cubicBezTo>
                  <a:pt x="3788" y="650"/>
                  <a:pt x="3783" y="651"/>
                  <a:pt x="3780" y="656"/>
                </a:cubicBezTo>
                <a:cubicBezTo>
                  <a:pt x="3776" y="661"/>
                  <a:pt x="3776" y="669"/>
                  <a:pt x="3778" y="676"/>
                </a:cubicBezTo>
                <a:cubicBezTo>
                  <a:pt x="3784" y="698"/>
                  <a:pt x="3792" y="718"/>
                  <a:pt x="3802" y="736"/>
                </a:cubicBezTo>
                <a:cubicBezTo>
                  <a:pt x="3807" y="746"/>
                  <a:pt x="3812" y="755"/>
                  <a:pt x="3818" y="763"/>
                </a:cubicBezTo>
                <a:cubicBezTo>
                  <a:pt x="3821" y="767"/>
                  <a:pt x="3835" y="791"/>
                  <a:pt x="3835" y="781"/>
                </a:cubicBezTo>
                <a:cubicBezTo>
                  <a:pt x="3835" y="769"/>
                  <a:pt x="3832" y="757"/>
                  <a:pt x="3829" y="746"/>
                </a:cubicBezTo>
                <a:cubicBezTo>
                  <a:pt x="3826" y="728"/>
                  <a:pt x="3821" y="711"/>
                  <a:pt x="3816" y="694"/>
                </a:cubicBezTo>
                <a:cubicBezTo>
                  <a:pt x="3811" y="680"/>
                  <a:pt x="3806" y="656"/>
                  <a:pt x="3792" y="652"/>
                </a:cubicBezTo>
                <a:close/>
                <a:moveTo>
                  <a:pt x="3770" y="58"/>
                </a:moveTo>
                <a:cubicBezTo>
                  <a:pt x="3781" y="87"/>
                  <a:pt x="3801" y="107"/>
                  <a:pt x="3821" y="124"/>
                </a:cubicBezTo>
                <a:cubicBezTo>
                  <a:pt x="3823" y="125"/>
                  <a:pt x="3825" y="127"/>
                  <a:pt x="3827" y="128"/>
                </a:cubicBezTo>
                <a:cubicBezTo>
                  <a:pt x="3828" y="128"/>
                  <a:pt x="3829" y="128"/>
                  <a:pt x="3829" y="128"/>
                </a:cubicBezTo>
                <a:cubicBezTo>
                  <a:pt x="3831" y="128"/>
                  <a:pt x="3832" y="127"/>
                  <a:pt x="3833" y="126"/>
                </a:cubicBezTo>
                <a:cubicBezTo>
                  <a:pt x="3837" y="121"/>
                  <a:pt x="3831" y="107"/>
                  <a:pt x="3830" y="103"/>
                </a:cubicBezTo>
                <a:cubicBezTo>
                  <a:pt x="3826" y="94"/>
                  <a:pt x="3822" y="87"/>
                  <a:pt x="3818" y="79"/>
                </a:cubicBezTo>
                <a:cubicBezTo>
                  <a:pt x="3812" y="65"/>
                  <a:pt x="3805" y="52"/>
                  <a:pt x="3796" y="40"/>
                </a:cubicBezTo>
                <a:cubicBezTo>
                  <a:pt x="3793" y="35"/>
                  <a:pt x="3789" y="31"/>
                  <a:pt x="3784" y="29"/>
                </a:cubicBezTo>
                <a:cubicBezTo>
                  <a:pt x="3779" y="27"/>
                  <a:pt x="3773" y="29"/>
                  <a:pt x="3770" y="34"/>
                </a:cubicBezTo>
                <a:cubicBezTo>
                  <a:pt x="3768" y="37"/>
                  <a:pt x="3767" y="42"/>
                  <a:pt x="3768" y="46"/>
                </a:cubicBezTo>
                <a:cubicBezTo>
                  <a:pt x="3768" y="50"/>
                  <a:pt x="3769" y="54"/>
                  <a:pt x="3770" y="58"/>
                </a:cubicBezTo>
                <a:close/>
                <a:moveTo>
                  <a:pt x="3818" y="58"/>
                </a:moveTo>
                <a:cubicBezTo>
                  <a:pt x="3821" y="62"/>
                  <a:pt x="3835" y="86"/>
                  <a:pt x="3835" y="76"/>
                </a:cubicBezTo>
                <a:cubicBezTo>
                  <a:pt x="3835" y="64"/>
                  <a:pt x="3832" y="51"/>
                  <a:pt x="3829" y="40"/>
                </a:cubicBezTo>
                <a:cubicBezTo>
                  <a:pt x="3826" y="27"/>
                  <a:pt x="3823" y="13"/>
                  <a:pt x="3819" y="0"/>
                </a:cubicBezTo>
                <a:cubicBezTo>
                  <a:pt x="3788" y="0"/>
                  <a:pt x="3788" y="0"/>
                  <a:pt x="3788" y="0"/>
                </a:cubicBezTo>
                <a:cubicBezTo>
                  <a:pt x="3792" y="11"/>
                  <a:pt x="3797" y="21"/>
                  <a:pt x="3802" y="31"/>
                </a:cubicBezTo>
                <a:cubicBezTo>
                  <a:pt x="3807" y="40"/>
                  <a:pt x="3812" y="49"/>
                  <a:pt x="3818" y="58"/>
                </a:cubicBezTo>
                <a:close/>
                <a:moveTo>
                  <a:pt x="3460" y="933"/>
                </a:moveTo>
                <a:cubicBezTo>
                  <a:pt x="3455" y="930"/>
                  <a:pt x="3448" y="932"/>
                  <a:pt x="3444" y="937"/>
                </a:cubicBezTo>
                <a:cubicBezTo>
                  <a:pt x="3440" y="942"/>
                  <a:pt x="3438" y="949"/>
                  <a:pt x="3437" y="956"/>
                </a:cubicBezTo>
                <a:cubicBezTo>
                  <a:pt x="3438" y="982"/>
                  <a:pt x="3441" y="1006"/>
                  <a:pt x="3444" y="1031"/>
                </a:cubicBezTo>
                <a:cubicBezTo>
                  <a:pt x="3446" y="1041"/>
                  <a:pt x="3447" y="1051"/>
                  <a:pt x="3449" y="1061"/>
                </a:cubicBezTo>
                <a:cubicBezTo>
                  <a:pt x="3450" y="1064"/>
                  <a:pt x="3453" y="1082"/>
                  <a:pt x="3457" y="1074"/>
                </a:cubicBezTo>
                <a:cubicBezTo>
                  <a:pt x="3459" y="1070"/>
                  <a:pt x="3460" y="1063"/>
                  <a:pt x="3461" y="1058"/>
                </a:cubicBezTo>
                <a:cubicBezTo>
                  <a:pt x="3463" y="1048"/>
                  <a:pt x="3464" y="1038"/>
                  <a:pt x="3465" y="1028"/>
                </a:cubicBezTo>
                <a:cubicBezTo>
                  <a:pt x="3468" y="1011"/>
                  <a:pt x="3469" y="994"/>
                  <a:pt x="3470" y="977"/>
                </a:cubicBezTo>
                <a:cubicBezTo>
                  <a:pt x="3471" y="963"/>
                  <a:pt x="3472" y="940"/>
                  <a:pt x="3460" y="933"/>
                </a:cubicBezTo>
                <a:close/>
                <a:moveTo>
                  <a:pt x="3457" y="425"/>
                </a:moveTo>
                <a:cubicBezTo>
                  <a:pt x="3460" y="429"/>
                  <a:pt x="3470" y="414"/>
                  <a:pt x="3475" y="406"/>
                </a:cubicBezTo>
                <a:cubicBezTo>
                  <a:pt x="3481" y="399"/>
                  <a:pt x="3487" y="390"/>
                  <a:pt x="3492" y="382"/>
                </a:cubicBezTo>
                <a:cubicBezTo>
                  <a:pt x="3499" y="370"/>
                  <a:pt x="3505" y="358"/>
                  <a:pt x="3511" y="346"/>
                </a:cubicBezTo>
                <a:cubicBezTo>
                  <a:pt x="3516" y="333"/>
                  <a:pt x="3522" y="321"/>
                  <a:pt x="3520" y="306"/>
                </a:cubicBezTo>
                <a:cubicBezTo>
                  <a:pt x="3520" y="303"/>
                  <a:pt x="3519" y="300"/>
                  <a:pt x="3517" y="298"/>
                </a:cubicBezTo>
                <a:cubicBezTo>
                  <a:pt x="3515" y="295"/>
                  <a:pt x="3512" y="295"/>
                  <a:pt x="3509" y="296"/>
                </a:cubicBezTo>
                <a:cubicBezTo>
                  <a:pt x="3502" y="298"/>
                  <a:pt x="3498" y="304"/>
                  <a:pt x="3494" y="310"/>
                </a:cubicBezTo>
                <a:cubicBezTo>
                  <a:pt x="3489" y="318"/>
                  <a:pt x="3484" y="326"/>
                  <a:pt x="3481" y="335"/>
                </a:cubicBezTo>
                <a:cubicBezTo>
                  <a:pt x="3475" y="349"/>
                  <a:pt x="3471" y="364"/>
                  <a:pt x="3466" y="380"/>
                </a:cubicBezTo>
                <a:cubicBezTo>
                  <a:pt x="3462" y="394"/>
                  <a:pt x="3453" y="421"/>
                  <a:pt x="3457" y="425"/>
                </a:cubicBezTo>
                <a:close/>
                <a:moveTo>
                  <a:pt x="3457" y="1133"/>
                </a:moveTo>
                <a:cubicBezTo>
                  <a:pt x="3460" y="1137"/>
                  <a:pt x="3470" y="1122"/>
                  <a:pt x="3475" y="1115"/>
                </a:cubicBezTo>
                <a:cubicBezTo>
                  <a:pt x="3481" y="1107"/>
                  <a:pt x="3487" y="1099"/>
                  <a:pt x="3492" y="1090"/>
                </a:cubicBezTo>
                <a:cubicBezTo>
                  <a:pt x="3499" y="1079"/>
                  <a:pt x="3505" y="1067"/>
                  <a:pt x="3511" y="1054"/>
                </a:cubicBezTo>
                <a:cubicBezTo>
                  <a:pt x="3516" y="1042"/>
                  <a:pt x="3522" y="1030"/>
                  <a:pt x="3520" y="1015"/>
                </a:cubicBezTo>
                <a:cubicBezTo>
                  <a:pt x="3520" y="1012"/>
                  <a:pt x="3519" y="1008"/>
                  <a:pt x="3517" y="1006"/>
                </a:cubicBezTo>
                <a:cubicBezTo>
                  <a:pt x="3515" y="1003"/>
                  <a:pt x="3512" y="1003"/>
                  <a:pt x="3509" y="1004"/>
                </a:cubicBezTo>
                <a:cubicBezTo>
                  <a:pt x="3502" y="1006"/>
                  <a:pt x="3498" y="1012"/>
                  <a:pt x="3494" y="1019"/>
                </a:cubicBezTo>
                <a:cubicBezTo>
                  <a:pt x="3489" y="1026"/>
                  <a:pt x="3484" y="1034"/>
                  <a:pt x="3481" y="1043"/>
                </a:cubicBezTo>
                <a:cubicBezTo>
                  <a:pt x="3475" y="1058"/>
                  <a:pt x="3471" y="1073"/>
                  <a:pt x="3466" y="1088"/>
                </a:cubicBezTo>
                <a:cubicBezTo>
                  <a:pt x="3462" y="1103"/>
                  <a:pt x="3453" y="1129"/>
                  <a:pt x="3457" y="1133"/>
                </a:cubicBezTo>
                <a:close/>
                <a:moveTo>
                  <a:pt x="3432" y="1047"/>
                </a:moveTo>
                <a:cubicBezTo>
                  <a:pt x="3427" y="1033"/>
                  <a:pt x="3422" y="1009"/>
                  <a:pt x="3408" y="1004"/>
                </a:cubicBezTo>
                <a:cubicBezTo>
                  <a:pt x="3404" y="1003"/>
                  <a:pt x="3399" y="1004"/>
                  <a:pt x="3396" y="1008"/>
                </a:cubicBezTo>
                <a:cubicBezTo>
                  <a:pt x="3392" y="1014"/>
                  <a:pt x="3392" y="1022"/>
                  <a:pt x="3394" y="1029"/>
                </a:cubicBezTo>
                <a:cubicBezTo>
                  <a:pt x="3400" y="1050"/>
                  <a:pt x="3408" y="1071"/>
                  <a:pt x="3418" y="1089"/>
                </a:cubicBezTo>
                <a:cubicBezTo>
                  <a:pt x="3423" y="1098"/>
                  <a:pt x="3428" y="1107"/>
                  <a:pt x="3434" y="1116"/>
                </a:cubicBezTo>
                <a:cubicBezTo>
                  <a:pt x="3437" y="1120"/>
                  <a:pt x="3451" y="1144"/>
                  <a:pt x="3451" y="1134"/>
                </a:cubicBezTo>
                <a:cubicBezTo>
                  <a:pt x="3451" y="1122"/>
                  <a:pt x="3448" y="1110"/>
                  <a:pt x="3445" y="1098"/>
                </a:cubicBezTo>
                <a:cubicBezTo>
                  <a:pt x="3442" y="1081"/>
                  <a:pt x="3437" y="1064"/>
                  <a:pt x="3432" y="1047"/>
                </a:cubicBezTo>
                <a:close/>
                <a:moveTo>
                  <a:pt x="3449" y="352"/>
                </a:moveTo>
                <a:cubicBezTo>
                  <a:pt x="3450" y="355"/>
                  <a:pt x="3453" y="374"/>
                  <a:pt x="3457" y="366"/>
                </a:cubicBezTo>
                <a:cubicBezTo>
                  <a:pt x="3459" y="361"/>
                  <a:pt x="3460" y="355"/>
                  <a:pt x="3461" y="350"/>
                </a:cubicBezTo>
                <a:cubicBezTo>
                  <a:pt x="3463" y="340"/>
                  <a:pt x="3464" y="330"/>
                  <a:pt x="3465" y="320"/>
                </a:cubicBezTo>
                <a:cubicBezTo>
                  <a:pt x="3468" y="303"/>
                  <a:pt x="3469" y="286"/>
                  <a:pt x="3470" y="268"/>
                </a:cubicBezTo>
                <a:cubicBezTo>
                  <a:pt x="3471" y="254"/>
                  <a:pt x="3472" y="232"/>
                  <a:pt x="3460" y="224"/>
                </a:cubicBezTo>
                <a:cubicBezTo>
                  <a:pt x="3455" y="221"/>
                  <a:pt x="3448" y="223"/>
                  <a:pt x="3444" y="228"/>
                </a:cubicBezTo>
                <a:cubicBezTo>
                  <a:pt x="3440" y="233"/>
                  <a:pt x="3438" y="241"/>
                  <a:pt x="3437" y="248"/>
                </a:cubicBezTo>
                <a:cubicBezTo>
                  <a:pt x="3438" y="273"/>
                  <a:pt x="3441" y="298"/>
                  <a:pt x="3444" y="323"/>
                </a:cubicBezTo>
                <a:cubicBezTo>
                  <a:pt x="3446" y="333"/>
                  <a:pt x="3447" y="343"/>
                  <a:pt x="3449" y="352"/>
                </a:cubicBezTo>
                <a:close/>
                <a:moveTo>
                  <a:pt x="3386" y="408"/>
                </a:moveTo>
                <a:cubicBezTo>
                  <a:pt x="3397" y="437"/>
                  <a:pt x="3417" y="457"/>
                  <a:pt x="3437" y="474"/>
                </a:cubicBezTo>
                <a:cubicBezTo>
                  <a:pt x="3439" y="475"/>
                  <a:pt x="3441" y="477"/>
                  <a:pt x="3443" y="478"/>
                </a:cubicBezTo>
                <a:cubicBezTo>
                  <a:pt x="3444" y="478"/>
                  <a:pt x="3445" y="478"/>
                  <a:pt x="3445" y="478"/>
                </a:cubicBezTo>
                <a:cubicBezTo>
                  <a:pt x="3447" y="478"/>
                  <a:pt x="3448" y="477"/>
                  <a:pt x="3449" y="476"/>
                </a:cubicBezTo>
                <a:cubicBezTo>
                  <a:pt x="3453" y="471"/>
                  <a:pt x="3447" y="457"/>
                  <a:pt x="3446" y="453"/>
                </a:cubicBezTo>
                <a:cubicBezTo>
                  <a:pt x="3442" y="444"/>
                  <a:pt x="3438" y="436"/>
                  <a:pt x="3434" y="429"/>
                </a:cubicBezTo>
                <a:cubicBezTo>
                  <a:pt x="3428" y="415"/>
                  <a:pt x="3421" y="402"/>
                  <a:pt x="3412" y="390"/>
                </a:cubicBezTo>
                <a:cubicBezTo>
                  <a:pt x="3409" y="385"/>
                  <a:pt x="3405" y="381"/>
                  <a:pt x="3400" y="379"/>
                </a:cubicBezTo>
                <a:cubicBezTo>
                  <a:pt x="3395" y="377"/>
                  <a:pt x="3389" y="379"/>
                  <a:pt x="3386" y="384"/>
                </a:cubicBezTo>
                <a:cubicBezTo>
                  <a:pt x="3384" y="387"/>
                  <a:pt x="3383" y="392"/>
                  <a:pt x="3384" y="396"/>
                </a:cubicBezTo>
                <a:cubicBezTo>
                  <a:pt x="3384" y="400"/>
                  <a:pt x="3385" y="404"/>
                  <a:pt x="3386" y="408"/>
                </a:cubicBezTo>
                <a:close/>
                <a:moveTo>
                  <a:pt x="2308" y="580"/>
                </a:moveTo>
                <a:cubicBezTo>
                  <a:pt x="2303" y="577"/>
                  <a:pt x="2296" y="579"/>
                  <a:pt x="2292" y="584"/>
                </a:cubicBezTo>
                <a:cubicBezTo>
                  <a:pt x="2288" y="589"/>
                  <a:pt x="2286" y="596"/>
                  <a:pt x="2285" y="604"/>
                </a:cubicBezTo>
                <a:cubicBezTo>
                  <a:pt x="2286" y="629"/>
                  <a:pt x="2289" y="654"/>
                  <a:pt x="2292" y="679"/>
                </a:cubicBezTo>
                <a:cubicBezTo>
                  <a:pt x="2294" y="688"/>
                  <a:pt x="2295" y="698"/>
                  <a:pt x="2297" y="708"/>
                </a:cubicBezTo>
                <a:cubicBezTo>
                  <a:pt x="2298" y="711"/>
                  <a:pt x="2301" y="730"/>
                  <a:pt x="2305" y="721"/>
                </a:cubicBezTo>
                <a:cubicBezTo>
                  <a:pt x="2307" y="717"/>
                  <a:pt x="2308" y="711"/>
                  <a:pt x="2309" y="706"/>
                </a:cubicBezTo>
                <a:cubicBezTo>
                  <a:pt x="2311" y="696"/>
                  <a:pt x="2312" y="685"/>
                  <a:pt x="2313" y="675"/>
                </a:cubicBezTo>
                <a:cubicBezTo>
                  <a:pt x="2316" y="658"/>
                  <a:pt x="2317" y="641"/>
                  <a:pt x="2318" y="624"/>
                </a:cubicBezTo>
                <a:cubicBezTo>
                  <a:pt x="2319" y="610"/>
                  <a:pt x="2320" y="587"/>
                  <a:pt x="2308" y="580"/>
                </a:cubicBezTo>
                <a:close/>
                <a:moveTo>
                  <a:pt x="2323" y="762"/>
                </a:moveTo>
                <a:cubicBezTo>
                  <a:pt x="2329" y="754"/>
                  <a:pt x="2335" y="746"/>
                  <a:pt x="2340" y="738"/>
                </a:cubicBezTo>
                <a:cubicBezTo>
                  <a:pt x="2347" y="726"/>
                  <a:pt x="2353" y="714"/>
                  <a:pt x="2359" y="702"/>
                </a:cubicBezTo>
                <a:cubicBezTo>
                  <a:pt x="2364" y="689"/>
                  <a:pt x="2370" y="677"/>
                  <a:pt x="2368" y="662"/>
                </a:cubicBezTo>
                <a:cubicBezTo>
                  <a:pt x="2368" y="659"/>
                  <a:pt x="2367" y="656"/>
                  <a:pt x="2366" y="653"/>
                </a:cubicBezTo>
                <a:cubicBezTo>
                  <a:pt x="2363" y="651"/>
                  <a:pt x="2360" y="651"/>
                  <a:pt x="2357" y="651"/>
                </a:cubicBezTo>
                <a:cubicBezTo>
                  <a:pt x="2350" y="653"/>
                  <a:pt x="2346" y="659"/>
                  <a:pt x="2342" y="666"/>
                </a:cubicBezTo>
                <a:cubicBezTo>
                  <a:pt x="2337" y="674"/>
                  <a:pt x="2332" y="681"/>
                  <a:pt x="2329" y="690"/>
                </a:cubicBezTo>
                <a:cubicBezTo>
                  <a:pt x="2323" y="705"/>
                  <a:pt x="2319" y="720"/>
                  <a:pt x="2314" y="735"/>
                </a:cubicBezTo>
                <a:cubicBezTo>
                  <a:pt x="2310" y="750"/>
                  <a:pt x="2301" y="776"/>
                  <a:pt x="2305" y="781"/>
                </a:cubicBezTo>
                <a:cubicBezTo>
                  <a:pt x="2308" y="785"/>
                  <a:pt x="2318" y="769"/>
                  <a:pt x="2323" y="762"/>
                </a:cubicBezTo>
                <a:close/>
                <a:moveTo>
                  <a:pt x="2305" y="16"/>
                </a:moveTo>
                <a:cubicBezTo>
                  <a:pt x="2307" y="11"/>
                  <a:pt x="2308" y="5"/>
                  <a:pt x="2309" y="0"/>
                </a:cubicBezTo>
                <a:cubicBezTo>
                  <a:pt x="2297" y="0"/>
                  <a:pt x="2297" y="0"/>
                  <a:pt x="2297" y="0"/>
                </a:cubicBezTo>
                <a:cubicBezTo>
                  <a:pt x="2297" y="1"/>
                  <a:pt x="2297" y="2"/>
                  <a:pt x="2297" y="3"/>
                </a:cubicBezTo>
                <a:cubicBezTo>
                  <a:pt x="2298" y="5"/>
                  <a:pt x="2301" y="24"/>
                  <a:pt x="2305" y="16"/>
                </a:cubicBezTo>
                <a:close/>
                <a:moveTo>
                  <a:pt x="2305" y="1486"/>
                </a:moveTo>
                <a:cubicBezTo>
                  <a:pt x="2308" y="1490"/>
                  <a:pt x="2318" y="1475"/>
                  <a:pt x="2323" y="1468"/>
                </a:cubicBezTo>
                <a:cubicBezTo>
                  <a:pt x="2329" y="1460"/>
                  <a:pt x="2335" y="1452"/>
                  <a:pt x="2340" y="1443"/>
                </a:cubicBezTo>
                <a:cubicBezTo>
                  <a:pt x="2347" y="1432"/>
                  <a:pt x="2353" y="1420"/>
                  <a:pt x="2359" y="1407"/>
                </a:cubicBezTo>
                <a:cubicBezTo>
                  <a:pt x="2364" y="1395"/>
                  <a:pt x="2370" y="1382"/>
                  <a:pt x="2368" y="1368"/>
                </a:cubicBezTo>
                <a:cubicBezTo>
                  <a:pt x="2368" y="1364"/>
                  <a:pt x="2367" y="1361"/>
                  <a:pt x="2366" y="1359"/>
                </a:cubicBezTo>
                <a:cubicBezTo>
                  <a:pt x="2363" y="1356"/>
                  <a:pt x="2360" y="1356"/>
                  <a:pt x="2357" y="1357"/>
                </a:cubicBezTo>
                <a:cubicBezTo>
                  <a:pt x="2350" y="1359"/>
                  <a:pt x="2346" y="1365"/>
                  <a:pt x="2342" y="1372"/>
                </a:cubicBezTo>
                <a:cubicBezTo>
                  <a:pt x="2337" y="1379"/>
                  <a:pt x="2332" y="1387"/>
                  <a:pt x="2329" y="1396"/>
                </a:cubicBezTo>
                <a:cubicBezTo>
                  <a:pt x="2323" y="1411"/>
                  <a:pt x="2319" y="1426"/>
                  <a:pt x="2314" y="1441"/>
                </a:cubicBezTo>
                <a:cubicBezTo>
                  <a:pt x="2310" y="1456"/>
                  <a:pt x="2301" y="1482"/>
                  <a:pt x="2305" y="1486"/>
                </a:cubicBezTo>
                <a:close/>
                <a:moveTo>
                  <a:pt x="3002" y="58"/>
                </a:moveTo>
                <a:cubicBezTo>
                  <a:pt x="3013" y="87"/>
                  <a:pt x="3033" y="107"/>
                  <a:pt x="3053" y="124"/>
                </a:cubicBezTo>
                <a:cubicBezTo>
                  <a:pt x="3055" y="125"/>
                  <a:pt x="3057" y="127"/>
                  <a:pt x="3059" y="128"/>
                </a:cubicBezTo>
                <a:cubicBezTo>
                  <a:pt x="3060" y="128"/>
                  <a:pt x="3061" y="128"/>
                  <a:pt x="3061" y="128"/>
                </a:cubicBezTo>
                <a:cubicBezTo>
                  <a:pt x="3063" y="128"/>
                  <a:pt x="3064" y="127"/>
                  <a:pt x="3065" y="126"/>
                </a:cubicBezTo>
                <a:cubicBezTo>
                  <a:pt x="3069" y="121"/>
                  <a:pt x="3063" y="107"/>
                  <a:pt x="3062" y="103"/>
                </a:cubicBezTo>
                <a:cubicBezTo>
                  <a:pt x="3058" y="94"/>
                  <a:pt x="3054" y="87"/>
                  <a:pt x="3050" y="79"/>
                </a:cubicBezTo>
                <a:cubicBezTo>
                  <a:pt x="3044" y="65"/>
                  <a:pt x="3037" y="52"/>
                  <a:pt x="3028" y="40"/>
                </a:cubicBezTo>
                <a:cubicBezTo>
                  <a:pt x="3025" y="35"/>
                  <a:pt x="3021" y="31"/>
                  <a:pt x="3016" y="29"/>
                </a:cubicBezTo>
                <a:cubicBezTo>
                  <a:pt x="3011" y="27"/>
                  <a:pt x="3005" y="29"/>
                  <a:pt x="3002" y="34"/>
                </a:cubicBezTo>
                <a:cubicBezTo>
                  <a:pt x="3000" y="37"/>
                  <a:pt x="2999" y="42"/>
                  <a:pt x="3000" y="46"/>
                </a:cubicBezTo>
                <a:cubicBezTo>
                  <a:pt x="3000" y="50"/>
                  <a:pt x="3001" y="54"/>
                  <a:pt x="3002" y="58"/>
                </a:cubicBezTo>
                <a:close/>
                <a:moveTo>
                  <a:pt x="2280" y="694"/>
                </a:moveTo>
                <a:cubicBezTo>
                  <a:pt x="2275" y="680"/>
                  <a:pt x="2270" y="656"/>
                  <a:pt x="2256" y="652"/>
                </a:cubicBezTo>
                <a:cubicBezTo>
                  <a:pt x="2252" y="650"/>
                  <a:pt x="2247" y="651"/>
                  <a:pt x="2244" y="656"/>
                </a:cubicBezTo>
                <a:cubicBezTo>
                  <a:pt x="2240" y="661"/>
                  <a:pt x="2240" y="669"/>
                  <a:pt x="2242" y="676"/>
                </a:cubicBezTo>
                <a:cubicBezTo>
                  <a:pt x="2248" y="698"/>
                  <a:pt x="2256" y="718"/>
                  <a:pt x="2266" y="736"/>
                </a:cubicBezTo>
                <a:cubicBezTo>
                  <a:pt x="2271" y="746"/>
                  <a:pt x="2276" y="755"/>
                  <a:pt x="2282" y="763"/>
                </a:cubicBezTo>
                <a:cubicBezTo>
                  <a:pt x="2285" y="767"/>
                  <a:pt x="2299" y="791"/>
                  <a:pt x="2299" y="781"/>
                </a:cubicBezTo>
                <a:cubicBezTo>
                  <a:pt x="2299" y="769"/>
                  <a:pt x="2296" y="757"/>
                  <a:pt x="2293" y="746"/>
                </a:cubicBezTo>
                <a:cubicBezTo>
                  <a:pt x="2290" y="728"/>
                  <a:pt x="2285" y="711"/>
                  <a:pt x="2280" y="694"/>
                </a:cubicBezTo>
                <a:close/>
                <a:moveTo>
                  <a:pt x="1921" y="425"/>
                </a:moveTo>
                <a:cubicBezTo>
                  <a:pt x="1924" y="429"/>
                  <a:pt x="1934" y="414"/>
                  <a:pt x="1939" y="406"/>
                </a:cubicBezTo>
                <a:cubicBezTo>
                  <a:pt x="1945" y="399"/>
                  <a:pt x="1951" y="390"/>
                  <a:pt x="1956" y="382"/>
                </a:cubicBezTo>
                <a:cubicBezTo>
                  <a:pt x="1963" y="370"/>
                  <a:pt x="1969" y="358"/>
                  <a:pt x="1975" y="346"/>
                </a:cubicBezTo>
                <a:cubicBezTo>
                  <a:pt x="1980" y="333"/>
                  <a:pt x="1986" y="321"/>
                  <a:pt x="1984" y="306"/>
                </a:cubicBezTo>
                <a:cubicBezTo>
                  <a:pt x="1984" y="303"/>
                  <a:pt x="1983" y="300"/>
                  <a:pt x="1982" y="298"/>
                </a:cubicBezTo>
                <a:cubicBezTo>
                  <a:pt x="1979" y="295"/>
                  <a:pt x="1976" y="295"/>
                  <a:pt x="1973" y="296"/>
                </a:cubicBezTo>
                <a:cubicBezTo>
                  <a:pt x="1966" y="298"/>
                  <a:pt x="1962" y="304"/>
                  <a:pt x="1958" y="310"/>
                </a:cubicBezTo>
                <a:cubicBezTo>
                  <a:pt x="1953" y="318"/>
                  <a:pt x="1948" y="326"/>
                  <a:pt x="1945" y="335"/>
                </a:cubicBezTo>
                <a:cubicBezTo>
                  <a:pt x="1939" y="349"/>
                  <a:pt x="1935" y="364"/>
                  <a:pt x="1930" y="380"/>
                </a:cubicBezTo>
                <a:cubicBezTo>
                  <a:pt x="1926" y="394"/>
                  <a:pt x="1917" y="421"/>
                  <a:pt x="1921" y="425"/>
                </a:cubicBezTo>
                <a:close/>
                <a:moveTo>
                  <a:pt x="2234" y="764"/>
                </a:moveTo>
                <a:cubicBezTo>
                  <a:pt x="2245" y="793"/>
                  <a:pt x="2265" y="813"/>
                  <a:pt x="2285" y="829"/>
                </a:cubicBezTo>
                <a:cubicBezTo>
                  <a:pt x="2287" y="831"/>
                  <a:pt x="2289" y="833"/>
                  <a:pt x="2291" y="833"/>
                </a:cubicBezTo>
                <a:cubicBezTo>
                  <a:pt x="2292" y="833"/>
                  <a:pt x="2293" y="834"/>
                  <a:pt x="2293" y="833"/>
                </a:cubicBezTo>
                <a:cubicBezTo>
                  <a:pt x="2295" y="833"/>
                  <a:pt x="2296" y="833"/>
                  <a:pt x="2297" y="831"/>
                </a:cubicBezTo>
                <a:cubicBezTo>
                  <a:pt x="2301" y="826"/>
                  <a:pt x="2295" y="813"/>
                  <a:pt x="2294" y="808"/>
                </a:cubicBezTo>
                <a:cubicBezTo>
                  <a:pt x="2290" y="800"/>
                  <a:pt x="2286" y="792"/>
                  <a:pt x="2282" y="784"/>
                </a:cubicBezTo>
                <a:cubicBezTo>
                  <a:pt x="2276" y="771"/>
                  <a:pt x="2269" y="758"/>
                  <a:pt x="2260" y="746"/>
                </a:cubicBezTo>
                <a:cubicBezTo>
                  <a:pt x="2257" y="741"/>
                  <a:pt x="2253" y="736"/>
                  <a:pt x="2248" y="735"/>
                </a:cubicBezTo>
                <a:cubicBezTo>
                  <a:pt x="2243" y="733"/>
                  <a:pt x="2237" y="734"/>
                  <a:pt x="2234" y="740"/>
                </a:cubicBezTo>
                <a:cubicBezTo>
                  <a:pt x="2232" y="743"/>
                  <a:pt x="2231" y="747"/>
                  <a:pt x="2232" y="752"/>
                </a:cubicBezTo>
                <a:cubicBezTo>
                  <a:pt x="2232" y="756"/>
                  <a:pt x="2233" y="760"/>
                  <a:pt x="2234" y="764"/>
                </a:cubicBezTo>
                <a:close/>
                <a:moveTo>
                  <a:pt x="2234" y="58"/>
                </a:moveTo>
                <a:cubicBezTo>
                  <a:pt x="2245" y="87"/>
                  <a:pt x="2265" y="107"/>
                  <a:pt x="2285" y="124"/>
                </a:cubicBezTo>
                <a:cubicBezTo>
                  <a:pt x="2287" y="125"/>
                  <a:pt x="2289" y="127"/>
                  <a:pt x="2291" y="128"/>
                </a:cubicBezTo>
                <a:cubicBezTo>
                  <a:pt x="2292" y="128"/>
                  <a:pt x="2293" y="128"/>
                  <a:pt x="2293" y="128"/>
                </a:cubicBezTo>
                <a:cubicBezTo>
                  <a:pt x="2295" y="128"/>
                  <a:pt x="2296" y="127"/>
                  <a:pt x="2297" y="126"/>
                </a:cubicBezTo>
                <a:cubicBezTo>
                  <a:pt x="2301" y="121"/>
                  <a:pt x="2295" y="107"/>
                  <a:pt x="2294" y="103"/>
                </a:cubicBezTo>
                <a:cubicBezTo>
                  <a:pt x="2290" y="94"/>
                  <a:pt x="2286" y="87"/>
                  <a:pt x="2282" y="79"/>
                </a:cubicBezTo>
                <a:cubicBezTo>
                  <a:pt x="2276" y="65"/>
                  <a:pt x="2269" y="52"/>
                  <a:pt x="2260" y="40"/>
                </a:cubicBezTo>
                <a:cubicBezTo>
                  <a:pt x="2257" y="35"/>
                  <a:pt x="2253" y="31"/>
                  <a:pt x="2248" y="29"/>
                </a:cubicBezTo>
                <a:cubicBezTo>
                  <a:pt x="2243" y="27"/>
                  <a:pt x="2237" y="29"/>
                  <a:pt x="2234" y="34"/>
                </a:cubicBezTo>
                <a:cubicBezTo>
                  <a:pt x="2232" y="37"/>
                  <a:pt x="2231" y="42"/>
                  <a:pt x="2232" y="46"/>
                </a:cubicBezTo>
                <a:cubicBezTo>
                  <a:pt x="2232" y="50"/>
                  <a:pt x="2233" y="54"/>
                  <a:pt x="2234" y="58"/>
                </a:cubicBezTo>
                <a:close/>
                <a:moveTo>
                  <a:pt x="2282" y="58"/>
                </a:moveTo>
                <a:cubicBezTo>
                  <a:pt x="2285" y="62"/>
                  <a:pt x="2299" y="86"/>
                  <a:pt x="2299" y="76"/>
                </a:cubicBezTo>
                <a:cubicBezTo>
                  <a:pt x="2299" y="64"/>
                  <a:pt x="2296" y="51"/>
                  <a:pt x="2293" y="40"/>
                </a:cubicBezTo>
                <a:cubicBezTo>
                  <a:pt x="2290" y="27"/>
                  <a:pt x="2287" y="13"/>
                  <a:pt x="2283" y="0"/>
                </a:cubicBezTo>
                <a:cubicBezTo>
                  <a:pt x="2252" y="0"/>
                  <a:pt x="2252" y="0"/>
                  <a:pt x="2252" y="0"/>
                </a:cubicBezTo>
                <a:cubicBezTo>
                  <a:pt x="2256" y="11"/>
                  <a:pt x="2261" y="21"/>
                  <a:pt x="2266" y="31"/>
                </a:cubicBezTo>
                <a:cubicBezTo>
                  <a:pt x="2271" y="40"/>
                  <a:pt x="2276" y="49"/>
                  <a:pt x="2282" y="58"/>
                </a:cubicBezTo>
                <a:close/>
                <a:moveTo>
                  <a:pt x="2280" y="1400"/>
                </a:moveTo>
                <a:cubicBezTo>
                  <a:pt x="2275" y="1385"/>
                  <a:pt x="2270" y="1362"/>
                  <a:pt x="2256" y="1357"/>
                </a:cubicBezTo>
                <a:cubicBezTo>
                  <a:pt x="2252" y="1356"/>
                  <a:pt x="2247" y="1357"/>
                  <a:pt x="2244" y="1361"/>
                </a:cubicBezTo>
                <a:cubicBezTo>
                  <a:pt x="2240" y="1367"/>
                  <a:pt x="2240" y="1375"/>
                  <a:pt x="2242" y="1382"/>
                </a:cubicBezTo>
                <a:cubicBezTo>
                  <a:pt x="2248" y="1403"/>
                  <a:pt x="2256" y="1423"/>
                  <a:pt x="2266" y="1442"/>
                </a:cubicBezTo>
                <a:cubicBezTo>
                  <a:pt x="2271" y="1451"/>
                  <a:pt x="2276" y="1460"/>
                  <a:pt x="2282" y="1469"/>
                </a:cubicBezTo>
                <a:cubicBezTo>
                  <a:pt x="2285" y="1473"/>
                  <a:pt x="2299" y="1497"/>
                  <a:pt x="2299" y="1487"/>
                </a:cubicBezTo>
                <a:cubicBezTo>
                  <a:pt x="2299" y="1475"/>
                  <a:pt x="2296" y="1462"/>
                  <a:pt x="2293" y="1451"/>
                </a:cubicBezTo>
                <a:cubicBezTo>
                  <a:pt x="2290" y="1434"/>
                  <a:pt x="2285" y="1417"/>
                  <a:pt x="2280" y="1400"/>
                </a:cubicBezTo>
                <a:close/>
                <a:moveTo>
                  <a:pt x="2692" y="933"/>
                </a:moveTo>
                <a:cubicBezTo>
                  <a:pt x="2687" y="930"/>
                  <a:pt x="2680" y="932"/>
                  <a:pt x="2676" y="937"/>
                </a:cubicBezTo>
                <a:cubicBezTo>
                  <a:pt x="2672" y="942"/>
                  <a:pt x="2670" y="949"/>
                  <a:pt x="2669" y="956"/>
                </a:cubicBezTo>
                <a:cubicBezTo>
                  <a:pt x="2670" y="982"/>
                  <a:pt x="2673" y="1006"/>
                  <a:pt x="2676" y="1031"/>
                </a:cubicBezTo>
                <a:cubicBezTo>
                  <a:pt x="2678" y="1041"/>
                  <a:pt x="2679" y="1051"/>
                  <a:pt x="2681" y="1061"/>
                </a:cubicBezTo>
                <a:cubicBezTo>
                  <a:pt x="2682" y="1064"/>
                  <a:pt x="2685" y="1082"/>
                  <a:pt x="2689" y="1074"/>
                </a:cubicBezTo>
                <a:cubicBezTo>
                  <a:pt x="2691" y="1070"/>
                  <a:pt x="2692" y="1063"/>
                  <a:pt x="2693" y="1058"/>
                </a:cubicBezTo>
                <a:cubicBezTo>
                  <a:pt x="2695" y="1048"/>
                  <a:pt x="2696" y="1038"/>
                  <a:pt x="2697" y="1028"/>
                </a:cubicBezTo>
                <a:cubicBezTo>
                  <a:pt x="2700" y="1011"/>
                  <a:pt x="2701" y="994"/>
                  <a:pt x="2702" y="977"/>
                </a:cubicBezTo>
                <a:cubicBezTo>
                  <a:pt x="2703" y="963"/>
                  <a:pt x="2704" y="940"/>
                  <a:pt x="2692" y="933"/>
                </a:cubicBezTo>
                <a:close/>
                <a:moveTo>
                  <a:pt x="2664" y="1047"/>
                </a:moveTo>
                <a:cubicBezTo>
                  <a:pt x="2659" y="1033"/>
                  <a:pt x="2654" y="1009"/>
                  <a:pt x="2640" y="1004"/>
                </a:cubicBezTo>
                <a:cubicBezTo>
                  <a:pt x="2636" y="1003"/>
                  <a:pt x="2631" y="1004"/>
                  <a:pt x="2628" y="1008"/>
                </a:cubicBezTo>
                <a:cubicBezTo>
                  <a:pt x="2624" y="1014"/>
                  <a:pt x="2624" y="1022"/>
                  <a:pt x="2626" y="1029"/>
                </a:cubicBezTo>
                <a:cubicBezTo>
                  <a:pt x="2632" y="1050"/>
                  <a:pt x="2640" y="1071"/>
                  <a:pt x="2650" y="1089"/>
                </a:cubicBezTo>
                <a:cubicBezTo>
                  <a:pt x="2655" y="1098"/>
                  <a:pt x="2660" y="1107"/>
                  <a:pt x="2666" y="1116"/>
                </a:cubicBezTo>
                <a:cubicBezTo>
                  <a:pt x="2669" y="1120"/>
                  <a:pt x="2683" y="1144"/>
                  <a:pt x="2683" y="1134"/>
                </a:cubicBezTo>
                <a:cubicBezTo>
                  <a:pt x="2683" y="1122"/>
                  <a:pt x="2680" y="1110"/>
                  <a:pt x="2677" y="1098"/>
                </a:cubicBezTo>
                <a:cubicBezTo>
                  <a:pt x="2674" y="1081"/>
                  <a:pt x="2669" y="1064"/>
                  <a:pt x="2664" y="1047"/>
                </a:cubicBezTo>
                <a:close/>
                <a:moveTo>
                  <a:pt x="2689" y="1133"/>
                </a:moveTo>
                <a:cubicBezTo>
                  <a:pt x="2692" y="1137"/>
                  <a:pt x="2702" y="1122"/>
                  <a:pt x="2707" y="1115"/>
                </a:cubicBezTo>
                <a:cubicBezTo>
                  <a:pt x="2713" y="1107"/>
                  <a:pt x="2719" y="1099"/>
                  <a:pt x="2724" y="1090"/>
                </a:cubicBezTo>
                <a:cubicBezTo>
                  <a:pt x="2731" y="1079"/>
                  <a:pt x="2737" y="1067"/>
                  <a:pt x="2743" y="1054"/>
                </a:cubicBezTo>
                <a:cubicBezTo>
                  <a:pt x="2748" y="1042"/>
                  <a:pt x="2754" y="1030"/>
                  <a:pt x="2752" y="1015"/>
                </a:cubicBezTo>
                <a:cubicBezTo>
                  <a:pt x="2752" y="1012"/>
                  <a:pt x="2751" y="1008"/>
                  <a:pt x="2750" y="1006"/>
                </a:cubicBezTo>
                <a:cubicBezTo>
                  <a:pt x="2747" y="1003"/>
                  <a:pt x="2744" y="1003"/>
                  <a:pt x="2741" y="1004"/>
                </a:cubicBezTo>
                <a:cubicBezTo>
                  <a:pt x="2734" y="1006"/>
                  <a:pt x="2730" y="1012"/>
                  <a:pt x="2726" y="1019"/>
                </a:cubicBezTo>
                <a:cubicBezTo>
                  <a:pt x="2721" y="1026"/>
                  <a:pt x="2716" y="1034"/>
                  <a:pt x="2713" y="1043"/>
                </a:cubicBezTo>
                <a:cubicBezTo>
                  <a:pt x="2707" y="1058"/>
                  <a:pt x="2703" y="1073"/>
                  <a:pt x="2698" y="1088"/>
                </a:cubicBezTo>
                <a:cubicBezTo>
                  <a:pt x="2694" y="1103"/>
                  <a:pt x="2685" y="1129"/>
                  <a:pt x="2689" y="1133"/>
                </a:cubicBezTo>
                <a:close/>
                <a:moveTo>
                  <a:pt x="3002" y="764"/>
                </a:moveTo>
                <a:cubicBezTo>
                  <a:pt x="3013" y="793"/>
                  <a:pt x="3033" y="813"/>
                  <a:pt x="3053" y="829"/>
                </a:cubicBezTo>
                <a:cubicBezTo>
                  <a:pt x="3055" y="831"/>
                  <a:pt x="3057" y="833"/>
                  <a:pt x="3059" y="833"/>
                </a:cubicBezTo>
                <a:cubicBezTo>
                  <a:pt x="3060" y="833"/>
                  <a:pt x="3061" y="834"/>
                  <a:pt x="3061" y="833"/>
                </a:cubicBezTo>
                <a:cubicBezTo>
                  <a:pt x="3063" y="833"/>
                  <a:pt x="3064" y="833"/>
                  <a:pt x="3065" y="831"/>
                </a:cubicBezTo>
                <a:cubicBezTo>
                  <a:pt x="3069" y="826"/>
                  <a:pt x="3063" y="813"/>
                  <a:pt x="3062" y="808"/>
                </a:cubicBezTo>
                <a:cubicBezTo>
                  <a:pt x="3058" y="800"/>
                  <a:pt x="3054" y="792"/>
                  <a:pt x="3050" y="784"/>
                </a:cubicBezTo>
                <a:cubicBezTo>
                  <a:pt x="3044" y="771"/>
                  <a:pt x="3037" y="758"/>
                  <a:pt x="3028" y="746"/>
                </a:cubicBezTo>
                <a:cubicBezTo>
                  <a:pt x="3025" y="741"/>
                  <a:pt x="3021" y="736"/>
                  <a:pt x="3016" y="735"/>
                </a:cubicBezTo>
                <a:cubicBezTo>
                  <a:pt x="3011" y="733"/>
                  <a:pt x="3005" y="734"/>
                  <a:pt x="3002" y="740"/>
                </a:cubicBezTo>
                <a:cubicBezTo>
                  <a:pt x="3000" y="743"/>
                  <a:pt x="2999" y="747"/>
                  <a:pt x="3000" y="752"/>
                </a:cubicBezTo>
                <a:cubicBezTo>
                  <a:pt x="3000" y="756"/>
                  <a:pt x="3001" y="760"/>
                  <a:pt x="3002" y="764"/>
                </a:cubicBezTo>
                <a:close/>
                <a:moveTo>
                  <a:pt x="2689" y="425"/>
                </a:moveTo>
                <a:cubicBezTo>
                  <a:pt x="2692" y="429"/>
                  <a:pt x="2702" y="414"/>
                  <a:pt x="2707" y="406"/>
                </a:cubicBezTo>
                <a:cubicBezTo>
                  <a:pt x="2713" y="399"/>
                  <a:pt x="2719" y="390"/>
                  <a:pt x="2724" y="382"/>
                </a:cubicBezTo>
                <a:cubicBezTo>
                  <a:pt x="2731" y="370"/>
                  <a:pt x="2737" y="358"/>
                  <a:pt x="2743" y="346"/>
                </a:cubicBezTo>
                <a:cubicBezTo>
                  <a:pt x="2748" y="333"/>
                  <a:pt x="2754" y="321"/>
                  <a:pt x="2752" y="306"/>
                </a:cubicBezTo>
                <a:cubicBezTo>
                  <a:pt x="2752" y="303"/>
                  <a:pt x="2751" y="300"/>
                  <a:pt x="2750" y="298"/>
                </a:cubicBezTo>
                <a:cubicBezTo>
                  <a:pt x="2747" y="295"/>
                  <a:pt x="2744" y="295"/>
                  <a:pt x="2741" y="296"/>
                </a:cubicBezTo>
                <a:cubicBezTo>
                  <a:pt x="2734" y="298"/>
                  <a:pt x="2730" y="304"/>
                  <a:pt x="2726" y="310"/>
                </a:cubicBezTo>
                <a:cubicBezTo>
                  <a:pt x="2721" y="318"/>
                  <a:pt x="2716" y="326"/>
                  <a:pt x="2713" y="335"/>
                </a:cubicBezTo>
                <a:cubicBezTo>
                  <a:pt x="2707" y="349"/>
                  <a:pt x="2703" y="364"/>
                  <a:pt x="2698" y="380"/>
                </a:cubicBezTo>
                <a:cubicBezTo>
                  <a:pt x="2694" y="394"/>
                  <a:pt x="2685" y="421"/>
                  <a:pt x="2689" y="425"/>
                </a:cubicBezTo>
                <a:close/>
                <a:moveTo>
                  <a:pt x="2650" y="381"/>
                </a:moveTo>
                <a:cubicBezTo>
                  <a:pt x="2655" y="390"/>
                  <a:pt x="2660" y="399"/>
                  <a:pt x="2666" y="407"/>
                </a:cubicBezTo>
                <a:cubicBezTo>
                  <a:pt x="2669" y="411"/>
                  <a:pt x="2683" y="436"/>
                  <a:pt x="2683" y="426"/>
                </a:cubicBezTo>
                <a:cubicBezTo>
                  <a:pt x="2683" y="414"/>
                  <a:pt x="2680" y="401"/>
                  <a:pt x="2677" y="390"/>
                </a:cubicBezTo>
                <a:cubicBezTo>
                  <a:pt x="2674" y="373"/>
                  <a:pt x="2669" y="355"/>
                  <a:pt x="2664" y="339"/>
                </a:cubicBezTo>
                <a:cubicBezTo>
                  <a:pt x="2659" y="324"/>
                  <a:pt x="2654" y="301"/>
                  <a:pt x="2640" y="296"/>
                </a:cubicBezTo>
                <a:cubicBezTo>
                  <a:pt x="2636" y="294"/>
                  <a:pt x="2631" y="296"/>
                  <a:pt x="2628" y="300"/>
                </a:cubicBezTo>
                <a:cubicBezTo>
                  <a:pt x="2624" y="305"/>
                  <a:pt x="2624" y="314"/>
                  <a:pt x="2626" y="321"/>
                </a:cubicBezTo>
                <a:cubicBezTo>
                  <a:pt x="2632" y="342"/>
                  <a:pt x="2640" y="362"/>
                  <a:pt x="2650" y="381"/>
                </a:cubicBezTo>
                <a:close/>
                <a:moveTo>
                  <a:pt x="2618" y="408"/>
                </a:moveTo>
                <a:cubicBezTo>
                  <a:pt x="2629" y="437"/>
                  <a:pt x="2649" y="457"/>
                  <a:pt x="2669" y="474"/>
                </a:cubicBezTo>
                <a:cubicBezTo>
                  <a:pt x="2671" y="475"/>
                  <a:pt x="2673" y="477"/>
                  <a:pt x="2675" y="478"/>
                </a:cubicBezTo>
                <a:cubicBezTo>
                  <a:pt x="2676" y="478"/>
                  <a:pt x="2677" y="478"/>
                  <a:pt x="2677" y="478"/>
                </a:cubicBezTo>
                <a:cubicBezTo>
                  <a:pt x="2679" y="478"/>
                  <a:pt x="2680" y="477"/>
                  <a:pt x="2681" y="476"/>
                </a:cubicBezTo>
                <a:cubicBezTo>
                  <a:pt x="2685" y="471"/>
                  <a:pt x="2679" y="457"/>
                  <a:pt x="2678" y="453"/>
                </a:cubicBezTo>
                <a:cubicBezTo>
                  <a:pt x="2674" y="444"/>
                  <a:pt x="2670" y="436"/>
                  <a:pt x="2666" y="429"/>
                </a:cubicBezTo>
                <a:cubicBezTo>
                  <a:pt x="2660" y="415"/>
                  <a:pt x="2653" y="402"/>
                  <a:pt x="2644" y="390"/>
                </a:cubicBezTo>
                <a:cubicBezTo>
                  <a:pt x="2641" y="385"/>
                  <a:pt x="2637" y="381"/>
                  <a:pt x="2632" y="379"/>
                </a:cubicBezTo>
                <a:cubicBezTo>
                  <a:pt x="2627" y="377"/>
                  <a:pt x="2621" y="379"/>
                  <a:pt x="2618" y="384"/>
                </a:cubicBezTo>
                <a:cubicBezTo>
                  <a:pt x="2616" y="387"/>
                  <a:pt x="2615" y="392"/>
                  <a:pt x="2616" y="396"/>
                </a:cubicBezTo>
                <a:cubicBezTo>
                  <a:pt x="2616" y="400"/>
                  <a:pt x="2617" y="404"/>
                  <a:pt x="2618" y="408"/>
                </a:cubicBezTo>
                <a:close/>
                <a:moveTo>
                  <a:pt x="2618" y="1116"/>
                </a:moveTo>
                <a:cubicBezTo>
                  <a:pt x="2629" y="1146"/>
                  <a:pt x="2649" y="1165"/>
                  <a:pt x="2669" y="1182"/>
                </a:cubicBezTo>
                <a:cubicBezTo>
                  <a:pt x="2671" y="1184"/>
                  <a:pt x="2673" y="1185"/>
                  <a:pt x="2675" y="1186"/>
                </a:cubicBezTo>
                <a:cubicBezTo>
                  <a:pt x="2676" y="1186"/>
                  <a:pt x="2677" y="1186"/>
                  <a:pt x="2677" y="1186"/>
                </a:cubicBezTo>
                <a:cubicBezTo>
                  <a:pt x="2679" y="1186"/>
                  <a:pt x="2680" y="1185"/>
                  <a:pt x="2681" y="1184"/>
                </a:cubicBezTo>
                <a:cubicBezTo>
                  <a:pt x="2685" y="1179"/>
                  <a:pt x="2679" y="1166"/>
                  <a:pt x="2678" y="1161"/>
                </a:cubicBezTo>
                <a:cubicBezTo>
                  <a:pt x="2674" y="1153"/>
                  <a:pt x="2670" y="1145"/>
                  <a:pt x="2666" y="1137"/>
                </a:cubicBezTo>
                <a:cubicBezTo>
                  <a:pt x="2660" y="1124"/>
                  <a:pt x="2653" y="1110"/>
                  <a:pt x="2644" y="1099"/>
                </a:cubicBezTo>
                <a:cubicBezTo>
                  <a:pt x="2641" y="1094"/>
                  <a:pt x="2637" y="1089"/>
                  <a:pt x="2632" y="1087"/>
                </a:cubicBezTo>
                <a:cubicBezTo>
                  <a:pt x="2627" y="1086"/>
                  <a:pt x="2621" y="1087"/>
                  <a:pt x="2618" y="1093"/>
                </a:cubicBezTo>
                <a:cubicBezTo>
                  <a:pt x="2616" y="1096"/>
                  <a:pt x="2615" y="1100"/>
                  <a:pt x="2616" y="1104"/>
                </a:cubicBezTo>
                <a:cubicBezTo>
                  <a:pt x="2616" y="1109"/>
                  <a:pt x="2617" y="1112"/>
                  <a:pt x="2618" y="1116"/>
                </a:cubicBezTo>
                <a:close/>
                <a:moveTo>
                  <a:pt x="2308" y="1285"/>
                </a:moveTo>
                <a:cubicBezTo>
                  <a:pt x="2303" y="1282"/>
                  <a:pt x="2296" y="1285"/>
                  <a:pt x="2292" y="1290"/>
                </a:cubicBezTo>
                <a:cubicBezTo>
                  <a:pt x="2288" y="1295"/>
                  <a:pt x="2286" y="1302"/>
                  <a:pt x="2285" y="1309"/>
                </a:cubicBezTo>
                <a:cubicBezTo>
                  <a:pt x="2286" y="1334"/>
                  <a:pt x="2289" y="1359"/>
                  <a:pt x="2292" y="1384"/>
                </a:cubicBezTo>
                <a:cubicBezTo>
                  <a:pt x="2294" y="1394"/>
                  <a:pt x="2295" y="1404"/>
                  <a:pt x="2297" y="1414"/>
                </a:cubicBezTo>
                <a:cubicBezTo>
                  <a:pt x="2298" y="1417"/>
                  <a:pt x="2301" y="1435"/>
                  <a:pt x="2305" y="1427"/>
                </a:cubicBezTo>
                <a:cubicBezTo>
                  <a:pt x="2307" y="1423"/>
                  <a:pt x="2308" y="1416"/>
                  <a:pt x="2309" y="1411"/>
                </a:cubicBezTo>
                <a:cubicBezTo>
                  <a:pt x="2311" y="1401"/>
                  <a:pt x="2312" y="1391"/>
                  <a:pt x="2313" y="1381"/>
                </a:cubicBezTo>
                <a:cubicBezTo>
                  <a:pt x="2316" y="1364"/>
                  <a:pt x="2317" y="1347"/>
                  <a:pt x="2318" y="1330"/>
                </a:cubicBezTo>
                <a:cubicBezTo>
                  <a:pt x="2319" y="1316"/>
                  <a:pt x="2320" y="1293"/>
                  <a:pt x="2308" y="1285"/>
                </a:cubicBezTo>
                <a:close/>
                <a:moveTo>
                  <a:pt x="2681" y="352"/>
                </a:moveTo>
                <a:cubicBezTo>
                  <a:pt x="2682" y="355"/>
                  <a:pt x="2685" y="374"/>
                  <a:pt x="2689" y="366"/>
                </a:cubicBezTo>
                <a:cubicBezTo>
                  <a:pt x="2691" y="361"/>
                  <a:pt x="2692" y="355"/>
                  <a:pt x="2693" y="350"/>
                </a:cubicBezTo>
                <a:cubicBezTo>
                  <a:pt x="2695" y="340"/>
                  <a:pt x="2696" y="330"/>
                  <a:pt x="2697" y="320"/>
                </a:cubicBezTo>
                <a:cubicBezTo>
                  <a:pt x="2700" y="303"/>
                  <a:pt x="2701" y="286"/>
                  <a:pt x="2702" y="268"/>
                </a:cubicBezTo>
                <a:cubicBezTo>
                  <a:pt x="2703" y="254"/>
                  <a:pt x="2704" y="232"/>
                  <a:pt x="2692" y="224"/>
                </a:cubicBezTo>
                <a:cubicBezTo>
                  <a:pt x="2687" y="221"/>
                  <a:pt x="2680" y="223"/>
                  <a:pt x="2676" y="228"/>
                </a:cubicBezTo>
                <a:cubicBezTo>
                  <a:pt x="2672" y="233"/>
                  <a:pt x="2670" y="241"/>
                  <a:pt x="2669" y="248"/>
                </a:cubicBezTo>
                <a:cubicBezTo>
                  <a:pt x="2670" y="273"/>
                  <a:pt x="2673" y="298"/>
                  <a:pt x="2676" y="323"/>
                </a:cubicBezTo>
                <a:cubicBezTo>
                  <a:pt x="2678" y="333"/>
                  <a:pt x="2679" y="343"/>
                  <a:pt x="2681" y="352"/>
                </a:cubicBezTo>
                <a:close/>
                <a:moveTo>
                  <a:pt x="2305" y="75"/>
                </a:moveTo>
                <a:cubicBezTo>
                  <a:pt x="2308" y="79"/>
                  <a:pt x="2318" y="64"/>
                  <a:pt x="2323" y="56"/>
                </a:cubicBezTo>
                <a:cubicBezTo>
                  <a:pt x="2329" y="49"/>
                  <a:pt x="2335" y="41"/>
                  <a:pt x="2340" y="32"/>
                </a:cubicBezTo>
                <a:cubicBezTo>
                  <a:pt x="2346" y="22"/>
                  <a:pt x="2352" y="11"/>
                  <a:pt x="2357" y="0"/>
                </a:cubicBezTo>
                <a:cubicBezTo>
                  <a:pt x="2323" y="0"/>
                  <a:pt x="2323" y="0"/>
                  <a:pt x="2323" y="0"/>
                </a:cubicBezTo>
                <a:cubicBezTo>
                  <a:pt x="2320" y="10"/>
                  <a:pt x="2317" y="20"/>
                  <a:pt x="2314" y="30"/>
                </a:cubicBezTo>
                <a:cubicBezTo>
                  <a:pt x="2310" y="44"/>
                  <a:pt x="2301" y="71"/>
                  <a:pt x="2305" y="75"/>
                </a:cubicBezTo>
                <a:close/>
                <a:moveTo>
                  <a:pt x="2707" y="1819"/>
                </a:moveTo>
                <a:cubicBezTo>
                  <a:pt x="2713" y="1811"/>
                  <a:pt x="2719" y="1803"/>
                  <a:pt x="2724" y="1794"/>
                </a:cubicBezTo>
                <a:cubicBezTo>
                  <a:pt x="2731" y="1783"/>
                  <a:pt x="2737" y="1771"/>
                  <a:pt x="2743" y="1758"/>
                </a:cubicBezTo>
                <a:cubicBezTo>
                  <a:pt x="2748" y="1746"/>
                  <a:pt x="2754" y="1733"/>
                  <a:pt x="2752" y="1718"/>
                </a:cubicBezTo>
                <a:cubicBezTo>
                  <a:pt x="2752" y="1715"/>
                  <a:pt x="2751" y="1712"/>
                  <a:pt x="2750" y="1710"/>
                </a:cubicBezTo>
                <a:cubicBezTo>
                  <a:pt x="2747" y="1707"/>
                  <a:pt x="2744" y="1707"/>
                  <a:pt x="2741" y="1708"/>
                </a:cubicBezTo>
                <a:cubicBezTo>
                  <a:pt x="2734" y="1710"/>
                  <a:pt x="2730" y="1716"/>
                  <a:pt x="2726" y="1723"/>
                </a:cubicBezTo>
                <a:cubicBezTo>
                  <a:pt x="2721" y="1730"/>
                  <a:pt x="2716" y="1738"/>
                  <a:pt x="2713" y="1747"/>
                </a:cubicBezTo>
                <a:cubicBezTo>
                  <a:pt x="2707" y="1761"/>
                  <a:pt x="2703" y="1777"/>
                  <a:pt x="2698" y="1792"/>
                </a:cubicBezTo>
                <a:cubicBezTo>
                  <a:pt x="2694" y="1807"/>
                  <a:pt x="2685" y="1833"/>
                  <a:pt x="2689" y="1837"/>
                </a:cubicBezTo>
                <a:cubicBezTo>
                  <a:pt x="2692" y="1841"/>
                  <a:pt x="2702" y="1826"/>
                  <a:pt x="2707" y="1819"/>
                </a:cubicBezTo>
                <a:close/>
                <a:moveTo>
                  <a:pt x="2689" y="1778"/>
                </a:moveTo>
                <a:cubicBezTo>
                  <a:pt x="2691" y="1773"/>
                  <a:pt x="2692" y="1767"/>
                  <a:pt x="2693" y="1762"/>
                </a:cubicBezTo>
                <a:cubicBezTo>
                  <a:pt x="2695" y="1752"/>
                  <a:pt x="2696" y="1742"/>
                  <a:pt x="2697" y="1732"/>
                </a:cubicBezTo>
                <a:cubicBezTo>
                  <a:pt x="2700" y="1715"/>
                  <a:pt x="2701" y="1698"/>
                  <a:pt x="2702" y="1681"/>
                </a:cubicBezTo>
                <a:cubicBezTo>
                  <a:pt x="2703" y="1666"/>
                  <a:pt x="2704" y="1644"/>
                  <a:pt x="2692" y="1636"/>
                </a:cubicBezTo>
                <a:cubicBezTo>
                  <a:pt x="2687" y="1633"/>
                  <a:pt x="2680" y="1635"/>
                  <a:pt x="2676" y="1640"/>
                </a:cubicBezTo>
                <a:cubicBezTo>
                  <a:pt x="2672" y="1645"/>
                  <a:pt x="2670" y="1653"/>
                  <a:pt x="2669" y="1660"/>
                </a:cubicBezTo>
                <a:cubicBezTo>
                  <a:pt x="2670" y="1685"/>
                  <a:pt x="2673" y="1710"/>
                  <a:pt x="2676" y="1735"/>
                </a:cubicBezTo>
                <a:cubicBezTo>
                  <a:pt x="2678" y="1745"/>
                  <a:pt x="2679" y="1755"/>
                  <a:pt x="2681" y="1765"/>
                </a:cubicBezTo>
                <a:cubicBezTo>
                  <a:pt x="2682" y="1768"/>
                  <a:pt x="2685" y="1786"/>
                  <a:pt x="2689" y="1778"/>
                </a:cubicBezTo>
                <a:close/>
                <a:moveTo>
                  <a:pt x="2666" y="1841"/>
                </a:moveTo>
                <a:cubicBezTo>
                  <a:pt x="2660" y="1827"/>
                  <a:pt x="2653" y="1814"/>
                  <a:pt x="2644" y="1802"/>
                </a:cubicBezTo>
                <a:cubicBezTo>
                  <a:pt x="2641" y="1797"/>
                  <a:pt x="2637" y="1793"/>
                  <a:pt x="2632" y="1791"/>
                </a:cubicBezTo>
                <a:cubicBezTo>
                  <a:pt x="2627" y="1789"/>
                  <a:pt x="2621" y="1791"/>
                  <a:pt x="2618" y="1796"/>
                </a:cubicBezTo>
                <a:cubicBezTo>
                  <a:pt x="2616" y="1800"/>
                  <a:pt x="2615" y="1804"/>
                  <a:pt x="2616" y="1808"/>
                </a:cubicBezTo>
                <a:cubicBezTo>
                  <a:pt x="2616" y="1812"/>
                  <a:pt x="2617" y="1816"/>
                  <a:pt x="2618" y="1820"/>
                </a:cubicBezTo>
                <a:cubicBezTo>
                  <a:pt x="2629" y="1849"/>
                  <a:pt x="2649" y="1869"/>
                  <a:pt x="2669" y="1886"/>
                </a:cubicBezTo>
                <a:cubicBezTo>
                  <a:pt x="2671" y="1887"/>
                  <a:pt x="2673" y="1889"/>
                  <a:pt x="2675" y="1890"/>
                </a:cubicBezTo>
                <a:cubicBezTo>
                  <a:pt x="2676" y="1890"/>
                  <a:pt x="2677" y="1890"/>
                  <a:pt x="2677" y="1890"/>
                </a:cubicBezTo>
                <a:cubicBezTo>
                  <a:pt x="2679" y="1890"/>
                  <a:pt x="2680" y="1889"/>
                  <a:pt x="2681" y="1888"/>
                </a:cubicBezTo>
                <a:cubicBezTo>
                  <a:pt x="2685" y="1883"/>
                  <a:pt x="2679" y="1869"/>
                  <a:pt x="2678" y="1865"/>
                </a:cubicBezTo>
                <a:cubicBezTo>
                  <a:pt x="2674" y="1856"/>
                  <a:pt x="2670" y="1849"/>
                  <a:pt x="2666" y="1841"/>
                </a:cubicBezTo>
                <a:close/>
                <a:moveTo>
                  <a:pt x="2757" y="1794"/>
                </a:moveTo>
                <a:cubicBezTo>
                  <a:pt x="2757" y="1794"/>
                  <a:pt x="2756" y="1794"/>
                  <a:pt x="2756" y="1794"/>
                </a:cubicBezTo>
                <a:cubicBezTo>
                  <a:pt x="2754" y="1793"/>
                  <a:pt x="2751" y="1793"/>
                  <a:pt x="2748" y="1794"/>
                </a:cubicBezTo>
                <a:cubicBezTo>
                  <a:pt x="2735" y="1799"/>
                  <a:pt x="2724" y="1814"/>
                  <a:pt x="2715" y="1827"/>
                </a:cubicBezTo>
                <a:cubicBezTo>
                  <a:pt x="2703" y="1844"/>
                  <a:pt x="2688" y="1880"/>
                  <a:pt x="2691" y="1886"/>
                </a:cubicBezTo>
                <a:cubicBezTo>
                  <a:pt x="2694" y="1893"/>
                  <a:pt x="2732" y="1868"/>
                  <a:pt x="2747" y="1847"/>
                </a:cubicBezTo>
                <a:cubicBezTo>
                  <a:pt x="2755" y="1836"/>
                  <a:pt x="2770" y="1815"/>
                  <a:pt x="2761" y="1799"/>
                </a:cubicBezTo>
                <a:cubicBezTo>
                  <a:pt x="2760" y="1797"/>
                  <a:pt x="2759" y="1796"/>
                  <a:pt x="2757" y="1794"/>
                </a:cubicBezTo>
                <a:close/>
                <a:moveTo>
                  <a:pt x="2664" y="1751"/>
                </a:moveTo>
                <a:cubicBezTo>
                  <a:pt x="2659" y="1736"/>
                  <a:pt x="2654" y="1713"/>
                  <a:pt x="2640" y="1708"/>
                </a:cubicBezTo>
                <a:cubicBezTo>
                  <a:pt x="2636" y="1706"/>
                  <a:pt x="2631" y="1708"/>
                  <a:pt x="2628" y="1712"/>
                </a:cubicBezTo>
                <a:cubicBezTo>
                  <a:pt x="2624" y="1718"/>
                  <a:pt x="2624" y="1726"/>
                  <a:pt x="2626" y="1733"/>
                </a:cubicBezTo>
                <a:cubicBezTo>
                  <a:pt x="2632" y="1754"/>
                  <a:pt x="2640" y="1774"/>
                  <a:pt x="2650" y="1793"/>
                </a:cubicBezTo>
                <a:cubicBezTo>
                  <a:pt x="2655" y="1802"/>
                  <a:pt x="2660" y="1811"/>
                  <a:pt x="2666" y="1820"/>
                </a:cubicBezTo>
                <a:cubicBezTo>
                  <a:pt x="2669" y="1824"/>
                  <a:pt x="2683" y="1848"/>
                  <a:pt x="2683" y="1838"/>
                </a:cubicBezTo>
                <a:cubicBezTo>
                  <a:pt x="2683" y="1826"/>
                  <a:pt x="2680" y="1813"/>
                  <a:pt x="2677" y="1802"/>
                </a:cubicBezTo>
                <a:cubicBezTo>
                  <a:pt x="2674" y="1785"/>
                  <a:pt x="2669" y="1768"/>
                  <a:pt x="2664" y="1751"/>
                </a:cubicBezTo>
                <a:close/>
                <a:moveTo>
                  <a:pt x="2757" y="382"/>
                </a:moveTo>
                <a:cubicBezTo>
                  <a:pt x="2757" y="382"/>
                  <a:pt x="2756" y="382"/>
                  <a:pt x="2756" y="382"/>
                </a:cubicBezTo>
                <a:cubicBezTo>
                  <a:pt x="2754" y="380"/>
                  <a:pt x="2751" y="381"/>
                  <a:pt x="2748" y="382"/>
                </a:cubicBezTo>
                <a:cubicBezTo>
                  <a:pt x="2735" y="387"/>
                  <a:pt x="2724" y="402"/>
                  <a:pt x="2715" y="415"/>
                </a:cubicBezTo>
                <a:cubicBezTo>
                  <a:pt x="2703" y="432"/>
                  <a:pt x="2688" y="468"/>
                  <a:pt x="2691" y="474"/>
                </a:cubicBezTo>
                <a:cubicBezTo>
                  <a:pt x="2694" y="480"/>
                  <a:pt x="2732" y="456"/>
                  <a:pt x="2747" y="435"/>
                </a:cubicBezTo>
                <a:cubicBezTo>
                  <a:pt x="2755" y="424"/>
                  <a:pt x="2770" y="402"/>
                  <a:pt x="2761" y="387"/>
                </a:cubicBezTo>
                <a:cubicBezTo>
                  <a:pt x="2760" y="385"/>
                  <a:pt x="2759" y="383"/>
                  <a:pt x="2757" y="382"/>
                </a:cubicBezTo>
                <a:close/>
                <a:moveTo>
                  <a:pt x="3016" y="2146"/>
                </a:moveTo>
                <a:cubicBezTo>
                  <a:pt x="3011" y="2144"/>
                  <a:pt x="3005" y="2146"/>
                  <a:pt x="3002" y="2151"/>
                </a:cubicBezTo>
                <a:cubicBezTo>
                  <a:pt x="3001" y="2153"/>
                  <a:pt x="3000" y="2156"/>
                  <a:pt x="3000" y="2159"/>
                </a:cubicBezTo>
                <a:cubicBezTo>
                  <a:pt x="3030" y="2159"/>
                  <a:pt x="3030" y="2159"/>
                  <a:pt x="3030" y="2159"/>
                </a:cubicBezTo>
                <a:cubicBezTo>
                  <a:pt x="3029" y="2158"/>
                  <a:pt x="3029" y="2158"/>
                  <a:pt x="3028" y="2157"/>
                </a:cubicBezTo>
                <a:cubicBezTo>
                  <a:pt x="3025" y="2152"/>
                  <a:pt x="3021" y="2148"/>
                  <a:pt x="3016" y="2146"/>
                </a:cubicBezTo>
                <a:close/>
                <a:moveTo>
                  <a:pt x="3048" y="2106"/>
                </a:moveTo>
                <a:cubicBezTo>
                  <a:pt x="3043" y="2091"/>
                  <a:pt x="3038" y="2068"/>
                  <a:pt x="3024" y="2063"/>
                </a:cubicBezTo>
                <a:cubicBezTo>
                  <a:pt x="3020" y="2061"/>
                  <a:pt x="3015" y="2062"/>
                  <a:pt x="3012" y="2067"/>
                </a:cubicBezTo>
                <a:cubicBezTo>
                  <a:pt x="3008" y="2072"/>
                  <a:pt x="3008" y="2081"/>
                  <a:pt x="3010" y="2088"/>
                </a:cubicBezTo>
                <a:cubicBezTo>
                  <a:pt x="3016" y="2109"/>
                  <a:pt x="3024" y="2129"/>
                  <a:pt x="3034" y="2148"/>
                </a:cubicBezTo>
                <a:cubicBezTo>
                  <a:pt x="3036" y="2151"/>
                  <a:pt x="3038" y="2155"/>
                  <a:pt x="3040" y="2159"/>
                </a:cubicBezTo>
                <a:cubicBezTo>
                  <a:pt x="3062" y="2159"/>
                  <a:pt x="3062" y="2159"/>
                  <a:pt x="3062" y="2159"/>
                </a:cubicBezTo>
                <a:cubicBezTo>
                  <a:pt x="3061" y="2158"/>
                  <a:pt x="3061" y="2157"/>
                  <a:pt x="3061" y="2157"/>
                </a:cubicBezTo>
                <a:cubicBezTo>
                  <a:pt x="3058" y="2139"/>
                  <a:pt x="3053" y="2122"/>
                  <a:pt x="3048" y="2106"/>
                </a:cubicBezTo>
                <a:close/>
                <a:moveTo>
                  <a:pt x="3053" y="1535"/>
                </a:moveTo>
                <a:cubicBezTo>
                  <a:pt x="3055" y="1537"/>
                  <a:pt x="3057" y="1538"/>
                  <a:pt x="3059" y="1539"/>
                </a:cubicBezTo>
                <a:cubicBezTo>
                  <a:pt x="3060" y="1539"/>
                  <a:pt x="3061" y="1539"/>
                  <a:pt x="3061" y="1539"/>
                </a:cubicBezTo>
                <a:cubicBezTo>
                  <a:pt x="3063" y="1539"/>
                  <a:pt x="3064" y="1538"/>
                  <a:pt x="3065" y="1537"/>
                </a:cubicBezTo>
                <a:cubicBezTo>
                  <a:pt x="3069" y="1532"/>
                  <a:pt x="3063" y="1519"/>
                  <a:pt x="3062" y="1514"/>
                </a:cubicBezTo>
                <a:cubicBezTo>
                  <a:pt x="3058" y="1505"/>
                  <a:pt x="3054" y="1498"/>
                  <a:pt x="3050" y="1490"/>
                </a:cubicBezTo>
                <a:cubicBezTo>
                  <a:pt x="3044" y="1476"/>
                  <a:pt x="3037" y="1463"/>
                  <a:pt x="3028" y="1451"/>
                </a:cubicBezTo>
                <a:cubicBezTo>
                  <a:pt x="3025" y="1447"/>
                  <a:pt x="3021" y="1442"/>
                  <a:pt x="3016" y="1440"/>
                </a:cubicBezTo>
                <a:cubicBezTo>
                  <a:pt x="3011" y="1438"/>
                  <a:pt x="3005" y="1440"/>
                  <a:pt x="3002" y="1445"/>
                </a:cubicBezTo>
                <a:cubicBezTo>
                  <a:pt x="3000" y="1449"/>
                  <a:pt x="2999" y="1453"/>
                  <a:pt x="3000" y="1457"/>
                </a:cubicBezTo>
                <a:cubicBezTo>
                  <a:pt x="3000" y="1461"/>
                  <a:pt x="3001" y="1465"/>
                  <a:pt x="3002" y="1469"/>
                </a:cubicBezTo>
                <a:cubicBezTo>
                  <a:pt x="3013" y="1498"/>
                  <a:pt x="3033" y="1518"/>
                  <a:pt x="3053" y="1535"/>
                </a:cubicBezTo>
                <a:close/>
                <a:moveTo>
                  <a:pt x="2373" y="32"/>
                </a:moveTo>
                <a:cubicBezTo>
                  <a:pt x="2373" y="32"/>
                  <a:pt x="2372" y="32"/>
                  <a:pt x="2372" y="32"/>
                </a:cubicBezTo>
                <a:cubicBezTo>
                  <a:pt x="2370" y="31"/>
                  <a:pt x="2367" y="31"/>
                  <a:pt x="2364" y="32"/>
                </a:cubicBezTo>
                <a:cubicBezTo>
                  <a:pt x="2351" y="37"/>
                  <a:pt x="2340" y="52"/>
                  <a:pt x="2331" y="65"/>
                </a:cubicBezTo>
                <a:cubicBezTo>
                  <a:pt x="2319" y="82"/>
                  <a:pt x="2304" y="118"/>
                  <a:pt x="2307" y="124"/>
                </a:cubicBezTo>
                <a:cubicBezTo>
                  <a:pt x="2310" y="131"/>
                  <a:pt x="2348" y="106"/>
                  <a:pt x="2363" y="85"/>
                </a:cubicBezTo>
                <a:cubicBezTo>
                  <a:pt x="2371" y="74"/>
                  <a:pt x="2386" y="52"/>
                  <a:pt x="2377" y="37"/>
                </a:cubicBezTo>
                <a:cubicBezTo>
                  <a:pt x="2376" y="35"/>
                  <a:pt x="2375" y="33"/>
                  <a:pt x="2373" y="32"/>
                </a:cubicBezTo>
                <a:close/>
                <a:moveTo>
                  <a:pt x="2757" y="1091"/>
                </a:moveTo>
                <a:cubicBezTo>
                  <a:pt x="2757" y="1091"/>
                  <a:pt x="2756" y="1090"/>
                  <a:pt x="2756" y="1090"/>
                </a:cubicBezTo>
                <a:cubicBezTo>
                  <a:pt x="2754" y="1089"/>
                  <a:pt x="2751" y="1089"/>
                  <a:pt x="2748" y="1090"/>
                </a:cubicBezTo>
                <a:cubicBezTo>
                  <a:pt x="2735" y="1095"/>
                  <a:pt x="2724" y="1110"/>
                  <a:pt x="2715" y="1123"/>
                </a:cubicBezTo>
                <a:cubicBezTo>
                  <a:pt x="2703" y="1140"/>
                  <a:pt x="2688" y="1176"/>
                  <a:pt x="2691" y="1183"/>
                </a:cubicBezTo>
                <a:cubicBezTo>
                  <a:pt x="2694" y="1189"/>
                  <a:pt x="2732" y="1164"/>
                  <a:pt x="2747" y="1144"/>
                </a:cubicBezTo>
                <a:cubicBezTo>
                  <a:pt x="2755" y="1133"/>
                  <a:pt x="2770" y="1111"/>
                  <a:pt x="2761" y="1095"/>
                </a:cubicBezTo>
                <a:cubicBezTo>
                  <a:pt x="2760" y="1093"/>
                  <a:pt x="2759" y="1092"/>
                  <a:pt x="2757" y="1091"/>
                </a:cubicBezTo>
                <a:close/>
                <a:moveTo>
                  <a:pt x="2373" y="738"/>
                </a:moveTo>
                <a:cubicBezTo>
                  <a:pt x="2373" y="738"/>
                  <a:pt x="2372" y="738"/>
                  <a:pt x="2372" y="737"/>
                </a:cubicBezTo>
                <a:cubicBezTo>
                  <a:pt x="2370" y="736"/>
                  <a:pt x="2367" y="736"/>
                  <a:pt x="2364" y="737"/>
                </a:cubicBezTo>
                <a:cubicBezTo>
                  <a:pt x="2351" y="743"/>
                  <a:pt x="2340" y="757"/>
                  <a:pt x="2331" y="770"/>
                </a:cubicBezTo>
                <a:cubicBezTo>
                  <a:pt x="2319" y="788"/>
                  <a:pt x="2304" y="824"/>
                  <a:pt x="2307" y="830"/>
                </a:cubicBezTo>
                <a:cubicBezTo>
                  <a:pt x="2310" y="836"/>
                  <a:pt x="2348" y="811"/>
                  <a:pt x="2363" y="791"/>
                </a:cubicBezTo>
                <a:cubicBezTo>
                  <a:pt x="2371" y="780"/>
                  <a:pt x="2386" y="758"/>
                  <a:pt x="2377" y="742"/>
                </a:cubicBezTo>
                <a:cubicBezTo>
                  <a:pt x="2376" y="741"/>
                  <a:pt x="2375" y="739"/>
                  <a:pt x="2373" y="738"/>
                </a:cubicBezTo>
                <a:close/>
                <a:moveTo>
                  <a:pt x="2280" y="2106"/>
                </a:moveTo>
                <a:cubicBezTo>
                  <a:pt x="2275" y="2091"/>
                  <a:pt x="2270" y="2068"/>
                  <a:pt x="2256" y="2063"/>
                </a:cubicBezTo>
                <a:cubicBezTo>
                  <a:pt x="2252" y="2061"/>
                  <a:pt x="2247" y="2062"/>
                  <a:pt x="2244" y="2067"/>
                </a:cubicBezTo>
                <a:cubicBezTo>
                  <a:pt x="2240" y="2072"/>
                  <a:pt x="2240" y="2081"/>
                  <a:pt x="2242" y="2088"/>
                </a:cubicBezTo>
                <a:cubicBezTo>
                  <a:pt x="2248" y="2109"/>
                  <a:pt x="2256" y="2129"/>
                  <a:pt x="2266" y="2148"/>
                </a:cubicBezTo>
                <a:cubicBezTo>
                  <a:pt x="2268" y="2151"/>
                  <a:pt x="2270" y="2155"/>
                  <a:pt x="2272" y="2159"/>
                </a:cubicBezTo>
                <a:cubicBezTo>
                  <a:pt x="2294" y="2159"/>
                  <a:pt x="2294" y="2159"/>
                  <a:pt x="2294" y="2159"/>
                </a:cubicBezTo>
                <a:cubicBezTo>
                  <a:pt x="2293" y="2158"/>
                  <a:pt x="2293" y="2157"/>
                  <a:pt x="2293" y="2157"/>
                </a:cubicBezTo>
                <a:cubicBezTo>
                  <a:pt x="2290" y="2139"/>
                  <a:pt x="2285" y="2122"/>
                  <a:pt x="2280" y="2106"/>
                </a:cubicBezTo>
                <a:close/>
                <a:moveTo>
                  <a:pt x="2248" y="2146"/>
                </a:moveTo>
                <a:cubicBezTo>
                  <a:pt x="2243" y="2144"/>
                  <a:pt x="2237" y="2146"/>
                  <a:pt x="2234" y="2151"/>
                </a:cubicBezTo>
                <a:cubicBezTo>
                  <a:pt x="2233" y="2153"/>
                  <a:pt x="2232" y="2156"/>
                  <a:pt x="2232" y="2159"/>
                </a:cubicBezTo>
                <a:cubicBezTo>
                  <a:pt x="2262" y="2159"/>
                  <a:pt x="2262" y="2159"/>
                  <a:pt x="2262" y="2159"/>
                </a:cubicBezTo>
                <a:cubicBezTo>
                  <a:pt x="2261" y="2158"/>
                  <a:pt x="2261" y="2158"/>
                  <a:pt x="2260" y="2157"/>
                </a:cubicBezTo>
                <a:cubicBezTo>
                  <a:pt x="2257" y="2152"/>
                  <a:pt x="2253" y="2148"/>
                  <a:pt x="2248" y="2146"/>
                </a:cubicBezTo>
                <a:close/>
                <a:moveTo>
                  <a:pt x="2285" y="1535"/>
                </a:moveTo>
                <a:cubicBezTo>
                  <a:pt x="2287" y="1537"/>
                  <a:pt x="2289" y="1538"/>
                  <a:pt x="2291" y="1539"/>
                </a:cubicBezTo>
                <a:cubicBezTo>
                  <a:pt x="2292" y="1539"/>
                  <a:pt x="2293" y="1539"/>
                  <a:pt x="2293" y="1539"/>
                </a:cubicBezTo>
                <a:cubicBezTo>
                  <a:pt x="2295" y="1539"/>
                  <a:pt x="2296" y="1538"/>
                  <a:pt x="2297" y="1537"/>
                </a:cubicBezTo>
                <a:cubicBezTo>
                  <a:pt x="2301" y="1532"/>
                  <a:pt x="2295" y="1519"/>
                  <a:pt x="2294" y="1514"/>
                </a:cubicBezTo>
                <a:cubicBezTo>
                  <a:pt x="2290" y="1505"/>
                  <a:pt x="2286" y="1498"/>
                  <a:pt x="2282" y="1490"/>
                </a:cubicBezTo>
                <a:cubicBezTo>
                  <a:pt x="2276" y="1476"/>
                  <a:pt x="2269" y="1463"/>
                  <a:pt x="2260" y="1451"/>
                </a:cubicBezTo>
                <a:cubicBezTo>
                  <a:pt x="2257" y="1447"/>
                  <a:pt x="2253" y="1442"/>
                  <a:pt x="2248" y="1440"/>
                </a:cubicBezTo>
                <a:cubicBezTo>
                  <a:pt x="2243" y="1438"/>
                  <a:pt x="2237" y="1440"/>
                  <a:pt x="2234" y="1445"/>
                </a:cubicBezTo>
                <a:cubicBezTo>
                  <a:pt x="2232" y="1449"/>
                  <a:pt x="2231" y="1453"/>
                  <a:pt x="2232" y="1457"/>
                </a:cubicBezTo>
                <a:cubicBezTo>
                  <a:pt x="2232" y="1461"/>
                  <a:pt x="2233" y="1465"/>
                  <a:pt x="2234" y="1469"/>
                </a:cubicBezTo>
                <a:cubicBezTo>
                  <a:pt x="2245" y="1498"/>
                  <a:pt x="2265" y="1518"/>
                  <a:pt x="2285" y="1535"/>
                </a:cubicBezTo>
                <a:close/>
                <a:moveTo>
                  <a:pt x="1989" y="382"/>
                </a:moveTo>
                <a:cubicBezTo>
                  <a:pt x="1989" y="382"/>
                  <a:pt x="1988" y="382"/>
                  <a:pt x="1988" y="382"/>
                </a:cubicBezTo>
                <a:cubicBezTo>
                  <a:pt x="1986" y="380"/>
                  <a:pt x="1983" y="381"/>
                  <a:pt x="1980" y="382"/>
                </a:cubicBezTo>
                <a:cubicBezTo>
                  <a:pt x="1967" y="387"/>
                  <a:pt x="1956" y="402"/>
                  <a:pt x="1947" y="415"/>
                </a:cubicBezTo>
                <a:cubicBezTo>
                  <a:pt x="1935" y="432"/>
                  <a:pt x="1920" y="468"/>
                  <a:pt x="1923" y="474"/>
                </a:cubicBezTo>
                <a:cubicBezTo>
                  <a:pt x="1926" y="480"/>
                  <a:pt x="1964" y="456"/>
                  <a:pt x="1979" y="435"/>
                </a:cubicBezTo>
                <a:cubicBezTo>
                  <a:pt x="1987" y="424"/>
                  <a:pt x="2002" y="402"/>
                  <a:pt x="1993" y="387"/>
                </a:cubicBezTo>
                <a:cubicBezTo>
                  <a:pt x="1992" y="385"/>
                  <a:pt x="1991" y="383"/>
                  <a:pt x="1989" y="382"/>
                </a:cubicBezTo>
                <a:close/>
                <a:moveTo>
                  <a:pt x="1989" y="1091"/>
                </a:moveTo>
                <a:cubicBezTo>
                  <a:pt x="1989" y="1091"/>
                  <a:pt x="1988" y="1090"/>
                  <a:pt x="1988" y="1090"/>
                </a:cubicBezTo>
                <a:cubicBezTo>
                  <a:pt x="1986" y="1089"/>
                  <a:pt x="1983" y="1089"/>
                  <a:pt x="1980" y="1090"/>
                </a:cubicBezTo>
                <a:cubicBezTo>
                  <a:pt x="1967" y="1095"/>
                  <a:pt x="1956" y="1110"/>
                  <a:pt x="1947" y="1123"/>
                </a:cubicBezTo>
                <a:cubicBezTo>
                  <a:pt x="1935" y="1140"/>
                  <a:pt x="1920" y="1176"/>
                  <a:pt x="1923" y="1183"/>
                </a:cubicBezTo>
                <a:cubicBezTo>
                  <a:pt x="1926" y="1189"/>
                  <a:pt x="1964" y="1164"/>
                  <a:pt x="1979" y="1144"/>
                </a:cubicBezTo>
                <a:cubicBezTo>
                  <a:pt x="1987" y="1133"/>
                  <a:pt x="2002" y="1111"/>
                  <a:pt x="1993" y="1095"/>
                </a:cubicBezTo>
                <a:cubicBezTo>
                  <a:pt x="1992" y="1093"/>
                  <a:pt x="1991" y="1092"/>
                  <a:pt x="1989" y="1091"/>
                </a:cubicBezTo>
                <a:close/>
                <a:moveTo>
                  <a:pt x="2368" y="2073"/>
                </a:moveTo>
                <a:cubicBezTo>
                  <a:pt x="2368" y="2070"/>
                  <a:pt x="2367" y="2067"/>
                  <a:pt x="2366" y="2065"/>
                </a:cubicBezTo>
                <a:cubicBezTo>
                  <a:pt x="2363" y="2062"/>
                  <a:pt x="2360" y="2062"/>
                  <a:pt x="2357" y="2063"/>
                </a:cubicBezTo>
                <a:cubicBezTo>
                  <a:pt x="2350" y="2065"/>
                  <a:pt x="2346" y="2071"/>
                  <a:pt x="2342" y="2077"/>
                </a:cubicBezTo>
                <a:cubicBezTo>
                  <a:pt x="2337" y="2085"/>
                  <a:pt x="2332" y="2092"/>
                  <a:pt x="2329" y="2101"/>
                </a:cubicBezTo>
                <a:cubicBezTo>
                  <a:pt x="2323" y="2116"/>
                  <a:pt x="2319" y="2131"/>
                  <a:pt x="2314" y="2146"/>
                </a:cubicBezTo>
                <a:cubicBezTo>
                  <a:pt x="2313" y="2150"/>
                  <a:pt x="2312" y="2154"/>
                  <a:pt x="2310" y="2159"/>
                </a:cubicBezTo>
                <a:cubicBezTo>
                  <a:pt x="2333" y="2159"/>
                  <a:pt x="2333" y="2159"/>
                  <a:pt x="2333" y="2159"/>
                </a:cubicBezTo>
                <a:cubicBezTo>
                  <a:pt x="2336" y="2155"/>
                  <a:pt x="2338" y="2152"/>
                  <a:pt x="2340" y="2149"/>
                </a:cubicBezTo>
                <a:cubicBezTo>
                  <a:pt x="2347" y="2137"/>
                  <a:pt x="2353" y="2125"/>
                  <a:pt x="2359" y="2113"/>
                </a:cubicBezTo>
                <a:cubicBezTo>
                  <a:pt x="2364" y="2100"/>
                  <a:pt x="2370" y="2088"/>
                  <a:pt x="2368" y="2073"/>
                </a:cubicBezTo>
                <a:close/>
                <a:moveTo>
                  <a:pt x="2373" y="2149"/>
                </a:moveTo>
                <a:cubicBezTo>
                  <a:pt x="2373" y="2149"/>
                  <a:pt x="2372" y="2149"/>
                  <a:pt x="2372" y="2148"/>
                </a:cubicBezTo>
                <a:cubicBezTo>
                  <a:pt x="2370" y="2147"/>
                  <a:pt x="2367" y="2147"/>
                  <a:pt x="2364" y="2148"/>
                </a:cubicBezTo>
                <a:cubicBezTo>
                  <a:pt x="2359" y="2151"/>
                  <a:pt x="2354" y="2154"/>
                  <a:pt x="2349" y="2159"/>
                </a:cubicBezTo>
                <a:cubicBezTo>
                  <a:pt x="2379" y="2159"/>
                  <a:pt x="2379" y="2159"/>
                  <a:pt x="2379" y="2159"/>
                </a:cubicBezTo>
                <a:cubicBezTo>
                  <a:pt x="2378" y="2157"/>
                  <a:pt x="2378" y="2155"/>
                  <a:pt x="2377" y="2153"/>
                </a:cubicBezTo>
                <a:cubicBezTo>
                  <a:pt x="2376" y="2152"/>
                  <a:pt x="2375" y="2150"/>
                  <a:pt x="2373" y="2149"/>
                </a:cubicBezTo>
                <a:close/>
                <a:moveTo>
                  <a:pt x="2373" y="1444"/>
                </a:moveTo>
                <a:cubicBezTo>
                  <a:pt x="2373" y="1443"/>
                  <a:pt x="2372" y="1443"/>
                  <a:pt x="2372" y="1443"/>
                </a:cubicBezTo>
                <a:cubicBezTo>
                  <a:pt x="2370" y="1442"/>
                  <a:pt x="2367" y="1442"/>
                  <a:pt x="2364" y="1443"/>
                </a:cubicBezTo>
                <a:cubicBezTo>
                  <a:pt x="2351" y="1448"/>
                  <a:pt x="2340" y="1463"/>
                  <a:pt x="2331" y="1476"/>
                </a:cubicBezTo>
                <a:cubicBezTo>
                  <a:pt x="2319" y="1493"/>
                  <a:pt x="2304" y="1529"/>
                  <a:pt x="2307" y="1536"/>
                </a:cubicBezTo>
                <a:cubicBezTo>
                  <a:pt x="2310" y="1542"/>
                  <a:pt x="2348" y="1517"/>
                  <a:pt x="2363" y="1497"/>
                </a:cubicBezTo>
                <a:cubicBezTo>
                  <a:pt x="2371" y="1485"/>
                  <a:pt x="2386" y="1464"/>
                  <a:pt x="2377" y="1448"/>
                </a:cubicBezTo>
                <a:cubicBezTo>
                  <a:pt x="2376" y="1446"/>
                  <a:pt x="2375" y="1445"/>
                  <a:pt x="2373" y="1444"/>
                </a:cubicBezTo>
                <a:close/>
                <a:moveTo>
                  <a:pt x="3086" y="2035"/>
                </a:moveTo>
                <a:cubicBezTo>
                  <a:pt x="3087" y="2021"/>
                  <a:pt x="3088" y="1998"/>
                  <a:pt x="3076" y="1991"/>
                </a:cubicBezTo>
                <a:cubicBezTo>
                  <a:pt x="3071" y="1988"/>
                  <a:pt x="3064" y="1990"/>
                  <a:pt x="3060" y="1995"/>
                </a:cubicBezTo>
                <a:cubicBezTo>
                  <a:pt x="3056" y="2000"/>
                  <a:pt x="3054" y="2008"/>
                  <a:pt x="3053" y="2015"/>
                </a:cubicBezTo>
                <a:cubicBezTo>
                  <a:pt x="3054" y="2040"/>
                  <a:pt x="3057" y="2065"/>
                  <a:pt x="3060" y="2090"/>
                </a:cubicBezTo>
                <a:cubicBezTo>
                  <a:pt x="3062" y="2100"/>
                  <a:pt x="3063" y="2109"/>
                  <a:pt x="3065" y="2119"/>
                </a:cubicBezTo>
                <a:cubicBezTo>
                  <a:pt x="3066" y="2122"/>
                  <a:pt x="3069" y="2141"/>
                  <a:pt x="3073" y="2133"/>
                </a:cubicBezTo>
                <a:cubicBezTo>
                  <a:pt x="3075" y="2128"/>
                  <a:pt x="3076" y="2122"/>
                  <a:pt x="3077" y="2117"/>
                </a:cubicBezTo>
                <a:cubicBezTo>
                  <a:pt x="3079" y="2107"/>
                  <a:pt x="3080" y="2097"/>
                  <a:pt x="3081" y="2086"/>
                </a:cubicBezTo>
                <a:cubicBezTo>
                  <a:pt x="3084" y="2069"/>
                  <a:pt x="3085" y="2052"/>
                  <a:pt x="3086" y="2035"/>
                </a:cubicBezTo>
                <a:close/>
                <a:moveTo>
                  <a:pt x="2318" y="2035"/>
                </a:moveTo>
                <a:cubicBezTo>
                  <a:pt x="2319" y="2021"/>
                  <a:pt x="2320" y="1998"/>
                  <a:pt x="2308" y="1991"/>
                </a:cubicBezTo>
                <a:cubicBezTo>
                  <a:pt x="2303" y="1988"/>
                  <a:pt x="2296" y="1990"/>
                  <a:pt x="2292" y="1995"/>
                </a:cubicBezTo>
                <a:cubicBezTo>
                  <a:pt x="2288" y="2000"/>
                  <a:pt x="2286" y="2008"/>
                  <a:pt x="2285" y="2015"/>
                </a:cubicBezTo>
                <a:cubicBezTo>
                  <a:pt x="2286" y="2040"/>
                  <a:pt x="2289" y="2065"/>
                  <a:pt x="2292" y="2090"/>
                </a:cubicBezTo>
                <a:cubicBezTo>
                  <a:pt x="2294" y="2100"/>
                  <a:pt x="2295" y="2109"/>
                  <a:pt x="2297" y="2119"/>
                </a:cubicBezTo>
                <a:cubicBezTo>
                  <a:pt x="2298" y="2122"/>
                  <a:pt x="2301" y="2141"/>
                  <a:pt x="2305" y="2133"/>
                </a:cubicBezTo>
                <a:cubicBezTo>
                  <a:pt x="2307" y="2128"/>
                  <a:pt x="2308" y="2122"/>
                  <a:pt x="2309" y="2117"/>
                </a:cubicBezTo>
                <a:cubicBezTo>
                  <a:pt x="2311" y="2107"/>
                  <a:pt x="2312" y="2097"/>
                  <a:pt x="2313" y="2086"/>
                </a:cubicBezTo>
                <a:cubicBezTo>
                  <a:pt x="2316" y="2069"/>
                  <a:pt x="2317" y="2052"/>
                  <a:pt x="2318" y="2035"/>
                </a:cubicBezTo>
                <a:close/>
                <a:moveTo>
                  <a:pt x="3828" y="584"/>
                </a:moveTo>
                <a:cubicBezTo>
                  <a:pt x="3824" y="589"/>
                  <a:pt x="3822" y="596"/>
                  <a:pt x="3821" y="604"/>
                </a:cubicBezTo>
                <a:cubicBezTo>
                  <a:pt x="3822" y="629"/>
                  <a:pt x="3825" y="654"/>
                  <a:pt x="3828" y="679"/>
                </a:cubicBezTo>
                <a:cubicBezTo>
                  <a:pt x="3830" y="688"/>
                  <a:pt x="3831" y="698"/>
                  <a:pt x="3833" y="708"/>
                </a:cubicBezTo>
                <a:cubicBezTo>
                  <a:pt x="3834" y="711"/>
                  <a:pt x="3837" y="730"/>
                  <a:pt x="3841" y="721"/>
                </a:cubicBezTo>
                <a:cubicBezTo>
                  <a:pt x="3841" y="721"/>
                  <a:pt x="3841" y="720"/>
                  <a:pt x="3842" y="720"/>
                </a:cubicBezTo>
                <a:cubicBezTo>
                  <a:pt x="3842" y="579"/>
                  <a:pt x="3842" y="579"/>
                  <a:pt x="3842" y="579"/>
                </a:cubicBezTo>
                <a:cubicBezTo>
                  <a:pt x="3837" y="577"/>
                  <a:pt x="3832" y="580"/>
                  <a:pt x="3828" y="584"/>
                </a:cubicBezTo>
                <a:close/>
                <a:moveTo>
                  <a:pt x="3828" y="1995"/>
                </a:moveTo>
                <a:cubicBezTo>
                  <a:pt x="3824" y="2000"/>
                  <a:pt x="3822" y="2008"/>
                  <a:pt x="3821" y="2015"/>
                </a:cubicBezTo>
                <a:cubicBezTo>
                  <a:pt x="3822" y="2040"/>
                  <a:pt x="3825" y="2065"/>
                  <a:pt x="3828" y="2090"/>
                </a:cubicBezTo>
                <a:cubicBezTo>
                  <a:pt x="3830" y="2100"/>
                  <a:pt x="3831" y="2109"/>
                  <a:pt x="3833" y="2119"/>
                </a:cubicBezTo>
                <a:cubicBezTo>
                  <a:pt x="3834" y="2122"/>
                  <a:pt x="3837" y="2141"/>
                  <a:pt x="3841" y="2133"/>
                </a:cubicBezTo>
                <a:cubicBezTo>
                  <a:pt x="3841" y="2132"/>
                  <a:pt x="3841" y="2131"/>
                  <a:pt x="3842" y="2131"/>
                </a:cubicBezTo>
                <a:cubicBezTo>
                  <a:pt x="3842" y="1990"/>
                  <a:pt x="3842" y="1990"/>
                  <a:pt x="3842" y="1990"/>
                </a:cubicBezTo>
                <a:cubicBezTo>
                  <a:pt x="3837" y="1989"/>
                  <a:pt x="3832" y="1991"/>
                  <a:pt x="3828" y="1995"/>
                </a:cubicBezTo>
                <a:close/>
                <a:moveTo>
                  <a:pt x="3816" y="2106"/>
                </a:moveTo>
                <a:cubicBezTo>
                  <a:pt x="3811" y="2091"/>
                  <a:pt x="3806" y="2068"/>
                  <a:pt x="3792" y="2063"/>
                </a:cubicBezTo>
                <a:cubicBezTo>
                  <a:pt x="3788" y="2061"/>
                  <a:pt x="3783" y="2062"/>
                  <a:pt x="3780" y="2067"/>
                </a:cubicBezTo>
                <a:cubicBezTo>
                  <a:pt x="3776" y="2072"/>
                  <a:pt x="3776" y="2081"/>
                  <a:pt x="3778" y="2088"/>
                </a:cubicBezTo>
                <a:cubicBezTo>
                  <a:pt x="3784" y="2109"/>
                  <a:pt x="3792" y="2129"/>
                  <a:pt x="3802" y="2148"/>
                </a:cubicBezTo>
                <a:cubicBezTo>
                  <a:pt x="3804" y="2151"/>
                  <a:pt x="3806" y="2155"/>
                  <a:pt x="3808" y="2159"/>
                </a:cubicBezTo>
                <a:cubicBezTo>
                  <a:pt x="3830" y="2159"/>
                  <a:pt x="3830" y="2159"/>
                  <a:pt x="3830" y="2159"/>
                </a:cubicBezTo>
                <a:cubicBezTo>
                  <a:pt x="3829" y="2158"/>
                  <a:pt x="3829" y="2157"/>
                  <a:pt x="3829" y="2157"/>
                </a:cubicBezTo>
                <a:cubicBezTo>
                  <a:pt x="3826" y="2139"/>
                  <a:pt x="3821" y="2122"/>
                  <a:pt x="3816" y="2106"/>
                </a:cubicBezTo>
                <a:close/>
                <a:moveTo>
                  <a:pt x="3784" y="2146"/>
                </a:moveTo>
                <a:cubicBezTo>
                  <a:pt x="3779" y="2144"/>
                  <a:pt x="3773" y="2146"/>
                  <a:pt x="3770" y="2151"/>
                </a:cubicBezTo>
                <a:cubicBezTo>
                  <a:pt x="3769" y="2153"/>
                  <a:pt x="3768" y="2156"/>
                  <a:pt x="3768" y="2159"/>
                </a:cubicBezTo>
                <a:cubicBezTo>
                  <a:pt x="3798" y="2159"/>
                  <a:pt x="3798" y="2159"/>
                  <a:pt x="3798" y="2159"/>
                </a:cubicBezTo>
                <a:cubicBezTo>
                  <a:pt x="3797" y="2158"/>
                  <a:pt x="3797" y="2158"/>
                  <a:pt x="3796" y="2157"/>
                </a:cubicBezTo>
                <a:cubicBezTo>
                  <a:pt x="3793" y="2152"/>
                  <a:pt x="3789" y="2148"/>
                  <a:pt x="3784" y="2146"/>
                </a:cubicBezTo>
                <a:close/>
                <a:moveTo>
                  <a:pt x="3841" y="1486"/>
                </a:moveTo>
                <a:cubicBezTo>
                  <a:pt x="3841" y="1486"/>
                  <a:pt x="3841" y="1487"/>
                  <a:pt x="3842" y="1487"/>
                </a:cubicBezTo>
                <a:cubicBezTo>
                  <a:pt x="3842" y="1471"/>
                  <a:pt x="3842" y="1471"/>
                  <a:pt x="3842" y="1471"/>
                </a:cubicBezTo>
                <a:cubicBezTo>
                  <a:pt x="3840" y="1478"/>
                  <a:pt x="3839" y="1484"/>
                  <a:pt x="3841" y="1486"/>
                </a:cubicBezTo>
                <a:close/>
                <a:moveTo>
                  <a:pt x="3821" y="1535"/>
                </a:moveTo>
                <a:cubicBezTo>
                  <a:pt x="3823" y="1537"/>
                  <a:pt x="3825" y="1538"/>
                  <a:pt x="3827" y="1539"/>
                </a:cubicBezTo>
                <a:cubicBezTo>
                  <a:pt x="3828" y="1539"/>
                  <a:pt x="3829" y="1539"/>
                  <a:pt x="3829" y="1539"/>
                </a:cubicBezTo>
                <a:cubicBezTo>
                  <a:pt x="3831" y="1539"/>
                  <a:pt x="3832" y="1538"/>
                  <a:pt x="3833" y="1537"/>
                </a:cubicBezTo>
                <a:cubicBezTo>
                  <a:pt x="3837" y="1532"/>
                  <a:pt x="3831" y="1519"/>
                  <a:pt x="3830" y="1514"/>
                </a:cubicBezTo>
                <a:cubicBezTo>
                  <a:pt x="3826" y="1505"/>
                  <a:pt x="3822" y="1498"/>
                  <a:pt x="3818" y="1490"/>
                </a:cubicBezTo>
                <a:cubicBezTo>
                  <a:pt x="3812" y="1476"/>
                  <a:pt x="3805" y="1463"/>
                  <a:pt x="3796" y="1451"/>
                </a:cubicBezTo>
                <a:cubicBezTo>
                  <a:pt x="3793" y="1447"/>
                  <a:pt x="3789" y="1442"/>
                  <a:pt x="3784" y="1440"/>
                </a:cubicBezTo>
                <a:cubicBezTo>
                  <a:pt x="3779" y="1438"/>
                  <a:pt x="3773" y="1440"/>
                  <a:pt x="3770" y="1445"/>
                </a:cubicBezTo>
                <a:cubicBezTo>
                  <a:pt x="3768" y="1449"/>
                  <a:pt x="3767" y="1453"/>
                  <a:pt x="3768" y="1457"/>
                </a:cubicBezTo>
                <a:cubicBezTo>
                  <a:pt x="3768" y="1461"/>
                  <a:pt x="3769" y="1465"/>
                  <a:pt x="3770" y="1469"/>
                </a:cubicBezTo>
                <a:cubicBezTo>
                  <a:pt x="3781" y="1498"/>
                  <a:pt x="3801" y="1518"/>
                  <a:pt x="3821" y="1535"/>
                </a:cubicBezTo>
                <a:close/>
                <a:moveTo>
                  <a:pt x="3833" y="0"/>
                </a:moveTo>
                <a:cubicBezTo>
                  <a:pt x="3833" y="1"/>
                  <a:pt x="3833" y="2"/>
                  <a:pt x="3833" y="3"/>
                </a:cubicBezTo>
                <a:cubicBezTo>
                  <a:pt x="3834" y="5"/>
                  <a:pt x="3837" y="24"/>
                  <a:pt x="3841" y="16"/>
                </a:cubicBezTo>
                <a:cubicBezTo>
                  <a:pt x="3841" y="15"/>
                  <a:pt x="3841" y="15"/>
                  <a:pt x="3842" y="14"/>
                </a:cubicBezTo>
                <a:cubicBezTo>
                  <a:pt x="3842" y="0"/>
                  <a:pt x="3842" y="0"/>
                  <a:pt x="3842" y="0"/>
                </a:cubicBezTo>
                <a:lnTo>
                  <a:pt x="3833" y="0"/>
                </a:lnTo>
                <a:close/>
                <a:moveTo>
                  <a:pt x="3525" y="382"/>
                </a:moveTo>
                <a:cubicBezTo>
                  <a:pt x="3525" y="382"/>
                  <a:pt x="3524" y="382"/>
                  <a:pt x="3524" y="382"/>
                </a:cubicBezTo>
                <a:cubicBezTo>
                  <a:pt x="3522" y="380"/>
                  <a:pt x="3519" y="381"/>
                  <a:pt x="3516" y="382"/>
                </a:cubicBezTo>
                <a:cubicBezTo>
                  <a:pt x="3503" y="387"/>
                  <a:pt x="3492" y="402"/>
                  <a:pt x="3483" y="415"/>
                </a:cubicBezTo>
                <a:cubicBezTo>
                  <a:pt x="3471" y="432"/>
                  <a:pt x="3456" y="468"/>
                  <a:pt x="3459" y="474"/>
                </a:cubicBezTo>
                <a:cubicBezTo>
                  <a:pt x="3462" y="480"/>
                  <a:pt x="3500" y="456"/>
                  <a:pt x="3515" y="435"/>
                </a:cubicBezTo>
                <a:cubicBezTo>
                  <a:pt x="3523" y="424"/>
                  <a:pt x="3538" y="402"/>
                  <a:pt x="3529" y="387"/>
                </a:cubicBezTo>
                <a:cubicBezTo>
                  <a:pt x="3528" y="385"/>
                  <a:pt x="3527" y="383"/>
                  <a:pt x="3525" y="382"/>
                </a:cubicBezTo>
                <a:close/>
                <a:moveTo>
                  <a:pt x="3841" y="75"/>
                </a:moveTo>
                <a:cubicBezTo>
                  <a:pt x="3841" y="75"/>
                  <a:pt x="3841" y="75"/>
                  <a:pt x="3842" y="76"/>
                </a:cubicBezTo>
                <a:cubicBezTo>
                  <a:pt x="3842" y="59"/>
                  <a:pt x="3842" y="59"/>
                  <a:pt x="3842" y="59"/>
                </a:cubicBezTo>
                <a:cubicBezTo>
                  <a:pt x="3840" y="67"/>
                  <a:pt x="3839" y="73"/>
                  <a:pt x="3841" y="75"/>
                </a:cubicBezTo>
                <a:close/>
                <a:moveTo>
                  <a:pt x="3841" y="781"/>
                </a:moveTo>
                <a:cubicBezTo>
                  <a:pt x="3841" y="781"/>
                  <a:pt x="3841" y="781"/>
                  <a:pt x="3842" y="781"/>
                </a:cubicBezTo>
                <a:cubicBezTo>
                  <a:pt x="3842" y="765"/>
                  <a:pt x="3842" y="765"/>
                  <a:pt x="3842" y="765"/>
                </a:cubicBezTo>
                <a:cubicBezTo>
                  <a:pt x="3840" y="773"/>
                  <a:pt x="3839" y="779"/>
                  <a:pt x="3841" y="781"/>
                </a:cubicBezTo>
                <a:close/>
                <a:moveTo>
                  <a:pt x="3828" y="1290"/>
                </a:moveTo>
                <a:cubicBezTo>
                  <a:pt x="3824" y="1295"/>
                  <a:pt x="3822" y="1302"/>
                  <a:pt x="3821" y="1309"/>
                </a:cubicBezTo>
                <a:cubicBezTo>
                  <a:pt x="3822" y="1334"/>
                  <a:pt x="3825" y="1359"/>
                  <a:pt x="3828" y="1384"/>
                </a:cubicBezTo>
                <a:cubicBezTo>
                  <a:pt x="3830" y="1394"/>
                  <a:pt x="3831" y="1404"/>
                  <a:pt x="3833" y="1414"/>
                </a:cubicBezTo>
                <a:cubicBezTo>
                  <a:pt x="3834" y="1417"/>
                  <a:pt x="3837" y="1435"/>
                  <a:pt x="3841" y="1427"/>
                </a:cubicBezTo>
                <a:cubicBezTo>
                  <a:pt x="3841" y="1426"/>
                  <a:pt x="3841" y="1426"/>
                  <a:pt x="3842" y="1425"/>
                </a:cubicBezTo>
                <a:cubicBezTo>
                  <a:pt x="3842" y="1285"/>
                  <a:pt x="3842" y="1285"/>
                  <a:pt x="3842" y="1285"/>
                </a:cubicBezTo>
                <a:cubicBezTo>
                  <a:pt x="3837" y="1283"/>
                  <a:pt x="3832" y="1285"/>
                  <a:pt x="3828" y="1290"/>
                </a:cubicBezTo>
                <a:close/>
                <a:moveTo>
                  <a:pt x="1989" y="1794"/>
                </a:moveTo>
                <a:cubicBezTo>
                  <a:pt x="1989" y="1794"/>
                  <a:pt x="1988" y="1794"/>
                  <a:pt x="1988" y="1794"/>
                </a:cubicBezTo>
                <a:cubicBezTo>
                  <a:pt x="1986" y="1793"/>
                  <a:pt x="1983" y="1793"/>
                  <a:pt x="1980" y="1794"/>
                </a:cubicBezTo>
                <a:cubicBezTo>
                  <a:pt x="1967" y="1799"/>
                  <a:pt x="1956" y="1814"/>
                  <a:pt x="1947" y="1827"/>
                </a:cubicBezTo>
                <a:cubicBezTo>
                  <a:pt x="1935" y="1844"/>
                  <a:pt x="1920" y="1880"/>
                  <a:pt x="1923" y="1886"/>
                </a:cubicBezTo>
                <a:cubicBezTo>
                  <a:pt x="1926" y="1893"/>
                  <a:pt x="1964" y="1868"/>
                  <a:pt x="1979" y="1847"/>
                </a:cubicBezTo>
                <a:cubicBezTo>
                  <a:pt x="1987" y="1836"/>
                  <a:pt x="2002" y="1815"/>
                  <a:pt x="1993" y="1799"/>
                </a:cubicBezTo>
                <a:cubicBezTo>
                  <a:pt x="1992" y="1797"/>
                  <a:pt x="1991" y="1796"/>
                  <a:pt x="1989" y="1794"/>
                </a:cubicBezTo>
                <a:close/>
                <a:moveTo>
                  <a:pt x="3141" y="1444"/>
                </a:moveTo>
                <a:cubicBezTo>
                  <a:pt x="3141" y="1443"/>
                  <a:pt x="3140" y="1443"/>
                  <a:pt x="3140" y="1443"/>
                </a:cubicBezTo>
                <a:cubicBezTo>
                  <a:pt x="3138" y="1442"/>
                  <a:pt x="3135" y="1442"/>
                  <a:pt x="3132" y="1443"/>
                </a:cubicBezTo>
                <a:cubicBezTo>
                  <a:pt x="3119" y="1448"/>
                  <a:pt x="3108" y="1463"/>
                  <a:pt x="3099" y="1476"/>
                </a:cubicBezTo>
                <a:cubicBezTo>
                  <a:pt x="3087" y="1493"/>
                  <a:pt x="3072" y="1529"/>
                  <a:pt x="3075" y="1536"/>
                </a:cubicBezTo>
                <a:cubicBezTo>
                  <a:pt x="3078" y="1542"/>
                  <a:pt x="3116" y="1517"/>
                  <a:pt x="3131" y="1497"/>
                </a:cubicBezTo>
                <a:cubicBezTo>
                  <a:pt x="3139" y="1485"/>
                  <a:pt x="3154" y="1464"/>
                  <a:pt x="3145" y="1448"/>
                </a:cubicBezTo>
                <a:cubicBezTo>
                  <a:pt x="3144" y="1446"/>
                  <a:pt x="3143" y="1445"/>
                  <a:pt x="3141" y="1444"/>
                </a:cubicBezTo>
                <a:close/>
                <a:moveTo>
                  <a:pt x="3434" y="1841"/>
                </a:moveTo>
                <a:cubicBezTo>
                  <a:pt x="3428" y="1827"/>
                  <a:pt x="3421" y="1814"/>
                  <a:pt x="3412" y="1802"/>
                </a:cubicBezTo>
                <a:cubicBezTo>
                  <a:pt x="3409" y="1797"/>
                  <a:pt x="3405" y="1793"/>
                  <a:pt x="3400" y="1791"/>
                </a:cubicBezTo>
                <a:cubicBezTo>
                  <a:pt x="3395" y="1789"/>
                  <a:pt x="3389" y="1791"/>
                  <a:pt x="3386" y="1796"/>
                </a:cubicBezTo>
                <a:cubicBezTo>
                  <a:pt x="3384" y="1800"/>
                  <a:pt x="3383" y="1804"/>
                  <a:pt x="3384" y="1808"/>
                </a:cubicBezTo>
                <a:cubicBezTo>
                  <a:pt x="3384" y="1812"/>
                  <a:pt x="3385" y="1816"/>
                  <a:pt x="3386" y="1820"/>
                </a:cubicBezTo>
                <a:cubicBezTo>
                  <a:pt x="3397" y="1849"/>
                  <a:pt x="3417" y="1869"/>
                  <a:pt x="3437" y="1886"/>
                </a:cubicBezTo>
                <a:cubicBezTo>
                  <a:pt x="3439" y="1887"/>
                  <a:pt x="3441" y="1889"/>
                  <a:pt x="3443" y="1890"/>
                </a:cubicBezTo>
                <a:cubicBezTo>
                  <a:pt x="3444" y="1890"/>
                  <a:pt x="3445" y="1890"/>
                  <a:pt x="3445" y="1890"/>
                </a:cubicBezTo>
                <a:cubicBezTo>
                  <a:pt x="3447" y="1890"/>
                  <a:pt x="3448" y="1889"/>
                  <a:pt x="3449" y="1888"/>
                </a:cubicBezTo>
                <a:cubicBezTo>
                  <a:pt x="3453" y="1883"/>
                  <a:pt x="3447" y="1869"/>
                  <a:pt x="3446" y="1865"/>
                </a:cubicBezTo>
                <a:cubicBezTo>
                  <a:pt x="3442" y="1856"/>
                  <a:pt x="3438" y="1849"/>
                  <a:pt x="3434" y="1841"/>
                </a:cubicBezTo>
                <a:close/>
                <a:moveTo>
                  <a:pt x="3141" y="32"/>
                </a:moveTo>
                <a:cubicBezTo>
                  <a:pt x="3141" y="32"/>
                  <a:pt x="3140" y="32"/>
                  <a:pt x="3140" y="32"/>
                </a:cubicBezTo>
                <a:cubicBezTo>
                  <a:pt x="3138" y="31"/>
                  <a:pt x="3135" y="31"/>
                  <a:pt x="3132" y="32"/>
                </a:cubicBezTo>
                <a:cubicBezTo>
                  <a:pt x="3119" y="37"/>
                  <a:pt x="3108" y="52"/>
                  <a:pt x="3099" y="65"/>
                </a:cubicBezTo>
                <a:cubicBezTo>
                  <a:pt x="3087" y="82"/>
                  <a:pt x="3072" y="118"/>
                  <a:pt x="3075" y="124"/>
                </a:cubicBezTo>
                <a:cubicBezTo>
                  <a:pt x="3078" y="131"/>
                  <a:pt x="3116" y="106"/>
                  <a:pt x="3131" y="85"/>
                </a:cubicBezTo>
                <a:cubicBezTo>
                  <a:pt x="3139" y="74"/>
                  <a:pt x="3154" y="52"/>
                  <a:pt x="3145" y="37"/>
                </a:cubicBezTo>
                <a:cubicBezTo>
                  <a:pt x="3144" y="35"/>
                  <a:pt x="3143" y="33"/>
                  <a:pt x="3141" y="32"/>
                </a:cubicBezTo>
                <a:close/>
                <a:moveTo>
                  <a:pt x="3141" y="738"/>
                </a:moveTo>
                <a:cubicBezTo>
                  <a:pt x="3141" y="738"/>
                  <a:pt x="3140" y="738"/>
                  <a:pt x="3140" y="737"/>
                </a:cubicBezTo>
                <a:cubicBezTo>
                  <a:pt x="3138" y="736"/>
                  <a:pt x="3135" y="736"/>
                  <a:pt x="3132" y="737"/>
                </a:cubicBezTo>
                <a:cubicBezTo>
                  <a:pt x="3119" y="743"/>
                  <a:pt x="3108" y="757"/>
                  <a:pt x="3099" y="770"/>
                </a:cubicBezTo>
                <a:cubicBezTo>
                  <a:pt x="3087" y="788"/>
                  <a:pt x="3072" y="824"/>
                  <a:pt x="3075" y="830"/>
                </a:cubicBezTo>
                <a:cubicBezTo>
                  <a:pt x="3078" y="836"/>
                  <a:pt x="3116" y="811"/>
                  <a:pt x="3131" y="791"/>
                </a:cubicBezTo>
                <a:cubicBezTo>
                  <a:pt x="3139" y="780"/>
                  <a:pt x="3154" y="758"/>
                  <a:pt x="3145" y="742"/>
                </a:cubicBezTo>
                <a:cubicBezTo>
                  <a:pt x="3144" y="741"/>
                  <a:pt x="3143" y="739"/>
                  <a:pt x="3141" y="738"/>
                </a:cubicBezTo>
                <a:close/>
                <a:moveTo>
                  <a:pt x="3141" y="2149"/>
                </a:moveTo>
                <a:cubicBezTo>
                  <a:pt x="3141" y="2149"/>
                  <a:pt x="3140" y="2149"/>
                  <a:pt x="3140" y="2148"/>
                </a:cubicBezTo>
                <a:cubicBezTo>
                  <a:pt x="3138" y="2147"/>
                  <a:pt x="3135" y="2147"/>
                  <a:pt x="3132" y="2148"/>
                </a:cubicBezTo>
                <a:cubicBezTo>
                  <a:pt x="3127" y="2151"/>
                  <a:pt x="3122" y="2154"/>
                  <a:pt x="3117" y="2159"/>
                </a:cubicBezTo>
                <a:cubicBezTo>
                  <a:pt x="3147" y="2159"/>
                  <a:pt x="3147" y="2159"/>
                  <a:pt x="3147" y="2159"/>
                </a:cubicBezTo>
                <a:cubicBezTo>
                  <a:pt x="3146" y="2157"/>
                  <a:pt x="3146" y="2155"/>
                  <a:pt x="3145" y="2153"/>
                </a:cubicBezTo>
                <a:cubicBezTo>
                  <a:pt x="3144" y="2152"/>
                  <a:pt x="3143" y="2150"/>
                  <a:pt x="3141" y="2149"/>
                </a:cubicBezTo>
                <a:close/>
                <a:moveTo>
                  <a:pt x="3136" y="2073"/>
                </a:moveTo>
                <a:cubicBezTo>
                  <a:pt x="3136" y="2070"/>
                  <a:pt x="3135" y="2067"/>
                  <a:pt x="3134" y="2065"/>
                </a:cubicBezTo>
                <a:cubicBezTo>
                  <a:pt x="3131" y="2062"/>
                  <a:pt x="3128" y="2062"/>
                  <a:pt x="3125" y="2063"/>
                </a:cubicBezTo>
                <a:cubicBezTo>
                  <a:pt x="3118" y="2065"/>
                  <a:pt x="3114" y="2071"/>
                  <a:pt x="3110" y="2077"/>
                </a:cubicBezTo>
                <a:cubicBezTo>
                  <a:pt x="3105" y="2085"/>
                  <a:pt x="3100" y="2092"/>
                  <a:pt x="3097" y="2101"/>
                </a:cubicBezTo>
                <a:cubicBezTo>
                  <a:pt x="3091" y="2116"/>
                  <a:pt x="3087" y="2131"/>
                  <a:pt x="3082" y="2146"/>
                </a:cubicBezTo>
                <a:cubicBezTo>
                  <a:pt x="3081" y="2150"/>
                  <a:pt x="3080" y="2154"/>
                  <a:pt x="3078" y="2159"/>
                </a:cubicBezTo>
                <a:cubicBezTo>
                  <a:pt x="3101" y="2159"/>
                  <a:pt x="3101" y="2159"/>
                  <a:pt x="3101" y="2159"/>
                </a:cubicBezTo>
                <a:cubicBezTo>
                  <a:pt x="3104" y="2155"/>
                  <a:pt x="3106" y="2152"/>
                  <a:pt x="3108" y="2149"/>
                </a:cubicBezTo>
                <a:cubicBezTo>
                  <a:pt x="3115" y="2137"/>
                  <a:pt x="3121" y="2125"/>
                  <a:pt x="3127" y="2113"/>
                </a:cubicBezTo>
                <a:cubicBezTo>
                  <a:pt x="3132" y="2100"/>
                  <a:pt x="3138" y="2088"/>
                  <a:pt x="3136" y="2073"/>
                </a:cubicBezTo>
                <a:close/>
                <a:moveTo>
                  <a:pt x="3525" y="1794"/>
                </a:moveTo>
                <a:cubicBezTo>
                  <a:pt x="3525" y="1794"/>
                  <a:pt x="3524" y="1794"/>
                  <a:pt x="3524" y="1794"/>
                </a:cubicBezTo>
                <a:cubicBezTo>
                  <a:pt x="3522" y="1793"/>
                  <a:pt x="3519" y="1793"/>
                  <a:pt x="3516" y="1794"/>
                </a:cubicBezTo>
                <a:cubicBezTo>
                  <a:pt x="3503" y="1799"/>
                  <a:pt x="3492" y="1814"/>
                  <a:pt x="3483" y="1827"/>
                </a:cubicBezTo>
                <a:cubicBezTo>
                  <a:pt x="3471" y="1844"/>
                  <a:pt x="3456" y="1880"/>
                  <a:pt x="3459" y="1886"/>
                </a:cubicBezTo>
                <a:cubicBezTo>
                  <a:pt x="3462" y="1893"/>
                  <a:pt x="3500" y="1868"/>
                  <a:pt x="3515" y="1847"/>
                </a:cubicBezTo>
                <a:cubicBezTo>
                  <a:pt x="3523" y="1836"/>
                  <a:pt x="3538" y="1815"/>
                  <a:pt x="3529" y="1799"/>
                </a:cubicBezTo>
                <a:cubicBezTo>
                  <a:pt x="3528" y="1797"/>
                  <a:pt x="3527" y="1796"/>
                  <a:pt x="3525" y="1794"/>
                </a:cubicBezTo>
                <a:close/>
                <a:moveTo>
                  <a:pt x="3525" y="1091"/>
                </a:moveTo>
                <a:cubicBezTo>
                  <a:pt x="3525" y="1091"/>
                  <a:pt x="3524" y="1090"/>
                  <a:pt x="3524" y="1090"/>
                </a:cubicBezTo>
                <a:cubicBezTo>
                  <a:pt x="3522" y="1089"/>
                  <a:pt x="3519" y="1089"/>
                  <a:pt x="3516" y="1090"/>
                </a:cubicBezTo>
                <a:cubicBezTo>
                  <a:pt x="3503" y="1095"/>
                  <a:pt x="3492" y="1110"/>
                  <a:pt x="3483" y="1123"/>
                </a:cubicBezTo>
                <a:cubicBezTo>
                  <a:pt x="3471" y="1140"/>
                  <a:pt x="3456" y="1176"/>
                  <a:pt x="3459" y="1183"/>
                </a:cubicBezTo>
                <a:cubicBezTo>
                  <a:pt x="3462" y="1189"/>
                  <a:pt x="3500" y="1164"/>
                  <a:pt x="3515" y="1144"/>
                </a:cubicBezTo>
                <a:cubicBezTo>
                  <a:pt x="3523" y="1133"/>
                  <a:pt x="3538" y="1111"/>
                  <a:pt x="3529" y="1095"/>
                </a:cubicBezTo>
                <a:cubicBezTo>
                  <a:pt x="3528" y="1093"/>
                  <a:pt x="3527" y="1092"/>
                  <a:pt x="3525" y="1091"/>
                </a:cubicBezTo>
                <a:close/>
                <a:moveTo>
                  <a:pt x="3475" y="1819"/>
                </a:moveTo>
                <a:cubicBezTo>
                  <a:pt x="3481" y="1811"/>
                  <a:pt x="3487" y="1803"/>
                  <a:pt x="3492" y="1794"/>
                </a:cubicBezTo>
                <a:cubicBezTo>
                  <a:pt x="3499" y="1783"/>
                  <a:pt x="3505" y="1771"/>
                  <a:pt x="3511" y="1758"/>
                </a:cubicBezTo>
                <a:cubicBezTo>
                  <a:pt x="3516" y="1746"/>
                  <a:pt x="3522" y="1733"/>
                  <a:pt x="3520" y="1718"/>
                </a:cubicBezTo>
                <a:cubicBezTo>
                  <a:pt x="3520" y="1715"/>
                  <a:pt x="3519" y="1712"/>
                  <a:pt x="3517" y="1710"/>
                </a:cubicBezTo>
                <a:cubicBezTo>
                  <a:pt x="3515" y="1707"/>
                  <a:pt x="3512" y="1707"/>
                  <a:pt x="3509" y="1708"/>
                </a:cubicBezTo>
                <a:cubicBezTo>
                  <a:pt x="3502" y="1710"/>
                  <a:pt x="3498" y="1716"/>
                  <a:pt x="3494" y="1723"/>
                </a:cubicBezTo>
                <a:cubicBezTo>
                  <a:pt x="3489" y="1730"/>
                  <a:pt x="3484" y="1738"/>
                  <a:pt x="3481" y="1747"/>
                </a:cubicBezTo>
                <a:cubicBezTo>
                  <a:pt x="3475" y="1761"/>
                  <a:pt x="3471" y="1777"/>
                  <a:pt x="3466" y="1792"/>
                </a:cubicBezTo>
                <a:cubicBezTo>
                  <a:pt x="3462" y="1807"/>
                  <a:pt x="3453" y="1833"/>
                  <a:pt x="3457" y="1837"/>
                </a:cubicBezTo>
                <a:cubicBezTo>
                  <a:pt x="3460" y="1841"/>
                  <a:pt x="3470" y="1826"/>
                  <a:pt x="3475" y="1819"/>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3432" y="1751"/>
                </a:moveTo>
                <a:cubicBezTo>
                  <a:pt x="3427" y="1736"/>
                  <a:pt x="3422" y="1713"/>
                  <a:pt x="3408" y="1708"/>
                </a:cubicBezTo>
                <a:cubicBezTo>
                  <a:pt x="3404" y="1706"/>
                  <a:pt x="3399" y="1708"/>
                  <a:pt x="3396" y="1712"/>
                </a:cubicBezTo>
                <a:cubicBezTo>
                  <a:pt x="3392" y="1718"/>
                  <a:pt x="3392" y="1726"/>
                  <a:pt x="3394" y="1733"/>
                </a:cubicBezTo>
                <a:cubicBezTo>
                  <a:pt x="3400" y="1754"/>
                  <a:pt x="3408" y="1774"/>
                  <a:pt x="3418" y="1793"/>
                </a:cubicBezTo>
                <a:cubicBezTo>
                  <a:pt x="3423" y="1802"/>
                  <a:pt x="3428" y="1811"/>
                  <a:pt x="3434" y="1820"/>
                </a:cubicBezTo>
                <a:cubicBezTo>
                  <a:pt x="3437" y="1824"/>
                  <a:pt x="3451" y="1848"/>
                  <a:pt x="3451" y="1838"/>
                </a:cubicBezTo>
                <a:cubicBezTo>
                  <a:pt x="3451" y="1826"/>
                  <a:pt x="3448" y="1813"/>
                  <a:pt x="3445" y="1802"/>
                </a:cubicBezTo>
                <a:cubicBezTo>
                  <a:pt x="3442" y="1785"/>
                  <a:pt x="3437" y="1768"/>
                  <a:pt x="3432" y="1751"/>
                </a:cubicBezTo>
                <a:close/>
                <a:moveTo>
                  <a:pt x="3457" y="1778"/>
                </a:moveTo>
                <a:cubicBezTo>
                  <a:pt x="3459" y="1773"/>
                  <a:pt x="3460" y="1767"/>
                  <a:pt x="3461" y="1762"/>
                </a:cubicBezTo>
                <a:cubicBezTo>
                  <a:pt x="3463" y="1752"/>
                  <a:pt x="3464" y="1742"/>
                  <a:pt x="3465" y="1732"/>
                </a:cubicBezTo>
                <a:cubicBezTo>
                  <a:pt x="3468" y="1715"/>
                  <a:pt x="3469" y="1698"/>
                  <a:pt x="3470" y="1681"/>
                </a:cubicBezTo>
                <a:cubicBezTo>
                  <a:pt x="3471" y="1666"/>
                  <a:pt x="3472" y="1644"/>
                  <a:pt x="3460" y="1636"/>
                </a:cubicBezTo>
                <a:cubicBezTo>
                  <a:pt x="3455" y="1633"/>
                  <a:pt x="3448" y="1635"/>
                  <a:pt x="3444" y="1640"/>
                </a:cubicBezTo>
                <a:cubicBezTo>
                  <a:pt x="3440" y="1645"/>
                  <a:pt x="3438" y="1653"/>
                  <a:pt x="3437" y="1660"/>
                </a:cubicBezTo>
                <a:cubicBezTo>
                  <a:pt x="3438" y="1685"/>
                  <a:pt x="3441" y="1710"/>
                  <a:pt x="3444" y="1735"/>
                </a:cubicBezTo>
                <a:cubicBezTo>
                  <a:pt x="3446" y="1745"/>
                  <a:pt x="3447" y="1755"/>
                  <a:pt x="3449" y="1765"/>
                </a:cubicBezTo>
                <a:cubicBezTo>
                  <a:pt x="3450" y="1768"/>
                  <a:pt x="3453" y="1786"/>
                  <a:pt x="3457" y="1778"/>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1939" y="1819"/>
                </a:moveTo>
                <a:cubicBezTo>
                  <a:pt x="1945" y="1811"/>
                  <a:pt x="1951" y="1803"/>
                  <a:pt x="1956" y="1794"/>
                </a:cubicBezTo>
                <a:cubicBezTo>
                  <a:pt x="1963" y="1783"/>
                  <a:pt x="1969" y="1771"/>
                  <a:pt x="1975" y="1758"/>
                </a:cubicBezTo>
                <a:cubicBezTo>
                  <a:pt x="1980" y="1746"/>
                  <a:pt x="1986" y="1733"/>
                  <a:pt x="1984" y="1718"/>
                </a:cubicBezTo>
                <a:cubicBezTo>
                  <a:pt x="1984" y="1715"/>
                  <a:pt x="1983" y="1712"/>
                  <a:pt x="1982" y="1710"/>
                </a:cubicBezTo>
                <a:cubicBezTo>
                  <a:pt x="1979" y="1707"/>
                  <a:pt x="1976" y="1707"/>
                  <a:pt x="1973" y="1708"/>
                </a:cubicBezTo>
                <a:cubicBezTo>
                  <a:pt x="1966" y="1710"/>
                  <a:pt x="1962" y="1716"/>
                  <a:pt x="1958" y="1723"/>
                </a:cubicBezTo>
                <a:cubicBezTo>
                  <a:pt x="1953" y="1730"/>
                  <a:pt x="1948" y="1738"/>
                  <a:pt x="1945" y="1747"/>
                </a:cubicBezTo>
                <a:cubicBezTo>
                  <a:pt x="1939" y="1761"/>
                  <a:pt x="1935" y="1777"/>
                  <a:pt x="1930" y="1792"/>
                </a:cubicBezTo>
                <a:cubicBezTo>
                  <a:pt x="1926" y="1807"/>
                  <a:pt x="1917" y="1833"/>
                  <a:pt x="1921" y="1837"/>
                </a:cubicBezTo>
                <a:cubicBezTo>
                  <a:pt x="1924" y="1841"/>
                  <a:pt x="1934" y="1826"/>
                  <a:pt x="1939" y="181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1480" y="2146"/>
                </a:moveTo>
                <a:cubicBezTo>
                  <a:pt x="1475" y="2144"/>
                  <a:pt x="1469" y="2146"/>
                  <a:pt x="1466" y="2151"/>
                </a:cubicBezTo>
                <a:cubicBezTo>
                  <a:pt x="1465" y="2153"/>
                  <a:pt x="1464" y="2156"/>
                  <a:pt x="1464" y="2159"/>
                </a:cubicBezTo>
                <a:cubicBezTo>
                  <a:pt x="1494" y="2159"/>
                  <a:pt x="1494" y="2159"/>
                  <a:pt x="1494" y="2159"/>
                </a:cubicBezTo>
                <a:cubicBezTo>
                  <a:pt x="1493" y="2158"/>
                  <a:pt x="1493" y="2158"/>
                  <a:pt x="1492" y="2157"/>
                </a:cubicBezTo>
                <a:cubicBezTo>
                  <a:pt x="1489" y="2152"/>
                  <a:pt x="1485" y="2148"/>
                  <a:pt x="1480" y="2146"/>
                </a:cubicBezTo>
                <a:close/>
                <a:moveTo>
                  <a:pt x="1600" y="2073"/>
                </a:moveTo>
                <a:cubicBezTo>
                  <a:pt x="1600" y="2070"/>
                  <a:pt x="1599" y="2067"/>
                  <a:pt x="1598" y="2065"/>
                </a:cubicBezTo>
                <a:cubicBezTo>
                  <a:pt x="1595" y="2062"/>
                  <a:pt x="1592" y="2062"/>
                  <a:pt x="1589" y="2063"/>
                </a:cubicBezTo>
                <a:cubicBezTo>
                  <a:pt x="1582" y="2065"/>
                  <a:pt x="1578" y="2071"/>
                  <a:pt x="1574" y="2077"/>
                </a:cubicBezTo>
                <a:cubicBezTo>
                  <a:pt x="1569" y="2085"/>
                  <a:pt x="1564" y="2092"/>
                  <a:pt x="1561" y="2101"/>
                </a:cubicBezTo>
                <a:cubicBezTo>
                  <a:pt x="1555" y="2116"/>
                  <a:pt x="1551" y="2131"/>
                  <a:pt x="1546" y="2146"/>
                </a:cubicBezTo>
                <a:cubicBezTo>
                  <a:pt x="1545" y="2150"/>
                  <a:pt x="1544" y="2154"/>
                  <a:pt x="1542" y="2159"/>
                </a:cubicBezTo>
                <a:cubicBezTo>
                  <a:pt x="1565" y="2159"/>
                  <a:pt x="1565" y="2159"/>
                  <a:pt x="1565" y="2159"/>
                </a:cubicBezTo>
                <a:cubicBezTo>
                  <a:pt x="1568" y="2155"/>
                  <a:pt x="1570" y="2152"/>
                  <a:pt x="1572" y="2149"/>
                </a:cubicBezTo>
                <a:cubicBezTo>
                  <a:pt x="1579" y="2137"/>
                  <a:pt x="1585" y="2125"/>
                  <a:pt x="1591" y="2113"/>
                </a:cubicBezTo>
                <a:cubicBezTo>
                  <a:pt x="1596" y="2100"/>
                  <a:pt x="1602" y="2088"/>
                  <a:pt x="1600" y="2073"/>
                </a:cubicBezTo>
                <a:close/>
                <a:moveTo>
                  <a:pt x="1605" y="1444"/>
                </a:moveTo>
                <a:cubicBezTo>
                  <a:pt x="1605" y="1443"/>
                  <a:pt x="1604" y="1443"/>
                  <a:pt x="1604" y="1443"/>
                </a:cubicBezTo>
                <a:cubicBezTo>
                  <a:pt x="1602" y="1442"/>
                  <a:pt x="1599" y="1442"/>
                  <a:pt x="1596" y="1443"/>
                </a:cubicBezTo>
                <a:cubicBezTo>
                  <a:pt x="1583" y="1448"/>
                  <a:pt x="1572" y="1463"/>
                  <a:pt x="1563" y="1476"/>
                </a:cubicBezTo>
                <a:cubicBezTo>
                  <a:pt x="1552" y="1493"/>
                  <a:pt x="1536" y="1529"/>
                  <a:pt x="1539" y="1536"/>
                </a:cubicBezTo>
                <a:cubicBezTo>
                  <a:pt x="1542" y="1542"/>
                  <a:pt x="1580" y="1517"/>
                  <a:pt x="1595" y="1497"/>
                </a:cubicBezTo>
                <a:cubicBezTo>
                  <a:pt x="1603" y="1485"/>
                  <a:pt x="1618" y="1464"/>
                  <a:pt x="1609" y="1448"/>
                </a:cubicBezTo>
                <a:cubicBezTo>
                  <a:pt x="1608" y="1446"/>
                  <a:pt x="1607" y="1445"/>
                  <a:pt x="1605" y="1444"/>
                </a:cubicBezTo>
                <a:close/>
                <a:moveTo>
                  <a:pt x="1512" y="2106"/>
                </a:moveTo>
                <a:cubicBezTo>
                  <a:pt x="1508" y="2091"/>
                  <a:pt x="1502" y="2068"/>
                  <a:pt x="1488" y="2063"/>
                </a:cubicBezTo>
                <a:cubicBezTo>
                  <a:pt x="1484" y="2061"/>
                  <a:pt x="1479" y="2062"/>
                  <a:pt x="1476" y="2067"/>
                </a:cubicBezTo>
                <a:cubicBezTo>
                  <a:pt x="1472" y="2072"/>
                  <a:pt x="1472" y="2081"/>
                  <a:pt x="1474" y="2088"/>
                </a:cubicBezTo>
                <a:cubicBezTo>
                  <a:pt x="1480" y="2109"/>
                  <a:pt x="1488" y="2129"/>
                  <a:pt x="1498" y="2148"/>
                </a:cubicBezTo>
                <a:cubicBezTo>
                  <a:pt x="1500" y="2151"/>
                  <a:pt x="1502" y="2155"/>
                  <a:pt x="1505" y="2159"/>
                </a:cubicBezTo>
                <a:cubicBezTo>
                  <a:pt x="1526" y="2159"/>
                  <a:pt x="1526" y="2159"/>
                  <a:pt x="1526" y="2159"/>
                </a:cubicBezTo>
                <a:cubicBezTo>
                  <a:pt x="1526" y="2158"/>
                  <a:pt x="1525" y="2157"/>
                  <a:pt x="1525" y="2157"/>
                </a:cubicBezTo>
                <a:cubicBezTo>
                  <a:pt x="1522" y="2139"/>
                  <a:pt x="1517" y="2122"/>
                  <a:pt x="1512" y="2106"/>
                </a:cubicBezTo>
                <a:close/>
                <a:moveTo>
                  <a:pt x="1550" y="2035"/>
                </a:moveTo>
                <a:cubicBezTo>
                  <a:pt x="1551" y="2021"/>
                  <a:pt x="1552" y="1998"/>
                  <a:pt x="1540" y="1991"/>
                </a:cubicBezTo>
                <a:cubicBezTo>
                  <a:pt x="1535" y="1988"/>
                  <a:pt x="1528" y="1990"/>
                  <a:pt x="1524" y="1995"/>
                </a:cubicBezTo>
                <a:cubicBezTo>
                  <a:pt x="1520" y="2000"/>
                  <a:pt x="1518" y="2008"/>
                  <a:pt x="1517" y="2015"/>
                </a:cubicBezTo>
                <a:cubicBezTo>
                  <a:pt x="1518" y="2040"/>
                  <a:pt x="1521" y="2065"/>
                  <a:pt x="1524" y="2090"/>
                </a:cubicBezTo>
                <a:cubicBezTo>
                  <a:pt x="1526" y="2100"/>
                  <a:pt x="1527" y="2109"/>
                  <a:pt x="1529" y="2119"/>
                </a:cubicBezTo>
                <a:cubicBezTo>
                  <a:pt x="1530" y="2122"/>
                  <a:pt x="1533" y="2141"/>
                  <a:pt x="1537" y="2133"/>
                </a:cubicBezTo>
                <a:cubicBezTo>
                  <a:pt x="1539" y="2128"/>
                  <a:pt x="1540" y="2122"/>
                  <a:pt x="1541" y="2117"/>
                </a:cubicBezTo>
                <a:cubicBezTo>
                  <a:pt x="1543" y="2107"/>
                  <a:pt x="1544" y="2097"/>
                  <a:pt x="1545" y="2086"/>
                </a:cubicBezTo>
                <a:cubicBezTo>
                  <a:pt x="1548" y="2069"/>
                  <a:pt x="1549" y="2052"/>
                  <a:pt x="1550" y="2035"/>
                </a:cubicBezTo>
                <a:close/>
                <a:moveTo>
                  <a:pt x="1605" y="2149"/>
                </a:moveTo>
                <a:cubicBezTo>
                  <a:pt x="1605" y="2149"/>
                  <a:pt x="1604" y="2149"/>
                  <a:pt x="1604" y="2148"/>
                </a:cubicBezTo>
                <a:cubicBezTo>
                  <a:pt x="1602" y="2147"/>
                  <a:pt x="1599" y="2147"/>
                  <a:pt x="1596" y="2148"/>
                </a:cubicBezTo>
                <a:cubicBezTo>
                  <a:pt x="1591" y="2151"/>
                  <a:pt x="1586" y="2154"/>
                  <a:pt x="1581" y="2159"/>
                </a:cubicBezTo>
                <a:cubicBezTo>
                  <a:pt x="1611" y="2159"/>
                  <a:pt x="1611" y="2159"/>
                  <a:pt x="1611" y="2159"/>
                </a:cubicBezTo>
                <a:cubicBezTo>
                  <a:pt x="1610" y="2157"/>
                  <a:pt x="1610" y="2155"/>
                  <a:pt x="1609" y="2153"/>
                </a:cubicBezTo>
                <a:cubicBezTo>
                  <a:pt x="1608" y="2152"/>
                  <a:pt x="1607" y="2150"/>
                  <a:pt x="1605" y="2149"/>
                </a:cubicBezTo>
                <a:close/>
                <a:moveTo>
                  <a:pt x="1921" y="1778"/>
                </a:moveTo>
                <a:cubicBezTo>
                  <a:pt x="1923" y="1773"/>
                  <a:pt x="1924" y="1767"/>
                  <a:pt x="1925" y="1762"/>
                </a:cubicBezTo>
                <a:cubicBezTo>
                  <a:pt x="1927" y="1752"/>
                  <a:pt x="1928" y="1742"/>
                  <a:pt x="1929" y="1732"/>
                </a:cubicBezTo>
                <a:cubicBezTo>
                  <a:pt x="1932" y="1715"/>
                  <a:pt x="1933" y="1698"/>
                  <a:pt x="1934" y="1681"/>
                </a:cubicBezTo>
                <a:cubicBezTo>
                  <a:pt x="1935" y="1666"/>
                  <a:pt x="1936" y="1644"/>
                  <a:pt x="1924" y="1636"/>
                </a:cubicBezTo>
                <a:cubicBezTo>
                  <a:pt x="1919" y="1633"/>
                  <a:pt x="1912" y="1635"/>
                  <a:pt x="1908" y="1640"/>
                </a:cubicBezTo>
                <a:cubicBezTo>
                  <a:pt x="1904" y="1645"/>
                  <a:pt x="1902" y="1653"/>
                  <a:pt x="1901" y="1660"/>
                </a:cubicBezTo>
                <a:cubicBezTo>
                  <a:pt x="1902" y="1685"/>
                  <a:pt x="1905" y="1710"/>
                  <a:pt x="1908" y="1735"/>
                </a:cubicBezTo>
                <a:cubicBezTo>
                  <a:pt x="1910" y="1745"/>
                  <a:pt x="1911" y="1755"/>
                  <a:pt x="1913" y="1765"/>
                </a:cubicBezTo>
                <a:cubicBezTo>
                  <a:pt x="1914" y="1768"/>
                  <a:pt x="1917" y="1786"/>
                  <a:pt x="1921" y="1778"/>
                </a:cubicBezTo>
                <a:close/>
                <a:moveTo>
                  <a:pt x="1896" y="1751"/>
                </a:moveTo>
                <a:cubicBezTo>
                  <a:pt x="1892" y="1736"/>
                  <a:pt x="1886" y="1713"/>
                  <a:pt x="1872" y="1708"/>
                </a:cubicBezTo>
                <a:cubicBezTo>
                  <a:pt x="1868" y="1706"/>
                  <a:pt x="1863" y="1708"/>
                  <a:pt x="1860" y="1712"/>
                </a:cubicBezTo>
                <a:cubicBezTo>
                  <a:pt x="1856" y="1718"/>
                  <a:pt x="1856" y="1726"/>
                  <a:pt x="1858" y="1733"/>
                </a:cubicBezTo>
                <a:cubicBezTo>
                  <a:pt x="1864" y="1754"/>
                  <a:pt x="1872" y="1774"/>
                  <a:pt x="1882" y="1793"/>
                </a:cubicBezTo>
                <a:cubicBezTo>
                  <a:pt x="1887" y="1802"/>
                  <a:pt x="1892" y="1811"/>
                  <a:pt x="1898" y="1820"/>
                </a:cubicBezTo>
                <a:cubicBezTo>
                  <a:pt x="1901" y="1824"/>
                  <a:pt x="1915" y="1848"/>
                  <a:pt x="1915" y="1838"/>
                </a:cubicBezTo>
                <a:cubicBezTo>
                  <a:pt x="1915" y="1826"/>
                  <a:pt x="1912" y="1813"/>
                  <a:pt x="1909" y="1802"/>
                </a:cubicBezTo>
                <a:cubicBezTo>
                  <a:pt x="1906" y="1785"/>
                  <a:pt x="1901" y="1768"/>
                  <a:pt x="1896" y="1751"/>
                </a:cubicBezTo>
                <a:close/>
                <a:moveTo>
                  <a:pt x="1605" y="738"/>
                </a:moveTo>
                <a:cubicBezTo>
                  <a:pt x="1605" y="738"/>
                  <a:pt x="1604" y="738"/>
                  <a:pt x="1604" y="737"/>
                </a:cubicBezTo>
                <a:cubicBezTo>
                  <a:pt x="1602" y="736"/>
                  <a:pt x="1599" y="736"/>
                  <a:pt x="1596" y="737"/>
                </a:cubicBezTo>
                <a:cubicBezTo>
                  <a:pt x="1583" y="743"/>
                  <a:pt x="1572" y="757"/>
                  <a:pt x="1563" y="770"/>
                </a:cubicBezTo>
                <a:cubicBezTo>
                  <a:pt x="1552" y="788"/>
                  <a:pt x="1536" y="824"/>
                  <a:pt x="1539" y="830"/>
                </a:cubicBezTo>
                <a:cubicBezTo>
                  <a:pt x="1542" y="836"/>
                  <a:pt x="1580" y="811"/>
                  <a:pt x="1595" y="791"/>
                </a:cubicBezTo>
                <a:cubicBezTo>
                  <a:pt x="1603" y="780"/>
                  <a:pt x="1618" y="758"/>
                  <a:pt x="1609" y="742"/>
                </a:cubicBezTo>
                <a:cubicBezTo>
                  <a:pt x="1608" y="741"/>
                  <a:pt x="1607" y="739"/>
                  <a:pt x="1605" y="738"/>
                </a:cubicBezTo>
                <a:close/>
                <a:moveTo>
                  <a:pt x="1898" y="1841"/>
                </a:moveTo>
                <a:cubicBezTo>
                  <a:pt x="1892" y="1827"/>
                  <a:pt x="1885" y="1814"/>
                  <a:pt x="1876" y="1802"/>
                </a:cubicBezTo>
                <a:cubicBezTo>
                  <a:pt x="1873" y="1797"/>
                  <a:pt x="1869" y="1793"/>
                  <a:pt x="1864" y="1791"/>
                </a:cubicBezTo>
                <a:cubicBezTo>
                  <a:pt x="1859" y="1789"/>
                  <a:pt x="1853" y="1791"/>
                  <a:pt x="1850" y="1796"/>
                </a:cubicBezTo>
                <a:cubicBezTo>
                  <a:pt x="1848" y="1800"/>
                  <a:pt x="1847" y="1804"/>
                  <a:pt x="1848" y="1808"/>
                </a:cubicBezTo>
                <a:cubicBezTo>
                  <a:pt x="1848" y="1812"/>
                  <a:pt x="1849" y="1816"/>
                  <a:pt x="1850" y="1820"/>
                </a:cubicBezTo>
                <a:cubicBezTo>
                  <a:pt x="1861" y="1849"/>
                  <a:pt x="1881" y="1869"/>
                  <a:pt x="1901" y="1886"/>
                </a:cubicBezTo>
                <a:cubicBezTo>
                  <a:pt x="1903" y="1887"/>
                  <a:pt x="1905" y="1889"/>
                  <a:pt x="1907" y="1890"/>
                </a:cubicBezTo>
                <a:cubicBezTo>
                  <a:pt x="1908" y="1890"/>
                  <a:pt x="1909" y="1890"/>
                  <a:pt x="1910" y="1890"/>
                </a:cubicBezTo>
                <a:cubicBezTo>
                  <a:pt x="1911" y="1890"/>
                  <a:pt x="1912" y="1889"/>
                  <a:pt x="1913" y="1888"/>
                </a:cubicBezTo>
                <a:cubicBezTo>
                  <a:pt x="1917" y="1883"/>
                  <a:pt x="1911" y="1869"/>
                  <a:pt x="1910" y="1865"/>
                </a:cubicBezTo>
                <a:cubicBezTo>
                  <a:pt x="1906" y="1856"/>
                  <a:pt x="1902" y="1849"/>
                  <a:pt x="1898" y="1841"/>
                </a:cubicBezTo>
                <a:close/>
                <a:moveTo>
                  <a:pt x="1605" y="32"/>
                </a:moveTo>
                <a:cubicBezTo>
                  <a:pt x="1605" y="32"/>
                  <a:pt x="1604" y="32"/>
                  <a:pt x="1604" y="32"/>
                </a:cubicBezTo>
                <a:cubicBezTo>
                  <a:pt x="1602" y="31"/>
                  <a:pt x="1599" y="31"/>
                  <a:pt x="1596" y="32"/>
                </a:cubicBezTo>
                <a:cubicBezTo>
                  <a:pt x="1583" y="37"/>
                  <a:pt x="1572" y="52"/>
                  <a:pt x="1563" y="65"/>
                </a:cubicBezTo>
                <a:cubicBezTo>
                  <a:pt x="1552" y="82"/>
                  <a:pt x="1536" y="118"/>
                  <a:pt x="1539" y="124"/>
                </a:cubicBezTo>
                <a:cubicBezTo>
                  <a:pt x="1542" y="131"/>
                  <a:pt x="1580" y="106"/>
                  <a:pt x="1595" y="85"/>
                </a:cubicBezTo>
                <a:cubicBezTo>
                  <a:pt x="1603" y="74"/>
                  <a:pt x="1618" y="52"/>
                  <a:pt x="1609" y="37"/>
                </a:cubicBezTo>
                <a:cubicBezTo>
                  <a:pt x="1608" y="35"/>
                  <a:pt x="1607" y="33"/>
                  <a:pt x="1605" y="32"/>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1130" y="1841"/>
                </a:moveTo>
                <a:cubicBezTo>
                  <a:pt x="1124" y="1827"/>
                  <a:pt x="1117" y="1814"/>
                  <a:pt x="1108" y="1802"/>
                </a:cubicBezTo>
                <a:cubicBezTo>
                  <a:pt x="1105" y="1797"/>
                  <a:pt x="1101" y="1793"/>
                  <a:pt x="1096" y="1791"/>
                </a:cubicBezTo>
                <a:cubicBezTo>
                  <a:pt x="1091" y="1789"/>
                  <a:pt x="1085" y="1791"/>
                  <a:pt x="1082" y="1796"/>
                </a:cubicBezTo>
                <a:cubicBezTo>
                  <a:pt x="1080" y="1800"/>
                  <a:pt x="1079" y="1804"/>
                  <a:pt x="1080" y="1808"/>
                </a:cubicBezTo>
                <a:cubicBezTo>
                  <a:pt x="1080" y="1812"/>
                  <a:pt x="1081" y="1816"/>
                  <a:pt x="1082" y="1820"/>
                </a:cubicBezTo>
                <a:cubicBezTo>
                  <a:pt x="1093" y="1849"/>
                  <a:pt x="1113" y="1869"/>
                  <a:pt x="1133" y="1886"/>
                </a:cubicBezTo>
                <a:cubicBezTo>
                  <a:pt x="1135" y="1887"/>
                  <a:pt x="1137" y="1889"/>
                  <a:pt x="1139" y="1890"/>
                </a:cubicBezTo>
                <a:cubicBezTo>
                  <a:pt x="1140" y="1890"/>
                  <a:pt x="1141" y="1890"/>
                  <a:pt x="1142" y="1890"/>
                </a:cubicBezTo>
                <a:cubicBezTo>
                  <a:pt x="1143" y="1890"/>
                  <a:pt x="1144" y="1889"/>
                  <a:pt x="1145" y="1888"/>
                </a:cubicBezTo>
                <a:cubicBezTo>
                  <a:pt x="1149" y="1883"/>
                  <a:pt x="1143" y="1869"/>
                  <a:pt x="1142" y="1865"/>
                </a:cubicBezTo>
                <a:cubicBezTo>
                  <a:pt x="1138" y="1856"/>
                  <a:pt x="1134" y="1849"/>
                  <a:pt x="1130" y="1841"/>
                </a:cubicBezTo>
                <a:close/>
                <a:moveTo>
                  <a:pt x="1153" y="1778"/>
                </a:moveTo>
                <a:cubicBezTo>
                  <a:pt x="1155" y="1773"/>
                  <a:pt x="1156" y="1767"/>
                  <a:pt x="1157" y="1762"/>
                </a:cubicBezTo>
                <a:cubicBezTo>
                  <a:pt x="1159" y="1752"/>
                  <a:pt x="1160" y="1742"/>
                  <a:pt x="1161" y="1732"/>
                </a:cubicBezTo>
                <a:cubicBezTo>
                  <a:pt x="1164" y="1715"/>
                  <a:pt x="1165" y="1698"/>
                  <a:pt x="1166" y="1681"/>
                </a:cubicBezTo>
                <a:cubicBezTo>
                  <a:pt x="1167" y="1666"/>
                  <a:pt x="1168" y="1644"/>
                  <a:pt x="1156" y="1636"/>
                </a:cubicBezTo>
                <a:cubicBezTo>
                  <a:pt x="1151" y="1633"/>
                  <a:pt x="1144" y="1635"/>
                  <a:pt x="1140" y="1640"/>
                </a:cubicBezTo>
                <a:cubicBezTo>
                  <a:pt x="1136" y="1645"/>
                  <a:pt x="1134" y="1653"/>
                  <a:pt x="1133" y="1660"/>
                </a:cubicBezTo>
                <a:cubicBezTo>
                  <a:pt x="1134" y="1685"/>
                  <a:pt x="1137" y="1710"/>
                  <a:pt x="1140" y="1735"/>
                </a:cubicBezTo>
                <a:cubicBezTo>
                  <a:pt x="1142" y="1745"/>
                  <a:pt x="1143" y="1755"/>
                  <a:pt x="1145" y="1765"/>
                </a:cubicBezTo>
                <a:cubicBezTo>
                  <a:pt x="1146" y="1768"/>
                  <a:pt x="1149" y="1786"/>
                  <a:pt x="1153" y="1778"/>
                </a:cubicBezTo>
                <a:close/>
                <a:moveTo>
                  <a:pt x="1128" y="1751"/>
                </a:moveTo>
                <a:cubicBezTo>
                  <a:pt x="1124" y="1736"/>
                  <a:pt x="1118" y="1713"/>
                  <a:pt x="1104" y="1708"/>
                </a:cubicBezTo>
                <a:cubicBezTo>
                  <a:pt x="1100" y="1706"/>
                  <a:pt x="1095" y="1708"/>
                  <a:pt x="1092" y="1712"/>
                </a:cubicBezTo>
                <a:cubicBezTo>
                  <a:pt x="1088" y="1718"/>
                  <a:pt x="1088" y="1726"/>
                  <a:pt x="1090" y="1733"/>
                </a:cubicBezTo>
                <a:cubicBezTo>
                  <a:pt x="1096" y="1754"/>
                  <a:pt x="1104" y="1774"/>
                  <a:pt x="1114" y="1793"/>
                </a:cubicBezTo>
                <a:cubicBezTo>
                  <a:pt x="1119" y="1802"/>
                  <a:pt x="1125" y="1811"/>
                  <a:pt x="1130" y="1820"/>
                </a:cubicBezTo>
                <a:cubicBezTo>
                  <a:pt x="1133" y="1824"/>
                  <a:pt x="1147" y="1848"/>
                  <a:pt x="1147" y="1838"/>
                </a:cubicBezTo>
                <a:cubicBezTo>
                  <a:pt x="1147" y="1826"/>
                  <a:pt x="1144" y="1813"/>
                  <a:pt x="1141" y="1802"/>
                </a:cubicBezTo>
                <a:cubicBezTo>
                  <a:pt x="1138" y="1785"/>
                  <a:pt x="1133" y="1768"/>
                  <a:pt x="1128" y="1751"/>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32"/>
                </a:moveTo>
                <a:cubicBezTo>
                  <a:pt x="837" y="32"/>
                  <a:pt x="836" y="32"/>
                  <a:pt x="836" y="32"/>
                </a:cubicBezTo>
                <a:cubicBezTo>
                  <a:pt x="834" y="31"/>
                  <a:pt x="831" y="31"/>
                  <a:pt x="828" y="32"/>
                </a:cubicBezTo>
                <a:cubicBezTo>
                  <a:pt x="815" y="37"/>
                  <a:pt x="804" y="52"/>
                  <a:pt x="795" y="65"/>
                </a:cubicBezTo>
                <a:cubicBezTo>
                  <a:pt x="784" y="82"/>
                  <a:pt x="768" y="118"/>
                  <a:pt x="771" y="124"/>
                </a:cubicBezTo>
                <a:cubicBezTo>
                  <a:pt x="774" y="131"/>
                  <a:pt x="812" y="106"/>
                  <a:pt x="827" y="85"/>
                </a:cubicBezTo>
                <a:cubicBezTo>
                  <a:pt x="835" y="74"/>
                  <a:pt x="850" y="52"/>
                  <a:pt x="841" y="37"/>
                </a:cubicBezTo>
                <a:cubicBezTo>
                  <a:pt x="840" y="35"/>
                  <a:pt x="839" y="33"/>
                  <a:pt x="837" y="32"/>
                </a:cubicBezTo>
                <a:close/>
                <a:moveTo>
                  <a:pt x="1221" y="1091"/>
                </a:moveTo>
                <a:cubicBezTo>
                  <a:pt x="1221" y="1091"/>
                  <a:pt x="1220" y="1090"/>
                  <a:pt x="1220" y="1090"/>
                </a:cubicBezTo>
                <a:cubicBezTo>
                  <a:pt x="1218" y="1089"/>
                  <a:pt x="1215" y="1089"/>
                  <a:pt x="1212" y="1090"/>
                </a:cubicBezTo>
                <a:cubicBezTo>
                  <a:pt x="1199" y="1095"/>
                  <a:pt x="1188" y="1110"/>
                  <a:pt x="1179" y="1123"/>
                </a:cubicBezTo>
                <a:cubicBezTo>
                  <a:pt x="1168" y="1140"/>
                  <a:pt x="1152" y="1176"/>
                  <a:pt x="1155" y="1183"/>
                </a:cubicBezTo>
                <a:cubicBezTo>
                  <a:pt x="1158" y="1189"/>
                  <a:pt x="1196" y="1164"/>
                  <a:pt x="1211" y="1144"/>
                </a:cubicBezTo>
                <a:cubicBezTo>
                  <a:pt x="1219" y="1133"/>
                  <a:pt x="1234" y="1111"/>
                  <a:pt x="1225" y="1095"/>
                </a:cubicBezTo>
                <a:cubicBezTo>
                  <a:pt x="1224" y="1093"/>
                  <a:pt x="1223" y="1092"/>
                  <a:pt x="1221" y="1091"/>
                </a:cubicBezTo>
                <a:close/>
                <a:moveTo>
                  <a:pt x="1517" y="1535"/>
                </a:moveTo>
                <a:cubicBezTo>
                  <a:pt x="1519" y="1537"/>
                  <a:pt x="1521" y="1538"/>
                  <a:pt x="1523" y="1539"/>
                </a:cubicBezTo>
                <a:cubicBezTo>
                  <a:pt x="1524" y="1539"/>
                  <a:pt x="1525" y="1539"/>
                  <a:pt x="1526" y="1539"/>
                </a:cubicBezTo>
                <a:cubicBezTo>
                  <a:pt x="1527" y="1539"/>
                  <a:pt x="1528" y="1538"/>
                  <a:pt x="1529" y="1537"/>
                </a:cubicBezTo>
                <a:cubicBezTo>
                  <a:pt x="1533" y="1532"/>
                  <a:pt x="1527" y="1519"/>
                  <a:pt x="1526" y="1514"/>
                </a:cubicBezTo>
                <a:cubicBezTo>
                  <a:pt x="1522" y="1505"/>
                  <a:pt x="1518" y="1498"/>
                  <a:pt x="1514" y="1490"/>
                </a:cubicBezTo>
                <a:cubicBezTo>
                  <a:pt x="1508" y="1476"/>
                  <a:pt x="1501" y="1463"/>
                  <a:pt x="1492" y="1451"/>
                </a:cubicBezTo>
                <a:cubicBezTo>
                  <a:pt x="1489" y="1447"/>
                  <a:pt x="1485" y="1442"/>
                  <a:pt x="1480" y="1440"/>
                </a:cubicBezTo>
                <a:cubicBezTo>
                  <a:pt x="1475" y="1438"/>
                  <a:pt x="1469" y="1440"/>
                  <a:pt x="1466" y="1445"/>
                </a:cubicBezTo>
                <a:cubicBezTo>
                  <a:pt x="1464" y="1449"/>
                  <a:pt x="1463" y="1453"/>
                  <a:pt x="1464" y="1457"/>
                </a:cubicBezTo>
                <a:cubicBezTo>
                  <a:pt x="1464" y="1461"/>
                  <a:pt x="1465" y="1465"/>
                  <a:pt x="1466" y="1469"/>
                </a:cubicBezTo>
                <a:cubicBezTo>
                  <a:pt x="1477" y="1498"/>
                  <a:pt x="1497" y="1518"/>
                  <a:pt x="1517" y="1535"/>
                </a:cubicBezTo>
                <a:close/>
                <a:moveTo>
                  <a:pt x="1221" y="382"/>
                </a:moveTo>
                <a:cubicBezTo>
                  <a:pt x="1221" y="382"/>
                  <a:pt x="1220" y="382"/>
                  <a:pt x="1220" y="382"/>
                </a:cubicBezTo>
                <a:cubicBezTo>
                  <a:pt x="1218" y="380"/>
                  <a:pt x="1215" y="381"/>
                  <a:pt x="1212" y="382"/>
                </a:cubicBezTo>
                <a:cubicBezTo>
                  <a:pt x="1199" y="387"/>
                  <a:pt x="1188" y="402"/>
                  <a:pt x="1179" y="415"/>
                </a:cubicBezTo>
                <a:cubicBezTo>
                  <a:pt x="1168" y="432"/>
                  <a:pt x="1152" y="468"/>
                  <a:pt x="1155" y="474"/>
                </a:cubicBezTo>
                <a:cubicBezTo>
                  <a:pt x="1158" y="480"/>
                  <a:pt x="1196" y="456"/>
                  <a:pt x="1211" y="435"/>
                </a:cubicBezTo>
                <a:cubicBezTo>
                  <a:pt x="1219" y="424"/>
                  <a:pt x="1234" y="402"/>
                  <a:pt x="1225" y="387"/>
                </a:cubicBezTo>
                <a:cubicBezTo>
                  <a:pt x="1224" y="385"/>
                  <a:pt x="1223" y="383"/>
                  <a:pt x="1221" y="382"/>
                </a:cubicBezTo>
                <a:close/>
                <a:moveTo>
                  <a:pt x="1221" y="1794"/>
                </a:moveTo>
                <a:cubicBezTo>
                  <a:pt x="1221" y="1794"/>
                  <a:pt x="1220" y="1794"/>
                  <a:pt x="1220" y="1794"/>
                </a:cubicBezTo>
                <a:cubicBezTo>
                  <a:pt x="1218" y="1793"/>
                  <a:pt x="1215" y="1793"/>
                  <a:pt x="1212" y="1794"/>
                </a:cubicBezTo>
                <a:cubicBezTo>
                  <a:pt x="1199" y="1799"/>
                  <a:pt x="1188" y="1814"/>
                  <a:pt x="1179" y="1827"/>
                </a:cubicBezTo>
                <a:cubicBezTo>
                  <a:pt x="1168" y="1844"/>
                  <a:pt x="1152" y="1880"/>
                  <a:pt x="1155" y="1886"/>
                </a:cubicBezTo>
                <a:cubicBezTo>
                  <a:pt x="1158" y="1893"/>
                  <a:pt x="1196" y="1868"/>
                  <a:pt x="1211" y="1847"/>
                </a:cubicBezTo>
                <a:cubicBezTo>
                  <a:pt x="1219" y="1836"/>
                  <a:pt x="1234" y="1815"/>
                  <a:pt x="1225" y="1799"/>
                </a:cubicBezTo>
                <a:cubicBezTo>
                  <a:pt x="1224" y="1797"/>
                  <a:pt x="1223" y="1796"/>
                  <a:pt x="1221" y="1794"/>
                </a:cubicBezTo>
                <a:close/>
                <a:moveTo>
                  <a:pt x="1171" y="1819"/>
                </a:moveTo>
                <a:cubicBezTo>
                  <a:pt x="1177" y="1811"/>
                  <a:pt x="1183" y="1803"/>
                  <a:pt x="1188" y="1794"/>
                </a:cubicBezTo>
                <a:cubicBezTo>
                  <a:pt x="1195" y="1783"/>
                  <a:pt x="1201" y="1771"/>
                  <a:pt x="1207" y="1758"/>
                </a:cubicBezTo>
                <a:cubicBezTo>
                  <a:pt x="1212" y="1746"/>
                  <a:pt x="1218" y="1733"/>
                  <a:pt x="1216" y="1718"/>
                </a:cubicBezTo>
                <a:cubicBezTo>
                  <a:pt x="1216" y="1715"/>
                  <a:pt x="1215" y="1712"/>
                  <a:pt x="1214" y="1710"/>
                </a:cubicBezTo>
                <a:cubicBezTo>
                  <a:pt x="1211" y="1707"/>
                  <a:pt x="1208" y="1707"/>
                  <a:pt x="1205" y="1708"/>
                </a:cubicBezTo>
                <a:cubicBezTo>
                  <a:pt x="1198" y="1710"/>
                  <a:pt x="1194" y="1716"/>
                  <a:pt x="1190" y="1723"/>
                </a:cubicBezTo>
                <a:cubicBezTo>
                  <a:pt x="1185" y="1730"/>
                  <a:pt x="1180" y="1738"/>
                  <a:pt x="1177" y="1747"/>
                </a:cubicBezTo>
                <a:cubicBezTo>
                  <a:pt x="1171" y="1761"/>
                  <a:pt x="1167" y="1777"/>
                  <a:pt x="1162" y="1792"/>
                </a:cubicBezTo>
                <a:cubicBezTo>
                  <a:pt x="1158" y="1807"/>
                  <a:pt x="1149" y="1833"/>
                  <a:pt x="1153" y="1837"/>
                </a:cubicBezTo>
                <a:cubicBezTo>
                  <a:pt x="1156" y="1841"/>
                  <a:pt x="1166" y="1826"/>
                  <a:pt x="1171" y="1819"/>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B61BEF0D-F0BB-DE4B-95CE-6DB70DBA9567}" type="datetimeFigureOut">
              <a:rPr lang="en-US" smtClean="0"/>
              <a:pPr/>
              <a:t>11/7/19</a:t>
            </a:fld>
            <a:endParaRPr lang="en-US"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D57F1E4F-1CFF-5643-939E-217C01CDF565}" type="slidenum">
              <a:rPr lang="en-US" smtClean="0"/>
              <a:pPr/>
              <a:t>‹#›</a:t>
            </a:fld>
            <a:endParaRPr lang="en-US"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bg2">
                    <a:lumMod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bg2">
                    <a:lumMod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4192263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073552"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5840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8028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844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Tree>
    <p:extLst>
      <p:ext uri="{BB962C8B-B14F-4D97-AF65-F5344CB8AC3E}">
        <p14:creationId xmlns:p14="http://schemas.microsoft.com/office/powerpoint/2010/main" val="3421324452"/>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Freeform 9"/>
          <p:cNvSpPr>
            <a:spLocks noEditPoints="1"/>
          </p:cNvSpPr>
          <p:nvPr/>
        </p:nvSpPr>
        <p:spPr bwMode="auto">
          <a:xfrm flipH="1">
            <a:off x="9497351"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B61BEF0D-F0BB-DE4B-95CE-6DB70DBA9567}" type="datetimeFigureOut">
              <a:rPr lang="en-US" smtClean="0"/>
              <a:pPr/>
              <a:t>11/7/19</a:t>
            </a:fld>
            <a:endParaRPr lang="en-US"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03441176"/>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Freeform 9"/>
          <p:cNvSpPr>
            <a:spLocks noEditPoints="1"/>
          </p:cNvSpPr>
          <p:nvPr/>
        </p:nvSpPr>
        <p:spPr bwMode="auto">
          <a:xfrm flipH="1">
            <a:off x="9497351"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B61BEF0D-F0BB-DE4B-95CE-6DB70DBA9567}" type="datetimeFigureOut">
              <a:rPr lang="en-US" smtClean="0"/>
              <a:pPr/>
              <a:t>11/7/19</a:t>
            </a:fld>
            <a:endParaRPr lang="en-US"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3417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2342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4"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B61BEF0D-F0BB-DE4B-95CE-6DB70DBA9567}" type="datetimeFigureOut">
              <a:rPr lang="en-US" smtClean="0"/>
              <a:pPr/>
              <a:t>11/7/19</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D57F1E4F-1CFF-5643-939E-217C01CDF565}" type="slidenum">
              <a:rPr lang="en-US" smtClean="0"/>
              <a:pPr/>
              <a:t>‹#›</a:t>
            </a:fld>
            <a:endParaRPr lang="en-US"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2706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7"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bg2">
                    <a:lumMod val="25000"/>
                  </a:schemeClr>
                </a:solidFill>
                <a:latin typeface="+mj-lt"/>
              </a:defRPr>
            </a:lvl1pPr>
          </a:lstStyle>
          <a:p>
            <a:fld id="{B61BEF0D-F0BB-DE4B-95CE-6DB70DBA9567}" type="datetimeFigureOut">
              <a:rPr lang="en-US" smtClean="0"/>
              <a:pPr/>
              <a:t>11/7/19</a:t>
            </a:fld>
            <a:endParaRPr lang="en-US"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bg2">
                    <a:lumMod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bg2">
                    <a:lumMod val="25000"/>
                  </a:schemeClr>
                </a:solidFill>
                <a:latin typeface="+mj-lt"/>
              </a:defRPr>
            </a:lvl1pPr>
          </a:lstStyle>
          <a:p>
            <a:fld id="{D57F1E4F-1CFF-5643-939E-217C01CDF565}" type="slidenum">
              <a:rPr lang="en-US" smtClean="0"/>
              <a:pPr/>
              <a:t>‹#›</a:t>
            </a:fld>
            <a:endParaRPr lang="en-US"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7037895"/>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l" defTabSz="914400" rtl="0" eaLnBrk="1" latinLnBrk="0" hangingPunct="1">
        <a:lnSpc>
          <a:spcPct val="99000"/>
        </a:lnSpc>
        <a:spcBef>
          <a:spcPct val="0"/>
        </a:spcBef>
        <a:buNone/>
        <a:defRPr sz="4400" kern="1200">
          <a:solidFill>
            <a:schemeClr val="bg2">
              <a:lumMod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bg2">
              <a:lumMod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bg2">
              <a:lumMod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bg2">
              <a:lumMod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bg2">
              <a:lumMod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bg2">
              <a:lumMod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mailto:n.ryder@uwtsd.ac.uk" TargetMode="External"/><Relationship Id="rId2" Type="http://schemas.openxmlformats.org/officeDocument/2006/relationships/hyperlink" Target="mailto:t.cox@uwtsd.ac.uk" TargetMode="External"/><Relationship Id="rId1" Type="http://schemas.openxmlformats.org/officeDocument/2006/relationships/slideLayout" Target="../slideLayouts/slideLayout1.xml"/><Relationship Id="rId4" Type="http://schemas.openxmlformats.org/officeDocument/2006/relationships/image" Target="../media/image1.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g"/><Relationship Id="rId1" Type="http://schemas.openxmlformats.org/officeDocument/2006/relationships/slideLayout" Target="../slideLayouts/slideLayout6.xml"/><Relationship Id="rId6" Type="http://schemas.openxmlformats.org/officeDocument/2006/relationships/image" Target="../media/image14.jpg"/><Relationship Id="rId5" Type="http://schemas.openxmlformats.org/officeDocument/2006/relationships/image" Target="../media/image13.png"/><Relationship Id="rId4" Type="http://schemas.openxmlformats.org/officeDocument/2006/relationships/image" Target="../media/image12.jpg"/></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bRKbZtpBcgI"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8449" y="593476"/>
            <a:ext cx="5473873" cy="2694606"/>
          </a:xfrm>
          <a:solidFill>
            <a:schemeClr val="tx2">
              <a:lumMod val="90000"/>
            </a:schemeClr>
          </a:solidFill>
        </p:spPr>
        <p:txBody>
          <a:bodyPr>
            <a:noAutofit/>
          </a:bodyPr>
          <a:lstStyle/>
          <a:p>
            <a:pPr algn="ctr"/>
            <a:r>
              <a:rPr lang="en-GB" sz="4400" b="1" dirty="0">
                <a:solidFill>
                  <a:schemeClr val="bg2">
                    <a:lumMod val="90000"/>
                  </a:schemeClr>
                </a:solidFill>
              </a:rPr>
              <a:t>ECAD4007/C</a:t>
            </a:r>
            <a:br>
              <a:rPr lang="en-GB" sz="4400" b="1" dirty="0">
                <a:solidFill>
                  <a:schemeClr val="bg2">
                    <a:lumMod val="90000"/>
                  </a:schemeClr>
                </a:solidFill>
              </a:rPr>
            </a:br>
            <a:r>
              <a:rPr lang="en-GB" sz="4400" b="1" dirty="0" err="1">
                <a:solidFill>
                  <a:schemeClr val="bg2">
                    <a:lumMod val="90000"/>
                  </a:schemeClr>
                </a:solidFill>
              </a:rPr>
              <a:t>Sesiwn</a:t>
            </a:r>
            <a:r>
              <a:rPr lang="en-GB" sz="4400" b="1" dirty="0">
                <a:solidFill>
                  <a:schemeClr val="bg2">
                    <a:lumMod val="90000"/>
                  </a:schemeClr>
                </a:solidFill>
              </a:rPr>
              <a:t>/Session 1</a:t>
            </a:r>
            <a:br>
              <a:rPr lang="en-GB" sz="4400" b="1" dirty="0">
                <a:solidFill>
                  <a:schemeClr val="bg2">
                    <a:lumMod val="90000"/>
                  </a:schemeClr>
                </a:solidFill>
              </a:rPr>
            </a:br>
            <a:r>
              <a:rPr lang="en-GB" sz="4400" b="1" dirty="0">
                <a:solidFill>
                  <a:schemeClr val="bg2">
                    <a:lumMod val="90000"/>
                  </a:schemeClr>
                </a:solidFill>
              </a:rPr>
              <a:t>08.11.19</a:t>
            </a:r>
          </a:p>
        </p:txBody>
      </p:sp>
      <p:sp>
        <p:nvSpPr>
          <p:cNvPr id="3" name="Subtitle 2"/>
          <p:cNvSpPr>
            <a:spLocks noGrp="1"/>
          </p:cNvSpPr>
          <p:nvPr>
            <p:ph type="subTitle" idx="1"/>
          </p:nvPr>
        </p:nvSpPr>
        <p:spPr>
          <a:xfrm>
            <a:off x="1058449" y="5342348"/>
            <a:ext cx="5354876" cy="1252606"/>
          </a:xfrm>
          <a:solidFill>
            <a:schemeClr val="tx2">
              <a:lumMod val="90000"/>
            </a:schemeClr>
          </a:solidFill>
        </p:spPr>
        <p:txBody>
          <a:bodyPr>
            <a:noAutofit/>
          </a:bodyPr>
          <a:lstStyle/>
          <a:p>
            <a:r>
              <a:rPr lang="en-GB" sz="2400" b="1" dirty="0">
                <a:solidFill>
                  <a:schemeClr val="bg2">
                    <a:lumMod val="90000"/>
                  </a:schemeClr>
                </a:solidFill>
              </a:rPr>
              <a:t>Tom Cox:  </a:t>
            </a:r>
            <a:r>
              <a:rPr lang="en-GB" sz="2400" b="1" dirty="0">
                <a:hlinkClick r:id="rId2"/>
              </a:rPr>
              <a:t>t.cox@uwtsd.ac.uk</a:t>
            </a:r>
            <a:r>
              <a:rPr lang="en-GB" sz="2400" b="1" dirty="0"/>
              <a:t> </a:t>
            </a:r>
          </a:p>
          <a:p>
            <a:r>
              <a:rPr lang="en-GB" sz="2400" b="1" dirty="0">
                <a:solidFill>
                  <a:schemeClr val="bg2">
                    <a:lumMod val="90000"/>
                  </a:schemeClr>
                </a:solidFill>
              </a:rPr>
              <a:t>Nanna Ryder: </a:t>
            </a:r>
            <a:r>
              <a:rPr lang="en-GB" sz="2400" b="1" dirty="0">
                <a:hlinkClick r:id="rId3"/>
              </a:rPr>
              <a:t>n.ryder@uwtsd.ac.uk</a:t>
            </a:r>
            <a:r>
              <a:rPr lang="en-GB" sz="2400" b="1" dirty="0"/>
              <a:t> </a:t>
            </a:r>
          </a:p>
          <a:p>
            <a:endParaRPr lang="en-GB" sz="1800" b="1" dirty="0"/>
          </a:p>
          <a:p>
            <a:r>
              <a:rPr lang="en-GB" sz="1800" b="1" dirty="0"/>
              <a:t> </a:t>
            </a:r>
          </a:p>
        </p:txBody>
      </p:sp>
      <p:pic>
        <p:nvPicPr>
          <p:cNvPr id="4" name="Picture 3"/>
          <p:cNvPicPr>
            <a:picLocks noChangeAspect="1"/>
          </p:cNvPicPr>
          <p:nvPr/>
        </p:nvPicPr>
        <p:blipFill>
          <a:blip r:embed="rId4"/>
          <a:stretch>
            <a:fillRect/>
          </a:stretch>
        </p:blipFill>
        <p:spPr>
          <a:xfrm>
            <a:off x="7803714" y="961772"/>
            <a:ext cx="3602153" cy="500687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80857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br>
              <a:rPr lang="en-GB" dirty="0"/>
            </a:br>
            <a:r>
              <a:rPr lang="en-GB" dirty="0"/>
              <a:t>Session Aims</a:t>
            </a:r>
          </a:p>
        </p:txBody>
      </p:sp>
      <p:sp>
        <p:nvSpPr>
          <p:cNvPr id="6" name="Content Placeholder 5"/>
          <p:cNvSpPr>
            <a:spLocks noGrp="1"/>
          </p:cNvSpPr>
          <p:nvPr>
            <p:ph sz="half" idx="2"/>
          </p:nvPr>
        </p:nvSpPr>
        <p:spPr>
          <a:xfrm>
            <a:off x="2933699" y="2438399"/>
            <a:ext cx="8770572" cy="3657601"/>
          </a:xfrm>
        </p:spPr>
        <p:txBody>
          <a:bodyPr>
            <a:normAutofit/>
          </a:bodyPr>
          <a:lstStyle/>
          <a:p>
            <a:pPr>
              <a:buFont typeface="Wingdings" panose="05000000000000000000" pitchFamily="2" charset="2"/>
              <a:buChar char="Ø"/>
            </a:pPr>
            <a:r>
              <a:rPr lang="en-GB" dirty="0"/>
              <a:t>An introduction to the structure and content of the module – handbook, resources on Moodle etc.</a:t>
            </a:r>
          </a:p>
          <a:p>
            <a:pPr>
              <a:buFont typeface="Wingdings" panose="05000000000000000000" pitchFamily="2" charset="2"/>
              <a:buChar char="Ø"/>
            </a:pPr>
            <a:r>
              <a:rPr lang="en-GB" dirty="0"/>
              <a:t>An overview of the module assignment and how Bridging activities contribute to this</a:t>
            </a:r>
          </a:p>
          <a:p>
            <a:pPr>
              <a:buFont typeface="Wingdings" panose="05000000000000000000" pitchFamily="2" charset="2"/>
              <a:buChar char="Ø"/>
            </a:pPr>
            <a:r>
              <a:rPr lang="en-GB" dirty="0"/>
              <a:t>Getting to know ‘Ella’</a:t>
            </a:r>
          </a:p>
          <a:p>
            <a:pPr>
              <a:buFont typeface="Wingdings" panose="05000000000000000000" pitchFamily="2" charset="2"/>
              <a:buChar char="Ø"/>
            </a:pPr>
            <a:r>
              <a:rPr lang="en-GB" dirty="0"/>
              <a:t>Consider what we really mean by children’s holistic development and the ‘nature versus nurture’ debate</a:t>
            </a:r>
          </a:p>
          <a:p>
            <a:pPr>
              <a:buFont typeface="Wingdings" panose="05000000000000000000" pitchFamily="2" charset="2"/>
              <a:buChar char="Ø"/>
            </a:pPr>
            <a:endParaRPr lang="en-GB" dirty="0"/>
          </a:p>
        </p:txBody>
      </p:sp>
      <p:sp>
        <p:nvSpPr>
          <p:cNvPr id="3" name="Content Placeholder 2">
            <a:extLst>
              <a:ext uri="{FF2B5EF4-FFF2-40B4-BE49-F238E27FC236}">
                <a16:creationId xmlns:a16="http://schemas.microsoft.com/office/drawing/2014/main" id="{F6D72660-E9EB-7A40-8FB9-B5821AF348B7}"/>
              </a:ext>
            </a:extLst>
          </p:cNvPr>
          <p:cNvSpPr>
            <a:spLocks noGrp="1"/>
          </p:cNvSpPr>
          <p:nvPr>
            <p:ph sz="half" idx="1"/>
          </p:nvPr>
        </p:nvSpPr>
        <p:spPr/>
        <p:txBody>
          <a:bodyPr/>
          <a:lstStyle/>
          <a:p>
            <a:pPr marL="0" indent="0">
              <a:buNone/>
            </a:pPr>
            <a:endParaRPr lang="en-US" dirty="0"/>
          </a:p>
        </p:txBody>
      </p:sp>
    </p:spTree>
    <p:extLst>
      <p:ext uri="{BB962C8B-B14F-4D97-AF65-F5344CB8AC3E}">
        <p14:creationId xmlns:p14="http://schemas.microsoft.com/office/powerpoint/2010/main" val="1317616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Module handbook</a:t>
            </a:r>
          </a:p>
        </p:txBody>
      </p:sp>
      <p:sp>
        <p:nvSpPr>
          <p:cNvPr id="4" name="Content Placeholder 3"/>
          <p:cNvSpPr>
            <a:spLocks noGrp="1"/>
          </p:cNvSpPr>
          <p:nvPr>
            <p:ph sz="half" idx="2"/>
          </p:nvPr>
        </p:nvSpPr>
        <p:spPr>
          <a:xfrm>
            <a:off x="2953062" y="2438399"/>
            <a:ext cx="8751209" cy="3657601"/>
          </a:xfrm>
        </p:spPr>
        <p:txBody>
          <a:bodyPr/>
          <a:lstStyle/>
          <a:p>
            <a:pPr>
              <a:buFont typeface="Wingdings" panose="05000000000000000000" pitchFamily="2" charset="2"/>
              <a:buChar char="Ø"/>
            </a:pPr>
            <a:r>
              <a:rPr lang="en-GB" dirty="0"/>
              <a:t>Module co-ordinator – Tom Cox</a:t>
            </a:r>
          </a:p>
          <a:p>
            <a:pPr>
              <a:buFont typeface="Wingdings" panose="05000000000000000000" pitchFamily="2" charset="2"/>
              <a:buChar char="Ø"/>
            </a:pPr>
            <a:r>
              <a:rPr lang="en-GB" dirty="0"/>
              <a:t>Aims and learning outcomes</a:t>
            </a:r>
          </a:p>
          <a:p>
            <a:pPr>
              <a:buFont typeface="Wingdings" panose="05000000000000000000" pitchFamily="2" charset="2"/>
              <a:buChar char="Ø"/>
            </a:pPr>
            <a:r>
              <a:rPr lang="en-GB" dirty="0"/>
              <a:t>Overview of the sessions</a:t>
            </a:r>
          </a:p>
          <a:p>
            <a:pPr>
              <a:buFont typeface="Wingdings" panose="05000000000000000000" pitchFamily="2" charset="2"/>
              <a:buChar char="Ø"/>
            </a:pPr>
            <a:r>
              <a:rPr lang="en-GB" dirty="0"/>
              <a:t>Assessment question</a:t>
            </a:r>
          </a:p>
          <a:p>
            <a:pPr>
              <a:buFont typeface="Wingdings" panose="05000000000000000000" pitchFamily="2" charset="2"/>
              <a:buChar char="Ø"/>
            </a:pPr>
            <a:r>
              <a:rPr lang="en-GB" dirty="0"/>
              <a:t>Reading list</a:t>
            </a:r>
          </a:p>
        </p:txBody>
      </p:sp>
      <p:pic>
        <p:nvPicPr>
          <p:cNvPr id="5" name="Picture 4"/>
          <p:cNvPicPr/>
          <p:nvPr/>
        </p:nvPicPr>
        <p:blipFill rotWithShape="1">
          <a:blip r:embed="rId2"/>
          <a:srcRect l="3185" t="15742" r="-55592" b="-50239"/>
          <a:stretch/>
        </p:blipFill>
        <p:spPr bwMode="auto">
          <a:xfrm>
            <a:off x="6977922" y="3895389"/>
            <a:ext cx="5983537" cy="318161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5861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Aims</a:t>
            </a:r>
          </a:p>
        </p:txBody>
      </p:sp>
      <p:sp>
        <p:nvSpPr>
          <p:cNvPr id="4" name="Content Placeholder 3"/>
          <p:cNvSpPr>
            <a:spLocks noGrp="1"/>
          </p:cNvSpPr>
          <p:nvPr>
            <p:ph sz="half" idx="2"/>
          </p:nvPr>
        </p:nvSpPr>
        <p:spPr>
          <a:xfrm>
            <a:off x="2938072" y="2438399"/>
            <a:ext cx="8766199" cy="3657601"/>
          </a:xfrm>
        </p:spPr>
        <p:txBody>
          <a:bodyPr>
            <a:normAutofit/>
          </a:bodyPr>
          <a:lstStyle/>
          <a:p>
            <a:pPr lvl="0">
              <a:buFont typeface="Wingdings" panose="05000000000000000000" pitchFamily="2" charset="2"/>
              <a:buChar char="Ø"/>
            </a:pPr>
            <a:r>
              <a:rPr lang="en-GB" sz="2800" dirty="0"/>
              <a:t>To engage students with the knowledge and understanding of child development and external factors that influence well-being and development.</a:t>
            </a:r>
          </a:p>
          <a:p>
            <a:pPr marL="0" lvl="0" indent="0">
              <a:buNone/>
            </a:pPr>
            <a:r>
              <a:rPr lang="en-GB" sz="2800" dirty="0"/>
              <a:t> </a:t>
            </a:r>
          </a:p>
          <a:p>
            <a:pPr lvl="0">
              <a:buFont typeface="Wingdings" panose="05000000000000000000" pitchFamily="2" charset="2"/>
              <a:buChar char="Ø"/>
            </a:pPr>
            <a:r>
              <a:rPr lang="en-GB" sz="2800" dirty="0"/>
              <a:t>To equip students with the skills to observe learners and reflect on practices in an education-based setting, through the model of ‘meet, test, share’.</a:t>
            </a:r>
          </a:p>
          <a:p>
            <a:pPr marL="0" indent="0">
              <a:buNone/>
            </a:pPr>
            <a:endParaRPr lang="en-GB" dirty="0"/>
          </a:p>
        </p:txBody>
      </p:sp>
    </p:spTree>
    <p:extLst>
      <p:ext uri="{BB962C8B-B14F-4D97-AF65-F5344CB8AC3E}">
        <p14:creationId xmlns:p14="http://schemas.microsoft.com/office/powerpoint/2010/main" val="3173877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Learning outcomes</a:t>
            </a:r>
          </a:p>
        </p:txBody>
      </p:sp>
      <p:sp>
        <p:nvSpPr>
          <p:cNvPr id="4" name="Content Placeholder 3"/>
          <p:cNvSpPr>
            <a:spLocks noGrp="1"/>
          </p:cNvSpPr>
          <p:nvPr>
            <p:ph sz="half" idx="2"/>
          </p:nvPr>
        </p:nvSpPr>
        <p:spPr>
          <a:xfrm>
            <a:off x="2938072" y="2438399"/>
            <a:ext cx="8766199" cy="4275552"/>
          </a:xfrm>
        </p:spPr>
        <p:txBody>
          <a:bodyPr>
            <a:normAutofit lnSpcReduction="10000"/>
          </a:bodyPr>
          <a:lstStyle/>
          <a:p>
            <a:pPr lvl="0">
              <a:buFont typeface="Wingdings" panose="05000000000000000000" pitchFamily="2" charset="2"/>
              <a:buChar char="Ø"/>
            </a:pPr>
            <a:r>
              <a:rPr lang="en-GB" sz="2800" dirty="0"/>
              <a:t>understand theories and research that underpin child development, well-being and learning from 0-19 years and how these relate to teaching and learning;</a:t>
            </a:r>
          </a:p>
          <a:p>
            <a:pPr lvl="0">
              <a:buFont typeface="Wingdings" panose="05000000000000000000" pitchFamily="2" charset="2"/>
              <a:buChar char="Ø"/>
            </a:pPr>
            <a:r>
              <a:rPr lang="en-GB" sz="2800" dirty="0"/>
              <a:t>identify and reflect on professional and legal responsibilities of working with children and young people from 0–19 years and how these relate to the role of the professional teacher; </a:t>
            </a:r>
          </a:p>
          <a:p>
            <a:pPr lvl="0">
              <a:buFont typeface="Wingdings" panose="05000000000000000000" pitchFamily="2" charset="2"/>
              <a:buChar char="Ø"/>
            </a:pPr>
            <a:r>
              <a:rPr lang="en-GB" sz="2800" dirty="0"/>
              <a:t>identify effective approaches for meeting the diverse needs of all learners.</a:t>
            </a:r>
          </a:p>
          <a:p>
            <a:pPr marL="0" indent="0">
              <a:buNone/>
            </a:pPr>
            <a:endParaRPr lang="en-GB" dirty="0"/>
          </a:p>
        </p:txBody>
      </p:sp>
    </p:spTree>
    <p:extLst>
      <p:ext uri="{BB962C8B-B14F-4D97-AF65-F5344CB8AC3E}">
        <p14:creationId xmlns:p14="http://schemas.microsoft.com/office/powerpoint/2010/main" val="1256684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task</a:t>
            </a:r>
          </a:p>
        </p:txBody>
      </p:sp>
      <p:sp>
        <p:nvSpPr>
          <p:cNvPr id="4" name="Content Placeholder 3"/>
          <p:cNvSpPr>
            <a:spLocks noGrp="1"/>
          </p:cNvSpPr>
          <p:nvPr>
            <p:ph sz="half" idx="2"/>
          </p:nvPr>
        </p:nvSpPr>
        <p:spPr>
          <a:xfrm>
            <a:off x="2806706" y="2438399"/>
            <a:ext cx="8897565" cy="4294341"/>
          </a:xfrm>
        </p:spPr>
        <p:txBody>
          <a:bodyPr>
            <a:normAutofit fontScale="92500" lnSpcReduction="10000"/>
          </a:bodyPr>
          <a:lstStyle/>
          <a:p>
            <a:pPr marL="0" indent="0">
              <a:buNone/>
            </a:pPr>
            <a:r>
              <a:rPr lang="en-GB" b="1" dirty="0"/>
              <a:t>WRITTEN ASSIGNMENT (100%)</a:t>
            </a:r>
          </a:p>
          <a:p>
            <a:pPr marL="0" indent="0">
              <a:buNone/>
            </a:pPr>
            <a:r>
              <a:rPr lang="en-GB" b="1" dirty="0"/>
              <a:t>TITLE: </a:t>
            </a:r>
            <a:r>
              <a:rPr lang="en-GB" sz="2600" dirty="0"/>
              <a:t>Using the pupil profile given, identify how specific aspects of the child’s holistic development could be met within an educational setting. Underpin this with references to relevant theories, research and examples of excellent practice. </a:t>
            </a:r>
            <a:endParaRPr lang="en-GB" sz="2600" b="1" dirty="0"/>
          </a:p>
          <a:p>
            <a:pPr marL="0" indent="0">
              <a:buNone/>
            </a:pPr>
            <a:endParaRPr lang="en-GB" b="1" dirty="0"/>
          </a:p>
          <a:p>
            <a:pPr marL="0" indent="0">
              <a:buNone/>
            </a:pPr>
            <a:endParaRPr lang="en-GB" b="1" dirty="0"/>
          </a:p>
          <a:p>
            <a:pPr marL="0" indent="0">
              <a:buNone/>
            </a:pPr>
            <a:r>
              <a:rPr lang="en-GB" b="1" dirty="0"/>
              <a:t>WORD COUNT</a:t>
            </a:r>
            <a:r>
              <a:rPr lang="en-GB" dirty="0"/>
              <a:t>: 2000</a:t>
            </a:r>
          </a:p>
          <a:p>
            <a:pPr marL="0" indent="0">
              <a:buNone/>
            </a:pPr>
            <a:r>
              <a:rPr lang="en-GB" b="1" dirty="0"/>
              <a:t>SUBMISSION DATE: </a:t>
            </a:r>
          </a:p>
          <a:p>
            <a:pPr marL="0" indent="0">
              <a:buNone/>
            </a:pPr>
            <a:r>
              <a:rPr lang="en-GB" b="1" u="sng" dirty="0"/>
              <a:t>13/12/19 (23.59 p.m.) on </a:t>
            </a:r>
            <a:r>
              <a:rPr lang="en-GB" b="1" u="sng" dirty="0" err="1"/>
              <a:t>Turnitin</a:t>
            </a:r>
            <a:endParaRPr lang="en-GB" b="1" u="sng" dirty="0"/>
          </a:p>
          <a:p>
            <a:pPr marL="0" indent="0">
              <a:buNone/>
            </a:pPr>
            <a:endParaRPr lang="en-GB" b="1" dirty="0"/>
          </a:p>
        </p:txBody>
      </p:sp>
    </p:spTree>
    <p:extLst>
      <p:ext uri="{BB962C8B-B14F-4D97-AF65-F5344CB8AC3E}">
        <p14:creationId xmlns:p14="http://schemas.microsoft.com/office/powerpoint/2010/main" val="2958134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Dyma</a:t>
            </a:r>
            <a:r>
              <a:rPr lang="en-GB" dirty="0"/>
              <a:t> Ella</a:t>
            </a:r>
            <a:br>
              <a:rPr lang="en-GB" dirty="0"/>
            </a:br>
            <a:r>
              <a:rPr lang="en-GB" dirty="0"/>
              <a:t>Meet Ella</a:t>
            </a:r>
          </a:p>
        </p:txBody>
      </p:sp>
      <p:pic>
        <p:nvPicPr>
          <p:cNvPr id="5" name="Picture 4"/>
          <p:cNvPicPr>
            <a:picLocks noChangeAspect="1"/>
          </p:cNvPicPr>
          <p:nvPr/>
        </p:nvPicPr>
        <p:blipFill>
          <a:blip r:embed="rId2"/>
          <a:stretch>
            <a:fillRect/>
          </a:stretch>
        </p:blipFill>
        <p:spPr>
          <a:xfrm>
            <a:off x="4835047" y="2226264"/>
            <a:ext cx="3275556" cy="452407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616024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Pontio</a:t>
            </a:r>
            <a:r>
              <a:rPr lang="en-GB" dirty="0"/>
              <a:t> 1</a:t>
            </a:r>
            <a:br>
              <a:rPr lang="en-GB" dirty="0"/>
            </a:br>
            <a:r>
              <a:rPr lang="en-GB" dirty="0"/>
              <a:t>Bridging 1</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39191910"/>
              </p:ext>
            </p:extLst>
          </p:nvPr>
        </p:nvGraphicFramePr>
        <p:xfrm>
          <a:off x="2558006" y="2814181"/>
          <a:ext cx="8770938" cy="365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8" name="Straight Arrow Connector 7"/>
          <p:cNvCxnSpPr/>
          <p:nvPr/>
        </p:nvCxnSpPr>
        <p:spPr>
          <a:xfrm flipV="1">
            <a:off x="4174778" y="4114393"/>
            <a:ext cx="1077641" cy="927176"/>
          </a:xfrm>
          <a:prstGeom prst="straightConnector1">
            <a:avLst/>
          </a:prstGeom>
          <a:ln w="3175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288101" y="2758694"/>
            <a:ext cx="1030411" cy="735174"/>
          </a:xfrm>
          <a:prstGeom prst="straightConnector1">
            <a:avLst/>
          </a:prstGeom>
          <a:ln w="3175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4238045" y="5869140"/>
            <a:ext cx="1578454" cy="134078"/>
          </a:xfrm>
          <a:prstGeom prst="straightConnector1">
            <a:avLst/>
          </a:prstGeom>
          <a:ln w="31750">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9223096" y="2281641"/>
            <a:ext cx="2162856" cy="954107"/>
          </a:xfrm>
          <a:prstGeom prst="rect">
            <a:avLst/>
          </a:prstGeom>
          <a:noFill/>
        </p:spPr>
        <p:txBody>
          <a:bodyPr wrap="square" rtlCol="0">
            <a:spAutoFit/>
          </a:bodyPr>
          <a:lstStyle/>
          <a:p>
            <a:r>
              <a:rPr lang="en-GB" sz="2800" dirty="0"/>
              <a:t>Ysgol</a:t>
            </a:r>
          </a:p>
          <a:p>
            <a:r>
              <a:rPr lang="en-GB" sz="2800" dirty="0"/>
              <a:t>School</a:t>
            </a:r>
          </a:p>
        </p:txBody>
      </p:sp>
      <p:sp>
        <p:nvSpPr>
          <p:cNvPr id="17" name="TextBox 16"/>
          <p:cNvSpPr txBox="1"/>
          <p:nvPr/>
        </p:nvSpPr>
        <p:spPr>
          <a:xfrm>
            <a:off x="2850219" y="4941964"/>
            <a:ext cx="2162856" cy="954107"/>
          </a:xfrm>
          <a:prstGeom prst="rect">
            <a:avLst/>
          </a:prstGeom>
          <a:noFill/>
        </p:spPr>
        <p:txBody>
          <a:bodyPr wrap="square" rtlCol="0">
            <a:spAutoFit/>
          </a:bodyPr>
          <a:lstStyle/>
          <a:p>
            <a:r>
              <a:rPr lang="en-GB" sz="2800" dirty="0" err="1"/>
              <a:t>Prifysgol</a:t>
            </a:r>
            <a:endParaRPr lang="en-GB" sz="2800" dirty="0"/>
          </a:p>
          <a:p>
            <a:r>
              <a:rPr lang="en-GB" sz="2800" dirty="0"/>
              <a:t>University</a:t>
            </a:r>
          </a:p>
        </p:txBody>
      </p:sp>
    </p:spTree>
    <p:extLst>
      <p:ext uri="{BB962C8B-B14F-4D97-AF65-F5344CB8AC3E}">
        <p14:creationId xmlns:p14="http://schemas.microsoft.com/office/powerpoint/2010/main" val="536823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Pwyntiau</a:t>
            </a:r>
            <a:r>
              <a:rPr lang="en-GB" dirty="0"/>
              <a:t> </a:t>
            </a:r>
            <a:r>
              <a:rPr lang="en-GB" dirty="0" err="1"/>
              <a:t>allweddol</a:t>
            </a:r>
            <a:br>
              <a:rPr lang="en-GB" dirty="0"/>
            </a:br>
            <a:r>
              <a:rPr lang="en-GB" dirty="0"/>
              <a:t>Key points</a:t>
            </a:r>
          </a:p>
        </p:txBody>
      </p:sp>
      <p:sp>
        <p:nvSpPr>
          <p:cNvPr id="4" name="Content Placeholder 3"/>
          <p:cNvSpPr>
            <a:spLocks noGrp="1"/>
          </p:cNvSpPr>
          <p:nvPr>
            <p:ph sz="half" idx="2"/>
          </p:nvPr>
        </p:nvSpPr>
        <p:spPr>
          <a:xfrm>
            <a:off x="2953062" y="2438399"/>
            <a:ext cx="8751209" cy="3657601"/>
          </a:xfrm>
        </p:spPr>
        <p:txBody>
          <a:bodyPr>
            <a:normAutofit/>
          </a:bodyPr>
          <a:lstStyle/>
          <a:p>
            <a:pPr>
              <a:buFont typeface="Wingdings" panose="05000000000000000000" pitchFamily="2" charset="2"/>
              <a:buChar char="Ø"/>
            </a:pPr>
            <a:r>
              <a:rPr lang="en-GB" dirty="0"/>
              <a:t>Read and follow the guidance</a:t>
            </a:r>
          </a:p>
          <a:p>
            <a:pPr>
              <a:buFont typeface="Wingdings" panose="05000000000000000000" pitchFamily="2" charset="2"/>
              <a:buChar char="Ø"/>
            </a:pPr>
            <a:r>
              <a:rPr lang="en-GB" dirty="0"/>
              <a:t>Focus – well-being and emotional development (mainly content from session 2 of this module)</a:t>
            </a:r>
          </a:p>
          <a:p>
            <a:pPr>
              <a:buFont typeface="Wingdings" panose="05000000000000000000" pitchFamily="2" charset="2"/>
              <a:buChar char="Ø"/>
            </a:pPr>
            <a:r>
              <a:rPr lang="en-GB" dirty="0"/>
              <a:t>Observe the environment e.g. learning walk</a:t>
            </a:r>
          </a:p>
          <a:p>
            <a:pPr>
              <a:buFont typeface="Wingdings" panose="05000000000000000000" pitchFamily="2" charset="2"/>
              <a:buChar char="Ø"/>
            </a:pPr>
            <a:r>
              <a:rPr lang="en-GB" dirty="0"/>
              <a:t>Professional conduct</a:t>
            </a:r>
          </a:p>
          <a:p>
            <a:pPr>
              <a:buFont typeface="Wingdings" panose="05000000000000000000" pitchFamily="2" charset="2"/>
              <a:buChar char="Ø"/>
            </a:pPr>
            <a:r>
              <a:rPr lang="en-GB" dirty="0"/>
              <a:t>Complete the ‘Student –Teacher Evidence Enquiry Record’ to SHARE on 15/11/19</a:t>
            </a:r>
          </a:p>
        </p:txBody>
      </p:sp>
    </p:spTree>
    <p:extLst>
      <p:ext uri="{BB962C8B-B14F-4D97-AF65-F5344CB8AC3E}">
        <p14:creationId xmlns:p14="http://schemas.microsoft.com/office/powerpoint/2010/main" val="1481668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FF26E8-6788-F14A-80B4-D95A3575B346}"/>
              </a:ext>
            </a:extLst>
          </p:cNvPr>
          <p:cNvPicPr>
            <a:picLocks noChangeAspect="1"/>
          </p:cNvPicPr>
          <p:nvPr/>
        </p:nvPicPr>
        <p:blipFill>
          <a:blip r:embed="rId2"/>
          <a:stretch>
            <a:fillRect/>
          </a:stretch>
        </p:blipFill>
        <p:spPr>
          <a:xfrm rot="636620">
            <a:off x="7456775" y="490993"/>
            <a:ext cx="4249738" cy="5922507"/>
          </a:xfrm>
          <a:prstGeom prst="rect">
            <a:avLst/>
          </a:prstGeom>
        </p:spPr>
      </p:pic>
      <p:pic>
        <p:nvPicPr>
          <p:cNvPr id="7" name="Picture 6">
            <a:extLst>
              <a:ext uri="{FF2B5EF4-FFF2-40B4-BE49-F238E27FC236}">
                <a16:creationId xmlns:a16="http://schemas.microsoft.com/office/drawing/2014/main" id="{193A4343-FE2A-3042-9F56-B83BE4FD96BE}"/>
              </a:ext>
            </a:extLst>
          </p:cNvPr>
          <p:cNvPicPr>
            <a:picLocks noChangeAspect="1"/>
          </p:cNvPicPr>
          <p:nvPr/>
        </p:nvPicPr>
        <p:blipFill>
          <a:blip r:embed="rId3"/>
          <a:stretch>
            <a:fillRect/>
          </a:stretch>
        </p:blipFill>
        <p:spPr>
          <a:xfrm rot="21092023">
            <a:off x="3043175" y="420570"/>
            <a:ext cx="4175330" cy="5854070"/>
          </a:xfrm>
          <a:prstGeom prst="rect">
            <a:avLst/>
          </a:prstGeom>
        </p:spPr>
      </p:pic>
    </p:spTree>
    <p:extLst>
      <p:ext uri="{BB962C8B-B14F-4D97-AF65-F5344CB8AC3E}">
        <p14:creationId xmlns:p14="http://schemas.microsoft.com/office/powerpoint/2010/main" val="1167769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0837" y="1535503"/>
            <a:ext cx="6547449" cy="3778370"/>
          </a:xfrm>
          <a:solidFill>
            <a:schemeClr val="accent4">
              <a:lumMod val="75000"/>
            </a:schemeClr>
          </a:solidFill>
        </p:spPr>
        <p:txBody>
          <a:bodyPr>
            <a:normAutofit/>
          </a:bodyPr>
          <a:lstStyle/>
          <a:p>
            <a:r>
              <a:rPr lang="en-GB" sz="3600" dirty="0" err="1">
                <a:solidFill>
                  <a:schemeClr val="bg2">
                    <a:lumMod val="90000"/>
                  </a:schemeClr>
                </a:solidFill>
              </a:rPr>
              <a:t>Datblygiad</a:t>
            </a:r>
            <a:r>
              <a:rPr lang="en-GB" sz="3600" dirty="0">
                <a:solidFill>
                  <a:schemeClr val="bg2">
                    <a:lumMod val="90000"/>
                  </a:schemeClr>
                </a:solidFill>
              </a:rPr>
              <a:t> plant</a:t>
            </a:r>
            <a:br>
              <a:rPr lang="en-GB" sz="3600" dirty="0">
                <a:solidFill>
                  <a:schemeClr val="bg2">
                    <a:lumMod val="90000"/>
                  </a:schemeClr>
                </a:solidFill>
              </a:rPr>
            </a:br>
            <a:r>
              <a:rPr lang="en-GB" sz="3600" dirty="0">
                <a:solidFill>
                  <a:schemeClr val="bg2">
                    <a:lumMod val="90000"/>
                  </a:schemeClr>
                </a:solidFill>
              </a:rPr>
              <a:t>Child development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5429" y="2741353"/>
            <a:ext cx="4988043" cy="2451750"/>
          </a:xfrm>
          <a:prstGeom prst="rect">
            <a:avLst/>
          </a:prstGeom>
          <a:ln w="9525">
            <a:solidFill>
              <a:schemeClr val="tx1"/>
            </a:solidFill>
          </a:ln>
        </p:spPr>
      </p:pic>
    </p:spTree>
    <p:extLst>
      <p:ext uri="{BB962C8B-B14F-4D97-AF65-F5344CB8AC3E}">
        <p14:creationId xmlns:p14="http://schemas.microsoft.com/office/powerpoint/2010/main" val="1567022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4D3671-85CD-E24B-B6F4-70DCB6F1F3CB}"/>
              </a:ext>
            </a:extLst>
          </p:cNvPr>
          <p:cNvPicPr>
            <a:picLocks noChangeAspect="1"/>
          </p:cNvPicPr>
          <p:nvPr/>
        </p:nvPicPr>
        <p:blipFill>
          <a:blip r:embed="rId2"/>
          <a:stretch>
            <a:fillRect/>
          </a:stretch>
        </p:blipFill>
        <p:spPr>
          <a:xfrm>
            <a:off x="7723762" y="444578"/>
            <a:ext cx="3968885" cy="5973786"/>
          </a:xfrm>
          <a:prstGeom prst="rect">
            <a:avLst/>
          </a:prstGeom>
        </p:spPr>
      </p:pic>
      <p:sp>
        <p:nvSpPr>
          <p:cNvPr id="4" name="TextBox 3">
            <a:extLst>
              <a:ext uri="{FF2B5EF4-FFF2-40B4-BE49-F238E27FC236}">
                <a16:creationId xmlns:a16="http://schemas.microsoft.com/office/drawing/2014/main" id="{9C1C40B2-25C9-C942-9E7A-940ED7CF514B}"/>
              </a:ext>
            </a:extLst>
          </p:cNvPr>
          <p:cNvSpPr txBox="1"/>
          <p:nvPr/>
        </p:nvSpPr>
        <p:spPr>
          <a:xfrm>
            <a:off x="2334638" y="5108288"/>
            <a:ext cx="5763605" cy="1200329"/>
          </a:xfrm>
          <a:prstGeom prst="rect">
            <a:avLst/>
          </a:prstGeom>
          <a:noFill/>
        </p:spPr>
        <p:txBody>
          <a:bodyPr wrap="square" rtlCol="0">
            <a:spAutoFit/>
          </a:bodyPr>
          <a:lstStyle/>
          <a:p>
            <a:r>
              <a:rPr lang="en-US" sz="3600" dirty="0"/>
              <a:t>I want you to discover pools of interesting questions!</a:t>
            </a:r>
          </a:p>
        </p:txBody>
      </p:sp>
      <p:sp>
        <p:nvSpPr>
          <p:cNvPr id="5" name="TextBox 4">
            <a:extLst>
              <a:ext uri="{FF2B5EF4-FFF2-40B4-BE49-F238E27FC236}">
                <a16:creationId xmlns:a16="http://schemas.microsoft.com/office/drawing/2014/main" id="{59B12DAE-2093-3D4C-A95E-442F0147E26E}"/>
              </a:ext>
            </a:extLst>
          </p:cNvPr>
          <p:cNvSpPr txBox="1"/>
          <p:nvPr/>
        </p:nvSpPr>
        <p:spPr>
          <a:xfrm>
            <a:off x="1750979" y="444578"/>
            <a:ext cx="6930924" cy="1446550"/>
          </a:xfrm>
          <a:prstGeom prst="rect">
            <a:avLst/>
          </a:prstGeom>
          <a:noFill/>
        </p:spPr>
        <p:txBody>
          <a:bodyPr wrap="square" rtlCol="0">
            <a:spAutoFit/>
          </a:bodyPr>
          <a:lstStyle/>
          <a:p>
            <a:r>
              <a:rPr lang="en-US" sz="4400" dirty="0"/>
              <a:t>Just dipping our toe into Child development today</a:t>
            </a:r>
          </a:p>
        </p:txBody>
      </p:sp>
      <p:pic>
        <p:nvPicPr>
          <p:cNvPr id="13" name="Picture 12">
            <a:extLst>
              <a:ext uri="{FF2B5EF4-FFF2-40B4-BE49-F238E27FC236}">
                <a16:creationId xmlns:a16="http://schemas.microsoft.com/office/drawing/2014/main" id="{C4442182-6B1F-8C4E-A849-3627C6DE3EF1}"/>
              </a:ext>
            </a:extLst>
          </p:cNvPr>
          <p:cNvPicPr>
            <a:picLocks noChangeAspect="1"/>
          </p:cNvPicPr>
          <p:nvPr/>
        </p:nvPicPr>
        <p:blipFill>
          <a:blip r:embed="rId3"/>
          <a:stretch>
            <a:fillRect/>
          </a:stretch>
        </p:blipFill>
        <p:spPr>
          <a:xfrm rot="20853550">
            <a:off x="4669784" y="1425411"/>
            <a:ext cx="4012119" cy="4012119"/>
          </a:xfrm>
          <a:prstGeom prst="rect">
            <a:avLst/>
          </a:prstGeom>
        </p:spPr>
      </p:pic>
    </p:spTree>
    <p:extLst>
      <p:ext uri="{BB962C8B-B14F-4D97-AF65-F5344CB8AC3E}">
        <p14:creationId xmlns:p14="http://schemas.microsoft.com/office/powerpoint/2010/main" val="1349880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06706" y="1274163"/>
            <a:ext cx="8897565" cy="854897"/>
          </a:xfrm>
        </p:spPr>
        <p:txBody>
          <a:bodyPr>
            <a:normAutofit/>
          </a:bodyPr>
          <a:lstStyle/>
          <a:p>
            <a:r>
              <a:rPr lang="en-GB" dirty="0"/>
              <a:t>How do children develop?</a:t>
            </a:r>
          </a:p>
        </p:txBody>
      </p:sp>
      <p:sp>
        <p:nvSpPr>
          <p:cNvPr id="6" name="Content Placeholder 5"/>
          <p:cNvSpPr>
            <a:spLocks noGrp="1"/>
          </p:cNvSpPr>
          <p:nvPr>
            <p:ph sz="half" idx="2"/>
          </p:nvPr>
        </p:nvSpPr>
        <p:spPr>
          <a:xfrm>
            <a:off x="2953062" y="2438399"/>
            <a:ext cx="8751209" cy="3657601"/>
          </a:xfrm>
        </p:spPr>
        <p:txBody>
          <a:bodyPr>
            <a:normAutofit/>
          </a:bodyPr>
          <a:lstStyle/>
          <a:p>
            <a:pPr>
              <a:buFont typeface="Wingdings" panose="05000000000000000000" pitchFamily="2" charset="2"/>
              <a:buChar char="Ø"/>
            </a:pPr>
            <a:r>
              <a:rPr lang="en-GB" sz="3200" dirty="0"/>
              <a:t>Physically</a:t>
            </a:r>
          </a:p>
          <a:p>
            <a:pPr>
              <a:buFont typeface="Wingdings" panose="05000000000000000000" pitchFamily="2" charset="2"/>
              <a:buChar char="Ø"/>
            </a:pPr>
            <a:r>
              <a:rPr lang="en-GB" sz="3200" dirty="0"/>
              <a:t>Intellectually / Cognitively </a:t>
            </a:r>
          </a:p>
          <a:p>
            <a:pPr>
              <a:buFont typeface="Wingdings" panose="05000000000000000000" pitchFamily="2" charset="2"/>
              <a:buChar char="Ø"/>
            </a:pPr>
            <a:r>
              <a:rPr lang="en-GB" sz="3200" dirty="0"/>
              <a:t>Linguistically</a:t>
            </a:r>
          </a:p>
          <a:p>
            <a:pPr>
              <a:buFont typeface="Wingdings" panose="05000000000000000000" pitchFamily="2" charset="2"/>
              <a:buChar char="Ø"/>
            </a:pPr>
            <a:r>
              <a:rPr lang="en-GB" sz="3200" dirty="0"/>
              <a:t>Emotionally</a:t>
            </a:r>
          </a:p>
          <a:p>
            <a:pPr>
              <a:buFont typeface="Wingdings" panose="05000000000000000000" pitchFamily="2" charset="2"/>
              <a:buChar char="Ø"/>
            </a:pPr>
            <a:r>
              <a:rPr lang="en-GB" sz="3200" dirty="0"/>
              <a:t>Socially and Spiritually </a:t>
            </a:r>
          </a:p>
        </p:txBody>
      </p:sp>
    </p:spTree>
    <p:extLst>
      <p:ext uri="{BB962C8B-B14F-4D97-AF65-F5344CB8AC3E}">
        <p14:creationId xmlns:p14="http://schemas.microsoft.com/office/powerpoint/2010/main" val="2753226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0"/>
            <a:ext cx="8897565" cy="1560716"/>
          </a:xfrm>
        </p:spPr>
        <p:txBody>
          <a:bodyPr>
            <a:normAutofit fontScale="90000"/>
          </a:bodyPr>
          <a:lstStyle/>
          <a:p>
            <a:br>
              <a:rPr lang="en-GB" dirty="0"/>
            </a:br>
            <a:r>
              <a:rPr lang="en-GB" dirty="0"/>
              <a:t>Think, pair, share</a:t>
            </a:r>
            <a:br>
              <a:rPr lang="en-GB" dirty="0"/>
            </a:br>
            <a:r>
              <a:rPr lang="en-GB" dirty="0"/>
              <a:t> No correct answers given!</a:t>
            </a:r>
          </a:p>
        </p:txBody>
      </p:sp>
      <p:sp>
        <p:nvSpPr>
          <p:cNvPr id="4" name="Content Placeholder 3"/>
          <p:cNvSpPr>
            <a:spLocks noGrp="1"/>
          </p:cNvSpPr>
          <p:nvPr>
            <p:ph sz="half" idx="2"/>
          </p:nvPr>
        </p:nvSpPr>
        <p:spPr>
          <a:xfrm>
            <a:off x="2938072" y="2438400"/>
            <a:ext cx="8766199" cy="4292010"/>
          </a:xfrm>
        </p:spPr>
        <p:txBody>
          <a:bodyPr>
            <a:normAutofit/>
          </a:bodyPr>
          <a:lstStyle/>
          <a:p>
            <a:pPr marL="514350" indent="-514350">
              <a:buFont typeface="+mj-lt"/>
              <a:buAutoNum type="arabicParenR"/>
            </a:pPr>
            <a:r>
              <a:rPr lang="en-GB" sz="2800" dirty="0"/>
              <a:t>So when do young children start learning?</a:t>
            </a:r>
          </a:p>
          <a:p>
            <a:pPr marL="514350" indent="-514350">
              <a:buFont typeface="+mj-lt"/>
              <a:buAutoNum type="arabicParenR"/>
            </a:pPr>
            <a:r>
              <a:rPr lang="en-GB" sz="2800" dirty="0"/>
              <a:t>Who is responsible for this?</a:t>
            </a:r>
          </a:p>
          <a:p>
            <a:pPr marL="514350" indent="-514350">
              <a:buFont typeface="+mj-lt"/>
              <a:buAutoNum type="arabicParenR"/>
            </a:pPr>
            <a:r>
              <a:rPr lang="en-GB" sz="2800" dirty="0"/>
              <a:t>Does each aspect develop at the same time and at the same rate?</a:t>
            </a:r>
          </a:p>
          <a:p>
            <a:pPr marL="514350" indent="-514350">
              <a:buFont typeface="+mj-lt"/>
              <a:buAutoNum type="arabicParenR"/>
            </a:pPr>
            <a:r>
              <a:rPr lang="en-GB" sz="2800" dirty="0"/>
              <a:t>What develops first?</a:t>
            </a:r>
          </a:p>
          <a:p>
            <a:pPr marL="514350" indent="-514350">
              <a:buFont typeface="+mj-lt"/>
              <a:buAutoNum type="arabicParenR"/>
            </a:pPr>
            <a:r>
              <a:rPr lang="en-GB" sz="2800" dirty="0"/>
              <a:t>What aspect of a child is last to develop?</a:t>
            </a:r>
          </a:p>
        </p:txBody>
      </p:sp>
    </p:spTree>
    <p:extLst>
      <p:ext uri="{BB962C8B-B14F-4D97-AF65-F5344CB8AC3E}">
        <p14:creationId xmlns:p14="http://schemas.microsoft.com/office/powerpoint/2010/main" val="171246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0837" y="1535503"/>
            <a:ext cx="6547449" cy="3778370"/>
          </a:xfrm>
          <a:solidFill>
            <a:schemeClr val="accent4">
              <a:lumMod val="75000"/>
            </a:schemeClr>
          </a:solidFill>
        </p:spPr>
        <p:txBody>
          <a:bodyPr>
            <a:normAutofit/>
          </a:bodyPr>
          <a:lstStyle/>
          <a:p>
            <a:r>
              <a:rPr lang="en-GB" sz="3200" dirty="0" err="1">
                <a:solidFill>
                  <a:schemeClr val="bg2">
                    <a:lumMod val="90000"/>
                  </a:schemeClr>
                </a:solidFill>
              </a:rPr>
              <a:t>Datblygiad</a:t>
            </a:r>
            <a:r>
              <a:rPr lang="en-GB" sz="3200" dirty="0">
                <a:solidFill>
                  <a:schemeClr val="bg2">
                    <a:lumMod val="90000"/>
                  </a:schemeClr>
                </a:solidFill>
              </a:rPr>
              <a:t> </a:t>
            </a:r>
            <a:r>
              <a:rPr lang="en-GB" sz="3200" dirty="0" err="1">
                <a:solidFill>
                  <a:schemeClr val="bg2">
                    <a:lumMod val="90000"/>
                  </a:schemeClr>
                </a:solidFill>
              </a:rPr>
              <a:t>dynol</a:t>
            </a:r>
            <a:br>
              <a:rPr lang="en-GB" sz="3200" dirty="0">
                <a:solidFill>
                  <a:schemeClr val="bg2">
                    <a:lumMod val="90000"/>
                  </a:schemeClr>
                </a:solidFill>
              </a:rPr>
            </a:br>
            <a:r>
              <a:rPr lang="en-GB" sz="3200" dirty="0">
                <a:solidFill>
                  <a:schemeClr val="bg2">
                    <a:lumMod val="90000"/>
                  </a:schemeClr>
                </a:solidFill>
              </a:rPr>
              <a:t>Human development</a:t>
            </a:r>
            <a:br>
              <a:rPr lang="en-GB" sz="3600" dirty="0">
                <a:solidFill>
                  <a:schemeClr val="bg2">
                    <a:lumMod val="90000"/>
                  </a:schemeClr>
                </a:solidFill>
              </a:rPr>
            </a:br>
            <a:endParaRPr lang="en-GB" sz="3600" dirty="0">
              <a:solidFill>
                <a:schemeClr val="bg2">
                  <a:lumMod val="90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5429" y="2741353"/>
            <a:ext cx="4988043" cy="2451750"/>
          </a:xfrm>
          <a:prstGeom prst="rect">
            <a:avLst/>
          </a:prstGeom>
          <a:ln w="9525">
            <a:solidFill>
              <a:schemeClr val="tx1"/>
            </a:solidFill>
          </a:ln>
        </p:spPr>
      </p:pic>
    </p:spTree>
    <p:extLst>
      <p:ext uri="{BB962C8B-B14F-4D97-AF65-F5344CB8AC3E}">
        <p14:creationId xmlns:p14="http://schemas.microsoft.com/office/powerpoint/2010/main" val="2696127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Datblygiad</a:t>
            </a:r>
            <a:r>
              <a:rPr lang="en-GB" dirty="0"/>
              <a:t> </a:t>
            </a:r>
            <a:r>
              <a:rPr lang="en-GB" dirty="0" err="1"/>
              <a:t>dynol</a:t>
            </a:r>
            <a:br>
              <a:rPr lang="en-GB" dirty="0"/>
            </a:br>
            <a:r>
              <a:rPr lang="en-GB" dirty="0"/>
              <a:t>Human development</a:t>
            </a:r>
          </a:p>
        </p:txBody>
      </p:sp>
      <p:graphicFrame>
        <p:nvGraphicFramePr>
          <p:cNvPr id="5" name="Diagram 4"/>
          <p:cNvGraphicFramePr/>
          <p:nvPr>
            <p:extLst>
              <p:ext uri="{D42A27DB-BD31-4B8C-83A1-F6EECF244321}">
                <p14:modId xmlns:p14="http://schemas.microsoft.com/office/powerpoint/2010/main" val="3587770378"/>
              </p:ext>
            </p:extLst>
          </p:nvPr>
        </p:nvGraphicFramePr>
        <p:xfrm>
          <a:off x="2806706" y="2261388"/>
          <a:ext cx="7868382" cy="4596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92372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0994" y="624840"/>
            <a:ext cx="8897565" cy="1560716"/>
          </a:xfrm>
        </p:spPr>
        <p:txBody>
          <a:bodyPr>
            <a:normAutofit/>
          </a:bodyPr>
          <a:lstStyle/>
          <a:p>
            <a:br>
              <a:rPr lang="en-GB" dirty="0"/>
            </a:br>
            <a:r>
              <a:rPr lang="en-GB" dirty="0"/>
              <a:t>What do these have in common?</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17766" y="2727914"/>
            <a:ext cx="1928995" cy="1416224"/>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9218" y="2750878"/>
            <a:ext cx="2059779" cy="137029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14256" y="2304161"/>
            <a:ext cx="1877467" cy="1996294"/>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19604" y="4686496"/>
            <a:ext cx="3349277" cy="1674639"/>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55829" y="4571634"/>
            <a:ext cx="3065774" cy="1930554"/>
          </a:xfrm>
          <a:prstGeom prst="rect">
            <a:avLst/>
          </a:prstGeom>
        </p:spPr>
      </p:pic>
    </p:spTree>
    <p:extLst>
      <p:ext uri="{BB962C8B-B14F-4D97-AF65-F5344CB8AC3E}">
        <p14:creationId xmlns:p14="http://schemas.microsoft.com/office/powerpoint/2010/main" val="2445671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138625"/>
            <a:ext cx="8897565" cy="1560716"/>
          </a:xfrm>
        </p:spPr>
        <p:txBody>
          <a:bodyPr>
            <a:normAutofit fontScale="90000"/>
          </a:bodyPr>
          <a:lstStyle/>
          <a:p>
            <a:br>
              <a:rPr lang="en-GB" dirty="0"/>
            </a:br>
            <a:r>
              <a:rPr lang="en-GB" dirty="0"/>
              <a:t>What percentage of DNA do we have in common?</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19604" y="3100388"/>
            <a:ext cx="5378492" cy="2689247"/>
          </a:xfrm>
          <a:prstGeom prst="rect">
            <a:avLst/>
          </a:prstGeom>
        </p:spPr>
      </p:pic>
      <p:sp>
        <p:nvSpPr>
          <p:cNvPr id="8" name="TextBox 7">
            <a:extLst>
              <a:ext uri="{FF2B5EF4-FFF2-40B4-BE49-F238E27FC236}">
                <a16:creationId xmlns:a16="http://schemas.microsoft.com/office/drawing/2014/main" id="{CE708247-83CD-0448-B47D-468E9872B62E}"/>
              </a:ext>
            </a:extLst>
          </p:cNvPr>
          <p:cNvSpPr txBox="1"/>
          <p:nvPr/>
        </p:nvSpPr>
        <p:spPr>
          <a:xfrm>
            <a:off x="9586913" y="2986087"/>
            <a:ext cx="2117358" cy="1200329"/>
          </a:xfrm>
          <a:prstGeom prst="rect">
            <a:avLst/>
          </a:prstGeom>
          <a:noFill/>
        </p:spPr>
        <p:txBody>
          <a:bodyPr wrap="square" rtlCol="0">
            <a:spAutoFit/>
          </a:bodyPr>
          <a:lstStyle/>
          <a:p>
            <a:r>
              <a:rPr lang="en-US" sz="7200" dirty="0"/>
              <a:t>96%</a:t>
            </a:r>
          </a:p>
        </p:txBody>
      </p:sp>
    </p:spTree>
    <p:extLst>
      <p:ext uri="{BB962C8B-B14F-4D97-AF65-F5344CB8AC3E}">
        <p14:creationId xmlns:p14="http://schemas.microsoft.com/office/powerpoint/2010/main" val="1946957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138625"/>
            <a:ext cx="8897565" cy="1560716"/>
          </a:xfrm>
        </p:spPr>
        <p:txBody>
          <a:bodyPr>
            <a:normAutofit fontScale="90000"/>
          </a:bodyPr>
          <a:lstStyle/>
          <a:p>
            <a:br>
              <a:rPr lang="en-GB" dirty="0"/>
            </a:br>
            <a:r>
              <a:rPr lang="en-GB" dirty="0"/>
              <a:t>What percentage of DNA do we have in common?</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7788" y="2862500"/>
            <a:ext cx="2779549" cy="2955470"/>
          </a:xfrm>
          <a:prstGeom prst="rect">
            <a:avLst/>
          </a:prstGeom>
        </p:spPr>
      </p:pic>
      <p:sp>
        <p:nvSpPr>
          <p:cNvPr id="8" name="TextBox 7">
            <a:extLst>
              <a:ext uri="{FF2B5EF4-FFF2-40B4-BE49-F238E27FC236}">
                <a16:creationId xmlns:a16="http://schemas.microsoft.com/office/drawing/2014/main" id="{168FCACD-3C36-394C-9C34-16F08F5C3543}"/>
              </a:ext>
            </a:extLst>
          </p:cNvPr>
          <p:cNvSpPr txBox="1"/>
          <p:nvPr/>
        </p:nvSpPr>
        <p:spPr>
          <a:xfrm>
            <a:off x="8758238" y="3986213"/>
            <a:ext cx="1781257" cy="1200329"/>
          </a:xfrm>
          <a:prstGeom prst="rect">
            <a:avLst/>
          </a:prstGeom>
          <a:noFill/>
        </p:spPr>
        <p:txBody>
          <a:bodyPr wrap="none" rtlCol="0">
            <a:spAutoFit/>
          </a:bodyPr>
          <a:lstStyle/>
          <a:p>
            <a:r>
              <a:rPr lang="en-US" sz="7200" dirty="0"/>
              <a:t>60%</a:t>
            </a:r>
          </a:p>
        </p:txBody>
      </p:sp>
    </p:spTree>
    <p:extLst>
      <p:ext uri="{BB962C8B-B14F-4D97-AF65-F5344CB8AC3E}">
        <p14:creationId xmlns:p14="http://schemas.microsoft.com/office/powerpoint/2010/main" val="1371022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138625"/>
            <a:ext cx="8897565" cy="1560716"/>
          </a:xfrm>
        </p:spPr>
        <p:txBody>
          <a:bodyPr>
            <a:normAutofit fontScale="90000"/>
          </a:bodyPr>
          <a:lstStyle/>
          <a:p>
            <a:br>
              <a:rPr lang="en-GB" dirty="0"/>
            </a:br>
            <a:r>
              <a:rPr lang="en-GB" dirty="0"/>
              <a:t>What percentage of DNA do we have in common?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44268" y="3353685"/>
            <a:ext cx="3570895" cy="2375585"/>
          </a:xfrm>
          <a:prstGeom prst="rect">
            <a:avLst/>
          </a:prstGeom>
        </p:spPr>
      </p:pic>
      <p:sp>
        <p:nvSpPr>
          <p:cNvPr id="8" name="TextBox 7">
            <a:extLst>
              <a:ext uri="{FF2B5EF4-FFF2-40B4-BE49-F238E27FC236}">
                <a16:creationId xmlns:a16="http://schemas.microsoft.com/office/drawing/2014/main" id="{18B44896-0DF8-D54E-8EA0-F39BF3E8BC2E}"/>
              </a:ext>
            </a:extLst>
          </p:cNvPr>
          <p:cNvSpPr txBox="1"/>
          <p:nvPr/>
        </p:nvSpPr>
        <p:spPr>
          <a:xfrm>
            <a:off x="8758238" y="3986213"/>
            <a:ext cx="1781257" cy="1200329"/>
          </a:xfrm>
          <a:prstGeom prst="rect">
            <a:avLst/>
          </a:prstGeom>
          <a:noFill/>
        </p:spPr>
        <p:txBody>
          <a:bodyPr wrap="none" rtlCol="0">
            <a:spAutoFit/>
          </a:bodyPr>
          <a:lstStyle/>
          <a:p>
            <a:r>
              <a:rPr lang="en-US" sz="7200" dirty="0"/>
              <a:t>60%</a:t>
            </a:r>
          </a:p>
        </p:txBody>
      </p:sp>
    </p:spTree>
    <p:extLst>
      <p:ext uri="{BB962C8B-B14F-4D97-AF65-F5344CB8AC3E}">
        <p14:creationId xmlns:p14="http://schemas.microsoft.com/office/powerpoint/2010/main" val="240902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6706" y="138625"/>
            <a:ext cx="8897565" cy="1560716"/>
          </a:xfrm>
        </p:spPr>
        <p:txBody>
          <a:bodyPr>
            <a:normAutofit fontScale="90000"/>
          </a:bodyPr>
          <a:lstStyle/>
          <a:p>
            <a:br>
              <a:rPr lang="en-GB" dirty="0"/>
            </a:br>
            <a:r>
              <a:rPr lang="en-GB" dirty="0"/>
              <a:t>What percentage of DNA do we have in common?</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15043" y="3061214"/>
            <a:ext cx="3329983" cy="2444797"/>
          </a:xfrm>
          <a:prstGeom prst="rect">
            <a:avLst/>
          </a:prstGeom>
        </p:spPr>
      </p:pic>
      <p:sp>
        <p:nvSpPr>
          <p:cNvPr id="8" name="TextBox 7">
            <a:extLst>
              <a:ext uri="{FF2B5EF4-FFF2-40B4-BE49-F238E27FC236}">
                <a16:creationId xmlns:a16="http://schemas.microsoft.com/office/drawing/2014/main" id="{B7DC13C9-664D-3D4D-A2CA-D7B1C0327B1E}"/>
              </a:ext>
            </a:extLst>
          </p:cNvPr>
          <p:cNvSpPr txBox="1"/>
          <p:nvPr/>
        </p:nvSpPr>
        <p:spPr>
          <a:xfrm>
            <a:off x="8758238" y="3986213"/>
            <a:ext cx="1781257" cy="1200329"/>
          </a:xfrm>
          <a:prstGeom prst="rect">
            <a:avLst/>
          </a:prstGeom>
          <a:noFill/>
        </p:spPr>
        <p:txBody>
          <a:bodyPr wrap="none" rtlCol="0">
            <a:spAutoFit/>
          </a:bodyPr>
          <a:lstStyle/>
          <a:p>
            <a:r>
              <a:rPr lang="en-US" sz="7200" dirty="0"/>
              <a:t>60%</a:t>
            </a:r>
          </a:p>
        </p:txBody>
      </p:sp>
    </p:spTree>
    <p:extLst>
      <p:ext uri="{BB962C8B-B14F-4D97-AF65-F5344CB8AC3E}">
        <p14:creationId xmlns:p14="http://schemas.microsoft.com/office/powerpoint/2010/main" val="3443016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r>
              <a:rPr lang="en-GB" dirty="0"/>
              <a:t>Personality – what about you?</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2894" y="2403510"/>
            <a:ext cx="5556288" cy="4108673"/>
          </a:xfrm>
          <a:prstGeom prst="rect">
            <a:avLst/>
          </a:prstGeom>
        </p:spPr>
      </p:pic>
    </p:spTree>
    <p:extLst>
      <p:ext uri="{BB962C8B-B14F-4D97-AF65-F5344CB8AC3E}">
        <p14:creationId xmlns:p14="http://schemas.microsoft.com/office/powerpoint/2010/main" val="8149335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7">
            <a:extLst>
              <a:ext uri="{FF2B5EF4-FFF2-40B4-BE49-F238E27FC236}">
                <a16:creationId xmlns:a16="http://schemas.microsoft.com/office/drawing/2014/main" id="{92CD683B-1FA2-0A4F-B38C-3606BE609775}"/>
              </a:ext>
            </a:extLst>
          </p:cNvPr>
          <p:cNvSpPr txBox="1">
            <a:spLocks noChangeArrowheads="1"/>
          </p:cNvSpPr>
          <p:nvPr/>
        </p:nvSpPr>
        <p:spPr bwMode="auto">
          <a:xfrm>
            <a:off x="5060834" y="1463057"/>
            <a:ext cx="5058383"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800" dirty="0"/>
              <a:t>Non verbal stage (babbling)</a:t>
            </a:r>
          </a:p>
          <a:p>
            <a:pPr eaLnBrk="1" hangingPunct="1"/>
            <a:endParaRPr lang="en-GB" altLang="en-US" sz="2800" dirty="0"/>
          </a:p>
          <a:p>
            <a:pPr eaLnBrk="1" hangingPunct="1"/>
            <a:r>
              <a:rPr lang="en-GB" altLang="en-US" sz="2800" dirty="0"/>
              <a:t>Single word stage</a:t>
            </a:r>
          </a:p>
          <a:p>
            <a:pPr eaLnBrk="1" hangingPunct="1"/>
            <a:endParaRPr lang="en-GB" altLang="en-US" sz="2800" dirty="0"/>
          </a:p>
          <a:p>
            <a:pPr eaLnBrk="1" hangingPunct="1"/>
            <a:r>
              <a:rPr lang="en-GB" altLang="en-US" sz="2800" dirty="0"/>
              <a:t>2/3 word sentences</a:t>
            </a:r>
          </a:p>
          <a:p>
            <a:pPr eaLnBrk="1" hangingPunct="1"/>
            <a:endParaRPr lang="en-GB" altLang="en-US" sz="2800" dirty="0"/>
          </a:p>
          <a:p>
            <a:pPr eaLnBrk="1" hangingPunct="1"/>
            <a:r>
              <a:rPr lang="en-GB" altLang="en-US" sz="2800" dirty="0"/>
              <a:t>Using grammar (plurals)</a:t>
            </a:r>
          </a:p>
          <a:p>
            <a:pPr eaLnBrk="1" hangingPunct="1"/>
            <a:endParaRPr lang="en-GB" altLang="en-US" sz="2800" dirty="0"/>
          </a:p>
          <a:p>
            <a:pPr eaLnBrk="1" hangingPunct="1"/>
            <a:r>
              <a:rPr lang="en-GB" altLang="en-US" sz="2800" dirty="0"/>
              <a:t>More complex speech</a:t>
            </a:r>
          </a:p>
          <a:p>
            <a:pPr eaLnBrk="1" hangingPunct="1"/>
            <a:endParaRPr lang="en-GB" altLang="en-US" sz="2800" dirty="0"/>
          </a:p>
          <a:p>
            <a:pPr eaLnBrk="1" hangingPunct="1"/>
            <a:r>
              <a:rPr lang="en-GB" altLang="en-US" sz="2800" dirty="0"/>
              <a:t>Ability to read and write</a:t>
            </a:r>
          </a:p>
        </p:txBody>
      </p:sp>
      <p:sp>
        <p:nvSpPr>
          <p:cNvPr id="3" name="Rectangle 2">
            <a:extLst>
              <a:ext uri="{FF2B5EF4-FFF2-40B4-BE49-F238E27FC236}">
                <a16:creationId xmlns:a16="http://schemas.microsoft.com/office/drawing/2014/main" id="{82D810F4-7C4C-EE4C-A435-257F02BC1926}"/>
              </a:ext>
            </a:extLst>
          </p:cNvPr>
          <p:cNvSpPr/>
          <p:nvPr/>
        </p:nvSpPr>
        <p:spPr>
          <a:xfrm>
            <a:off x="1840622" y="438543"/>
            <a:ext cx="6972637" cy="923330"/>
          </a:xfrm>
          <a:prstGeom prst="rect">
            <a:avLst/>
          </a:prstGeom>
        </p:spPr>
        <p:txBody>
          <a:bodyPr wrap="square">
            <a:spAutoFit/>
          </a:bodyPr>
          <a:lstStyle/>
          <a:p>
            <a:r>
              <a:rPr lang="en-GB" altLang="en-US" sz="5400" dirty="0">
                <a:ea typeface="ＭＳ Ｐゴシック" panose="020B0600070205080204" pitchFamily="34" charset="-128"/>
              </a:rPr>
              <a:t>Language Development</a:t>
            </a:r>
            <a:endParaRPr lang="en-US" sz="5400" dirty="0"/>
          </a:p>
        </p:txBody>
      </p:sp>
      <p:sp>
        <p:nvSpPr>
          <p:cNvPr id="4" name="TextBox 3">
            <a:extLst>
              <a:ext uri="{FF2B5EF4-FFF2-40B4-BE49-F238E27FC236}">
                <a16:creationId xmlns:a16="http://schemas.microsoft.com/office/drawing/2014/main" id="{F9342563-FEDD-F541-BE31-70F67F025E3C}"/>
              </a:ext>
            </a:extLst>
          </p:cNvPr>
          <p:cNvSpPr txBox="1"/>
          <p:nvPr/>
        </p:nvSpPr>
        <p:spPr>
          <a:xfrm>
            <a:off x="7271101" y="6088559"/>
            <a:ext cx="4920899" cy="769441"/>
          </a:xfrm>
          <a:prstGeom prst="rect">
            <a:avLst/>
          </a:prstGeom>
          <a:noFill/>
        </p:spPr>
        <p:txBody>
          <a:bodyPr wrap="none" rtlCol="0">
            <a:spAutoFit/>
          </a:bodyPr>
          <a:lstStyle/>
          <a:p>
            <a:r>
              <a:rPr lang="en-US" sz="4400" dirty="0"/>
              <a:t>Is this good enough?</a:t>
            </a:r>
          </a:p>
        </p:txBody>
      </p:sp>
      <p:sp>
        <p:nvSpPr>
          <p:cNvPr id="5" name="TextBox 4">
            <a:extLst>
              <a:ext uri="{FF2B5EF4-FFF2-40B4-BE49-F238E27FC236}">
                <a16:creationId xmlns:a16="http://schemas.microsoft.com/office/drawing/2014/main" id="{E9218068-9667-AF47-BB0B-4419B9FEF1A3}"/>
              </a:ext>
            </a:extLst>
          </p:cNvPr>
          <p:cNvSpPr txBox="1"/>
          <p:nvPr/>
        </p:nvSpPr>
        <p:spPr>
          <a:xfrm>
            <a:off x="3989868" y="1339947"/>
            <a:ext cx="535724" cy="5078313"/>
          </a:xfrm>
          <a:prstGeom prst="rect">
            <a:avLst/>
          </a:prstGeom>
          <a:noFill/>
        </p:spPr>
        <p:txBody>
          <a:bodyPr wrap="none" rtlCol="0">
            <a:spAutoFit/>
          </a:bodyPr>
          <a:lstStyle/>
          <a:p>
            <a:r>
              <a:rPr lang="en-US" sz="5400" dirty="0"/>
              <a:t>1</a:t>
            </a:r>
          </a:p>
          <a:p>
            <a:r>
              <a:rPr lang="en-US" sz="5400" dirty="0"/>
              <a:t>2</a:t>
            </a:r>
          </a:p>
          <a:p>
            <a:r>
              <a:rPr lang="en-US" sz="5400" dirty="0"/>
              <a:t>3</a:t>
            </a:r>
          </a:p>
          <a:p>
            <a:r>
              <a:rPr lang="en-US" sz="5400" dirty="0"/>
              <a:t>4</a:t>
            </a:r>
          </a:p>
          <a:p>
            <a:r>
              <a:rPr lang="en-US" sz="5400" dirty="0"/>
              <a:t>5</a:t>
            </a:r>
          </a:p>
          <a:p>
            <a:r>
              <a:rPr lang="en-US" sz="5400" dirty="0"/>
              <a:t>6</a:t>
            </a:r>
          </a:p>
        </p:txBody>
      </p:sp>
    </p:spTree>
    <p:extLst>
      <p:ext uri="{BB962C8B-B14F-4D97-AF65-F5344CB8AC3E}">
        <p14:creationId xmlns:p14="http://schemas.microsoft.com/office/powerpoint/2010/main" val="30117985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06706" y="408562"/>
            <a:ext cx="8897565" cy="1720499"/>
          </a:xfrm>
        </p:spPr>
        <p:txBody>
          <a:bodyPr/>
          <a:lstStyle/>
          <a:p>
            <a:br>
              <a:rPr lang="en-GB" dirty="0"/>
            </a:br>
            <a:r>
              <a:rPr lang="en-GB" dirty="0"/>
              <a:t>Behaviour</a:t>
            </a:r>
          </a:p>
        </p:txBody>
      </p:sp>
      <p:pic>
        <p:nvPicPr>
          <p:cNvPr id="6" name="Picture 5"/>
          <p:cNvPicPr>
            <a:picLocks noChangeAspect="1"/>
          </p:cNvPicPr>
          <p:nvPr/>
        </p:nvPicPr>
        <p:blipFill>
          <a:blip r:embed="rId2"/>
          <a:stretch>
            <a:fillRect/>
          </a:stretch>
        </p:blipFill>
        <p:spPr>
          <a:xfrm>
            <a:off x="2941502" y="2640888"/>
            <a:ext cx="4108961" cy="2809805"/>
          </a:xfrm>
          <a:prstGeom prst="rect">
            <a:avLst/>
          </a:prstGeom>
        </p:spPr>
      </p:pic>
      <p:pic>
        <p:nvPicPr>
          <p:cNvPr id="8" name="Picture 7"/>
          <p:cNvPicPr>
            <a:picLocks noChangeAspect="1"/>
          </p:cNvPicPr>
          <p:nvPr/>
        </p:nvPicPr>
        <p:blipFill>
          <a:blip r:embed="rId3"/>
          <a:stretch>
            <a:fillRect/>
          </a:stretch>
        </p:blipFill>
        <p:spPr>
          <a:xfrm>
            <a:off x="7421409" y="2640888"/>
            <a:ext cx="3848847" cy="2809805"/>
          </a:xfrm>
          <a:prstGeom prst="rect">
            <a:avLst/>
          </a:prstGeom>
        </p:spPr>
      </p:pic>
    </p:spTree>
    <p:extLst>
      <p:ext uri="{BB962C8B-B14F-4D97-AF65-F5344CB8AC3E}">
        <p14:creationId xmlns:p14="http://schemas.microsoft.com/office/powerpoint/2010/main" val="15494430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C7D62C-69DC-FA43-9EEE-B7C455D68BB7}"/>
              </a:ext>
            </a:extLst>
          </p:cNvPr>
          <p:cNvPicPr>
            <a:picLocks noChangeAspect="1"/>
          </p:cNvPicPr>
          <p:nvPr/>
        </p:nvPicPr>
        <p:blipFill>
          <a:blip r:embed="rId2"/>
          <a:stretch>
            <a:fillRect/>
          </a:stretch>
        </p:blipFill>
        <p:spPr>
          <a:xfrm>
            <a:off x="731837" y="3205162"/>
            <a:ext cx="5080000" cy="3390900"/>
          </a:xfrm>
          <a:prstGeom prst="rect">
            <a:avLst/>
          </a:prstGeom>
        </p:spPr>
      </p:pic>
      <p:sp>
        <p:nvSpPr>
          <p:cNvPr id="4" name="TextBox 3">
            <a:extLst>
              <a:ext uri="{FF2B5EF4-FFF2-40B4-BE49-F238E27FC236}">
                <a16:creationId xmlns:a16="http://schemas.microsoft.com/office/drawing/2014/main" id="{1B30C18A-DAF2-8C42-82AC-A48E48155C22}"/>
              </a:ext>
            </a:extLst>
          </p:cNvPr>
          <p:cNvSpPr txBox="1"/>
          <p:nvPr/>
        </p:nvSpPr>
        <p:spPr>
          <a:xfrm>
            <a:off x="1688532" y="514350"/>
            <a:ext cx="2185535" cy="646331"/>
          </a:xfrm>
          <a:prstGeom prst="rect">
            <a:avLst/>
          </a:prstGeom>
          <a:noFill/>
        </p:spPr>
        <p:txBody>
          <a:bodyPr wrap="none" rtlCol="0">
            <a:spAutoFit/>
          </a:bodyPr>
          <a:lstStyle/>
          <a:p>
            <a:r>
              <a:rPr lang="en-US" sz="3600" dirty="0" err="1"/>
              <a:t>Behaviour</a:t>
            </a:r>
            <a:r>
              <a:rPr lang="en-US" sz="3600" dirty="0"/>
              <a:t> </a:t>
            </a:r>
          </a:p>
        </p:txBody>
      </p:sp>
      <p:sp>
        <p:nvSpPr>
          <p:cNvPr id="5" name="Rectangle 4">
            <a:extLst>
              <a:ext uri="{FF2B5EF4-FFF2-40B4-BE49-F238E27FC236}">
                <a16:creationId xmlns:a16="http://schemas.microsoft.com/office/drawing/2014/main" id="{A5B0F50A-4704-C342-A818-F335975E8B21}"/>
              </a:ext>
            </a:extLst>
          </p:cNvPr>
          <p:cNvSpPr/>
          <p:nvPr/>
        </p:nvSpPr>
        <p:spPr>
          <a:xfrm>
            <a:off x="4148138" y="382429"/>
            <a:ext cx="6096000" cy="1200329"/>
          </a:xfrm>
          <a:prstGeom prst="rect">
            <a:avLst/>
          </a:prstGeom>
        </p:spPr>
        <p:txBody>
          <a:bodyPr>
            <a:spAutoFit/>
          </a:bodyPr>
          <a:lstStyle/>
          <a:p>
            <a:r>
              <a:rPr lang="en-GB" dirty="0">
                <a:solidFill>
                  <a:srgbClr val="555555"/>
                </a:solidFill>
                <a:latin typeface="Helvetica Neue" panose="02000503000000020004" pitchFamily="2" charset="0"/>
              </a:rPr>
              <a:t>A child at the age of one year old is unlikely to understand and learn discipline whereas a child of three years of age is highly likely to have a better understanding of their behaviour and the consequences of their misbehaviour.</a:t>
            </a:r>
            <a:endParaRPr lang="en-US" dirty="0"/>
          </a:p>
        </p:txBody>
      </p:sp>
      <p:sp>
        <p:nvSpPr>
          <p:cNvPr id="6" name="TextBox 5">
            <a:extLst>
              <a:ext uri="{FF2B5EF4-FFF2-40B4-BE49-F238E27FC236}">
                <a16:creationId xmlns:a16="http://schemas.microsoft.com/office/drawing/2014/main" id="{8D5A8D75-6BEF-3A46-9E81-CE04A699A893}"/>
              </a:ext>
            </a:extLst>
          </p:cNvPr>
          <p:cNvSpPr txBox="1"/>
          <p:nvPr/>
        </p:nvSpPr>
        <p:spPr>
          <a:xfrm>
            <a:off x="3271837" y="1932295"/>
            <a:ext cx="7100888" cy="923330"/>
          </a:xfrm>
          <a:prstGeom prst="rect">
            <a:avLst/>
          </a:prstGeom>
          <a:noFill/>
        </p:spPr>
        <p:txBody>
          <a:bodyPr wrap="square" rtlCol="0">
            <a:spAutoFit/>
          </a:bodyPr>
          <a:lstStyle/>
          <a:p>
            <a:r>
              <a:rPr lang="en-US" dirty="0"/>
              <a:t>Are teachers sometimes unrealistic in their expectations regarding pupils’ </a:t>
            </a:r>
            <a:r>
              <a:rPr lang="en-US" dirty="0" err="1"/>
              <a:t>behavioural</a:t>
            </a:r>
            <a:r>
              <a:rPr lang="en-US" dirty="0"/>
              <a:t> because they are simply not developmentally ready to understand consequences of their actions for example? </a:t>
            </a:r>
          </a:p>
        </p:txBody>
      </p:sp>
      <p:sp>
        <p:nvSpPr>
          <p:cNvPr id="7" name="TextBox 6">
            <a:extLst>
              <a:ext uri="{FF2B5EF4-FFF2-40B4-BE49-F238E27FC236}">
                <a16:creationId xmlns:a16="http://schemas.microsoft.com/office/drawing/2014/main" id="{54B73395-9B98-8747-8A86-EEC2F50501FC}"/>
              </a:ext>
            </a:extLst>
          </p:cNvPr>
          <p:cNvSpPr txBox="1"/>
          <p:nvPr/>
        </p:nvSpPr>
        <p:spPr>
          <a:xfrm>
            <a:off x="6822281" y="3627239"/>
            <a:ext cx="4128334" cy="2308324"/>
          </a:xfrm>
          <a:prstGeom prst="rect">
            <a:avLst/>
          </a:prstGeom>
          <a:noFill/>
        </p:spPr>
        <p:txBody>
          <a:bodyPr wrap="square" rtlCol="0">
            <a:spAutoFit/>
          </a:bodyPr>
          <a:lstStyle/>
          <a:p>
            <a:r>
              <a:rPr lang="en-US" sz="4800" dirty="0">
                <a:latin typeface="American Typewriter" panose="02090604020004020304" pitchFamily="18" charset="77"/>
              </a:rPr>
              <a:t>Lets play the 2-3 or 4-5 game!</a:t>
            </a:r>
          </a:p>
        </p:txBody>
      </p:sp>
    </p:spTree>
    <p:extLst>
      <p:ext uri="{BB962C8B-B14F-4D97-AF65-F5344CB8AC3E}">
        <p14:creationId xmlns:p14="http://schemas.microsoft.com/office/powerpoint/2010/main" val="18475468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3856" y="1354157"/>
            <a:ext cx="8897565" cy="1560716"/>
          </a:xfrm>
        </p:spPr>
        <p:txBody>
          <a:bodyPr/>
          <a:lstStyle/>
          <a:p>
            <a:r>
              <a:rPr lang="en-GB" dirty="0">
                <a:latin typeface="+mn-lt"/>
                <a:cs typeface="Arial" panose="020B0604020202020204" pitchFamily="34" charset="0"/>
              </a:rPr>
              <a:t>Gender role</a:t>
            </a:r>
            <a:endParaRPr lang="en-GB" dirty="0">
              <a:latin typeface="+mn-lt"/>
            </a:endParaRPr>
          </a:p>
        </p:txBody>
      </p:sp>
      <p:pic>
        <p:nvPicPr>
          <p:cNvPr id="4" name="Picture 3"/>
          <p:cNvPicPr>
            <a:picLocks noChangeAspect="1"/>
          </p:cNvPicPr>
          <p:nvPr/>
        </p:nvPicPr>
        <p:blipFill>
          <a:blip r:embed="rId2"/>
          <a:stretch>
            <a:fillRect/>
          </a:stretch>
        </p:blipFill>
        <p:spPr>
          <a:xfrm>
            <a:off x="3140552" y="2632859"/>
            <a:ext cx="3546687" cy="3546687"/>
          </a:xfrm>
          <a:prstGeom prst="rect">
            <a:avLst/>
          </a:prstGeom>
        </p:spPr>
      </p:pic>
      <p:pic>
        <p:nvPicPr>
          <p:cNvPr id="5" name="Picture 4"/>
          <p:cNvPicPr>
            <a:picLocks noChangeAspect="1"/>
          </p:cNvPicPr>
          <p:nvPr/>
        </p:nvPicPr>
        <p:blipFill>
          <a:blip r:embed="rId3"/>
          <a:stretch>
            <a:fillRect/>
          </a:stretch>
        </p:blipFill>
        <p:spPr>
          <a:xfrm>
            <a:off x="7668486" y="2632859"/>
            <a:ext cx="3425500" cy="3425500"/>
          </a:xfrm>
          <a:prstGeom prst="rect">
            <a:avLst/>
          </a:prstGeom>
        </p:spPr>
      </p:pic>
    </p:spTree>
    <p:extLst>
      <p:ext uri="{BB962C8B-B14F-4D97-AF65-F5344CB8AC3E}">
        <p14:creationId xmlns:p14="http://schemas.microsoft.com/office/powerpoint/2010/main" val="299604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0837" y="1535503"/>
            <a:ext cx="6547449" cy="3778370"/>
          </a:xfrm>
          <a:solidFill>
            <a:schemeClr val="accent4">
              <a:lumMod val="75000"/>
            </a:schemeClr>
          </a:solidFill>
        </p:spPr>
        <p:txBody>
          <a:bodyPr>
            <a:normAutofit/>
          </a:bodyPr>
          <a:lstStyle/>
          <a:p>
            <a:br>
              <a:rPr lang="en-GB" sz="2800" dirty="0">
                <a:solidFill>
                  <a:schemeClr val="bg2">
                    <a:lumMod val="90000"/>
                  </a:schemeClr>
                </a:solidFill>
              </a:rPr>
            </a:br>
            <a:r>
              <a:rPr lang="en-GB" sz="2800" dirty="0">
                <a:solidFill>
                  <a:schemeClr val="bg2">
                    <a:lumMod val="90000"/>
                  </a:schemeClr>
                </a:solidFill>
              </a:rPr>
              <a:t>What influences development?</a:t>
            </a:r>
            <a:br>
              <a:rPr lang="en-GB" sz="3600" dirty="0">
                <a:solidFill>
                  <a:schemeClr val="bg2">
                    <a:lumMod val="90000"/>
                  </a:schemeClr>
                </a:solidFill>
              </a:rPr>
            </a:br>
            <a:endParaRPr lang="en-GB" sz="3600" dirty="0">
              <a:solidFill>
                <a:schemeClr val="bg2">
                  <a:lumMod val="90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5429" y="2741353"/>
            <a:ext cx="4988043" cy="2451750"/>
          </a:xfrm>
          <a:prstGeom prst="rect">
            <a:avLst/>
          </a:prstGeom>
          <a:ln w="9525">
            <a:solidFill>
              <a:schemeClr val="tx1"/>
            </a:solidFill>
          </a:ln>
        </p:spPr>
      </p:pic>
    </p:spTree>
    <p:extLst>
      <p:ext uri="{BB962C8B-B14F-4D97-AF65-F5344CB8AC3E}">
        <p14:creationId xmlns:p14="http://schemas.microsoft.com/office/powerpoint/2010/main" val="2891690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Nature - genetics</a:t>
            </a:r>
          </a:p>
        </p:txBody>
      </p:sp>
      <p:sp>
        <p:nvSpPr>
          <p:cNvPr id="4" name="Content Placeholder 3"/>
          <p:cNvSpPr>
            <a:spLocks noGrp="1"/>
          </p:cNvSpPr>
          <p:nvPr>
            <p:ph sz="half" idx="2"/>
          </p:nvPr>
        </p:nvSpPr>
        <p:spPr>
          <a:xfrm>
            <a:off x="2928938" y="2438399"/>
            <a:ext cx="8775333" cy="3657601"/>
          </a:xfrm>
        </p:spPr>
        <p:txBody>
          <a:bodyPr>
            <a:normAutofit/>
          </a:bodyPr>
          <a:lstStyle/>
          <a:p>
            <a:pPr marL="0" indent="0" algn="ctr">
              <a:buNone/>
            </a:pPr>
            <a:r>
              <a:rPr lang="en-GB" sz="7200" dirty="0"/>
              <a:t>What are we talking about here?</a:t>
            </a:r>
          </a:p>
        </p:txBody>
      </p:sp>
      <p:sp>
        <p:nvSpPr>
          <p:cNvPr id="7" name="TextBox 6">
            <a:extLst>
              <a:ext uri="{FF2B5EF4-FFF2-40B4-BE49-F238E27FC236}">
                <a16:creationId xmlns:a16="http://schemas.microsoft.com/office/drawing/2014/main" id="{8A28A447-21E9-A947-9E44-136E60EE26B7}"/>
              </a:ext>
            </a:extLst>
          </p:cNvPr>
          <p:cNvSpPr txBox="1"/>
          <p:nvPr/>
        </p:nvSpPr>
        <p:spPr>
          <a:xfrm>
            <a:off x="2617873" y="5511225"/>
            <a:ext cx="9086398" cy="584775"/>
          </a:xfrm>
          <a:prstGeom prst="rect">
            <a:avLst/>
          </a:prstGeom>
          <a:noFill/>
        </p:spPr>
        <p:txBody>
          <a:bodyPr wrap="none" rtlCol="0">
            <a:spAutoFit/>
          </a:bodyPr>
          <a:lstStyle/>
          <a:p>
            <a:r>
              <a:rPr lang="en-US" sz="3200" dirty="0"/>
              <a:t>So are we born with a ceiling on our ‘Physical’ ability?</a:t>
            </a:r>
          </a:p>
        </p:txBody>
      </p:sp>
    </p:spTree>
    <p:extLst>
      <p:ext uri="{BB962C8B-B14F-4D97-AF65-F5344CB8AC3E}">
        <p14:creationId xmlns:p14="http://schemas.microsoft.com/office/powerpoint/2010/main" val="287918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Nurture – the environment</a:t>
            </a:r>
          </a:p>
        </p:txBody>
      </p:sp>
      <p:sp>
        <p:nvSpPr>
          <p:cNvPr id="4" name="Content Placeholder 3"/>
          <p:cNvSpPr>
            <a:spLocks noGrp="1"/>
          </p:cNvSpPr>
          <p:nvPr>
            <p:ph sz="half" idx="2"/>
          </p:nvPr>
        </p:nvSpPr>
        <p:spPr>
          <a:xfrm>
            <a:off x="2914650" y="2343374"/>
            <a:ext cx="4157663" cy="4728940"/>
          </a:xfrm>
        </p:spPr>
        <p:txBody>
          <a:bodyPr>
            <a:normAutofit fontScale="92500" lnSpcReduction="20000"/>
          </a:bodyPr>
          <a:lstStyle/>
          <a:p>
            <a:pPr>
              <a:buFont typeface="Wingdings" panose="05000000000000000000" pitchFamily="2" charset="2"/>
              <a:buChar char="Ø"/>
            </a:pPr>
            <a:r>
              <a:rPr lang="en-GB" sz="4000" dirty="0"/>
              <a:t>Home</a:t>
            </a:r>
          </a:p>
          <a:p>
            <a:pPr>
              <a:buFont typeface="Wingdings" panose="05000000000000000000" pitchFamily="2" charset="2"/>
              <a:buChar char="Ø"/>
            </a:pPr>
            <a:r>
              <a:rPr lang="en-GB" sz="4000" dirty="0"/>
              <a:t>Income</a:t>
            </a:r>
          </a:p>
          <a:p>
            <a:pPr>
              <a:buFont typeface="Wingdings" panose="05000000000000000000" pitchFamily="2" charset="2"/>
              <a:buChar char="Ø"/>
            </a:pPr>
            <a:r>
              <a:rPr lang="en-GB" sz="4000" dirty="0"/>
              <a:t>Nutrition</a:t>
            </a:r>
          </a:p>
          <a:p>
            <a:pPr>
              <a:buFont typeface="Wingdings" panose="05000000000000000000" pitchFamily="2" charset="2"/>
              <a:buChar char="Ø"/>
            </a:pPr>
            <a:r>
              <a:rPr lang="en-GB" sz="4000" dirty="0"/>
              <a:t>Education</a:t>
            </a:r>
          </a:p>
          <a:p>
            <a:pPr>
              <a:buFont typeface="Wingdings" panose="05000000000000000000" pitchFamily="2" charset="2"/>
              <a:buChar char="Ø"/>
            </a:pPr>
            <a:r>
              <a:rPr lang="en-GB" sz="4000" dirty="0"/>
              <a:t>Health resources</a:t>
            </a:r>
          </a:p>
          <a:p>
            <a:pPr>
              <a:buFont typeface="Wingdings" panose="05000000000000000000" pitchFamily="2" charset="2"/>
              <a:buChar char="Ø"/>
            </a:pPr>
            <a:r>
              <a:rPr lang="en-GB" sz="4000" dirty="0"/>
              <a:t>Parenting styles</a:t>
            </a:r>
          </a:p>
          <a:p>
            <a:pPr>
              <a:buFont typeface="Wingdings" panose="05000000000000000000" pitchFamily="2" charset="2"/>
              <a:buChar char="Ø"/>
            </a:pPr>
            <a:r>
              <a:rPr lang="en-GB" sz="4000" dirty="0"/>
              <a:t>Play opportunities</a:t>
            </a:r>
          </a:p>
          <a:p>
            <a:endParaRPr lang="en-GB" dirty="0"/>
          </a:p>
        </p:txBody>
      </p:sp>
      <p:sp>
        <p:nvSpPr>
          <p:cNvPr id="8" name="TextBox 7">
            <a:extLst>
              <a:ext uri="{FF2B5EF4-FFF2-40B4-BE49-F238E27FC236}">
                <a16:creationId xmlns:a16="http://schemas.microsoft.com/office/drawing/2014/main" id="{186F5019-13C8-3743-8721-4C7E889EA2CA}"/>
              </a:ext>
            </a:extLst>
          </p:cNvPr>
          <p:cNvSpPr txBox="1"/>
          <p:nvPr/>
        </p:nvSpPr>
        <p:spPr>
          <a:xfrm>
            <a:off x="7180257" y="3247035"/>
            <a:ext cx="3821752" cy="830997"/>
          </a:xfrm>
          <a:prstGeom prst="rect">
            <a:avLst/>
          </a:prstGeom>
          <a:noFill/>
        </p:spPr>
        <p:txBody>
          <a:bodyPr wrap="none" rtlCol="0">
            <a:spAutoFit/>
          </a:bodyPr>
          <a:lstStyle/>
          <a:p>
            <a:r>
              <a:rPr lang="en-US" sz="4800" dirty="0">
                <a:latin typeface="American Typewriter" panose="02090604020004020304" pitchFamily="18" charset="77"/>
              </a:rPr>
              <a:t>Guess my 7!</a:t>
            </a:r>
          </a:p>
        </p:txBody>
      </p:sp>
    </p:spTree>
    <p:extLst>
      <p:ext uri="{BB962C8B-B14F-4D97-AF65-F5344CB8AC3E}">
        <p14:creationId xmlns:p14="http://schemas.microsoft.com/office/powerpoint/2010/main" val="24151458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TASG</a:t>
            </a:r>
            <a:br>
              <a:rPr lang="en-GB" dirty="0"/>
            </a:br>
            <a:r>
              <a:rPr lang="en-GB" dirty="0"/>
              <a:t>TASK</a:t>
            </a:r>
          </a:p>
        </p:txBody>
      </p:sp>
      <p:sp>
        <p:nvSpPr>
          <p:cNvPr id="6" name="Content Placeholder 5"/>
          <p:cNvSpPr>
            <a:spLocks noGrp="1"/>
          </p:cNvSpPr>
          <p:nvPr>
            <p:ph sz="half" idx="2"/>
          </p:nvPr>
        </p:nvSpPr>
        <p:spPr>
          <a:xfrm>
            <a:off x="2806706" y="2438399"/>
            <a:ext cx="8897565" cy="3657601"/>
          </a:xfrm>
        </p:spPr>
        <p:txBody>
          <a:bodyPr>
            <a:noAutofit/>
          </a:bodyPr>
          <a:lstStyle/>
          <a:p>
            <a:pPr marL="457200" indent="-457200">
              <a:buFont typeface="+mj-lt"/>
              <a:buAutoNum type="arabicParenR"/>
            </a:pPr>
            <a:r>
              <a:rPr lang="en-GB" sz="3600" dirty="0"/>
              <a:t>Draw a table with 2 columns – 1 for ‘nature’ and 1 for ‘nurture’</a:t>
            </a:r>
          </a:p>
          <a:p>
            <a:pPr marL="457200" indent="-457200">
              <a:buFont typeface="+mj-lt"/>
              <a:buAutoNum type="arabicParenR"/>
            </a:pPr>
            <a:r>
              <a:rPr lang="en-GB" sz="3600" dirty="0"/>
              <a:t>Read the words on the list</a:t>
            </a:r>
          </a:p>
          <a:p>
            <a:pPr marL="457200" indent="-457200">
              <a:buFont typeface="+mj-lt"/>
              <a:buAutoNum type="arabicParenR"/>
            </a:pPr>
            <a:r>
              <a:rPr lang="en-GB" sz="3600" dirty="0"/>
              <a:t>Place these in the correct column</a:t>
            </a:r>
          </a:p>
          <a:p>
            <a:pPr marL="457200" indent="-457200">
              <a:buFont typeface="+mj-lt"/>
              <a:buAutoNum type="arabicParenR"/>
            </a:pPr>
            <a:r>
              <a:rPr lang="en-GB" sz="3600" dirty="0"/>
              <a:t>When finished compare your answers with a friend </a:t>
            </a:r>
          </a:p>
        </p:txBody>
      </p:sp>
    </p:spTree>
    <p:extLst>
      <p:ext uri="{BB962C8B-B14F-4D97-AF65-F5344CB8AC3E}">
        <p14:creationId xmlns:p14="http://schemas.microsoft.com/office/powerpoint/2010/main" val="5981849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Consider therefore …</a:t>
            </a:r>
          </a:p>
        </p:txBody>
      </p:sp>
      <p:sp>
        <p:nvSpPr>
          <p:cNvPr id="4" name="Content Placeholder 3"/>
          <p:cNvSpPr>
            <a:spLocks noGrp="1"/>
          </p:cNvSpPr>
          <p:nvPr>
            <p:ph sz="half" idx="2"/>
          </p:nvPr>
        </p:nvSpPr>
        <p:spPr>
          <a:xfrm>
            <a:off x="2943225" y="2438399"/>
            <a:ext cx="8761046" cy="3657601"/>
          </a:xfrm>
        </p:spPr>
        <p:txBody>
          <a:bodyPr>
            <a:normAutofit/>
          </a:bodyPr>
          <a:lstStyle/>
          <a:p>
            <a:pPr>
              <a:buFont typeface="Wingdings" panose="05000000000000000000" pitchFamily="2" charset="2"/>
              <a:buChar char="Ø"/>
            </a:pPr>
            <a:r>
              <a:rPr lang="en-GB" sz="3200" dirty="0"/>
              <a:t>What really does influence child development?</a:t>
            </a:r>
          </a:p>
          <a:p>
            <a:pPr>
              <a:buFont typeface="Wingdings" panose="05000000000000000000" pitchFamily="2" charset="2"/>
              <a:buChar char="Ø"/>
            </a:pPr>
            <a:r>
              <a:rPr lang="en-GB" sz="3200" dirty="0"/>
              <a:t>Nature?</a:t>
            </a:r>
          </a:p>
          <a:p>
            <a:pPr>
              <a:buFont typeface="Wingdings" panose="05000000000000000000" pitchFamily="2" charset="2"/>
              <a:buChar char="Ø"/>
            </a:pPr>
            <a:r>
              <a:rPr lang="en-GB" sz="3200" dirty="0"/>
              <a:t>Nurture?</a:t>
            </a:r>
          </a:p>
          <a:p>
            <a:pPr>
              <a:buFont typeface="Wingdings" panose="05000000000000000000" pitchFamily="2" charset="2"/>
              <a:buChar char="Ø"/>
            </a:pPr>
            <a:r>
              <a:rPr lang="en-GB" sz="3200" dirty="0"/>
              <a:t>Or elements of both?</a:t>
            </a:r>
          </a:p>
        </p:txBody>
      </p:sp>
      <p:sp>
        <p:nvSpPr>
          <p:cNvPr id="5" name="TextBox 4"/>
          <p:cNvSpPr txBox="1"/>
          <p:nvPr/>
        </p:nvSpPr>
        <p:spPr>
          <a:xfrm>
            <a:off x="4089748" y="6096000"/>
            <a:ext cx="6513534" cy="369332"/>
          </a:xfrm>
          <a:prstGeom prst="rect">
            <a:avLst/>
          </a:prstGeom>
          <a:noFill/>
        </p:spPr>
        <p:txBody>
          <a:bodyPr wrap="square" rtlCol="0">
            <a:spAutoFit/>
          </a:bodyPr>
          <a:lstStyle/>
          <a:p>
            <a:r>
              <a:rPr lang="en-GB" dirty="0">
                <a:hlinkClick r:id="rId2"/>
              </a:rPr>
              <a:t>https://www.youtube.com/watch?v=bRKbZtpBcgI</a:t>
            </a:r>
            <a:r>
              <a:rPr lang="en-GB" dirty="0"/>
              <a:t> </a:t>
            </a:r>
          </a:p>
        </p:txBody>
      </p:sp>
    </p:spTree>
    <p:extLst>
      <p:ext uri="{BB962C8B-B14F-4D97-AF65-F5344CB8AC3E}">
        <p14:creationId xmlns:p14="http://schemas.microsoft.com/office/powerpoint/2010/main" val="19104721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Darllen</a:t>
            </a:r>
            <a:r>
              <a:rPr lang="en-GB" dirty="0"/>
              <a:t> </a:t>
            </a:r>
            <a:r>
              <a:rPr lang="en-GB" dirty="0" err="1"/>
              <a:t>pellach</a:t>
            </a:r>
            <a:br>
              <a:rPr lang="en-GB" dirty="0"/>
            </a:br>
            <a:r>
              <a:rPr lang="en-GB" dirty="0"/>
              <a:t>Further reading</a:t>
            </a:r>
          </a:p>
        </p:txBody>
      </p:sp>
      <p:sp>
        <p:nvSpPr>
          <p:cNvPr id="3" name="Content Placeholder 2"/>
          <p:cNvSpPr>
            <a:spLocks noGrp="1"/>
          </p:cNvSpPr>
          <p:nvPr>
            <p:ph idx="1"/>
          </p:nvPr>
        </p:nvSpPr>
        <p:spPr/>
        <p:txBody>
          <a:bodyPr>
            <a:normAutofit lnSpcReduction="10000"/>
          </a:bodyPr>
          <a:lstStyle/>
          <a:p>
            <a:pPr marL="0" indent="0" eaLnBrk="0" hangingPunct="0">
              <a:buNone/>
            </a:pPr>
            <a:r>
              <a:rPr lang="cy-GB" sz="2400" dirty="0" err="1"/>
              <a:t>Beckett</a:t>
            </a:r>
            <a:r>
              <a:rPr lang="cy-GB" sz="2400" dirty="0"/>
              <a:t>, C. a Taylor, H. (2010) </a:t>
            </a:r>
            <a:r>
              <a:rPr lang="cy-GB" sz="2400" i="1" dirty="0" err="1"/>
              <a:t>Human</a:t>
            </a:r>
            <a:r>
              <a:rPr lang="cy-GB" sz="2400" i="1" dirty="0"/>
              <a:t> </a:t>
            </a:r>
            <a:r>
              <a:rPr lang="cy-GB" sz="2400" i="1" dirty="0" err="1"/>
              <a:t>Growth</a:t>
            </a:r>
            <a:r>
              <a:rPr lang="cy-GB" sz="2400" i="1" dirty="0"/>
              <a:t> </a:t>
            </a:r>
            <a:r>
              <a:rPr lang="cy-GB" sz="2400" i="1" dirty="0" err="1"/>
              <a:t>and</a:t>
            </a:r>
            <a:r>
              <a:rPr lang="cy-GB" sz="2400" i="1" dirty="0"/>
              <a:t> Development.</a:t>
            </a:r>
            <a:r>
              <a:rPr lang="cy-GB" sz="2400" dirty="0"/>
              <a:t> 2</a:t>
            </a:r>
            <a:r>
              <a:rPr lang="cy-GB" sz="2400" baseline="30000" dirty="0"/>
              <a:t>il </a:t>
            </a:r>
            <a:r>
              <a:rPr lang="cy-GB" sz="2400" dirty="0" err="1"/>
              <a:t>Arg</a:t>
            </a:r>
            <a:r>
              <a:rPr lang="cy-GB" sz="2400" dirty="0"/>
              <a:t>. Llundain: </a:t>
            </a:r>
            <a:r>
              <a:rPr lang="cy-GB" sz="2400" dirty="0" err="1"/>
              <a:t>Sage</a:t>
            </a:r>
            <a:r>
              <a:rPr lang="cy-GB" sz="2400" dirty="0"/>
              <a:t>. (Pennod 3)</a:t>
            </a:r>
            <a:endParaRPr lang="en-GB" sz="2400" dirty="0"/>
          </a:p>
          <a:p>
            <a:pPr marL="0" indent="0" eaLnBrk="0" hangingPunct="0">
              <a:buNone/>
            </a:pPr>
            <a:r>
              <a:rPr lang="cy-GB" sz="2400" dirty="0" err="1"/>
              <a:t>Keenan</a:t>
            </a:r>
            <a:r>
              <a:rPr lang="cy-GB" sz="2400" dirty="0"/>
              <a:t>, T. </a:t>
            </a:r>
            <a:r>
              <a:rPr lang="cy-GB" sz="2400" dirty="0" err="1"/>
              <a:t>et</a:t>
            </a:r>
            <a:r>
              <a:rPr lang="cy-GB" sz="2400" dirty="0"/>
              <a:t> </a:t>
            </a:r>
            <a:r>
              <a:rPr lang="cy-GB" sz="2400" dirty="0" err="1"/>
              <a:t>al</a:t>
            </a:r>
            <a:r>
              <a:rPr lang="cy-GB" sz="2400" dirty="0"/>
              <a:t>. (2016) </a:t>
            </a:r>
            <a:r>
              <a:rPr lang="cy-GB" sz="2400" i="1" dirty="0" err="1"/>
              <a:t>An</a:t>
            </a:r>
            <a:r>
              <a:rPr lang="cy-GB" sz="2400" i="1" dirty="0"/>
              <a:t> </a:t>
            </a:r>
            <a:r>
              <a:rPr lang="cy-GB" sz="2400" i="1" dirty="0" err="1"/>
              <a:t>introduction</a:t>
            </a:r>
            <a:r>
              <a:rPr lang="cy-GB" sz="2400" i="1" dirty="0"/>
              <a:t> to </a:t>
            </a:r>
            <a:r>
              <a:rPr lang="cy-GB" sz="2400" i="1" dirty="0" err="1"/>
              <a:t>child</a:t>
            </a:r>
            <a:r>
              <a:rPr lang="cy-GB" sz="2400" i="1" dirty="0"/>
              <a:t> </a:t>
            </a:r>
            <a:r>
              <a:rPr lang="cy-GB" sz="2400" i="1" dirty="0" err="1"/>
              <a:t>development</a:t>
            </a:r>
            <a:r>
              <a:rPr lang="cy-GB" sz="2400" i="1" dirty="0"/>
              <a:t>.</a:t>
            </a:r>
            <a:r>
              <a:rPr lang="cy-GB" sz="2400" dirty="0"/>
              <a:t> 3</a:t>
            </a:r>
            <a:r>
              <a:rPr lang="cy-GB" sz="2400" baseline="30000" dirty="0"/>
              <a:t>ydd</a:t>
            </a:r>
            <a:r>
              <a:rPr lang="cy-GB" sz="2400" dirty="0"/>
              <a:t> </a:t>
            </a:r>
            <a:r>
              <a:rPr lang="cy-GB" sz="2400" dirty="0" err="1"/>
              <a:t>Arg</a:t>
            </a:r>
            <a:r>
              <a:rPr lang="cy-GB" sz="2400" dirty="0"/>
              <a:t>. Llundain: </a:t>
            </a:r>
            <a:r>
              <a:rPr lang="cy-GB" sz="2400" dirty="0" err="1"/>
              <a:t>Sage</a:t>
            </a:r>
            <a:r>
              <a:rPr lang="cy-GB" sz="2400" dirty="0"/>
              <a:t>. (Pennod 10)</a:t>
            </a:r>
            <a:endParaRPr lang="en-GB" sz="2400" dirty="0"/>
          </a:p>
          <a:p>
            <a:pPr marL="0" indent="0" eaLnBrk="0" hangingPunct="0">
              <a:buNone/>
            </a:pPr>
            <a:r>
              <a:rPr lang="cy-GB" sz="2400" dirty="0" err="1"/>
              <a:t>Lindon</a:t>
            </a:r>
            <a:r>
              <a:rPr lang="cy-GB" sz="2400" dirty="0"/>
              <a:t>, J. (2006) </a:t>
            </a:r>
            <a:r>
              <a:rPr lang="cy-GB" sz="2400" i="1" dirty="0" err="1"/>
              <a:t>Child</a:t>
            </a:r>
            <a:r>
              <a:rPr lang="cy-GB" sz="2400" i="1" dirty="0"/>
              <a:t> </a:t>
            </a:r>
            <a:r>
              <a:rPr lang="cy-GB" sz="2400" i="1" dirty="0" err="1"/>
              <a:t>development</a:t>
            </a:r>
            <a:r>
              <a:rPr lang="cy-GB" sz="2400" i="1" dirty="0"/>
              <a:t> </a:t>
            </a:r>
            <a:r>
              <a:rPr lang="cy-GB" sz="2400" i="1" dirty="0" err="1"/>
              <a:t>from</a:t>
            </a:r>
            <a:r>
              <a:rPr lang="cy-GB" sz="2400" i="1" dirty="0"/>
              <a:t> </a:t>
            </a:r>
            <a:r>
              <a:rPr lang="cy-GB" sz="2400" i="1" dirty="0" err="1"/>
              <a:t>Birth</a:t>
            </a:r>
            <a:r>
              <a:rPr lang="cy-GB" sz="2400" i="1" dirty="0"/>
              <a:t> to </a:t>
            </a:r>
            <a:r>
              <a:rPr lang="cy-GB" sz="2400" i="1" dirty="0" err="1"/>
              <a:t>Eight</a:t>
            </a:r>
            <a:r>
              <a:rPr lang="cy-GB" sz="2400" i="1" dirty="0"/>
              <a:t>.</a:t>
            </a:r>
            <a:r>
              <a:rPr lang="cy-GB" sz="2400" dirty="0"/>
              <a:t> Llundain: National </a:t>
            </a:r>
            <a:r>
              <a:rPr lang="cy-GB" sz="2400" dirty="0" err="1"/>
              <a:t>Children’s</a:t>
            </a:r>
            <a:r>
              <a:rPr lang="cy-GB" sz="2400" dirty="0"/>
              <a:t> </a:t>
            </a:r>
            <a:r>
              <a:rPr lang="cy-GB" sz="2400" dirty="0" err="1"/>
              <a:t>Bureau</a:t>
            </a:r>
            <a:r>
              <a:rPr lang="cy-GB" sz="2400" dirty="0"/>
              <a:t>.</a:t>
            </a:r>
            <a:endParaRPr lang="en-GB" sz="2400" dirty="0"/>
          </a:p>
          <a:p>
            <a:pPr marL="0" indent="0" eaLnBrk="0" hangingPunct="0">
              <a:buNone/>
            </a:pPr>
            <a:r>
              <a:rPr lang="cy-GB" sz="2400" dirty="0" err="1"/>
              <a:t>Meadows</a:t>
            </a:r>
            <a:r>
              <a:rPr lang="cy-GB" sz="2400" dirty="0"/>
              <a:t>, S. (2018) </a:t>
            </a:r>
            <a:r>
              <a:rPr lang="cy-GB" sz="2400" dirty="0" err="1"/>
              <a:t>Understanding</a:t>
            </a:r>
            <a:r>
              <a:rPr lang="cy-GB" sz="2400" dirty="0"/>
              <a:t> </a:t>
            </a:r>
            <a:r>
              <a:rPr lang="cy-GB" sz="2400" dirty="0" err="1"/>
              <a:t>child</a:t>
            </a:r>
            <a:r>
              <a:rPr lang="cy-GB" sz="2400" dirty="0"/>
              <a:t> </a:t>
            </a:r>
            <a:r>
              <a:rPr lang="cy-GB" sz="2400" dirty="0" err="1"/>
              <a:t>development</a:t>
            </a:r>
            <a:r>
              <a:rPr lang="cy-GB" sz="2400" dirty="0"/>
              <a:t>. </a:t>
            </a:r>
            <a:r>
              <a:rPr lang="cy-GB" sz="2400" dirty="0" err="1"/>
              <a:t>Abingdon</a:t>
            </a:r>
            <a:r>
              <a:rPr lang="cy-GB" sz="2400" dirty="0"/>
              <a:t>: Routledge. (Pennod 8)</a:t>
            </a:r>
            <a:endParaRPr lang="en-GB" sz="2400" dirty="0"/>
          </a:p>
          <a:p>
            <a:pPr marL="0" indent="0">
              <a:buNone/>
            </a:pPr>
            <a:endParaRPr lang="en-GB" dirty="0"/>
          </a:p>
        </p:txBody>
      </p:sp>
    </p:spTree>
    <p:extLst>
      <p:ext uri="{BB962C8B-B14F-4D97-AF65-F5344CB8AC3E}">
        <p14:creationId xmlns:p14="http://schemas.microsoft.com/office/powerpoint/2010/main" val="400852600"/>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62327"/>
      </a:dk2>
      <a:lt2>
        <a:srgbClr val="FDFCFA"/>
      </a:lt2>
      <a:accent1>
        <a:srgbClr val="856835"/>
      </a:accent1>
      <a:accent2>
        <a:srgbClr val="454F52"/>
      </a:accent2>
      <a:accent3>
        <a:srgbClr val="236869"/>
      </a:accent3>
      <a:accent4>
        <a:srgbClr val="AD6675"/>
      </a:accent4>
      <a:accent5>
        <a:srgbClr val="795272"/>
      </a:accent5>
      <a:accent6>
        <a:srgbClr val="387D9D"/>
      </a:accent6>
      <a:hlink>
        <a:srgbClr val="387D9D"/>
      </a:hlink>
      <a:folHlink>
        <a:srgbClr val="AD6675"/>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7BB72121-E1DC-4E3B-8C88-6F44201D420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548</TotalTime>
  <Words>759</Words>
  <Application>Microsoft Macintosh PowerPoint</Application>
  <PresentationFormat>Widescreen</PresentationFormat>
  <Paragraphs>143</Paragraphs>
  <Slides>32</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ＭＳ Ｐゴシック</vt:lpstr>
      <vt:lpstr>American Typewriter</vt:lpstr>
      <vt:lpstr>Arial</vt:lpstr>
      <vt:lpstr>Calibri</vt:lpstr>
      <vt:lpstr>Century Schoolbook</vt:lpstr>
      <vt:lpstr>Corbel</vt:lpstr>
      <vt:lpstr>Helvetica Neue</vt:lpstr>
      <vt:lpstr>Wingdings</vt:lpstr>
      <vt:lpstr>Feathered</vt:lpstr>
      <vt:lpstr>ECAD4007/C Sesiwn/Session 1 08.11.19</vt:lpstr>
      <vt:lpstr> Session Aims</vt:lpstr>
      <vt:lpstr> Module handbook</vt:lpstr>
      <vt:lpstr> Aims</vt:lpstr>
      <vt:lpstr> Learning outcomes</vt:lpstr>
      <vt:lpstr>Assessment task</vt:lpstr>
      <vt:lpstr>Dyma Ella Meet Ella</vt:lpstr>
      <vt:lpstr>Pontio 1 Bridging 1</vt:lpstr>
      <vt:lpstr>Pwyntiau allweddol Key points</vt:lpstr>
      <vt:lpstr>PowerPoint Presentation</vt:lpstr>
      <vt:lpstr>Datblygiad plant Child development</vt:lpstr>
      <vt:lpstr>PowerPoint Presentation</vt:lpstr>
      <vt:lpstr>How do children develop?</vt:lpstr>
      <vt:lpstr> Think, pair, share  No correct answers given!</vt:lpstr>
      <vt:lpstr>Datblygiad dynol Human development </vt:lpstr>
      <vt:lpstr>Datblygiad dynol Human development</vt:lpstr>
      <vt:lpstr> What do these have in common?</vt:lpstr>
      <vt:lpstr> What percentage of DNA do we have in common?</vt:lpstr>
      <vt:lpstr> What percentage of DNA do we have in common?</vt:lpstr>
      <vt:lpstr> What percentage of DNA do we have in common?</vt:lpstr>
      <vt:lpstr> What percentage of DNA do we have in common?</vt:lpstr>
      <vt:lpstr> Personality – what about you?</vt:lpstr>
      <vt:lpstr>PowerPoint Presentation</vt:lpstr>
      <vt:lpstr> Behaviour</vt:lpstr>
      <vt:lpstr>PowerPoint Presentation</vt:lpstr>
      <vt:lpstr>Gender role</vt:lpstr>
      <vt:lpstr> What influences development? </vt:lpstr>
      <vt:lpstr> Nature - genetics</vt:lpstr>
      <vt:lpstr> Nurture – the environment</vt:lpstr>
      <vt:lpstr>TASG TASK</vt:lpstr>
      <vt:lpstr> Consider therefore …</vt:lpstr>
      <vt:lpstr>Darllen pellach Further reading</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ECAD4007/C Sesiwn/Session 1 08.11.19</dc:title>
  <dc:creator>Nanna Ryder</dc:creator>
  <cp:lastModifiedBy>Tom Cox</cp:lastModifiedBy>
  <cp:revision>46</cp:revision>
  <dcterms:created xsi:type="dcterms:W3CDTF">2019-10-25T09:37:28Z</dcterms:created>
  <dcterms:modified xsi:type="dcterms:W3CDTF">2019-11-07T17:34:54Z</dcterms:modified>
</cp:coreProperties>
</file>