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5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6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ags/tag7.xml" ContentType="application/vnd.openxmlformats-officedocument.presentationml.tags+xml"/>
  <Override PartName="/ppt/notesSlides/notesSlide22.xml" ContentType="application/vnd.openxmlformats-officedocument.presentationml.notesSlide+xml"/>
  <Override PartName="/ppt/tags/tag8.xml" ContentType="application/vnd.openxmlformats-officedocument.presentationml.tags+xml"/>
  <Override PartName="/ppt/notesSlides/notesSlide23.xml" ContentType="application/vnd.openxmlformats-officedocument.presentationml.notesSlide+xml"/>
  <Override PartName="/ppt/tags/tag9.xml" ContentType="application/vnd.openxmlformats-officedocument.presentationml.tags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0" r:id="rId1"/>
  </p:sldMasterIdLst>
  <p:notesMasterIdLst>
    <p:notesMasterId r:id="rId28"/>
  </p:notesMasterIdLst>
  <p:sldIdLst>
    <p:sldId id="1104" r:id="rId2"/>
    <p:sldId id="876" r:id="rId3"/>
    <p:sldId id="860" r:id="rId4"/>
    <p:sldId id="759" r:id="rId5"/>
    <p:sldId id="1054" r:id="rId6"/>
    <p:sldId id="1090" r:id="rId7"/>
    <p:sldId id="1101" r:id="rId8"/>
    <p:sldId id="1056" r:id="rId9"/>
    <p:sldId id="1057" r:id="rId10"/>
    <p:sldId id="1091" r:id="rId11"/>
    <p:sldId id="1092" r:id="rId12"/>
    <p:sldId id="1093" r:id="rId13"/>
    <p:sldId id="1094" r:id="rId14"/>
    <p:sldId id="1095" r:id="rId15"/>
    <p:sldId id="1096" r:id="rId16"/>
    <p:sldId id="1097" r:id="rId17"/>
    <p:sldId id="1102" r:id="rId18"/>
    <p:sldId id="1063" r:id="rId19"/>
    <p:sldId id="1098" r:id="rId20"/>
    <p:sldId id="1099" r:id="rId21"/>
    <p:sldId id="1100" r:id="rId22"/>
    <p:sldId id="1103" r:id="rId23"/>
    <p:sldId id="957" r:id="rId24"/>
    <p:sldId id="958" r:id="rId25"/>
    <p:sldId id="1105" r:id="rId26"/>
    <p:sldId id="291" r:id="rId27"/>
  </p:sldIdLst>
  <p:sldSz cx="9144000" cy="5143500" type="screen16x9"/>
  <p:notesSz cx="6858000" cy="9144000"/>
  <p:custDataLst>
    <p:tags r:id="rId29"/>
  </p:custDataLst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336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Barbara Reif" initials="BR" lastIdx="3" clrIdx="0"/>
  <p:cmAuthor id="1" name="Jane Gibbons -X (jagibbon - DEL ORO CONSULTING INC at Cisco)" initials="JG-(-DOCIaC" lastIdx="28" clrIdx="1">
    <p:extLst>
      <p:ext uri="{19B8F6BF-5375-455C-9EA6-DF929625EA0E}">
        <p15:presenceInfo xmlns:p15="http://schemas.microsoft.com/office/powerpoint/2012/main" userId="S-1-5-21-1708537768-1303643608-725345543-200204" providerId="AD"/>
      </p:ext>
    </p:extLst>
  </p:cmAuthor>
  <p:cmAuthor id="2" name="Bob Vachon" initials="BV" lastIdx="24" clrIdx="2">
    <p:extLst>
      <p:ext uri="{19B8F6BF-5375-455C-9EA6-DF929625EA0E}">
        <p15:presenceInfo xmlns:p15="http://schemas.microsoft.com/office/powerpoint/2012/main" userId="c7abe87968a0b633" providerId="Windows Live"/>
      </p:ext>
    </p:extLst>
  </p:cmAuthor>
  <p:cmAuthor id="3" name="Sue Livingston -X (suliving - UNICON INC at Cisco)" initials="SL-(-UIaC" lastIdx="29" clrIdx="3">
    <p:extLst>
      <p:ext uri="{19B8F6BF-5375-455C-9EA6-DF929625EA0E}">
        <p15:presenceInfo xmlns:p15="http://schemas.microsoft.com/office/powerpoint/2012/main" userId="S::suliving@cisco.com::dc701d48-dd51-411a-9041-b7f1328f1486" providerId="AD"/>
      </p:ext>
    </p:extLst>
  </p:cmAuthor>
  <p:cmAuthor id="4" name="jagibbon" initials="jmg" lastIdx="8" clrIdx="4">
    <p:extLst>
      <p:ext uri="{19B8F6BF-5375-455C-9EA6-DF929625EA0E}">
        <p15:presenceInfo xmlns:p15="http://schemas.microsoft.com/office/powerpoint/2012/main" userId="jagibbo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000CC"/>
    <a:srgbClr val="000099"/>
    <a:srgbClr val="CC99FF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139" autoAdjust="0"/>
    <p:restoredTop sz="77279" autoAdjust="0"/>
  </p:normalViewPr>
  <p:slideViewPr>
    <p:cSldViewPr snapToGrid="0" showGuides="1">
      <p:cViewPr varScale="1">
        <p:scale>
          <a:sx n="130" d="100"/>
          <a:sy n="130" d="100"/>
        </p:scale>
        <p:origin x="1880" y="184"/>
      </p:cViewPr>
      <p:guideLst>
        <p:guide orient="horz" pos="1620"/>
        <p:guide pos="336"/>
      </p:guideLst>
    </p:cSldViewPr>
  </p:slideViewPr>
  <p:outlineViewPr>
    <p:cViewPr>
      <p:scale>
        <a:sx n="33" d="100"/>
        <a:sy n="33" d="100"/>
      </p:scale>
      <p:origin x="0" y="-22670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11" d="100"/>
        <a:sy n="111" d="100"/>
      </p:scale>
      <p:origin x="0" y="-512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commentAuthors" Target="commentAuthor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6337D9-3022-3D41-8D8A-BDF2F3B0DD8E}" type="datetimeFigureOut">
              <a:rPr lang="en-US" smtClean="0"/>
              <a:t>10/26/20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41018C-6CAF-B84E-B92C-ECB119457F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7564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b="0" dirty="0"/>
              <a:t>Cisco Networking Academy Program</a:t>
            </a:r>
          </a:p>
          <a:p>
            <a:pPr>
              <a:buFontTx/>
              <a:buNone/>
            </a:pPr>
            <a:r>
              <a:rPr lang="en-US" b="0" dirty="0"/>
              <a:t>Introduction to Networks v7.0 (ITN)</a:t>
            </a:r>
          </a:p>
          <a:p>
            <a:pPr>
              <a:buFontTx/>
              <a:buNone/>
            </a:pPr>
            <a:r>
              <a:rPr lang="en-US" sz="1200" b="0" dirty="0"/>
              <a:t>Module 9: Address Resolution</a:t>
            </a:r>
            <a:endParaRPr lang="en-GB" b="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81187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1"/>
          <p:cNvSpPr txBox="1">
            <a:spLocks noGrp="1" noChangeArrowheads="1"/>
          </p:cNvSpPr>
          <p:nvPr/>
        </p:nvSpPr>
        <p:spPr bwMode="auto">
          <a:xfrm>
            <a:off x="5929313" y="8680450"/>
            <a:ext cx="812800" cy="28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819" tIns="0" rIns="18819" bIns="0" anchor="b"/>
          <a:lstStyle>
            <a:lvl1pPr defTabSz="903288" eaLnBrk="0" hangingPunct="0"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03288" eaLnBrk="0" hangingPunct="0"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03288" eaLnBrk="0" hangingPunct="0"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03288" eaLnBrk="0" hangingPunct="0"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03288" eaLnBrk="0" hangingPunct="0"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032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032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032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032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/>
            <a:fld id="{7C839C26-801B-42B6-A101-60F37FE2B0A8}" type="slidenum">
              <a:rPr lang="en-US" sz="800" b="0">
                <a:solidFill>
                  <a:prstClr val="black"/>
                </a:solidFill>
              </a:rPr>
              <a:pPr algn="r"/>
              <a:t>3</a:t>
            </a:fld>
            <a:endParaRPr lang="en-US" sz="800" b="0" dirty="0">
              <a:solidFill>
                <a:prstClr val="black"/>
              </a:solidFill>
            </a:endParaRPr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r>
              <a:rPr lang="en-US" sz="1200" b="0" dirty="0"/>
              <a:t>9 - Address Resolution</a:t>
            </a:r>
          </a:p>
          <a:p>
            <a:pPr>
              <a:buFontTx/>
              <a:buNone/>
            </a:pPr>
            <a:r>
              <a:rPr lang="en-US" sz="1200" b="0" dirty="0"/>
              <a:t>9.0.2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44456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sz="1200" b="0" dirty="0"/>
              <a:t>9 - Address Resolution</a:t>
            </a:r>
          </a:p>
          <a:p>
            <a:pPr>
              <a:buFontTx/>
              <a:buNone/>
            </a:pPr>
            <a:r>
              <a:rPr lang="en-US" sz="1200" b="0" dirty="0"/>
              <a:t>9.1 MAC and IP</a:t>
            </a:r>
            <a:endParaRPr lang="en-GB" b="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55296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9 – Address Resolution</a:t>
            </a:r>
          </a:p>
          <a:p>
            <a:r>
              <a:rPr lang="en-US" dirty="0"/>
              <a:t>9.1 – MAC and IP</a:t>
            </a:r>
          </a:p>
          <a:p>
            <a:r>
              <a:rPr lang="en-US" dirty="0"/>
              <a:t>9.1.1 – Destination on Same Network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23122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9 – Address Resolution</a:t>
            </a:r>
          </a:p>
          <a:p>
            <a:r>
              <a:rPr lang="en-US" dirty="0"/>
              <a:t>9.1 – MAC and IP</a:t>
            </a:r>
          </a:p>
          <a:p>
            <a:r>
              <a:rPr lang="en-US" dirty="0"/>
              <a:t>9.1.2 – Destination on Remote Network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90076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9 – Address Resolution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9.1 – MAC and IP</a:t>
            </a:r>
          </a:p>
          <a:p>
            <a:r>
              <a:rPr lang="en-US" dirty="0"/>
              <a:t>9.1.3 – Packet Tracer Identify MAC and IP Addresses</a:t>
            </a:r>
          </a:p>
          <a:p>
            <a:r>
              <a:rPr lang="en-US" dirty="0"/>
              <a:t>9.1.4 – Check Your Understanding – MAC and IP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52381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sz="1200" b="0" dirty="0"/>
              <a:t>9 - Address Resolution</a:t>
            </a:r>
          </a:p>
          <a:p>
            <a:pPr>
              <a:buFontTx/>
              <a:buNone/>
            </a:pPr>
            <a:r>
              <a:rPr lang="en-US" sz="1200" b="0" dirty="0"/>
              <a:t>9.2 ARP</a:t>
            </a:r>
            <a:endParaRPr lang="en-GB" b="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32910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9 – Address Resolution</a:t>
            </a:r>
          </a:p>
          <a:p>
            <a:r>
              <a:rPr lang="en-US" dirty="0"/>
              <a:t>9.2 – ARP</a:t>
            </a:r>
          </a:p>
          <a:p>
            <a:r>
              <a:rPr lang="en-US" dirty="0"/>
              <a:t>9.2.1 – ARP Overview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21254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9 – Address Resolution</a:t>
            </a:r>
          </a:p>
          <a:p>
            <a:r>
              <a:rPr lang="en-US" dirty="0"/>
              <a:t>9.2 – ARP</a:t>
            </a:r>
          </a:p>
          <a:p>
            <a:r>
              <a:rPr lang="en-US" dirty="0"/>
              <a:t>9.2.2 – ARP Functions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31251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9 – Address Resolution</a:t>
            </a:r>
          </a:p>
          <a:p>
            <a:r>
              <a:rPr lang="en-US" dirty="0"/>
              <a:t>9.2 – ARP</a:t>
            </a:r>
          </a:p>
          <a:p>
            <a:r>
              <a:rPr lang="en-US" dirty="0"/>
              <a:t>9.2.3 –  Video - ARP Request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8971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9 – Address Resolution</a:t>
            </a:r>
          </a:p>
          <a:p>
            <a:r>
              <a:rPr lang="en-US" dirty="0"/>
              <a:t>9.2 – ARP</a:t>
            </a:r>
          </a:p>
          <a:p>
            <a:r>
              <a:rPr lang="en-US" dirty="0"/>
              <a:t>9.2.4 – Video – ARP Operation - ARP Reply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54780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9 – Address Resolution</a:t>
            </a:r>
          </a:p>
          <a:p>
            <a:r>
              <a:rPr lang="en-US" dirty="0"/>
              <a:t>9.2 – ARP</a:t>
            </a:r>
          </a:p>
          <a:p>
            <a:r>
              <a:rPr lang="en-US" dirty="0"/>
              <a:t>9.2.5 – Video - ARP Role in Remote Communications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54168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9 – Address Resolution</a:t>
            </a:r>
          </a:p>
          <a:p>
            <a:r>
              <a:rPr lang="en-US" dirty="0"/>
              <a:t>9.2 – ARP</a:t>
            </a:r>
          </a:p>
          <a:p>
            <a:r>
              <a:rPr lang="en-US" dirty="0"/>
              <a:t>9.2.6– Removing Entries from an ARP Table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46645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9 – Address Resolution</a:t>
            </a:r>
          </a:p>
          <a:p>
            <a:r>
              <a:rPr lang="en-US" dirty="0"/>
              <a:t>9.2 – ARP</a:t>
            </a:r>
          </a:p>
          <a:p>
            <a:r>
              <a:rPr lang="en-US" dirty="0"/>
              <a:t>9.2.7 – ARP Tables on Networking Devices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8977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9 – Address Resolution</a:t>
            </a:r>
          </a:p>
          <a:p>
            <a:r>
              <a:rPr lang="en-US" dirty="0"/>
              <a:t>9.2 – ARP</a:t>
            </a:r>
          </a:p>
          <a:p>
            <a:r>
              <a:rPr lang="en-US" dirty="0"/>
              <a:t>9.2.8 – ARP Issues – ARP Broadcast and ARP Spoofing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990220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9 – Address Resolution</a:t>
            </a:r>
          </a:p>
          <a:p>
            <a:r>
              <a:rPr lang="en-US" dirty="0"/>
              <a:t>9.2 – ARP</a:t>
            </a:r>
          </a:p>
          <a:p>
            <a:r>
              <a:rPr lang="en-US" dirty="0"/>
              <a:t>9.2.9 – Packet Tracer – Examine the ARP Table</a:t>
            </a:r>
          </a:p>
          <a:p>
            <a:r>
              <a:rPr lang="en-US" dirty="0"/>
              <a:t>9.2.10 – Check Your Understanding - ARP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96797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sz="1200" b="0" dirty="0"/>
              <a:t>9 - Address Resolution</a:t>
            </a:r>
          </a:p>
          <a:p>
            <a:pPr>
              <a:buFontTx/>
              <a:buNone/>
            </a:pPr>
            <a:r>
              <a:rPr lang="en-US" sz="1200" b="0" dirty="0"/>
              <a:t>9.3 Copper Cabling</a:t>
            </a:r>
            <a:endParaRPr lang="en-GB" b="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77554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9 – Address Resolution</a:t>
            </a:r>
          </a:p>
          <a:p>
            <a:r>
              <a:rPr lang="en-US" dirty="0"/>
              <a:t>9.3 – IPv6 Neighbor Discovery</a:t>
            </a:r>
          </a:p>
          <a:p>
            <a:r>
              <a:rPr lang="en-US" dirty="0"/>
              <a:t>9.3.1 – Video – IPv6 Neighbor Discovery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90394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9 – Address Resolution</a:t>
            </a:r>
          </a:p>
          <a:p>
            <a:r>
              <a:rPr lang="en-US" dirty="0"/>
              <a:t>9.3 – IPv6 Neighbor Discovery</a:t>
            </a:r>
          </a:p>
          <a:p>
            <a:r>
              <a:rPr lang="en-US" dirty="0"/>
              <a:t>9.3.2 – IPv6 Neighbor Discovery Messages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406593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9 – Address Resolution</a:t>
            </a:r>
          </a:p>
          <a:p>
            <a:r>
              <a:rPr lang="en-US" dirty="0"/>
              <a:t>9.3 – IPv6 Neighbor Discovery</a:t>
            </a:r>
          </a:p>
          <a:p>
            <a:r>
              <a:rPr lang="en-US" dirty="0"/>
              <a:t>9.3.3 – IPv6 Neighbor Discovery – Address Resolution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62950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9 – Address Resolution</a:t>
            </a:r>
          </a:p>
          <a:p>
            <a:r>
              <a:rPr lang="en-US" dirty="0"/>
              <a:t>9.3 – IPv6 Neighbor Discovery</a:t>
            </a:r>
          </a:p>
          <a:p>
            <a:r>
              <a:rPr lang="en-US" dirty="0"/>
              <a:t>9.3.4 – Packet Tracer – IPv6 Neighbor Discovery</a:t>
            </a:r>
          </a:p>
          <a:p>
            <a:r>
              <a:rPr lang="en-US" dirty="0"/>
              <a:t>9.3.5 – Check Your Understanding – Neighbor Discovery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165999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sz="1200" b="0" dirty="0"/>
              <a:t>9 - Address Resolution</a:t>
            </a:r>
          </a:p>
          <a:p>
            <a:pPr>
              <a:buFontTx/>
              <a:buNone/>
            </a:pPr>
            <a:r>
              <a:rPr lang="en-US" sz="1200" b="0" dirty="0"/>
              <a:t>9.4 Module Practice and Quiz</a:t>
            </a:r>
            <a:endParaRPr lang="en-GB" b="0" dirty="0"/>
          </a:p>
          <a:p>
            <a:pPr>
              <a:buFontTx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714368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>
                <a:solidFill>
                  <a:prstClr val="black"/>
                </a:solidFill>
              </a:rPr>
              <a:pPr/>
              <a:t>24</a:t>
            </a:fld>
            <a:endParaRPr lang="en-US" sz="800" dirty="0">
              <a:solidFill>
                <a:prstClr val="black"/>
              </a:solidFill>
            </a:endParaRPr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dirty="0"/>
              <a:t>9 – Address Resolution</a:t>
            </a:r>
          </a:p>
          <a:p>
            <a:r>
              <a:rPr lang="en-US" dirty="0"/>
              <a:t>9.4 – Module Practice and Quiz</a:t>
            </a:r>
          </a:p>
          <a:p>
            <a:r>
              <a:rPr lang="en-US" dirty="0"/>
              <a:t>9.4.1 – What did I learn in this module?</a:t>
            </a:r>
          </a:p>
          <a:p>
            <a:r>
              <a:rPr lang="en-US" dirty="0"/>
              <a:t>9.4.2 – Module Quiz – Address Resolution</a:t>
            </a:r>
          </a:p>
        </p:txBody>
      </p:sp>
    </p:spTree>
    <p:extLst>
      <p:ext uri="{BB962C8B-B14F-4D97-AF65-F5344CB8AC3E}">
        <p14:creationId xmlns:p14="http://schemas.microsoft.com/office/powerpoint/2010/main" val="147682419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13942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_Title Slide-animated gradient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6" name="Subtitle 2"/>
          <p:cNvSpPr>
            <a:spLocks noGrp="1"/>
          </p:cNvSpPr>
          <p:nvPr>
            <p:ph type="subTitle" idx="1"/>
          </p:nvPr>
        </p:nvSpPr>
        <p:spPr>
          <a:xfrm>
            <a:off x="469496" y="3809526"/>
            <a:ext cx="4319105" cy="288131"/>
          </a:xfrm>
          <a:prstGeom prst="rect">
            <a:avLst/>
          </a:prstGeom>
        </p:spPr>
        <p:txBody>
          <a:bodyPr lIns="91420" tIns="45710" rIns="91420" bIns="45710" anchor="b" anchorCtr="0">
            <a:noAutofit/>
          </a:bodyPr>
          <a:lstStyle>
            <a:lvl1pPr marL="0" indent="0" algn="l">
              <a:buNone/>
              <a:defRPr sz="1200" b="0" i="0">
                <a:solidFill>
                  <a:schemeClr val="accent5"/>
                </a:solidFill>
                <a:latin typeface="+mn-lt"/>
                <a:cs typeface="CiscoSans"/>
              </a:defRPr>
            </a:lvl1pPr>
            <a:lvl2pPr marL="342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5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4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1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0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2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7" name="Text Placeholder 38"/>
          <p:cNvSpPr>
            <a:spLocks noGrp="1"/>
          </p:cNvSpPr>
          <p:nvPr>
            <p:ph type="body" sz="quarter" idx="11"/>
          </p:nvPr>
        </p:nvSpPr>
        <p:spPr>
          <a:xfrm>
            <a:off x="469496" y="4049523"/>
            <a:ext cx="4319105" cy="288131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200" b="0" i="0" kern="1200" dirty="0" smtClean="0">
                <a:solidFill>
                  <a:schemeClr val="accent5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40"/>
          <p:cNvSpPr>
            <a:spLocks noGrp="1"/>
          </p:cNvSpPr>
          <p:nvPr>
            <p:ph type="body" sz="quarter" idx="12"/>
          </p:nvPr>
        </p:nvSpPr>
        <p:spPr>
          <a:xfrm>
            <a:off x="469496" y="4289520"/>
            <a:ext cx="4319105" cy="288131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200" b="0" i="0" kern="1200" dirty="0" smtClean="0">
                <a:solidFill>
                  <a:schemeClr val="accent5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463292" y="2872236"/>
            <a:ext cx="5925246" cy="299001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>
              <a:buFont typeface="Arial" panose="020B0604020202020204" pitchFamily="34" charset="0"/>
              <a:buNone/>
              <a:defRPr sz="2000" baseline="0">
                <a:solidFill>
                  <a:schemeClr val="bg2"/>
                </a:solidFill>
                <a:latin typeface="+mj-lt"/>
              </a:defRPr>
            </a:lvl1pPr>
            <a:lvl2pPr marL="304781" indent="0">
              <a:buNone/>
              <a:defRPr/>
            </a:lvl2pPr>
            <a:lvl3pPr marL="427401" indent="0">
              <a:buNone/>
              <a:defRPr/>
            </a:lvl3pPr>
            <a:lvl4pPr marL="516694" indent="0">
              <a:buNone/>
              <a:defRPr/>
            </a:lvl4pPr>
            <a:lvl5pPr marL="601221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itle 1"/>
          <p:cNvSpPr>
            <a:spLocks noGrp="1"/>
          </p:cNvSpPr>
          <p:nvPr>
            <p:ph type="ctrTitle"/>
          </p:nvPr>
        </p:nvSpPr>
        <p:spPr>
          <a:xfrm>
            <a:off x="425765" y="2300750"/>
            <a:ext cx="5955513" cy="644730"/>
          </a:xfrm>
          <a:prstGeom prst="rect">
            <a:avLst/>
          </a:prstGeom>
        </p:spPr>
        <p:txBody>
          <a:bodyPr anchor="b"/>
          <a:lstStyle>
            <a:lvl1pPr marL="0" indent="0" algn="l">
              <a:lnSpc>
                <a:spcPct val="90000"/>
              </a:lnSpc>
              <a:buFont typeface="Arial" panose="020B0604020202020204" pitchFamily="34" charset="0"/>
              <a:buNone/>
              <a:defRPr sz="3600" b="0" i="0" spc="0" baseline="0">
                <a:solidFill>
                  <a:srgbClr val="38C6F4"/>
                </a:solidFill>
                <a:latin typeface="+mj-lt"/>
                <a:cs typeface="CiscoSans Thin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6" name="Group 4"/>
          <p:cNvGrpSpPr>
            <a:grpSpLocks noChangeAspect="1"/>
          </p:cNvGrpSpPr>
          <p:nvPr userDrawn="1"/>
        </p:nvGrpSpPr>
        <p:grpSpPr bwMode="auto">
          <a:xfrm>
            <a:off x="492125" y="395288"/>
            <a:ext cx="796924" cy="423863"/>
            <a:chOff x="310" y="249"/>
            <a:chExt cx="502" cy="267"/>
          </a:xfrm>
          <a:solidFill>
            <a:schemeClr val="accent5"/>
          </a:solidFill>
        </p:grpSpPr>
        <p:sp>
          <p:nvSpPr>
            <p:cNvPr id="9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086725553"/>
      </p:ext>
    </p:extLst>
  </p:cSld>
  <p:clrMapOvr>
    <a:masterClrMapping/>
  </p:clrMapOvr>
  <p:transition spd="slow">
    <p:wipe/>
  </p:transition>
  <p:extLst>
    <p:ext uri="{DCECCB84-F9BA-43D5-87BE-67443E8EF086}">
      <p15:sldGuideLst xmlns:p15="http://schemas.microsoft.com/office/powerpoint/2012/main">
        <p15:guide id="1" orient="horz" pos="228" userDrawn="1">
          <p15:clr>
            <a:srgbClr val="FBAE40"/>
          </p15:clr>
        </p15:guide>
        <p15:guide id="2" pos="360" userDrawn="1">
          <p15:clr>
            <a:srgbClr val="FBAE40"/>
          </p15:clr>
        </p15:guide>
        <p15:guide id="3" orient="horz" pos="518" userDrawn="1">
          <p15:clr>
            <a:srgbClr val="FBAE40"/>
          </p15:clr>
        </p15:guide>
        <p15:guide id="4" pos="812" userDrawn="1">
          <p15:clr>
            <a:srgbClr val="FBAE40"/>
          </p15:clr>
        </p15:guide>
        <p15:guide id="5" pos="311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Title Slide-animated gradient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ubtitle 2"/>
          <p:cNvSpPr>
            <a:spLocks noGrp="1"/>
          </p:cNvSpPr>
          <p:nvPr>
            <p:ph type="subTitle" idx="1"/>
          </p:nvPr>
        </p:nvSpPr>
        <p:spPr>
          <a:xfrm>
            <a:off x="469496" y="3809526"/>
            <a:ext cx="4319105" cy="288131"/>
          </a:xfrm>
          <a:prstGeom prst="rect">
            <a:avLst/>
          </a:prstGeom>
        </p:spPr>
        <p:txBody>
          <a:bodyPr lIns="91420" tIns="45710" rIns="91420" bIns="45710" anchor="b" anchorCtr="0">
            <a:noAutofit/>
          </a:bodyPr>
          <a:lstStyle>
            <a:lvl1pPr marL="0" indent="0" algn="l">
              <a:buNone/>
              <a:defRPr sz="1200" b="0" i="0">
                <a:solidFill>
                  <a:schemeClr val="accent1"/>
                </a:solidFill>
                <a:latin typeface="+mn-lt"/>
                <a:cs typeface="CiscoSans"/>
              </a:defRPr>
            </a:lvl1pPr>
            <a:lvl2pPr marL="342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5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4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1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0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2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7" name="Text Placeholder 38"/>
          <p:cNvSpPr>
            <a:spLocks noGrp="1"/>
          </p:cNvSpPr>
          <p:nvPr>
            <p:ph type="body" sz="quarter" idx="11"/>
          </p:nvPr>
        </p:nvSpPr>
        <p:spPr>
          <a:xfrm>
            <a:off x="469496" y="4049523"/>
            <a:ext cx="4319105" cy="288131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200" b="0" i="0" kern="1200" dirty="0" smtClean="0">
                <a:solidFill>
                  <a:schemeClr val="accent1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40"/>
          <p:cNvSpPr>
            <a:spLocks noGrp="1"/>
          </p:cNvSpPr>
          <p:nvPr>
            <p:ph type="body" sz="quarter" idx="12"/>
          </p:nvPr>
        </p:nvSpPr>
        <p:spPr>
          <a:xfrm>
            <a:off x="469496" y="4289520"/>
            <a:ext cx="4319105" cy="288131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200" b="0" i="0" kern="1200" dirty="0" smtClean="0">
                <a:solidFill>
                  <a:schemeClr val="accent1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6" name="Group 4"/>
          <p:cNvGrpSpPr>
            <a:grpSpLocks noChangeAspect="1"/>
          </p:cNvGrpSpPr>
          <p:nvPr userDrawn="1"/>
        </p:nvGrpSpPr>
        <p:grpSpPr bwMode="auto">
          <a:xfrm>
            <a:off x="492125" y="395288"/>
            <a:ext cx="796924" cy="423863"/>
            <a:chOff x="310" y="249"/>
            <a:chExt cx="502" cy="267"/>
          </a:xfrm>
          <a:solidFill>
            <a:srgbClr val="004C69"/>
          </a:solidFill>
        </p:grpSpPr>
        <p:sp>
          <p:nvSpPr>
            <p:cNvPr id="9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9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463292" y="2872236"/>
            <a:ext cx="5925246" cy="299001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>
              <a:buFont typeface="Arial" panose="020B0604020202020204" pitchFamily="34" charset="0"/>
              <a:buNone/>
              <a:defRPr sz="2000" baseline="0">
                <a:solidFill>
                  <a:schemeClr val="accent1"/>
                </a:solidFill>
                <a:latin typeface="+mj-lt"/>
              </a:defRPr>
            </a:lvl1pPr>
            <a:lvl2pPr marL="304781" indent="0">
              <a:buNone/>
              <a:defRPr/>
            </a:lvl2pPr>
            <a:lvl3pPr marL="427401" indent="0">
              <a:buNone/>
              <a:defRPr/>
            </a:lvl3pPr>
            <a:lvl4pPr marL="516694" indent="0">
              <a:buNone/>
              <a:defRPr/>
            </a:lvl4pPr>
            <a:lvl5pPr marL="601221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Title 1"/>
          <p:cNvSpPr>
            <a:spLocks noGrp="1"/>
          </p:cNvSpPr>
          <p:nvPr>
            <p:ph type="ctrTitle"/>
          </p:nvPr>
        </p:nvSpPr>
        <p:spPr>
          <a:xfrm>
            <a:off x="425765" y="2300750"/>
            <a:ext cx="5955513" cy="644730"/>
          </a:xfrm>
          <a:prstGeom prst="rect">
            <a:avLst/>
          </a:prstGeom>
        </p:spPr>
        <p:txBody>
          <a:bodyPr anchor="b"/>
          <a:lstStyle>
            <a:lvl1pPr marL="0" indent="0" algn="l">
              <a:lnSpc>
                <a:spcPct val="90000"/>
              </a:lnSpc>
              <a:buFont typeface="Arial" panose="020B0604020202020204" pitchFamily="34" charset="0"/>
              <a:buNone/>
              <a:defRPr sz="3600" b="0" i="0" spc="0" baseline="0">
                <a:solidFill>
                  <a:schemeClr val="accent1"/>
                </a:solidFill>
                <a:latin typeface="+mj-lt"/>
                <a:cs typeface="CiscoSans Thin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3042546"/>
      </p:ext>
    </p:extLst>
  </p:cSld>
  <p:clrMapOvr>
    <a:masterClrMapping/>
  </p:clrMapOvr>
  <p:transition spd="slow">
    <p:wipe/>
  </p:transition>
  <p:extLst>
    <p:ext uri="{DCECCB84-F9BA-43D5-87BE-67443E8EF086}">
      <p15:sldGuideLst xmlns:p15="http://schemas.microsoft.com/office/powerpoint/2012/main">
        <p15:guide id="1" orient="horz" pos="228" userDrawn="1">
          <p15:clr>
            <a:srgbClr val="FBAE40"/>
          </p15:clr>
        </p15:guide>
        <p15:guide id="2" pos="360" userDrawn="1">
          <p15:clr>
            <a:srgbClr val="FBAE40"/>
          </p15:clr>
        </p15:guide>
        <p15:guide id="3" orient="horz" pos="518" userDrawn="1">
          <p15:clr>
            <a:srgbClr val="FBAE40"/>
          </p15:clr>
        </p15:guide>
        <p15:guide id="4" pos="812" userDrawn="1">
          <p15:clr>
            <a:srgbClr val="FBAE40"/>
          </p15:clr>
        </p15:guide>
        <p15:guide id="5" pos="311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Title Slide-animated gradient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Subtitle 2"/>
          <p:cNvSpPr>
            <a:spLocks noGrp="1"/>
          </p:cNvSpPr>
          <p:nvPr>
            <p:ph type="subTitle" idx="1"/>
          </p:nvPr>
        </p:nvSpPr>
        <p:spPr>
          <a:xfrm>
            <a:off x="469496" y="3809526"/>
            <a:ext cx="4319105" cy="288131"/>
          </a:xfrm>
          <a:prstGeom prst="rect">
            <a:avLst/>
          </a:prstGeom>
        </p:spPr>
        <p:txBody>
          <a:bodyPr lIns="91420" tIns="45710" rIns="91420" bIns="45710" anchor="b" anchorCtr="0">
            <a:noAutofit/>
          </a:bodyPr>
          <a:lstStyle>
            <a:lvl1pPr marL="0" indent="0" algn="l">
              <a:buNone/>
              <a:defRPr sz="1200" b="0" i="0">
                <a:solidFill>
                  <a:schemeClr val="accent5"/>
                </a:solidFill>
                <a:latin typeface="+mn-lt"/>
                <a:cs typeface="CiscoSans"/>
              </a:defRPr>
            </a:lvl1pPr>
            <a:lvl2pPr marL="342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5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4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1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0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2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7" name="Text Placeholder 38"/>
          <p:cNvSpPr>
            <a:spLocks noGrp="1"/>
          </p:cNvSpPr>
          <p:nvPr>
            <p:ph type="body" sz="quarter" idx="11"/>
          </p:nvPr>
        </p:nvSpPr>
        <p:spPr>
          <a:xfrm>
            <a:off x="469496" y="4049523"/>
            <a:ext cx="4319105" cy="288131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200" b="0" i="0" kern="1200" dirty="0" smtClean="0">
                <a:solidFill>
                  <a:schemeClr val="accent5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40"/>
          <p:cNvSpPr>
            <a:spLocks noGrp="1"/>
          </p:cNvSpPr>
          <p:nvPr>
            <p:ph type="body" sz="quarter" idx="12"/>
          </p:nvPr>
        </p:nvSpPr>
        <p:spPr>
          <a:xfrm>
            <a:off x="469496" y="4289520"/>
            <a:ext cx="4319105" cy="288131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200" b="0" i="0" kern="1200" dirty="0" smtClean="0">
                <a:solidFill>
                  <a:schemeClr val="accent5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6" name="Group 4"/>
          <p:cNvGrpSpPr>
            <a:grpSpLocks noChangeAspect="1"/>
          </p:cNvGrpSpPr>
          <p:nvPr userDrawn="1"/>
        </p:nvGrpSpPr>
        <p:grpSpPr bwMode="auto">
          <a:xfrm>
            <a:off x="492125" y="395288"/>
            <a:ext cx="796924" cy="423863"/>
            <a:chOff x="310" y="249"/>
            <a:chExt cx="502" cy="267"/>
          </a:xfrm>
          <a:solidFill>
            <a:schemeClr val="accent5"/>
          </a:solidFill>
        </p:grpSpPr>
        <p:sp>
          <p:nvSpPr>
            <p:cNvPr id="9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9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463292" y="2872236"/>
            <a:ext cx="5925246" cy="299001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>
              <a:buFont typeface="Arial" panose="020B0604020202020204" pitchFamily="34" charset="0"/>
              <a:buNone/>
              <a:defRPr sz="2000" baseline="0">
                <a:solidFill>
                  <a:schemeClr val="bg2"/>
                </a:solidFill>
                <a:latin typeface="+mj-lt"/>
              </a:defRPr>
            </a:lvl1pPr>
            <a:lvl2pPr marL="304781" indent="0">
              <a:buNone/>
              <a:defRPr/>
            </a:lvl2pPr>
            <a:lvl3pPr marL="427401" indent="0">
              <a:buNone/>
              <a:defRPr/>
            </a:lvl3pPr>
            <a:lvl4pPr marL="516694" indent="0">
              <a:buNone/>
              <a:defRPr/>
            </a:lvl4pPr>
            <a:lvl5pPr marL="601221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Title 1"/>
          <p:cNvSpPr>
            <a:spLocks noGrp="1"/>
          </p:cNvSpPr>
          <p:nvPr>
            <p:ph type="ctrTitle"/>
          </p:nvPr>
        </p:nvSpPr>
        <p:spPr>
          <a:xfrm>
            <a:off x="425765" y="2300750"/>
            <a:ext cx="5955513" cy="644730"/>
          </a:xfrm>
          <a:prstGeom prst="rect">
            <a:avLst/>
          </a:prstGeom>
        </p:spPr>
        <p:txBody>
          <a:bodyPr anchor="b"/>
          <a:lstStyle>
            <a:lvl1pPr marL="0" indent="0" algn="l">
              <a:lnSpc>
                <a:spcPct val="90000"/>
              </a:lnSpc>
              <a:buFont typeface="Arial" panose="020B0604020202020204" pitchFamily="34" charset="0"/>
              <a:buNone/>
              <a:defRPr sz="3600" b="0" i="0" spc="0" baseline="0">
                <a:solidFill>
                  <a:srgbClr val="38C6F4"/>
                </a:solidFill>
                <a:latin typeface="+mj-lt"/>
                <a:cs typeface="CiscoSans Thin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4617842"/>
      </p:ext>
    </p:extLst>
  </p:cSld>
  <p:clrMapOvr>
    <a:masterClrMapping/>
  </p:clrMapOvr>
  <p:transition spd="slow">
    <p:wipe/>
  </p:transition>
  <p:extLst>
    <p:ext uri="{DCECCB84-F9BA-43D5-87BE-67443E8EF086}">
      <p15:sldGuideLst xmlns:p15="http://schemas.microsoft.com/office/powerpoint/2012/main">
        <p15:guide id="1" orient="horz" pos="228" userDrawn="1">
          <p15:clr>
            <a:srgbClr val="FBAE40"/>
          </p15:clr>
        </p15:guide>
        <p15:guide id="2" pos="360" userDrawn="1">
          <p15:clr>
            <a:srgbClr val="FBAE40"/>
          </p15:clr>
        </p15:guide>
        <p15:guide id="3" orient="horz" pos="518" userDrawn="1">
          <p15:clr>
            <a:srgbClr val="FBAE40"/>
          </p15:clr>
        </p15:guide>
        <p15:guide id="4" pos="812" userDrawn="1">
          <p15:clr>
            <a:srgbClr val="FBAE40"/>
          </p15:clr>
        </p15:guide>
        <p15:guide id="5" pos="311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_Segu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5143499"/>
          </a:xfrm>
          <a:prstGeom prst="rect">
            <a:avLst/>
          </a:prstGeom>
          <a:solidFill>
            <a:srgbClr val="00394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416425" y="915409"/>
            <a:ext cx="7598042" cy="2569946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90000"/>
              </a:lnSpc>
              <a:buFont typeface="Arial" panose="020B0604020202020204" pitchFamily="34" charset="0"/>
              <a:buNone/>
              <a:defRPr sz="4600" b="0" i="0" spc="0" baseline="0">
                <a:solidFill>
                  <a:schemeClr val="accent5"/>
                </a:solidFill>
                <a:latin typeface="+mj-lt"/>
                <a:cs typeface="CiscoSans Thin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ltGray">
          <a:xfrm>
            <a:off x="8515707" y="4742907"/>
            <a:ext cx="218414" cy="1545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61586" tIns="30792" rIns="61586" bIns="30792" anchor="b">
            <a:spAutoFit/>
          </a:bodyPr>
          <a:lstStyle/>
          <a:p>
            <a:pPr algn="r" defTabSz="610744" fontAlgn="auto">
              <a:spcBef>
                <a:spcPts val="0"/>
              </a:spcBef>
              <a:spcAft>
                <a:spcPts val="0"/>
              </a:spcAft>
              <a:defRPr/>
            </a:pPr>
            <a:fld id="{6A1E46DC-7EF6-4EA2-B285-14272867D133}" type="slidenum">
              <a:rPr lang="en-US" sz="60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CiscoSans Thin"/>
              </a:rPr>
              <a:pPr algn="r" defTabSz="610744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sz="600" dirty="0">
              <a:solidFill>
                <a:schemeClr val="accent5">
                  <a:lumMod val="50000"/>
                </a:schemeClr>
              </a:solidFill>
              <a:latin typeface="+mn-lt"/>
              <a:ea typeface="+mn-ea"/>
              <a:cs typeface="CiscoSans Thin"/>
            </a:endParaRPr>
          </a:p>
        </p:txBody>
      </p:sp>
      <p:sp>
        <p:nvSpPr>
          <p:cNvPr id="9" name="Rectangle 4"/>
          <p:cNvSpPr>
            <a:spLocks noChangeArrowheads="1"/>
          </p:cNvSpPr>
          <p:nvPr userDrawn="1"/>
        </p:nvSpPr>
        <p:spPr bwMode="ltGray">
          <a:xfrm>
            <a:off x="5867508" y="4741653"/>
            <a:ext cx="2658018" cy="154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61586" tIns="30792" rIns="61586" bIns="30792" anchor="b">
            <a:spAutoFit/>
          </a:bodyPr>
          <a:lstStyle/>
          <a:p>
            <a:pPr defTabSz="610744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" dirty="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CiscoSans Thin"/>
              </a:rPr>
              <a:t>© 2016  Cisco and/or its affiliates. All rights reserved.   Cisco Confidential</a:t>
            </a:r>
          </a:p>
        </p:txBody>
      </p:sp>
      <p:grpSp>
        <p:nvGrpSpPr>
          <p:cNvPr id="11" name="Group 4"/>
          <p:cNvGrpSpPr>
            <a:grpSpLocks noChangeAspect="1"/>
          </p:cNvGrpSpPr>
          <p:nvPr userDrawn="1"/>
        </p:nvGrpSpPr>
        <p:grpSpPr bwMode="auto">
          <a:xfrm>
            <a:off x="508039" y="4715197"/>
            <a:ext cx="340257" cy="180974"/>
            <a:chOff x="310" y="249"/>
            <a:chExt cx="502" cy="267"/>
          </a:xfrm>
          <a:solidFill>
            <a:srgbClr val="086D8E"/>
          </a:solidFill>
        </p:grpSpPr>
        <p:sp>
          <p:nvSpPr>
            <p:cNvPr id="12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89085412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ulti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74662" y="1347788"/>
            <a:ext cx="8280057" cy="3073946"/>
          </a:xfrm>
          <a:prstGeom prst="rect">
            <a:avLst/>
          </a:prstGeom>
        </p:spPr>
        <p:txBody>
          <a:bodyPr lIns="91420" tIns="45710" rIns="91420" bIns="45710">
            <a:noAutofit/>
          </a:bodyPr>
          <a:lstStyle>
            <a:lvl1pPr marL="285690" marR="0" indent="-285690" algn="ctr" defTabSz="457105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000" b="0" i="0" baseline="0">
                <a:solidFill>
                  <a:schemeClr val="bg1"/>
                </a:solidFill>
                <a:latin typeface="+mn-lt"/>
                <a:cs typeface="CiscoSans ExtraLigh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itle Placeholder 5"/>
          <p:cNvSpPr>
            <a:spLocks noGrp="1"/>
          </p:cNvSpPr>
          <p:nvPr>
            <p:ph type="title"/>
          </p:nvPr>
        </p:nvSpPr>
        <p:spPr bwMode="auto">
          <a:xfrm>
            <a:off x="437766" y="341313"/>
            <a:ext cx="8345488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rgbClr val="004C69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2967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29121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ircled_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Oval 11"/>
          <p:cNvSpPr/>
          <p:nvPr/>
        </p:nvSpPr>
        <p:spPr>
          <a:xfrm>
            <a:off x="575610" y="2552550"/>
            <a:ext cx="698624" cy="698624"/>
          </a:xfrm>
          <a:prstGeom prst="ellipse">
            <a:avLst/>
          </a:prstGeom>
          <a:solidFill>
            <a:schemeClr val="bg2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4000" dirty="0">
              <a:solidFill>
                <a:srgbClr val="FFFFFF"/>
              </a:solidFill>
              <a:cs typeface="Arial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575610" y="1426607"/>
            <a:ext cx="698624" cy="698624"/>
          </a:xfrm>
          <a:prstGeom prst="ellipse">
            <a:avLst/>
          </a:prstGeom>
          <a:solidFill>
            <a:srgbClr val="00394F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4000" dirty="0">
              <a:ln>
                <a:solidFill>
                  <a:schemeClr val="bg2"/>
                </a:solidFill>
              </a:ln>
              <a:solidFill>
                <a:schemeClr val="bg1"/>
              </a:solidFill>
              <a:cs typeface="Arial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575610" y="3653093"/>
            <a:ext cx="698624" cy="698624"/>
          </a:xfrm>
          <a:prstGeom prst="ellipse">
            <a:avLst/>
          </a:prstGeom>
          <a:solidFill>
            <a:schemeClr val="accent5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4000" dirty="0">
              <a:solidFill>
                <a:srgbClr val="049FD9"/>
              </a:solidFill>
              <a:cs typeface="Arial"/>
            </a:endParaRPr>
          </a:p>
        </p:txBody>
      </p:sp>
      <p:sp>
        <p:nvSpPr>
          <p:cNvPr id="24" name="Text Placeholder 17"/>
          <p:cNvSpPr>
            <a:spLocks noGrp="1"/>
          </p:cNvSpPr>
          <p:nvPr>
            <p:ph type="body" sz="quarter" idx="13"/>
          </p:nvPr>
        </p:nvSpPr>
        <p:spPr>
          <a:xfrm>
            <a:off x="1365250" y="1432522"/>
            <a:ext cx="5473700" cy="693381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000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17"/>
          <p:cNvSpPr>
            <a:spLocks noGrp="1"/>
          </p:cNvSpPr>
          <p:nvPr>
            <p:ph type="body" sz="quarter" idx="14"/>
          </p:nvPr>
        </p:nvSpPr>
        <p:spPr>
          <a:xfrm>
            <a:off x="1365250" y="2557793"/>
            <a:ext cx="5473700" cy="693381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000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Text Placeholder 17"/>
          <p:cNvSpPr>
            <a:spLocks noGrp="1"/>
          </p:cNvSpPr>
          <p:nvPr>
            <p:ph type="body" sz="quarter" idx="15"/>
          </p:nvPr>
        </p:nvSpPr>
        <p:spPr>
          <a:xfrm>
            <a:off x="1365250" y="3653093"/>
            <a:ext cx="5473700" cy="693381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000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17"/>
          <p:cNvSpPr>
            <a:spLocks noGrp="1"/>
          </p:cNvSpPr>
          <p:nvPr>
            <p:ph type="body" sz="quarter" idx="17" hasCustomPrompt="1"/>
          </p:nvPr>
        </p:nvSpPr>
        <p:spPr>
          <a:xfrm>
            <a:off x="575610" y="2552550"/>
            <a:ext cx="698624" cy="693381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40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2</a:t>
            </a:r>
          </a:p>
        </p:txBody>
      </p:sp>
      <p:sp>
        <p:nvSpPr>
          <p:cNvPr id="29" name="Text Placeholder 17"/>
          <p:cNvSpPr>
            <a:spLocks noGrp="1"/>
          </p:cNvSpPr>
          <p:nvPr>
            <p:ph type="body" sz="quarter" idx="18" hasCustomPrompt="1"/>
          </p:nvPr>
        </p:nvSpPr>
        <p:spPr>
          <a:xfrm>
            <a:off x="575611" y="3651140"/>
            <a:ext cx="698624" cy="693381"/>
          </a:xfrm>
          <a:prstGeom prst="rect">
            <a:avLst/>
          </a:prstGeom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40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3</a:t>
            </a:r>
          </a:p>
        </p:txBody>
      </p:sp>
      <p:sp>
        <p:nvSpPr>
          <p:cNvPr id="13" name="Text Placeholder 17"/>
          <p:cNvSpPr>
            <a:spLocks noGrp="1"/>
          </p:cNvSpPr>
          <p:nvPr>
            <p:ph type="body" sz="quarter" idx="19" hasCustomPrompt="1"/>
          </p:nvPr>
        </p:nvSpPr>
        <p:spPr>
          <a:xfrm>
            <a:off x="575610" y="1427248"/>
            <a:ext cx="698624" cy="693381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40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053872667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_Circled_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Oval 11"/>
          <p:cNvSpPr/>
          <p:nvPr/>
        </p:nvSpPr>
        <p:spPr>
          <a:xfrm>
            <a:off x="575611" y="1979318"/>
            <a:ext cx="464815" cy="464815"/>
          </a:xfrm>
          <a:prstGeom prst="ellipse">
            <a:avLst/>
          </a:prstGeom>
          <a:solidFill>
            <a:srgbClr val="38C6F4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4000" dirty="0">
              <a:ln>
                <a:solidFill>
                  <a:schemeClr val="bg2"/>
                </a:solidFill>
              </a:ln>
              <a:solidFill>
                <a:schemeClr val="accent5"/>
              </a:solidFill>
              <a:cs typeface="Arial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575610" y="1328927"/>
            <a:ext cx="464815" cy="464815"/>
          </a:xfrm>
          <a:prstGeom prst="ellipse">
            <a:avLst/>
          </a:prstGeom>
          <a:solidFill>
            <a:srgbClr val="00394F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4000" dirty="0">
              <a:ln>
                <a:solidFill>
                  <a:schemeClr val="bg2"/>
                </a:solidFill>
              </a:ln>
              <a:solidFill>
                <a:schemeClr val="accent5"/>
              </a:solidFill>
              <a:cs typeface="Arial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575611" y="2627446"/>
            <a:ext cx="464815" cy="464815"/>
          </a:xfrm>
          <a:prstGeom prst="ellipse">
            <a:avLst/>
          </a:prstGeom>
          <a:solidFill>
            <a:schemeClr val="bg2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4000" dirty="0">
              <a:ln>
                <a:solidFill>
                  <a:schemeClr val="bg2"/>
                </a:solidFill>
              </a:ln>
              <a:solidFill>
                <a:schemeClr val="accent5"/>
              </a:solidFill>
              <a:cs typeface="Arial"/>
            </a:endParaRPr>
          </a:p>
        </p:txBody>
      </p:sp>
      <p:sp>
        <p:nvSpPr>
          <p:cNvPr id="24" name="Text Placeholder 17"/>
          <p:cNvSpPr>
            <a:spLocks noGrp="1"/>
          </p:cNvSpPr>
          <p:nvPr>
            <p:ph type="body" sz="quarter" idx="13"/>
          </p:nvPr>
        </p:nvSpPr>
        <p:spPr>
          <a:xfrm>
            <a:off x="1172384" y="1334842"/>
            <a:ext cx="5678748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000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17"/>
          <p:cNvSpPr>
            <a:spLocks noGrp="1"/>
          </p:cNvSpPr>
          <p:nvPr>
            <p:ph type="body" sz="quarter" idx="14"/>
          </p:nvPr>
        </p:nvSpPr>
        <p:spPr>
          <a:xfrm>
            <a:off x="1172385" y="1984561"/>
            <a:ext cx="5678748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000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Text Placeholder 17"/>
          <p:cNvSpPr>
            <a:spLocks noGrp="1"/>
          </p:cNvSpPr>
          <p:nvPr>
            <p:ph type="body" sz="quarter" idx="15"/>
          </p:nvPr>
        </p:nvSpPr>
        <p:spPr>
          <a:xfrm>
            <a:off x="1172385" y="2627446"/>
            <a:ext cx="5678748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000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17"/>
          <p:cNvSpPr>
            <a:spLocks noGrp="1"/>
          </p:cNvSpPr>
          <p:nvPr>
            <p:ph type="body" sz="quarter" idx="16" hasCustomPrompt="1"/>
          </p:nvPr>
        </p:nvSpPr>
        <p:spPr>
          <a:xfrm>
            <a:off x="575611" y="1327521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0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1</a:t>
            </a:r>
          </a:p>
        </p:txBody>
      </p:sp>
      <p:sp>
        <p:nvSpPr>
          <p:cNvPr id="28" name="Text Placeholder 17"/>
          <p:cNvSpPr>
            <a:spLocks noGrp="1"/>
          </p:cNvSpPr>
          <p:nvPr>
            <p:ph type="body" sz="quarter" idx="17" hasCustomPrompt="1"/>
          </p:nvPr>
        </p:nvSpPr>
        <p:spPr>
          <a:xfrm>
            <a:off x="575611" y="1979318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0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2</a:t>
            </a:r>
          </a:p>
        </p:txBody>
      </p:sp>
      <p:sp>
        <p:nvSpPr>
          <p:cNvPr id="29" name="Text Placeholder 17"/>
          <p:cNvSpPr>
            <a:spLocks noGrp="1"/>
          </p:cNvSpPr>
          <p:nvPr>
            <p:ph type="body" sz="quarter" idx="18" hasCustomPrompt="1"/>
          </p:nvPr>
        </p:nvSpPr>
        <p:spPr>
          <a:xfrm>
            <a:off x="575612" y="2625493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0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3</a:t>
            </a:r>
          </a:p>
        </p:txBody>
      </p:sp>
      <p:sp>
        <p:nvSpPr>
          <p:cNvPr id="13" name="Oval 12"/>
          <p:cNvSpPr/>
          <p:nvPr/>
        </p:nvSpPr>
        <p:spPr>
          <a:xfrm>
            <a:off x="575612" y="3274581"/>
            <a:ext cx="464815" cy="464815"/>
          </a:xfrm>
          <a:prstGeom prst="ellipse">
            <a:avLst/>
          </a:prstGeom>
          <a:solidFill>
            <a:schemeClr val="accent6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4000" dirty="0">
              <a:ln>
                <a:solidFill>
                  <a:schemeClr val="bg2"/>
                </a:solidFill>
              </a:ln>
              <a:solidFill>
                <a:schemeClr val="accent5"/>
              </a:solidFill>
              <a:cs typeface="Arial"/>
            </a:endParaRPr>
          </a:p>
        </p:txBody>
      </p:sp>
      <p:sp>
        <p:nvSpPr>
          <p:cNvPr id="14" name="Text Placeholder 17"/>
          <p:cNvSpPr>
            <a:spLocks noGrp="1"/>
          </p:cNvSpPr>
          <p:nvPr>
            <p:ph type="body" sz="quarter" idx="19"/>
          </p:nvPr>
        </p:nvSpPr>
        <p:spPr>
          <a:xfrm>
            <a:off x="1172386" y="3274581"/>
            <a:ext cx="5678748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000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17"/>
          <p:cNvSpPr>
            <a:spLocks noGrp="1"/>
          </p:cNvSpPr>
          <p:nvPr>
            <p:ph type="body" sz="quarter" idx="20" hasCustomPrompt="1"/>
          </p:nvPr>
        </p:nvSpPr>
        <p:spPr>
          <a:xfrm>
            <a:off x="575613" y="3272628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0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4</a:t>
            </a:r>
          </a:p>
        </p:txBody>
      </p:sp>
      <p:sp>
        <p:nvSpPr>
          <p:cNvPr id="17" name="Oval 16"/>
          <p:cNvSpPr/>
          <p:nvPr/>
        </p:nvSpPr>
        <p:spPr>
          <a:xfrm>
            <a:off x="575613" y="3921716"/>
            <a:ext cx="464815" cy="464815"/>
          </a:xfrm>
          <a:prstGeom prst="ellipse">
            <a:avLst/>
          </a:prstGeom>
          <a:solidFill>
            <a:srgbClr val="00394F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4000" dirty="0">
              <a:ln>
                <a:solidFill>
                  <a:schemeClr val="bg2"/>
                </a:solidFill>
              </a:ln>
              <a:solidFill>
                <a:schemeClr val="accent5"/>
              </a:solidFill>
              <a:cs typeface="Arial"/>
            </a:endParaRP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21"/>
          </p:nvPr>
        </p:nvSpPr>
        <p:spPr>
          <a:xfrm>
            <a:off x="1172387" y="3921716"/>
            <a:ext cx="5678748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000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17"/>
          <p:cNvSpPr>
            <a:spLocks noGrp="1"/>
          </p:cNvSpPr>
          <p:nvPr>
            <p:ph type="body" sz="quarter" idx="22" hasCustomPrompt="1"/>
          </p:nvPr>
        </p:nvSpPr>
        <p:spPr>
          <a:xfrm>
            <a:off x="575614" y="3919763"/>
            <a:ext cx="464815" cy="461327"/>
          </a:xfrm>
          <a:prstGeom prst="rect">
            <a:avLst/>
          </a:prstGeom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0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962125011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Circled_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4C69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2" name="Oval 41"/>
          <p:cNvSpPr/>
          <p:nvPr/>
        </p:nvSpPr>
        <p:spPr>
          <a:xfrm>
            <a:off x="575611" y="1979318"/>
            <a:ext cx="464815" cy="464815"/>
          </a:xfrm>
          <a:prstGeom prst="ellipse">
            <a:avLst/>
          </a:prstGeom>
          <a:solidFill>
            <a:srgbClr val="38C6F4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>
              <a:ln>
                <a:solidFill>
                  <a:schemeClr val="bg2"/>
                </a:solidFill>
              </a:ln>
              <a:solidFill>
                <a:schemeClr val="bg2"/>
              </a:solidFill>
              <a:cs typeface="Arial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575610" y="1328927"/>
            <a:ext cx="464815" cy="464815"/>
          </a:xfrm>
          <a:prstGeom prst="ellipse">
            <a:avLst/>
          </a:prstGeom>
          <a:solidFill>
            <a:srgbClr val="00394F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>
              <a:ln>
                <a:solidFill>
                  <a:schemeClr val="bg2"/>
                </a:solidFill>
              </a:ln>
              <a:solidFill>
                <a:srgbClr val="FFFFFF"/>
              </a:solidFill>
              <a:cs typeface="Arial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575611" y="2627446"/>
            <a:ext cx="464815" cy="464815"/>
          </a:xfrm>
          <a:prstGeom prst="ellipse">
            <a:avLst/>
          </a:prstGeom>
          <a:solidFill>
            <a:schemeClr val="bg2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>
              <a:ln>
                <a:solidFill>
                  <a:schemeClr val="bg2"/>
                </a:solidFill>
              </a:ln>
              <a:solidFill>
                <a:schemeClr val="bg2"/>
              </a:solidFill>
              <a:cs typeface="Arial"/>
            </a:endParaRPr>
          </a:p>
        </p:txBody>
      </p:sp>
      <p:sp>
        <p:nvSpPr>
          <p:cNvPr id="45" name="Text Placeholder 17"/>
          <p:cNvSpPr>
            <a:spLocks noGrp="1"/>
          </p:cNvSpPr>
          <p:nvPr>
            <p:ph type="body" sz="quarter" idx="13"/>
          </p:nvPr>
        </p:nvSpPr>
        <p:spPr>
          <a:xfrm>
            <a:off x="1172384" y="1334842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6" name="Text Placeholder 17"/>
          <p:cNvSpPr>
            <a:spLocks noGrp="1"/>
          </p:cNvSpPr>
          <p:nvPr>
            <p:ph type="body" sz="quarter" idx="14"/>
          </p:nvPr>
        </p:nvSpPr>
        <p:spPr>
          <a:xfrm>
            <a:off x="1172385" y="1984561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7" name="Text Placeholder 17"/>
          <p:cNvSpPr>
            <a:spLocks noGrp="1"/>
          </p:cNvSpPr>
          <p:nvPr>
            <p:ph type="body" sz="quarter" idx="15"/>
          </p:nvPr>
        </p:nvSpPr>
        <p:spPr>
          <a:xfrm>
            <a:off x="1172385" y="2627446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8" name="Text Placeholder 17"/>
          <p:cNvSpPr>
            <a:spLocks noGrp="1"/>
          </p:cNvSpPr>
          <p:nvPr>
            <p:ph type="body" sz="quarter" idx="16" hasCustomPrompt="1"/>
          </p:nvPr>
        </p:nvSpPr>
        <p:spPr>
          <a:xfrm>
            <a:off x="575611" y="1327521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1</a:t>
            </a:r>
          </a:p>
        </p:txBody>
      </p:sp>
      <p:sp>
        <p:nvSpPr>
          <p:cNvPr id="49" name="Text Placeholder 17"/>
          <p:cNvSpPr>
            <a:spLocks noGrp="1"/>
          </p:cNvSpPr>
          <p:nvPr>
            <p:ph type="body" sz="quarter" idx="17" hasCustomPrompt="1"/>
          </p:nvPr>
        </p:nvSpPr>
        <p:spPr>
          <a:xfrm>
            <a:off x="575611" y="1979318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2</a:t>
            </a:r>
          </a:p>
        </p:txBody>
      </p:sp>
      <p:sp>
        <p:nvSpPr>
          <p:cNvPr id="50" name="Text Placeholder 17"/>
          <p:cNvSpPr>
            <a:spLocks noGrp="1"/>
          </p:cNvSpPr>
          <p:nvPr>
            <p:ph type="body" sz="quarter" idx="18" hasCustomPrompt="1"/>
          </p:nvPr>
        </p:nvSpPr>
        <p:spPr>
          <a:xfrm>
            <a:off x="575612" y="2625493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3</a:t>
            </a:r>
          </a:p>
        </p:txBody>
      </p:sp>
      <p:sp>
        <p:nvSpPr>
          <p:cNvPr id="51" name="Oval 50"/>
          <p:cNvSpPr/>
          <p:nvPr/>
        </p:nvSpPr>
        <p:spPr>
          <a:xfrm>
            <a:off x="575612" y="3274581"/>
            <a:ext cx="464815" cy="464815"/>
          </a:xfrm>
          <a:prstGeom prst="ellipse">
            <a:avLst/>
          </a:prstGeom>
          <a:solidFill>
            <a:schemeClr val="accent6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>
              <a:ln>
                <a:solidFill>
                  <a:schemeClr val="bg2"/>
                </a:solidFill>
              </a:ln>
              <a:solidFill>
                <a:schemeClr val="bg2"/>
              </a:solidFill>
              <a:cs typeface="Arial"/>
            </a:endParaRPr>
          </a:p>
        </p:txBody>
      </p:sp>
      <p:sp>
        <p:nvSpPr>
          <p:cNvPr id="52" name="Text Placeholder 17"/>
          <p:cNvSpPr>
            <a:spLocks noGrp="1"/>
          </p:cNvSpPr>
          <p:nvPr>
            <p:ph type="body" sz="quarter" idx="19"/>
          </p:nvPr>
        </p:nvSpPr>
        <p:spPr>
          <a:xfrm>
            <a:off x="1172386" y="3274581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3" name="Text Placeholder 17"/>
          <p:cNvSpPr>
            <a:spLocks noGrp="1"/>
          </p:cNvSpPr>
          <p:nvPr>
            <p:ph type="body" sz="quarter" idx="20" hasCustomPrompt="1"/>
          </p:nvPr>
        </p:nvSpPr>
        <p:spPr>
          <a:xfrm>
            <a:off x="575613" y="3272628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4</a:t>
            </a:r>
          </a:p>
        </p:txBody>
      </p:sp>
      <p:sp>
        <p:nvSpPr>
          <p:cNvPr id="54" name="Oval 53"/>
          <p:cNvSpPr/>
          <p:nvPr/>
        </p:nvSpPr>
        <p:spPr>
          <a:xfrm>
            <a:off x="575613" y="3921716"/>
            <a:ext cx="464815" cy="464815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>
              <a:ln>
                <a:solidFill>
                  <a:schemeClr val="bg2"/>
                </a:solidFill>
              </a:ln>
              <a:solidFill>
                <a:schemeClr val="bg2"/>
              </a:solidFill>
              <a:cs typeface="Arial"/>
            </a:endParaRPr>
          </a:p>
        </p:txBody>
      </p:sp>
      <p:sp>
        <p:nvSpPr>
          <p:cNvPr id="55" name="Text Placeholder 17"/>
          <p:cNvSpPr>
            <a:spLocks noGrp="1"/>
          </p:cNvSpPr>
          <p:nvPr>
            <p:ph type="body" sz="quarter" idx="21"/>
          </p:nvPr>
        </p:nvSpPr>
        <p:spPr>
          <a:xfrm>
            <a:off x="1172387" y="3921716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6" name="Text Placeholder 17"/>
          <p:cNvSpPr>
            <a:spLocks noGrp="1"/>
          </p:cNvSpPr>
          <p:nvPr>
            <p:ph type="body" sz="quarter" idx="22" hasCustomPrompt="1"/>
          </p:nvPr>
        </p:nvSpPr>
        <p:spPr>
          <a:xfrm>
            <a:off x="575614" y="3919763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5</a:t>
            </a:r>
          </a:p>
        </p:txBody>
      </p:sp>
      <p:sp>
        <p:nvSpPr>
          <p:cNvPr id="57" name="Oval 56"/>
          <p:cNvSpPr/>
          <p:nvPr/>
        </p:nvSpPr>
        <p:spPr>
          <a:xfrm>
            <a:off x="4414576" y="1983084"/>
            <a:ext cx="464815" cy="464815"/>
          </a:xfrm>
          <a:prstGeom prst="ellipse">
            <a:avLst/>
          </a:prstGeom>
          <a:solidFill>
            <a:schemeClr val="accent6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>
              <a:ln>
                <a:solidFill>
                  <a:schemeClr val="bg2"/>
                </a:solidFill>
              </a:ln>
              <a:solidFill>
                <a:schemeClr val="bg2"/>
              </a:solidFill>
              <a:cs typeface="Arial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4414575" y="1332693"/>
            <a:ext cx="464815" cy="464815"/>
          </a:xfrm>
          <a:prstGeom prst="ellipse">
            <a:avLst/>
          </a:prstGeom>
          <a:solidFill>
            <a:srgbClr val="00394F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>
              <a:ln>
                <a:solidFill>
                  <a:schemeClr val="bg2"/>
                </a:solidFill>
              </a:ln>
              <a:solidFill>
                <a:schemeClr val="bg2"/>
              </a:solidFill>
              <a:cs typeface="Arial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4414576" y="2631212"/>
            <a:ext cx="464815" cy="464815"/>
          </a:xfrm>
          <a:prstGeom prst="ellipse">
            <a:avLst/>
          </a:prstGeom>
          <a:solidFill>
            <a:schemeClr val="accent5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>
              <a:ln>
                <a:solidFill>
                  <a:schemeClr val="bg2"/>
                </a:solidFill>
              </a:ln>
              <a:solidFill>
                <a:schemeClr val="bg2"/>
              </a:solidFill>
              <a:cs typeface="Arial"/>
            </a:endParaRPr>
          </a:p>
        </p:txBody>
      </p:sp>
      <p:sp>
        <p:nvSpPr>
          <p:cNvPr id="60" name="Text Placeholder 17"/>
          <p:cNvSpPr>
            <a:spLocks noGrp="1"/>
          </p:cNvSpPr>
          <p:nvPr>
            <p:ph type="body" sz="quarter" idx="23"/>
          </p:nvPr>
        </p:nvSpPr>
        <p:spPr>
          <a:xfrm>
            <a:off x="5011349" y="1338608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1" name="Text Placeholder 17"/>
          <p:cNvSpPr>
            <a:spLocks noGrp="1"/>
          </p:cNvSpPr>
          <p:nvPr>
            <p:ph type="body" sz="quarter" idx="24"/>
          </p:nvPr>
        </p:nvSpPr>
        <p:spPr>
          <a:xfrm>
            <a:off x="5011350" y="1988327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2" name="Text Placeholder 17"/>
          <p:cNvSpPr>
            <a:spLocks noGrp="1"/>
          </p:cNvSpPr>
          <p:nvPr>
            <p:ph type="body" sz="quarter" idx="25"/>
          </p:nvPr>
        </p:nvSpPr>
        <p:spPr>
          <a:xfrm>
            <a:off x="5011350" y="2631212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3" name="Text Placeholder 17"/>
          <p:cNvSpPr>
            <a:spLocks noGrp="1"/>
          </p:cNvSpPr>
          <p:nvPr>
            <p:ph type="body" sz="quarter" idx="26" hasCustomPrompt="1"/>
          </p:nvPr>
        </p:nvSpPr>
        <p:spPr>
          <a:xfrm>
            <a:off x="4414576" y="1331287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6</a:t>
            </a:r>
          </a:p>
        </p:txBody>
      </p:sp>
      <p:sp>
        <p:nvSpPr>
          <p:cNvPr id="64" name="Text Placeholder 17"/>
          <p:cNvSpPr>
            <a:spLocks noGrp="1"/>
          </p:cNvSpPr>
          <p:nvPr>
            <p:ph type="body" sz="quarter" idx="27" hasCustomPrompt="1"/>
          </p:nvPr>
        </p:nvSpPr>
        <p:spPr>
          <a:xfrm>
            <a:off x="4414576" y="1983084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7</a:t>
            </a:r>
          </a:p>
        </p:txBody>
      </p:sp>
      <p:sp>
        <p:nvSpPr>
          <p:cNvPr id="65" name="Text Placeholder 17"/>
          <p:cNvSpPr>
            <a:spLocks noGrp="1"/>
          </p:cNvSpPr>
          <p:nvPr>
            <p:ph type="body" sz="quarter" idx="28" hasCustomPrompt="1"/>
          </p:nvPr>
        </p:nvSpPr>
        <p:spPr>
          <a:xfrm>
            <a:off x="4414577" y="2629259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8</a:t>
            </a:r>
          </a:p>
        </p:txBody>
      </p:sp>
      <p:sp>
        <p:nvSpPr>
          <p:cNvPr id="66" name="Oval 65"/>
          <p:cNvSpPr/>
          <p:nvPr/>
        </p:nvSpPr>
        <p:spPr>
          <a:xfrm>
            <a:off x="4414577" y="3278347"/>
            <a:ext cx="464815" cy="464815"/>
          </a:xfrm>
          <a:prstGeom prst="ellipse">
            <a:avLst/>
          </a:prstGeom>
          <a:solidFill>
            <a:schemeClr val="bg2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>
              <a:ln>
                <a:solidFill>
                  <a:schemeClr val="bg2"/>
                </a:solidFill>
              </a:ln>
              <a:solidFill>
                <a:schemeClr val="bg2"/>
              </a:solidFill>
              <a:cs typeface="Arial"/>
            </a:endParaRPr>
          </a:p>
        </p:txBody>
      </p:sp>
      <p:sp>
        <p:nvSpPr>
          <p:cNvPr id="67" name="Text Placeholder 17"/>
          <p:cNvSpPr>
            <a:spLocks noGrp="1"/>
          </p:cNvSpPr>
          <p:nvPr>
            <p:ph type="body" sz="quarter" idx="29"/>
          </p:nvPr>
        </p:nvSpPr>
        <p:spPr>
          <a:xfrm>
            <a:off x="5011351" y="3278347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8" name="Text Placeholder 17"/>
          <p:cNvSpPr>
            <a:spLocks noGrp="1"/>
          </p:cNvSpPr>
          <p:nvPr>
            <p:ph type="body" sz="quarter" idx="30" hasCustomPrompt="1"/>
          </p:nvPr>
        </p:nvSpPr>
        <p:spPr>
          <a:xfrm>
            <a:off x="4414578" y="3276394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9</a:t>
            </a:r>
          </a:p>
        </p:txBody>
      </p:sp>
      <p:sp>
        <p:nvSpPr>
          <p:cNvPr id="69" name="Oval 68"/>
          <p:cNvSpPr/>
          <p:nvPr/>
        </p:nvSpPr>
        <p:spPr>
          <a:xfrm>
            <a:off x="4414578" y="3925482"/>
            <a:ext cx="464815" cy="464815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>
              <a:ln>
                <a:solidFill>
                  <a:schemeClr val="bg2"/>
                </a:solidFill>
              </a:ln>
              <a:solidFill>
                <a:schemeClr val="bg2"/>
              </a:solidFill>
              <a:cs typeface="Arial"/>
            </a:endParaRPr>
          </a:p>
        </p:txBody>
      </p:sp>
      <p:sp>
        <p:nvSpPr>
          <p:cNvPr id="70" name="Text Placeholder 17"/>
          <p:cNvSpPr>
            <a:spLocks noGrp="1"/>
          </p:cNvSpPr>
          <p:nvPr>
            <p:ph type="body" sz="quarter" idx="31"/>
          </p:nvPr>
        </p:nvSpPr>
        <p:spPr>
          <a:xfrm>
            <a:off x="5011352" y="3925482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1" name="Text Placeholder 17"/>
          <p:cNvSpPr>
            <a:spLocks noGrp="1"/>
          </p:cNvSpPr>
          <p:nvPr>
            <p:ph type="body" sz="quarter" idx="32" hasCustomPrompt="1"/>
          </p:nvPr>
        </p:nvSpPr>
        <p:spPr>
          <a:xfrm>
            <a:off x="4414579" y="3923529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3643099958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Closing Slid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9143999" cy="5165874"/>
          </a:xfrm>
          <a:prstGeom prst="rect">
            <a:avLst/>
          </a:prstGeom>
        </p:spPr>
      </p:pic>
      <p:grpSp>
        <p:nvGrpSpPr>
          <p:cNvPr id="4" name="Group 4"/>
          <p:cNvGrpSpPr>
            <a:grpSpLocks noChangeAspect="1"/>
          </p:cNvGrpSpPr>
          <p:nvPr userDrawn="1"/>
        </p:nvGrpSpPr>
        <p:grpSpPr bwMode="auto">
          <a:xfrm>
            <a:off x="3746294" y="2129856"/>
            <a:ext cx="1617944" cy="860542"/>
            <a:chOff x="310" y="249"/>
            <a:chExt cx="502" cy="267"/>
          </a:xfrm>
          <a:solidFill>
            <a:schemeClr val="accent5"/>
          </a:solidFill>
        </p:grpSpPr>
        <p:sp>
          <p:nvSpPr>
            <p:cNvPr id="5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198843304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losing Slid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394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4" name="Group 4"/>
          <p:cNvGrpSpPr>
            <a:grpSpLocks noChangeAspect="1"/>
          </p:cNvGrpSpPr>
          <p:nvPr userDrawn="1"/>
        </p:nvGrpSpPr>
        <p:grpSpPr bwMode="auto">
          <a:xfrm>
            <a:off x="3746294" y="2129856"/>
            <a:ext cx="1617944" cy="860542"/>
            <a:chOff x="310" y="249"/>
            <a:chExt cx="502" cy="267"/>
          </a:xfrm>
          <a:solidFill>
            <a:schemeClr val="accent5"/>
          </a:solidFill>
        </p:grpSpPr>
        <p:sp>
          <p:nvSpPr>
            <p:cNvPr id="5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47974899"/>
      </p:ext>
    </p:extLst>
  </p:cSld>
  <p:clrMapOvr>
    <a:masterClrMapping/>
  </p:clrMapOvr>
  <p:transition spd="slow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_Closing Slid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>
            <a:grpSpLocks noChangeAspect="1"/>
          </p:cNvGrpSpPr>
          <p:nvPr userDrawn="1"/>
        </p:nvGrpSpPr>
        <p:grpSpPr bwMode="auto">
          <a:xfrm>
            <a:off x="3746294" y="2129856"/>
            <a:ext cx="1617944" cy="860542"/>
            <a:chOff x="310" y="249"/>
            <a:chExt cx="502" cy="267"/>
          </a:xfrm>
          <a:solidFill>
            <a:schemeClr val="accent1">
              <a:lumMod val="75000"/>
            </a:schemeClr>
          </a:solidFill>
        </p:grpSpPr>
        <p:sp>
          <p:nvSpPr>
            <p:cNvPr id="5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851544963"/>
      </p:ext>
    </p:extLst>
  </p:cSld>
  <p:clrMapOvr>
    <a:masterClrMapping/>
  </p:clrMapOvr>
  <p:transition spd="slow"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8473441" y="4954263"/>
            <a:ext cx="676910" cy="1892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25">
                <a:solidFill>
                  <a:schemeClr val="tx2"/>
                </a:solidFill>
              </a:defRPr>
            </a:lvl1pPr>
          </a:lstStyle>
          <a:p>
            <a:pPr defTabSz="385763">
              <a:defRPr/>
            </a:pPr>
            <a:fld id="{2F5CCB13-0A32-4557-88E9-079F0C330695}" type="slidenum">
              <a:rPr lang="en-US" kern="0" smtClean="0">
                <a:solidFill>
                  <a:srgbClr val="595959"/>
                </a:solidFill>
              </a:rPr>
              <a:pPr defTabSz="385763">
                <a:defRPr/>
              </a:pPr>
              <a:t>‹#›</a:t>
            </a:fld>
            <a:endParaRPr lang="en-US" kern="0" dirty="0">
              <a:solidFill>
                <a:srgbClr val="595959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144065" y="798944"/>
            <a:ext cx="8853286" cy="4155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182880" bIns="45720" numCol="1" anchor="t" anchorCtr="0" compatLnSpc="1">
            <a:prstTxWarp prst="textNoShape">
              <a:avLst/>
            </a:prstTxWarp>
          </a:bodyPr>
          <a:lstStyle>
            <a:lvl1pPr marL="169863" indent="-169863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  <a:defRPr>
                <a:solidFill>
                  <a:srgbClr val="000000"/>
                </a:solidFill>
              </a:defRPr>
            </a:lvl1pPr>
            <a:lvl2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>
                <a:solidFill>
                  <a:srgbClr val="000000"/>
                </a:solidFill>
              </a:defRPr>
            </a:lvl2pPr>
            <a:lvl3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>
                <a:solidFill>
                  <a:srgbClr val="000000"/>
                </a:solidFill>
              </a:defRPr>
            </a:lvl3pPr>
            <a:lvl4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>
                <a:solidFill>
                  <a:srgbClr val="000000"/>
                </a:solidFill>
              </a:defRPr>
            </a:lvl4pPr>
          </a:lstStyle>
          <a:p>
            <a:pPr lvl="0"/>
            <a:r>
              <a:rPr lang="en-US">
                <a:sym typeface="Arial" pitchFamily="34" charset="0"/>
              </a:rPr>
              <a:t>Click to edit Master text styles</a:t>
            </a:r>
          </a:p>
          <a:p>
            <a:pPr lvl="1"/>
            <a:r>
              <a:rPr lang="en-US">
                <a:sym typeface="Arial" pitchFamily="34" charset="0"/>
              </a:rPr>
              <a:t>Second level</a:t>
            </a:r>
          </a:p>
          <a:p>
            <a:pPr lvl="2"/>
            <a:r>
              <a:rPr lang="en-US">
                <a:sym typeface="Arial" pitchFamily="34" charset="0"/>
              </a:rPr>
              <a:t>Third level</a:t>
            </a:r>
          </a:p>
          <a:p>
            <a:pPr lvl="3"/>
            <a:r>
              <a:rPr lang="en-US">
                <a:sym typeface="Arial" pitchFamily="34" charset="0"/>
              </a:rPr>
              <a:t>Fourth level</a:t>
            </a:r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" y="41393"/>
            <a:ext cx="9144000" cy="757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defRPr sz="2400"/>
            </a:lvl1pPr>
          </a:lstStyle>
          <a:p>
            <a:pPr lvl="0"/>
            <a:r>
              <a:rPr lang="en-US">
                <a:sym typeface="Arial" pitchFamily="34" charset="0"/>
              </a:rPr>
              <a:t>Click to edit Master title style</a:t>
            </a:r>
            <a:endParaRPr lang="en-US" dirty="0">
              <a:sym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7996623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992501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5"/>
          <p:cNvSpPr>
            <a:spLocks noGrp="1"/>
          </p:cNvSpPr>
          <p:nvPr>
            <p:ph type="title"/>
          </p:nvPr>
        </p:nvSpPr>
        <p:spPr bwMode="auto">
          <a:xfrm>
            <a:off x="438150" y="341313"/>
            <a:ext cx="8345488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4" tIns="45712" rIns="91424" bIns="4571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dirty="0"/>
              <a:t>Title Goes Here</a:t>
            </a: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ltGray">
          <a:xfrm>
            <a:off x="8515707" y="4742907"/>
            <a:ext cx="218414" cy="1545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61586" tIns="30792" rIns="61586" bIns="30792" anchor="b">
            <a:spAutoFit/>
          </a:bodyPr>
          <a:lstStyle/>
          <a:p>
            <a:pPr algn="r" defTabSz="610744" fontAlgn="auto">
              <a:spcBef>
                <a:spcPts val="0"/>
              </a:spcBef>
              <a:spcAft>
                <a:spcPts val="0"/>
              </a:spcAft>
              <a:defRPr/>
            </a:pPr>
            <a:fld id="{6A1E46DC-7EF6-4EA2-B285-14272867D133}" type="slidenum">
              <a:rPr lang="en-US" sz="600">
                <a:solidFill>
                  <a:schemeClr val="accent3">
                    <a:lumMod val="85000"/>
                  </a:schemeClr>
                </a:solidFill>
                <a:latin typeface="+mn-lt"/>
                <a:ea typeface="+mn-ea"/>
                <a:cs typeface="CiscoSans Thin"/>
              </a:rPr>
              <a:pPr algn="r" defTabSz="610744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sz="600" dirty="0">
              <a:solidFill>
                <a:schemeClr val="accent3">
                  <a:lumMod val="85000"/>
                </a:schemeClr>
              </a:solidFill>
              <a:latin typeface="+mn-lt"/>
              <a:ea typeface="+mn-ea"/>
              <a:cs typeface="CiscoSans Thin"/>
            </a:endParaRPr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ltGray">
          <a:xfrm>
            <a:off x="5867508" y="4741653"/>
            <a:ext cx="2658018" cy="154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61586" tIns="30792" rIns="61586" bIns="30792" anchor="b">
            <a:spAutoFit/>
          </a:bodyPr>
          <a:lstStyle/>
          <a:p>
            <a:pPr defTabSz="610744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" dirty="0">
                <a:solidFill>
                  <a:schemeClr val="accent3">
                    <a:lumMod val="85000"/>
                  </a:schemeClr>
                </a:solidFill>
                <a:latin typeface="+mn-lt"/>
                <a:ea typeface="+mn-ea"/>
                <a:cs typeface="CiscoSans Thin"/>
              </a:rPr>
              <a:t>© 2016  Cisco and/or its affiliates. All rights reserved.   Cisco Confidential</a:t>
            </a:r>
          </a:p>
        </p:txBody>
      </p:sp>
      <p:grpSp>
        <p:nvGrpSpPr>
          <p:cNvPr id="6" name="Group 4"/>
          <p:cNvGrpSpPr>
            <a:grpSpLocks noChangeAspect="1"/>
          </p:cNvGrpSpPr>
          <p:nvPr userDrawn="1"/>
        </p:nvGrpSpPr>
        <p:grpSpPr bwMode="auto">
          <a:xfrm>
            <a:off x="508039" y="4715197"/>
            <a:ext cx="340257" cy="180974"/>
            <a:chOff x="310" y="249"/>
            <a:chExt cx="502" cy="267"/>
          </a:xfrm>
          <a:solidFill>
            <a:schemeClr val="accent5"/>
          </a:solidFill>
        </p:grpSpPr>
        <p:sp>
          <p:nvSpPr>
            <p:cNvPr id="7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2" r:id="rId1"/>
    <p:sldLayoutId id="2147484013" r:id="rId2"/>
    <p:sldLayoutId id="2147484014" r:id="rId3"/>
    <p:sldLayoutId id="2147483965" r:id="rId4"/>
    <p:sldLayoutId id="2147483967" r:id="rId5"/>
    <p:sldLayoutId id="2147483995" r:id="rId6"/>
    <p:sldLayoutId id="2147484007" r:id="rId7"/>
    <p:sldLayoutId id="2147484010" r:id="rId8"/>
    <p:sldLayoutId id="2147484011" r:id="rId9"/>
    <p:sldLayoutId id="2147484015" r:id="rId10"/>
    <p:sldLayoutId id="2147483998" r:id="rId11"/>
    <p:sldLayoutId id="2147484027" r:id="rId12"/>
    <p:sldLayoutId id="2147484029" r:id="rId13"/>
    <p:sldLayoutId id="2147484031" r:id="rId14"/>
  </p:sldLayoutIdLst>
  <p:transition spd="slow">
    <p:wipe/>
  </p:transition>
  <p:txStyles>
    <p:titleStyle>
      <a:lvl1pPr algn="l" defTabSz="684213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lang="en-US" sz="3200" kern="1200" dirty="0">
          <a:solidFill>
            <a:schemeClr val="accent4"/>
          </a:solidFill>
          <a:latin typeface="+mj-lt"/>
          <a:ea typeface="ＭＳ Ｐゴシック" charset="0"/>
          <a:cs typeface="CiscoSans"/>
        </a:defRPr>
      </a:lvl1pPr>
      <a:lvl2pPr algn="l" defTabSz="684213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200">
          <a:solidFill>
            <a:srgbClr val="676767"/>
          </a:solidFill>
          <a:latin typeface="Arial" charset="0"/>
          <a:ea typeface="ＭＳ Ｐゴシック" charset="0"/>
          <a:cs typeface="CiscoSans" pitchFamily="34" charset="0"/>
        </a:defRPr>
      </a:lvl2pPr>
      <a:lvl3pPr algn="l" defTabSz="684213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200">
          <a:solidFill>
            <a:srgbClr val="676767"/>
          </a:solidFill>
          <a:latin typeface="Arial" charset="0"/>
          <a:ea typeface="ＭＳ Ｐゴシック" charset="0"/>
          <a:cs typeface="CiscoSans" pitchFamily="34" charset="0"/>
        </a:defRPr>
      </a:lvl3pPr>
      <a:lvl4pPr algn="l" defTabSz="684213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200">
          <a:solidFill>
            <a:srgbClr val="676767"/>
          </a:solidFill>
          <a:latin typeface="Arial" charset="0"/>
          <a:ea typeface="ＭＳ Ｐゴシック" charset="0"/>
          <a:cs typeface="CiscoSans" pitchFamily="34" charset="0"/>
        </a:defRPr>
      </a:lvl4pPr>
      <a:lvl5pPr algn="l" defTabSz="684213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200">
          <a:solidFill>
            <a:srgbClr val="676767"/>
          </a:solidFill>
          <a:latin typeface="Arial" charset="0"/>
          <a:ea typeface="ＭＳ Ｐゴシック" charset="0"/>
          <a:cs typeface="CiscoSans" pitchFamily="34" charset="0"/>
        </a:defRPr>
      </a:lvl5pPr>
      <a:lvl6pPr marL="457200" algn="l" defTabSz="684213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200">
          <a:solidFill>
            <a:srgbClr val="676767"/>
          </a:solidFill>
          <a:latin typeface="Arial" charset="0"/>
          <a:ea typeface="ＭＳ Ｐゴシック" charset="0"/>
        </a:defRPr>
      </a:lvl6pPr>
      <a:lvl7pPr marL="914400" algn="l" defTabSz="684213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200">
          <a:solidFill>
            <a:srgbClr val="676767"/>
          </a:solidFill>
          <a:latin typeface="Arial" charset="0"/>
          <a:ea typeface="ＭＳ Ｐゴシック" charset="0"/>
        </a:defRPr>
      </a:lvl7pPr>
      <a:lvl8pPr marL="1371600" algn="l" defTabSz="684213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200">
          <a:solidFill>
            <a:srgbClr val="676767"/>
          </a:solidFill>
          <a:latin typeface="Arial" charset="0"/>
          <a:ea typeface="ＭＳ Ｐゴシック" charset="0"/>
        </a:defRPr>
      </a:lvl8pPr>
      <a:lvl9pPr marL="1828800" algn="l" defTabSz="684213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200">
          <a:solidFill>
            <a:srgbClr val="676767"/>
          </a:solidFill>
          <a:latin typeface="Arial" charset="0"/>
          <a:ea typeface="ＭＳ Ｐゴシック" charset="0"/>
        </a:defRPr>
      </a:lvl9pPr>
    </p:titleStyle>
    <p:bodyStyle>
      <a:lvl1pPr marL="169863" indent="-169863" algn="l" defTabSz="684213" rtl="0" eaLnBrk="1" fontAlgn="base" hangingPunct="1">
        <a:lnSpc>
          <a:spcPct val="95000"/>
        </a:lnSpc>
        <a:spcBef>
          <a:spcPts val="1075"/>
        </a:spcBef>
        <a:spcAft>
          <a:spcPct val="0"/>
        </a:spcAft>
        <a:buClr>
          <a:schemeClr val="tx2"/>
        </a:buClr>
        <a:buSzPct val="90000"/>
        <a:buFont typeface="Arial" charset="0"/>
        <a:buChar char="•"/>
        <a:defRPr lang="en-US" sz="1500" kern="1200" dirty="0">
          <a:solidFill>
            <a:schemeClr val="tx1"/>
          </a:solidFill>
          <a:latin typeface="+mn-lt"/>
          <a:ea typeface="ＭＳ Ｐゴシック" charset="0"/>
          <a:cs typeface="CiscoSans"/>
        </a:defRPr>
      </a:lvl1pPr>
      <a:lvl2pPr marL="358775" indent="-215900" algn="l" defTabSz="684213" rtl="0" eaLnBrk="1" fontAlgn="base" hangingPunct="1">
        <a:lnSpc>
          <a:spcPct val="95000"/>
        </a:lnSpc>
        <a:spcBef>
          <a:spcPts val="600"/>
        </a:spcBef>
        <a:spcAft>
          <a:spcPct val="0"/>
        </a:spcAft>
        <a:buClr>
          <a:schemeClr val="tx2"/>
        </a:buClr>
        <a:buFont typeface="Arial" charset="0"/>
        <a:buChar char="•"/>
        <a:defRPr lang="en-US" sz="1400" kern="1200" dirty="0">
          <a:solidFill>
            <a:schemeClr val="tx1"/>
          </a:solidFill>
          <a:latin typeface="+mn-lt"/>
          <a:ea typeface="ＭＳ Ｐゴシック" charset="0"/>
          <a:cs typeface="CiscoSans"/>
        </a:defRPr>
      </a:lvl2pPr>
      <a:lvl3pPr marL="431800" indent="-169863" algn="l" defTabSz="684213" rtl="0" eaLnBrk="1" fontAlgn="base" hangingPunct="1">
        <a:lnSpc>
          <a:spcPct val="95000"/>
        </a:lnSpc>
        <a:spcBef>
          <a:spcPts val="625"/>
        </a:spcBef>
        <a:spcAft>
          <a:spcPct val="0"/>
        </a:spcAft>
        <a:buFont typeface="Arial" charset="0"/>
        <a:buChar char="•"/>
        <a:defRPr lang="en-US" sz="1200" kern="1200" dirty="0">
          <a:solidFill>
            <a:schemeClr val="tx1"/>
          </a:solidFill>
          <a:latin typeface="+mn-lt"/>
          <a:ea typeface="ＭＳ Ｐゴシック" charset="0"/>
          <a:cs typeface="CiscoSans"/>
        </a:defRPr>
      </a:lvl3pPr>
      <a:lvl4pPr marL="503238" indent="-169863" algn="l" defTabSz="684213" rtl="0" eaLnBrk="1" fontAlgn="base" hangingPunct="1">
        <a:lnSpc>
          <a:spcPct val="95000"/>
        </a:lnSpc>
        <a:spcBef>
          <a:spcPts val="625"/>
        </a:spcBef>
        <a:spcAft>
          <a:spcPct val="0"/>
        </a:spcAft>
        <a:buFont typeface="Arial" charset="0"/>
        <a:buChar char="•"/>
        <a:defRPr lang="en-US" sz="1100" kern="1200" dirty="0">
          <a:solidFill>
            <a:schemeClr val="tx1"/>
          </a:solidFill>
          <a:latin typeface="+mn-lt"/>
          <a:ea typeface="ＭＳ Ｐゴシック" charset="0"/>
          <a:cs typeface="CiscoSans"/>
        </a:defRPr>
      </a:lvl4pPr>
      <a:lvl5pPr marL="574675" indent="-169863" algn="l" defTabSz="684213" rtl="0" eaLnBrk="1" fontAlgn="base" hangingPunct="1">
        <a:lnSpc>
          <a:spcPct val="95000"/>
        </a:lnSpc>
        <a:spcBef>
          <a:spcPts val="625"/>
        </a:spcBef>
        <a:spcAft>
          <a:spcPct val="0"/>
        </a:spcAft>
        <a:buFont typeface="Arial" charset="0"/>
        <a:buChar char="•"/>
        <a:defRPr lang="en-US" sz="1100" kern="1200" dirty="0">
          <a:solidFill>
            <a:schemeClr val="tx1"/>
          </a:solidFill>
          <a:latin typeface="+mn-lt"/>
          <a:ea typeface="ＭＳ Ｐゴシック" charset="0"/>
          <a:cs typeface="CiscoSans"/>
        </a:defRPr>
      </a:lvl5pPr>
      <a:lvl6pPr marL="863856" indent="-171445" algn="l" defTabSz="685777" rtl="0" eaLnBrk="1" latinLnBrk="0" hangingPunct="1">
        <a:spcBef>
          <a:spcPts val="600"/>
        </a:spcBef>
        <a:buFont typeface="Arial" pitchFamily="34" charset="0"/>
        <a:buChar char="•"/>
        <a:defRPr sz="9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935844" indent="-171422" algn="l" defTabSz="685777" rtl="0" eaLnBrk="1" latinLnBrk="0" hangingPunct="1">
        <a:spcBef>
          <a:spcPts val="600"/>
        </a:spcBef>
        <a:buFont typeface="Arial" pitchFamily="34" charset="0"/>
        <a:buChar char="•"/>
        <a:defRPr sz="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400220" indent="0" algn="l" defTabSz="685777" rtl="0" eaLnBrk="1" latinLnBrk="0" hangingPunct="1">
        <a:spcBef>
          <a:spcPct val="20000"/>
        </a:spcBef>
        <a:buFont typeface="Arial" pitchFamily="34" charset="0"/>
        <a:buNone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53" indent="-171445" algn="l" defTabSz="685777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7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886" algn="l" defTabSz="68577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777" algn="l" defTabSz="68577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65" algn="l" defTabSz="68577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55" algn="l" defTabSz="68577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41" algn="l" defTabSz="68577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32" algn="l" defTabSz="68577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20" algn="l" defTabSz="68577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10" algn="l" defTabSz="68577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620" userDrawn="1">
          <p15:clr>
            <a:srgbClr val="F26B43"/>
          </p15:clr>
        </p15:guide>
        <p15:guide id="2" pos="33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37150A53-1C80-3C4C-8F90-31DC5D2C7B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998909"/>
      </p:ext>
    </p:extLst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469497" y="2316480"/>
            <a:ext cx="6672708" cy="1080143"/>
          </a:xfrm>
        </p:spPr>
        <p:txBody>
          <a:bodyPr/>
          <a:lstStyle/>
          <a:p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Module 9: Address Resolution</a:t>
            </a:r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469497" y="3809526"/>
            <a:ext cx="2368954" cy="902174"/>
          </a:xfrm>
        </p:spPr>
        <p:txBody>
          <a:bodyPr/>
          <a:lstStyle/>
          <a:p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Introduction to Networks v7.0 (ITN)</a:t>
            </a:r>
          </a:p>
          <a:p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89389863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Module Objectives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B5758CB9-E7D6-4639-ACDC-3F86DC2D2F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4511" y="821755"/>
            <a:ext cx="8012573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Module Title: 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Address Resolution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Module Objective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: Explain how ARP and ND enable communication on a network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kumimoji="0" lang="en-US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974E1EB-2DBE-496F-B0B0-6C44227DA4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881861"/>
              </p:ext>
            </p:extLst>
          </p:nvPr>
        </p:nvGraphicFramePr>
        <p:xfrm>
          <a:off x="349704" y="1952562"/>
          <a:ext cx="8444592" cy="152548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863924">
                  <a:extLst>
                    <a:ext uri="{9D8B030D-6E8A-4147-A177-3AD203B41FA5}">
                      <a16:colId xmlns:a16="http://schemas.microsoft.com/office/drawing/2014/main" val="1523797708"/>
                    </a:ext>
                  </a:extLst>
                </a:gridCol>
                <a:gridCol w="5580668">
                  <a:extLst>
                    <a:ext uri="{9D8B030D-6E8A-4147-A177-3AD203B41FA5}">
                      <a16:colId xmlns:a16="http://schemas.microsoft.com/office/drawing/2014/main" val="2750207184"/>
                    </a:ext>
                  </a:extLst>
                </a:gridCol>
              </a:tblGrid>
              <a:tr h="232324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Topic Title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Topic Objective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74061904"/>
                  </a:ext>
                </a:extLst>
              </a:tr>
              <a:tr h="476951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MAC and IP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</a:rPr>
                        <a:t>Compare the roles of the MAC address and the IP address.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46858405"/>
                  </a:ext>
                </a:extLst>
              </a:tr>
              <a:tr h="339261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ARP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</a:rPr>
                        <a:t>Describe the purpose of ARP.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35904258"/>
                  </a:ext>
                </a:extLst>
              </a:tr>
              <a:tr h="476951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Neighbor Discovery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</a:rPr>
                        <a:t>Describe the operation of IPv6 neighbor discovery.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1737215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11192384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6425" y="1788160"/>
            <a:ext cx="7598042" cy="929640"/>
          </a:xfrm>
        </p:spPr>
        <p:txBody>
          <a:bodyPr/>
          <a:lstStyle/>
          <a:p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9.1 MAC and IP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73099643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02AA8F8-1E43-384B-8982-C0BB94049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345488" cy="731837"/>
          </a:xfrm>
        </p:spPr>
        <p:txBody>
          <a:bodyPr/>
          <a:lstStyle/>
          <a:p>
            <a:r>
              <a:rPr lang="en-US" sz="1600" dirty="0"/>
              <a:t>MAC and IP</a:t>
            </a:r>
            <a:br>
              <a:rPr lang="en-US" dirty="0"/>
            </a:br>
            <a:r>
              <a:rPr lang="en-US" sz="2400" dirty="0"/>
              <a:t>Destination on Same Network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693879-5816-3444-9D50-A12F1F37F5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109" y="731838"/>
            <a:ext cx="8532920" cy="2341300"/>
          </a:xfrm>
        </p:spPr>
        <p:txBody>
          <a:bodyPr/>
          <a:lstStyle/>
          <a:p>
            <a:pPr marL="0" indent="0" algn="l"/>
            <a:r>
              <a:rPr lang="en-US" sz="1600" dirty="0">
                <a:solidFill>
                  <a:srgbClr val="000000"/>
                </a:solidFill>
              </a:rPr>
              <a:t>There</a:t>
            </a:r>
            <a:r>
              <a:rPr lang="en-US" sz="1600" dirty="0"/>
              <a:t> </a:t>
            </a:r>
            <a:r>
              <a:rPr lang="en-US" sz="1600" dirty="0">
                <a:solidFill>
                  <a:srgbClr val="000000"/>
                </a:solidFill>
              </a:rPr>
              <a:t>are two primary addresses assigned to a device on an Ethernet LAN: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rgbClr val="000000"/>
                </a:solidFill>
              </a:rPr>
              <a:t>Layer 2 physical address (the MAC address)</a:t>
            </a:r>
            <a:r>
              <a:rPr lang="en-US" sz="1600" dirty="0">
                <a:solidFill>
                  <a:srgbClr val="000000"/>
                </a:solidFill>
              </a:rPr>
              <a:t> – Used for NIC to NIC communications on the same Ethernet network.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rgbClr val="000000"/>
                </a:solidFill>
              </a:rPr>
              <a:t>Layer 3 logical address (the IP address)</a:t>
            </a:r>
            <a:r>
              <a:rPr lang="en-US" sz="1600" dirty="0">
                <a:solidFill>
                  <a:srgbClr val="000000"/>
                </a:solidFill>
              </a:rPr>
              <a:t> – Used to send the packet from the source device to the destination device. </a:t>
            </a:r>
          </a:p>
          <a:p>
            <a:pPr marL="73085" lvl="1" indent="0">
              <a:buNone/>
            </a:pPr>
            <a:r>
              <a:rPr lang="en-US" sz="1600" dirty="0">
                <a:solidFill>
                  <a:srgbClr val="000000"/>
                </a:solidFill>
              </a:rPr>
              <a:t>Layer 2 addresses are used to deliver frames from one NIC to another NIC on the same network. If a destination IP address is on the same network, the destination MAC address will be that of the destination device.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B3295B7-4667-438E-A1A4-0A077F091E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5728" y="3157730"/>
            <a:ext cx="4352544" cy="1724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064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02AA8F8-1E43-384B-8982-C0BB94049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345488" cy="731837"/>
          </a:xfrm>
        </p:spPr>
        <p:txBody>
          <a:bodyPr/>
          <a:lstStyle/>
          <a:p>
            <a:r>
              <a:rPr lang="en-US" sz="1600" dirty="0"/>
              <a:t>MAC and IP</a:t>
            </a:r>
            <a:br>
              <a:rPr lang="en-US" dirty="0"/>
            </a:br>
            <a:r>
              <a:rPr lang="en-US" sz="2400" dirty="0"/>
              <a:t>Destination on Remote Network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693879-5816-3444-9D50-A12F1F37F5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110" y="731837"/>
            <a:ext cx="8448078" cy="1589524"/>
          </a:xfrm>
        </p:spPr>
        <p:txBody>
          <a:bodyPr/>
          <a:lstStyle/>
          <a:p>
            <a:pPr marL="0" indent="0" algn="l"/>
            <a:r>
              <a:rPr lang="en-US" sz="1600" dirty="0">
                <a:solidFill>
                  <a:srgbClr val="000000"/>
                </a:solidFill>
              </a:rPr>
              <a:t>When the destination IP address is on a remote network, the destination MAC address is that of the default gateway.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ARP is used by IPv4 to associate the IPv4 address of a device with the MAC address of the device NIC.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ICMPv6 is used by IPv6 to associate the IPv6 address of a device with the MAC address of the device NIC.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50449E9-3366-4B53-A2F7-3D40251C3E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0548" y="2321361"/>
            <a:ext cx="6481000" cy="2471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000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930F6F2-5F50-4815-836B-1D55C67AEC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92" y="67935"/>
            <a:ext cx="9068585" cy="731837"/>
          </a:xfrm>
        </p:spPr>
        <p:txBody>
          <a:bodyPr/>
          <a:lstStyle/>
          <a:p>
            <a:r>
              <a:rPr lang="en-US" sz="1600" dirty="0"/>
              <a:t>MAC and IP</a:t>
            </a:r>
            <a:br>
              <a:rPr lang="en-US" dirty="0"/>
            </a:br>
            <a:r>
              <a:rPr lang="en-US" sz="2400" dirty="0"/>
              <a:t>Packet Tracer – Identify MAC and IP Addresses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505AFC9-8905-4194-A13B-BB325537F0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71" y="1121544"/>
            <a:ext cx="8280057" cy="3073946"/>
          </a:xfrm>
        </p:spPr>
        <p:txBody>
          <a:bodyPr/>
          <a:lstStyle/>
          <a:p>
            <a:pPr algn="l"/>
            <a:r>
              <a:rPr lang="en-US" dirty="0">
                <a:solidFill>
                  <a:srgbClr val="000000"/>
                </a:solidFill>
              </a:rPr>
              <a:t>In this Packet Tracer, you will complete the following objectives: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</a:rPr>
              <a:t>Gather PDU Information for Local Network Communication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</a:rPr>
              <a:t>Gather PDU Information for Remote Network Communication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5994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6425" y="1788160"/>
            <a:ext cx="7848344" cy="929640"/>
          </a:xfrm>
        </p:spPr>
        <p:txBody>
          <a:bodyPr/>
          <a:lstStyle/>
          <a:p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9.2 ARP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19359580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02AA8F8-1E43-384B-8982-C0BB94049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345488" cy="731837"/>
          </a:xfrm>
        </p:spPr>
        <p:txBody>
          <a:bodyPr/>
          <a:lstStyle/>
          <a:p>
            <a:r>
              <a:rPr lang="en-US" sz="1600" dirty="0"/>
              <a:t>ARP</a:t>
            </a:r>
            <a:br>
              <a:rPr lang="en-US" dirty="0"/>
            </a:br>
            <a:r>
              <a:rPr lang="en-US" sz="2400" dirty="0"/>
              <a:t>ARP Overview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828B5E9F-9DE2-44EC-A706-1764B80705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4662" y="844061"/>
            <a:ext cx="4187253" cy="3039781"/>
          </a:xfrm>
        </p:spPr>
        <p:txBody>
          <a:bodyPr/>
          <a:lstStyle/>
          <a:p>
            <a:pPr marL="0" indent="0" algn="l"/>
            <a:r>
              <a:rPr lang="en-US" sz="1800" dirty="0">
                <a:solidFill>
                  <a:srgbClr val="000000"/>
                </a:solidFill>
              </a:rPr>
              <a:t>A device uses ARP to determine the destination MAC address of a local device when it knows its IPv4 address.</a:t>
            </a:r>
          </a:p>
          <a:p>
            <a:pPr marL="0" indent="0" algn="l"/>
            <a:endParaRPr lang="en-US" sz="1800" dirty="0">
              <a:solidFill>
                <a:srgbClr val="000000"/>
              </a:solidFill>
            </a:endParaRPr>
          </a:p>
          <a:p>
            <a:pPr marL="0" indent="0" algn="l"/>
            <a:r>
              <a:rPr lang="en-US" sz="1800" dirty="0">
                <a:solidFill>
                  <a:srgbClr val="000000"/>
                </a:solidFill>
              </a:rPr>
              <a:t>ARP provides two basic functions: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Resolving IPv4 addresses to MAC addresses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Maintaining an ARP table of IPv4 to MAC address mappings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741986A-C605-432D-B527-C5259DB443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1915" y="844061"/>
            <a:ext cx="4079662" cy="2794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503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02AA8F8-1E43-384B-8982-C0BB94049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345488" cy="731837"/>
          </a:xfrm>
        </p:spPr>
        <p:txBody>
          <a:bodyPr/>
          <a:lstStyle/>
          <a:p>
            <a:r>
              <a:rPr lang="en-US" sz="1600" dirty="0"/>
              <a:t>ARP</a:t>
            </a:r>
            <a:br>
              <a:rPr lang="en-US" dirty="0"/>
            </a:br>
            <a:r>
              <a:rPr lang="en-US" sz="2400" dirty="0"/>
              <a:t>ARP Functions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828B5E9F-9DE2-44EC-A706-1764B80705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4662" y="844062"/>
            <a:ext cx="8280057" cy="3577672"/>
          </a:xfrm>
        </p:spPr>
        <p:txBody>
          <a:bodyPr/>
          <a:lstStyle/>
          <a:p>
            <a:pPr marL="0" indent="0" algn="l"/>
            <a:r>
              <a:rPr lang="en-US" sz="1600" dirty="0">
                <a:solidFill>
                  <a:srgbClr val="000000"/>
                </a:solidFill>
              </a:rPr>
              <a:t>To send a frame, a device will search its ARP table for a destination IPv4 address and a corresponding MAC address.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If the packet’s destination IPv4 address is on the same network, the device will search the ARP table for the destination IPv4 address.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If the destination IPv4 address is on a different network, the device will search the ARP table for the IPv4 address of the default gateway.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If the device locates the IPv4 address, its corresponding MAC address is used as the destination MAC address in the frame. 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If there is no ARP table entry is found, then the device sends an ARP request.</a:t>
            </a:r>
          </a:p>
        </p:txBody>
      </p:sp>
    </p:spTree>
    <p:extLst>
      <p:ext uri="{BB962C8B-B14F-4D97-AF65-F5344CB8AC3E}">
        <p14:creationId xmlns:p14="http://schemas.microsoft.com/office/powerpoint/2010/main" val="740895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02AA8F8-1E43-384B-8982-C0BB94049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345488" cy="731837"/>
          </a:xfrm>
        </p:spPr>
        <p:txBody>
          <a:bodyPr/>
          <a:lstStyle/>
          <a:p>
            <a:r>
              <a:rPr lang="en-US" sz="1600" dirty="0"/>
              <a:t>ARP</a:t>
            </a:r>
            <a:br>
              <a:rPr lang="en-US" dirty="0"/>
            </a:br>
            <a:r>
              <a:rPr lang="en-US" sz="2400" dirty="0"/>
              <a:t>Video - ARP Request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828B5E9F-9DE2-44EC-A706-1764B80705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4662" y="844062"/>
            <a:ext cx="8280057" cy="3577672"/>
          </a:xfrm>
        </p:spPr>
        <p:txBody>
          <a:bodyPr/>
          <a:lstStyle/>
          <a:p>
            <a:pPr marL="0" indent="0" algn="l"/>
            <a:r>
              <a:rPr lang="en-US" sz="1800" dirty="0">
                <a:solidFill>
                  <a:srgbClr val="000000"/>
                </a:solidFill>
              </a:rPr>
              <a:t>This video will cover an ARP request for a MAC address.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00000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00000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00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2201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02AA8F8-1E43-384B-8982-C0BB94049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345488" cy="731837"/>
          </a:xfrm>
        </p:spPr>
        <p:txBody>
          <a:bodyPr/>
          <a:lstStyle/>
          <a:p>
            <a:r>
              <a:rPr lang="en-US" sz="1600" dirty="0"/>
              <a:t>ARP</a:t>
            </a:r>
            <a:br>
              <a:rPr lang="en-US" dirty="0"/>
            </a:br>
            <a:r>
              <a:rPr lang="en-US" sz="2400" dirty="0"/>
              <a:t>Video – ARP Operation - ARP Reply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828B5E9F-9DE2-44EC-A706-1764B80705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4662" y="844062"/>
            <a:ext cx="8280057" cy="3577672"/>
          </a:xfrm>
        </p:spPr>
        <p:txBody>
          <a:bodyPr/>
          <a:lstStyle/>
          <a:p>
            <a:pPr marL="0" indent="0" algn="l"/>
            <a:r>
              <a:rPr lang="en-US" sz="1800" dirty="0">
                <a:solidFill>
                  <a:srgbClr val="000000"/>
                </a:solidFill>
              </a:rPr>
              <a:t>This video will cover an ARP reply in response to an ARP request.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00000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00000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00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3212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02AA8F8-1E43-384B-8982-C0BB94049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345488" cy="731837"/>
          </a:xfrm>
        </p:spPr>
        <p:txBody>
          <a:bodyPr/>
          <a:lstStyle/>
          <a:p>
            <a:r>
              <a:rPr lang="en-US" sz="1600" dirty="0"/>
              <a:t>ARP</a:t>
            </a:r>
            <a:br>
              <a:rPr lang="en-US" dirty="0"/>
            </a:br>
            <a:r>
              <a:rPr lang="en-US" sz="2400" dirty="0"/>
              <a:t>Video - ARP Role in Remote Communications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828B5E9F-9DE2-44EC-A706-1764B80705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4662" y="844062"/>
            <a:ext cx="8280057" cy="3577672"/>
          </a:xfrm>
        </p:spPr>
        <p:txBody>
          <a:bodyPr/>
          <a:lstStyle/>
          <a:p>
            <a:pPr marL="0" indent="0" algn="l"/>
            <a:r>
              <a:rPr lang="en-US" sz="1800" dirty="0">
                <a:solidFill>
                  <a:srgbClr val="000000"/>
                </a:solidFill>
              </a:rPr>
              <a:t>This video will cover how an ARP request will provide a host the MAC address of the default gateway.</a:t>
            </a:r>
          </a:p>
          <a:p>
            <a:pPr marL="0" indent="0" algn="l"/>
            <a:endParaRPr lang="en-US" sz="1600" dirty="0">
              <a:solidFill>
                <a:srgbClr val="000000"/>
              </a:solidFill>
            </a:endParaRPr>
          </a:p>
          <a:p>
            <a:pPr marL="0" indent="0" algn="l"/>
            <a:endParaRPr lang="en-US" sz="1600" dirty="0">
              <a:solidFill>
                <a:srgbClr val="000000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00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1039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02AA8F8-1E43-384B-8982-C0BB94049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345488" cy="731837"/>
          </a:xfrm>
        </p:spPr>
        <p:txBody>
          <a:bodyPr/>
          <a:lstStyle/>
          <a:p>
            <a:r>
              <a:rPr lang="en-US" sz="1600" dirty="0"/>
              <a:t>ARP</a:t>
            </a:r>
            <a:br>
              <a:rPr lang="en-US" dirty="0"/>
            </a:br>
            <a:r>
              <a:rPr lang="en-US" sz="2400" dirty="0"/>
              <a:t>Removing Entries from an ARP Table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828B5E9F-9DE2-44EC-A706-1764B80705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4662" y="844062"/>
            <a:ext cx="8280057" cy="1134506"/>
          </a:xfrm>
        </p:spPr>
        <p:txBody>
          <a:bodyPr/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Entries in the ARP table are not permanent and are removed when an ARP cache timer expires after a specified period of time.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The duration of the ARP cache timer differs depending on the operating system.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ARP table entries can also be removed manually by the administrator. </a:t>
            </a:r>
          </a:p>
          <a:p>
            <a:pPr marL="0" indent="0" algn="l"/>
            <a:endParaRPr lang="en-US" sz="1600" dirty="0">
              <a:solidFill>
                <a:srgbClr val="000000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00000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00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>
              <a:solidFill>
                <a:srgbClr val="000000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8E1F9DB-BF06-458F-943E-47F1D80550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1392" y="1978568"/>
            <a:ext cx="4998720" cy="2678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03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02AA8F8-1E43-384B-8982-C0BB94049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345488" cy="731837"/>
          </a:xfrm>
        </p:spPr>
        <p:txBody>
          <a:bodyPr/>
          <a:lstStyle/>
          <a:p>
            <a:r>
              <a:rPr lang="en-US" sz="1600" dirty="0"/>
              <a:t>ARP</a:t>
            </a:r>
            <a:br>
              <a:rPr lang="en-US" dirty="0"/>
            </a:br>
            <a:r>
              <a:rPr lang="en-US" sz="2400" dirty="0"/>
              <a:t>ARP Tables on Networking Devices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828B5E9F-9DE2-44EC-A706-1764B80705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4662" y="844062"/>
            <a:ext cx="8280057" cy="731837"/>
          </a:xfrm>
        </p:spPr>
        <p:txBody>
          <a:bodyPr/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The </a:t>
            </a:r>
            <a:r>
              <a:rPr lang="en-US" sz="16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show ip arp </a:t>
            </a:r>
            <a:r>
              <a:rPr lang="en-US" sz="1600" dirty="0">
                <a:solidFill>
                  <a:srgbClr val="000000"/>
                </a:solidFill>
              </a:rPr>
              <a:t>command displays the ARP table on a Cisco router.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The </a:t>
            </a:r>
            <a:r>
              <a:rPr lang="en-US" sz="16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arp –a</a:t>
            </a:r>
            <a:r>
              <a:rPr lang="en-US" sz="1600" dirty="0">
                <a:solidFill>
                  <a:srgbClr val="000000"/>
                </a:solidFill>
              </a:rPr>
              <a:t> command displays the ARP table on a Windows 10 PC.</a:t>
            </a:r>
          </a:p>
          <a:p>
            <a:pPr marL="0" indent="0" algn="l"/>
            <a:endParaRPr lang="en-US" sz="1600" dirty="0">
              <a:solidFill>
                <a:srgbClr val="000000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00000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00000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6A4B50D-6EE1-40FE-8374-1A9F3109A798}"/>
              </a:ext>
            </a:extLst>
          </p:cNvPr>
          <p:cNvSpPr txBox="1"/>
          <p:nvPr/>
        </p:nvSpPr>
        <p:spPr>
          <a:xfrm>
            <a:off x="629914" y="1756301"/>
            <a:ext cx="7715574" cy="830997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r>
              <a:rPr lang="en-CA" sz="1200" dirty="0">
                <a:solidFill>
                  <a:schemeClr val="bg1"/>
                </a:solidFill>
                <a:highlight>
                  <a:srgbClr val="000000"/>
                </a:highlight>
                <a:latin typeface="Courier New" panose="02070309020205020404" pitchFamily="49" charset="0"/>
                <a:cs typeface="Courier New" panose="02070309020205020404" pitchFamily="49" charset="0"/>
              </a:rPr>
              <a:t>R1# </a:t>
            </a:r>
            <a:r>
              <a:rPr lang="en-CA" sz="1200" b="1" dirty="0">
                <a:solidFill>
                  <a:schemeClr val="bg1"/>
                </a:solidFill>
                <a:highlight>
                  <a:srgbClr val="000000"/>
                </a:highlight>
                <a:latin typeface="Courier New" panose="02070309020205020404" pitchFamily="49" charset="0"/>
                <a:cs typeface="Courier New" panose="02070309020205020404" pitchFamily="49" charset="0"/>
              </a:rPr>
              <a:t>show ip arp          </a:t>
            </a:r>
            <a:endParaRPr lang="en-US" sz="1200" b="1" dirty="0">
              <a:solidFill>
                <a:schemeClr val="bg1"/>
              </a:solidFill>
              <a:highlight>
                <a:srgbClr val="000000"/>
              </a:highlight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CA" sz="1200" dirty="0">
                <a:solidFill>
                  <a:schemeClr val="bg1"/>
                </a:solidFill>
                <a:highlight>
                  <a:srgbClr val="000000"/>
                </a:highlight>
                <a:latin typeface="Courier New" panose="02070309020205020404" pitchFamily="49" charset="0"/>
                <a:cs typeface="Courier New" panose="02070309020205020404" pitchFamily="49" charset="0"/>
              </a:rPr>
              <a:t>Protocol  Address          Age (min)  Hardware Addr   Type   Interface</a:t>
            </a:r>
            <a:endParaRPr lang="en-US" sz="1200" dirty="0">
              <a:solidFill>
                <a:schemeClr val="bg1"/>
              </a:solidFill>
              <a:highlight>
                <a:srgbClr val="000000"/>
              </a:highlight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CA" sz="1200" dirty="0">
                <a:solidFill>
                  <a:schemeClr val="bg1"/>
                </a:solidFill>
                <a:highlight>
                  <a:srgbClr val="000000"/>
                </a:highlight>
                <a:latin typeface="Courier New" panose="02070309020205020404" pitchFamily="49" charset="0"/>
                <a:cs typeface="Courier New" panose="02070309020205020404" pitchFamily="49" charset="0"/>
              </a:rPr>
              <a:t>Internet  192.168.10.1            -   a0e0.af0d.e140  ARPA   GigabitEthernet0/0/0</a:t>
            </a:r>
            <a:endParaRPr lang="en-US" sz="1200" dirty="0">
              <a:solidFill>
                <a:schemeClr val="bg1"/>
              </a:solidFill>
              <a:highlight>
                <a:srgbClr val="000000"/>
              </a:highlight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endParaRPr lang="en-US" sz="1200" dirty="0">
              <a:solidFill>
                <a:schemeClr val="bg1"/>
              </a:solidFill>
              <a:highlight>
                <a:srgbClr val="000000"/>
              </a:highlight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42B87D4-C52D-48F9-8660-B3A9C2BB16B8}"/>
              </a:ext>
            </a:extLst>
          </p:cNvPr>
          <p:cNvSpPr txBox="1"/>
          <p:nvPr/>
        </p:nvSpPr>
        <p:spPr>
          <a:xfrm>
            <a:off x="629914" y="3011424"/>
            <a:ext cx="7715574" cy="1200329"/>
          </a:xfrm>
          <a:prstGeom prst="rect">
            <a:avLst/>
          </a:prstGeom>
          <a:solidFill>
            <a:srgbClr val="000000"/>
          </a:solidFill>
        </p:spPr>
        <p:txBody>
          <a:bodyPr wrap="square" rtlCol="0">
            <a:spAutoFit/>
          </a:bodyPr>
          <a:lstStyle/>
          <a:p>
            <a:r>
              <a:rPr lang="en-CA" sz="1200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C:\Users\PC&gt; </a:t>
            </a:r>
            <a:r>
              <a:rPr lang="en-CA" sz="1200" b="1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arp -a</a:t>
            </a:r>
            <a:endParaRPr lang="en-US" sz="1200" dirty="0">
              <a:solidFill>
                <a:schemeClr val="bg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CA" sz="1200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 </a:t>
            </a:r>
            <a:endParaRPr lang="en-US" sz="1200" dirty="0">
              <a:solidFill>
                <a:schemeClr val="bg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CA" sz="1200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Interface: 192.168.1.124 --- 0x10</a:t>
            </a:r>
            <a:endParaRPr lang="en-US" sz="1200" dirty="0">
              <a:solidFill>
                <a:schemeClr val="bg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CA" sz="1200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Internet Address      Physical Address      Type</a:t>
            </a:r>
            <a:endParaRPr lang="en-US" sz="1200" dirty="0">
              <a:solidFill>
                <a:schemeClr val="bg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CA" sz="1200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192.168.1.1           c8-d7-19-cc-a0-86     dynamic</a:t>
            </a:r>
            <a:endParaRPr lang="en-US" sz="1200" dirty="0">
              <a:solidFill>
                <a:schemeClr val="bg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CA" sz="1200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192.168.1.101         08-3e-0c-f5-f7-77     dynamic</a:t>
            </a:r>
            <a:endParaRPr lang="en-US" sz="1200" dirty="0">
              <a:solidFill>
                <a:schemeClr val="bg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1325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02AA8F8-1E43-384B-8982-C0BB94049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345488" cy="731837"/>
          </a:xfrm>
        </p:spPr>
        <p:txBody>
          <a:bodyPr/>
          <a:lstStyle/>
          <a:p>
            <a:r>
              <a:rPr lang="en-US" sz="1600" dirty="0"/>
              <a:t>ARP</a:t>
            </a:r>
            <a:br>
              <a:rPr lang="en-US" dirty="0"/>
            </a:br>
            <a:r>
              <a:rPr lang="en-US" sz="2400" dirty="0"/>
              <a:t>ARP Issues – ARP Broadcasting and ARP Spoofing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828B5E9F-9DE2-44EC-A706-1764B80705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4662" y="844062"/>
            <a:ext cx="8280057" cy="1210981"/>
          </a:xfrm>
        </p:spPr>
        <p:txBody>
          <a:bodyPr/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ARP requests are received and processed by every device on the local network.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Excessive ARP broadcasts can cause some reduction in performance.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ARP replies can be spoofed by a threat actor to perform an ARP poisoning attack.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Enterprise level switches include mitigation techniques to protect against ARP attacks.</a:t>
            </a:r>
          </a:p>
          <a:p>
            <a:pPr marL="0" indent="0" algn="l"/>
            <a:endParaRPr lang="en-US" sz="1600" dirty="0">
              <a:solidFill>
                <a:srgbClr val="000000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00000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dirty="0">
              <a:solidFill>
                <a:srgbClr val="000000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4F65C2E-4429-4EE0-B587-6BE1F19A05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7840" y="2138780"/>
            <a:ext cx="5023104" cy="2650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305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>
            <a:extLst>
              <a:ext uri="{FF2B5EF4-FFF2-40B4-BE49-F238E27FC236}">
                <a16:creationId xmlns:a16="http://schemas.microsoft.com/office/drawing/2014/main" id="{E381FF45-3B65-47D1-8A90-CFC6E13DF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963" y="284752"/>
            <a:ext cx="9068585" cy="731837"/>
          </a:xfrm>
        </p:spPr>
        <p:txBody>
          <a:bodyPr/>
          <a:lstStyle/>
          <a:p>
            <a:r>
              <a:rPr lang="en-US" sz="1600" dirty="0"/>
              <a:t>ARP</a:t>
            </a:r>
            <a:br>
              <a:rPr lang="en-US" dirty="0"/>
            </a:br>
            <a:r>
              <a:rPr lang="en-US" sz="2400" dirty="0"/>
              <a:t>Packet Tracer – Examine the ARP Table</a:t>
            </a:r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C1873196-5222-45C6-8B28-9A608C2122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71" y="1149825"/>
            <a:ext cx="8280057" cy="3073946"/>
          </a:xfrm>
        </p:spPr>
        <p:txBody>
          <a:bodyPr/>
          <a:lstStyle/>
          <a:p>
            <a:pPr algn="l"/>
            <a:r>
              <a:rPr lang="en-US" dirty="0">
                <a:solidFill>
                  <a:srgbClr val="000000"/>
                </a:solidFill>
              </a:rPr>
              <a:t>In this Packet Tracer, you will complete the following objectives: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</a:rPr>
              <a:t>Examine an ARP Request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</a:rPr>
              <a:t>Examine a Switch MAC Address Table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</a:rPr>
              <a:t>Examine the ARP Process in Remote Communications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4566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6425" y="1788160"/>
            <a:ext cx="7848344" cy="929640"/>
          </a:xfrm>
        </p:spPr>
        <p:txBody>
          <a:bodyPr/>
          <a:lstStyle/>
          <a:p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9.3 Copper Cabling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73391011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02AA8F8-1E43-384B-8982-C0BB94049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345488" cy="731837"/>
          </a:xfrm>
        </p:spPr>
        <p:txBody>
          <a:bodyPr/>
          <a:lstStyle/>
          <a:p>
            <a:r>
              <a:rPr lang="en-US" sz="1600" dirty="0"/>
              <a:t>IPv6 Neighbor Discovery</a:t>
            </a:r>
            <a:br>
              <a:rPr lang="en-US" dirty="0"/>
            </a:br>
            <a:r>
              <a:rPr lang="en-US" sz="2400" dirty="0"/>
              <a:t>Video – IPv6 Neighbor Discovery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828B5E9F-9DE2-44EC-A706-1764B80705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7390" y="848412"/>
            <a:ext cx="8547329" cy="3573322"/>
          </a:xfrm>
        </p:spPr>
        <p:txBody>
          <a:bodyPr/>
          <a:lstStyle/>
          <a:p>
            <a:pPr marL="0" indent="0" algn="l"/>
            <a:r>
              <a:rPr lang="en-US" sz="1800" dirty="0">
                <a:solidFill>
                  <a:srgbClr val="000000"/>
                </a:solidFill>
              </a:rPr>
              <a:t>This video will explain the process of how IPv6 performs address resolution using ICMPv6 neighbor solicitation and neighbor advertisement messages.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6220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02AA8F8-1E43-384B-8982-C0BB94049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345488" cy="731837"/>
          </a:xfrm>
        </p:spPr>
        <p:txBody>
          <a:bodyPr/>
          <a:lstStyle/>
          <a:p>
            <a:r>
              <a:rPr lang="en-US" sz="1600" dirty="0"/>
              <a:t>IPv6 Neighbor Discovery</a:t>
            </a:r>
            <a:br>
              <a:rPr lang="en-US" dirty="0"/>
            </a:br>
            <a:r>
              <a:rPr lang="en-US" sz="2400" dirty="0"/>
              <a:t>IPv6 Neighbor Discovery Messages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828B5E9F-9DE2-44EC-A706-1764B80705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4662" y="844062"/>
            <a:ext cx="8280057" cy="3577672"/>
          </a:xfrm>
        </p:spPr>
        <p:txBody>
          <a:bodyPr/>
          <a:lstStyle/>
          <a:p>
            <a:pPr marL="0" indent="0" algn="l"/>
            <a:r>
              <a:rPr lang="en-US" sz="1800" dirty="0">
                <a:solidFill>
                  <a:srgbClr val="000000"/>
                </a:solidFill>
              </a:rPr>
              <a:t>IPv6 Neighbor Discovery (ND) protocol provides: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Address resolution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Router discovery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Redirection services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ICMPv6 Neighbor Solicitation (NS) and Neighbor Advertisement (NA) messages are used for device-to-device messaging such as address resolution.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ICMTPv6 Router Solicitation (RS) and Router Advertisement (RA) messages are used for messaging between devices and routers for router discovery.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ICMPv6 redirect messages are used by routers for better next-hop selection.</a:t>
            </a:r>
          </a:p>
        </p:txBody>
      </p:sp>
    </p:spTree>
    <p:extLst>
      <p:ext uri="{BB962C8B-B14F-4D97-AF65-F5344CB8AC3E}">
        <p14:creationId xmlns:p14="http://schemas.microsoft.com/office/powerpoint/2010/main" val="3721906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02AA8F8-1E43-384B-8982-C0BB94049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345488" cy="731837"/>
          </a:xfrm>
        </p:spPr>
        <p:txBody>
          <a:bodyPr/>
          <a:lstStyle/>
          <a:p>
            <a:r>
              <a:rPr lang="en-US" sz="1600" dirty="0"/>
              <a:t>IPv6 Neighbor Discovery</a:t>
            </a:r>
            <a:br>
              <a:rPr lang="en-US" dirty="0"/>
            </a:br>
            <a:r>
              <a:rPr lang="en-US" sz="2400" dirty="0"/>
              <a:t>IPv6 Neighbor Discovery – Address Resolution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828B5E9F-9DE2-44EC-A706-1764B80705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0730" y="774975"/>
            <a:ext cx="3773496" cy="2728697"/>
          </a:xfrm>
        </p:spPr>
        <p:txBody>
          <a:bodyPr/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IPv6 devices use ND to resolve the MAC address of a known IPv6 address.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ICMPv6 Neighbor Solicitation messages are sent using special Ethernet and IPv6 multicast addresses.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DC4A0AF-0003-44FE-BC39-5B53008F41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247" y="899040"/>
            <a:ext cx="4776067" cy="335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939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0FB63644-4EEA-4181-89E6-657F8BF024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4263" y="923582"/>
            <a:ext cx="8280057" cy="3073946"/>
          </a:xfrm>
        </p:spPr>
        <p:txBody>
          <a:bodyPr/>
          <a:lstStyle/>
          <a:p>
            <a:pPr algn="l"/>
            <a:r>
              <a:rPr lang="en-US" dirty="0">
                <a:solidFill>
                  <a:srgbClr val="000000"/>
                </a:solidFill>
              </a:rPr>
              <a:t>In this Packet Tracer, you will complete the following objectives: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</a:rPr>
              <a:t>Part 1: IPv6 Neighbor Discovery Local Network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</a:rPr>
              <a:t>Part 2: IPv6 Neighbor discovery Remote Network</a:t>
            </a:r>
            <a:endParaRPr lang="en-US" dirty="0"/>
          </a:p>
        </p:txBody>
      </p:sp>
      <p:sp>
        <p:nvSpPr>
          <p:cNvPr id="9" name="Title 3">
            <a:extLst>
              <a:ext uri="{FF2B5EF4-FFF2-40B4-BE49-F238E27FC236}">
                <a16:creationId xmlns:a16="http://schemas.microsoft.com/office/drawing/2014/main" id="{B7E5C6E2-3BAE-4B94-9B14-1208CF2DA1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7936"/>
            <a:ext cx="9068585" cy="731837"/>
          </a:xfrm>
        </p:spPr>
        <p:txBody>
          <a:bodyPr/>
          <a:lstStyle/>
          <a:p>
            <a:r>
              <a:rPr lang="en-US" sz="1600" dirty="0"/>
              <a:t>IPv6 Neighbor Discovery</a:t>
            </a:r>
            <a:br>
              <a:rPr lang="en-US" dirty="0"/>
            </a:br>
            <a:r>
              <a:rPr lang="en-US" sz="2400" dirty="0"/>
              <a:t>Packet Tracer – IPv6 Neighbor Discovery</a:t>
            </a:r>
          </a:p>
        </p:txBody>
      </p:sp>
    </p:spTree>
    <p:extLst>
      <p:ext uri="{BB962C8B-B14F-4D97-AF65-F5344CB8AC3E}">
        <p14:creationId xmlns:p14="http://schemas.microsoft.com/office/powerpoint/2010/main" val="660587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6425" y="1747520"/>
            <a:ext cx="8280314" cy="970280"/>
          </a:xfrm>
        </p:spPr>
        <p:txBody>
          <a:bodyPr/>
          <a:lstStyle/>
          <a:p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9.4 Module Practice and Quiz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0599242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1400" dirty="0">
                <a:latin typeface="Arial" charset="0"/>
              </a:rPr>
              <a:t>Module Practice and Quiz</a:t>
            </a:r>
            <a:br>
              <a:rPr lang="en-US" dirty="0">
                <a:latin typeface="Arial" charset="0"/>
              </a:rPr>
            </a:br>
            <a:r>
              <a:rPr lang="en-US" dirty="0">
                <a:latin typeface="Arial" charset="0"/>
              </a:rPr>
              <a:t>What did I learn in this module?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AC22E0C-A8B9-7D4B-BC8E-95F5947642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5887" indent="-28575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Layer 2 physical addresses (i.e., Ethernet MAC addresses) are used to deliver the data link frame with the encapsulated IP packet from one NIC to another NIC on the same network. </a:t>
            </a:r>
          </a:p>
          <a:p>
            <a:pPr marL="115887" indent="-28575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If the destination IP address is on the same network, the destination MAC address will be that of the destination device. </a:t>
            </a:r>
          </a:p>
          <a:p>
            <a:pPr marL="115887" indent="-28575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When the destination IP address (IPv4 or IPv6) is on a remote network, the destination MAC address will be the address of the host default gateway (i.e., the router interface).</a:t>
            </a:r>
          </a:p>
          <a:p>
            <a:pPr marL="115887" indent="-28575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An IPv4 device uses ARP to determine the destination MAC address of a local device when it knows its IPv4 address.</a:t>
            </a:r>
          </a:p>
          <a:p>
            <a:pPr marL="115887" indent="-28575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ARP provides two basic functions: resolving IPv4 addresses to MAC addresses and maintaining a table of IPv4 to MAC address mappings.</a:t>
            </a:r>
          </a:p>
          <a:p>
            <a:pPr marL="115887" indent="-28575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After the ARP reply is received, the device will add the IPv4 address and the corresponding MAC address to its ARP table.</a:t>
            </a:r>
          </a:p>
          <a:p>
            <a:pPr marL="115887" indent="-28575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For each device, an ARP cache timer removes ARP entries that have not been used for a specified period of time.</a:t>
            </a:r>
          </a:p>
          <a:p>
            <a:pPr marL="115887" indent="-28575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IPv6 does not use ARP, it uses the ND protocol to resolve MAC addresses. </a:t>
            </a:r>
          </a:p>
          <a:p>
            <a:pPr marL="115887" indent="-28575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An IPv6 device uses ICMPv6 Neighbor Discovery to determine the destination MAC address of a local device when it knows its IPv6 address.</a:t>
            </a:r>
          </a:p>
          <a:p>
            <a:pPr marL="0">
              <a:spcBef>
                <a:spcPts val="0"/>
              </a:spcBef>
              <a:spcAft>
                <a:spcPts val="0"/>
              </a:spcAft>
            </a:pP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48999575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2945A5A7-BDDA-E24C-8652-799967EF7C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218258"/>
      </p:ext>
    </p:extLst>
  </p:cSld>
  <p:clrMapOvr>
    <a:masterClrMapping/>
  </p:clrMapOvr>
  <p:transition spd="med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  <p:extLst>
      <p:ext uri="{BB962C8B-B14F-4D97-AF65-F5344CB8AC3E}">
        <p14:creationId xmlns:p14="http://schemas.microsoft.com/office/powerpoint/2010/main" val="4190828277"/>
      </p:ext>
    </p:extLst>
  </p:cSld>
  <p:clrMapOvr>
    <a:masterClrMapping/>
  </p:clrMapOvr>
  <p:transition spd="slow">
    <p:wipe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COUNT" val="65"/>
  <p:tag name="ARTICULATE_PROJECT_OPEN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Default Theme">
  <a:themeElements>
    <a:clrScheme name="Custom 6">
      <a:dk1>
        <a:srgbClr val="58585B"/>
      </a:dk1>
      <a:lt1>
        <a:srgbClr val="FFFFFF"/>
      </a:lt1>
      <a:dk2>
        <a:srgbClr val="58585B"/>
      </a:dk2>
      <a:lt2>
        <a:srgbClr val="81C569"/>
      </a:lt2>
      <a:accent1>
        <a:srgbClr val="004C69"/>
      </a:accent1>
      <a:accent2>
        <a:srgbClr val="9E0B0F"/>
      </a:accent2>
      <a:accent3>
        <a:srgbClr val="FFFFFF"/>
      </a:accent3>
      <a:accent4>
        <a:srgbClr val="367187"/>
      </a:accent4>
      <a:accent5>
        <a:srgbClr val="38C6F4"/>
      </a:accent5>
      <a:accent6>
        <a:srgbClr val="FBAB18"/>
      </a:accent6>
      <a:hlink>
        <a:srgbClr val="38C6F4"/>
      </a:hlink>
      <a:folHlink>
        <a:srgbClr val="81C569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36A4D7"/>
        </a:solidFill>
        <a:ln>
          <a:noFill/>
        </a:ln>
        <a:effectLst/>
      </a:spPr>
      <a:bodyPr rtlCol="0" anchor="ctr"/>
      <a:lstStyle>
        <a:defPPr algn="ctr">
          <a:defRPr dirty="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ITE7_Chp1_Example-1" id="{4A20ED44-3835-F149-9AE4-C332C230E09E}" vid="{AFB5BC48-58F8-AD45-912F-AE2AD65EB6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9279</TotalTime>
  <Words>1591</Words>
  <Application>Microsoft Macintosh PowerPoint</Application>
  <PresentationFormat>On-screen Show (16:9)</PresentationFormat>
  <Paragraphs>205</Paragraphs>
  <Slides>26</Slides>
  <Notes>24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Arial</vt:lpstr>
      <vt:lpstr>Calibri</vt:lpstr>
      <vt:lpstr>CiscoSans ExtraLight</vt:lpstr>
      <vt:lpstr>Courier New</vt:lpstr>
      <vt:lpstr>Wingdings</vt:lpstr>
      <vt:lpstr>Default Theme</vt:lpstr>
      <vt:lpstr>PowerPoint Presentation</vt:lpstr>
      <vt:lpstr>Module 9: Address Resolution</vt:lpstr>
      <vt:lpstr>Module Objectives</vt:lpstr>
      <vt:lpstr>9.1 MAC and IP</vt:lpstr>
      <vt:lpstr>MAC and IP Destination on Same Network</vt:lpstr>
      <vt:lpstr>MAC and IP Destination on Remote Network</vt:lpstr>
      <vt:lpstr>MAC and IP Packet Tracer – Identify MAC and IP Addresses</vt:lpstr>
      <vt:lpstr>9.2 ARP</vt:lpstr>
      <vt:lpstr>ARP ARP Overview</vt:lpstr>
      <vt:lpstr>ARP ARP Functions</vt:lpstr>
      <vt:lpstr>ARP Video - ARP Request</vt:lpstr>
      <vt:lpstr>ARP Video – ARP Operation - ARP Reply</vt:lpstr>
      <vt:lpstr>ARP Video - ARP Role in Remote Communications</vt:lpstr>
      <vt:lpstr>ARP Removing Entries from an ARP Table</vt:lpstr>
      <vt:lpstr>ARP ARP Tables on Networking Devices</vt:lpstr>
      <vt:lpstr>ARP ARP Issues – ARP Broadcasting and ARP Spoofing</vt:lpstr>
      <vt:lpstr>ARP Packet Tracer – Examine the ARP Table</vt:lpstr>
      <vt:lpstr>9.3 Copper Cabling</vt:lpstr>
      <vt:lpstr>IPv6 Neighbor Discovery Video – IPv6 Neighbor Discovery</vt:lpstr>
      <vt:lpstr>IPv6 Neighbor Discovery IPv6 Neighbor Discovery Messages</vt:lpstr>
      <vt:lpstr>IPv6 Neighbor Discovery IPv6 Neighbor Discovery – Address Resolution</vt:lpstr>
      <vt:lpstr>IPv6 Neighbor Discovery Packet Tracer – IPv6 Neighbor Discovery</vt:lpstr>
      <vt:lpstr>9.4 Module Practice and Quiz</vt:lpstr>
      <vt:lpstr>Module Practice and Quiz What did I learn in this module?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2: Basic Switch and End Device Configuration</dc:title>
  <dc:creator>Stephanie Harvey</dc:creator>
  <cp:lastModifiedBy>P.I.Wallin</cp:lastModifiedBy>
  <cp:revision>247</cp:revision>
  <dcterms:created xsi:type="dcterms:W3CDTF">2019-10-18T06:21:22Z</dcterms:created>
  <dcterms:modified xsi:type="dcterms:W3CDTF">2020-10-26T15:38:55Z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ffisync_ProviderInitializationData">
    <vt:lpwstr>https://cisco.jiveon.com</vt:lpwstr>
  </property>
  <property fmtid="{D5CDD505-2E9C-101B-9397-08002B2CF9AE}" pid="3" name="Offisync_UpdateToken">
    <vt:lpwstr>1</vt:lpwstr>
  </property>
  <property fmtid="{D5CDD505-2E9C-101B-9397-08002B2CF9AE}" pid="4" name="Offisync_ServerID">
    <vt:lpwstr>07841bbc-cd3c-4a76-827f-75a2226890f4</vt:lpwstr>
  </property>
  <property fmtid="{D5CDD505-2E9C-101B-9397-08002B2CF9AE}" pid="5" name="Offisync_UniqueId">
    <vt:lpwstr>1702406</vt:lpwstr>
  </property>
  <property fmtid="{D5CDD505-2E9C-101B-9397-08002B2CF9AE}" pid="6" name="Jive_VersionGuid">
    <vt:lpwstr>fd96a0b3-f68d-4727-8e4f-2128d37ed30a</vt:lpwstr>
  </property>
  <property fmtid="{D5CDD505-2E9C-101B-9397-08002B2CF9AE}" pid="7" name="Jive_LatestUserAccountName">
    <vt:lpwstr>alljohns</vt:lpwstr>
  </property>
  <property fmtid="{D5CDD505-2E9C-101B-9397-08002B2CF9AE}" pid="8" name="ArticulateGUID">
    <vt:lpwstr>F9A496F7-57D7-4028-9572-D40DFDF3715A</vt:lpwstr>
  </property>
  <property fmtid="{D5CDD505-2E9C-101B-9397-08002B2CF9AE}" pid="9" name="ArticulatePath">
    <vt:lpwstr>ITE7_Chp9_by_jg</vt:lpwstr>
  </property>
</Properties>
</file>