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293C2B64-3B41-4977-936E-2844647C14E3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A91732-ACB2-459D-9492-E828C6E49926}" v="12" dt="2026-10-11T20:47:55.5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4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22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Mary Ketley (2526591)" userId="4224d5c3-d2ca-4544-b208-1b0693212226" providerId="ADAL" clId="{94A4A6E8-8118-46B6-A397-FCCEC34BF758}"/>
    <pc:docChg chg="undo custSel addSld delSld modSld modSection">
      <pc:chgData name="Helen Mary Ketley (2526591)" userId="4224d5c3-d2ca-4544-b208-1b0693212226" providerId="ADAL" clId="{94A4A6E8-8118-46B6-A397-FCCEC34BF758}" dt="2026-10-11T20:48:15.232" v="6461" actId="255"/>
      <pc:docMkLst>
        <pc:docMk/>
      </pc:docMkLst>
      <pc:sldChg chg="addSp delSp modSp mod">
        <pc:chgData name="Helen Mary Ketley (2526591)" userId="4224d5c3-d2ca-4544-b208-1b0693212226" providerId="ADAL" clId="{94A4A6E8-8118-46B6-A397-FCCEC34BF758}" dt="2026-10-08T08:37:06.948" v="19" actId="1076"/>
        <pc:sldMkLst>
          <pc:docMk/>
          <pc:sldMk cId="1206214964" sldId="256"/>
        </pc:sldMkLst>
        <pc:spChg chg="add mod">
          <ac:chgData name="Helen Mary Ketley (2526591)" userId="4224d5c3-d2ca-4544-b208-1b0693212226" providerId="ADAL" clId="{94A4A6E8-8118-46B6-A397-FCCEC34BF758}" dt="2026-10-08T08:37:06.948" v="19" actId="1076"/>
          <ac:spMkLst>
            <pc:docMk/>
            <pc:sldMk cId="1206214964" sldId="256"/>
            <ac:spMk id="5" creationId="{F34BF3AF-F07E-66A6-97E9-CBD4500FA7AE}"/>
          </ac:spMkLst>
        </pc:spChg>
      </pc:sldChg>
      <pc:sldChg chg="modSp new mod">
        <pc:chgData name="Helen Mary Ketley (2526591)" userId="4224d5c3-d2ca-4544-b208-1b0693212226" providerId="ADAL" clId="{94A4A6E8-8118-46B6-A397-FCCEC34BF758}" dt="2026-10-11T19:34:31.564" v="4282" actId="20577"/>
        <pc:sldMkLst>
          <pc:docMk/>
          <pc:sldMk cId="3346890900" sldId="257"/>
        </pc:sldMkLst>
        <pc:spChg chg="mod">
          <ac:chgData name="Helen Mary Ketley (2526591)" userId="4224d5c3-d2ca-4544-b208-1b0693212226" providerId="ADAL" clId="{94A4A6E8-8118-46B6-A397-FCCEC34BF758}" dt="2026-10-11T19:24:04.911" v="3983" actId="255"/>
          <ac:spMkLst>
            <pc:docMk/>
            <pc:sldMk cId="3346890900" sldId="257"/>
            <ac:spMk id="2" creationId="{AFEF2AED-B112-FA2A-F784-EDB7B1D48F3E}"/>
          </ac:spMkLst>
        </pc:spChg>
        <pc:spChg chg="mod">
          <ac:chgData name="Helen Mary Ketley (2526591)" userId="4224d5c3-d2ca-4544-b208-1b0693212226" providerId="ADAL" clId="{94A4A6E8-8118-46B6-A397-FCCEC34BF758}" dt="2026-10-11T19:34:31.564" v="4282" actId="20577"/>
          <ac:spMkLst>
            <pc:docMk/>
            <pc:sldMk cId="3346890900" sldId="257"/>
            <ac:spMk id="3" creationId="{7807992A-BFB2-62E1-4AE3-11A48C7F7632}"/>
          </ac:spMkLst>
        </pc:spChg>
      </pc:sldChg>
      <pc:sldChg chg="addSp delSp modSp new mod setBg">
        <pc:chgData name="Helen Mary Ketley (2526591)" userId="4224d5c3-d2ca-4544-b208-1b0693212226" providerId="ADAL" clId="{94A4A6E8-8118-46B6-A397-FCCEC34BF758}" dt="2026-10-11T20:47:10.845" v="6450" actId="26606"/>
        <pc:sldMkLst>
          <pc:docMk/>
          <pc:sldMk cId="3391133744" sldId="258"/>
        </pc:sldMkLst>
        <pc:spChg chg="mod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2" creationId="{00D043BC-8CF1-821E-F4B8-32DE976FDB71}"/>
          </ac:spMkLst>
        </pc:spChg>
        <pc:spChg chg="mod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3" creationId="{B4815892-6765-46AE-E245-52099283C1FC}"/>
          </ac:spMkLst>
        </pc:spChg>
        <pc:spChg chg="add del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9" creationId="{743AA782-23D1-4521-8CAD-47662984AA08}"/>
          </ac:spMkLst>
        </pc:spChg>
        <pc:spChg chg="add del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11" creationId="{71877DBC-BB60-40F0-AC93-2ACDBAAE60CE}"/>
          </ac:spMkLst>
        </pc:spChg>
        <pc:spChg chg="add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16" creationId="{7FF47CB7-972F-479F-A36D-9E72D26EC8DA}"/>
          </ac:spMkLst>
        </pc:spChg>
        <pc:spChg chg="add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18" creationId="{0D153B68-5844-490D-8E67-F616D6D721CA}"/>
          </ac:spMkLst>
        </pc:spChg>
        <pc:spChg chg="add">
          <ac:chgData name="Helen Mary Ketley (2526591)" userId="4224d5c3-d2ca-4544-b208-1b0693212226" providerId="ADAL" clId="{94A4A6E8-8118-46B6-A397-FCCEC34BF758}" dt="2026-10-11T20:47:10.845" v="6450" actId="26606"/>
          <ac:spMkLst>
            <pc:docMk/>
            <pc:sldMk cId="3391133744" sldId="258"/>
            <ac:spMk id="20" creationId="{9A0D773F-7A7D-4DBB-9DEA-86BB8B8F4BC8}"/>
          </ac:spMkLst>
        </pc:spChg>
        <pc:picChg chg="add mod">
          <ac:chgData name="Helen Mary Ketley (2526591)" userId="4224d5c3-d2ca-4544-b208-1b0693212226" providerId="ADAL" clId="{94A4A6E8-8118-46B6-A397-FCCEC34BF758}" dt="2026-10-11T20:47:10.845" v="6450" actId="26606"/>
          <ac:picMkLst>
            <pc:docMk/>
            <pc:sldMk cId="3391133744" sldId="258"/>
            <ac:picMk id="4" creationId="{76B6D073-9F13-DD82-A68E-544BF2C5098C}"/>
          </ac:picMkLst>
        </pc:picChg>
      </pc:sldChg>
      <pc:sldChg chg="addSp delSp modSp new mod setBg">
        <pc:chgData name="Helen Mary Ketley (2526591)" userId="4224d5c3-d2ca-4544-b208-1b0693212226" providerId="ADAL" clId="{94A4A6E8-8118-46B6-A397-FCCEC34BF758}" dt="2026-10-11T20:47:19.018" v="6451" actId="26606"/>
        <pc:sldMkLst>
          <pc:docMk/>
          <pc:sldMk cId="3901593844" sldId="259"/>
        </pc:sldMkLst>
        <pc:spChg chg="mod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2" creationId="{C3CF3BDB-37BC-5A6D-04FC-67B708E7E4B5}"/>
          </ac:spMkLst>
        </pc:spChg>
        <pc:spChg chg="mod ord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3" creationId="{95D017FA-FED1-E7DB-8BB2-9FEF984897E7}"/>
          </ac:spMkLst>
        </pc:spChg>
        <pc:spChg chg="add del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16" creationId="{743AA782-23D1-4521-8CAD-47662984AA08}"/>
          </ac:spMkLst>
        </pc:spChg>
        <pc:spChg chg="add del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17" creationId="{71877DBC-BB60-40F0-AC93-2ACDBAAE60CE}"/>
          </ac:spMkLst>
        </pc:spChg>
        <pc:spChg chg="add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22" creationId="{7FF47CB7-972F-479F-A36D-9E72D26EC8DA}"/>
          </ac:spMkLst>
        </pc:spChg>
        <pc:spChg chg="add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24" creationId="{0D153B68-5844-490D-8E67-F616D6D721CA}"/>
          </ac:spMkLst>
        </pc:spChg>
        <pc:spChg chg="add">
          <ac:chgData name="Helen Mary Ketley (2526591)" userId="4224d5c3-d2ca-4544-b208-1b0693212226" providerId="ADAL" clId="{94A4A6E8-8118-46B6-A397-FCCEC34BF758}" dt="2026-10-11T20:47:19.018" v="6451" actId="26606"/>
          <ac:spMkLst>
            <pc:docMk/>
            <pc:sldMk cId="3901593844" sldId="259"/>
            <ac:spMk id="26" creationId="{9A0D773F-7A7D-4DBB-9DEA-86BB8B8F4BC8}"/>
          </ac:spMkLst>
        </pc:spChg>
        <pc:picChg chg="add mod">
          <ac:chgData name="Helen Mary Ketley (2526591)" userId="4224d5c3-d2ca-4544-b208-1b0693212226" providerId="ADAL" clId="{94A4A6E8-8118-46B6-A397-FCCEC34BF758}" dt="2026-10-11T20:47:19.018" v="6451" actId="26606"/>
          <ac:picMkLst>
            <pc:docMk/>
            <pc:sldMk cId="3901593844" sldId="259"/>
            <ac:picMk id="4" creationId="{FB690068-7228-0C6D-EA2D-5C169A31945D}"/>
          </ac:picMkLst>
        </pc:picChg>
      </pc:sldChg>
      <pc:sldChg chg="addSp delSp modSp new mod setBg">
        <pc:chgData name="Helen Mary Ketley (2526591)" userId="4224d5c3-d2ca-4544-b208-1b0693212226" providerId="ADAL" clId="{94A4A6E8-8118-46B6-A397-FCCEC34BF758}" dt="2026-10-11T20:47:25.230" v="6452" actId="26606"/>
        <pc:sldMkLst>
          <pc:docMk/>
          <pc:sldMk cId="3986646515" sldId="260"/>
        </pc:sldMkLst>
        <pc:spChg chg="mod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2" creationId="{0BF42862-1996-9BD5-B143-AECCF2E0B076}"/>
          </ac:spMkLst>
        </pc:spChg>
        <pc:spChg chg="mod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3" creationId="{4DA9E95E-F0F8-A13A-D760-E0768594DE39}"/>
          </ac:spMkLst>
        </pc:spChg>
        <pc:spChg chg="add del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16" creationId="{2B97F24A-32CE-4C1C-A50D-3016B394DCFB}"/>
          </ac:spMkLst>
        </pc:spChg>
        <pc:spChg chg="add del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17" creationId="{CD8B4F24-440B-49E9-B85D-733523DC064B}"/>
          </ac:spMkLst>
        </pc:spChg>
        <pc:spChg chg="add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22" creationId="{7FF47CB7-972F-479F-A36D-9E72D26EC8DA}"/>
          </ac:spMkLst>
        </pc:spChg>
        <pc:spChg chg="add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24" creationId="{0D153B68-5844-490D-8E67-F616D6D721CA}"/>
          </ac:spMkLst>
        </pc:spChg>
        <pc:spChg chg="add">
          <ac:chgData name="Helen Mary Ketley (2526591)" userId="4224d5c3-d2ca-4544-b208-1b0693212226" providerId="ADAL" clId="{94A4A6E8-8118-46B6-A397-FCCEC34BF758}" dt="2026-10-11T20:47:25.230" v="6452" actId="26606"/>
          <ac:spMkLst>
            <pc:docMk/>
            <pc:sldMk cId="3986646515" sldId="260"/>
            <ac:spMk id="26" creationId="{9A0D773F-7A7D-4DBB-9DEA-86BB8B8F4BC8}"/>
          </ac:spMkLst>
        </pc:spChg>
        <pc:picChg chg="add mod">
          <ac:chgData name="Helen Mary Ketley (2526591)" userId="4224d5c3-d2ca-4544-b208-1b0693212226" providerId="ADAL" clId="{94A4A6E8-8118-46B6-A397-FCCEC34BF758}" dt="2026-10-11T20:47:25.230" v="6452" actId="26606"/>
          <ac:picMkLst>
            <pc:docMk/>
            <pc:sldMk cId="3986646515" sldId="260"/>
            <ac:picMk id="4" creationId="{EA6DBE2B-D41E-B7DA-D2D5-27D879DE6FDF}"/>
          </ac:picMkLst>
        </pc:picChg>
      </pc:sldChg>
      <pc:sldChg chg="addSp delSp modSp new mod setBg">
        <pc:chgData name="Helen Mary Ketley (2526591)" userId="4224d5c3-d2ca-4544-b208-1b0693212226" providerId="ADAL" clId="{94A4A6E8-8118-46B6-A397-FCCEC34BF758}" dt="2026-10-11T20:07:37.986" v="5240" actId="1076"/>
        <pc:sldMkLst>
          <pc:docMk/>
          <pc:sldMk cId="3113212649" sldId="261"/>
        </pc:sldMkLst>
        <pc:spChg chg="mod">
          <ac:chgData name="Helen Mary Ketley (2526591)" userId="4224d5c3-d2ca-4544-b208-1b0693212226" providerId="ADAL" clId="{94A4A6E8-8118-46B6-A397-FCCEC34BF758}" dt="2026-10-11T20:06:27.824" v="5181" actId="20577"/>
          <ac:spMkLst>
            <pc:docMk/>
            <pc:sldMk cId="3113212649" sldId="261"/>
            <ac:spMk id="2" creationId="{FE5150DE-D51A-93C0-6BC0-A5763064BB17}"/>
          </ac:spMkLst>
        </pc:spChg>
        <pc:spChg chg="del mod">
          <ac:chgData name="Helen Mary Ketley (2526591)" userId="4224d5c3-d2ca-4544-b208-1b0693212226" providerId="ADAL" clId="{94A4A6E8-8118-46B6-A397-FCCEC34BF758}" dt="2026-10-11T19:21:46.837" v="3967" actId="26606"/>
          <ac:spMkLst>
            <pc:docMk/>
            <pc:sldMk cId="3113212649" sldId="261"/>
            <ac:spMk id="3" creationId="{5D4680BD-9561-2707-5166-ED337752D997}"/>
          </ac:spMkLst>
        </pc:spChg>
        <pc:spChg chg="add mod">
          <ac:chgData name="Helen Mary Ketley (2526591)" userId="4224d5c3-d2ca-4544-b208-1b0693212226" providerId="ADAL" clId="{94A4A6E8-8118-46B6-A397-FCCEC34BF758}" dt="2026-10-11T20:07:37.986" v="5240" actId="1076"/>
          <ac:spMkLst>
            <pc:docMk/>
            <pc:sldMk cId="3113212649" sldId="261"/>
            <ac:spMk id="4" creationId="{12BF86FF-7988-AB77-983D-366ACA1D6D8C}"/>
          </ac:spMkLst>
        </pc:spChg>
        <pc:spChg chg="add">
          <ac:chgData name="Helen Mary Ketley (2526591)" userId="4224d5c3-d2ca-4544-b208-1b0693212226" providerId="ADAL" clId="{94A4A6E8-8118-46B6-A397-FCCEC34BF758}" dt="2026-10-11T19:21:46.837" v="3967" actId="26606"/>
          <ac:spMkLst>
            <pc:docMk/>
            <pc:sldMk cId="3113212649" sldId="261"/>
            <ac:spMk id="9" creationId="{7517A47C-B2E5-4B79-8061-D74B1311AF6E}"/>
          </ac:spMkLst>
        </pc:spChg>
        <pc:spChg chg="add">
          <ac:chgData name="Helen Mary Ketley (2526591)" userId="4224d5c3-d2ca-4544-b208-1b0693212226" providerId="ADAL" clId="{94A4A6E8-8118-46B6-A397-FCCEC34BF758}" dt="2026-10-11T19:21:46.837" v="3967" actId="26606"/>
          <ac:spMkLst>
            <pc:docMk/>
            <pc:sldMk cId="3113212649" sldId="261"/>
            <ac:spMk id="11" creationId="{C505E780-2083-4CB5-A42A-5E0E2908ECC3}"/>
          </ac:spMkLst>
        </pc:spChg>
        <pc:spChg chg="add">
          <ac:chgData name="Helen Mary Ketley (2526591)" userId="4224d5c3-d2ca-4544-b208-1b0693212226" providerId="ADAL" clId="{94A4A6E8-8118-46B6-A397-FCCEC34BF758}" dt="2026-10-11T19:21:46.837" v="3967" actId="26606"/>
          <ac:spMkLst>
            <pc:docMk/>
            <pc:sldMk cId="3113212649" sldId="261"/>
            <ac:spMk id="13" creationId="{D2C0AE1C-0118-41AE-8A10-7CDCBF10E96F}"/>
          </ac:spMkLst>
        </pc:spChg>
        <pc:spChg chg="add">
          <ac:chgData name="Helen Mary Ketley (2526591)" userId="4224d5c3-d2ca-4544-b208-1b0693212226" providerId="ADAL" clId="{94A4A6E8-8118-46B6-A397-FCCEC34BF758}" dt="2026-10-11T19:21:46.837" v="3967" actId="26606"/>
          <ac:spMkLst>
            <pc:docMk/>
            <pc:sldMk cId="3113212649" sldId="261"/>
            <ac:spMk id="15" creationId="{463EEC44-1BA3-44ED-81FC-A644B04B2A44}"/>
          </ac:spMkLst>
        </pc:spChg>
        <pc:graphicFrameChg chg="add mod modGraphic">
          <ac:chgData name="Helen Mary Ketley (2526591)" userId="4224d5c3-d2ca-4544-b208-1b0693212226" providerId="ADAL" clId="{94A4A6E8-8118-46B6-A397-FCCEC34BF758}" dt="2026-10-11T19:46:18.896" v="4709" actId="1076"/>
          <ac:graphicFrameMkLst>
            <pc:docMk/>
            <pc:sldMk cId="3113212649" sldId="261"/>
            <ac:graphicFrameMk id="5" creationId="{5072ABAF-7D6D-25CE-E5DD-2F9FC474578B}"/>
          </ac:graphicFrameMkLst>
        </pc:graphicFrameChg>
      </pc:sldChg>
      <pc:sldChg chg="addSp modSp new mod">
        <pc:chgData name="Helen Mary Ketley (2526591)" userId="4224d5c3-d2ca-4544-b208-1b0693212226" providerId="ADAL" clId="{94A4A6E8-8118-46B6-A397-FCCEC34BF758}" dt="2026-10-11T19:27:52.266" v="3990" actId="14100"/>
        <pc:sldMkLst>
          <pc:docMk/>
          <pc:sldMk cId="27017342" sldId="262"/>
        </pc:sldMkLst>
        <pc:spChg chg="mod">
          <ac:chgData name="Helen Mary Ketley (2526591)" userId="4224d5c3-d2ca-4544-b208-1b0693212226" providerId="ADAL" clId="{94A4A6E8-8118-46B6-A397-FCCEC34BF758}" dt="2026-10-11T19:20:49.916" v="3955" actId="27636"/>
          <ac:spMkLst>
            <pc:docMk/>
            <pc:sldMk cId="27017342" sldId="262"/>
            <ac:spMk id="2" creationId="{9BA9786E-CA0F-9FF6-ABA5-156E371E8EF2}"/>
          </ac:spMkLst>
        </pc:spChg>
        <pc:spChg chg="mod">
          <ac:chgData name="Helen Mary Ketley (2526591)" userId="4224d5c3-d2ca-4544-b208-1b0693212226" providerId="ADAL" clId="{94A4A6E8-8118-46B6-A397-FCCEC34BF758}" dt="2026-10-11T19:20:41.576" v="3951" actId="255"/>
          <ac:spMkLst>
            <pc:docMk/>
            <pc:sldMk cId="27017342" sldId="262"/>
            <ac:spMk id="3" creationId="{D5124448-6AD0-3684-5C04-CFA4A19F4001}"/>
          </ac:spMkLst>
        </pc:spChg>
        <pc:spChg chg="add mod">
          <ac:chgData name="Helen Mary Ketley (2526591)" userId="4224d5c3-d2ca-4544-b208-1b0693212226" providerId="ADAL" clId="{94A4A6E8-8118-46B6-A397-FCCEC34BF758}" dt="2026-10-11T19:20:35.287" v="3950" actId="255"/>
          <ac:spMkLst>
            <pc:docMk/>
            <pc:sldMk cId="27017342" sldId="262"/>
            <ac:spMk id="4" creationId="{0A1DFC07-9353-78B0-3973-4BFBB9D5AB3A}"/>
          </ac:spMkLst>
        </pc:spChg>
        <pc:picChg chg="add mod">
          <ac:chgData name="Helen Mary Ketley (2526591)" userId="4224d5c3-d2ca-4544-b208-1b0693212226" providerId="ADAL" clId="{94A4A6E8-8118-46B6-A397-FCCEC34BF758}" dt="2026-10-11T19:27:52.266" v="3990" actId="14100"/>
          <ac:picMkLst>
            <pc:docMk/>
            <pc:sldMk cId="27017342" sldId="262"/>
            <ac:picMk id="5" creationId="{15E04211-BF54-47C6-E6A8-1880DA1C9A46}"/>
          </ac:picMkLst>
        </pc:picChg>
      </pc:sldChg>
      <pc:sldChg chg="addSp delSp modSp new mod setBg">
        <pc:chgData name="Helen Mary Ketley (2526591)" userId="4224d5c3-d2ca-4544-b208-1b0693212226" providerId="ADAL" clId="{94A4A6E8-8118-46B6-A397-FCCEC34BF758}" dt="2026-10-11T20:48:15.232" v="6461" actId="255"/>
        <pc:sldMkLst>
          <pc:docMk/>
          <pc:sldMk cId="1718674112" sldId="263"/>
        </pc:sldMkLst>
        <pc:spChg chg="mod">
          <ac:chgData name="Helen Mary Ketley (2526591)" userId="4224d5c3-d2ca-4544-b208-1b0693212226" providerId="ADAL" clId="{94A4A6E8-8118-46B6-A397-FCCEC34BF758}" dt="2026-10-11T20:47:48.309" v="6453" actId="26606"/>
          <ac:spMkLst>
            <pc:docMk/>
            <pc:sldMk cId="1718674112" sldId="263"/>
            <ac:spMk id="2" creationId="{C4EB3AFD-60AF-AB05-B33C-D91E99402DB7}"/>
          </ac:spMkLst>
        </pc:spChg>
        <pc:spChg chg="mod">
          <ac:chgData name="Helen Mary Ketley (2526591)" userId="4224d5c3-d2ca-4544-b208-1b0693212226" providerId="ADAL" clId="{94A4A6E8-8118-46B6-A397-FCCEC34BF758}" dt="2026-10-11T20:48:15.232" v="6461" actId="255"/>
          <ac:spMkLst>
            <pc:docMk/>
            <pc:sldMk cId="1718674112" sldId="263"/>
            <ac:spMk id="3" creationId="{DFA77AD4-5B18-14EB-7661-13CD8F3DB2E5}"/>
          </ac:spMkLst>
        </pc:spChg>
        <pc:spChg chg="add del mod">
          <ac:chgData name="Helen Mary Ketley (2526591)" userId="4224d5c3-d2ca-4544-b208-1b0693212226" providerId="ADAL" clId="{94A4A6E8-8118-46B6-A397-FCCEC34BF758}" dt="2026-10-11T20:48:09.732" v="6460"/>
          <ac:spMkLst>
            <pc:docMk/>
            <pc:sldMk cId="1718674112" sldId="263"/>
            <ac:spMk id="5" creationId="{1ADF8B33-D4F1-23AE-CB65-021C597A21E7}"/>
          </ac:spMkLst>
        </pc:spChg>
        <pc:spChg chg="add">
          <ac:chgData name="Helen Mary Ketley (2526591)" userId="4224d5c3-d2ca-4544-b208-1b0693212226" providerId="ADAL" clId="{94A4A6E8-8118-46B6-A397-FCCEC34BF758}" dt="2026-10-11T20:47:48.309" v="6453" actId="26606"/>
          <ac:spMkLst>
            <pc:docMk/>
            <pc:sldMk cId="1718674112" sldId="263"/>
            <ac:spMk id="9" creationId="{7FF47CB7-972F-479F-A36D-9E72D26EC8DA}"/>
          </ac:spMkLst>
        </pc:spChg>
        <pc:spChg chg="add">
          <ac:chgData name="Helen Mary Ketley (2526591)" userId="4224d5c3-d2ca-4544-b208-1b0693212226" providerId="ADAL" clId="{94A4A6E8-8118-46B6-A397-FCCEC34BF758}" dt="2026-10-11T20:47:48.309" v="6453" actId="26606"/>
          <ac:spMkLst>
            <pc:docMk/>
            <pc:sldMk cId="1718674112" sldId="263"/>
            <ac:spMk id="11" creationId="{0D153B68-5844-490D-8E67-F616D6D721CA}"/>
          </ac:spMkLst>
        </pc:spChg>
        <pc:spChg chg="add">
          <ac:chgData name="Helen Mary Ketley (2526591)" userId="4224d5c3-d2ca-4544-b208-1b0693212226" providerId="ADAL" clId="{94A4A6E8-8118-46B6-A397-FCCEC34BF758}" dt="2026-10-11T20:47:48.309" v="6453" actId="26606"/>
          <ac:spMkLst>
            <pc:docMk/>
            <pc:sldMk cId="1718674112" sldId="263"/>
            <ac:spMk id="13" creationId="{9A0D773F-7A7D-4DBB-9DEA-86BB8B8F4BC8}"/>
          </ac:spMkLst>
        </pc:spChg>
        <pc:picChg chg="add mod">
          <ac:chgData name="Helen Mary Ketley (2526591)" userId="4224d5c3-d2ca-4544-b208-1b0693212226" providerId="ADAL" clId="{94A4A6E8-8118-46B6-A397-FCCEC34BF758}" dt="2026-10-11T20:48:05.640" v="6457" actId="1076"/>
          <ac:picMkLst>
            <pc:docMk/>
            <pc:sldMk cId="1718674112" sldId="263"/>
            <ac:picMk id="4" creationId="{9A6DB6D4-9903-9DB1-E26F-D3C183779547}"/>
          </ac:picMkLst>
        </pc:picChg>
      </pc:sldChg>
      <pc:sldChg chg="modSp new del mod">
        <pc:chgData name="Helen Mary Ketley (2526591)" userId="4224d5c3-d2ca-4544-b208-1b0693212226" providerId="ADAL" clId="{94A4A6E8-8118-46B6-A397-FCCEC34BF758}" dt="2026-10-11T19:14:11.692" v="3383" actId="47"/>
        <pc:sldMkLst>
          <pc:docMk/>
          <pc:sldMk cId="2481582125" sldId="264"/>
        </pc:sldMkLst>
        <pc:spChg chg="mod">
          <ac:chgData name="Helen Mary Ketley (2526591)" userId="4224d5c3-d2ca-4544-b208-1b0693212226" providerId="ADAL" clId="{94A4A6E8-8118-46B6-A397-FCCEC34BF758}" dt="2026-10-11T18:45:29.610" v="2745" actId="20577"/>
          <ac:spMkLst>
            <pc:docMk/>
            <pc:sldMk cId="2481582125" sldId="264"/>
            <ac:spMk id="2" creationId="{1D0289AE-4A08-DF98-D537-9F2BC20AC886}"/>
          </ac:spMkLst>
        </pc:spChg>
      </pc:sldChg>
      <pc:sldChg chg="modSp new mod">
        <pc:chgData name="Helen Mary Ketley (2526591)" userId="4224d5c3-d2ca-4544-b208-1b0693212226" providerId="ADAL" clId="{94A4A6E8-8118-46B6-A397-FCCEC34BF758}" dt="2026-10-11T20:45:16.999" v="6427" actId="27636"/>
        <pc:sldMkLst>
          <pc:docMk/>
          <pc:sldMk cId="3437477859" sldId="265"/>
        </pc:sldMkLst>
        <pc:spChg chg="mod">
          <ac:chgData name="Helen Mary Ketley (2526591)" userId="4224d5c3-d2ca-4544-b208-1b0693212226" providerId="ADAL" clId="{94A4A6E8-8118-46B6-A397-FCCEC34BF758}" dt="2026-10-11T20:44:35.141" v="6411" actId="1076"/>
          <ac:spMkLst>
            <pc:docMk/>
            <pc:sldMk cId="3437477859" sldId="265"/>
            <ac:spMk id="2" creationId="{EA6BD2EB-998B-1226-FA5B-0355E9D9E41E}"/>
          </ac:spMkLst>
        </pc:spChg>
        <pc:spChg chg="mod">
          <ac:chgData name="Helen Mary Ketley (2526591)" userId="4224d5c3-d2ca-4544-b208-1b0693212226" providerId="ADAL" clId="{94A4A6E8-8118-46B6-A397-FCCEC34BF758}" dt="2026-10-11T20:45:16.999" v="6427" actId="27636"/>
          <ac:spMkLst>
            <pc:docMk/>
            <pc:sldMk cId="3437477859" sldId="265"/>
            <ac:spMk id="3" creationId="{D53CFD50-9366-181C-B9B2-1A672694414B}"/>
          </ac:spMkLst>
        </pc:spChg>
      </pc:sldChg>
      <pc:sldChg chg="new del">
        <pc:chgData name="Helen Mary Ketley (2526591)" userId="4224d5c3-d2ca-4544-b208-1b0693212226" providerId="ADAL" clId="{94A4A6E8-8118-46B6-A397-FCCEC34BF758}" dt="2026-10-11T18:46:37.076" v="2768" actId="47"/>
        <pc:sldMkLst>
          <pc:docMk/>
          <pc:sldMk cId="125468973" sldId="266"/>
        </pc:sldMkLst>
      </pc:sldChg>
      <pc:sldChg chg="new del">
        <pc:chgData name="Helen Mary Ketley (2526591)" userId="4224d5c3-d2ca-4544-b208-1b0693212226" providerId="ADAL" clId="{94A4A6E8-8118-46B6-A397-FCCEC34BF758}" dt="2026-10-11T18:46:40.469" v="2769" actId="47"/>
        <pc:sldMkLst>
          <pc:docMk/>
          <pc:sldMk cId="3498062046" sldId="26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E8D58D-0A76-42A9-9B38-C06B78A1C6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7EF6CB-51A2-457B-91C5-130553F50E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Encourage learning through hands – on play</a:t>
          </a:r>
          <a:endParaRPr lang="en-US"/>
        </a:p>
      </dgm:t>
    </dgm:pt>
    <dgm:pt modelId="{5F1FDB63-D00F-4117-A278-ED60DF3AF83C}" type="parTrans" cxnId="{A061832A-4A8D-4657-A323-68A21CDE00AE}">
      <dgm:prSet/>
      <dgm:spPr/>
      <dgm:t>
        <a:bodyPr/>
        <a:lstStyle/>
        <a:p>
          <a:endParaRPr lang="en-US"/>
        </a:p>
      </dgm:t>
    </dgm:pt>
    <dgm:pt modelId="{8057F1FE-7356-4029-9372-3204BD74D90E}" type="sibTrans" cxnId="{A061832A-4A8D-4657-A323-68A21CDE00AE}">
      <dgm:prSet/>
      <dgm:spPr/>
      <dgm:t>
        <a:bodyPr/>
        <a:lstStyle/>
        <a:p>
          <a:endParaRPr lang="en-US"/>
        </a:p>
      </dgm:t>
    </dgm:pt>
    <dgm:pt modelId="{F0E10235-4EBE-4607-933C-AF914E3C85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Offer puzzles, blocks, sorting and matching activities</a:t>
          </a:r>
          <a:endParaRPr lang="en-US"/>
        </a:p>
      </dgm:t>
    </dgm:pt>
    <dgm:pt modelId="{FFBB5944-712E-4A6B-8CC5-30598382A041}" type="parTrans" cxnId="{5BA8AA05-9C43-48FA-ABD2-E17EBC5229C9}">
      <dgm:prSet/>
      <dgm:spPr/>
      <dgm:t>
        <a:bodyPr/>
        <a:lstStyle/>
        <a:p>
          <a:endParaRPr lang="en-US"/>
        </a:p>
      </dgm:t>
    </dgm:pt>
    <dgm:pt modelId="{A78B0E14-52FE-4B45-8822-33CAEDDDF770}" type="sibTrans" cxnId="{5BA8AA05-9C43-48FA-ABD2-E17EBC5229C9}">
      <dgm:prSet/>
      <dgm:spPr/>
      <dgm:t>
        <a:bodyPr/>
        <a:lstStyle/>
        <a:p>
          <a:endParaRPr lang="en-US"/>
        </a:p>
      </dgm:t>
    </dgm:pt>
    <dgm:pt modelId="{BD2DFC82-A504-41DA-9F6C-DF2FB26BD4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water, sand and playdough</a:t>
          </a:r>
          <a:endParaRPr lang="en-US"/>
        </a:p>
      </dgm:t>
    </dgm:pt>
    <dgm:pt modelId="{A8633A47-EB68-4C40-92D3-3AAAA008E10C}" type="parTrans" cxnId="{D9FBA47F-CA0B-421A-8232-CB0780E9E8F4}">
      <dgm:prSet/>
      <dgm:spPr/>
      <dgm:t>
        <a:bodyPr/>
        <a:lstStyle/>
        <a:p>
          <a:endParaRPr lang="en-US"/>
        </a:p>
      </dgm:t>
    </dgm:pt>
    <dgm:pt modelId="{66DD89A6-CF92-4110-9BF1-279F1EE91D89}" type="sibTrans" cxnId="{D9FBA47F-CA0B-421A-8232-CB0780E9E8F4}">
      <dgm:prSet/>
      <dgm:spPr/>
      <dgm:t>
        <a:bodyPr/>
        <a:lstStyle/>
        <a:p>
          <a:endParaRPr lang="en-US"/>
        </a:p>
      </dgm:t>
    </dgm:pt>
    <dgm:pt modelId="{368E7BC1-9C6B-4EC2-8D74-B020A18DF4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pretend play to develop imagination and language</a:t>
          </a:r>
          <a:endParaRPr lang="en-US" dirty="0"/>
        </a:p>
      </dgm:t>
    </dgm:pt>
    <dgm:pt modelId="{ED8D86F7-75A8-478A-AD91-1E992EBD2C3C}" type="parTrans" cxnId="{894A0765-2E8A-48E5-861D-748D4E2D97CD}">
      <dgm:prSet/>
      <dgm:spPr/>
      <dgm:t>
        <a:bodyPr/>
        <a:lstStyle/>
        <a:p>
          <a:endParaRPr lang="en-US"/>
        </a:p>
      </dgm:t>
    </dgm:pt>
    <dgm:pt modelId="{2D1D2035-CC1B-40A8-8182-7C3774D87C97}" type="sibTrans" cxnId="{894A0765-2E8A-48E5-861D-748D4E2D97CD}">
      <dgm:prSet/>
      <dgm:spPr/>
      <dgm:t>
        <a:bodyPr/>
        <a:lstStyle/>
        <a:p>
          <a:endParaRPr lang="en-US"/>
        </a:p>
      </dgm:t>
    </dgm:pt>
    <dgm:pt modelId="{01A2AF5A-3D5D-45C7-867B-7FB266D1B3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 outdoor movement and physical play</a:t>
          </a:r>
          <a:endParaRPr lang="en-US"/>
        </a:p>
      </dgm:t>
    </dgm:pt>
    <dgm:pt modelId="{BE20E117-085D-4F05-B9C8-FE88DB4403CE}" type="parTrans" cxnId="{2288F703-9A0B-47E9-A47E-123143F1CAC1}">
      <dgm:prSet/>
      <dgm:spPr/>
      <dgm:t>
        <a:bodyPr/>
        <a:lstStyle/>
        <a:p>
          <a:endParaRPr lang="en-US"/>
        </a:p>
      </dgm:t>
    </dgm:pt>
    <dgm:pt modelId="{417F2EF9-925B-4EC8-82CC-1A94CC5D6109}" type="sibTrans" cxnId="{2288F703-9A0B-47E9-A47E-123143F1CAC1}">
      <dgm:prSet/>
      <dgm:spPr/>
      <dgm:t>
        <a:bodyPr/>
        <a:lstStyle/>
        <a:p>
          <a:endParaRPr lang="en-US"/>
        </a:p>
      </dgm:t>
    </dgm:pt>
    <dgm:pt modelId="{95D3A1DB-F5CC-475C-8979-D8BB435DE7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Introduce activities gradually</a:t>
          </a:r>
          <a:endParaRPr lang="en-US"/>
        </a:p>
      </dgm:t>
    </dgm:pt>
    <dgm:pt modelId="{93E161AF-48C2-4C15-A741-074223097D42}" type="parTrans" cxnId="{5486CFA6-931E-42D8-AEED-95CEF26BD48A}">
      <dgm:prSet/>
      <dgm:spPr/>
      <dgm:t>
        <a:bodyPr/>
        <a:lstStyle/>
        <a:p>
          <a:endParaRPr lang="en-US"/>
        </a:p>
      </dgm:t>
    </dgm:pt>
    <dgm:pt modelId="{B8BB7584-A756-4D98-A16B-401A072003CC}" type="sibTrans" cxnId="{5486CFA6-931E-42D8-AEED-95CEF26BD48A}">
      <dgm:prSet/>
      <dgm:spPr/>
      <dgm:t>
        <a:bodyPr/>
        <a:lstStyle/>
        <a:p>
          <a:endParaRPr lang="en-US"/>
        </a:p>
      </dgm:t>
    </dgm:pt>
    <dgm:pt modelId="{9848552C-8DEF-4BC7-8808-5F9B9DC24E58}" type="pres">
      <dgm:prSet presAssocID="{81E8D58D-0A76-42A9-9B38-C06B78A1C670}" presName="root" presStyleCnt="0">
        <dgm:presLayoutVars>
          <dgm:dir/>
          <dgm:resizeHandles val="exact"/>
        </dgm:presLayoutVars>
      </dgm:prSet>
      <dgm:spPr/>
    </dgm:pt>
    <dgm:pt modelId="{E0638BE5-EE30-4727-AB02-133607134760}" type="pres">
      <dgm:prSet presAssocID="{447EF6CB-51A2-457B-91C5-130553F50E0D}" presName="compNode" presStyleCnt="0"/>
      <dgm:spPr/>
    </dgm:pt>
    <dgm:pt modelId="{50CD0AF2-2FE0-4E29-99F3-9576E43E63EF}" type="pres">
      <dgm:prSet presAssocID="{447EF6CB-51A2-457B-91C5-130553F50E0D}" presName="bgRect" presStyleLbl="bgShp" presStyleIdx="0" presStyleCnt="6"/>
      <dgm:spPr/>
    </dgm:pt>
    <dgm:pt modelId="{7CDC6ADC-40AC-456B-833B-7D464A087C71}" type="pres">
      <dgm:prSet presAssocID="{447EF6CB-51A2-457B-91C5-130553F50E0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FBFE157D-0934-44A6-ABB1-838F561E65F3}" type="pres">
      <dgm:prSet presAssocID="{447EF6CB-51A2-457B-91C5-130553F50E0D}" presName="spaceRect" presStyleCnt="0"/>
      <dgm:spPr/>
    </dgm:pt>
    <dgm:pt modelId="{A9899F36-F6EC-478B-A3F3-84242AA5F08D}" type="pres">
      <dgm:prSet presAssocID="{447EF6CB-51A2-457B-91C5-130553F50E0D}" presName="parTx" presStyleLbl="revTx" presStyleIdx="0" presStyleCnt="6">
        <dgm:presLayoutVars>
          <dgm:chMax val="0"/>
          <dgm:chPref val="0"/>
        </dgm:presLayoutVars>
      </dgm:prSet>
      <dgm:spPr/>
    </dgm:pt>
    <dgm:pt modelId="{D4CE95B9-12EB-472D-ADBE-DEBD9EFFDBAF}" type="pres">
      <dgm:prSet presAssocID="{8057F1FE-7356-4029-9372-3204BD74D90E}" presName="sibTrans" presStyleCnt="0"/>
      <dgm:spPr/>
    </dgm:pt>
    <dgm:pt modelId="{983E8B71-EC6C-4382-849D-5F46E449AE4F}" type="pres">
      <dgm:prSet presAssocID="{F0E10235-4EBE-4607-933C-AF914E3C85E1}" presName="compNode" presStyleCnt="0"/>
      <dgm:spPr/>
    </dgm:pt>
    <dgm:pt modelId="{9D79EA7A-37D3-4ABA-B08F-04C7422B94B1}" type="pres">
      <dgm:prSet presAssocID="{F0E10235-4EBE-4607-933C-AF914E3C85E1}" presName="bgRect" presStyleLbl="bgShp" presStyleIdx="1" presStyleCnt="6"/>
      <dgm:spPr/>
    </dgm:pt>
    <dgm:pt modelId="{9AF45A1A-FFBB-40A4-A3F1-15A4A5D78D33}" type="pres">
      <dgm:prSet presAssocID="{F0E10235-4EBE-4607-933C-AF914E3C85E1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2D86FC9-43C5-4A09-A629-8197740C04CF}" type="pres">
      <dgm:prSet presAssocID="{F0E10235-4EBE-4607-933C-AF914E3C85E1}" presName="spaceRect" presStyleCnt="0"/>
      <dgm:spPr/>
    </dgm:pt>
    <dgm:pt modelId="{1D7EF05F-5D39-46B1-B8C6-685617B85889}" type="pres">
      <dgm:prSet presAssocID="{F0E10235-4EBE-4607-933C-AF914E3C85E1}" presName="parTx" presStyleLbl="revTx" presStyleIdx="1" presStyleCnt="6">
        <dgm:presLayoutVars>
          <dgm:chMax val="0"/>
          <dgm:chPref val="0"/>
        </dgm:presLayoutVars>
      </dgm:prSet>
      <dgm:spPr/>
    </dgm:pt>
    <dgm:pt modelId="{DBAD0E09-E8DC-4B26-AB98-53E0E1B355EC}" type="pres">
      <dgm:prSet presAssocID="{A78B0E14-52FE-4B45-8822-33CAEDDDF770}" presName="sibTrans" presStyleCnt="0"/>
      <dgm:spPr/>
    </dgm:pt>
    <dgm:pt modelId="{80FDE343-6885-416C-A45C-5789146F8CA0}" type="pres">
      <dgm:prSet presAssocID="{BD2DFC82-A504-41DA-9F6C-DF2FB26BD40D}" presName="compNode" presStyleCnt="0"/>
      <dgm:spPr/>
    </dgm:pt>
    <dgm:pt modelId="{416D0638-338B-4EEF-A870-D261282F7174}" type="pres">
      <dgm:prSet presAssocID="{BD2DFC82-A504-41DA-9F6C-DF2FB26BD40D}" presName="bgRect" presStyleLbl="bgShp" presStyleIdx="2" presStyleCnt="6"/>
      <dgm:spPr/>
    </dgm:pt>
    <dgm:pt modelId="{962E842B-C434-45A1-A37A-993F7661B6CC}" type="pres">
      <dgm:prSet presAssocID="{BD2DFC82-A504-41DA-9F6C-DF2FB26BD40D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cket and shovel"/>
        </a:ext>
      </dgm:extLst>
    </dgm:pt>
    <dgm:pt modelId="{EBB8DD7D-DCF0-42A3-93E9-572A80AE2CCC}" type="pres">
      <dgm:prSet presAssocID="{BD2DFC82-A504-41DA-9F6C-DF2FB26BD40D}" presName="spaceRect" presStyleCnt="0"/>
      <dgm:spPr/>
    </dgm:pt>
    <dgm:pt modelId="{68CDE45E-1AE4-46EF-A288-C73F1E5140C6}" type="pres">
      <dgm:prSet presAssocID="{BD2DFC82-A504-41DA-9F6C-DF2FB26BD40D}" presName="parTx" presStyleLbl="revTx" presStyleIdx="2" presStyleCnt="6">
        <dgm:presLayoutVars>
          <dgm:chMax val="0"/>
          <dgm:chPref val="0"/>
        </dgm:presLayoutVars>
      </dgm:prSet>
      <dgm:spPr/>
    </dgm:pt>
    <dgm:pt modelId="{15D54F5C-1976-443C-8416-07805A70E288}" type="pres">
      <dgm:prSet presAssocID="{66DD89A6-CF92-4110-9BF1-279F1EE91D89}" presName="sibTrans" presStyleCnt="0"/>
      <dgm:spPr/>
    </dgm:pt>
    <dgm:pt modelId="{9BF332D8-250F-42D6-A2B9-1115BEBD80C8}" type="pres">
      <dgm:prSet presAssocID="{368E7BC1-9C6B-4EC2-8D74-B020A18DF4A4}" presName="compNode" presStyleCnt="0"/>
      <dgm:spPr/>
    </dgm:pt>
    <dgm:pt modelId="{D771B7F5-DFB8-48F6-A790-4E538923D1A9}" type="pres">
      <dgm:prSet presAssocID="{368E7BC1-9C6B-4EC2-8D74-B020A18DF4A4}" presName="bgRect" presStyleLbl="bgShp" presStyleIdx="3" presStyleCnt="6"/>
      <dgm:spPr/>
    </dgm:pt>
    <dgm:pt modelId="{261B9A6C-6B31-4971-A843-C3C438433CD2}" type="pres">
      <dgm:prSet presAssocID="{368E7BC1-9C6B-4EC2-8D74-B020A18DF4A4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95F018-06F8-4E52-81D1-40A209DEDCFD}" type="pres">
      <dgm:prSet presAssocID="{368E7BC1-9C6B-4EC2-8D74-B020A18DF4A4}" presName="spaceRect" presStyleCnt="0"/>
      <dgm:spPr/>
    </dgm:pt>
    <dgm:pt modelId="{75B4A0F2-AD65-44F3-B076-79B6909A445E}" type="pres">
      <dgm:prSet presAssocID="{368E7BC1-9C6B-4EC2-8D74-B020A18DF4A4}" presName="parTx" presStyleLbl="revTx" presStyleIdx="3" presStyleCnt="6">
        <dgm:presLayoutVars>
          <dgm:chMax val="0"/>
          <dgm:chPref val="0"/>
        </dgm:presLayoutVars>
      </dgm:prSet>
      <dgm:spPr/>
    </dgm:pt>
    <dgm:pt modelId="{67B6EFE8-6AD5-4D78-9756-3A1F09639300}" type="pres">
      <dgm:prSet presAssocID="{2D1D2035-CC1B-40A8-8182-7C3774D87C97}" presName="sibTrans" presStyleCnt="0"/>
      <dgm:spPr/>
    </dgm:pt>
    <dgm:pt modelId="{FC4EF881-847C-4782-A956-23413898B38C}" type="pres">
      <dgm:prSet presAssocID="{01A2AF5A-3D5D-45C7-867B-7FB266D1B37B}" presName="compNode" presStyleCnt="0"/>
      <dgm:spPr/>
    </dgm:pt>
    <dgm:pt modelId="{10400C15-C66A-40CB-A8F7-EDA108333703}" type="pres">
      <dgm:prSet presAssocID="{01A2AF5A-3D5D-45C7-867B-7FB266D1B37B}" presName="bgRect" presStyleLbl="bgShp" presStyleIdx="4" presStyleCnt="6"/>
      <dgm:spPr/>
    </dgm:pt>
    <dgm:pt modelId="{4B31A2FE-6740-4383-A1C4-88586390B83F}" type="pres">
      <dgm:prSet presAssocID="{01A2AF5A-3D5D-45C7-867B-7FB266D1B37B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ball"/>
        </a:ext>
      </dgm:extLst>
    </dgm:pt>
    <dgm:pt modelId="{5BD42B88-1845-4657-B20B-2C34DBE4C013}" type="pres">
      <dgm:prSet presAssocID="{01A2AF5A-3D5D-45C7-867B-7FB266D1B37B}" presName="spaceRect" presStyleCnt="0"/>
      <dgm:spPr/>
    </dgm:pt>
    <dgm:pt modelId="{56A8AB17-803D-4BB2-96AC-260060F5C383}" type="pres">
      <dgm:prSet presAssocID="{01A2AF5A-3D5D-45C7-867B-7FB266D1B37B}" presName="parTx" presStyleLbl="revTx" presStyleIdx="4" presStyleCnt="6">
        <dgm:presLayoutVars>
          <dgm:chMax val="0"/>
          <dgm:chPref val="0"/>
        </dgm:presLayoutVars>
      </dgm:prSet>
      <dgm:spPr/>
    </dgm:pt>
    <dgm:pt modelId="{007F6947-41EC-4AA3-AE0A-27135CAD7AD1}" type="pres">
      <dgm:prSet presAssocID="{417F2EF9-925B-4EC8-82CC-1A94CC5D6109}" presName="sibTrans" presStyleCnt="0"/>
      <dgm:spPr/>
    </dgm:pt>
    <dgm:pt modelId="{EEA1E6F0-4AAD-489B-B682-220CB895FEE8}" type="pres">
      <dgm:prSet presAssocID="{95D3A1DB-F5CC-475C-8979-D8BB435DE72D}" presName="compNode" presStyleCnt="0"/>
      <dgm:spPr/>
    </dgm:pt>
    <dgm:pt modelId="{A20D4A5D-3EB2-4B88-BB81-85E54BB53692}" type="pres">
      <dgm:prSet presAssocID="{95D3A1DB-F5CC-475C-8979-D8BB435DE72D}" presName="bgRect" presStyleLbl="bgShp" presStyleIdx="5" presStyleCnt="6"/>
      <dgm:spPr/>
    </dgm:pt>
    <dgm:pt modelId="{88A4D243-5DE5-4349-A87F-0B073FEAED7F}" type="pres">
      <dgm:prSet presAssocID="{95D3A1DB-F5CC-475C-8979-D8BB435DE72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B122D2E-2311-48B3-910F-D2A5C0D1EBCD}" type="pres">
      <dgm:prSet presAssocID="{95D3A1DB-F5CC-475C-8979-D8BB435DE72D}" presName="spaceRect" presStyleCnt="0"/>
      <dgm:spPr/>
    </dgm:pt>
    <dgm:pt modelId="{FCCEAF21-F8C5-4631-99BC-BC2F4BC8319C}" type="pres">
      <dgm:prSet presAssocID="{95D3A1DB-F5CC-475C-8979-D8BB435DE72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288F703-9A0B-47E9-A47E-123143F1CAC1}" srcId="{81E8D58D-0A76-42A9-9B38-C06B78A1C670}" destId="{01A2AF5A-3D5D-45C7-867B-7FB266D1B37B}" srcOrd="4" destOrd="0" parTransId="{BE20E117-085D-4F05-B9C8-FE88DB4403CE}" sibTransId="{417F2EF9-925B-4EC8-82CC-1A94CC5D6109}"/>
    <dgm:cxn modelId="{5BA8AA05-9C43-48FA-ABD2-E17EBC5229C9}" srcId="{81E8D58D-0A76-42A9-9B38-C06B78A1C670}" destId="{F0E10235-4EBE-4607-933C-AF914E3C85E1}" srcOrd="1" destOrd="0" parTransId="{FFBB5944-712E-4A6B-8CC5-30598382A041}" sibTransId="{A78B0E14-52FE-4B45-8822-33CAEDDDF770}"/>
    <dgm:cxn modelId="{A061832A-4A8D-4657-A323-68A21CDE00AE}" srcId="{81E8D58D-0A76-42A9-9B38-C06B78A1C670}" destId="{447EF6CB-51A2-457B-91C5-130553F50E0D}" srcOrd="0" destOrd="0" parTransId="{5F1FDB63-D00F-4117-A278-ED60DF3AF83C}" sibTransId="{8057F1FE-7356-4029-9372-3204BD74D90E}"/>
    <dgm:cxn modelId="{3D836C2B-AE30-4A92-8004-431E74723B10}" type="presOf" srcId="{447EF6CB-51A2-457B-91C5-130553F50E0D}" destId="{A9899F36-F6EC-478B-A3F3-84242AA5F08D}" srcOrd="0" destOrd="0" presId="urn:microsoft.com/office/officeart/2018/2/layout/IconVerticalSolidList"/>
    <dgm:cxn modelId="{7BAAA332-B053-4777-A82D-E577B6B901A0}" type="presOf" srcId="{F0E10235-4EBE-4607-933C-AF914E3C85E1}" destId="{1D7EF05F-5D39-46B1-B8C6-685617B85889}" srcOrd="0" destOrd="0" presId="urn:microsoft.com/office/officeart/2018/2/layout/IconVerticalSolidList"/>
    <dgm:cxn modelId="{894A0765-2E8A-48E5-861D-748D4E2D97CD}" srcId="{81E8D58D-0A76-42A9-9B38-C06B78A1C670}" destId="{368E7BC1-9C6B-4EC2-8D74-B020A18DF4A4}" srcOrd="3" destOrd="0" parTransId="{ED8D86F7-75A8-478A-AD91-1E992EBD2C3C}" sibTransId="{2D1D2035-CC1B-40A8-8182-7C3774D87C97}"/>
    <dgm:cxn modelId="{D9FBA47F-CA0B-421A-8232-CB0780E9E8F4}" srcId="{81E8D58D-0A76-42A9-9B38-C06B78A1C670}" destId="{BD2DFC82-A504-41DA-9F6C-DF2FB26BD40D}" srcOrd="2" destOrd="0" parTransId="{A8633A47-EB68-4C40-92D3-3AAAA008E10C}" sibTransId="{66DD89A6-CF92-4110-9BF1-279F1EE91D89}"/>
    <dgm:cxn modelId="{7B6E2B94-3889-4D27-A825-165FDAB869F3}" type="presOf" srcId="{BD2DFC82-A504-41DA-9F6C-DF2FB26BD40D}" destId="{68CDE45E-1AE4-46EF-A288-C73F1E5140C6}" srcOrd="0" destOrd="0" presId="urn:microsoft.com/office/officeart/2018/2/layout/IconVerticalSolidList"/>
    <dgm:cxn modelId="{5486CFA6-931E-42D8-AEED-95CEF26BD48A}" srcId="{81E8D58D-0A76-42A9-9B38-C06B78A1C670}" destId="{95D3A1DB-F5CC-475C-8979-D8BB435DE72D}" srcOrd="5" destOrd="0" parTransId="{93E161AF-48C2-4C15-A741-074223097D42}" sibTransId="{B8BB7584-A756-4D98-A16B-401A072003CC}"/>
    <dgm:cxn modelId="{01519DAD-1C50-4F5B-A4EB-1565C69C0C95}" type="presOf" srcId="{95D3A1DB-F5CC-475C-8979-D8BB435DE72D}" destId="{FCCEAF21-F8C5-4631-99BC-BC2F4BC8319C}" srcOrd="0" destOrd="0" presId="urn:microsoft.com/office/officeart/2018/2/layout/IconVerticalSolidList"/>
    <dgm:cxn modelId="{F85165B6-C3EC-46CD-B996-06F20316870C}" type="presOf" srcId="{368E7BC1-9C6B-4EC2-8D74-B020A18DF4A4}" destId="{75B4A0F2-AD65-44F3-B076-79B6909A445E}" srcOrd="0" destOrd="0" presId="urn:microsoft.com/office/officeart/2018/2/layout/IconVerticalSolidList"/>
    <dgm:cxn modelId="{491DA3C3-725D-4922-92AB-45DDE3A5C3A1}" type="presOf" srcId="{01A2AF5A-3D5D-45C7-867B-7FB266D1B37B}" destId="{56A8AB17-803D-4BB2-96AC-260060F5C383}" srcOrd="0" destOrd="0" presId="urn:microsoft.com/office/officeart/2018/2/layout/IconVerticalSolidList"/>
    <dgm:cxn modelId="{A03146DA-FE2C-4EF0-B773-BED0D4A190CE}" type="presOf" srcId="{81E8D58D-0A76-42A9-9B38-C06B78A1C670}" destId="{9848552C-8DEF-4BC7-8808-5F9B9DC24E58}" srcOrd="0" destOrd="0" presId="urn:microsoft.com/office/officeart/2018/2/layout/IconVerticalSolidList"/>
    <dgm:cxn modelId="{C57ACBF2-F93B-4329-9F31-DC197A14FFDD}" type="presParOf" srcId="{9848552C-8DEF-4BC7-8808-5F9B9DC24E58}" destId="{E0638BE5-EE30-4727-AB02-133607134760}" srcOrd="0" destOrd="0" presId="urn:microsoft.com/office/officeart/2018/2/layout/IconVerticalSolidList"/>
    <dgm:cxn modelId="{F1A6E991-E202-4B8F-891E-DBB7004F0FB7}" type="presParOf" srcId="{E0638BE5-EE30-4727-AB02-133607134760}" destId="{50CD0AF2-2FE0-4E29-99F3-9576E43E63EF}" srcOrd="0" destOrd="0" presId="urn:microsoft.com/office/officeart/2018/2/layout/IconVerticalSolidList"/>
    <dgm:cxn modelId="{8D488AE5-0983-44F9-A5DE-15D5A2F6B18A}" type="presParOf" srcId="{E0638BE5-EE30-4727-AB02-133607134760}" destId="{7CDC6ADC-40AC-456B-833B-7D464A087C71}" srcOrd="1" destOrd="0" presId="urn:microsoft.com/office/officeart/2018/2/layout/IconVerticalSolidList"/>
    <dgm:cxn modelId="{4609C07E-E249-4A7E-95A5-C64006CCB5E1}" type="presParOf" srcId="{E0638BE5-EE30-4727-AB02-133607134760}" destId="{FBFE157D-0934-44A6-ABB1-838F561E65F3}" srcOrd="2" destOrd="0" presId="urn:microsoft.com/office/officeart/2018/2/layout/IconVerticalSolidList"/>
    <dgm:cxn modelId="{B9131168-677D-4B61-9640-88D397734876}" type="presParOf" srcId="{E0638BE5-EE30-4727-AB02-133607134760}" destId="{A9899F36-F6EC-478B-A3F3-84242AA5F08D}" srcOrd="3" destOrd="0" presId="urn:microsoft.com/office/officeart/2018/2/layout/IconVerticalSolidList"/>
    <dgm:cxn modelId="{9D0C62D6-10A6-4157-B9AC-1254153DBCC4}" type="presParOf" srcId="{9848552C-8DEF-4BC7-8808-5F9B9DC24E58}" destId="{D4CE95B9-12EB-472D-ADBE-DEBD9EFFDBAF}" srcOrd="1" destOrd="0" presId="urn:microsoft.com/office/officeart/2018/2/layout/IconVerticalSolidList"/>
    <dgm:cxn modelId="{B99A03E1-CBD7-4000-91E9-93A4336E0D5E}" type="presParOf" srcId="{9848552C-8DEF-4BC7-8808-5F9B9DC24E58}" destId="{983E8B71-EC6C-4382-849D-5F46E449AE4F}" srcOrd="2" destOrd="0" presId="urn:microsoft.com/office/officeart/2018/2/layout/IconVerticalSolidList"/>
    <dgm:cxn modelId="{C533D415-4365-402D-B09C-3CB10BA3C28B}" type="presParOf" srcId="{983E8B71-EC6C-4382-849D-5F46E449AE4F}" destId="{9D79EA7A-37D3-4ABA-B08F-04C7422B94B1}" srcOrd="0" destOrd="0" presId="urn:microsoft.com/office/officeart/2018/2/layout/IconVerticalSolidList"/>
    <dgm:cxn modelId="{B38B2106-DE20-40A6-9E2A-C1CC14C35FDE}" type="presParOf" srcId="{983E8B71-EC6C-4382-849D-5F46E449AE4F}" destId="{9AF45A1A-FFBB-40A4-A3F1-15A4A5D78D33}" srcOrd="1" destOrd="0" presId="urn:microsoft.com/office/officeart/2018/2/layout/IconVerticalSolidList"/>
    <dgm:cxn modelId="{B9113C6B-5079-4969-8F59-9E1713349F60}" type="presParOf" srcId="{983E8B71-EC6C-4382-849D-5F46E449AE4F}" destId="{02D86FC9-43C5-4A09-A629-8197740C04CF}" srcOrd="2" destOrd="0" presId="urn:microsoft.com/office/officeart/2018/2/layout/IconVerticalSolidList"/>
    <dgm:cxn modelId="{4C25EB1C-D638-4472-877D-D058B57EE492}" type="presParOf" srcId="{983E8B71-EC6C-4382-849D-5F46E449AE4F}" destId="{1D7EF05F-5D39-46B1-B8C6-685617B85889}" srcOrd="3" destOrd="0" presId="urn:microsoft.com/office/officeart/2018/2/layout/IconVerticalSolidList"/>
    <dgm:cxn modelId="{D3A2BF4F-5B75-40B9-B748-1ED7E2BA6864}" type="presParOf" srcId="{9848552C-8DEF-4BC7-8808-5F9B9DC24E58}" destId="{DBAD0E09-E8DC-4B26-AB98-53E0E1B355EC}" srcOrd="3" destOrd="0" presId="urn:microsoft.com/office/officeart/2018/2/layout/IconVerticalSolidList"/>
    <dgm:cxn modelId="{29C0A3D1-37C1-4FF6-AB75-04FBE35F88BB}" type="presParOf" srcId="{9848552C-8DEF-4BC7-8808-5F9B9DC24E58}" destId="{80FDE343-6885-416C-A45C-5789146F8CA0}" srcOrd="4" destOrd="0" presId="urn:microsoft.com/office/officeart/2018/2/layout/IconVerticalSolidList"/>
    <dgm:cxn modelId="{34147842-5B34-4ADE-9656-489E870AF730}" type="presParOf" srcId="{80FDE343-6885-416C-A45C-5789146F8CA0}" destId="{416D0638-338B-4EEF-A870-D261282F7174}" srcOrd="0" destOrd="0" presId="urn:microsoft.com/office/officeart/2018/2/layout/IconVerticalSolidList"/>
    <dgm:cxn modelId="{79BCC03A-700F-4726-B603-7D8852FFE860}" type="presParOf" srcId="{80FDE343-6885-416C-A45C-5789146F8CA0}" destId="{962E842B-C434-45A1-A37A-993F7661B6CC}" srcOrd="1" destOrd="0" presId="urn:microsoft.com/office/officeart/2018/2/layout/IconVerticalSolidList"/>
    <dgm:cxn modelId="{DDB53858-411F-4DE4-B581-87D964A5B226}" type="presParOf" srcId="{80FDE343-6885-416C-A45C-5789146F8CA0}" destId="{EBB8DD7D-DCF0-42A3-93E9-572A80AE2CCC}" srcOrd="2" destOrd="0" presId="urn:microsoft.com/office/officeart/2018/2/layout/IconVerticalSolidList"/>
    <dgm:cxn modelId="{04C27CA1-B76F-4318-837F-FE85B793FE11}" type="presParOf" srcId="{80FDE343-6885-416C-A45C-5789146F8CA0}" destId="{68CDE45E-1AE4-46EF-A288-C73F1E5140C6}" srcOrd="3" destOrd="0" presId="urn:microsoft.com/office/officeart/2018/2/layout/IconVerticalSolidList"/>
    <dgm:cxn modelId="{F08D3F4E-AC2B-4337-A58E-F703C71F4AFB}" type="presParOf" srcId="{9848552C-8DEF-4BC7-8808-5F9B9DC24E58}" destId="{15D54F5C-1976-443C-8416-07805A70E288}" srcOrd="5" destOrd="0" presId="urn:microsoft.com/office/officeart/2018/2/layout/IconVerticalSolidList"/>
    <dgm:cxn modelId="{ABF7B903-C65C-4C7D-9A4E-C1E1C3B90D91}" type="presParOf" srcId="{9848552C-8DEF-4BC7-8808-5F9B9DC24E58}" destId="{9BF332D8-250F-42D6-A2B9-1115BEBD80C8}" srcOrd="6" destOrd="0" presId="urn:microsoft.com/office/officeart/2018/2/layout/IconVerticalSolidList"/>
    <dgm:cxn modelId="{F5181EE4-2F7E-4F19-A91C-07BEFE513C1A}" type="presParOf" srcId="{9BF332D8-250F-42D6-A2B9-1115BEBD80C8}" destId="{D771B7F5-DFB8-48F6-A790-4E538923D1A9}" srcOrd="0" destOrd="0" presId="urn:microsoft.com/office/officeart/2018/2/layout/IconVerticalSolidList"/>
    <dgm:cxn modelId="{5889B172-EEF7-492A-A1FE-01F4712A5AD5}" type="presParOf" srcId="{9BF332D8-250F-42D6-A2B9-1115BEBD80C8}" destId="{261B9A6C-6B31-4971-A843-C3C438433CD2}" srcOrd="1" destOrd="0" presId="urn:microsoft.com/office/officeart/2018/2/layout/IconVerticalSolidList"/>
    <dgm:cxn modelId="{35033B84-7BC0-45BB-ADCD-C115C109F607}" type="presParOf" srcId="{9BF332D8-250F-42D6-A2B9-1115BEBD80C8}" destId="{2795F018-06F8-4E52-81D1-40A209DEDCFD}" srcOrd="2" destOrd="0" presId="urn:microsoft.com/office/officeart/2018/2/layout/IconVerticalSolidList"/>
    <dgm:cxn modelId="{B60FE2CE-5381-4212-9153-EEC8E0663CCA}" type="presParOf" srcId="{9BF332D8-250F-42D6-A2B9-1115BEBD80C8}" destId="{75B4A0F2-AD65-44F3-B076-79B6909A445E}" srcOrd="3" destOrd="0" presId="urn:microsoft.com/office/officeart/2018/2/layout/IconVerticalSolidList"/>
    <dgm:cxn modelId="{173E0D5F-FEF4-48AD-A562-95C72BC00573}" type="presParOf" srcId="{9848552C-8DEF-4BC7-8808-5F9B9DC24E58}" destId="{67B6EFE8-6AD5-4D78-9756-3A1F09639300}" srcOrd="7" destOrd="0" presId="urn:microsoft.com/office/officeart/2018/2/layout/IconVerticalSolidList"/>
    <dgm:cxn modelId="{AEAE467B-0785-49B8-99AA-4B52381CE650}" type="presParOf" srcId="{9848552C-8DEF-4BC7-8808-5F9B9DC24E58}" destId="{FC4EF881-847C-4782-A956-23413898B38C}" srcOrd="8" destOrd="0" presId="urn:microsoft.com/office/officeart/2018/2/layout/IconVerticalSolidList"/>
    <dgm:cxn modelId="{21635619-7BF1-4D69-B0F5-3CB3B76276FA}" type="presParOf" srcId="{FC4EF881-847C-4782-A956-23413898B38C}" destId="{10400C15-C66A-40CB-A8F7-EDA108333703}" srcOrd="0" destOrd="0" presId="urn:microsoft.com/office/officeart/2018/2/layout/IconVerticalSolidList"/>
    <dgm:cxn modelId="{48B78F0C-DB95-49C1-BCDA-41DCF8DD76B2}" type="presParOf" srcId="{FC4EF881-847C-4782-A956-23413898B38C}" destId="{4B31A2FE-6740-4383-A1C4-88586390B83F}" srcOrd="1" destOrd="0" presId="urn:microsoft.com/office/officeart/2018/2/layout/IconVerticalSolidList"/>
    <dgm:cxn modelId="{69759578-692B-4D87-8F43-9ACA1CC3E22F}" type="presParOf" srcId="{FC4EF881-847C-4782-A956-23413898B38C}" destId="{5BD42B88-1845-4657-B20B-2C34DBE4C013}" srcOrd="2" destOrd="0" presId="urn:microsoft.com/office/officeart/2018/2/layout/IconVerticalSolidList"/>
    <dgm:cxn modelId="{FF58569E-2DC2-423C-B7BC-F49B01C0CE93}" type="presParOf" srcId="{FC4EF881-847C-4782-A956-23413898B38C}" destId="{56A8AB17-803D-4BB2-96AC-260060F5C383}" srcOrd="3" destOrd="0" presId="urn:microsoft.com/office/officeart/2018/2/layout/IconVerticalSolidList"/>
    <dgm:cxn modelId="{73D36307-B4E0-432C-9F97-5C67A0A6A1ED}" type="presParOf" srcId="{9848552C-8DEF-4BC7-8808-5F9B9DC24E58}" destId="{007F6947-41EC-4AA3-AE0A-27135CAD7AD1}" srcOrd="9" destOrd="0" presId="urn:microsoft.com/office/officeart/2018/2/layout/IconVerticalSolidList"/>
    <dgm:cxn modelId="{86008972-5B07-41CA-A3A5-31843547489D}" type="presParOf" srcId="{9848552C-8DEF-4BC7-8808-5F9B9DC24E58}" destId="{EEA1E6F0-4AAD-489B-B682-220CB895FEE8}" srcOrd="10" destOrd="0" presId="urn:microsoft.com/office/officeart/2018/2/layout/IconVerticalSolidList"/>
    <dgm:cxn modelId="{E980A33D-D9E6-4090-8CBC-4BB724D4B156}" type="presParOf" srcId="{EEA1E6F0-4AAD-489B-B682-220CB895FEE8}" destId="{A20D4A5D-3EB2-4B88-BB81-85E54BB53692}" srcOrd="0" destOrd="0" presId="urn:microsoft.com/office/officeart/2018/2/layout/IconVerticalSolidList"/>
    <dgm:cxn modelId="{C7F69DB1-383B-4384-A238-2C0532115C90}" type="presParOf" srcId="{EEA1E6F0-4AAD-489B-B682-220CB895FEE8}" destId="{88A4D243-5DE5-4349-A87F-0B073FEAED7F}" srcOrd="1" destOrd="0" presId="urn:microsoft.com/office/officeart/2018/2/layout/IconVerticalSolidList"/>
    <dgm:cxn modelId="{6F94CCD8-1CD6-405B-BBB7-D3A149E1109A}" type="presParOf" srcId="{EEA1E6F0-4AAD-489B-B682-220CB895FEE8}" destId="{AB122D2E-2311-48B3-910F-D2A5C0D1EBCD}" srcOrd="2" destOrd="0" presId="urn:microsoft.com/office/officeart/2018/2/layout/IconVerticalSolidList"/>
    <dgm:cxn modelId="{CEB97207-1B16-4251-80E2-47A68018647E}" type="presParOf" srcId="{EEA1E6F0-4AAD-489B-B682-220CB895FEE8}" destId="{FCCEAF21-F8C5-4631-99BC-BC2F4BC831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CD0AF2-2FE0-4E29-99F3-9576E43E63EF}">
      <dsp:nvSpPr>
        <dsp:cNvPr id="0" name=""/>
        <dsp:cNvSpPr/>
      </dsp:nvSpPr>
      <dsp:spPr>
        <a:xfrm>
          <a:off x="0" y="1128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DC6ADC-40AC-456B-833B-7D464A087C71}">
      <dsp:nvSpPr>
        <dsp:cNvPr id="0" name=""/>
        <dsp:cNvSpPr/>
      </dsp:nvSpPr>
      <dsp:spPr>
        <a:xfrm>
          <a:off x="145461" y="109323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99F36-F6EC-478B-A3F3-84242AA5F08D}">
      <dsp:nvSpPr>
        <dsp:cNvPr id="0" name=""/>
        <dsp:cNvSpPr/>
      </dsp:nvSpPr>
      <dsp:spPr>
        <a:xfrm>
          <a:off x="555400" y="1128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Encourage learning through hands – on play</a:t>
          </a:r>
          <a:endParaRPr lang="en-US" sz="1800" kern="1200"/>
        </a:p>
      </dsp:txBody>
      <dsp:txXfrm>
        <a:off x="555400" y="1128"/>
        <a:ext cx="5595512" cy="480865"/>
      </dsp:txXfrm>
    </dsp:sp>
    <dsp:sp modelId="{9D79EA7A-37D3-4ABA-B08F-04C7422B94B1}">
      <dsp:nvSpPr>
        <dsp:cNvPr id="0" name=""/>
        <dsp:cNvSpPr/>
      </dsp:nvSpPr>
      <dsp:spPr>
        <a:xfrm>
          <a:off x="0" y="602210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F45A1A-FFBB-40A4-A3F1-15A4A5D78D33}">
      <dsp:nvSpPr>
        <dsp:cNvPr id="0" name=""/>
        <dsp:cNvSpPr/>
      </dsp:nvSpPr>
      <dsp:spPr>
        <a:xfrm>
          <a:off x="145461" y="710405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EF05F-5D39-46B1-B8C6-685617B85889}">
      <dsp:nvSpPr>
        <dsp:cNvPr id="0" name=""/>
        <dsp:cNvSpPr/>
      </dsp:nvSpPr>
      <dsp:spPr>
        <a:xfrm>
          <a:off x="555400" y="602210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Offer puzzles, blocks, sorting and matching activities</a:t>
          </a:r>
          <a:endParaRPr lang="en-US" sz="1800" kern="1200"/>
        </a:p>
      </dsp:txBody>
      <dsp:txXfrm>
        <a:off x="555400" y="602210"/>
        <a:ext cx="5595512" cy="480865"/>
      </dsp:txXfrm>
    </dsp:sp>
    <dsp:sp modelId="{416D0638-338B-4EEF-A870-D261282F7174}">
      <dsp:nvSpPr>
        <dsp:cNvPr id="0" name=""/>
        <dsp:cNvSpPr/>
      </dsp:nvSpPr>
      <dsp:spPr>
        <a:xfrm>
          <a:off x="0" y="1203293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E842B-C434-45A1-A37A-993F7661B6CC}">
      <dsp:nvSpPr>
        <dsp:cNvPr id="0" name=""/>
        <dsp:cNvSpPr/>
      </dsp:nvSpPr>
      <dsp:spPr>
        <a:xfrm>
          <a:off x="145461" y="1311488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DE45E-1AE4-46EF-A288-C73F1E5140C6}">
      <dsp:nvSpPr>
        <dsp:cNvPr id="0" name=""/>
        <dsp:cNvSpPr/>
      </dsp:nvSpPr>
      <dsp:spPr>
        <a:xfrm>
          <a:off x="555400" y="1203293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Provide water, sand and playdough</a:t>
          </a:r>
          <a:endParaRPr lang="en-US" sz="1800" kern="1200"/>
        </a:p>
      </dsp:txBody>
      <dsp:txXfrm>
        <a:off x="555400" y="1203293"/>
        <a:ext cx="5595512" cy="480865"/>
      </dsp:txXfrm>
    </dsp:sp>
    <dsp:sp modelId="{D771B7F5-DFB8-48F6-A790-4E538923D1A9}">
      <dsp:nvSpPr>
        <dsp:cNvPr id="0" name=""/>
        <dsp:cNvSpPr/>
      </dsp:nvSpPr>
      <dsp:spPr>
        <a:xfrm>
          <a:off x="0" y="1804375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1B9A6C-6B31-4971-A843-C3C438433CD2}">
      <dsp:nvSpPr>
        <dsp:cNvPr id="0" name=""/>
        <dsp:cNvSpPr/>
      </dsp:nvSpPr>
      <dsp:spPr>
        <a:xfrm>
          <a:off x="145461" y="1912570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4A0F2-AD65-44F3-B076-79B6909A445E}">
      <dsp:nvSpPr>
        <dsp:cNvPr id="0" name=""/>
        <dsp:cNvSpPr/>
      </dsp:nvSpPr>
      <dsp:spPr>
        <a:xfrm>
          <a:off x="555400" y="1804375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Use pretend play to develop imagination and language</a:t>
          </a:r>
          <a:endParaRPr lang="en-US" sz="1800" kern="1200" dirty="0"/>
        </a:p>
      </dsp:txBody>
      <dsp:txXfrm>
        <a:off x="555400" y="1804375"/>
        <a:ext cx="5595512" cy="480865"/>
      </dsp:txXfrm>
    </dsp:sp>
    <dsp:sp modelId="{10400C15-C66A-40CB-A8F7-EDA108333703}">
      <dsp:nvSpPr>
        <dsp:cNvPr id="0" name=""/>
        <dsp:cNvSpPr/>
      </dsp:nvSpPr>
      <dsp:spPr>
        <a:xfrm>
          <a:off x="0" y="2405458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31A2FE-6740-4383-A1C4-88586390B83F}">
      <dsp:nvSpPr>
        <dsp:cNvPr id="0" name=""/>
        <dsp:cNvSpPr/>
      </dsp:nvSpPr>
      <dsp:spPr>
        <a:xfrm>
          <a:off x="145461" y="2513652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8AB17-803D-4BB2-96AC-260060F5C383}">
      <dsp:nvSpPr>
        <dsp:cNvPr id="0" name=""/>
        <dsp:cNvSpPr/>
      </dsp:nvSpPr>
      <dsp:spPr>
        <a:xfrm>
          <a:off x="555400" y="2405458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Include outdoor movement and physical play</a:t>
          </a:r>
          <a:endParaRPr lang="en-US" sz="1800" kern="1200"/>
        </a:p>
      </dsp:txBody>
      <dsp:txXfrm>
        <a:off x="555400" y="2405458"/>
        <a:ext cx="5595512" cy="480865"/>
      </dsp:txXfrm>
    </dsp:sp>
    <dsp:sp modelId="{A20D4A5D-3EB2-4B88-BB81-85E54BB53692}">
      <dsp:nvSpPr>
        <dsp:cNvPr id="0" name=""/>
        <dsp:cNvSpPr/>
      </dsp:nvSpPr>
      <dsp:spPr>
        <a:xfrm>
          <a:off x="0" y="3006540"/>
          <a:ext cx="6150913" cy="4808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A4D243-5DE5-4349-A87F-0B073FEAED7F}">
      <dsp:nvSpPr>
        <dsp:cNvPr id="0" name=""/>
        <dsp:cNvSpPr/>
      </dsp:nvSpPr>
      <dsp:spPr>
        <a:xfrm>
          <a:off x="145461" y="3114735"/>
          <a:ext cx="264476" cy="2644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EAF21-F8C5-4631-99BC-BC2F4BC8319C}">
      <dsp:nvSpPr>
        <dsp:cNvPr id="0" name=""/>
        <dsp:cNvSpPr/>
      </dsp:nvSpPr>
      <dsp:spPr>
        <a:xfrm>
          <a:off x="555400" y="3006540"/>
          <a:ext cx="5595512" cy="4808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92" tIns="50892" rIns="50892" bIns="5089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Introduce activities gradually</a:t>
          </a:r>
          <a:endParaRPr lang="en-US" sz="1800" kern="1200"/>
        </a:p>
      </dsp:txBody>
      <dsp:txXfrm>
        <a:off x="555400" y="3006540"/>
        <a:ext cx="5595512" cy="4808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B73E5-F8E5-7794-D7B1-ECE081D33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F78EB3-E77B-A9B7-56D1-B85EE1335E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3FD26-C37B-66B1-9076-375C52407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46E0F6-AB96-0E30-89F6-CB023048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1FF1E-F76A-2411-E2BC-7A7903D6D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177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4F15-6832-DD19-5445-56906859A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EAF2F-61FF-0B21-BF83-9F3FD7E1F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5B1CE-87E6-3C74-4E73-2C8F195F0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A2888-3E74-4DEC-065D-12B0FD43B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57130-2299-FDDB-5CBD-F8D0A049C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73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A50AF-A3B0-C1E3-67F7-27CAF216C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91A812-0387-390C-7793-5F8252734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A5E07-288F-DD83-BC83-E1A2484B1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12F01-48D4-4FB8-B8EF-2F4DE07D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8685D-72AA-0E0E-D8E8-221196BBB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946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5B877-F6CF-C044-FB09-A85891875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A45CA-C93B-8DDE-7C3E-A4FF24CC20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41CDDD-7E90-DA1E-39F5-29B09A13B6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31CCDA-AA22-FFDA-3F1D-D4CD02B01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DEF907-C562-E4AA-6523-D85F7302E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4D0A7-EE41-DEFC-AB6A-4169F94EF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772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343D4-3F83-151B-6E40-C37B1FAAA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E0EA5-CB57-184A-2688-C7648D774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11635E-4645-D06D-B61D-A43DF2F9EB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E2AA5D-7ADB-0428-DC7D-EC5B0335D9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3553C5-3D34-AD3B-FA5A-CADDB1D9AD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F3C0E1-B220-8683-A3A1-F5D7F6311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E08BEE-0873-1652-DC61-B1F59009B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7C37CD-BD57-E13E-F405-361E36911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47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1B32E-F6A3-2C1A-4CC8-103B2FA41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9CF2F9-675B-2E3A-0A5B-77B367579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AC7BE-B392-3FA9-FEAD-C4A1D9015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DE7842-9BD2-0E66-6575-ED947B48A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172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F8EE67-6715-FA69-677F-F910861A3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EB4E35-34BB-8F1A-D82B-B6507CBD3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289533-7754-F5A7-735E-BC147994F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32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6CE80-32F7-292A-D6ED-88AB43305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DC047-D831-5D1A-87B4-98F6AF697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C62AF7-5EC2-9A82-20A2-6B99E4F29D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E0A052-E11E-B5CC-E9F6-AA0E65686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933518-D191-B75F-E476-BFF10B5F6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F981CE-C9BA-BA56-400E-CBA6EE6BD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36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EE655-EEEC-3311-BAF5-CC9C154AE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FB14B5-7679-8FCF-D0B0-1DA94397A0F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B66611-638E-FBF8-24D0-A9B79222B0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087B2-B387-C603-5AB3-2FBCF7739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03E23E-6F5D-221F-D926-C4AF7AC02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10707A-BB4B-BA58-6EB5-9BB67E960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469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BEB48-E646-598E-E2B7-685FE4DE0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0A51F3-BB1A-9372-9DDA-6C22D233F1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EF92A-FF1E-3446-2303-46ED15F83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A55E35-C811-AEDB-A46F-F44A92FB9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7C5B0-3170-E518-F633-1042099FA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74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A536DF-B478-C141-A83D-D1DC51BE35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5816C6-07E1-144F-FC46-C7C2BBEFC3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B1F25A-65BE-16F1-260B-C46D6BF29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D9825-7E74-9782-6B71-81E8A0645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415DA-28AD-4438-AABB-3E10B6AA7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061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DE9AF6-D124-3597-9B47-B9D144497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DBFCC-D972-9BD9-97BB-9E9FFB17A1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1BF80-5B84-11D6-4EF4-E713FBAA34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B9D1CA-27FB-4EDC-A33E-F895C4C6BF51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91351-3D89-DF16-936E-5EDE92F9BE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D7A33-3126-ABCD-0004-CF01EC280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1AD5A3-1A1F-4986-A50C-6C1E9963B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47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eb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arlyyears.tv/piagets-theory-of-cognitive-development/" TargetMode="External"/><Relationship Id="rId7" Type="http://schemas.openxmlformats.org/officeDocument/2006/relationships/hyperlink" Target="https://www.simplypsychology.org/naturevsnurture.html" TargetMode="External"/><Relationship Id="rId2" Type="http://schemas.openxmlformats.org/officeDocument/2006/relationships/hyperlink" Target="https://assets.publishing.service.gov.uk/media/5a7bfe8eed915d4176221b0/Early_Years_Teachers_Standard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en-ts.com/study-hub/understanding-jean-piaget-in-the-early-years-a-practical-guide-for-practitioners/" TargetMode="External"/><Relationship Id="rId5" Type="http://schemas.openxmlformats.org/officeDocument/2006/relationships/hyperlink" Target="https://www.linkedin.com/posts/md-masud-sk-68795629b_piagets-theory-of-learning-how-activity-7403642077995069441-ToME" TargetMode="External"/><Relationship Id="rId4" Type="http://schemas.openxmlformats.org/officeDocument/2006/relationships/hyperlink" Target="https://files.eric.ed.gov/fulltext/EJ1274368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4BF3AF-F07E-66A6-97E9-CBD4500FA7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390725"/>
            <a:ext cx="9144000" cy="23876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title: Psychology in Health and Social Care: Individual presentation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Helen Ketley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Number: 2526591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Module Code: LCHS4010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Lecture: Prabjot Sahota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06214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F2AED-B112-FA2A-F784-EDB7B1D48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7992A-BFB2-62E1-4AE3-11A48C7F7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morning today in my presentation I will be speaking about a girl called Shona who is a 3-year-old girl who is recently started nursery. She is showing anxiety when separated from her carers, she has limited verbal communication and finds group play difficult. As a practitioner I need to understand the barriers that Shona may face and the challenges she must overcome. In this presentation I will be using the Jean Piaget’s cognitive development theory to help understand Shona’s needs and suggest ways to support her emotional, social, cognitive and physical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346890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043BC-8CF1-821E-F4B8-32DE976FD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Piaget’s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15892-6765-46AE-E245-52099283C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700"/>
              <a:t>Piaget believed that children learn by actively exploring </a:t>
            </a:r>
          </a:p>
          <a:p>
            <a:r>
              <a:rPr lang="en-GB" sz="1700"/>
              <a:t>Children build their own understanding of the world</a:t>
            </a:r>
          </a:p>
          <a:p>
            <a:r>
              <a:rPr lang="en-GB" sz="1700"/>
              <a:t>He identified four stages of cognitive development</a:t>
            </a:r>
          </a:p>
          <a:p>
            <a:r>
              <a:rPr lang="en-GB" sz="1700"/>
              <a:t>Shona at 3 years old is in the preoperational stage</a:t>
            </a:r>
          </a:p>
          <a:p>
            <a:r>
              <a:rPr lang="en-GB" sz="1700"/>
              <a:t>Play and practical experiences are important at this stage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/>
              <a:t>(NCBI, 2023), Piaget, (1952).</a:t>
            </a:r>
          </a:p>
          <a:p>
            <a:endParaRPr lang="en-GB" sz="1700"/>
          </a:p>
        </p:txBody>
      </p:sp>
      <p:pic>
        <p:nvPicPr>
          <p:cNvPr id="4" name="Picture 3" descr="Overview of Jean Piaget’s four cognitive development stages with age ranges and key characteristics for educators.">
            <a:extLst>
              <a:ext uri="{FF2B5EF4-FFF2-40B4-BE49-F238E27FC236}">
                <a16:creationId xmlns:a16="http://schemas.microsoft.com/office/drawing/2014/main" id="{76B6D073-9F13-DD82-A68E-544BF2C50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65924"/>
            <a:ext cx="4788505" cy="3193895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133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F3BDB-37BC-5A6D-04FC-67B708E7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Key concepts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017FA-FED1-E7DB-8BB2-9FEF98489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Schemas 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Assimilation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Accommodation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Equilibration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Jean Piaget theory of cognitive development explains that children actively build their knowledge through hands on exploration of their environment rather than absorbing information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4" name="Picture 3" descr="text">
            <a:extLst>
              <a:ext uri="{FF2B5EF4-FFF2-40B4-BE49-F238E27FC236}">
                <a16:creationId xmlns:a16="http://schemas.microsoft.com/office/drawing/2014/main" id="{FB690068-7228-0C6D-EA2D-5C169A319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083" y="2184914"/>
            <a:ext cx="2507073" cy="3755915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59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F42862-1996-9BD5-B143-AECCF2E0B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How the Piaget theory could apply to Shonas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9E95E-F0F8-A13A-D760-E0768594D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Separation and anxiety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Difficulty in group play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Pro-perational thinking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Needs for hands on learning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Jean Piaget theory encourages practitioners to observe what Shona can already do and then introduce new experiences gradually. 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Picture 3" descr="piaget post hero">
            <a:extLst>
              <a:ext uri="{FF2B5EF4-FFF2-40B4-BE49-F238E27FC236}">
                <a16:creationId xmlns:a16="http://schemas.microsoft.com/office/drawing/2014/main" id="{EA6DBE2B-D41E-B7DA-D2D5-27D879DE6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716104"/>
            <a:ext cx="4788505" cy="2693534"/>
          </a:xfrm>
          <a:prstGeom prst="rect">
            <a:avLst/>
          </a:pr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6465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5150DE-D51A-93C0-6BC0-A5763064B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 fontScale="90000"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Propose practical strategies or interventions, based on the theory that could support Shonas development within the nursery settings</a:t>
            </a:r>
            <a:b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72ABAF-7D6D-25CE-E5DD-2F9FC4745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615309"/>
              </p:ext>
            </p:extLst>
          </p:nvPr>
        </p:nvGraphicFramePr>
        <p:xfrm>
          <a:off x="5795280" y="297081"/>
          <a:ext cx="6150913" cy="3488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2BF86FF-7988-AB77-983D-366ACA1D6D8C}"/>
              </a:ext>
            </a:extLst>
          </p:cNvPr>
          <p:cNvSpPr txBox="1"/>
          <p:nvPr/>
        </p:nvSpPr>
        <p:spPr>
          <a:xfrm>
            <a:off x="5795280" y="3890647"/>
            <a:ext cx="615091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Allocate a consistent key person to greet Shona and support her throughout the session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 short, consistent goodbye routine such as a hug, visual card and phrase: You are safe; I will come back after a snack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Allow Shona to bring a comfort object or family photo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Record what helps her settle and share this information with carers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(NHS, 2020).</a:t>
            </a:r>
          </a:p>
        </p:txBody>
      </p:sp>
    </p:spTree>
    <p:extLst>
      <p:ext uri="{BB962C8B-B14F-4D97-AF65-F5344CB8AC3E}">
        <p14:creationId xmlns:p14="http://schemas.microsoft.com/office/powerpoint/2010/main" val="3113212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9786E-CA0F-9FF6-ABA5-156E371E8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both biological and environmental influences (nature and nature)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24448-6AD0-3684-5C04-CFA4A19F4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1690688"/>
            <a:ext cx="10515600" cy="23727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Hearing and speech development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sleep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Physical and neurological development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Sensory needs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1DFC07-9353-78B0-3973-4BFBB9D5AB3A}"/>
              </a:ext>
            </a:extLst>
          </p:cNvPr>
          <p:cNvSpPr txBox="1"/>
          <p:nvPr/>
        </p:nvSpPr>
        <p:spPr>
          <a:xfrm>
            <a:off x="543560" y="4412062"/>
            <a:ext cx="95549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Family relationships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Previous experience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Nursery routines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Culture and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 with practitioners </a:t>
            </a:r>
          </a:p>
        </p:txBody>
      </p:sp>
      <p:pic>
        <p:nvPicPr>
          <p:cNvPr id="5" name="Picture 4" descr="nature nurture psychology">
            <a:extLst>
              <a:ext uri="{FF2B5EF4-FFF2-40B4-BE49-F238E27FC236}">
                <a16:creationId xmlns:a16="http://schemas.microsoft.com/office/drawing/2014/main" id="{15E04211-BF54-47C6-E6A8-1880DA1C9A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2644" y="2118783"/>
            <a:ext cx="5899355" cy="415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7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EB3AFD-60AF-AB05-B33C-D91E99402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100">
                <a:latin typeface="Arial" panose="020B0604020202020204" pitchFamily="34" charset="0"/>
                <a:cs typeface="Arial" panose="020B0604020202020204" pitchFamily="34" charset="0"/>
              </a:rPr>
              <a:t>Critically evaluated the usefulness and limitation of the theory in the Health and social care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77AD4-5B18-14EB-7661-13CD8F3DB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08" y="2259061"/>
            <a:ext cx="7235661" cy="46596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 active, play- based learning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 practitioners plan age- appropriate activities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 observation of children’s thinking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Children do not all develop at the same time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stages may be too fixed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theory gives less attention to relationship and culture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does not fully explain anxiety or attachment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should not be used as the only assessment tool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Educational Quarterly Reviews, 2020, Department For Education 2018.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6DB6D4-9903-9DB1-E26F-D3C183779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0862" y="2257667"/>
            <a:ext cx="3755915" cy="375591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674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BD2EB-998B-1226-FA5B-0355E9D9E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023"/>
            <a:ext cx="10515600" cy="910082"/>
          </a:xfrm>
        </p:spPr>
        <p:txBody>
          <a:bodyPr>
            <a:norm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CFD50-9366-181C-B9B2-1A6726944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0780"/>
            <a:ext cx="11353800" cy="62966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/>
              <a:t>Department for Education (2018) Teacher’s standards: early years. </a:t>
            </a:r>
          </a:p>
          <a:p>
            <a:pPr marL="0" indent="0">
              <a:buNone/>
            </a:pPr>
            <a:r>
              <a:rPr lang="en-GB" sz="1400" i="1" dirty="0"/>
              <a:t>Available at: </a:t>
            </a:r>
            <a:r>
              <a:rPr lang="en-GB" sz="1400" i="1" dirty="0">
                <a:hlinkClick r:id="rId2"/>
              </a:rPr>
              <a:t>https://assets.publishing.service.gov.uk/media/5a7bfe8eed915d4176221b0/Early_Years_Teachers_Standards.pdf</a:t>
            </a: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(accessed: 7 October2026).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Early years tv, (2026) Jean Piaget’s stages of development.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Jean Piaget's Theory: 4 Stages of Cognitive Development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/>
              <a:t>Education Quarterly Reviews (2020) ‘Piaget’s theory of cognitive development and its educational </a:t>
            </a:r>
            <a:r>
              <a:rPr lang="en-GB" sz="1400" i="1" dirty="0" err="1"/>
              <a:t>implicationans</a:t>
            </a:r>
            <a:r>
              <a:rPr lang="en-GB" sz="1400" i="1" dirty="0"/>
              <a:t>’.</a:t>
            </a:r>
          </a:p>
          <a:p>
            <a:pPr marL="0" indent="0">
              <a:buNone/>
            </a:pPr>
            <a:r>
              <a:rPr lang="en-GB" sz="1400" i="1" dirty="0"/>
              <a:t>Available at: </a:t>
            </a:r>
            <a:r>
              <a:rPr lang="en-GB" sz="1400" i="1" dirty="0">
                <a:hlinkClick r:id="rId4"/>
              </a:rPr>
              <a:t>https://files.eric.ed.gov/fulltext/EJ1274368.pdf</a:t>
            </a:r>
            <a:r>
              <a:rPr lang="en-GB" sz="1400" i="1" dirty="0"/>
              <a:t> </a:t>
            </a:r>
          </a:p>
          <a:p>
            <a:pPr marL="0" indent="0">
              <a:buNone/>
            </a:pPr>
            <a:r>
              <a:rPr lang="en-GB" sz="1400" i="1" dirty="0"/>
              <a:t>Accessed: 7 October (2026).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Linked	 In, (2026) Piaget’s theory of learning.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i="1" dirty="0">
                <a:hlinkClick r:id="rId5"/>
              </a:rPr>
              <a:t>Piaget's Theory of Learning: Stages of Cognitive Development | Md Masud </a:t>
            </a:r>
            <a:r>
              <a:rPr lang="en-GB" sz="1400" i="1" dirty="0" err="1">
                <a:hlinkClick r:id="rId5"/>
              </a:rPr>
              <a:t>Sk</a:t>
            </a:r>
            <a:r>
              <a:rPr lang="en-GB" sz="1400" i="1" dirty="0">
                <a:hlinkClick r:id="rId5"/>
              </a:rPr>
              <a:t> posted on the topic | LinkedIn</a:t>
            </a: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Eden training, (2026) Understanding Jean Piaget in early years.</a:t>
            </a:r>
          </a:p>
          <a:p>
            <a:pPr marL="0" indent="0">
              <a:buNone/>
            </a:pPr>
            <a:r>
              <a:rPr lang="en-GB" sz="1400" i="1" dirty="0"/>
              <a:t>Available at: </a:t>
            </a:r>
            <a:r>
              <a:rPr lang="en-GB" sz="1400" i="1" dirty="0">
                <a:hlinkClick r:id="rId6"/>
              </a:rPr>
              <a:t>Understanding Jean Piaget in the Early Years: A Practical Guide for</a:t>
            </a: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National Library of Medicine (2023) ‘Cognitive development’, </a:t>
            </a:r>
            <a:r>
              <a:rPr lang="en-GB" sz="1400" i="1" dirty="0" err="1"/>
              <a:t>StatPearls</a:t>
            </a: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.Available at: https://www.ncbi.nlm.nih.gov/books/NBK537095/ </a:t>
            </a:r>
          </a:p>
          <a:p>
            <a:pPr marL="0" indent="0">
              <a:buNone/>
            </a:pPr>
            <a:r>
              <a:rPr lang="en-GB" sz="1400" i="1" dirty="0"/>
              <a:t>(Accessed: 7 October 2026).</a:t>
            </a:r>
          </a:p>
          <a:p>
            <a:pPr marL="0" indent="0">
              <a:buNone/>
            </a:pPr>
            <a:r>
              <a:rPr lang="en-GB" sz="1400" i="1" dirty="0"/>
              <a:t>Piaget,  J. (1952) The Origins of </a:t>
            </a:r>
            <a:r>
              <a:rPr lang="en-GB" sz="1400" i="1" dirty="0" err="1"/>
              <a:t>Ittelligence</a:t>
            </a:r>
            <a:r>
              <a:rPr lang="en-GB" sz="1400" i="1" dirty="0"/>
              <a:t> in Children. New York: International </a:t>
            </a:r>
            <a:r>
              <a:rPr lang="en-GB" sz="1400" i="1" dirty="0" err="1"/>
              <a:t>Universirties</a:t>
            </a:r>
            <a:r>
              <a:rPr lang="en-GB" sz="1400" i="1" dirty="0"/>
              <a:t> Press.</a:t>
            </a:r>
          </a:p>
          <a:p>
            <a:pPr marL="0" indent="0">
              <a:buNone/>
            </a:pPr>
            <a:r>
              <a:rPr lang="en-GB" sz="1400" i="1" dirty="0"/>
              <a:t>Simply Psychology, (2026) Approaches to psychology. </a:t>
            </a:r>
          </a:p>
          <a:p>
            <a:pPr marL="0" indent="0">
              <a:buNone/>
            </a:pPr>
            <a:r>
              <a:rPr lang="en-GB" sz="1400" i="1" dirty="0"/>
              <a:t>Available at: </a:t>
            </a:r>
            <a:r>
              <a:rPr lang="en-GB" sz="1400" i="1" dirty="0">
                <a:hlinkClick r:id="rId7"/>
              </a:rPr>
              <a:t>Nature vs. Nurture in Psychology</a:t>
            </a:r>
            <a:endParaRPr lang="en-GB" sz="1400" i="1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7477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5202</TotalTime>
  <Words>781</Words>
  <Application>Microsoft Office PowerPoint</Application>
  <PresentationFormat>Widescreen</PresentationFormat>
  <Paragraphs>98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Module title: Psychology in Health and Social Care: Individual presentation  Student Name: Helen Ketley  Student Number: 2526591  Module Code: LCHS4010  Lecture: Prabjot Sahota</vt:lpstr>
      <vt:lpstr>Introduction</vt:lpstr>
      <vt:lpstr>Piaget’s Theory</vt:lpstr>
      <vt:lpstr>Key concepts </vt:lpstr>
      <vt:lpstr>How the Piaget theory could apply to Shonas situation</vt:lpstr>
      <vt:lpstr>Propose practical strategies or interventions, based on the theory that could support Shonas development within the nursery settings  </vt:lpstr>
      <vt:lpstr>Consider both biological and environmental influences (nature and nature)</vt:lpstr>
      <vt:lpstr>Critically evaluated the usefulness and limitation of the theory in the Health and social care context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Helen Mary Ketley (2526591)</dc:creator>
  <cp:lastModifiedBy>Helen Mary Ketley (2526591)</cp:lastModifiedBy>
  <cp:revision>1</cp:revision>
  <dcterms:created xsi:type="dcterms:W3CDTF">2026-10-07T23:23:45Z</dcterms:created>
  <dcterms:modified xsi:type="dcterms:W3CDTF">2026-10-11T23:55:50Z</dcterms:modified>
</cp:coreProperties>
</file>