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38"/>
  </p:notesMasterIdLst>
  <p:sldIdLst>
    <p:sldId id="258" r:id="rId2"/>
    <p:sldId id="274" r:id="rId3"/>
    <p:sldId id="276" r:id="rId4"/>
    <p:sldId id="275" r:id="rId5"/>
    <p:sldId id="283" r:id="rId6"/>
    <p:sldId id="259" r:id="rId7"/>
    <p:sldId id="263" r:id="rId8"/>
    <p:sldId id="266" r:id="rId9"/>
    <p:sldId id="264" r:id="rId10"/>
    <p:sldId id="262" r:id="rId11"/>
    <p:sldId id="279" r:id="rId12"/>
    <p:sldId id="285" r:id="rId13"/>
    <p:sldId id="265" r:id="rId14"/>
    <p:sldId id="281" r:id="rId15"/>
    <p:sldId id="272" r:id="rId16"/>
    <p:sldId id="270" r:id="rId17"/>
    <p:sldId id="301" r:id="rId18"/>
    <p:sldId id="290" r:id="rId19"/>
    <p:sldId id="284" r:id="rId20"/>
    <p:sldId id="286" r:id="rId21"/>
    <p:sldId id="287" r:id="rId22"/>
    <p:sldId id="288" r:id="rId23"/>
    <p:sldId id="289" r:id="rId24"/>
    <p:sldId id="297" r:id="rId25"/>
    <p:sldId id="292" r:id="rId26"/>
    <p:sldId id="293" r:id="rId27"/>
    <p:sldId id="294" r:id="rId28"/>
    <p:sldId id="298" r:id="rId29"/>
    <p:sldId id="300" r:id="rId30"/>
    <p:sldId id="295" r:id="rId31"/>
    <p:sldId id="296" r:id="rId32"/>
    <p:sldId id="269" r:id="rId33"/>
    <p:sldId id="278" r:id="rId34"/>
    <p:sldId id="280" r:id="rId35"/>
    <p:sldId id="291" r:id="rId36"/>
    <p:sldId id="302"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13D045-2EB1-1615-05CE-5084AE4AEC09}" v="1575" dt="2025-01-06T12:40:51.327"/>
    <p1510:client id="{562C5218-73EE-32F5-E88B-372BD2960160}" v="2" dt="2025-01-06T10:31:21.721"/>
    <p1510:client id="{58174EE5-8D0D-638B-8C67-036D426C1227}" v="11" dt="2025-01-04T16:51:20.707"/>
    <p1510:client id="{809A58EF-53AF-D7A5-CB9B-7E690B401476}" v="2" dt="2025-01-06T09:35:43.489"/>
    <p1510:client id="{9A899731-5B34-FE21-2BDE-3CB9E912006A}" v="8" dt="2025-01-05T20:47:40.172"/>
    <p1510:client id="{9E8DB054-9B17-8638-F657-68D576619110}" v="264" dt="2025-01-05T19:56:30.477"/>
    <p1510:client id="{A25AB4C4-5FDF-2056-9EEB-18412709ABDE}" v="166" dt="2025-01-06T16:37:24.585"/>
    <p1510:client id="{BFC5D602-5170-FEA2-480E-DABC101A1F72}" v="3255" dt="2025-01-06T12:28:23.763"/>
    <p1510:client id="{CBB354A5-DB42-F266-7546-FEFF2CE1EC0F}" v="472" dt="2025-01-06T16:35:29.629"/>
    <p1510:client id="{DEDFA266-064A-ADA3-AC78-825E3D318D35}" v="38" dt="2025-01-06T10:36:53.417"/>
    <p1510:client id="{E3CEACCC-FF48-192E-5CEC-1DE659DEB2D2}" v="353" dt="2025-01-04T16:47:49.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a Thomas (2304862)" userId="d17eb69f-10b2-440d-816c-d8cc5cb03aa9" providerId="ADAL" clId="{B7B4891B-A19B-450F-B869-A8A8118FD5AA}"/>
    <pc:docChg chg="undo custSel addSld delSld modSld sldOrd">
      <pc:chgData name="Kara Thomas (2304862)" userId="d17eb69f-10b2-440d-816c-d8cc5cb03aa9" providerId="ADAL" clId="{B7B4891B-A19B-450F-B869-A8A8118FD5AA}" dt="2024-12-03T16:21:07.408" v="446" actId="26606"/>
      <pc:docMkLst>
        <pc:docMk/>
      </pc:docMkLst>
      <pc:sldChg chg="modSp new del mod">
        <pc:chgData name="Kara Thomas (2304862)" userId="d17eb69f-10b2-440d-816c-d8cc5cb03aa9" providerId="ADAL" clId="{B7B4891B-A19B-450F-B869-A8A8118FD5AA}" dt="2024-12-03T12:23:32.401" v="411" actId="47"/>
        <pc:sldMkLst>
          <pc:docMk/>
          <pc:sldMk cId="631607999" sldId="256"/>
        </pc:sldMkLst>
      </pc:sldChg>
      <pc:sldChg chg="addSp delSp modSp new mod setBg modNotesTx">
        <pc:chgData name="Kara Thomas (2304862)" userId="d17eb69f-10b2-440d-816c-d8cc5cb03aa9" providerId="ADAL" clId="{B7B4891B-A19B-450F-B869-A8A8118FD5AA}" dt="2024-12-03T16:21:07.408" v="446" actId="26606"/>
        <pc:sldMkLst>
          <pc:docMk/>
          <pc:sldMk cId="4256553166" sldId="257"/>
        </pc:sldMkLst>
      </pc:sldChg>
      <pc:sldChg chg="addSp delSp modSp add mod ord">
        <pc:chgData name="Kara Thomas (2304862)" userId="d17eb69f-10b2-440d-816c-d8cc5cb03aa9" providerId="ADAL" clId="{B7B4891B-A19B-450F-B869-A8A8118FD5AA}" dt="2024-12-03T12:24:33.365" v="413" actId="1076"/>
        <pc:sldMkLst>
          <pc:docMk/>
          <pc:sldMk cId="596885807" sldId="258"/>
        </pc:sldMkLst>
        <pc:spChg chg="add mod ord">
          <ac:chgData name="Kara Thomas (2304862)" userId="d17eb69f-10b2-440d-816c-d8cc5cb03aa9" providerId="ADAL" clId="{B7B4891B-A19B-450F-B869-A8A8118FD5AA}" dt="2024-12-03T12:24:33.365" v="413" actId="1076"/>
          <ac:spMkLst>
            <pc:docMk/>
            <pc:sldMk cId="596885807" sldId="258"/>
            <ac:spMk id="11" creationId="{68695389-45D4-E702-3441-C86F73D0360C}"/>
          </ac:spMkLst>
        </pc:spChg>
        <pc:spChg chg="add mod ord">
          <ac:chgData name="Kara Thomas (2304862)" userId="d17eb69f-10b2-440d-816c-d8cc5cb03aa9" providerId="ADAL" clId="{B7B4891B-A19B-450F-B869-A8A8118FD5AA}" dt="2024-12-03T12:24:33.365" v="413" actId="1076"/>
          <ac:spMkLst>
            <pc:docMk/>
            <pc:sldMk cId="596885807" sldId="258"/>
            <ac:spMk id="14" creationId="{C3222C20-E4A3-075F-30DE-BC84787697A4}"/>
          </ac:spMkLst>
        </pc:spChg>
        <pc:spChg chg="add mod">
          <ac:chgData name="Kara Thomas (2304862)" userId="d17eb69f-10b2-440d-816c-d8cc5cb03aa9" providerId="ADAL" clId="{B7B4891B-A19B-450F-B869-A8A8118FD5AA}" dt="2024-12-03T12:24:33.365" v="413" actId="1076"/>
          <ac:spMkLst>
            <pc:docMk/>
            <pc:sldMk cId="596885807" sldId="258"/>
            <ac:spMk id="16" creationId="{AC37C18D-95A7-3E3D-8730-2C844CE1EBB8}"/>
          </ac:spMkLst>
        </pc:spChg>
        <pc:spChg chg="add mod">
          <ac:chgData name="Kara Thomas (2304862)" userId="d17eb69f-10b2-440d-816c-d8cc5cb03aa9" providerId="ADAL" clId="{B7B4891B-A19B-450F-B869-A8A8118FD5AA}" dt="2024-12-03T12:24:33.365" v="413" actId="1076"/>
          <ac:spMkLst>
            <pc:docMk/>
            <pc:sldMk cId="596885807" sldId="258"/>
            <ac:spMk id="22" creationId="{7C5CA79A-0E63-0EFD-6B1D-DE46DD1EC6BA}"/>
          </ac:spMkLst>
        </pc:spChg>
        <pc:spChg chg="add mod">
          <ac:chgData name="Kara Thomas (2304862)" userId="d17eb69f-10b2-440d-816c-d8cc5cb03aa9" providerId="ADAL" clId="{B7B4891B-A19B-450F-B869-A8A8118FD5AA}" dt="2024-12-03T12:24:33.365" v="413" actId="1076"/>
          <ac:spMkLst>
            <pc:docMk/>
            <pc:sldMk cId="596885807" sldId="258"/>
            <ac:spMk id="23" creationId="{D834C28A-A9C4-5AED-A0AA-DE835D1FC81D}"/>
          </ac:spMkLst>
        </pc:spChg>
        <pc:grpChg chg="add mod">
          <ac:chgData name="Kara Thomas (2304862)" userId="d17eb69f-10b2-440d-816c-d8cc5cb03aa9" providerId="ADAL" clId="{B7B4891B-A19B-450F-B869-A8A8118FD5AA}" dt="2024-12-03T12:24:33.365" v="413" actId="1076"/>
          <ac:grpSpMkLst>
            <pc:docMk/>
            <pc:sldMk cId="596885807" sldId="258"/>
            <ac:grpSpMk id="21" creationId="{0FF5BA2F-3FC8-B517-CA70-4ECFB4D6069A}"/>
          </ac:grpSpMkLst>
        </pc:grpChg>
        <pc:grpChg chg="add mod">
          <ac:chgData name="Kara Thomas (2304862)" userId="d17eb69f-10b2-440d-816c-d8cc5cb03aa9" providerId="ADAL" clId="{B7B4891B-A19B-450F-B869-A8A8118FD5AA}" dt="2024-12-03T12:24:33.365" v="413" actId="1076"/>
          <ac:grpSpMkLst>
            <pc:docMk/>
            <pc:sldMk cId="596885807" sldId="258"/>
            <ac:grpSpMk id="26" creationId="{52CA3BA6-111C-2C0C-2FBB-D98D086DF806}"/>
          </ac:grpSpMkLst>
        </pc:grpChg>
        <pc:grpChg chg="add mod">
          <ac:chgData name="Kara Thomas (2304862)" userId="d17eb69f-10b2-440d-816c-d8cc5cb03aa9" providerId="ADAL" clId="{B7B4891B-A19B-450F-B869-A8A8118FD5AA}" dt="2024-12-03T12:24:33.365" v="413" actId="1076"/>
          <ac:grpSpMkLst>
            <pc:docMk/>
            <pc:sldMk cId="596885807" sldId="258"/>
            <ac:grpSpMk id="27" creationId="{4334AB96-C4D9-AD95-C81F-7088D5AE0FFB}"/>
          </ac:grpSpMkLst>
        </pc:grpChg>
        <pc:graphicFrameChg chg="add mod modGraphic">
          <ac:chgData name="Kara Thomas (2304862)" userId="d17eb69f-10b2-440d-816c-d8cc5cb03aa9" providerId="ADAL" clId="{B7B4891B-A19B-450F-B869-A8A8118FD5AA}" dt="2024-12-03T12:24:33.365" v="413" actId="1076"/>
          <ac:graphicFrameMkLst>
            <pc:docMk/>
            <pc:sldMk cId="596885807" sldId="258"/>
            <ac:graphicFrameMk id="9" creationId="{01CC7134-64C6-5580-2F8C-86DFF50D573F}"/>
          </ac:graphicFrameMkLst>
        </pc:graphicFrameChg>
        <pc:picChg chg="add mod ord">
          <ac:chgData name="Kara Thomas (2304862)" userId="d17eb69f-10b2-440d-816c-d8cc5cb03aa9" providerId="ADAL" clId="{B7B4891B-A19B-450F-B869-A8A8118FD5AA}" dt="2024-12-03T12:24:33.365" v="413" actId="1076"/>
          <ac:picMkLst>
            <pc:docMk/>
            <pc:sldMk cId="596885807" sldId="258"/>
            <ac:picMk id="18" creationId="{D0C5B246-1FFC-21E6-5F34-F784DE0286A8}"/>
          </ac:picMkLst>
        </pc:picChg>
        <pc:picChg chg="add mod">
          <ac:chgData name="Kara Thomas (2304862)" userId="d17eb69f-10b2-440d-816c-d8cc5cb03aa9" providerId="ADAL" clId="{B7B4891B-A19B-450F-B869-A8A8118FD5AA}" dt="2024-12-03T12:18:06.382" v="403" actId="1076"/>
          <ac:picMkLst>
            <pc:docMk/>
            <pc:sldMk cId="596885807" sldId="258"/>
            <ac:picMk id="1028" creationId="{3967E0DC-3FD7-EDC0-B448-AFE145A56B28}"/>
          </ac:picMkLst>
        </pc:picChg>
        <pc:picChg chg="add mod">
          <ac:chgData name="Kara Thomas (2304862)" userId="d17eb69f-10b2-440d-816c-d8cc5cb03aa9" providerId="ADAL" clId="{B7B4891B-A19B-450F-B869-A8A8118FD5AA}" dt="2024-12-03T12:24:33.365" v="413" actId="1076"/>
          <ac:picMkLst>
            <pc:docMk/>
            <pc:sldMk cId="596885807" sldId="258"/>
            <ac:picMk id="1030" creationId="{29610A46-23D4-FBE9-5B14-B80D9A6DBF38}"/>
          </ac:picMkLst>
        </pc:picChg>
      </pc:sldChg>
      <pc:sldChg chg="delSp modSp add del mod">
        <pc:chgData name="Kara Thomas (2304862)" userId="d17eb69f-10b2-440d-816c-d8cc5cb03aa9" providerId="ADAL" clId="{B7B4891B-A19B-450F-B869-A8A8118FD5AA}" dt="2024-12-03T12:23:31.446" v="410" actId="47"/>
        <pc:sldMkLst>
          <pc:docMk/>
          <pc:sldMk cId="3247690030" sldId="259"/>
        </pc:sldMkLst>
      </pc:sldChg>
    </pc:docChg>
  </pc:docChgLst>
  <pc:docChgLst>
    <pc:chgData name="Kara Thomas (2304862)" userId="S::2304862@student.uwtsd.ac.uk::d17eb69f-10b2-440d-816c-d8cc5cb03aa9" providerId="AD" clId="Web-{CBB354A5-DB42-F266-7546-FEFF2CE1EC0F}"/>
    <pc:docChg chg="modSld">
      <pc:chgData name="Kara Thomas (2304862)" userId="S::2304862@student.uwtsd.ac.uk::d17eb69f-10b2-440d-816c-d8cc5cb03aa9" providerId="AD" clId="Web-{CBB354A5-DB42-F266-7546-FEFF2CE1EC0F}" dt="2025-01-06T16:35:27.176" v="467" actId="20577"/>
      <pc:docMkLst>
        <pc:docMk/>
      </pc:docMkLst>
      <pc:sldChg chg="modNotes">
        <pc:chgData name="Kara Thomas (2304862)" userId="S::2304862@student.uwtsd.ac.uk::d17eb69f-10b2-440d-816c-d8cc5cb03aa9" providerId="AD" clId="Web-{CBB354A5-DB42-F266-7546-FEFF2CE1EC0F}" dt="2025-01-06T16:32:55.572" v="429"/>
        <pc:sldMkLst>
          <pc:docMk/>
          <pc:sldMk cId="578934842" sldId="259"/>
        </pc:sldMkLst>
      </pc:sldChg>
      <pc:sldChg chg="modSp">
        <pc:chgData name="Kara Thomas (2304862)" userId="S::2304862@student.uwtsd.ac.uk::d17eb69f-10b2-440d-816c-d8cc5cb03aa9" providerId="AD" clId="Web-{CBB354A5-DB42-F266-7546-FEFF2CE1EC0F}" dt="2025-01-06T16:21:53.935" v="367" actId="20577"/>
        <pc:sldMkLst>
          <pc:docMk/>
          <pc:sldMk cId="2935897415" sldId="264"/>
        </pc:sldMkLst>
        <pc:spChg chg="mod">
          <ac:chgData name="Kara Thomas (2304862)" userId="S::2304862@student.uwtsd.ac.uk::d17eb69f-10b2-440d-816c-d8cc5cb03aa9" providerId="AD" clId="Web-{CBB354A5-DB42-F266-7546-FEFF2CE1EC0F}" dt="2025-01-06T16:21:53.935" v="367" actId="20577"/>
          <ac:spMkLst>
            <pc:docMk/>
            <pc:sldMk cId="2935897415" sldId="264"/>
            <ac:spMk id="3" creationId="{96967AF7-AA23-0175-43EB-34CD7A591EB4}"/>
          </ac:spMkLst>
        </pc:spChg>
      </pc:sldChg>
      <pc:sldChg chg="addSp delSp modSp modNotes">
        <pc:chgData name="Kara Thomas (2304862)" userId="S::2304862@student.uwtsd.ac.uk::d17eb69f-10b2-440d-816c-d8cc5cb03aa9" providerId="AD" clId="Web-{CBB354A5-DB42-F266-7546-FEFF2CE1EC0F}" dt="2025-01-06T16:33:27.777" v="442"/>
        <pc:sldMkLst>
          <pc:docMk/>
          <pc:sldMk cId="1031679475" sldId="265"/>
        </pc:sldMkLst>
        <pc:spChg chg="mod">
          <ac:chgData name="Kara Thomas (2304862)" userId="S::2304862@student.uwtsd.ac.uk::d17eb69f-10b2-440d-816c-d8cc5cb03aa9" providerId="AD" clId="Web-{CBB354A5-DB42-F266-7546-FEFF2CE1EC0F}" dt="2025-01-06T16:31:35.817" v="406" actId="20577"/>
          <ac:spMkLst>
            <pc:docMk/>
            <pc:sldMk cId="1031679475" sldId="265"/>
            <ac:spMk id="3" creationId="{BAEF9BCE-D1DE-D1E0-F5A7-7A38567420E2}"/>
          </ac:spMkLst>
        </pc:spChg>
        <pc:spChg chg="add del">
          <ac:chgData name="Kara Thomas (2304862)" userId="S::2304862@student.uwtsd.ac.uk::d17eb69f-10b2-440d-816c-d8cc5cb03aa9" providerId="AD" clId="Web-{CBB354A5-DB42-F266-7546-FEFF2CE1EC0F}" dt="2025-01-06T16:21:48.559" v="185"/>
          <ac:spMkLst>
            <pc:docMk/>
            <pc:sldMk cId="1031679475" sldId="265"/>
            <ac:spMk id="47" creationId="{BAACDBAE-4823-7667-9B44-8AEC33DF2E5C}"/>
          </ac:spMkLst>
        </pc:spChg>
        <pc:spChg chg="add mod">
          <ac:chgData name="Kara Thomas (2304862)" userId="S::2304862@student.uwtsd.ac.uk::d17eb69f-10b2-440d-816c-d8cc5cb03aa9" providerId="AD" clId="Web-{CBB354A5-DB42-F266-7546-FEFF2CE1EC0F}" dt="2025-01-06T16:30:09.796" v="380" actId="1076"/>
          <ac:spMkLst>
            <pc:docMk/>
            <pc:sldMk cId="1031679475" sldId="265"/>
            <ac:spMk id="49" creationId="{84532E8A-9A43-FF03-5459-ABD60E003629}"/>
          </ac:spMkLst>
        </pc:spChg>
        <pc:spChg chg="add mod">
          <ac:chgData name="Kara Thomas (2304862)" userId="S::2304862@student.uwtsd.ac.uk::d17eb69f-10b2-440d-816c-d8cc5cb03aa9" providerId="AD" clId="Web-{CBB354A5-DB42-F266-7546-FEFF2CE1EC0F}" dt="2025-01-06T16:30:18.046" v="383" actId="20577"/>
          <ac:spMkLst>
            <pc:docMk/>
            <pc:sldMk cId="1031679475" sldId="265"/>
            <ac:spMk id="50" creationId="{9E71423F-6CF9-5E5D-4EAF-B018FE4CA2FD}"/>
          </ac:spMkLst>
        </pc:spChg>
      </pc:sldChg>
      <pc:sldChg chg="modSp">
        <pc:chgData name="Kara Thomas (2304862)" userId="S::2304862@student.uwtsd.ac.uk::d17eb69f-10b2-440d-816c-d8cc5cb03aa9" providerId="AD" clId="Web-{CBB354A5-DB42-F266-7546-FEFF2CE1EC0F}" dt="2025-01-06T16:35:10.128" v="457" actId="1076"/>
        <pc:sldMkLst>
          <pc:docMk/>
          <pc:sldMk cId="3158055063" sldId="269"/>
        </pc:sldMkLst>
        <pc:spChg chg="mod">
          <ac:chgData name="Kara Thomas (2304862)" userId="S::2304862@student.uwtsd.ac.uk::d17eb69f-10b2-440d-816c-d8cc5cb03aa9" providerId="AD" clId="Web-{CBB354A5-DB42-F266-7546-FEFF2CE1EC0F}" dt="2025-01-06T16:35:10.128" v="457" actId="1076"/>
          <ac:spMkLst>
            <pc:docMk/>
            <pc:sldMk cId="3158055063" sldId="269"/>
            <ac:spMk id="3" creationId="{3DD70157-9D1F-F6A7-96D0-3D496FAEC9BE}"/>
          </ac:spMkLst>
        </pc:spChg>
      </pc:sldChg>
      <pc:sldChg chg="modNotes">
        <pc:chgData name="Kara Thomas (2304862)" userId="S::2304862@student.uwtsd.ac.uk::d17eb69f-10b2-440d-816c-d8cc5cb03aa9" providerId="AD" clId="Web-{CBB354A5-DB42-F266-7546-FEFF2CE1EC0F}" dt="2025-01-06T16:33:42.810" v="449"/>
        <pc:sldMkLst>
          <pc:docMk/>
          <pc:sldMk cId="1117740117" sldId="270"/>
        </pc:sldMkLst>
      </pc:sldChg>
      <pc:sldChg chg="modNotes">
        <pc:chgData name="Kara Thomas (2304862)" userId="S::2304862@student.uwtsd.ac.uk::d17eb69f-10b2-440d-816c-d8cc5cb03aa9" providerId="AD" clId="Web-{CBB354A5-DB42-F266-7546-FEFF2CE1EC0F}" dt="2025-01-06T16:33:40.153" v="447"/>
        <pc:sldMkLst>
          <pc:docMk/>
          <pc:sldMk cId="4238978890" sldId="272"/>
        </pc:sldMkLst>
      </pc:sldChg>
      <pc:sldChg chg="modNotes">
        <pc:chgData name="Kara Thomas (2304862)" userId="S::2304862@student.uwtsd.ac.uk::d17eb69f-10b2-440d-816c-d8cc5cb03aa9" providerId="AD" clId="Web-{CBB354A5-DB42-F266-7546-FEFF2CE1EC0F}" dt="2025-01-06T16:33:07.260" v="435"/>
        <pc:sldMkLst>
          <pc:docMk/>
          <pc:sldMk cId="256923570" sldId="276"/>
        </pc:sldMkLst>
      </pc:sldChg>
      <pc:sldChg chg="modSp modNotes">
        <pc:chgData name="Kara Thomas (2304862)" userId="S::2304862@student.uwtsd.ac.uk::d17eb69f-10b2-440d-816c-d8cc5cb03aa9" providerId="AD" clId="Web-{CBB354A5-DB42-F266-7546-FEFF2CE1EC0F}" dt="2025-01-06T16:33:20.636" v="438"/>
        <pc:sldMkLst>
          <pc:docMk/>
          <pc:sldMk cId="141264200" sldId="279"/>
        </pc:sldMkLst>
        <pc:spChg chg="mod">
          <ac:chgData name="Kara Thomas (2304862)" userId="S::2304862@student.uwtsd.ac.uk::d17eb69f-10b2-440d-816c-d8cc5cb03aa9" providerId="AD" clId="Web-{CBB354A5-DB42-F266-7546-FEFF2CE1EC0F}" dt="2025-01-06T16:32:46.509" v="427" actId="20577"/>
          <ac:spMkLst>
            <pc:docMk/>
            <pc:sldMk cId="141264200" sldId="279"/>
            <ac:spMk id="3" creationId="{72DDD13A-94DA-B8CE-D1C2-12C123478678}"/>
          </ac:spMkLst>
        </pc:spChg>
      </pc:sldChg>
      <pc:sldChg chg="modSp">
        <pc:chgData name="Kara Thomas (2304862)" userId="S::2304862@student.uwtsd.ac.uk::d17eb69f-10b2-440d-816c-d8cc5cb03aa9" providerId="AD" clId="Web-{CBB354A5-DB42-F266-7546-FEFF2CE1EC0F}" dt="2025-01-06T16:35:27.176" v="467" actId="20577"/>
        <pc:sldMkLst>
          <pc:docMk/>
          <pc:sldMk cId="4258714711" sldId="280"/>
        </pc:sldMkLst>
        <pc:spChg chg="mod">
          <ac:chgData name="Kara Thomas (2304862)" userId="S::2304862@student.uwtsd.ac.uk::d17eb69f-10b2-440d-816c-d8cc5cb03aa9" providerId="AD" clId="Web-{CBB354A5-DB42-F266-7546-FEFF2CE1EC0F}" dt="2025-01-06T16:35:27.176" v="467" actId="20577"/>
          <ac:spMkLst>
            <pc:docMk/>
            <pc:sldMk cId="4258714711" sldId="280"/>
            <ac:spMk id="3" creationId="{3DD70157-9D1F-F6A7-96D0-3D496FAEC9BE}"/>
          </ac:spMkLst>
        </pc:spChg>
      </pc:sldChg>
      <pc:sldChg chg="modNotes">
        <pc:chgData name="Kara Thomas (2304862)" userId="S::2304862@student.uwtsd.ac.uk::d17eb69f-10b2-440d-816c-d8cc5cb03aa9" providerId="AD" clId="Web-{CBB354A5-DB42-F266-7546-FEFF2CE1EC0F}" dt="2025-01-06T16:33:37.559" v="444"/>
        <pc:sldMkLst>
          <pc:docMk/>
          <pc:sldMk cId="3131011977" sldId="281"/>
        </pc:sldMkLst>
      </pc:sldChg>
      <pc:sldChg chg="modNotes">
        <pc:chgData name="Kara Thomas (2304862)" userId="S::2304862@student.uwtsd.ac.uk::d17eb69f-10b2-440d-816c-d8cc5cb03aa9" providerId="AD" clId="Web-{CBB354A5-DB42-F266-7546-FEFF2CE1EC0F}" dt="2025-01-06T16:33:23.730" v="440"/>
        <pc:sldMkLst>
          <pc:docMk/>
          <pc:sldMk cId="3454187199" sldId="285"/>
        </pc:sldMkLst>
      </pc:sldChg>
      <pc:sldChg chg="modSp">
        <pc:chgData name="Kara Thomas (2304862)" userId="S::2304862@student.uwtsd.ac.uk::d17eb69f-10b2-440d-816c-d8cc5cb03aa9" providerId="AD" clId="Web-{CBB354A5-DB42-F266-7546-FEFF2CE1EC0F}" dt="2025-01-06T16:25:10.791" v="371" actId="20577"/>
        <pc:sldMkLst>
          <pc:docMk/>
          <pc:sldMk cId="764579868" sldId="295"/>
        </pc:sldMkLst>
        <pc:spChg chg="mod">
          <ac:chgData name="Kara Thomas (2304862)" userId="S::2304862@student.uwtsd.ac.uk::d17eb69f-10b2-440d-816c-d8cc5cb03aa9" providerId="AD" clId="Web-{CBB354A5-DB42-F266-7546-FEFF2CE1EC0F}" dt="2025-01-06T16:25:10.791" v="371" actId="20577"/>
          <ac:spMkLst>
            <pc:docMk/>
            <pc:sldMk cId="764579868" sldId="295"/>
            <ac:spMk id="3" creationId="{64CBB5A1-AC21-1FC2-A65D-72512684D522}"/>
          </ac:spMkLst>
        </pc:spChg>
      </pc:sldChg>
      <pc:sldChg chg="modSp">
        <pc:chgData name="Kara Thomas (2304862)" userId="S::2304862@student.uwtsd.ac.uk::d17eb69f-10b2-440d-816c-d8cc5cb03aa9" providerId="AD" clId="Web-{CBB354A5-DB42-F266-7546-FEFF2CE1EC0F}" dt="2025-01-06T16:23:55.208" v="369" actId="20577"/>
        <pc:sldMkLst>
          <pc:docMk/>
          <pc:sldMk cId="2865591189" sldId="297"/>
        </pc:sldMkLst>
        <pc:spChg chg="mod">
          <ac:chgData name="Kara Thomas (2304862)" userId="S::2304862@student.uwtsd.ac.uk::d17eb69f-10b2-440d-816c-d8cc5cb03aa9" providerId="AD" clId="Web-{CBB354A5-DB42-F266-7546-FEFF2CE1EC0F}" dt="2025-01-06T16:23:55.208" v="369" actId="20577"/>
          <ac:spMkLst>
            <pc:docMk/>
            <pc:sldMk cId="2865591189" sldId="297"/>
            <ac:spMk id="3" creationId="{A8F665C8-1E67-1D24-744D-B6DB65E6901D}"/>
          </ac:spMkLst>
        </pc:spChg>
      </pc:sldChg>
      <pc:sldChg chg="modNotes">
        <pc:chgData name="Kara Thomas (2304862)" userId="S::2304862@student.uwtsd.ac.uk::d17eb69f-10b2-440d-816c-d8cc5cb03aa9" providerId="AD" clId="Web-{CBB354A5-DB42-F266-7546-FEFF2CE1EC0F}" dt="2025-01-06T16:33:47.732" v="451"/>
        <pc:sldMkLst>
          <pc:docMk/>
          <pc:sldMk cId="2110020835" sldId="301"/>
        </pc:sldMkLst>
      </pc:sldChg>
    </pc:docChg>
  </pc:docChgLst>
  <pc:docChgLst>
    <pc:chgData name="Max Beasley (2304218)" userId="S::2304218@student.uwtsd.ac.uk::9ab51f00-ec8b-4c3f-af47-c3d2100ab1c7" providerId="AD" clId="Web-{809A58EF-53AF-D7A5-CB9B-7E690B401476}"/>
    <pc:docChg chg="modSld">
      <pc:chgData name="Max Beasley (2304218)" userId="S::2304218@student.uwtsd.ac.uk::9ab51f00-ec8b-4c3f-af47-c3d2100ab1c7" providerId="AD" clId="Web-{809A58EF-53AF-D7A5-CB9B-7E690B401476}" dt="2025-01-06T09:35:42.817" v="0"/>
      <pc:docMkLst>
        <pc:docMk/>
      </pc:docMkLst>
      <pc:sldChg chg="addSp modSp">
        <pc:chgData name="Max Beasley (2304218)" userId="S::2304218@student.uwtsd.ac.uk::9ab51f00-ec8b-4c3f-af47-c3d2100ab1c7" providerId="AD" clId="Web-{809A58EF-53AF-D7A5-CB9B-7E690B401476}" dt="2025-01-06T09:35:42.817" v="0"/>
        <pc:sldMkLst>
          <pc:docMk/>
          <pc:sldMk cId="3186371416" sldId="286"/>
        </pc:sldMkLst>
        <pc:picChg chg="add mod">
          <ac:chgData name="Max Beasley (2304218)" userId="S::2304218@student.uwtsd.ac.uk::9ab51f00-ec8b-4c3f-af47-c3d2100ab1c7" providerId="AD" clId="Web-{809A58EF-53AF-D7A5-CB9B-7E690B401476}" dt="2025-01-06T09:35:42.817" v="0"/>
          <ac:picMkLst>
            <pc:docMk/>
            <pc:sldMk cId="3186371416" sldId="286"/>
            <ac:picMk id="4" creationId="{5F1795DE-CFEE-3AC1-7AAB-61608706B257}"/>
          </ac:picMkLst>
        </pc:picChg>
      </pc:sldChg>
    </pc:docChg>
  </pc:docChgLst>
  <pc:docChgLst>
    <pc:chgData name="Kara Thomas (2304862)" userId="S::2304862@student.uwtsd.ac.uk::d17eb69f-10b2-440d-816c-d8cc5cb03aa9" providerId="AD" clId="Web-{E3CEACCC-FF48-192E-5CEC-1DE659DEB2D2}"/>
    <pc:docChg chg="addSld delSld modSld sldOrd">
      <pc:chgData name="Kara Thomas (2304862)" userId="S::2304862@student.uwtsd.ac.uk::d17eb69f-10b2-440d-816c-d8cc5cb03aa9" providerId="AD" clId="Web-{E3CEACCC-FF48-192E-5CEC-1DE659DEB2D2}" dt="2025-01-04T16:47:49.954" v="829"/>
      <pc:docMkLst>
        <pc:docMk/>
      </pc:docMkLst>
      <pc:sldChg chg="del modNotes">
        <pc:chgData name="Kara Thomas (2304862)" userId="S::2304862@student.uwtsd.ac.uk::d17eb69f-10b2-440d-816c-d8cc5cb03aa9" providerId="AD" clId="Web-{E3CEACCC-FF48-192E-5CEC-1DE659DEB2D2}" dt="2025-01-04T16:06:00.379" v="730"/>
        <pc:sldMkLst>
          <pc:docMk/>
          <pc:sldMk cId="4256553166" sldId="257"/>
        </pc:sldMkLst>
      </pc:sldChg>
      <pc:sldChg chg="modNotes">
        <pc:chgData name="Kara Thomas (2304862)" userId="S::2304862@student.uwtsd.ac.uk::d17eb69f-10b2-440d-816c-d8cc5cb03aa9" providerId="AD" clId="Web-{E3CEACCC-FF48-192E-5CEC-1DE659DEB2D2}" dt="2025-01-04T15:43:17.342" v="163"/>
        <pc:sldMkLst>
          <pc:docMk/>
          <pc:sldMk cId="323280281" sldId="262"/>
        </pc:sldMkLst>
      </pc:sldChg>
      <pc:sldChg chg="addSp modSp mod setBg modNotes">
        <pc:chgData name="Kara Thomas (2304862)" userId="S::2304862@student.uwtsd.ac.uk::d17eb69f-10b2-440d-816c-d8cc5cb03aa9" providerId="AD" clId="Web-{E3CEACCC-FF48-192E-5CEC-1DE659DEB2D2}" dt="2025-01-04T15:55:06.703" v="250" actId="20577"/>
        <pc:sldMkLst>
          <pc:docMk/>
          <pc:sldMk cId="2935897415" sldId="264"/>
        </pc:sldMkLst>
        <pc:spChg chg="mod">
          <ac:chgData name="Kara Thomas (2304862)" userId="S::2304862@student.uwtsd.ac.uk::d17eb69f-10b2-440d-816c-d8cc5cb03aa9" providerId="AD" clId="Web-{E3CEACCC-FF48-192E-5CEC-1DE659DEB2D2}" dt="2025-01-04T15:51:56.042" v="238"/>
          <ac:spMkLst>
            <pc:docMk/>
            <pc:sldMk cId="2935897415" sldId="264"/>
            <ac:spMk id="2" creationId="{F7C2FA44-504D-133B-92A9-1EE36302BAB0}"/>
          </ac:spMkLst>
        </pc:spChg>
        <pc:spChg chg="mod ord">
          <ac:chgData name="Kara Thomas (2304862)" userId="S::2304862@student.uwtsd.ac.uk::d17eb69f-10b2-440d-816c-d8cc5cb03aa9" providerId="AD" clId="Web-{E3CEACCC-FF48-192E-5CEC-1DE659DEB2D2}" dt="2025-01-04T15:55:06.703" v="250" actId="20577"/>
          <ac:spMkLst>
            <pc:docMk/>
            <pc:sldMk cId="2935897415" sldId="264"/>
            <ac:spMk id="3" creationId="{96967AF7-AA23-0175-43EB-34CD7A591EB4}"/>
          </ac:spMkLst>
        </pc:spChg>
        <pc:picChg chg="add mod ord">
          <ac:chgData name="Kara Thomas (2304862)" userId="S::2304862@student.uwtsd.ac.uk::d17eb69f-10b2-440d-816c-d8cc5cb03aa9" providerId="AD" clId="Web-{E3CEACCC-FF48-192E-5CEC-1DE659DEB2D2}" dt="2025-01-04T15:52:06.652" v="241" actId="1076"/>
          <ac:picMkLst>
            <pc:docMk/>
            <pc:sldMk cId="2935897415" sldId="264"/>
            <ac:picMk id="4" creationId="{57700B79-9BB4-41B3-3568-A0FEC8D357D5}"/>
          </ac:picMkLst>
        </pc:picChg>
        <pc:picChg chg="add mod">
          <ac:chgData name="Kara Thomas (2304862)" userId="S::2304862@student.uwtsd.ac.uk::d17eb69f-10b2-440d-816c-d8cc5cb03aa9" providerId="AD" clId="Web-{E3CEACCC-FF48-192E-5CEC-1DE659DEB2D2}" dt="2025-01-04T15:52:03.667" v="240" actId="1076"/>
          <ac:picMkLst>
            <pc:docMk/>
            <pc:sldMk cId="2935897415" sldId="264"/>
            <ac:picMk id="5" creationId="{0FCCB04A-33D2-397A-F49A-D936CD142F88}"/>
          </ac:picMkLst>
        </pc:picChg>
      </pc:sldChg>
      <pc:sldChg chg="modSp">
        <pc:chgData name="Kara Thomas (2304862)" userId="S::2304862@student.uwtsd.ac.uk::d17eb69f-10b2-440d-816c-d8cc5cb03aa9" providerId="AD" clId="Web-{E3CEACCC-FF48-192E-5CEC-1DE659DEB2D2}" dt="2025-01-04T15:39:14.320" v="136" actId="20577"/>
        <pc:sldMkLst>
          <pc:docMk/>
          <pc:sldMk cId="2782961423" sldId="266"/>
        </pc:sldMkLst>
        <pc:spChg chg="mod">
          <ac:chgData name="Kara Thomas (2304862)" userId="S::2304862@student.uwtsd.ac.uk::d17eb69f-10b2-440d-816c-d8cc5cb03aa9" providerId="AD" clId="Web-{E3CEACCC-FF48-192E-5CEC-1DE659DEB2D2}" dt="2025-01-04T15:39:14.320" v="136" actId="20577"/>
          <ac:spMkLst>
            <pc:docMk/>
            <pc:sldMk cId="2782961423" sldId="266"/>
            <ac:spMk id="6" creationId="{9ADC8F18-6806-BD79-302A-32E216DB2E31}"/>
          </ac:spMkLst>
        </pc:spChg>
      </pc:sldChg>
      <pc:sldChg chg="addSp delSp modSp">
        <pc:chgData name="Kara Thomas (2304862)" userId="S::2304862@student.uwtsd.ac.uk::d17eb69f-10b2-440d-816c-d8cc5cb03aa9" providerId="AD" clId="Web-{E3CEACCC-FF48-192E-5CEC-1DE659DEB2D2}" dt="2025-01-04T16:05:38.457" v="728" actId="1076"/>
        <pc:sldMkLst>
          <pc:docMk/>
          <pc:sldMk cId="1117740117" sldId="270"/>
        </pc:sldMkLst>
      </pc:sldChg>
      <pc:sldChg chg="addSp delSp modSp modNotes">
        <pc:chgData name="Kara Thomas (2304862)" userId="S::2304862@student.uwtsd.ac.uk::d17eb69f-10b2-440d-816c-d8cc5cb03aa9" providerId="AD" clId="Web-{E3CEACCC-FF48-192E-5CEC-1DE659DEB2D2}" dt="2025-01-04T16:47:49.954" v="829"/>
        <pc:sldMkLst>
          <pc:docMk/>
          <pc:sldMk cId="4238978890" sldId="272"/>
        </pc:sldMkLst>
        <pc:spChg chg="mod">
          <ac:chgData name="Kara Thomas (2304862)" userId="S::2304862@student.uwtsd.ac.uk::d17eb69f-10b2-440d-816c-d8cc5cb03aa9" providerId="AD" clId="Web-{E3CEACCC-FF48-192E-5CEC-1DE659DEB2D2}" dt="2025-01-04T16:47:44.688" v="826"/>
          <ac:spMkLst>
            <pc:docMk/>
            <pc:sldMk cId="4238978890" sldId="272"/>
            <ac:spMk id="5" creationId="{5AA38A05-B4B9-6729-26FC-472523330CD9}"/>
          </ac:spMkLst>
        </pc:spChg>
        <pc:spChg chg="mod">
          <ac:chgData name="Kara Thomas (2304862)" userId="S::2304862@student.uwtsd.ac.uk::d17eb69f-10b2-440d-816c-d8cc5cb03aa9" providerId="AD" clId="Web-{E3CEACCC-FF48-192E-5CEC-1DE659DEB2D2}" dt="2025-01-04T16:47:48.501" v="828"/>
          <ac:spMkLst>
            <pc:docMk/>
            <pc:sldMk cId="4238978890" sldId="272"/>
            <ac:spMk id="6" creationId="{20904A43-A07F-F9DD-BE5F-505FCABA480B}"/>
          </ac:spMkLst>
        </pc:spChg>
        <pc:spChg chg="mod">
          <ac:chgData name="Kara Thomas (2304862)" userId="S::2304862@student.uwtsd.ac.uk::d17eb69f-10b2-440d-816c-d8cc5cb03aa9" providerId="AD" clId="Web-{E3CEACCC-FF48-192E-5CEC-1DE659DEB2D2}" dt="2025-01-04T16:47:46.673" v="827"/>
          <ac:spMkLst>
            <pc:docMk/>
            <pc:sldMk cId="4238978890" sldId="272"/>
            <ac:spMk id="7" creationId="{E6F25C0D-4315-06FF-F12A-679FBA07B53B}"/>
          </ac:spMkLst>
        </pc:spChg>
        <pc:spChg chg="mod">
          <ac:chgData name="Kara Thomas (2304862)" userId="S::2304862@student.uwtsd.ac.uk::d17eb69f-10b2-440d-816c-d8cc5cb03aa9" providerId="AD" clId="Web-{E3CEACCC-FF48-192E-5CEC-1DE659DEB2D2}" dt="2025-01-04T16:47:49.954" v="829"/>
          <ac:spMkLst>
            <pc:docMk/>
            <pc:sldMk cId="4238978890" sldId="272"/>
            <ac:spMk id="8" creationId="{EAC43353-7F5F-3E5C-8BDE-EEBA993F5471}"/>
          </ac:spMkLst>
        </pc:spChg>
        <pc:graphicFrameChg chg="add del mod modGraphic">
          <ac:chgData name="Kara Thomas (2304862)" userId="S::2304862@student.uwtsd.ac.uk::d17eb69f-10b2-440d-816c-d8cc5cb03aa9" providerId="AD" clId="Web-{E3CEACCC-FF48-192E-5CEC-1DE659DEB2D2}" dt="2025-01-04T16:47:42.204" v="825"/>
          <ac:graphicFrameMkLst>
            <pc:docMk/>
            <pc:sldMk cId="4238978890" sldId="272"/>
            <ac:graphicFrameMk id="4" creationId="{B97B0822-AAA2-AAD9-02D1-A8EB60DA03C2}"/>
          </ac:graphicFrameMkLst>
        </pc:graphicFrameChg>
      </pc:sldChg>
      <pc:sldChg chg="ord">
        <pc:chgData name="Kara Thomas (2304862)" userId="S::2304862@student.uwtsd.ac.uk::d17eb69f-10b2-440d-816c-d8cc5cb03aa9" providerId="AD" clId="Web-{E3CEACCC-FF48-192E-5CEC-1DE659DEB2D2}" dt="2025-01-04T16:06:04.660" v="731"/>
        <pc:sldMkLst>
          <pc:docMk/>
          <pc:sldMk cId="1610168560" sldId="275"/>
        </pc:sldMkLst>
      </pc:sldChg>
      <pc:sldChg chg="addSp delSp modSp del">
        <pc:chgData name="Kara Thomas (2304862)" userId="S::2304862@student.uwtsd.ac.uk::d17eb69f-10b2-440d-816c-d8cc5cb03aa9" providerId="AD" clId="Web-{E3CEACCC-FF48-192E-5CEC-1DE659DEB2D2}" dt="2025-01-04T15:38:35.476" v="111"/>
        <pc:sldMkLst>
          <pc:docMk/>
          <pc:sldMk cId="4204865415" sldId="277"/>
        </pc:sldMkLst>
      </pc:sldChg>
      <pc:sldChg chg="modSp add replId">
        <pc:chgData name="Kara Thomas (2304862)" userId="S::2304862@student.uwtsd.ac.uk::d17eb69f-10b2-440d-816c-d8cc5cb03aa9" providerId="AD" clId="Web-{E3CEACCC-FF48-192E-5CEC-1DE659DEB2D2}" dt="2025-01-04T15:42:56.497" v="142" actId="20577"/>
        <pc:sldMkLst>
          <pc:docMk/>
          <pc:sldMk cId="3364836077" sldId="278"/>
        </pc:sldMkLst>
        <pc:spChg chg="mod">
          <ac:chgData name="Kara Thomas (2304862)" userId="S::2304862@student.uwtsd.ac.uk::d17eb69f-10b2-440d-816c-d8cc5cb03aa9" providerId="AD" clId="Web-{E3CEACCC-FF48-192E-5CEC-1DE659DEB2D2}" dt="2025-01-04T15:38:38.054" v="114" actId="20577"/>
          <ac:spMkLst>
            <pc:docMk/>
            <pc:sldMk cId="3364836077" sldId="278"/>
            <ac:spMk id="2" creationId="{901D4E34-9110-2915-FD7F-D04666DC9FB9}"/>
          </ac:spMkLst>
        </pc:spChg>
        <pc:spChg chg="mod">
          <ac:chgData name="Kara Thomas (2304862)" userId="S::2304862@student.uwtsd.ac.uk::d17eb69f-10b2-440d-816c-d8cc5cb03aa9" providerId="AD" clId="Web-{E3CEACCC-FF48-192E-5CEC-1DE659DEB2D2}" dt="2025-01-04T15:42:56.497" v="142" actId="20577"/>
          <ac:spMkLst>
            <pc:docMk/>
            <pc:sldMk cId="3364836077" sldId="278"/>
            <ac:spMk id="3" creationId="{3DD70157-9D1F-F6A7-96D0-3D496FAEC9BE}"/>
          </ac:spMkLst>
        </pc:spChg>
      </pc:sldChg>
      <pc:sldChg chg="modSp add replId">
        <pc:chgData name="Kara Thomas (2304862)" userId="S::2304862@student.uwtsd.ac.uk::d17eb69f-10b2-440d-816c-d8cc5cb03aa9" providerId="AD" clId="Web-{E3CEACCC-FF48-192E-5CEC-1DE659DEB2D2}" dt="2025-01-04T15:58:01.395" v="263" actId="20577"/>
        <pc:sldMkLst>
          <pc:docMk/>
          <pc:sldMk cId="4258714711" sldId="280"/>
        </pc:sldMkLst>
        <pc:spChg chg="mod">
          <ac:chgData name="Kara Thomas (2304862)" userId="S::2304862@student.uwtsd.ac.uk::d17eb69f-10b2-440d-816c-d8cc5cb03aa9" providerId="AD" clId="Web-{E3CEACCC-FF48-192E-5CEC-1DE659DEB2D2}" dt="2025-01-04T15:58:01.395" v="263" actId="20577"/>
          <ac:spMkLst>
            <pc:docMk/>
            <pc:sldMk cId="4258714711" sldId="280"/>
            <ac:spMk id="3" creationId="{3DD70157-9D1F-F6A7-96D0-3D496FAEC9BE}"/>
          </ac:spMkLst>
        </pc:spChg>
      </pc:sldChg>
      <pc:sldChg chg="new del">
        <pc:chgData name="Kara Thomas (2304862)" userId="S::2304862@student.uwtsd.ac.uk::d17eb69f-10b2-440d-816c-d8cc5cb03aa9" providerId="AD" clId="Web-{E3CEACCC-FF48-192E-5CEC-1DE659DEB2D2}" dt="2025-01-04T16:29:21.651" v="821"/>
        <pc:sldMkLst>
          <pc:docMk/>
          <pc:sldMk cId="1661254647" sldId="282"/>
        </pc:sldMkLst>
      </pc:sldChg>
      <pc:sldChg chg="modSp new ord">
        <pc:chgData name="Kara Thomas (2304862)" userId="S::2304862@student.uwtsd.ac.uk::d17eb69f-10b2-440d-816c-d8cc5cb03aa9" providerId="AD" clId="Web-{E3CEACCC-FF48-192E-5CEC-1DE659DEB2D2}" dt="2025-01-04T16:28:15.101" v="820" actId="20577"/>
        <pc:sldMkLst>
          <pc:docMk/>
          <pc:sldMk cId="194592034" sldId="283"/>
        </pc:sldMkLst>
        <pc:spChg chg="mod">
          <ac:chgData name="Kara Thomas (2304862)" userId="S::2304862@student.uwtsd.ac.uk::d17eb69f-10b2-440d-816c-d8cc5cb03aa9" providerId="AD" clId="Web-{E3CEACCC-FF48-192E-5CEC-1DE659DEB2D2}" dt="2025-01-04T16:17:59.320" v="745" actId="20577"/>
          <ac:spMkLst>
            <pc:docMk/>
            <pc:sldMk cId="194592034" sldId="283"/>
            <ac:spMk id="2" creationId="{724EF944-6E44-2817-96E6-8474BC4D0DA1}"/>
          </ac:spMkLst>
        </pc:spChg>
        <pc:spChg chg="mod">
          <ac:chgData name="Kara Thomas (2304862)" userId="S::2304862@student.uwtsd.ac.uk::d17eb69f-10b2-440d-816c-d8cc5cb03aa9" providerId="AD" clId="Web-{E3CEACCC-FF48-192E-5CEC-1DE659DEB2D2}" dt="2025-01-04T16:28:15.101" v="820" actId="20577"/>
          <ac:spMkLst>
            <pc:docMk/>
            <pc:sldMk cId="194592034" sldId="283"/>
            <ac:spMk id="3" creationId="{F3291FEE-EBE7-039E-A5F2-2C941E3AC9D3}"/>
          </ac:spMkLst>
        </pc:spChg>
      </pc:sldChg>
    </pc:docChg>
  </pc:docChgLst>
  <pc:docChgLst>
    <pc:chgData name="Max Beasley (2304218)" userId="S::2304218@student.uwtsd.ac.uk::9ab51f00-ec8b-4c3f-af47-c3d2100ab1c7" providerId="AD" clId="Web-{BFC5D602-5170-FEA2-480E-DABC101A1F72}"/>
    <pc:docChg chg="addSld delSld modSld">
      <pc:chgData name="Max Beasley (2304218)" userId="S::2304218@student.uwtsd.ac.uk::9ab51f00-ec8b-4c3f-af47-c3d2100ab1c7" providerId="AD" clId="Web-{BFC5D602-5170-FEA2-480E-DABC101A1F72}" dt="2025-01-06T12:28:23.122" v="2884" actId="20577"/>
      <pc:docMkLst>
        <pc:docMk/>
      </pc:docMkLst>
      <pc:sldChg chg="modSp">
        <pc:chgData name="Max Beasley (2304218)" userId="S::2304218@student.uwtsd.ac.uk::9ab51f00-ec8b-4c3f-af47-c3d2100ab1c7" providerId="AD" clId="Web-{BFC5D602-5170-FEA2-480E-DABC101A1F72}" dt="2025-01-06T12:19:20.338" v="2668" actId="1076"/>
        <pc:sldMkLst>
          <pc:docMk/>
          <pc:sldMk cId="2782961423" sldId="266"/>
        </pc:sldMkLst>
        <pc:spChg chg="mod">
          <ac:chgData name="Max Beasley (2304218)" userId="S::2304218@student.uwtsd.ac.uk::9ab51f00-ec8b-4c3f-af47-c3d2100ab1c7" providerId="AD" clId="Web-{BFC5D602-5170-FEA2-480E-DABC101A1F72}" dt="2025-01-06T12:19:20.338" v="2668" actId="1076"/>
          <ac:spMkLst>
            <pc:docMk/>
            <pc:sldMk cId="2782961423" sldId="266"/>
            <ac:spMk id="6" creationId="{9ADC8F18-6806-BD79-302A-32E216DB2E31}"/>
          </ac:spMkLst>
        </pc:spChg>
      </pc:sldChg>
      <pc:sldChg chg="modSp">
        <pc:chgData name="Max Beasley (2304218)" userId="S::2304218@student.uwtsd.ac.uk::9ab51f00-ec8b-4c3f-af47-c3d2100ab1c7" providerId="AD" clId="Web-{BFC5D602-5170-FEA2-480E-DABC101A1F72}" dt="2025-01-06T10:57:12.633" v="2289"/>
        <pc:sldMkLst>
          <pc:docMk/>
          <pc:sldMk cId="3131011977" sldId="281"/>
        </pc:sldMkLst>
        <pc:spChg chg="mod">
          <ac:chgData name="Max Beasley (2304218)" userId="S::2304218@student.uwtsd.ac.uk::9ab51f00-ec8b-4c3f-af47-c3d2100ab1c7" providerId="AD" clId="Web-{BFC5D602-5170-FEA2-480E-DABC101A1F72}" dt="2025-01-06T10:57:01.102" v="2286" actId="1076"/>
          <ac:spMkLst>
            <pc:docMk/>
            <pc:sldMk cId="3131011977" sldId="281"/>
            <ac:spMk id="5" creationId="{EFB3BBF9-EF83-A8D0-7FF9-0CD2F3FB021E}"/>
          </ac:spMkLst>
        </pc:spChg>
        <pc:graphicFrameChg chg="mod modGraphic">
          <ac:chgData name="Max Beasley (2304218)" userId="S::2304218@student.uwtsd.ac.uk::9ab51f00-ec8b-4c3f-af47-c3d2100ab1c7" providerId="AD" clId="Web-{BFC5D602-5170-FEA2-480E-DABC101A1F72}" dt="2025-01-06T10:57:12.633" v="2289"/>
          <ac:graphicFrameMkLst>
            <pc:docMk/>
            <pc:sldMk cId="3131011977" sldId="281"/>
            <ac:graphicFrameMk id="4" creationId="{3C311EEE-F313-D130-BC4A-0C8C8E92E0E3}"/>
          </ac:graphicFrameMkLst>
        </pc:graphicFrameChg>
      </pc:sldChg>
      <pc:sldChg chg="modNotes">
        <pc:chgData name="Max Beasley (2304218)" userId="S::2304218@student.uwtsd.ac.uk::9ab51f00-ec8b-4c3f-af47-c3d2100ab1c7" providerId="AD" clId="Web-{BFC5D602-5170-FEA2-480E-DABC101A1F72}" dt="2025-01-06T10:00:08.521" v="1010"/>
        <pc:sldMkLst>
          <pc:docMk/>
          <pc:sldMk cId="1645938856" sldId="284"/>
        </pc:sldMkLst>
      </pc:sldChg>
      <pc:sldChg chg="addSp modSp">
        <pc:chgData name="Max Beasley (2304218)" userId="S::2304218@student.uwtsd.ac.uk::9ab51f00-ec8b-4c3f-af47-c3d2100ab1c7" providerId="AD" clId="Web-{BFC5D602-5170-FEA2-480E-DABC101A1F72}" dt="2025-01-06T12:03:00.235" v="2657" actId="14100"/>
        <pc:sldMkLst>
          <pc:docMk/>
          <pc:sldMk cId="3454187199" sldId="285"/>
        </pc:sldMkLst>
        <pc:spChg chg="add mod">
          <ac:chgData name="Max Beasley (2304218)" userId="S::2304218@student.uwtsd.ac.uk::9ab51f00-ec8b-4c3f-af47-c3d2100ab1c7" providerId="AD" clId="Web-{BFC5D602-5170-FEA2-480E-DABC101A1F72}" dt="2025-01-06T12:03:00.235" v="2657" actId="14100"/>
          <ac:spMkLst>
            <pc:docMk/>
            <pc:sldMk cId="3454187199" sldId="285"/>
            <ac:spMk id="4" creationId="{3FCCFAB5-B488-A5FA-159A-76DDF166CC55}"/>
          </ac:spMkLst>
        </pc:spChg>
        <pc:spChg chg="mod">
          <ac:chgData name="Max Beasley (2304218)" userId="S::2304218@student.uwtsd.ac.uk::9ab51f00-ec8b-4c3f-af47-c3d2100ab1c7" providerId="AD" clId="Web-{BFC5D602-5170-FEA2-480E-DABC101A1F72}" dt="2025-01-06T12:01:14.279" v="2635" actId="20577"/>
          <ac:spMkLst>
            <pc:docMk/>
            <pc:sldMk cId="3454187199" sldId="285"/>
            <ac:spMk id="8" creationId="{4BCB60DA-1512-ACBB-FDA5-0C422C06380F}"/>
          </ac:spMkLst>
        </pc:spChg>
        <pc:spChg chg="mod">
          <ac:chgData name="Max Beasley (2304218)" userId="S::2304218@student.uwtsd.ac.uk::9ab51f00-ec8b-4c3f-af47-c3d2100ab1c7" providerId="AD" clId="Web-{BFC5D602-5170-FEA2-480E-DABC101A1F72}" dt="2025-01-06T12:02:41.828" v="2651" actId="20577"/>
          <ac:spMkLst>
            <pc:docMk/>
            <pc:sldMk cId="3454187199" sldId="285"/>
            <ac:spMk id="9" creationId="{40AC655B-7992-BF0A-028C-D7758A48E99E}"/>
          </ac:spMkLst>
        </pc:spChg>
        <pc:picChg chg="add mod">
          <ac:chgData name="Max Beasley (2304218)" userId="S::2304218@student.uwtsd.ac.uk::9ab51f00-ec8b-4c3f-af47-c3d2100ab1c7" providerId="AD" clId="Web-{BFC5D602-5170-FEA2-480E-DABC101A1F72}" dt="2025-01-06T12:02:37.750" v="2647" actId="1076"/>
          <ac:picMkLst>
            <pc:docMk/>
            <pc:sldMk cId="3454187199" sldId="285"/>
            <ac:picMk id="3" creationId="{354F4F38-5B80-507D-D8BC-4052A458B00A}"/>
          </ac:picMkLst>
        </pc:picChg>
      </pc:sldChg>
      <pc:sldChg chg="addSp delSp modSp new">
        <pc:chgData name="Max Beasley (2304218)" userId="S::2304218@student.uwtsd.ac.uk::9ab51f00-ec8b-4c3f-af47-c3d2100ab1c7" providerId="AD" clId="Web-{BFC5D602-5170-FEA2-480E-DABC101A1F72}" dt="2025-01-06T09:39:26.684" v="246" actId="20577"/>
        <pc:sldMkLst>
          <pc:docMk/>
          <pc:sldMk cId="3186371416" sldId="286"/>
        </pc:sldMkLst>
        <pc:spChg chg="mod">
          <ac:chgData name="Max Beasley (2304218)" userId="S::2304218@student.uwtsd.ac.uk::9ab51f00-ec8b-4c3f-af47-c3d2100ab1c7" providerId="AD" clId="Web-{BFC5D602-5170-FEA2-480E-DABC101A1F72}" dt="2025-01-06T09:35:54.099" v="126" actId="1076"/>
          <ac:spMkLst>
            <pc:docMk/>
            <pc:sldMk cId="3186371416" sldId="286"/>
            <ac:spMk id="2" creationId="{66B715FC-6BA6-D0DA-C92D-20D77D40AD8E}"/>
          </ac:spMkLst>
        </pc:spChg>
        <pc:spChg chg="mod">
          <ac:chgData name="Max Beasley (2304218)" userId="S::2304218@student.uwtsd.ac.uk::9ab51f00-ec8b-4c3f-af47-c3d2100ab1c7" providerId="AD" clId="Web-{BFC5D602-5170-FEA2-480E-DABC101A1F72}" dt="2025-01-06T09:39:26.684" v="246" actId="20577"/>
          <ac:spMkLst>
            <pc:docMk/>
            <pc:sldMk cId="3186371416" sldId="286"/>
            <ac:spMk id="3" creationId="{82ACF4A0-7CC0-18D5-7EC9-CEA75CB5214C}"/>
          </ac:spMkLst>
        </pc:spChg>
        <pc:spChg chg="add mod">
          <ac:chgData name="Max Beasley (2304218)" userId="S::2304218@student.uwtsd.ac.uk::9ab51f00-ec8b-4c3f-af47-c3d2100ab1c7" providerId="AD" clId="Web-{BFC5D602-5170-FEA2-480E-DABC101A1F72}" dt="2025-01-06T09:39:04.668" v="242" actId="1076"/>
          <ac:spMkLst>
            <pc:docMk/>
            <pc:sldMk cId="3186371416" sldId="286"/>
            <ac:spMk id="5" creationId="{178D2E8F-573B-F9B5-1260-598D5CBBDA11}"/>
          </ac:spMkLst>
        </pc:spChg>
        <pc:picChg chg="mod">
          <ac:chgData name="Max Beasley (2304218)" userId="S::2304218@student.uwtsd.ac.uk::9ab51f00-ec8b-4c3f-af47-c3d2100ab1c7" providerId="AD" clId="Web-{BFC5D602-5170-FEA2-480E-DABC101A1F72}" dt="2025-01-06T09:36:03.974" v="130" actId="1076"/>
          <ac:picMkLst>
            <pc:docMk/>
            <pc:sldMk cId="3186371416" sldId="286"/>
            <ac:picMk id="4" creationId="{5F1795DE-CFEE-3AC1-7AAB-61608706B257}"/>
          </ac:picMkLst>
        </pc:picChg>
        <pc:cxnChg chg="add del">
          <ac:chgData name="Max Beasley (2304218)" userId="S::2304218@student.uwtsd.ac.uk::9ab51f00-ec8b-4c3f-af47-c3d2100ab1c7" providerId="AD" clId="Web-{BFC5D602-5170-FEA2-480E-DABC101A1F72}" dt="2025-01-06T09:38:27.901" v="235"/>
          <ac:cxnSpMkLst>
            <pc:docMk/>
            <pc:sldMk cId="3186371416" sldId="286"/>
            <ac:cxnSpMk id="6" creationId="{D7B41C29-F11F-F180-294A-DAE67C8D9043}"/>
          </ac:cxnSpMkLst>
        </pc:cxnChg>
        <pc:cxnChg chg="add del">
          <ac:chgData name="Max Beasley (2304218)" userId="S::2304218@student.uwtsd.ac.uk::9ab51f00-ec8b-4c3f-af47-c3d2100ab1c7" providerId="AD" clId="Web-{BFC5D602-5170-FEA2-480E-DABC101A1F72}" dt="2025-01-06T09:38:42.276" v="237"/>
          <ac:cxnSpMkLst>
            <pc:docMk/>
            <pc:sldMk cId="3186371416" sldId="286"/>
            <ac:cxnSpMk id="7" creationId="{4C387531-1DC2-24D6-A23F-6D101DDB6B04}"/>
          </ac:cxnSpMkLst>
        </pc:cxnChg>
        <pc:cxnChg chg="add mod">
          <ac:chgData name="Max Beasley (2304218)" userId="S::2304218@student.uwtsd.ac.uk::9ab51f00-ec8b-4c3f-af47-c3d2100ab1c7" providerId="AD" clId="Web-{BFC5D602-5170-FEA2-480E-DABC101A1F72}" dt="2025-01-06T09:39:16.699" v="245" actId="1076"/>
          <ac:cxnSpMkLst>
            <pc:docMk/>
            <pc:sldMk cId="3186371416" sldId="286"/>
            <ac:cxnSpMk id="8" creationId="{7B085E7F-15F3-A630-9B7E-91CAFC310C65}"/>
          </ac:cxnSpMkLst>
        </pc:cxnChg>
      </pc:sldChg>
      <pc:sldChg chg="addSp modSp new">
        <pc:chgData name="Max Beasley (2304218)" userId="S::2304218@student.uwtsd.ac.uk::9ab51f00-ec8b-4c3f-af47-c3d2100ab1c7" providerId="AD" clId="Web-{BFC5D602-5170-FEA2-480E-DABC101A1F72}" dt="2025-01-06T10:00:56.054" v="1014" actId="1076"/>
        <pc:sldMkLst>
          <pc:docMk/>
          <pc:sldMk cId="2710493986" sldId="287"/>
        </pc:sldMkLst>
        <pc:spChg chg="mod">
          <ac:chgData name="Max Beasley (2304218)" userId="S::2304218@student.uwtsd.ac.uk::9ab51f00-ec8b-4c3f-af47-c3d2100ab1c7" providerId="AD" clId="Web-{BFC5D602-5170-FEA2-480E-DABC101A1F72}" dt="2025-01-06T09:44:33.147" v="305" actId="20577"/>
          <ac:spMkLst>
            <pc:docMk/>
            <pc:sldMk cId="2710493986" sldId="287"/>
            <ac:spMk id="2" creationId="{30D1C72B-91CB-6DEF-BF71-98FB29E72EBA}"/>
          </ac:spMkLst>
        </pc:spChg>
        <pc:spChg chg="mod">
          <ac:chgData name="Max Beasley (2304218)" userId="S::2304218@student.uwtsd.ac.uk::9ab51f00-ec8b-4c3f-af47-c3d2100ab1c7" providerId="AD" clId="Web-{BFC5D602-5170-FEA2-480E-DABC101A1F72}" dt="2025-01-06T09:46:42.667" v="494" actId="20577"/>
          <ac:spMkLst>
            <pc:docMk/>
            <pc:sldMk cId="2710493986" sldId="287"/>
            <ac:spMk id="3" creationId="{B6A9B779-EB7C-F9EB-EEEA-7D42EC56CE00}"/>
          </ac:spMkLst>
        </pc:spChg>
        <pc:picChg chg="add mod">
          <ac:chgData name="Max Beasley (2304218)" userId="S::2304218@student.uwtsd.ac.uk::9ab51f00-ec8b-4c3f-af47-c3d2100ab1c7" providerId="AD" clId="Web-{BFC5D602-5170-FEA2-480E-DABC101A1F72}" dt="2025-01-06T10:00:56.054" v="1014" actId="1076"/>
          <ac:picMkLst>
            <pc:docMk/>
            <pc:sldMk cId="2710493986" sldId="287"/>
            <ac:picMk id="4" creationId="{A0477652-693A-901A-308B-FD93C2B8A21B}"/>
          </ac:picMkLst>
        </pc:picChg>
      </pc:sldChg>
      <pc:sldChg chg="addSp modSp new">
        <pc:chgData name="Max Beasley (2304218)" userId="S::2304218@student.uwtsd.ac.uk::9ab51f00-ec8b-4c3f-af47-c3d2100ab1c7" providerId="AD" clId="Web-{BFC5D602-5170-FEA2-480E-DABC101A1F72}" dt="2025-01-06T09:51:59.255" v="771" actId="1076"/>
        <pc:sldMkLst>
          <pc:docMk/>
          <pc:sldMk cId="2887936976" sldId="288"/>
        </pc:sldMkLst>
        <pc:spChg chg="mod">
          <ac:chgData name="Max Beasley (2304218)" userId="S::2304218@student.uwtsd.ac.uk::9ab51f00-ec8b-4c3f-af47-c3d2100ab1c7" providerId="AD" clId="Web-{BFC5D602-5170-FEA2-480E-DABC101A1F72}" dt="2025-01-06T09:47:28.356" v="515" actId="20577"/>
          <ac:spMkLst>
            <pc:docMk/>
            <pc:sldMk cId="2887936976" sldId="288"/>
            <ac:spMk id="2" creationId="{F059594B-B324-44C4-1B85-08D01A83A400}"/>
          </ac:spMkLst>
        </pc:spChg>
        <pc:spChg chg="mod">
          <ac:chgData name="Max Beasley (2304218)" userId="S::2304218@student.uwtsd.ac.uk::9ab51f00-ec8b-4c3f-af47-c3d2100ab1c7" providerId="AD" clId="Web-{BFC5D602-5170-FEA2-480E-DABC101A1F72}" dt="2025-01-06T09:50:39.456" v="746" actId="20577"/>
          <ac:spMkLst>
            <pc:docMk/>
            <pc:sldMk cId="2887936976" sldId="288"/>
            <ac:spMk id="3" creationId="{55BD86B1-FED8-8844-3414-B336DB609171}"/>
          </ac:spMkLst>
        </pc:spChg>
        <pc:spChg chg="add mod">
          <ac:chgData name="Max Beasley (2304218)" userId="S::2304218@student.uwtsd.ac.uk::9ab51f00-ec8b-4c3f-af47-c3d2100ab1c7" providerId="AD" clId="Web-{BFC5D602-5170-FEA2-480E-DABC101A1F72}" dt="2025-01-06T09:51:59.255" v="771" actId="1076"/>
          <ac:spMkLst>
            <pc:docMk/>
            <pc:sldMk cId="2887936976" sldId="288"/>
            <ac:spMk id="5" creationId="{4A0E4156-2449-980C-6A73-381ADC2AC2BA}"/>
          </ac:spMkLst>
        </pc:spChg>
        <pc:picChg chg="add mod">
          <ac:chgData name="Max Beasley (2304218)" userId="S::2304218@student.uwtsd.ac.uk::9ab51f00-ec8b-4c3f-af47-c3d2100ab1c7" providerId="AD" clId="Web-{BFC5D602-5170-FEA2-480E-DABC101A1F72}" dt="2025-01-06T09:51:05.035" v="751" actId="1076"/>
          <ac:picMkLst>
            <pc:docMk/>
            <pc:sldMk cId="2887936976" sldId="288"/>
            <ac:picMk id="4" creationId="{C493F16B-D512-B83A-2C57-FDEAD6B5DF97}"/>
          </ac:picMkLst>
        </pc:picChg>
        <pc:cxnChg chg="add mod">
          <ac:chgData name="Max Beasley (2304218)" userId="S::2304218@student.uwtsd.ac.uk::9ab51f00-ec8b-4c3f-af47-c3d2100ab1c7" providerId="AD" clId="Web-{BFC5D602-5170-FEA2-480E-DABC101A1F72}" dt="2025-01-06T09:51:53.536" v="770" actId="1076"/>
          <ac:cxnSpMkLst>
            <pc:docMk/>
            <pc:sldMk cId="2887936976" sldId="288"/>
            <ac:cxnSpMk id="7" creationId="{08AD0214-8409-5350-AF2D-FE25BCC6E9BE}"/>
          </ac:cxnSpMkLst>
        </pc:cxnChg>
      </pc:sldChg>
      <pc:sldChg chg="addSp modSp new mod setBg">
        <pc:chgData name="Max Beasley (2304218)" userId="S::2304218@student.uwtsd.ac.uk::9ab51f00-ec8b-4c3f-af47-c3d2100ab1c7" providerId="AD" clId="Web-{BFC5D602-5170-FEA2-480E-DABC101A1F72}" dt="2025-01-06T09:57:18.031" v="934" actId="1076"/>
        <pc:sldMkLst>
          <pc:docMk/>
          <pc:sldMk cId="3067632925" sldId="289"/>
        </pc:sldMkLst>
        <pc:spChg chg="mod">
          <ac:chgData name="Max Beasley (2304218)" userId="S::2304218@student.uwtsd.ac.uk::9ab51f00-ec8b-4c3f-af47-c3d2100ab1c7" providerId="AD" clId="Web-{BFC5D602-5170-FEA2-480E-DABC101A1F72}" dt="2025-01-06T09:56:19.561" v="920"/>
          <ac:spMkLst>
            <pc:docMk/>
            <pc:sldMk cId="3067632925" sldId="289"/>
            <ac:spMk id="2" creationId="{036E3A01-71A3-CFA1-0B59-3769AEFE4604}"/>
          </ac:spMkLst>
        </pc:spChg>
        <pc:spChg chg="mod ord">
          <ac:chgData name="Max Beasley (2304218)" userId="S::2304218@student.uwtsd.ac.uk::9ab51f00-ec8b-4c3f-af47-c3d2100ab1c7" providerId="AD" clId="Web-{BFC5D602-5170-FEA2-480E-DABC101A1F72}" dt="2025-01-06T09:56:19.561" v="920"/>
          <ac:spMkLst>
            <pc:docMk/>
            <pc:sldMk cId="3067632925" sldId="289"/>
            <ac:spMk id="3" creationId="{CA29A1D9-007F-1E01-E6D1-0D09A8D4125B}"/>
          </ac:spMkLst>
        </pc:spChg>
        <pc:spChg chg="add mod">
          <ac:chgData name="Max Beasley (2304218)" userId="S::2304218@student.uwtsd.ac.uk::9ab51f00-ec8b-4c3f-af47-c3d2100ab1c7" providerId="AD" clId="Web-{BFC5D602-5170-FEA2-480E-DABC101A1F72}" dt="2025-01-06T09:57:10.984" v="932" actId="1076"/>
          <ac:spMkLst>
            <pc:docMk/>
            <pc:sldMk cId="3067632925" sldId="289"/>
            <ac:spMk id="5" creationId="{F67C3672-C856-F551-2540-430DED386FC6}"/>
          </ac:spMkLst>
        </pc:spChg>
        <pc:grpChg chg="add">
          <ac:chgData name="Max Beasley (2304218)" userId="S::2304218@student.uwtsd.ac.uk::9ab51f00-ec8b-4c3f-af47-c3d2100ab1c7" providerId="AD" clId="Web-{BFC5D602-5170-FEA2-480E-DABC101A1F72}" dt="2025-01-06T09:56:19.561" v="920"/>
          <ac:grpSpMkLst>
            <pc:docMk/>
            <pc:sldMk cId="3067632925" sldId="289"/>
            <ac:grpSpMk id="9" creationId="{9AE4726C-1831-4FE3-9A11-227F0DC2F0BC}"/>
          </ac:grpSpMkLst>
        </pc:grpChg>
        <pc:grpChg chg="add">
          <ac:chgData name="Max Beasley (2304218)" userId="S::2304218@student.uwtsd.ac.uk::9ab51f00-ec8b-4c3f-af47-c3d2100ab1c7" providerId="AD" clId="Web-{BFC5D602-5170-FEA2-480E-DABC101A1F72}" dt="2025-01-06T09:56:19.561" v="920"/>
          <ac:grpSpMkLst>
            <pc:docMk/>
            <pc:sldMk cId="3067632925" sldId="289"/>
            <ac:grpSpMk id="13" creationId="{E916825F-759B-4F1A-BA80-AF7137691EC5}"/>
          </ac:grpSpMkLst>
        </pc:grpChg>
        <pc:picChg chg="add mod ord">
          <ac:chgData name="Max Beasley (2304218)" userId="S::2304218@student.uwtsd.ac.uk::9ab51f00-ec8b-4c3f-af47-c3d2100ab1c7" providerId="AD" clId="Web-{BFC5D602-5170-FEA2-480E-DABC101A1F72}" dt="2025-01-06T09:56:28.576" v="921"/>
          <ac:picMkLst>
            <pc:docMk/>
            <pc:sldMk cId="3067632925" sldId="289"/>
            <ac:picMk id="4" creationId="{58B31C27-902B-1159-245B-F4953E0B3A92}"/>
          </ac:picMkLst>
        </pc:picChg>
        <pc:cxnChg chg="add mod">
          <ac:chgData name="Max Beasley (2304218)" userId="S::2304218@student.uwtsd.ac.uk::9ab51f00-ec8b-4c3f-af47-c3d2100ab1c7" providerId="AD" clId="Web-{BFC5D602-5170-FEA2-480E-DABC101A1F72}" dt="2025-01-06T09:57:18.031" v="934" actId="1076"/>
          <ac:cxnSpMkLst>
            <pc:docMk/>
            <pc:sldMk cId="3067632925" sldId="289"/>
            <ac:cxnSpMk id="7" creationId="{E1EEC1C4-814F-F283-9E57-36B40AABA492}"/>
          </ac:cxnSpMkLst>
        </pc:cxnChg>
      </pc:sldChg>
      <pc:sldChg chg="delSp modSp new">
        <pc:chgData name="Max Beasley (2304218)" userId="S::2304218@student.uwtsd.ac.uk::9ab51f00-ec8b-4c3f-af47-c3d2100ab1c7" providerId="AD" clId="Web-{BFC5D602-5170-FEA2-480E-DABC101A1F72}" dt="2025-01-06T09:59:00.660" v="957" actId="1076"/>
        <pc:sldMkLst>
          <pc:docMk/>
          <pc:sldMk cId="1360324381" sldId="290"/>
        </pc:sldMkLst>
        <pc:spChg chg="mod">
          <ac:chgData name="Max Beasley (2304218)" userId="S::2304218@student.uwtsd.ac.uk::9ab51f00-ec8b-4c3f-af47-c3d2100ab1c7" providerId="AD" clId="Web-{BFC5D602-5170-FEA2-480E-DABC101A1F72}" dt="2025-01-06T09:59:00.660" v="957" actId="1076"/>
          <ac:spMkLst>
            <pc:docMk/>
            <pc:sldMk cId="1360324381" sldId="290"/>
            <ac:spMk id="2" creationId="{1C21B60C-2125-005E-2806-3481F5011592}"/>
          </ac:spMkLst>
        </pc:spChg>
        <pc:spChg chg="del">
          <ac:chgData name="Max Beasley (2304218)" userId="S::2304218@student.uwtsd.ac.uk::9ab51f00-ec8b-4c3f-af47-c3d2100ab1c7" providerId="AD" clId="Web-{BFC5D602-5170-FEA2-480E-DABC101A1F72}" dt="2025-01-06T09:58:42.081" v="950"/>
          <ac:spMkLst>
            <pc:docMk/>
            <pc:sldMk cId="1360324381" sldId="290"/>
            <ac:spMk id="3" creationId="{F0489081-1BE4-E4E9-3ED3-5998DE869465}"/>
          </ac:spMkLst>
        </pc:spChg>
      </pc:sldChg>
      <pc:sldChg chg="modSp new">
        <pc:chgData name="Max Beasley (2304218)" userId="S::2304218@student.uwtsd.ac.uk::9ab51f00-ec8b-4c3f-af47-c3d2100ab1c7" providerId="AD" clId="Web-{BFC5D602-5170-FEA2-480E-DABC101A1F72}" dt="2025-01-06T12:27:56.075" v="2873" actId="20577"/>
        <pc:sldMkLst>
          <pc:docMk/>
          <pc:sldMk cId="3991517701" sldId="291"/>
        </pc:sldMkLst>
        <pc:spChg chg="mod">
          <ac:chgData name="Max Beasley (2304218)" userId="S::2304218@student.uwtsd.ac.uk::9ab51f00-ec8b-4c3f-af47-c3d2100ab1c7" providerId="AD" clId="Web-{BFC5D602-5170-FEA2-480E-DABC101A1F72}" dt="2025-01-06T10:03:20.434" v="1017" actId="20577"/>
          <ac:spMkLst>
            <pc:docMk/>
            <pc:sldMk cId="3991517701" sldId="291"/>
            <ac:spMk id="2" creationId="{01ED9084-682A-79B5-B624-B7207FE61925}"/>
          </ac:spMkLst>
        </pc:spChg>
        <pc:spChg chg="mod">
          <ac:chgData name="Max Beasley (2304218)" userId="S::2304218@student.uwtsd.ac.uk::9ab51f00-ec8b-4c3f-af47-c3d2100ab1c7" providerId="AD" clId="Web-{BFC5D602-5170-FEA2-480E-DABC101A1F72}" dt="2025-01-06T12:27:56.075" v="2873" actId="20577"/>
          <ac:spMkLst>
            <pc:docMk/>
            <pc:sldMk cId="3991517701" sldId="291"/>
            <ac:spMk id="3" creationId="{2A62D930-F5EA-8A40-13D3-0FE9D83BEBB0}"/>
          </ac:spMkLst>
        </pc:spChg>
      </pc:sldChg>
      <pc:sldChg chg="modSp new">
        <pc:chgData name="Max Beasley (2304218)" userId="S::2304218@student.uwtsd.ac.uk::9ab51f00-ec8b-4c3f-af47-c3d2100ab1c7" providerId="AD" clId="Web-{BFC5D602-5170-FEA2-480E-DABC101A1F72}" dt="2025-01-06T10:22:52.222" v="1268" actId="20577"/>
        <pc:sldMkLst>
          <pc:docMk/>
          <pc:sldMk cId="2899791186" sldId="292"/>
        </pc:sldMkLst>
        <pc:spChg chg="mod">
          <ac:chgData name="Max Beasley (2304218)" userId="S::2304218@student.uwtsd.ac.uk::9ab51f00-ec8b-4c3f-af47-c3d2100ab1c7" providerId="AD" clId="Web-{BFC5D602-5170-FEA2-480E-DABC101A1F72}" dt="2025-01-06T10:21:52.720" v="1138" actId="1076"/>
          <ac:spMkLst>
            <pc:docMk/>
            <pc:sldMk cId="2899791186" sldId="292"/>
            <ac:spMk id="2" creationId="{6A26676D-2189-5884-DADB-E78D58C00524}"/>
          </ac:spMkLst>
        </pc:spChg>
        <pc:spChg chg="mod">
          <ac:chgData name="Max Beasley (2304218)" userId="S::2304218@student.uwtsd.ac.uk::9ab51f00-ec8b-4c3f-af47-c3d2100ab1c7" providerId="AD" clId="Web-{BFC5D602-5170-FEA2-480E-DABC101A1F72}" dt="2025-01-06T10:22:52.222" v="1268" actId="20577"/>
          <ac:spMkLst>
            <pc:docMk/>
            <pc:sldMk cId="2899791186" sldId="292"/>
            <ac:spMk id="3" creationId="{8D7630DB-8516-B995-5716-7D3A92296A93}"/>
          </ac:spMkLst>
        </pc:spChg>
      </pc:sldChg>
      <pc:sldChg chg="addSp modSp new mod setBg">
        <pc:chgData name="Max Beasley (2304218)" userId="S::2304218@student.uwtsd.ac.uk::9ab51f00-ec8b-4c3f-af47-c3d2100ab1c7" providerId="AD" clId="Web-{BFC5D602-5170-FEA2-480E-DABC101A1F72}" dt="2025-01-06T10:32:53.976" v="1558" actId="14100"/>
        <pc:sldMkLst>
          <pc:docMk/>
          <pc:sldMk cId="4019032432" sldId="293"/>
        </pc:sldMkLst>
        <pc:spChg chg="mod">
          <ac:chgData name="Max Beasley (2304218)" userId="S::2304218@student.uwtsd.ac.uk::9ab51f00-ec8b-4c3f-af47-c3d2100ab1c7" providerId="AD" clId="Web-{BFC5D602-5170-FEA2-480E-DABC101A1F72}" dt="2025-01-06T10:32:02.958" v="1526"/>
          <ac:spMkLst>
            <pc:docMk/>
            <pc:sldMk cId="4019032432" sldId="293"/>
            <ac:spMk id="2" creationId="{82FAFB76-9061-CD4A-918E-8E71BF446690}"/>
          </ac:spMkLst>
        </pc:spChg>
        <pc:spChg chg="mod ord">
          <ac:chgData name="Max Beasley (2304218)" userId="S::2304218@student.uwtsd.ac.uk::9ab51f00-ec8b-4c3f-af47-c3d2100ab1c7" providerId="AD" clId="Web-{BFC5D602-5170-FEA2-480E-DABC101A1F72}" dt="2025-01-06T10:32:02.958" v="1526"/>
          <ac:spMkLst>
            <pc:docMk/>
            <pc:sldMk cId="4019032432" sldId="293"/>
            <ac:spMk id="3" creationId="{3F034AD9-530E-859B-F170-40C4EC91CEB5}"/>
          </ac:spMkLst>
        </pc:spChg>
        <pc:spChg chg="add mod">
          <ac:chgData name="Max Beasley (2304218)" userId="S::2304218@student.uwtsd.ac.uk::9ab51f00-ec8b-4c3f-af47-c3d2100ab1c7" providerId="AD" clId="Web-{BFC5D602-5170-FEA2-480E-DABC101A1F72}" dt="2025-01-06T10:32:41.960" v="1555" actId="1076"/>
          <ac:spMkLst>
            <pc:docMk/>
            <pc:sldMk cId="4019032432" sldId="293"/>
            <ac:spMk id="5" creationId="{920E9021-440B-3973-8D83-681DDF64E8FA}"/>
          </ac:spMkLst>
        </pc:spChg>
        <pc:grpChg chg="add">
          <ac:chgData name="Max Beasley (2304218)" userId="S::2304218@student.uwtsd.ac.uk::9ab51f00-ec8b-4c3f-af47-c3d2100ab1c7" providerId="AD" clId="Web-{BFC5D602-5170-FEA2-480E-DABC101A1F72}" dt="2025-01-06T10:32:02.958" v="1526"/>
          <ac:grpSpMkLst>
            <pc:docMk/>
            <pc:sldMk cId="4019032432" sldId="293"/>
            <ac:grpSpMk id="9" creationId="{8E1DDAD8-1D10-4640-A034-BE90015E37B6}"/>
          </ac:grpSpMkLst>
        </pc:grpChg>
        <pc:grpChg chg="add">
          <ac:chgData name="Max Beasley (2304218)" userId="S::2304218@student.uwtsd.ac.uk::9ab51f00-ec8b-4c3f-af47-c3d2100ab1c7" providerId="AD" clId="Web-{BFC5D602-5170-FEA2-480E-DABC101A1F72}" dt="2025-01-06T10:32:02.958" v="1526"/>
          <ac:grpSpMkLst>
            <pc:docMk/>
            <pc:sldMk cId="4019032432" sldId="293"/>
            <ac:grpSpMk id="13" creationId="{FD642FB6-2808-4BC5-AE0B-7302C24B78A5}"/>
          </ac:grpSpMkLst>
        </pc:grpChg>
        <pc:picChg chg="mod ord">
          <ac:chgData name="Max Beasley (2304218)" userId="S::2304218@student.uwtsd.ac.uk::9ab51f00-ec8b-4c3f-af47-c3d2100ab1c7" providerId="AD" clId="Web-{BFC5D602-5170-FEA2-480E-DABC101A1F72}" dt="2025-01-06T10:32:14.740" v="1527"/>
          <ac:picMkLst>
            <pc:docMk/>
            <pc:sldMk cId="4019032432" sldId="293"/>
            <ac:picMk id="4" creationId="{CC894C33-1406-461C-009D-90FB14D9ECD0}"/>
          </ac:picMkLst>
        </pc:picChg>
        <pc:cxnChg chg="add mod">
          <ac:chgData name="Max Beasley (2304218)" userId="S::2304218@student.uwtsd.ac.uk::9ab51f00-ec8b-4c3f-af47-c3d2100ab1c7" providerId="AD" clId="Web-{BFC5D602-5170-FEA2-480E-DABC101A1F72}" dt="2025-01-06T10:32:53.976" v="1558" actId="14100"/>
          <ac:cxnSpMkLst>
            <pc:docMk/>
            <pc:sldMk cId="4019032432" sldId="293"/>
            <ac:cxnSpMk id="7" creationId="{55BE2DF7-3867-6801-44C6-237307148A06}"/>
          </ac:cxnSpMkLst>
        </pc:cxnChg>
      </pc:sldChg>
      <pc:sldChg chg="addSp delSp modSp new">
        <pc:chgData name="Max Beasley (2304218)" userId="S::2304218@student.uwtsd.ac.uk::9ab51f00-ec8b-4c3f-af47-c3d2100ab1c7" providerId="AD" clId="Web-{BFC5D602-5170-FEA2-480E-DABC101A1F72}" dt="2025-01-06T10:44:38.139" v="1876" actId="1076"/>
        <pc:sldMkLst>
          <pc:docMk/>
          <pc:sldMk cId="1105770959" sldId="294"/>
        </pc:sldMkLst>
        <pc:spChg chg="mod">
          <ac:chgData name="Max Beasley (2304218)" userId="S::2304218@student.uwtsd.ac.uk::9ab51f00-ec8b-4c3f-af47-c3d2100ab1c7" providerId="AD" clId="Web-{BFC5D602-5170-FEA2-480E-DABC101A1F72}" dt="2025-01-06T10:41:37.024" v="1828" actId="1076"/>
          <ac:spMkLst>
            <pc:docMk/>
            <pc:sldMk cId="1105770959" sldId="294"/>
            <ac:spMk id="2" creationId="{1562F73A-8632-5392-6E7A-0097ECCFE612}"/>
          </ac:spMkLst>
        </pc:spChg>
        <pc:spChg chg="mod">
          <ac:chgData name="Max Beasley (2304218)" userId="S::2304218@student.uwtsd.ac.uk::9ab51f00-ec8b-4c3f-af47-c3d2100ab1c7" providerId="AD" clId="Web-{BFC5D602-5170-FEA2-480E-DABC101A1F72}" dt="2025-01-06T10:41:39.118" v="1829" actId="1076"/>
          <ac:spMkLst>
            <pc:docMk/>
            <pc:sldMk cId="1105770959" sldId="294"/>
            <ac:spMk id="3" creationId="{2C19E50A-A22A-1F14-2516-EB35580235F6}"/>
          </ac:spMkLst>
        </pc:spChg>
        <pc:spChg chg="add mod">
          <ac:chgData name="Max Beasley (2304218)" userId="S::2304218@student.uwtsd.ac.uk::9ab51f00-ec8b-4c3f-af47-c3d2100ab1c7" providerId="AD" clId="Web-{BFC5D602-5170-FEA2-480E-DABC101A1F72}" dt="2025-01-06T10:44:38.139" v="1876" actId="1076"/>
          <ac:spMkLst>
            <pc:docMk/>
            <pc:sldMk cId="1105770959" sldId="294"/>
            <ac:spMk id="6" creationId="{077C3BE3-5A64-3834-D73E-28CBAA5F57C1}"/>
          </ac:spMkLst>
        </pc:spChg>
        <pc:spChg chg="add del mod">
          <ac:chgData name="Max Beasley (2304218)" userId="S::2304218@student.uwtsd.ac.uk::9ab51f00-ec8b-4c3f-af47-c3d2100ab1c7" providerId="AD" clId="Web-{BFC5D602-5170-FEA2-480E-DABC101A1F72}" dt="2025-01-06T10:44:23.217" v="1837"/>
          <ac:spMkLst>
            <pc:docMk/>
            <pc:sldMk cId="1105770959" sldId="294"/>
            <ac:spMk id="8" creationId="{17336B2C-5838-C727-6DF2-CE161C91BE8B}"/>
          </ac:spMkLst>
        </pc:spChg>
        <pc:picChg chg="add mod">
          <ac:chgData name="Max Beasley (2304218)" userId="S::2304218@student.uwtsd.ac.uk::9ab51f00-ec8b-4c3f-af47-c3d2100ab1c7" providerId="AD" clId="Web-{BFC5D602-5170-FEA2-480E-DABC101A1F72}" dt="2025-01-06T10:43:57.357" v="1832" actId="14100"/>
          <ac:picMkLst>
            <pc:docMk/>
            <pc:sldMk cId="1105770959" sldId="294"/>
            <ac:picMk id="4" creationId="{396FC671-9AE2-A419-007D-669B078A2D16}"/>
          </ac:picMkLst>
        </pc:picChg>
      </pc:sldChg>
      <pc:sldChg chg="addSp modSp">
        <pc:chgData name="Max Beasley (2304218)" userId="S::2304218@student.uwtsd.ac.uk::9ab51f00-ec8b-4c3f-af47-c3d2100ab1c7" providerId="AD" clId="Web-{BFC5D602-5170-FEA2-480E-DABC101A1F72}" dt="2025-01-06T11:57:04.662" v="2445" actId="1076"/>
        <pc:sldMkLst>
          <pc:docMk/>
          <pc:sldMk cId="2997951560" sldId="296"/>
        </pc:sldMkLst>
        <pc:spChg chg="mod">
          <ac:chgData name="Max Beasley (2304218)" userId="S::2304218@student.uwtsd.ac.uk::9ab51f00-ec8b-4c3f-af47-c3d2100ab1c7" providerId="AD" clId="Web-{BFC5D602-5170-FEA2-480E-DABC101A1F72}" dt="2025-01-06T11:54:11.470" v="2293" actId="20577"/>
          <ac:spMkLst>
            <pc:docMk/>
            <pc:sldMk cId="2997951560" sldId="296"/>
            <ac:spMk id="2" creationId="{A6C61739-0D31-DF85-6A9B-E00FA07CA83A}"/>
          </ac:spMkLst>
        </pc:spChg>
        <pc:spChg chg="mod">
          <ac:chgData name="Max Beasley (2304218)" userId="S::2304218@student.uwtsd.ac.uk::9ab51f00-ec8b-4c3f-af47-c3d2100ab1c7" providerId="AD" clId="Web-{BFC5D602-5170-FEA2-480E-DABC101A1F72}" dt="2025-01-06T11:56:57.193" v="2441" actId="20577"/>
          <ac:spMkLst>
            <pc:docMk/>
            <pc:sldMk cId="2997951560" sldId="296"/>
            <ac:spMk id="3" creationId="{1C7B0AAE-FD1E-44B8-73CF-47EE3B3E824E}"/>
          </ac:spMkLst>
        </pc:spChg>
        <pc:grpChg chg="mod">
          <ac:chgData name="Max Beasley (2304218)" userId="S::2304218@student.uwtsd.ac.uk::9ab51f00-ec8b-4c3f-af47-c3d2100ab1c7" providerId="AD" clId="Web-{BFC5D602-5170-FEA2-480E-DABC101A1F72}" dt="2025-01-06T11:56:57.584" v="2443" actId="1076"/>
          <ac:grpSpMkLst>
            <pc:docMk/>
            <pc:sldMk cId="2997951560" sldId="296"/>
            <ac:grpSpMk id="9" creationId="{AE7F221F-424B-1EA0-2E02-5144740F6E80}"/>
          </ac:grpSpMkLst>
        </pc:grpChg>
        <pc:grpChg chg="add mod">
          <ac:chgData name="Max Beasley (2304218)" userId="S::2304218@student.uwtsd.ac.uk::9ab51f00-ec8b-4c3f-af47-c3d2100ab1c7" providerId="AD" clId="Web-{BFC5D602-5170-FEA2-480E-DABC101A1F72}" dt="2025-01-06T11:57:04.662" v="2445" actId="1076"/>
          <ac:grpSpMkLst>
            <pc:docMk/>
            <pc:sldMk cId="2997951560" sldId="296"/>
            <ac:grpSpMk id="10" creationId="{DF1AA669-1E3F-CE44-1EDA-C333CEA4E831}"/>
          </ac:grpSpMkLst>
        </pc:grpChg>
      </pc:sldChg>
      <pc:sldChg chg="modSp new">
        <pc:chgData name="Max Beasley (2304218)" userId="S::2304218@student.uwtsd.ac.uk::9ab51f00-ec8b-4c3f-af47-c3d2100ab1c7" providerId="AD" clId="Web-{BFC5D602-5170-FEA2-480E-DABC101A1F72}" dt="2025-01-06T10:51:00.371" v="2152" actId="20577"/>
        <pc:sldMkLst>
          <pc:docMk/>
          <pc:sldMk cId="2865591189" sldId="297"/>
        </pc:sldMkLst>
        <pc:spChg chg="mod">
          <ac:chgData name="Max Beasley (2304218)" userId="S::2304218@student.uwtsd.ac.uk::9ab51f00-ec8b-4c3f-af47-c3d2100ab1c7" providerId="AD" clId="Web-{BFC5D602-5170-FEA2-480E-DABC101A1F72}" dt="2025-01-06T10:47:32.317" v="1901" actId="20577"/>
          <ac:spMkLst>
            <pc:docMk/>
            <pc:sldMk cId="2865591189" sldId="297"/>
            <ac:spMk id="2" creationId="{D6315ED0-4E70-3145-17CB-1E1BC590DE6D}"/>
          </ac:spMkLst>
        </pc:spChg>
        <pc:spChg chg="mod">
          <ac:chgData name="Max Beasley (2304218)" userId="S::2304218@student.uwtsd.ac.uk::9ab51f00-ec8b-4c3f-af47-c3d2100ab1c7" providerId="AD" clId="Web-{BFC5D602-5170-FEA2-480E-DABC101A1F72}" dt="2025-01-06T10:51:00.371" v="2152" actId="20577"/>
          <ac:spMkLst>
            <pc:docMk/>
            <pc:sldMk cId="2865591189" sldId="297"/>
            <ac:spMk id="3" creationId="{A8F665C8-1E67-1D24-744D-B6DB65E6901D}"/>
          </ac:spMkLst>
        </pc:spChg>
      </pc:sldChg>
      <pc:sldChg chg="del">
        <pc:chgData name="Max Beasley (2304218)" userId="S::2304218@student.uwtsd.ac.uk::9ab51f00-ec8b-4c3f-af47-c3d2100ab1c7" providerId="AD" clId="Web-{BFC5D602-5170-FEA2-480E-DABC101A1F72}" dt="2025-01-06T12:19:31.916" v="2669"/>
        <pc:sldMkLst>
          <pc:docMk/>
          <pc:sldMk cId="3051793607" sldId="299"/>
        </pc:sldMkLst>
      </pc:sldChg>
      <pc:sldChg chg="modSp">
        <pc:chgData name="Max Beasley (2304218)" userId="S::2304218@student.uwtsd.ac.uk::9ab51f00-ec8b-4c3f-af47-c3d2100ab1c7" providerId="AD" clId="Web-{BFC5D602-5170-FEA2-480E-DABC101A1F72}" dt="2025-01-06T12:18:53.509" v="2663" actId="20577"/>
        <pc:sldMkLst>
          <pc:docMk/>
          <pc:sldMk cId="4194755214" sldId="300"/>
        </pc:sldMkLst>
        <pc:spChg chg="mod">
          <ac:chgData name="Max Beasley (2304218)" userId="S::2304218@student.uwtsd.ac.uk::9ab51f00-ec8b-4c3f-af47-c3d2100ab1c7" providerId="AD" clId="Web-{BFC5D602-5170-FEA2-480E-DABC101A1F72}" dt="2025-01-06T12:18:53.509" v="2663" actId="20577"/>
          <ac:spMkLst>
            <pc:docMk/>
            <pc:sldMk cId="4194755214" sldId="300"/>
            <ac:spMk id="2" creationId="{724EF944-6E44-2817-96E6-8474BC4D0DA1}"/>
          </ac:spMkLst>
        </pc:spChg>
      </pc:sldChg>
      <pc:sldChg chg="addSp modSp new mod setBg setClrOvrMap">
        <pc:chgData name="Max Beasley (2304218)" userId="S::2304218@student.uwtsd.ac.uk::9ab51f00-ec8b-4c3f-af47-c3d2100ab1c7" providerId="AD" clId="Web-{BFC5D602-5170-FEA2-480E-DABC101A1F72}" dt="2025-01-06T12:28:23.122" v="2884" actId="20577"/>
        <pc:sldMkLst>
          <pc:docMk/>
          <pc:sldMk cId="2110020835" sldId="301"/>
        </pc:sldMkLst>
        <pc:spChg chg="mod">
          <ac:chgData name="Max Beasley (2304218)" userId="S::2304218@student.uwtsd.ac.uk::9ab51f00-ec8b-4c3f-af47-c3d2100ab1c7" providerId="AD" clId="Web-{BFC5D602-5170-FEA2-480E-DABC101A1F72}" dt="2025-01-06T12:27:29.667" v="2864"/>
          <ac:spMkLst>
            <pc:docMk/>
            <pc:sldMk cId="2110020835" sldId="301"/>
            <ac:spMk id="2" creationId="{CE1BC633-2F17-DD76-C7DD-32A551A01253}"/>
          </ac:spMkLst>
        </pc:spChg>
        <pc:spChg chg="mod ord">
          <ac:chgData name="Max Beasley (2304218)" userId="S::2304218@student.uwtsd.ac.uk::9ab51f00-ec8b-4c3f-af47-c3d2100ab1c7" providerId="AD" clId="Web-{BFC5D602-5170-FEA2-480E-DABC101A1F72}" dt="2025-01-06T12:27:29.667" v="2864"/>
          <ac:spMkLst>
            <pc:docMk/>
            <pc:sldMk cId="2110020835" sldId="301"/>
            <ac:spMk id="3" creationId="{F47CBCE8-D9A3-A082-7BEF-38B378BEFAC9}"/>
          </ac:spMkLst>
        </pc:spChg>
        <pc:spChg chg="add mod">
          <ac:chgData name="Max Beasley (2304218)" userId="S::2304218@student.uwtsd.ac.uk::9ab51f00-ec8b-4c3f-af47-c3d2100ab1c7" providerId="AD" clId="Web-{BFC5D602-5170-FEA2-480E-DABC101A1F72}" dt="2025-01-06T12:28:23.122" v="2884" actId="20577"/>
          <ac:spMkLst>
            <pc:docMk/>
            <pc:sldMk cId="2110020835" sldId="301"/>
            <ac:spMk id="5" creationId="{48A11164-6981-2EF0-F95F-F51C6B37B980}"/>
          </ac:spMkLst>
        </pc:spChg>
        <pc:spChg chg="add">
          <ac:chgData name="Max Beasley (2304218)" userId="S::2304218@student.uwtsd.ac.uk::9ab51f00-ec8b-4c3f-af47-c3d2100ab1c7" providerId="AD" clId="Web-{BFC5D602-5170-FEA2-480E-DABC101A1F72}" dt="2025-01-06T12:27:29.667" v="2864"/>
          <ac:spMkLst>
            <pc:docMk/>
            <pc:sldMk cId="2110020835" sldId="301"/>
            <ac:spMk id="9" creationId="{9775AF3B-5284-4B97-9BB7-55C6FB3699C2}"/>
          </ac:spMkLst>
        </pc:spChg>
        <pc:spChg chg="add">
          <ac:chgData name="Max Beasley (2304218)" userId="S::2304218@student.uwtsd.ac.uk::9ab51f00-ec8b-4c3f-af47-c3d2100ab1c7" providerId="AD" clId="Web-{BFC5D602-5170-FEA2-480E-DABC101A1F72}" dt="2025-01-06T12:27:29.667" v="2864"/>
          <ac:spMkLst>
            <pc:docMk/>
            <pc:sldMk cId="2110020835" sldId="301"/>
            <ac:spMk id="54" creationId="{66D4F5BA-1D71-49B2-8A7F-6B4EB94D7265}"/>
          </ac:spMkLst>
        </pc:spChg>
        <pc:grpChg chg="add">
          <ac:chgData name="Max Beasley (2304218)" userId="S::2304218@student.uwtsd.ac.uk::9ab51f00-ec8b-4c3f-af47-c3d2100ab1c7" providerId="AD" clId="Web-{BFC5D602-5170-FEA2-480E-DABC101A1F72}" dt="2025-01-06T12:27:29.667" v="2864"/>
          <ac:grpSpMkLst>
            <pc:docMk/>
            <pc:sldMk cId="2110020835" sldId="301"/>
            <ac:grpSpMk id="11" creationId="{A0F1F7ED-DA39-478F-85DA-317DE08941E8}"/>
          </ac:grpSpMkLst>
        </pc:grpChg>
        <pc:picChg chg="add mod">
          <ac:chgData name="Max Beasley (2304218)" userId="S::2304218@student.uwtsd.ac.uk::9ab51f00-ec8b-4c3f-af47-c3d2100ab1c7" providerId="AD" clId="Web-{BFC5D602-5170-FEA2-480E-DABC101A1F72}" dt="2025-01-06T12:27:29.667" v="2864"/>
          <ac:picMkLst>
            <pc:docMk/>
            <pc:sldMk cId="2110020835" sldId="301"/>
            <ac:picMk id="4" creationId="{9F61F641-C9C2-650B-583D-CB2938C3B92C}"/>
          </ac:picMkLst>
        </pc:picChg>
        <pc:picChg chg="add">
          <ac:chgData name="Max Beasley (2304218)" userId="S::2304218@student.uwtsd.ac.uk::9ab51f00-ec8b-4c3f-af47-c3d2100ab1c7" providerId="AD" clId="Web-{BFC5D602-5170-FEA2-480E-DABC101A1F72}" dt="2025-01-06T12:27:29.667" v="2864"/>
          <ac:picMkLst>
            <pc:docMk/>
            <pc:sldMk cId="2110020835" sldId="301"/>
            <ac:picMk id="52" creationId="{1B17CCE2-CEEF-40CA-8C4D-0DC2DCA78A23}"/>
          </ac:picMkLst>
        </pc:picChg>
      </pc:sldChg>
      <pc:sldChg chg="new del">
        <pc:chgData name="Max Beasley (2304218)" userId="S::2304218@student.uwtsd.ac.uk::9ab51f00-ec8b-4c3f-af47-c3d2100ab1c7" providerId="AD" clId="Web-{BFC5D602-5170-FEA2-480E-DABC101A1F72}" dt="2025-01-06T12:28:02.341" v="2875"/>
        <pc:sldMkLst>
          <pc:docMk/>
          <pc:sldMk cId="2365247671" sldId="302"/>
        </pc:sldMkLst>
      </pc:sldChg>
    </pc:docChg>
  </pc:docChgLst>
  <pc:docChgLst>
    <pc:chgData name="Max Beasley (2304218)" userId="S::2304218@student.uwtsd.ac.uk::9ab51f00-ec8b-4c3f-af47-c3d2100ab1c7" providerId="AD" clId="Web-{9E8DB054-9B17-8638-F657-68D576619110}"/>
    <pc:docChg chg="addSld modSld">
      <pc:chgData name="Max Beasley (2304218)" userId="S::2304218@student.uwtsd.ac.uk::9ab51f00-ec8b-4c3f-af47-c3d2100ab1c7" providerId="AD" clId="Web-{9E8DB054-9B17-8638-F657-68D576619110}" dt="2025-01-05T19:56:30.477" v="196" actId="20577"/>
      <pc:docMkLst>
        <pc:docMk/>
      </pc:docMkLst>
      <pc:sldChg chg="modSp">
        <pc:chgData name="Max Beasley (2304218)" userId="S::2304218@student.uwtsd.ac.uk::9ab51f00-ec8b-4c3f-af47-c3d2100ab1c7" providerId="AD" clId="Web-{9E8DB054-9B17-8638-F657-68D576619110}" dt="2025-01-05T19:56:30.477" v="196" actId="20577"/>
        <pc:sldMkLst>
          <pc:docMk/>
          <pc:sldMk cId="4258714711" sldId="280"/>
        </pc:sldMkLst>
        <pc:spChg chg="mod">
          <ac:chgData name="Max Beasley (2304218)" userId="S::2304218@student.uwtsd.ac.uk::9ab51f00-ec8b-4c3f-af47-c3d2100ab1c7" providerId="AD" clId="Web-{9E8DB054-9B17-8638-F657-68D576619110}" dt="2025-01-05T19:56:30.477" v="196" actId="20577"/>
          <ac:spMkLst>
            <pc:docMk/>
            <pc:sldMk cId="4258714711" sldId="280"/>
            <ac:spMk id="3" creationId="{3DD70157-9D1F-F6A7-96D0-3D496FAEC9BE}"/>
          </ac:spMkLst>
        </pc:spChg>
      </pc:sldChg>
      <pc:sldChg chg="modSp">
        <pc:chgData name="Max Beasley (2304218)" userId="S::2304218@student.uwtsd.ac.uk::9ab51f00-ec8b-4c3f-af47-c3d2100ab1c7" providerId="AD" clId="Web-{9E8DB054-9B17-8638-F657-68D576619110}" dt="2025-01-05T19:49:16.337" v="91" actId="20577"/>
        <pc:sldMkLst>
          <pc:docMk/>
          <pc:sldMk cId="1645938856" sldId="284"/>
        </pc:sldMkLst>
        <pc:spChg chg="mod">
          <ac:chgData name="Max Beasley (2304218)" userId="S::2304218@student.uwtsd.ac.uk::9ab51f00-ec8b-4c3f-af47-c3d2100ab1c7" providerId="AD" clId="Web-{9E8DB054-9B17-8638-F657-68D576619110}" dt="2025-01-05T19:44:48.588" v="17" actId="20577"/>
          <ac:spMkLst>
            <pc:docMk/>
            <pc:sldMk cId="1645938856" sldId="284"/>
            <ac:spMk id="2" creationId="{4C41E869-9CA6-A6B7-688A-5ABF74FC1189}"/>
          </ac:spMkLst>
        </pc:spChg>
        <pc:spChg chg="mod">
          <ac:chgData name="Max Beasley (2304218)" userId="S::2304218@student.uwtsd.ac.uk::9ab51f00-ec8b-4c3f-af47-c3d2100ab1c7" providerId="AD" clId="Web-{9E8DB054-9B17-8638-F657-68D576619110}" dt="2025-01-05T19:49:16.337" v="91" actId="20577"/>
          <ac:spMkLst>
            <pc:docMk/>
            <pc:sldMk cId="1645938856" sldId="284"/>
            <ac:spMk id="3" creationId="{408DD013-3D7A-2418-0CC6-CDADBE41CF27}"/>
          </ac:spMkLst>
        </pc:spChg>
      </pc:sldChg>
      <pc:sldChg chg="addSp delSp modSp new">
        <pc:chgData name="Max Beasley (2304218)" userId="S::2304218@student.uwtsd.ac.uk::9ab51f00-ec8b-4c3f-af47-c3d2100ab1c7" providerId="AD" clId="Web-{9E8DB054-9B17-8638-F657-68D576619110}" dt="2025-01-05T19:56:28.055" v="194" actId="20577"/>
        <pc:sldMkLst>
          <pc:docMk/>
          <pc:sldMk cId="3454187199" sldId="285"/>
        </pc:sldMkLst>
        <pc:spChg chg="mod">
          <ac:chgData name="Max Beasley (2304218)" userId="S::2304218@student.uwtsd.ac.uk::9ab51f00-ec8b-4c3f-af47-c3d2100ab1c7" providerId="AD" clId="Web-{9E8DB054-9B17-8638-F657-68D576619110}" dt="2025-01-05T19:50:01.933" v="102" actId="20577"/>
          <ac:spMkLst>
            <pc:docMk/>
            <pc:sldMk cId="3454187199" sldId="285"/>
            <ac:spMk id="2" creationId="{9A425E9A-659A-D22F-6C62-4E7B077151D9}"/>
          </ac:spMkLst>
        </pc:spChg>
        <pc:spChg chg="del">
          <ac:chgData name="Max Beasley (2304218)" userId="S::2304218@student.uwtsd.ac.uk::9ab51f00-ec8b-4c3f-af47-c3d2100ab1c7" providerId="AD" clId="Web-{9E8DB054-9B17-8638-F657-68D576619110}" dt="2025-01-05T19:51:05.544" v="103"/>
          <ac:spMkLst>
            <pc:docMk/>
            <pc:sldMk cId="3454187199" sldId="285"/>
            <ac:spMk id="3" creationId="{740096C3-F370-D317-C58A-D9917EB94F6C}"/>
          </ac:spMkLst>
        </pc:spChg>
        <pc:spChg chg="add del mod">
          <ac:chgData name="Max Beasley (2304218)" userId="S::2304218@student.uwtsd.ac.uk::9ab51f00-ec8b-4c3f-af47-c3d2100ab1c7" providerId="AD" clId="Web-{9E8DB054-9B17-8638-F657-68D576619110}" dt="2025-01-05T19:53:03.079" v="105"/>
          <ac:spMkLst>
            <pc:docMk/>
            <pc:sldMk cId="3454187199" sldId="285"/>
            <ac:spMk id="6" creationId="{D956F559-DB84-8CF8-58C5-6D1914ADC8F3}"/>
          </ac:spMkLst>
        </pc:spChg>
        <pc:spChg chg="add mod">
          <ac:chgData name="Max Beasley (2304218)" userId="S::2304218@student.uwtsd.ac.uk::9ab51f00-ec8b-4c3f-af47-c3d2100ab1c7" providerId="AD" clId="Web-{9E8DB054-9B17-8638-F657-68D576619110}" dt="2025-01-05T19:56:28.055" v="194" actId="20577"/>
          <ac:spMkLst>
            <pc:docMk/>
            <pc:sldMk cId="3454187199" sldId="285"/>
            <ac:spMk id="8" creationId="{4BCB60DA-1512-ACBB-FDA5-0C422C06380F}"/>
          </ac:spMkLst>
        </pc:spChg>
        <pc:spChg chg="add mod">
          <ac:chgData name="Max Beasley (2304218)" userId="S::2304218@student.uwtsd.ac.uk::9ab51f00-ec8b-4c3f-af47-c3d2100ab1c7" providerId="AD" clId="Web-{9E8DB054-9B17-8638-F657-68D576619110}" dt="2025-01-05T19:54:17.785" v="126" actId="1076"/>
          <ac:spMkLst>
            <pc:docMk/>
            <pc:sldMk cId="3454187199" sldId="285"/>
            <ac:spMk id="9" creationId="{40AC655B-7992-BF0A-028C-D7758A48E99E}"/>
          </ac:spMkLst>
        </pc:spChg>
        <pc:picChg chg="add del mod ord">
          <ac:chgData name="Max Beasley (2304218)" userId="S::2304218@student.uwtsd.ac.uk::9ab51f00-ec8b-4c3f-af47-c3d2100ab1c7" providerId="AD" clId="Web-{9E8DB054-9B17-8638-F657-68D576619110}" dt="2025-01-05T19:51:09.654" v="104"/>
          <ac:picMkLst>
            <pc:docMk/>
            <pc:sldMk cId="3454187199" sldId="285"/>
            <ac:picMk id="4" creationId="{D0E9C8DE-F41E-D5AF-1EC4-02E2DC349061}"/>
          </ac:picMkLst>
        </pc:picChg>
        <pc:picChg chg="add mod ord">
          <ac:chgData name="Max Beasley (2304218)" userId="S::2304218@student.uwtsd.ac.uk::9ab51f00-ec8b-4c3f-af47-c3d2100ab1c7" providerId="AD" clId="Web-{9E8DB054-9B17-8638-F657-68D576619110}" dt="2025-01-05T19:53:09.611" v="108" actId="1076"/>
          <ac:picMkLst>
            <pc:docMk/>
            <pc:sldMk cId="3454187199" sldId="285"/>
            <ac:picMk id="7" creationId="{1F228931-A9F7-E603-E1EC-CCBAA1988509}"/>
          </ac:picMkLst>
        </pc:picChg>
      </pc:sldChg>
    </pc:docChg>
  </pc:docChgLst>
  <pc:docChgLst>
    <pc:chgData name="Max Beasley (2304218)" userId="S::2304218@student.uwtsd.ac.uk::9ab51f00-ec8b-4c3f-af47-c3d2100ab1c7" providerId="AD" clId="Web-{A25AB4C4-5FDF-2056-9EEB-18412709ABDE}"/>
    <pc:docChg chg="modSld">
      <pc:chgData name="Max Beasley (2304218)" userId="S::2304218@student.uwtsd.ac.uk::9ab51f00-ec8b-4c3f-af47-c3d2100ab1c7" providerId="AD" clId="Web-{A25AB4C4-5FDF-2056-9EEB-18412709ABDE}" dt="2025-01-06T16:37:24.585" v="215" actId="20577"/>
      <pc:docMkLst>
        <pc:docMk/>
      </pc:docMkLst>
      <pc:sldChg chg="modNotes">
        <pc:chgData name="Max Beasley (2304218)" userId="S::2304218@student.uwtsd.ac.uk::9ab51f00-ec8b-4c3f-af47-c3d2100ab1c7" providerId="AD" clId="Web-{A25AB4C4-5FDF-2056-9EEB-18412709ABDE}" dt="2025-01-06T16:00:17.395" v="35"/>
        <pc:sldMkLst>
          <pc:docMk/>
          <pc:sldMk cId="578934842" sldId="259"/>
        </pc:sldMkLst>
      </pc:sldChg>
      <pc:sldChg chg="modSp">
        <pc:chgData name="Max Beasley (2304218)" userId="S::2304218@student.uwtsd.ac.uk::9ab51f00-ec8b-4c3f-af47-c3d2100ab1c7" providerId="AD" clId="Web-{A25AB4C4-5FDF-2056-9EEB-18412709ABDE}" dt="2025-01-06T16:03:22.399" v="54" actId="20577"/>
        <pc:sldMkLst>
          <pc:docMk/>
          <pc:sldMk cId="323280281" sldId="262"/>
        </pc:sldMkLst>
        <pc:spChg chg="mod">
          <ac:chgData name="Max Beasley (2304218)" userId="S::2304218@student.uwtsd.ac.uk::9ab51f00-ec8b-4c3f-af47-c3d2100ab1c7" providerId="AD" clId="Web-{A25AB4C4-5FDF-2056-9EEB-18412709ABDE}" dt="2025-01-06T16:03:22.399" v="54" actId="20577"/>
          <ac:spMkLst>
            <pc:docMk/>
            <pc:sldMk cId="323280281" sldId="262"/>
            <ac:spMk id="3" creationId="{0409956C-D316-D84A-C0FB-B7C501F0DB63}"/>
          </ac:spMkLst>
        </pc:spChg>
      </pc:sldChg>
      <pc:sldChg chg="modSp">
        <pc:chgData name="Max Beasley (2304218)" userId="S::2304218@student.uwtsd.ac.uk::9ab51f00-ec8b-4c3f-af47-c3d2100ab1c7" providerId="AD" clId="Web-{A25AB4C4-5FDF-2056-9EEB-18412709ABDE}" dt="2025-01-06T16:05:15.448" v="84" actId="20577"/>
        <pc:sldMkLst>
          <pc:docMk/>
          <pc:sldMk cId="1031679475" sldId="265"/>
        </pc:sldMkLst>
        <pc:spChg chg="mod">
          <ac:chgData name="Max Beasley (2304218)" userId="S::2304218@student.uwtsd.ac.uk::9ab51f00-ec8b-4c3f-af47-c3d2100ab1c7" providerId="AD" clId="Web-{A25AB4C4-5FDF-2056-9EEB-18412709ABDE}" dt="2025-01-06T16:05:15.448" v="84" actId="20577"/>
          <ac:spMkLst>
            <pc:docMk/>
            <pc:sldMk cId="1031679475" sldId="265"/>
            <ac:spMk id="3" creationId="{BAEF9BCE-D1DE-D1E0-F5A7-7A38567420E2}"/>
          </ac:spMkLst>
        </pc:spChg>
      </pc:sldChg>
      <pc:sldChg chg="addSp delSp modSp">
        <pc:chgData name="Max Beasley (2304218)" userId="S::2304218@student.uwtsd.ac.uk::9ab51f00-ec8b-4c3f-af47-c3d2100ab1c7" providerId="AD" clId="Web-{A25AB4C4-5FDF-2056-9EEB-18412709ABDE}" dt="2025-01-06T15:58:02.798" v="12" actId="1076"/>
        <pc:sldMkLst>
          <pc:docMk/>
          <pc:sldMk cId="1117740117" sldId="270"/>
        </pc:sldMkLst>
        <pc:spChg chg="mod">
          <ac:chgData name="Max Beasley (2304218)" userId="S::2304218@student.uwtsd.ac.uk::9ab51f00-ec8b-4c3f-af47-c3d2100ab1c7" providerId="AD" clId="Web-{A25AB4C4-5FDF-2056-9EEB-18412709ABDE}" dt="2025-01-06T15:57:15.375" v="3" actId="1076"/>
          <ac:spMkLst>
            <pc:docMk/>
            <pc:sldMk cId="1117740117" sldId="270"/>
            <ac:spMk id="2" creationId="{287845C3-5D9C-3622-378D-3FACD727765A}"/>
          </ac:spMkLst>
        </pc:spChg>
        <pc:spChg chg="mod">
          <ac:chgData name="Max Beasley (2304218)" userId="S::2304218@student.uwtsd.ac.uk::9ab51f00-ec8b-4c3f-af47-c3d2100ab1c7" providerId="AD" clId="Web-{A25AB4C4-5FDF-2056-9EEB-18412709ABDE}" dt="2025-01-06T15:57:18.219" v="4" actId="1076"/>
          <ac:spMkLst>
            <pc:docMk/>
            <pc:sldMk cId="1117740117" sldId="270"/>
            <ac:spMk id="3" creationId="{3EE3C187-133D-169C-8028-28134B6A7FF0}"/>
          </ac:spMkLst>
        </pc:spChg>
        <pc:picChg chg="add mod">
          <ac:chgData name="Max Beasley (2304218)" userId="S::2304218@student.uwtsd.ac.uk::9ab51f00-ec8b-4c3f-af47-c3d2100ab1c7" providerId="AD" clId="Web-{A25AB4C4-5FDF-2056-9EEB-18412709ABDE}" dt="2025-01-06T15:58:02.798" v="12" actId="1076"/>
          <ac:picMkLst>
            <pc:docMk/>
            <pc:sldMk cId="1117740117" sldId="270"/>
            <ac:picMk id="4" creationId="{98817A21-54E9-7373-1D8B-25CB705190E8}"/>
          </ac:picMkLst>
        </pc:picChg>
        <pc:picChg chg="del mod">
          <ac:chgData name="Max Beasley (2304218)" userId="S::2304218@student.uwtsd.ac.uk::9ab51f00-ec8b-4c3f-af47-c3d2100ab1c7" providerId="AD" clId="Web-{A25AB4C4-5FDF-2056-9EEB-18412709ABDE}" dt="2025-01-06T15:57:22" v="6"/>
          <ac:picMkLst>
            <pc:docMk/>
            <pc:sldMk cId="1117740117" sldId="270"/>
            <ac:picMk id="5" creationId="{4470FC8D-641E-4DE0-1A0B-439CFD18090A}"/>
          </ac:picMkLst>
        </pc:picChg>
      </pc:sldChg>
      <pc:sldChg chg="modSp">
        <pc:chgData name="Max Beasley (2304218)" userId="S::2304218@student.uwtsd.ac.uk::9ab51f00-ec8b-4c3f-af47-c3d2100ab1c7" providerId="AD" clId="Web-{A25AB4C4-5FDF-2056-9EEB-18412709ABDE}" dt="2025-01-06T15:58:44.924" v="14" actId="20577"/>
        <pc:sldMkLst>
          <pc:docMk/>
          <pc:sldMk cId="3501180232" sldId="274"/>
        </pc:sldMkLst>
        <pc:spChg chg="mod">
          <ac:chgData name="Max Beasley (2304218)" userId="S::2304218@student.uwtsd.ac.uk::9ab51f00-ec8b-4c3f-af47-c3d2100ab1c7" providerId="AD" clId="Web-{A25AB4C4-5FDF-2056-9EEB-18412709ABDE}" dt="2025-01-06T15:58:44.924" v="14" actId="20577"/>
          <ac:spMkLst>
            <pc:docMk/>
            <pc:sldMk cId="3501180232" sldId="274"/>
            <ac:spMk id="3" creationId="{F1AEA239-0FAE-DC46-821D-770E20923D64}"/>
          </ac:spMkLst>
        </pc:spChg>
      </pc:sldChg>
      <pc:sldChg chg="modSp">
        <pc:chgData name="Max Beasley (2304218)" userId="S::2304218@student.uwtsd.ac.uk::9ab51f00-ec8b-4c3f-af47-c3d2100ab1c7" providerId="AD" clId="Web-{A25AB4C4-5FDF-2056-9EEB-18412709ABDE}" dt="2025-01-06T15:59:30.456" v="26" actId="20577"/>
        <pc:sldMkLst>
          <pc:docMk/>
          <pc:sldMk cId="256923570" sldId="276"/>
        </pc:sldMkLst>
        <pc:spChg chg="mod">
          <ac:chgData name="Max Beasley (2304218)" userId="S::2304218@student.uwtsd.ac.uk::9ab51f00-ec8b-4c3f-af47-c3d2100ab1c7" providerId="AD" clId="Web-{A25AB4C4-5FDF-2056-9EEB-18412709ABDE}" dt="2025-01-06T15:59:30.456" v="26" actId="20577"/>
          <ac:spMkLst>
            <pc:docMk/>
            <pc:sldMk cId="256923570" sldId="276"/>
            <ac:spMk id="3" creationId="{7444D0C7-F3FD-5DA1-8B4B-9F4DFDF27963}"/>
          </ac:spMkLst>
        </pc:spChg>
      </pc:sldChg>
      <pc:sldChg chg="modSp modNotes">
        <pc:chgData name="Max Beasley (2304218)" userId="S::2304218@student.uwtsd.ac.uk::9ab51f00-ec8b-4c3f-af47-c3d2100ab1c7" providerId="AD" clId="Web-{A25AB4C4-5FDF-2056-9EEB-18412709ABDE}" dt="2025-01-06T16:09:25.938" v="131"/>
        <pc:sldMkLst>
          <pc:docMk/>
          <pc:sldMk cId="1645938856" sldId="284"/>
        </pc:sldMkLst>
        <pc:graphicFrameChg chg="modGraphic">
          <ac:chgData name="Max Beasley (2304218)" userId="S::2304218@student.uwtsd.ac.uk::9ab51f00-ec8b-4c3f-af47-c3d2100ab1c7" providerId="AD" clId="Web-{A25AB4C4-5FDF-2056-9EEB-18412709ABDE}" dt="2025-01-06T16:08:57.813" v="107" actId="20577"/>
          <ac:graphicFrameMkLst>
            <pc:docMk/>
            <pc:sldMk cId="1645938856" sldId="284"/>
            <ac:graphicFrameMk id="5" creationId="{87D3E76F-CEA4-AC54-DD0F-E6F0A0A674A8}"/>
          </ac:graphicFrameMkLst>
        </pc:graphicFrameChg>
      </pc:sldChg>
      <pc:sldChg chg="modSp">
        <pc:chgData name="Max Beasley (2304218)" userId="S::2304218@student.uwtsd.ac.uk::9ab51f00-ec8b-4c3f-af47-c3d2100ab1c7" providerId="AD" clId="Web-{A25AB4C4-5FDF-2056-9EEB-18412709ABDE}" dt="2025-01-06T16:04:10.447" v="57" actId="20577"/>
        <pc:sldMkLst>
          <pc:docMk/>
          <pc:sldMk cId="3454187199" sldId="285"/>
        </pc:sldMkLst>
        <pc:spChg chg="mod">
          <ac:chgData name="Max Beasley (2304218)" userId="S::2304218@student.uwtsd.ac.uk::9ab51f00-ec8b-4c3f-af47-c3d2100ab1c7" providerId="AD" clId="Web-{A25AB4C4-5FDF-2056-9EEB-18412709ABDE}" dt="2025-01-06T16:04:10.447" v="57" actId="20577"/>
          <ac:spMkLst>
            <pc:docMk/>
            <pc:sldMk cId="3454187199" sldId="285"/>
            <ac:spMk id="8" creationId="{4BCB60DA-1512-ACBB-FDA5-0C422C06380F}"/>
          </ac:spMkLst>
        </pc:spChg>
      </pc:sldChg>
      <pc:sldChg chg="modSp">
        <pc:chgData name="Max Beasley (2304218)" userId="S::2304218@student.uwtsd.ac.uk::9ab51f00-ec8b-4c3f-af47-c3d2100ab1c7" providerId="AD" clId="Web-{A25AB4C4-5FDF-2056-9EEB-18412709ABDE}" dt="2025-01-06T16:11:42.941" v="208" actId="20577"/>
        <pc:sldMkLst>
          <pc:docMk/>
          <pc:sldMk cId="2899791186" sldId="292"/>
        </pc:sldMkLst>
        <pc:spChg chg="mod">
          <ac:chgData name="Max Beasley (2304218)" userId="S::2304218@student.uwtsd.ac.uk::9ab51f00-ec8b-4c3f-af47-c3d2100ab1c7" providerId="AD" clId="Web-{A25AB4C4-5FDF-2056-9EEB-18412709ABDE}" dt="2025-01-06T16:11:42.941" v="208" actId="20577"/>
          <ac:spMkLst>
            <pc:docMk/>
            <pc:sldMk cId="2899791186" sldId="292"/>
            <ac:spMk id="3" creationId="{8D7630DB-8516-B995-5716-7D3A92296A93}"/>
          </ac:spMkLst>
        </pc:spChg>
      </pc:sldChg>
      <pc:sldChg chg="modSp">
        <pc:chgData name="Max Beasley (2304218)" userId="S::2304218@student.uwtsd.ac.uk::9ab51f00-ec8b-4c3f-af47-c3d2100ab1c7" providerId="AD" clId="Web-{A25AB4C4-5FDF-2056-9EEB-18412709ABDE}" dt="2025-01-06T16:12:12.333" v="210" actId="1076"/>
        <pc:sldMkLst>
          <pc:docMk/>
          <pc:sldMk cId="4019032432" sldId="293"/>
        </pc:sldMkLst>
        <pc:spChg chg="mod">
          <ac:chgData name="Max Beasley (2304218)" userId="S::2304218@student.uwtsd.ac.uk::9ab51f00-ec8b-4c3f-af47-c3d2100ab1c7" providerId="AD" clId="Web-{A25AB4C4-5FDF-2056-9EEB-18412709ABDE}" dt="2025-01-06T16:12:10.380" v="209" actId="1076"/>
          <ac:spMkLst>
            <pc:docMk/>
            <pc:sldMk cId="4019032432" sldId="293"/>
            <ac:spMk id="2" creationId="{82FAFB76-9061-CD4A-918E-8E71BF446690}"/>
          </ac:spMkLst>
        </pc:spChg>
        <pc:spChg chg="mod">
          <ac:chgData name="Max Beasley (2304218)" userId="S::2304218@student.uwtsd.ac.uk::9ab51f00-ec8b-4c3f-af47-c3d2100ab1c7" providerId="AD" clId="Web-{A25AB4C4-5FDF-2056-9EEB-18412709ABDE}" dt="2025-01-06T16:12:12.333" v="210" actId="1076"/>
          <ac:spMkLst>
            <pc:docMk/>
            <pc:sldMk cId="4019032432" sldId="293"/>
            <ac:spMk id="3" creationId="{3F034AD9-530E-859B-F170-40C4EC91CEB5}"/>
          </ac:spMkLst>
        </pc:spChg>
      </pc:sldChg>
      <pc:sldChg chg="modSp">
        <pc:chgData name="Max Beasley (2304218)" userId="S::2304218@student.uwtsd.ac.uk::9ab51f00-ec8b-4c3f-af47-c3d2100ab1c7" providerId="AD" clId="Web-{A25AB4C4-5FDF-2056-9EEB-18412709ABDE}" dt="2025-01-06T16:37:24.585" v="215" actId="20577"/>
        <pc:sldMkLst>
          <pc:docMk/>
          <pc:sldMk cId="2997951560" sldId="296"/>
        </pc:sldMkLst>
        <pc:spChg chg="mod">
          <ac:chgData name="Max Beasley (2304218)" userId="S::2304218@student.uwtsd.ac.uk::9ab51f00-ec8b-4c3f-af47-c3d2100ab1c7" providerId="AD" clId="Web-{A25AB4C4-5FDF-2056-9EEB-18412709ABDE}" dt="2025-01-06T16:37:24.585" v="215" actId="20577"/>
          <ac:spMkLst>
            <pc:docMk/>
            <pc:sldMk cId="2997951560" sldId="296"/>
            <ac:spMk id="3" creationId="{1C7B0AAE-FD1E-44B8-73CF-47EE3B3E824E}"/>
          </ac:spMkLst>
        </pc:spChg>
      </pc:sldChg>
      <pc:sldChg chg="modSp">
        <pc:chgData name="Max Beasley (2304218)" userId="S::2304218@student.uwtsd.ac.uk::9ab51f00-ec8b-4c3f-af47-c3d2100ab1c7" providerId="AD" clId="Web-{A25AB4C4-5FDF-2056-9EEB-18412709ABDE}" dt="2025-01-06T16:11:08.566" v="177" actId="20577"/>
        <pc:sldMkLst>
          <pc:docMk/>
          <pc:sldMk cId="2865591189" sldId="297"/>
        </pc:sldMkLst>
        <pc:spChg chg="mod">
          <ac:chgData name="Max Beasley (2304218)" userId="S::2304218@student.uwtsd.ac.uk::9ab51f00-ec8b-4c3f-af47-c3d2100ab1c7" providerId="AD" clId="Web-{A25AB4C4-5FDF-2056-9EEB-18412709ABDE}" dt="2025-01-06T16:11:08.566" v="177" actId="20577"/>
          <ac:spMkLst>
            <pc:docMk/>
            <pc:sldMk cId="2865591189" sldId="297"/>
            <ac:spMk id="3" creationId="{A8F665C8-1E67-1D24-744D-B6DB65E6901D}"/>
          </ac:spMkLst>
        </pc:spChg>
      </pc:sldChg>
    </pc:docChg>
  </pc:docChgLst>
  <pc:docChgLst>
    <pc:chgData name="Kara Thomas (2304862)" userId="S::2304862@student.uwtsd.ac.uk::d17eb69f-10b2-440d-816c-d8cc5cb03aa9" providerId="AD" clId="Web-{BFCA1241-1738-629A-25E9-5CB04F5DC11A}"/>
    <pc:docChg chg="addSld delSld modSld sldOrd">
      <pc:chgData name="Kara Thomas (2304862)" userId="S::2304862@student.uwtsd.ac.uk::d17eb69f-10b2-440d-816c-d8cc5cb03aa9" providerId="AD" clId="Web-{BFCA1241-1738-629A-25E9-5CB04F5DC11A}" dt="2025-01-04T15:36:01.780" v="486"/>
      <pc:docMkLst>
        <pc:docMk/>
      </pc:docMkLst>
      <pc:sldChg chg="addSp delSp modSp mod setBg setClrOvrMap">
        <pc:chgData name="Kara Thomas (2304862)" userId="S::2304862@student.uwtsd.ac.uk::d17eb69f-10b2-440d-816c-d8cc5cb03aa9" providerId="AD" clId="Web-{BFCA1241-1738-629A-25E9-5CB04F5DC11A}" dt="2025-01-04T14:52:26.004" v="134" actId="20577"/>
        <pc:sldMkLst>
          <pc:docMk/>
          <pc:sldMk cId="4256553166" sldId="257"/>
        </pc:sldMkLst>
      </pc:sldChg>
      <pc:sldChg chg="modSp">
        <pc:chgData name="Kara Thomas (2304862)" userId="S::2304862@student.uwtsd.ac.uk::d17eb69f-10b2-440d-816c-d8cc5cb03aa9" providerId="AD" clId="Web-{BFCA1241-1738-629A-25E9-5CB04F5DC11A}" dt="2025-01-04T13:48:25.636" v="0" actId="1076"/>
        <pc:sldMkLst>
          <pc:docMk/>
          <pc:sldMk cId="596885807" sldId="258"/>
        </pc:sldMkLst>
        <pc:grpChg chg="mod">
          <ac:chgData name="Kara Thomas (2304862)" userId="S::2304862@student.uwtsd.ac.uk::d17eb69f-10b2-440d-816c-d8cc5cb03aa9" providerId="AD" clId="Web-{BFCA1241-1738-629A-25E9-5CB04F5DC11A}" dt="2025-01-04T13:48:25.636" v="0" actId="1076"/>
          <ac:grpSpMkLst>
            <pc:docMk/>
            <pc:sldMk cId="596885807" sldId="258"/>
            <ac:grpSpMk id="27" creationId="{4334AB96-C4D9-AD95-C81F-7088D5AE0FFB}"/>
          </ac:grpSpMkLst>
        </pc:grpChg>
      </pc:sldChg>
      <pc:sldChg chg="addSp modSp mod ord setBg setClrOvrMap">
        <pc:chgData name="Kara Thomas (2304862)" userId="S::2304862@student.uwtsd.ac.uk::d17eb69f-10b2-440d-816c-d8cc5cb03aa9" providerId="AD" clId="Web-{BFCA1241-1738-629A-25E9-5CB04F5DC11A}" dt="2025-01-04T15:29:47.765" v="470" actId="20577"/>
        <pc:sldMkLst>
          <pc:docMk/>
          <pc:sldMk cId="2782961423" sldId="266"/>
        </pc:sldMkLst>
        <pc:spChg chg="mod">
          <ac:chgData name="Kara Thomas (2304862)" userId="S::2304862@student.uwtsd.ac.uk::d17eb69f-10b2-440d-816c-d8cc5cb03aa9" providerId="AD" clId="Web-{BFCA1241-1738-629A-25E9-5CB04F5DC11A}" dt="2025-01-04T14:30:30.782" v="69" actId="20577"/>
          <ac:spMkLst>
            <pc:docMk/>
            <pc:sldMk cId="2782961423" sldId="266"/>
            <ac:spMk id="3" creationId="{56D1B3B8-06E8-F2C6-CD9F-EBE5C039EA5D}"/>
          </ac:spMkLst>
        </pc:spChg>
        <pc:spChg chg="add mod">
          <ac:chgData name="Kara Thomas (2304862)" userId="S::2304862@student.uwtsd.ac.uk::d17eb69f-10b2-440d-816c-d8cc5cb03aa9" providerId="AD" clId="Web-{BFCA1241-1738-629A-25E9-5CB04F5DC11A}" dt="2025-01-04T15:29:47.765" v="470" actId="20577"/>
          <ac:spMkLst>
            <pc:docMk/>
            <pc:sldMk cId="2782961423" sldId="266"/>
            <ac:spMk id="6" creationId="{9ADC8F18-6806-BD79-302A-32E216DB2E31}"/>
          </ac:spMkLst>
        </pc:spChg>
        <pc:spChg chg="add">
          <ac:chgData name="Kara Thomas (2304862)" userId="S::2304862@student.uwtsd.ac.uk::d17eb69f-10b2-440d-816c-d8cc5cb03aa9" providerId="AD" clId="Web-{BFCA1241-1738-629A-25E9-5CB04F5DC11A}" dt="2025-01-04T14:30:19.937" v="66"/>
          <ac:spMkLst>
            <pc:docMk/>
            <pc:sldMk cId="2782961423" sldId="266"/>
            <ac:spMk id="9" creationId="{6697F791-5FFA-4164-899F-EB52EA72B024}"/>
          </ac:spMkLst>
        </pc:spChg>
        <pc:spChg chg="add">
          <ac:chgData name="Kara Thomas (2304862)" userId="S::2304862@student.uwtsd.ac.uk::d17eb69f-10b2-440d-816c-d8cc5cb03aa9" providerId="AD" clId="Web-{BFCA1241-1738-629A-25E9-5CB04F5DC11A}" dt="2025-01-04T14:30:19.937" v="66"/>
          <ac:spMkLst>
            <pc:docMk/>
            <pc:sldMk cId="2782961423" sldId="266"/>
            <ac:spMk id="13" creationId="{B773AB25-A422-41AA-9737-5E04C1966DE1}"/>
          </ac:spMkLst>
        </pc:spChg>
        <pc:grpChg chg="add">
          <ac:chgData name="Kara Thomas (2304862)" userId="S::2304862@student.uwtsd.ac.uk::d17eb69f-10b2-440d-816c-d8cc5cb03aa9" providerId="AD" clId="Web-{BFCA1241-1738-629A-25E9-5CB04F5DC11A}" dt="2025-01-04T14:30:19.937" v="66"/>
          <ac:grpSpMkLst>
            <pc:docMk/>
            <pc:sldMk cId="2782961423" sldId="266"/>
            <ac:grpSpMk id="17" creationId="{6AD0D387-1584-4477-B5F8-52B50D4F2205}"/>
          </ac:grpSpMkLst>
        </pc:grpChg>
        <pc:picChg chg="add mod">
          <ac:chgData name="Kara Thomas (2304862)" userId="S::2304862@student.uwtsd.ac.uk::d17eb69f-10b2-440d-816c-d8cc5cb03aa9" providerId="AD" clId="Web-{BFCA1241-1738-629A-25E9-5CB04F5DC11A}" dt="2025-01-04T14:30:19.937" v="66"/>
          <ac:picMkLst>
            <pc:docMk/>
            <pc:sldMk cId="2782961423" sldId="266"/>
            <ac:picMk id="4" creationId="{D028E8D0-EED5-1593-CEF9-EBC387F3E539}"/>
          </ac:picMkLst>
        </pc:picChg>
        <pc:picChg chg="add">
          <ac:chgData name="Kara Thomas (2304862)" userId="S::2304862@student.uwtsd.ac.uk::d17eb69f-10b2-440d-816c-d8cc5cb03aa9" providerId="AD" clId="Web-{BFCA1241-1738-629A-25E9-5CB04F5DC11A}" dt="2025-01-04T14:30:19.937" v="66"/>
          <ac:picMkLst>
            <pc:docMk/>
            <pc:sldMk cId="2782961423" sldId="266"/>
            <ac:picMk id="11" creationId="{4E28A1A9-FB81-4816-AAEA-C3B430946951}"/>
          </ac:picMkLst>
        </pc:picChg>
        <pc:picChg chg="add">
          <ac:chgData name="Kara Thomas (2304862)" userId="S::2304862@student.uwtsd.ac.uk::d17eb69f-10b2-440d-816c-d8cc5cb03aa9" providerId="AD" clId="Web-{BFCA1241-1738-629A-25E9-5CB04F5DC11A}" dt="2025-01-04T14:30:19.937" v="66"/>
          <ac:picMkLst>
            <pc:docMk/>
            <pc:sldMk cId="2782961423" sldId="266"/>
            <ac:picMk id="15" creationId="{AF0552B8-DE8C-40DF-B29F-1728E6A10619}"/>
          </ac:picMkLst>
        </pc:picChg>
      </pc:sldChg>
      <pc:sldChg chg="del">
        <pc:chgData name="Kara Thomas (2304862)" userId="S::2304862@student.uwtsd.ac.uk::d17eb69f-10b2-440d-816c-d8cc5cb03aa9" providerId="AD" clId="Web-{BFCA1241-1738-629A-25E9-5CB04F5DC11A}" dt="2025-01-04T14:06:33.500" v="11"/>
        <pc:sldMkLst>
          <pc:docMk/>
          <pc:sldMk cId="986113244" sldId="267"/>
        </pc:sldMkLst>
      </pc:sldChg>
      <pc:sldChg chg="addSp delSp modSp">
        <pc:chgData name="Kara Thomas (2304862)" userId="S::2304862@student.uwtsd.ac.uk::d17eb69f-10b2-440d-816c-d8cc5cb03aa9" providerId="AD" clId="Web-{BFCA1241-1738-629A-25E9-5CB04F5DC11A}" dt="2025-01-04T15:35:37.809" v="474"/>
        <pc:sldMkLst>
          <pc:docMk/>
          <pc:sldMk cId="3158055063" sldId="269"/>
        </pc:sldMkLst>
        <pc:spChg chg="mod">
          <ac:chgData name="Kara Thomas (2304862)" userId="S::2304862@student.uwtsd.ac.uk::d17eb69f-10b2-440d-816c-d8cc5cb03aa9" providerId="AD" clId="Web-{BFCA1241-1738-629A-25E9-5CB04F5DC11A}" dt="2025-01-04T15:35:23.433" v="472" actId="20577"/>
          <ac:spMkLst>
            <pc:docMk/>
            <pc:sldMk cId="3158055063" sldId="269"/>
            <ac:spMk id="3" creationId="{3DD70157-9D1F-F6A7-96D0-3D496FAEC9BE}"/>
          </ac:spMkLst>
        </pc:spChg>
      </pc:sldChg>
      <pc:sldChg chg="modSp">
        <pc:chgData name="Kara Thomas (2304862)" userId="S::2304862@student.uwtsd.ac.uk::d17eb69f-10b2-440d-816c-d8cc5cb03aa9" providerId="AD" clId="Web-{BFCA1241-1738-629A-25E9-5CB04F5DC11A}" dt="2025-01-04T14:18:26.012" v="58" actId="20577"/>
        <pc:sldMkLst>
          <pc:docMk/>
          <pc:sldMk cId="1117740117" sldId="270"/>
        </pc:sldMkLst>
        <pc:spChg chg="mod">
          <ac:chgData name="Kara Thomas (2304862)" userId="S::2304862@student.uwtsd.ac.uk::d17eb69f-10b2-440d-816c-d8cc5cb03aa9" providerId="AD" clId="Web-{BFCA1241-1738-629A-25E9-5CB04F5DC11A}" dt="2025-01-04T14:18:26.012" v="58" actId="20577"/>
          <ac:spMkLst>
            <pc:docMk/>
            <pc:sldMk cId="1117740117" sldId="270"/>
            <ac:spMk id="3" creationId="{3EE3C187-133D-169C-8028-28134B6A7FF0}"/>
          </ac:spMkLst>
        </pc:spChg>
      </pc:sldChg>
      <pc:sldChg chg="modSp del">
        <pc:chgData name="Kara Thomas (2304862)" userId="S::2304862@student.uwtsd.ac.uk::d17eb69f-10b2-440d-816c-d8cc5cb03aa9" providerId="AD" clId="Web-{BFCA1241-1738-629A-25E9-5CB04F5DC11A}" dt="2025-01-04T15:24:37.802" v="450"/>
        <pc:sldMkLst>
          <pc:docMk/>
          <pc:sldMk cId="2545112524" sldId="271"/>
        </pc:sldMkLst>
      </pc:sldChg>
      <pc:sldChg chg="addSp delSp modSp new ord">
        <pc:chgData name="Kara Thomas (2304862)" userId="S::2304862@student.uwtsd.ac.uk::d17eb69f-10b2-440d-816c-d8cc5cb03aa9" providerId="AD" clId="Web-{BFCA1241-1738-629A-25E9-5CB04F5DC11A}" dt="2025-01-04T15:11:52.809" v="429"/>
        <pc:sldMkLst>
          <pc:docMk/>
          <pc:sldMk cId="4238978890" sldId="272"/>
        </pc:sldMkLst>
        <pc:spChg chg="mod">
          <ac:chgData name="Kara Thomas (2304862)" userId="S::2304862@student.uwtsd.ac.uk::d17eb69f-10b2-440d-816c-d8cc5cb03aa9" providerId="AD" clId="Web-{BFCA1241-1738-629A-25E9-5CB04F5DC11A}" dt="2025-01-04T14:06:29.297" v="10" actId="20577"/>
          <ac:spMkLst>
            <pc:docMk/>
            <pc:sldMk cId="4238978890" sldId="272"/>
            <ac:spMk id="2" creationId="{B64C08E4-2043-1F62-839E-559D7ECB191B}"/>
          </ac:spMkLst>
        </pc:spChg>
        <pc:spChg chg="add mod">
          <ac:chgData name="Kara Thomas (2304862)" userId="S::2304862@student.uwtsd.ac.uk::d17eb69f-10b2-440d-816c-d8cc5cb03aa9" providerId="AD" clId="Web-{BFCA1241-1738-629A-25E9-5CB04F5DC11A}" dt="2025-01-04T15:06:00.782" v="314" actId="14100"/>
          <ac:spMkLst>
            <pc:docMk/>
            <pc:sldMk cId="4238978890" sldId="272"/>
            <ac:spMk id="5" creationId="{5AA38A05-B4B9-6729-26FC-472523330CD9}"/>
          </ac:spMkLst>
        </pc:spChg>
        <pc:spChg chg="add mod">
          <ac:chgData name="Kara Thomas (2304862)" userId="S::2304862@student.uwtsd.ac.uk::d17eb69f-10b2-440d-816c-d8cc5cb03aa9" providerId="AD" clId="Web-{BFCA1241-1738-629A-25E9-5CB04F5DC11A}" dt="2025-01-04T15:09:40.752" v="321" actId="14100"/>
          <ac:spMkLst>
            <pc:docMk/>
            <pc:sldMk cId="4238978890" sldId="272"/>
            <ac:spMk id="6" creationId="{20904A43-A07F-F9DD-BE5F-505FCABA480B}"/>
          </ac:spMkLst>
        </pc:spChg>
        <pc:spChg chg="add mod">
          <ac:chgData name="Kara Thomas (2304862)" userId="S::2304862@student.uwtsd.ac.uk::d17eb69f-10b2-440d-816c-d8cc5cb03aa9" providerId="AD" clId="Web-{BFCA1241-1738-629A-25E9-5CB04F5DC11A}" dt="2025-01-04T15:10:22.631" v="330" actId="14100"/>
          <ac:spMkLst>
            <pc:docMk/>
            <pc:sldMk cId="4238978890" sldId="272"/>
            <ac:spMk id="7" creationId="{E6F25C0D-4315-06FF-F12A-679FBA07B53B}"/>
          </ac:spMkLst>
        </pc:spChg>
        <pc:spChg chg="add mod">
          <ac:chgData name="Kara Thomas (2304862)" userId="S::2304862@student.uwtsd.ac.uk::d17eb69f-10b2-440d-816c-d8cc5cb03aa9" providerId="AD" clId="Web-{BFCA1241-1738-629A-25E9-5CB04F5DC11A}" dt="2025-01-04T15:10:30.334" v="332" actId="14100"/>
          <ac:spMkLst>
            <pc:docMk/>
            <pc:sldMk cId="4238978890" sldId="272"/>
            <ac:spMk id="8" creationId="{EAC43353-7F5F-3E5C-8BDE-EEBA993F5471}"/>
          </ac:spMkLst>
        </pc:spChg>
        <pc:graphicFrameChg chg="add mod ord modGraphic">
          <ac:chgData name="Kara Thomas (2304862)" userId="S::2304862@student.uwtsd.ac.uk::d17eb69f-10b2-440d-816c-d8cc5cb03aa9" providerId="AD" clId="Web-{BFCA1241-1738-629A-25E9-5CB04F5DC11A}" dt="2025-01-04T15:11:52.809" v="429"/>
          <ac:graphicFrameMkLst>
            <pc:docMk/>
            <pc:sldMk cId="4238978890" sldId="272"/>
            <ac:graphicFrameMk id="4" creationId="{B97B0822-AAA2-AAD9-02D1-A8EB60DA03C2}"/>
          </ac:graphicFrameMkLst>
        </pc:graphicFrameChg>
      </pc:sldChg>
      <pc:sldChg chg="modSp new del">
        <pc:chgData name="Kara Thomas (2304862)" userId="S::2304862@student.uwtsd.ac.uk::d17eb69f-10b2-440d-816c-d8cc5cb03aa9" providerId="AD" clId="Web-{BFCA1241-1738-629A-25E9-5CB04F5DC11A}" dt="2025-01-04T15:23:12.852" v="449"/>
        <pc:sldMkLst>
          <pc:docMk/>
          <pc:sldMk cId="1238387682" sldId="273"/>
        </pc:sldMkLst>
      </pc:sldChg>
      <pc:sldChg chg="modSp add replId">
        <pc:chgData name="Kara Thomas (2304862)" userId="S::2304862@student.uwtsd.ac.uk::d17eb69f-10b2-440d-816c-d8cc5cb03aa9" providerId="AD" clId="Web-{BFCA1241-1738-629A-25E9-5CB04F5DC11A}" dt="2025-01-04T15:17:16.530" v="448" actId="20577"/>
        <pc:sldMkLst>
          <pc:docMk/>
          <pc:sldMk cId="1610168560" sldId="275"/>
        </pc:sldMkLst>
        <pc:spChg chg="mod">
          <ac:chgData name="Kara Thomas (2304862)" userId="S::2304862@student.uwtsd.ac.uk::d17eb69f-10b2-440d-816c-d8cc5cb03aa9" providerId="AD" clId="Web-{BFCA1241-1738-629A-25E9-5CB04F5DC11A}" dt="2025-01-04T15:16:43.527" v="447" actId="20577"/>
          <ac:spMkLst>
            <pc:docMk/>
            <pc:sldMk cId="1610168560" sldId="275"/>
            <ac:spMk id="2" creationId="{1ED82765-1B94-7924-E67E-763DF1E009DD}"/>
          </ac:spMkLst>
        </pc:spChg>
        <pc:spChg chg="mod">
          <ac:chgData name="Kara Thomas (2304862)" userId="S::2304862@student.uwtsd.ac.uk::d17eb69f-10b2-440d-816c-d8cc5cb03aa9" providerId="AD" clId="Web-{BFCA1241-1738-629A-25E9-5CB04F5DC11A}" dt="2025-01-04T15:17:16.530" v="448" actId="20577"/>
          <ac:spMkLst>
            <pc:docMk/>
            <pc:sldMk cId="1610168560" sldId="275"/>
            <ac:spMk id="3" creationId="{ECFAD559-73B7-9196-009A-28DB03DC22FC}"/>
          </ac:spMkLst>
        </pc:spChg>
      </pc:sldChg>
      <pc:sldChg chg="addSp delSp modSp add replId">
        <pc:chgData name="Kara Thomas (2304862)" userId="S::2304862@student.uwtsd.ac.uk::d17eb69f-10b2-440d-816c-d8cc5cb03aa9" providerId="AD" clId="Web-{BFCA1241-1738-629A-25E9-5CB04F5DC11A}" dt="2025-01-04T15:36:01.780" v="486"/>
        <pc:sldMkLst>
          <pc:docMk/>
          <pc:sldMk cId="4204865415" sldId="277"/>
        </pc:sldMkLst>
      </pc:sldChg>
    </pc:docChg>
  </pc:docChgLst>
  <pc:docChgLst>
    <pc:chgData name="Kara Thomas (2304862)" userId="S::2304862@student.uwtsd.ac.uk::d17eb69f-10b2-440d-816c-d8cc5cb03aa9" providerId="AD" clId="Web-{9A899731-5B34-FE21-2BDE-3CB9E912006A}"/>
    <pc:docChg chg="modSld">
      <pc:chgData name="Kara Thomas (2304862)" userId="S::2304862@student.uwtsd.ac.uk::d17eb69f-10b2-440d-816c-d8cc5cb03aa9" providerId="AD" clId="Web-{9A899731-5B34-FE21-2BDE-3CB9E912006A}" dt="2025-01-05T20:47:38.219" v="7" actId="20577"/>
      <pc:docMkLst>
        <pc:docMk/>
      </pc:docMkLst>
      <pc:sldChg chg="addSp delSp modSp">
        <pc:chgData name="Kara Thomas (2304862)" userId="S::2304862@student.uwtsd.ac.uk::d17eb69f-10b2-440d-816c-d8cc5cb03aa9" providerId="AD" clId="Web-{9A899731-5B34-FE21-2BDE-3CB9E912006A}" dt="2025-01-05T20:45:17.621" v="2"/>
        <pc:sldMkLst>
          <pc:docMk/>
          <pc:sldMk cId="578934842" sldId="259"/>
        </pc:sldMkLst>
        <pc:grpChg chg="del">
          <ac:chgData name="Kara Thomas (2304862)" userId="S::2304862@student.uwtsd.ac.uk::d17eb69f-10b2-440d-816c-d8cc5cb03aa9" providerId="AD" clId="Web-{9A899731-5B34-FE21-2BDE-3CB9E912006A}" dt="2025-01-05T20:45:17.621" v="2"/>
          <ac:grpSpMkLst>
            <pc:docMk/>
            <pc:sldMk cId="578934842" sldId="259"/>
            <ac:grpSpMk id="1033" creationId="{9795E515-5F57-431F-9A0D-3A0419DF7572}"/>
          </ac:grpSpMkLst>
        </pc:grpChg>
        <pc:grpChg chg="del">
          <ac:chgData name="Kara Thomas (2304862)" userId="S::2304862@student.uwtsd.ac.uk::d17eb69f-10b2-440d-816c-d8cc5cb03aa9" providerId="AD" clId="Web-{9A899731-5B34-FE21-2BDE-3CB9E912006A}" dt="2025-01-05T20:45:17.621" v="2"/>
          <ac:grpSpMkLst>
            <pc:docMk/>
            <pc:sldMk cId="578934842" sldId="259"/>
            <ac:grpSpMk id="1089" creationId="{316DCFC9-6877-407C-8170-608FCB8E35AE}"/>
          </ac:grpSpMkLst>
        </pc:grpChg>
        <pc:grpChg chg="del">
          <ac:chgData name="Kara Thomas (2304862)" userId="S::2304862@student.uwtsd.ac.uk::d17eb69f-10b2-440d-816c-d8cc5cb03aa9" providerId="AD" clId="Web-{9A899731-5B34-FE21-2BDE-3CB9E912006A}" dt="2025-01-05T20:45:17.621" v="2"/>
          <ac:grpSpMkLst>
            <pc:docMk/>
            <pc:sldMk cId="578934842" sldId="259"/>
            <ac:grpSpMk id="1093" creationId="{89353FE7-0D03-4AD2-8B8A-60A06F6BDA4C}"/>
          </ac:grpSpMkLst>
        </pc:grpChg>
        <pc:grpChg chg="add">
          <ac:chgData name="Kara Thomas (2304862)" userId="S::2304862@student.uwtsd.ac.uk::d17eb69f-10b2-440d-816c-d8cc5cb03aa9" providerId="AD" clId="Web-{9A899731-5B34-FE21-2BDE-3CB9E912006A}" dt="2025-01-05T20:45:17.621" v="2"/>
          <ac:grpSpMkLst>
            <pc:docMk/>
            <pc:sldMk cId="578934842" sldId="259"/>
            <ac:grpSpMk id="1122" creationId="{9795E515-5F57-431F-9A0D-3A0419DF7572}"/>
          </ac:grpSpMkLst>
        </pc:grpChg>
        <pc:grpChg chg="add">
          <ac:chgData name="Kara Thomas (2304862)" userId="S::2304862@student.uwtsd.ac.uk::d17eb69f-10b2-440d-816c-d8cc5cb03aa9" providerId="AD" clId="Web-{9A899731-5B34-FE21-2BDE-3CB9E912006A}" dt="2025-01-05T20:45:17.621" v="2"/>
          <ac:grpSpMkLst>
            <pc:docMk/>
            <pc:sldMk cId="578934842" sldId="259"/>
            <ac:grpSpMk id="1178" creationId="{068ACACB-DD9E-4155-84BF-8E4D43DEC13D}"/>
          </ac:grpSpMkLst>
        </pc:grpChg>
        <pc:grpChg chg="add">
          <ac:chgData name="Kara Thomas (2304862)" userId="S::2304862@student.uwtsd.ac.uk::d17eb69f-10b2-440d-816c-d8cc5cb03aa9" providerId="AD" clId="Web-{9A899731-5B34-FE21-2BDE-3CB9E912006A}" dt="2025-01-05T20:45:17.621" v="2"/>
          <ac:grpSpMkLst>
            <pc:docMk/>
            <pc:sldMk cId="578934842" sldId="259"/>
            <ac:grpSpMk id="1182" creationId="{BF3AEE19-128A-4FF8-954B-A9724F42E0D4}"/>
          </ac:grpSpMkLst>
        </pc:grpChg>
        <pc:picChg chg="mod">
          <ac:chgData name="Kara Thomas (2304862)" userId="S::2304862@student.uwtsd.ac.uk::d17eb69f-10b2-440d-816c-d8cc5cb03aa9" providerId="AD" clId="Web-{9A899731-5B34-FE21-2BDE-3CB9E912006A}" dt="2025-01-05T20:45:17.621" v="2"/>
          <ac:picMkLst>
            <pc:docMk/>
            <pc:sldMk cId="578934842" sldId="259"/>
            <ac:picMk id="1026" creationId="{BC731219-9833-BDD4-3399-039DE71E7ABF}"/>
          </ac:picMkLst>
        </pc:picChg>
        <pc:picChg chg="del">
          <ac:chgData name="Kara Thomas (2304862)" userId="S::2304862@student.uwtsd.ac.uk::d17eb69f-10b2-440d-816c-d8cc5cb03aa9" providerId="AD" clId="Web-{9A899731-5B34-FE21-2BDE-3CB9E912006A}" dt="2025-01-05T20:45:17.621" v="2"/>
          <ac:picMkLst>
            <pc:docMk/>
            <pc:sldMk cId="578934842" sldId="259"/>
            <ac:picMk id="1031" creationId="{50C065C3-0FE3-4452-B765-CB05BBB2A983}"/>
          </ac:picMkLst>
        </pc:picChg>
        <pc:picChg chg="add">
          <ac:chgData name="Kara Thomas (2304862)" userId="S::2304862@student.uwtsd.ac.uk::d17eb69f-10b2-440d-816c-d8cc5cb03aa9" providerId="AD" clId="Web-{9A899731-5B34-FE21-2BDE-3CB9E912006A}" dt="2025-01-05T20:45:17.621" v="2"/>
          <ac:picMkLst>
            <pc:docMk/>
            <pc:sldMk cId="578934842" sldId="259"/>
            <ac:picMk id="1120" creationId="{50C065C3-0FE3-4452-B765-CB05BBB2A983}"/>
          </ac:picMkLst>
        </pc:picChg>
      </pc:sldChg>
      <pc:sldChg chg="addSp delSp modSp mod setBg setClrOvrMap">
        <pc:chgData name="Kara Thomas (2304862)" userId="S::2304862@student.uwtsd.ac.uk::d17eb69f-10b2-440d-816c-d8cc5cb03aa9" providerId="AD" clId="Web-{9A899731-5B34-FE21-2BDE-3CB9E912006A}" dt="2025-01-05T20:44:56.965" v="1"/>
        <pc:sldMkLst>
          <pc:docMk/>
          <pc:sldMk cId="256923570" sldId="276"/>
        </pc:sldMkLst>
        <pc:spChg chg="mod">
          <ac:chgData name="Kara Thomas (2304862)" userId="S::2304862@student.uwtsd.ac.uk::d17eb69f-10b2-440d-816c-d8cc5cb03aa9" providerId="AD" clId="Web-{9A899731-5B34-FE21-2BDE-3CB9E912006A}" dt="2025-01-05T20:44:56.965" v="1"/>
          <ac:spMkLst>
            <pc:docMk/>
            <pc:sldMk cId="256923570" sldId="276"/>
            <ac:spMk id="2" creationId="{6CDDCE9C-1CF2-5AB2-9C83-C3F70DF94CC0}"/>
          </ac:spMkLst>
        </pc:spChg>
        <pc:spChg chg="mod">
          <ac:chgData name="Kara Thomas (2304862)" userId="S::2304862@student.uwtsd.ac.uk::d17eb69f-10b2-440d-816c-d8cc5cb03aa9" providerId="AD" clId="Web-{9A899731-5B34-FE21-2BDE-3CB9E912006A}" dt="2025-01-05T20:44:56.965" v="1"/>
          <ac:spMkLst>
            <pc:docMk/>
            <pc:sldMk cId="256923570" sldId="276"/>
            <ac:spMk id="3" creationId="{7444D0C7-F3FD-5DA1-8B4B-9F4DFDF27963}"/>
          </ac:spMkLst>
        </pc:spChg>
        <pc:spChg chg="add">
          <ac:chgData name="Kara Thomas (2304862)" userId="S::2304862@student.uwtsd.ac.uk::d17eb69f-10b2-440d-816c-d8cc5cb03aa9" providerId="AD" clId="Web-{9A899731-5B34-FE21-2BDE-3CB9E912006A}" dt="2025-01-05T20:44:56.965" v="1"/>
          <ac:spMkLst>
            <pc:docMk/>
            <pc:sldMk cId="256923570" sldId="276"/>
            <ac:spMk id="72" creationId="{046B922C-5BA7-4973-B12F-71A509E4BF13}"/>
          </ac:spMkLst>
        </pc:spChg>
        <pc:spChg chg="add">
          <ac:chgData name="Kara Thomas (2304862)" userId="S::2304862@student.uwtsd.ac.uk::d17eb69f-10b2-440d-816c-d8cc5cb03aa9" providerId="AD" clId="Web-{9A899731-5B34-FE21-2BDE-3CB9E912006A}" dt="2025-01-05T20:44:56.965" v="1"/>
          <ac:spMkLst>
            <pc:docMk/>
            <pc:sldMk cId="256923570" sldId="276"/>
            <ac:spMk id="117" creationId="{F2B1468C-8227-4785-8776-7BDBDDF08F85}"/>
          </ac:spMkLst>
        </pc:spChg>
        <pc:grpChg chg="add del">
          <ac:chgData name="Kara Thomas (2304862)" userId="S::2304862@student.uwtsd.ac.uk::d17eb69f-10b2-440d-816c-d8cc5cb03aa9" providerId="AD" clId="Web-{9A899731-5B34-FE21-2BDE-3CB9E912006A}" dt="2025-01-05T20:44:56.965" v="1"/>
          <ac:grpSpMkLst>
            <pc:docMk/>
            <pc:sldMk cId="256923570" sldId="276"/>
            <ac:grpSpMk id="9" creationId="{9AE4726C-1831-4FE3-9A11-227F0DC2F0BC}"/>
          </ac:grpSpMkLst>
        </pc:grpChg>
        <pc:grpChg chg="add del">
          <ac:chgData name="Kara Thomas (2304862)" userId="S::2304862@student.uwtsd.ac.uk::d17eb69f-10b2-440d-816c-d8cc5cb03aa9" providerId="AD" clId="Web-{9A899731-5B34-FE21-2BDE-3CB9E912006A}" dt="2025-01-05T20:44:56.965" v="1"/>
          <ac:grpSpMkLst>
            <pc:docMk/>
            <pc:sldMk cId="256923570" sldId="276"/>
            <ac:grpSpMk id="13" creationId="{E916825F-759B-4F1A-BA80-AF7137691EC5}"/>
          </ac:grpSpMkLst>
        </pc:grpChg>
        <pc:grpChg chg="add">
          <ac:chgData name="Kara Thomas (2304862)" userId="S::2304862@student.uwtsd.ac.uk::d17eb69f-10b2-440d-816c-d8cc5cb03aa9" providerId="AD" clId="Web-{9A899731-5B34-FE21-2BDE-3CB9E912006A}" dt="2025-01-05T20:44:56.965" v="1"/>
          <ac:grpSpMkLst>
            <pc:docMk/>
            <pc:sldMk cId="256923570" sldId="276"/>
            <ac:grpSpMk id="74" creationId="{96D34D8D-9EE9-4659-8C22-7551A95F96FA}"/>
          </ac:grpSpMkLst>
        </pc:grpChg>
        <pc:picChg chg="add mod">
          <ac:chgData name="Kara Thomas (2304862)" userId="S::2304862@student.uwtsd.ac.uk::d17eb69f-10b2-440d-816c-d8cc5cb03aa9" providerId="AD" clId="Web-{9A899731-5B34-FE21-2BDE-3CB9E912006A}" dt="2025-01-05T20:44:56.965" v="1"/>
          <ac:picMkLst>
            <pc:docMk/>
            <pc:sldMk cId="256923570" sldId="276"/>
            <ac:picMk id="5" creationId="{1EF3E07B-9459-501C-6EC5-B0873B11F0CD}"/>
          </ac:picMkLst>
        </pc:picChg>
        <pc:picChg chg="add">
          <ac:chgData name="Kara Thomas (2304862)" userId="S::2304862@student.uwtsd.ac.uk::d17eb69f-10b2-440d-816c-d8cc5cb03aa9" providerId="AD" clId="Web-{9A899731-5B34-FE21-2BDE-3CB9E912006A}" dt="2025-01-05T20:44:56.965" v="1"/>
          <ac:picMkLst>
            <pc:docMk/>
            <pc:sldMk cId="256923570" sldId="276"/>
            <ac:picMk id="115" creationId="{2FB01CCF-839B-4126-9BF9-132C64D8A1AA}"/>
          </ac:picMkLst>
        </pc:picChg>
      </pc:sldChg>
      <pc:sldChg chg="addSp delSp modSp mod setBg setClrOvrMap">
        <pc:chgData name="Kara Thomas (2304862)" userId="S::2304862@student.uwtsd.ac.uk::d17eb69f-10b2-440d-816c-d8cc5cb03aa9" providerId="AD" clId="Web-{9A899731-5B34-FE21-2BDE-3CB9E912006A}" dt="2025-01-05T20:47:03.609" v="3"/>
        <pc:sldMkLst>
          <pc:docMk/>
          <pc:sldMk cId="1645938856" sldId="284"/>
        </pc:sldMkLst>
        <pc:spChg chg="mod">
          <ac:chgData name="Kara Thomas (2304862)" userId="S::2304862@student.uwtsd.ac.uk::d17eb69f-10b2-440d-816c-d8cc5cb03aa9" providerId="AD" clId="Web-{9A899731-5B34-FE21-2BDE-3CB9E912006A}" dt="2025-01-05T20:47:03.609" v="3"/>
          <ac:spMkLst>
            <pc:docMk/>
            <pc:sldMk cId="1645938856" sldId="284"/>
            <ac:spMk id="2" creationId="{4C41E869-9CA6-A6B7-688A-5ABF74FC1189}"/>
          </ac:spMkLst>
        </pc:spChg>
        <pc:spChg chg="del">
          <ac:chgData name="Kara Thomas (2304862)" userId="S::2304862@student.uwtsd.ac.uk::d17eb69f-10b2-440d-816c-d8cc5cb03aa9" providerId="AD" clId="Web-{9A899731-5B34-FE21-2BDE-3CB9E912006A}" dt="2025-01-05T20:47:03.609" v="3"/>
          <ac:spMkLst>
            <pc:docMk/>
            <pc:sldMk cId="1645938856" sldId="284"/>
            <ac:spMk id="3" creationId="{408DD013-3D7A-2418-0CC6-CDADBE41CF27}"/>
          </ac:spMkLst>
        </pc:spChg>
        <pc:spChg chg="add">
          <ac:chgData name="Kara Thomas (2304862)" userId="S::2304862@student.uwtsd.ac.uk::d17eb69f-10b2-440d-816c-d8cc5cb03aa9" providerId="AD" clId="Web-{9A899731-5B34-FE21-2BDE-3CB9E912006A}" dt="2025-01-05T20:47:03.609" v="3"/>
          <ac:spMkLst>
            <pc:docMk/>
            <pc:sldMk cId="1645938856" sldId="284"/>
            <ac:spMk id="9" creationId="{54B9C16B-AC4A-44ED-9075-F76549B46E7C}"/>
          </ac:spMkLst>
        </pc:spChg>
        <pc:spChg chg="add">
          <ac:chgData name="Kara Thomas (2304862)" userId="S::2304862@student.uwtsd.ac.uk::d17eb69f-10b2-440d-816c-d8cc5cb03aa9" providerId="AD" clId="Web-{9A899731-5B34-FE21-2BDE-3CB9E912006A}" dt="2025-01-05T20:47:03.609" v="3"/>
          <ac:spMkLst>
            <pc:docMk/>
            <pc:sldMk cId="1645938856" sldId="284"/>
            <ac:spMk id="42" creationId="{B53044DC-4918-43DA-B49D-91673C6C9485}"/>
          </ac:spMkLst>
        </pc:spChg>
        <pc:grpChg chg="add">
          <ac:chgData name="Kara Thomas (2304862)" userId="S::2304862@student.uwtsd.ac.uk::d17eb69f-10b2-440d-816c-d8cc5cb03aa9" providerId="AD" clId="Web-{9A899731-5B34-FE21-2BDE-3CB9E912006A}" dt="2025-01-05T20:47:03.609" v="3"/>
          <ac:grpSpMkLst>
            <pc:docMk/>
            <pc:sldMk cId="1645938856" sldId="284"/>
            <ac:grpSpMk id="11" creationId="{62A2FEB6-F419-4684-9ABC-9E32E012E8B7}"/>
          </ac:grpSpMkLst>
        </pc:grpChg>
        <pc:grpChg chg="add">
          <ac:chgData name="Kara Thomas (2304862)" userId="S::2304862@student.uwtsd.ac.uk::d17eb69f-10b2-440d-816c-d8cc5cb03aa9" providerId="AD" clId="Web-{9A899731-5B34-FE21-2BDE-3CB9E912006A}" dt="2025-01-05T20:47:03.609" v="3"/>
          <ac:grpSpMkLst>
            <pc:docMk/>
            <pc:sldMk cId="1645938856" sldId="284"/>
            <ac:grpSpMk id="44" creationId="{1DCE6B36-1420-43AB-86CF-4E653A517B9C}"/>
          </ac:grpSpMkLst>
        </pc:grpChg>
        <pc:graphicFrameChg chg="add">
          <ac:chgData name="Kara Thomas (2304862)" userId="S::2304862@student.uwtsd.ac.uk::d17eb69f-10b2-440d-816c-d8cc5cb03aa9" providerId="AD" clId="Web-{9A899731-5B34-FE21-2BDE-3CB9E912006A}" dt="2025-01-05T20:47:03.609" v="3"/>
          <ac:graphicFrameMkLst>
            <pc:docMk/>
            <pc:sldMk cId="1645938856" sldId="284"/>
            <ac:graphicFrameMk id="5" creationId="{87D3E76F-CEA4-AC54-DD0F-E6F0A0A674A8}"/>
          </ac:graphicFrameMkLst>
        </pc:graphicFrameChg>
        <pc:picChg chg="add">
          <ac:chgData name="Kara Thomas (2304862)" userId="S::2304862@student.uwtsd.ac.uk::d17eb69f-10b2-440d-816c-d8cc5cb03aa9" providerId="AD" clId="Web-{9A899731-5B34-FE21-2BDE-3CB9E912006A}" dt="2025-01-05T20:47:03.609" v="3"/>
          <ac:picMkLst>
            <pc:docMk/>
            <pc:sldMk cId="1645938856" sldId="284"/>
            <ac:picMk id="40" creationId="{3E94A106-9341-485C-9057-9D62B2BD083F}"/>
          </ac:picMkLst>
        </pc:picChg>
        <pc:picChg chg="add">
          <ac:chgData name="Kara Thomas (2304862)" userId="S::2304862@student.uwtsd.ac.uk::d17eb69f-10b2-440d-816c-d8cc5cb03aa9" providerId="AD" clId="Web-{9A899731-5B34-FE21-2BDE-3CB9E912006A}" dt="2025-01-05T20:47:03.609" v="3"/>
          <ac:picMkLst>
            <pc:docMk/>
            <pc:sldMk cId="1645938856" sldId="284"/>
            <ac:picMk id="73" creationId="{9BE36DBF-0333-4D36-A5BF-81FDA2406FE9}"/>
          </ac:picMkLst>
        </pc:picChg>
      </pc:sldChg>
      <pc:sldChg chg="modSp">
        <pc:chgData name="Kara Thomas (2304862)" userId="S::2304862@student.uwtsd.ac.uk::d17eb69f-10b2-440d-816c-d8cc5cb03aa9" providerId="AD" clId="Web-{9A899731-5B34-FE21-2BDE-3CB9E912006A}" dt="2025-01-05T20:47:38.219" v="7" actId="20577"/>
        <pc:sldMkLst>
          <pc:docMk/>
          <pc:sldMk cId="3454187199" sldId="285"/>
        </pc:sldMkLst>
        <pc:spChg chg="mod">
          <ac:chgData name="Kara Thomas (2304862)" userId="S::2304862@student.uwtsd.ac.uk::d17eb69f-10b2-440d-816c-d8cc5cb03aa9" providerId="AD" clId="Web-{9A899731-5B34-FE21-2BDE-3CB9E912006A}" dt="2025-01-05T20:47:38.219" v="7" actId="20577"/>
          <ac:spMkLst>
            <pc:docMk/>
            <pc:sldMk cId="3454187199" sldId="285"/>
            <ac:spMk id="8" creationId="{4BCB60DA-1512-ACBB-FDA5-0C422C06380F}"/>
          </ac:spMkLst>
        </pc:spChg>
      </pc:sldChg>
    </pc:docChg>
  </pc:docChgLst>
  <pc:docChgLst>
    <pc:chgData name="Kara Thomas (2304862)" userId="d17eb69f-10b2-440d-816c-d8cc5cb03aa9" providerId="ADAL" clId="{0532C13F-CF9B-4F13-97BD-1790BE9B378F}"/>
    <pc:docChg chg="undo custSel addSld delSld modSld sldOrd">
      <pc:chgData name="Kara Thomas (2304862)" userId="d17eb69f-10b2-440d-816c-d8cc5cb03aa9" providerId="ADAL" clId="{0532C13F-CF9B-4F13-97BD-1790BE9B378F}" dt="2025-01-02T20:59:22.549" v="535" actId="1076"/>
      <pc:docMkLst>
        <pc:docMk/>
      </pc:docMkLst>
      <pc:sldChg chg="addSp delSp modSp mod ord setBg delDesignElem">
        <pc:chgData name="Kara Thomas (2304862)" userId="d17eb69f-10b2-440d-816c-d8cc5cb03aa9" providerId="ADAL" clId="{0532C13F-CF9B-4F13-97BD-1790BE9B378F}" dt="2024-12-28T20:43:23.043" v="318" actId="26606"/>
        <pc:sldMkLst>
          <pc:docMk/>
          <pc:sldMk cId="4256553166" sldId="257"/>
        </pc:sldMkLst>
      </pc:sldChg>
      <pc:sldChg chg="addSp modSp new mod ord setBg addAnim">
        <pc:chgData name="Kara Thomas (2304862)" userId="d17eb69f-10b2-440d-816c-d8cc5cb03aa9" providerId="ADAL" clId="{0532C13F-CF9B-4F13-97BD-1790BE9B378F}" dt="2024-12-28T20:43:00.342" v="316"/>
        <pc:sldMkLst>
          <pc:docMk/>
          <pc:sldMk cId="578934842" sldId="259"/>
        </pc:sldMkLst>
        <pc:spChg chg="mod">
          <ac:chgData name="Kara Thomas (2304862)" userId="d17eb69f-10b2-440d-816c-d8cc5cb03aa9" providerId="ADAL" clId="{0532C13F-CF9B-4F13-97BD-1790BE9B378F}" dt="2024-12-28T20:43:00.342" v="315" actId="26606"/>
          <ac:spMkLst>
            <pc:docMk/>
            <pc:sldMk cId="578934842" sldId="259"/>
            <ac:spMk id="2" creationId="{1E0D4691-2FEF-854B-A123-4342B9927ED5}"/>
          </ac:spMkLst>
        </pc:spChg>
        <pc:spChg chg="mod">
          <ac:chgData name="Kara Thomas (2304862)" userId="d17eb69f-10b2-440d-816c-d8cc5cb03aa9" providerId="ADAL" clId="{0532C13F-CF9B-4F13-97BD-1790BE9B378F}" dt="2024-12-28T20:43:00.342" v="315" actId="26606"/>
          <ac:spMkLst>
            <pc:docMk/>
            <pc:sldMk cId="578934842" sldId="259"/>
            <ac:spMk id="3" creationId="{B2A2B7D4-11AD-1D05-17FD-6A696F74E666}"/>
          </ac:spMkLst>
        </pc:spChg>
        <pc:picChg chg="add mod ord">
          <ac:chgData name="Kara Thomas (2304862)" userId="d17eb69f-10b2-440d-816c-d8cc5cb03aa9" providerId="ADAL" clId="{0532C13F-CF9B-4F13-97BD-1790BE9B378F}" dt="2024-12-28T20:43:00.342" v="315" actId="26606"/>
          <ac:picMkLst>
            <pc:docMk/>
            <pc:sldMk cId="578934842" sldId="259"/>
            <ac:picMk id="1026" creationId="{BC731219-9833-BDD4-3399-039DE71E7ABF}"/>
          </ac:picMkLst>
        </pc:picChg>
      </pc:sldChg>
      <pc:sldChg chg="modSp new del mod ord">
        <pc:chgData name="Kara Thomas (2304862)" userId="d17eb69f-10b2-440d-816c-d8cc5cb03aa9" providerId="ADAL" clId="{0532C13F-CF9B-4F13-97BD-1790BE9B378F}" dt="2024-12-28T20:44:40.355" v="326" actId="47"/>
        <pc:sldMkLst>
          <pc:docMk/>
          <pc:sldMk cId="2014997832" sldId="260"/>
        </pc:sldMkLst>
      </pc:sldChg>
      <pc:sldChg chg="modSp add del mod">
        <pc:chgData name="Kara Thomas (2304862)" userId="d17eb69f-10b2-440d-816c-d8cc5cb03aa9" providerId="ADAL" clId="{0532C13F-CF9B-4F13-97BD-1790BE9B378F}" dt="2024-12-26T11:40:41.905" v="178" actId="2696"/>
        <pc:sldMkLst>
          <pc:docMk/>
          <pc:sldMk cId="2160227897" sldId="261"/>
        </pc:sldMkLst>
      </pc:sldChg>
      <pc:sldChg chg="addSp modSp add mod setBg">
        <pc:chgData name="Kara Thomas (2304862)" userId="d17eb69f-10b2-440d-816c-d8cc5cb03aa9" providerId="ADAL" clId="{0532C13F-CF9B-4F13-97BD-1790BE9B378F}" dt="2025-01-02T20:59:22.549" v="535" actId="1076"/>
        <pc:sldMkLst>
          <pc:docMk/>
          <pc:sldMk cId="323280281" sldId="262"/>
        </pc:sldMkLst>
        <pc:spChg chg="mod">
          <ac:chgData name="Kara Thomas (2304862)" userId="d17eb69f-10b2-440d-816c-d8cc5cb03aa9" providerId="ADAL" clId="{0532C13F-CF9B-4F13-97BD-1790BE9B378F}" dt="2024-12-28T20:43:40.944" v="319" actId="26606"/>
          <ac:spMkLst>
            <pc:docMk/>
            <pc:sldMk cId="323280281" sldId="262"/>
            <ac:spMk id="2" creationId="{4008F027-55D7-3818-4525-282FFD5CC674}"/>
          </ac:spMkLst>
        </pc:spChg>
        <pc:spChg chg="mod">
          <ac:chgData name="Kara Thomas (2304862)" userId="d17eb69f-10b2-440d-816c-d8cc5cb03aa9" providerId="ADAL" clId="{0532C13F-CF9B-4F13-97BD-1790BE9B378F}" dt="2025-01-02T20:57:17.914" v="531" actId="20577"/>
          <ac:spMkLst>
            <pc:docMk/>
            <pc:sldMk cId="323280281" sldId="262"/>
            <ac:spMk id="3" creationId="{0409956C-D316-D84A-C0FB-B7C501F0DB63}"/>
          </ac:spMkLst>
        </pc:spChg>
        <pc:spChg chg="add">
          <ac:chgData name="Kara Thomas (2304862)" userId="d17eb69f-10b2-440d-816c-d8cc5cb03aa9" providerId="ADAL" clId="{0532C13F-CF9B-4F13-97BD-1790BE9B378F}" dt="2024-12-28T20:43:40.944" v="319" actId="26606"/>
          <ac:spMkLst>
            <pc:docMk/>
            <pc:sldMk cId="323280281" sldId="262"/>
            <ac:spMk id="8" creationId="{E978A47D-4F17-40FE-AB70-7AF78A9575EB}"/>
          </ac:spMkLst>
        </pc:spChg>
        <pc:grpChg chg="add">
          <ac:chgData name="Kara Thomas (2304862)" userId="d17eb69f-10b2-440d-816c-d8cc5cb03aa9" providerId="ADAL" clId="{0532C13F-CF9B-4F13-97BD-1790BE9B378F}" dt="2024-12-28T20:43:40.944" v="319" actId="26606"/>
          <ac:grpSpMkLst>
            <pc:docMk/>
            <pc:sldMk cId="323280281" sldId="262"/>
            <ac:grpSpMk id="10" creationId="{85BE3A7E-6A3F-401E-A025-BBB8FDB8DD30}"/>
          </ac:grpSpMkLst>
        </pc:grpChg>
        <pc:grpChg chg="add">
          <ac:chgData name="Kara Thomas (2304862)" userId="d17eb69f-10b2-440d-816c-d8cc5cb03aa9" providerId="ADAL" clId="{0532C13F-CF9B-4F13-97BD-1790BE9B378F}" dt="2024-12-28T20:43:40.944" v="319" actId="26606"/>
          <ac:grpSpMkLst>
            <pc:docMk/>
            <pc:sldMk cId="323280281" sldId="262"/>
            <ac:grpSpMk id="41" creationId="{F4E035BE-9FF4-43D3-BC25-CF582D7FF85E}"/>
          </ac:grpSpMkLst>
        </pc:grpChg>
        <pc:picChg chg="add mod">
          <ac:chgData name="Kara Thomas (2304862)" userId="d17eb69f-10b2-440d-816c-d8cc5cb03aa9" providerId="ADAL" clId="{0532C13F-CF9B-4F13-97BD-1790BE9B378F}" dt="2025-01-02T20:59:22.549" v="535" actId="1076"/>
          <ac:picMkLst>
            <pc:docMk/>
            <pc:sldMk cId="323280281" sldId="262"/>
            <ac:picMk id="1026" creationId="{C2A6F865-5BBD-7089-4E2A-9E675E3E9CCA}"/>
          </ac:picMkLst>
        </pc:picChg>
        <pc:cxnChg chg="add">
          <ac:chgData name="Kara Thomas (2304862)" userId="d17eb69f-10b2-440d-816c-d8cc5cb03aa9" providerId="ADAL" clId="{0532C13F-CF9B-4F13-97BD-1790BE9B378F}" dt="2024-12-28T20:43:40.944" v="319" actId="26606"/>
          <ac:cxnSpMkLst>
            <pc:docMk/>
            <pc:sldMk cId="323280281" sldId="262"/>
            <ac:cxnSpMk id="39" creationId="{085ECEC0-FF5D-4348-92C7-1EA7C61E770C}"/>
          </ac:cxnSpMkLst>
        </pc:cxnChg>
      </pc:sldChg>
      <pc:sldChg chg="addSp modSp new mod setBg setClrOvrMap">
        <pc:chgData name="Kara Thomas (2304862)" userId="d17eb69f-10b2-440d-816c-d8cc5cb03aa9" providerId="ADAL" clId="{0532C13F-CF9B-4F13-97BD-1790BE9B378F}" dt="2024-12-28T20:43:15.531" v="317" actId="26606"/>
        <pc:sldMkLst>
          <pc:docMk/>
          <pc:sldMk cId="3055935579" sldId="263"/>
        </pc:sldMkLst>
        <pc:spChg chg="mod">
          <ac:chgData name="Kara Thomas (2304862)" userId="d17eb69f-10b2-440d-816c-d8cc5cb03aa9" providerId="ADAL" clId="{0532C13F-CF9B-4F13-97BD-1790BE9B378F}" dt="2024-12-28T20:43:15.531" v="317" actId="26606"/>
          <ac:spMkLst>
            <pc:docMk/>
            <pc:sldMk cId="3055935579" sldId="263"/>
            <ac:spMk id="2" creationId="{C6EAD0AB-26C7-20E1-8B97-CD920659782A}"/>
          </ac:spMkLst>
        </pc:spChg>
        <pc:spChg chg="add">
          <ac:chgData name="Kara Thomas (2304862)" userId="d17eb69f-10b2-440d-816c-d8cc5cb03aa9" providerId="ADAL" clId="{0532C13F-CF9B-4F13-97BD-1790BE9B378F}" dt="2024-12-28T20:43:15.531" v="317" actId="26606"/>
          <ac:spMkLst>
            <pc:docMk/>
            <pc:sldMk cId="3055935579" sldId="263"/>
            <ac:spMk id="70" creationId="{4B24F6DB-F114-44A7-BB56-D401884E4E7F}"/>
          </ac:spMkLst>
        </pc:spChg>
        <pc:grpChg chg="add">
          <ac:chgData name="Kara Thomas (2304862)" userId="d17eb69f-10b2-440d-816c-d8cc5cb03aa9" providerId="ADAL" clId="{0532C13F-CF9B-4F13-97BD-1790BE9B378F}" dt="2024-12-28T20:43:15.531" v="317" actId="26606"/>
          <ac:grpSpMkLst>
            <pc:docMk/>
            <pc:sldMk cId="3055935579" sldId="263"/>
            <ac:grpSpMk id="10" creationId="{FF5EAD09-B81D-415F-8BCF-73C81AE05F21}"/>
          </ac:grpSpMkLst>
        </pc:grpChg>
        <pc:grpChg chg="add">
          <ac:chgData name="Kara Thomas (2304862)" userId="d17eb69f-10b2-440d-816c-d8cc5cb03aa9" providerId="ADAL" clId="{0532C13F-CF9B-4F13-97BD-1790BE9B378F}" dt="2024-12-28T20:43:15.531" v="317" actId="26606"/>
          <ac:grpSpMkLst>
            <pc:docMk/>
            <pc:sldMk cId="3055935579" sldId="263"/>
            <ac:grpSpMk id="66" creationId="{9BE10567-6165-46A7-867D-4690A16B46D6}"/>
          </ac:grpSpMkLst>
        </pc:grpChg>
        <pc:grpChg chg="add">
          <ac:chgData name="Kara Thomas (2304862)" userId="d17eb69f-10b2-440d-816c-d8cc5cb03aa9" providerId="ADAL" clId="{0532C13F-CF9B-4F13-97BD-1790BE9B378F}" dt="2024-12-28T20:43:15.531" v="317" actId="26606"/>
          <ac:grpSpMkLst>
            <pc:docMk/>
            <pc:sldMk cId="3055935579" sldId="263"/>
            <ac:grpSpMk id="72" creationId="{4DB50ECD-225E-4F81-AF7B-706DD05F3BA8}"/>
          </ac:grpSpMkLst>
        </pc:grpChg>
        <pc:picChg chg="add">
          <ac:chgData name="Kara Thomas (2304862)" userId="d17eb69f-10b2-440d-816c-d8cc5cb03aa9" providerId="ADAL" clId="{0532C13F-CF9B-4F13-97BD-1790BE9B378F}" dt="2024-12-28T20:43:15.531" v="317" actId="26606"/>
          <ac:picMkLst>
            <pc:docMk/>
            <pc:sldMk cId="3055935579" sldId="263"/>
            <ac:picMk id="8" creationId="{9ACD3AF8-B16E-4174-8C1A-41F683C4AF8A}"/>
          </ac:picMkLst>
        </pc:picChg>
      </pc:sldChg>
      <pc:sldChg chg="modSp new mod ord">
        <pc:chgData name="Kara Thomas (2304862)" userId="d17eb69f-10b2-440d-816c-d8cc5cb03aa9" providerId="ADAL" clId="{0532C13F-CF9B-4F13-97BD-1790BE9B378F}" dt="2024-12-27T23:30:53.207" v="267" actId="33524"/>
        <pc:sldMkLst>
          <pc:docMk/>
          <pc:sldMk cId="2935897415" sldId="264"/>
        </pc:sldMkLst>
        <pc:spChg chg="mod">
          <ac:chgData name="Kara Thomas (2304862)" userId="d17eb69f-10b2-440d-816c-d8cc5cb03aa9" providerId="ADAL" clId="{0532C13F-CF9B-4F13-97BD-1790BE9B378F}" dt="2024-12-26T21:30:24.567" v="215"/>
          <ac:spMkLst>
            <pc:docMk/>
            <pc:sldMk cId="2935897415" sldId="264"/>
            <ac:spMk id="2" creationId="{F7C2FA44-504D-133B-92A9-1EE36302BAB0}"/>
          </ac:spMkLst>
        </pc:spChg>
        <pc:spChg chg="mod">
          <ac:chgData name="Kara Thomas (2304862)" userId="d17eb69f-10b2-440d-816c-d8cc5cb03aa9" providerId="ADAL" clId="{0532C13F-CF9B-4F13-97BD-1790BE9B378F}" dt="2024-12-27T23:30:53.207" v="267" actId="33524"/>
          <ac:spMkLst>
            <pc:docMk/>
            <pc:sldMk cId="2935897415" sldId="264"/>
            <ac:spMk id="3" creationId="{96967AF7-AA23-0175-43EB-34CD7A591EB4}"/>
          </ac:spMkLst>
        </pc:spChg>
      </pc:sldChg>
      <pc:sldChg chg="addSp modSp add mod ord setBg addAnim">
        <pc:chgData name="Kara Thomas (2304862)" userId="d17eb69f-10b2-440d-816c-d8cc5cb03aa9" providerId="ADAL" clId="{0532C13F-CF9B-4F13-97BD-1790BE9B378F}" dt="2024-12-28T20:43:46.931" v="321"/>
        <pc:sldMkLst>
          <pc:docMk/>
          <pc:sldMk cId="1031679475" sldId="265"/>
        </pc:sldMkLst>
        <pc:spChg chg="mod">
          <ac:chgData name="Kara Thomas (2304862)" userId="d17eb69f-10b2-440d-816c-d8cc5cb03aa9" providerId="ADAL" clId="{0532C13F-CF9B-4F13-97BD-1790BE9B378F}" dt="2024-12-28T20:43:46.931" v="320" actId="26606"/>
          <ac:spMkLst>
            <pc:docMk/>
            <pc:sldMk cId="1031679475" sldId="265"/>
            <ac:spMk id="2" creationId="{84D04339-C3BB-1128-6671-5F65B0C8A369}"/>
          </ac:spMkLst>
        </pc:spChg>
        <pc:spChg chg="mod">
          <ac:chgData name="Kara Thomas (2304862)" userId="d17eb69f-10b2-440d-816c-d8cc5cb03aa9" providerId="ADAL" clId="{0532C13F-CF9B-4F13-97BD-1790BE9B378F}" dt="2024-12-28T20:43:46.931" v="320" actId="26606"/>
          <ac:spMkLst>
            <pc:docMk/>
            <pc:sldMk cId="1031679475" sldId="265"/>
            <ac:spMk id="3" creationId="{BAEF9BCE-D1DE-D1E0-F5A7-7A38567420E2}"/>
          </ac:spMkLst>
        </pc:spChg>
      </pc:sldChg>
      <pc:sldChg chg="modSp add mod">
        <pc:chgData name="Kara Thomas (2304862)" userId="d17eb69f-10b2-440d-816c-d8cc5cb03aa9" providerId="ADAL" clId="{0532C13F-CF9B-4F13-97BD-1790BE9B378F}" dt="2024-12-30T22:53:43.050" v="500" actId="20577"/>
        <pc:sldMkLst>
          <pc:docMk/>
          <pc:sldMk cId="2782961423" sldId="266"/>
        </pc:sldMkLst>
        <pc:spChg chg="mod">
          <ac:chgData name="Kara Thomas (2304862)" userId="d17eb69f-10b2-440d-816c-d8cc5cb03aa9" providerId="ADAL" clId="{0532C13F-CF9B-4F13-97BD-1790BE9B378F}" dt="2024-12-30T22:53:43.050" v="500" actId="20577"/>
          <ac:spMkLst>
            <pc:docMk/>
            <pc:sldMk cId="2782961423" sldId="266"/>
            <ac:spMk id="3" creationId="{56D1B3B8-06E8-F2C6-CD9F-EBE5C039EA5D}"/>
          </ac:spMkLst>
        </pc:spChg>
      </pc:sldChg>
      <pc:sldChg chg="modSp new mod">
        <pc:chgData name="Kara Thomas (2304862)" userId="d17eb69f-10b2-440d-816c-d8cc5cb03aa9" providerId="ADAL" clId="{0532C13F-CF9B-4F13-97BD-1790BE9B378F}" dt="2024-12-26T21:30:24.567" v="215"/>
        <pc:sldMkLst>
          <pc:docMk/>
          <pc:sldMk cId="986113244" sldId="267"/>
        </pc:sldMkLst>
      </pc:sldChg>
      <pc:sldChg chg="modSp new del mod">
        <pc:chgData name="Kara Thomas (2304862)" userId="d17eb69f-10b2-440d-816c-d8cc5cb03aa9" providerId="ADAL" clId="{0532C13F-CF9B-4F13-97BD-1790BE9B378F}" dt="2024-12-28T20:41:20.838" v="272" actId="47"/>
        <pc:sldMkLst>
          <pc:docMk/>
          <pc:sldMk cId="1032255932" sldId="268"/>
        </pc:sldMkLst>
      </pc:sldChg>
      <pc:sldChg chg="modSp new mod">
        <pc:chgData name="Kara Thomas (2304862)" userId="d17eb69f-10b2-440d-816c-d8cc5cb03aa9" providerId="ADAL" clId="{0532C13F-CF9B-4F13-97BD-1790BE9B378F}" dt="2024-12-27T22:41:49.647" v="263" actId="313"/>
        <pc:sldMkLst>
          <pc:docMk/>
          <pc:sldMk cId="3158055063" sldId="269"/>
        </pc:sldMkLst>
        <pc:spChg chg="mod">
          <ac:chgData name="Kara Thomas (2304862)" userId="d17eb69f-10b2-440d-816c-d8cc5cb03aa9" providerId="ADAL" clId="{0532C13F-CF9B-4F13-97BD-1790BE9B378F}" dt="2024-12-27T22:41:49.647" v="263" actId="313"/>
          <ac:spMkLst>
            <pc:docMk/>
            <pc:sldMk cId="3158055063" sldId="269"/>
            <ac:spMk id="2" creationId="{901D4E34-9110-2915-FD7F-D04666DC9FB9}"/>
          </ac:spMkLst>
        </pc:spChg>
        <pc:spChg chg="mod">
          <ac:chgData name="Kara Thomas (2304862)" userId="d17eb69f-10b2-440d-816c-d8cc5cb03aa9" providerId="ADAL" clId="{0532C13F-CF9B-4F13-97BD-1790BE9B378F}" dt="2024-12-27T22:41:39.276" v="262" actId="27636"/>
          <ac:spMkLst>
            <pc:docMk/>
            <pc:sldMk cId="3158055063" sldId="269"/>
            <ac:spMk id="3" creationId="{3DD70157-9D1F-F6A7-96D0-3D496FAEC9BE}"/>
          </ac:spMkLst>
        </pc:spChg>
      </pc:sldChg>
      <pc:sldChg chg="addSp modSp new mod">
        <pc:chgData name="Kara Thomas (2304862)" userId="d17eb69f-10b2-440d-816c-d8cc5cb03aa9" providerId="ADAL" clId="{0532C13F-CF9B-4F13-97BD-1790BE9B378F}" dt="2024-12-28T20:42:01.624" v="310" actId="20577"/>
        <pc:sldMkLst>
          <pc:docMk/>
          <pc:sldMk cId="1117740117" sldId="270"/>
        </pc:sldMkLst>
        <pc:spChg chg="mod">
          <ac:chgData name="Kara Thomas (2304862)" userId="d17eb69f-10b2-440d-816c-d8cc5cb03aa9" providerId="ADAL" clId="{0532C13F-CF9B-4F13-97BD-1790BE9B378F}" dt="2024-12-28T20:41:23.138" v="273"/>
          <ac:spMkLst>
            <pc:docMk/>
            <pc:sldMk cId="1117740117" sldId="270"/>
            <ac:spMk id="2" creationId="{287845C3-5D9C-3622-378D-3FACD727765A}"/>
          </ac:spMkLst>
        </pc:spChg>
        <pc:spChg chg="mod">
          <ac:chgData name="Kara Thomas (2304862)" userId="d17eb69f-10b2-440d-816c-d8cc5cb03aa9" providerId="ADAL" clId="{0532C13F-CF9B-4F13-97BD-1790BE9B378F}" dt="2024-12-28T20:41:51.381" v="288" actId="27636"/>
          <ac:spMkLst>
            <pc:docMk/>
            <pc:sldMk cId="1117740117" sldId="270"/>
            <ac:spMk id="3" creationId="{3EE3C187-133D-169C-8028-28134B6A7FF0}"/>
          </ac:spMkLst>
        </pc:spChg>
      </pc:sldChg>
      <pc:sldChg chg="modSp new mod ord">
        <pc:chgData name="Kara Thomas (2304862)" userId="d17eb69f-10b2-440d-816c-d8cc5cb03aa9" providerId="ADAL" clId="{0532C13F-CF9B-4F13-97BD-1790BE9B378F}" dt="2025-01-01T19:25:13.528" v="515" actId="20577"/>
        <pc:sldMkLst>
          <pc:docMk/>
          <pc:sldMk cId="2545112524" sldId="271"/>
        </pc:sldMkLst>
      </pc:sldChg>
    </pc:docChg>
  </pc:docChgLst>
  <pc:docChgLst>
    <pc:chgData name="Max Beasley (2304218)" userId="S::2304218@student.uwtsd.ac.uk::9ab51f00-ec8b-4c3f-af47-c3d2100ab1c7" providerId="AD" clId="Web-{58174EE5-8D0D-638B-8C67-036D426C1227}"/>
    <pc:docChg chg="addSld modSld">
      <pc:chgData name="Max Beasley (2304218)" userId="S::2304218@student.uwtsd.ac.uk::9ab51f00-ec8b-4c3f-af47-c3d2100ab1c7" providerId="AD" clId="Web-{58174EE5-8D0D-638B-8C67-036D426C1227}" dt="2025-01-04T16:51:20.707" v="10" actId="20577"/>
      <pc:docMkLst>
        <pc:docMk/>
      </pc:docMkLst>
      <pc:sldChg chg="modSp new">
        <pc:chgData name="Max Beasley (2304218)" userId="S::2304218@student.uwtsd.ac.uk::9ab51f00-ec8b-4c3f-af47-c3d2100ab1c7" providerId="AD" clId="Web-{58174EE5-8D0D-638B-8C67-036D426C1227}" dt="2025-01-04T16:51:20.707" v="10" actId="20577"/>
        <pc:sldMkLst>
          <pc:docMk/>
          <pc:sldMk cId="1645938856" sldId="284"/>
        </pc:sldMkLst>
        <pc:spChg chg="mod">
          <ac:chgData name="Max Beasley (2304218)" userId="S::2304218@student.uwtsd.ac.uk::9ab51f00-ec8b-4c3f-af47-c3d2100ab1c7" providerId="AD" clId="Web-{58174EE5-8D0D-638B-8C67-036D426C1227}" dt="2025-01-04T16:51:20.707" v="10" actId="20577"/>
          <ac:spMkLst>
            <pc:docMk/>
            <pc:sldMk cId="1645938856" sldId="284"/>
            <ac:spMk id="2" creationId="{4C41E869-9CA6-A6B7-688A-5ABF74FC1189}"/>
          </ac:spMkLst>
        </pc:spChg>
      </pc:sldChg>
    </pc:docChg>
  </pc:docChgLst>
  <pc:docChgLst>
    <pc:chgData name="Max Beasley (2304218)" userId="S::2304218@student.uwtsd.ac.uk::9ab51f00-ec8b-4c3f-af47-c3d2100ab1c7" providerId="AD" clId="Web-{562C5218-73EE-32F5-E88B-372BD2960160}"/>
    <pc:docChg chg="modSld">
      <pc:chgData name="Max Beasley (2304218)" userId="S::2304218@student.uwtsd.ac.uk::9ab51f00-ec8b-4c3f-af47-c3d2100ab1c7" providerId="AD" clId="Web-{562C5218-73EE-32F5-E88B-372BD2960160}" dt="2025-01-06T10:31:20.768" v="0"/>
      <pc:docMkLst>
        <pc:docMk/>
      </pc:docMkLst>
      <pc:sldChg chg="addSp modSp">
        <pc:chgData name="Max Beasley (2304218)" userId="S::2304218@student.uwtsd.ac.uk::9ab51f00-ec8b-4c3f-af47-c3d2100ab1c7" providerId="AD" clId="Web-{562C5218-73EE-32F5-E88B-372BD2960160}" dt="2025-01-06T10:31:20.768" v="0"/>
        <pc:sldMkLst>
          <pc:docMk/>
          <pc:sldMk cId="4019032432" sldId="293"/>
        </pc:sldMkLst>
        <pc:picChg chg="add mod">
          <ac:chgData name="Max Beasley (2304218)" userId="S::2304218@student.uwtsd.ac.uk::9ab51f00-ec8b-4c3f-af47-c3d2100ab1c7" providerId="AD" clId="Web-{562C5218-73EE-32F5-E88B-372BD2960160}" dt="2025-01-06T10:31:20.768" v="0"/>
          <ac:picMkLst>
            <pc:docMk/>
            <pc:sldMk cId="4019032432" sldId="293"/>
            <ac:picMk id="4" creationId="{CC894C33-1406-461C-009D-90FB14D9ECD0}"/>
          </ac:picMkLst>
        </pc:picChg>
      </pc:sldChg>
    </pc:docChg>
  </pc:docChgLst>
  <pc:docChgLst>
    <pc:chgData name="Max Beasley (2304218)" userId="S::2304218@student.uwtsd.ac.uk::9ab51f00-ec8b-4c3f-af47-c3d2100ab1c7" providerId="AD" clId="Web-{2A252AFA-FBA9-89EE-CF2E-599C00CA8B5C}"/>
    <pc:docChg chg="addSld modSld sldOrd">
      <pc:chgData name="Max Beasley (2304218)" userId="S::2304218@student.uwtsd.ac.uk::9ab51f00-ec8b-4c3f-af47-c3d2100ab1c7" providerId="AD" clId="Web-{2A252AFA-FBA9-89EE-CF2E-599C00CA8B5C}" dt="2025-01-04T16:33:03.983" v="1774" actId="1076"/>
      <pc:docMkLst>
        <pc:docMk/>
      </pc:docMkLst>
      <pc:sldChg chg="ord">
        <pc:chgData name="Max Beasley (2304218)" userId="S::2304218@student.uwtsd.ac.uk::9ab51f00-ec8b-4c3f-af47-c3d2100ab1c7" providerId="AD" clId="Web-{2A252AFA-FBA9-89EE-CF2E-599C00CA8B5C}" dt="2025-01-04T15:53:32.483" v="769"/>
        <pc:sldMkLst>
          <pc:docMk/>
          <pc:sldMk cId="4256553166" sldId="257"/>
        </pc:sldMkLst>
      </pc:sldChg>
      <pc:sldChg chg="addSp modSp">
        <pc:chgData name="Max Beasley (2304218)" userId="S::2304218@student.uwtsd.ac.uk::9ab51f00-ec8b-4c3f-af47-c3d2100ab1c7" providerId="AD" clId="Web-{2A252AFA-FBA9-89EE-CF2E-599C00CA8B5C}" dt="2025-01-04T15:41:32.289" v="214" actId="1076"/>
        <pc:sldMkLst>
          <pc:docMk/>
          <pc:sldMk cId="323280281" sldId="262"/>
        </pc:sldMkLst>
        <pc:spChg chg="mod">
          <ac:chgData name="Max Beasley (2304218)" userId="S::2304218@student.uwtsd.ac.uk::9ab51f00-ec8b-4c3f-af47-c3d2100ab1c7" providerId="AD" clId="Web-{2A252AFA-FBA9-89EE-CF2E-599C00CA8B5C}" dt="2025-01-04T15:34:41.556" v="3" actId="1076"/>
          <ac:spMkLst>
            <pc:docMk/>
            <pc:sldMk cId="323280281" sldId="262"/>
            <ac:spMk id="2" creationId="{4008F027-55D7-3818-4525-282FFD5CC674}"/>
          </ac:spMkLst>
        </pc:spChg>
        <pc:spChg chg="mod">
          <ac:chgData name="Max Beasley (2304218)" userId="S::2304218@student.uwtsd.ac.uk::9ab51f00-ec8b-4c3f-af47-c3d2100ab1c7" providerId="AD" clId="Web-{2A252AFA-FBA9-89EE-CF2E-599C00CA8B5C}" dt="2025-01-04T15:41:32.289" v="214" actId="1076"/>
          <ac:spMkLst>
            <pc:docMk/>
            <pc:sldMk cId="323280281" sldId="262"/>
            <ac:spMk id="3" creationId="{0409956C-D316-D84A-C0FB-B7C501F0DB63}"/>
          </ac:spMkLst>
        </pc:spChg>
        <pc:picChg chg="add mod">
          <ac:chgData name="Max Beasley (2304218)" userId="S::2304218@student.uwtsd.ac.uk::9ab51f00-ec8b-4c3f-af47-c3d2100ab1c7" providerId="AD" clId="Web-{2A252AFA-FBA9-89EE-CF2E-599C00CA8B5C}" dt="2025-01-04T15:41:30.430" v="213" actId="1076"/>
          <ac:picMkLst>
            <pc:docMk/>
            <pc:sldMk cId="323280281" sldId="262"/>
            <ac:picMk id="4" creationId="{92376BE1-EEDD-1A8F-9CC8-3512EAEC7C80}"/>
          </ac:picMkLst>
        </pc:picChg>
      </pc:sldChg>
      <pc:sldChg chg="addSp delSp modSp mod setBg setClrOvrMap">
        <pc:chgData name="Max Beasley (2304218)" userId="S::2304218@student.uwtsd.ac.uk::9ab51f00-ec8b-4c3f-af47-c3d2100ab1c7" providerId="AD" clId="Web-{2A252AFA-FBA9-89EE-CF2E-599C00CA8B5C}" dt="2025-01-04T15:56:17.914" v="870" actId="20577"/>
        <pc:sldMkLst>
          <pc:docMk/>
          <pc:sldMk cId="1031679475" sldId="265"/>
        </pc:sldMkLst>
        <pc:spChg chg="mod">
          <ac:chgData name="Max Beasley (2304218)" userId="S::2304218@student.uwtsd.ac.uk::9ab51f00-ec8b-4c3f-af47-c3d2100ab1c7" providerId="AD" clId="Web-{2A252AFA-FBA9-89EE-CF2E-599C00CA8B5C}" dt="2025-01-04T15:53:59.390" v="774"/>
          <ac:spMkLst>
            <pc:docMk/>
            <pc:sldMk cId="1031679475" sldId="265"/>
            <ac:spMk id="2" creationId="{84D04339-C3BB-1128-6671-5F65B0C8A369}"/>
          </ac:spMkLst>
        </pc:spChg>
        <pc:spChg chg="mod ord">
          <ac:chgData name="Max Beasley (2304218)" userId="S::2304218@student.uwtsd.ac.uk::9ab51f00-ec8b-4c3f-af47-c3d2100ab1c7" providerId="AD" clId="Web-{2A252AFA-FBA9-89EE-CF2E-599C00CA8B5C}" dt="2025-01-04T15:56:17.914" v="870" actId="20577"/>
          <ac:spMkLst>
            <pc:docMk/>
            <pc:sldMk cId="1031679475" sldId="265"/>
            <ac:spMk id="3" creationId="{BAEF9BCE-D1DE-D1E0-F5A7-7A38567420E2}"/>
          </ac:spMkLst>
        </pc:spChg>
        <pc:spChg chg="add">
          <ac:chgData name="Max Beasley (2304218)" userId="S::2304218@student.uwtsd.ac.uk::9ab51f00-ec8b-4c3f-af47-c3d2100ab1c7" providerId="AD" clId="Web-{2A252AFA-FBA9-89EE-CF2E-599C00CA8B5C}" dt="2025-01-04T15:53:59.390" v="774"/>
          <ac:spMkLst>
            <pc:docMk/>
            <pc:sldMk cId="1031679475" sldId="265"/>
            <ac:spMk id="101" creationId="{F2B1468C-8227-4785-8776-7BDBDDF08F85}"/>
          </ac:spMkLst>
        </pc:spChg>
        <pc:spChg chg="add">
          <ac:chgData name="Max Beasley (2304218)" userId="S::2304218@student.uwtsd.ac.uk::9ab51f00-ec8b-4c3f-af47-c3d2100ab1c7" providerId="AD" clId="Web-{2A252AFA-FBA9-89EE-CF2E-599C00CA8B5C}" dt="2025-01-04T15:53:59.390" v="774"/>
          <ac:spMkLst>
            <pc:docMk/>
            <pc:sldMk cId="1031679475" sldId="265"/>
            <ac:spMk id="116" creationId="{046B922C-5BA7-4973-B12F-71A509E4BF13}"/>
          </ac:spMkLst>
        </pc:spChg>
        <pc:grpChg chg="add">
          <ac:chgData name="Max Beasley (2304218)" userId="S::2304218@student.uwtsd.ac.uk::9ab51f00-ec8b-4c3f-af47-c3d2100ab1c7" providerId="AD" clId="Web-{2A252AFA-FBA9-89EE-CF2E-599C00CA8B5C}" dt="2025-01-04T15:53:59.390" v="774"/>
          <ac:grpSpMkLst>
            <pc:docMk/>
            <pc:sldMk cId="1031679475" sldId="265"/>
            <ac:grpSpMk id="58" creationId="{96D34D8D-9EE9-4659-8C22-7551A95F96FA}"/>
          </ac:grpSpMkLst>
        </pc:grpChg>
        <pc:picChg chg="add mod modCrop">
          <ac:chgData name="Max Beasley (2304218)" userId="S::2304218@student.uwtsd.ac.uk::9ab51f00-ec8b-4c3f-af47-c3d2100ab1c7" providerId="AD" clId="Web-{2A252AFA-FBA9-89EE-CF2E-599C00CA8B5C}" dt="2025-01-04T15:54:18.812" v="777"/>
          <ac:picMkLst>
            <pc:docMk/>
            <pc:sldMk cId="1031679475" sldId="265"/>
            <ac:picMk id="5" creationId="{44D41192-F4B4-010D-8063-F5F5C42ED4D0}"/>
          </ac:picMkLst>
        </pc:picChg>
        <pc:picChg chg="add">
          <ac:chgData name="Max Beasley (2304218)" userId="S::2304218@student.uwtsd.ac.uk::9ab51f00-ec8b-4c3f-af47-c3d2100ab1c7" providerId="AD" clId="Web-{2A252AFA-FBA9-89EE-CF2E-599C00CA8B5C}" dt="2025-01-04T15:53:59.390" v="774"/>
          <ac:picMkLst>
            <pc:docMk/>
            <pc:sldMk cId="1031679475" sldId="265"/>
            <ac:picMk id="99" creationId="{2FB01CCF-839B-4126-9BF9-132C64D8A1AA}"/>
          </ac:picMkLst>
        </pc:picChg>
      </pc:sldChg>
      <pc:sldChg chg="modSp">
        <pc:chgData name="Max Beasley (2304218)" userId="S::2304218@student.uwtsd.ac.uk::9ab51f00-ec8b-4c3f-af47-c3d2100ab1c7" providerId="AD" clId="Web-{2A252AFA-FBA9-89EE-CF2E-599C00CA8B5C}" dt="2025-01-04T16:33:03.983" v="1774" actId="1076"/>
        <pc:sldMkLst>
          <pc:docMk/>
          <pc:sldMk cId="1117740117" sldId="270"/>
        </pc:sldMkLst>
        <pc:spChg chg="mod">
          <ac:chgData name="Max Beasley (2304218)" userId="S::2304218@student.uwtsd.ac.uk::9ab51f00-ec8b-4c3f-af47-c3d2100ab1c7" providerId="AD" clId="Web-{2A252AFA-FBA9-89EE-CF2E-599C00CA8B5C}" dt="2025-01-04T16:32:58.279" v="1773" actId="20577"/>
          <ac:spMkLst>
            <pc:docMk/>
            <pc:sldMk cId="1117740117" sldId="270"/>
            <ac:spMk id="3" creationId="{3EE3C187-133D-169C-8028-28134B6A7FF0}"/>
          </ac:spMkLst>
        </pc:spChg>
      </pc:sldChg>
      <pc:sldChg chg="ord">
        <pc:chgData name="Max Beasley (2304218)" userId="S::2304218@student.uwtsd.ac.uk::9ab51f00-ec8b-4c3f-af47-c3d2100ab1c7" providerId="AD" clId="Web-{2A252AFA-FBA9-89EE-CF2E-599C00CA8B5C}" dt="2025-01-04T16:05:03.864" v="1232"/>
        <pc:sldMkLst>
          <pc:docMk/>
          <pc:sldMk cId="1610168560" sldId="275"/>
        </pc:sldMkLst>
      </pc:sldChg>
      <pc:sldChg chg="modSp">
        <pc:chgData name="Max Beasley (2304218)" userId="S::2304218@student.uwtsd.ac.uk::9ab51f00-ec8b-4c3f-af47-c3d2100ab1c7" providerId="AD" clId="Web-{2A252AFA-FBA9-89EE-CF2E-599C00CA8B5C}" dt="2025-01-04T15:45:59.143" v="288" actId="20577"/>
        <pc:sldMkLst>
          <pc:docMk/>
          <pc:sldMk cId="3364836077" sldId="278"/>
        </pc:sldMkLst>
        <pc:spChg chg="mod">
          <ac:chgData name="Max Beasley (2304218)" userId="S::2304218@student.uwtsd.ac.uk::9ab51f00-ec8b-4c3f-af47-c3d2100ab1c7" providerId="AD" clId="Web-{2A252AFA-FBA9-89EE-CF2E-599C00CA8B5C}" dt="2025-01-04T15:45:59.143" v="288" actId="20577"/>
          <ac:spMkLst>
            <pc:docMk/>
            <pc:sldMk cId="3364836077" sldId="278"/>
            <ac:spMk id="3" creationId="{3DD70157-9D1F-F6A7-96D0-3D496FAEC9BE}"/>
          </ac:spMkLst>
        </pc:spChg>
      </pc:sldChg>
      <pc:sldChg chg="modSp new modNotes">
        <pc:chgData name="Max Beasley (2304218)" userId="S::2304218@student.uwtsd.ac.uk::9ab51f00-ec8b-4c3f-af47-c3d2100ab1c7" providerId="AD" clId="Web-{2A252AFA-FBA9-89EE-CF2E-599C00CA8B5C}" dt="2025-01-04T15:51:28.589" v="703"/>
        <pc:sldMkLst>
          <pc:docMk/>
          <pc:sldMk cId="141264200" sldId="279"/>
        </pc:sldMkLst>
        <pc:spChg chg="mod">
          <ac:chgData name="Max Beasley (2304218)" userId="S::2304218@student.uwtsd.ac.uk::9ab51f00-ec8b-4c3f-af47-c3d2100ab1c7" providerId="AD" clId="Web-{2A252AFA-FBA9-89EE-CF2E-599C00CA8B5C}" dt="2025-01-04T15:42:30.978" v="228" actId="20577"/>
          <ac:spMkLst>
            <pc:docMk/>
            <pc:sldMk cId="141264200" sldId="279"/>
            <ac:spMk id="2" creationId="{6D44E926-1B4F-4B39-FD76-47A3283566D7}"/>
          </ac:spMkLst>
        </pc:spChg>
        <pc:spChg chg="mod">
          <ac:chgData name="Max Beasley (2304218)" userId="S::2304218@student.uwtsd.ac.uk::9ab51f00-ec8b-4c3f-af47-c3d2100ab1c7" providerId="AD" clId="Web-{2A252AFA-FBA9-89EE-CF2E-599C00CA8B5C}" dt="2025-01-04T15:50:43.291" v="642" actId="20577"/>
          <ac:spMkLst>
            <pc:docMk/>
            <pc:sldMk cId="141264200" sldId="279"/>
            <ac:spMk id="3" creationId="{72DDD13A-94DA-B8CE-D1C2-12C123478678}"/>
          </ac:spMkLst>
        </pc:spChg>
      </pc:sldChg>
      <pc:sldChg chg="addSp delSp modSp new">
        <pc:chgData name="Max Beasley (2304218)" userId="S::2304218@student.uwtsd.ac.uk::9ab51f00-ec8b-4c3f-af47-c3d2100ab1c7" providerId="AD" clId="Web-{2A252AFA-FBA9-89EE-CF2E-599C00CA8B5C}" dt="2025-01-04T16:06:53.132" v="1357" actId="20577"/>
        <pc:sldMkLst>
          <pc:docMk/>
          <pc:sldMk cId="3131011977" sldId="281"/>
        </pc:sldMkLst>
        <pc:spChg chg="mod">
          <ac:chgData name="Max Beasley (2304218)" userId="S::2304218@student.uwtsd.ac.uk::9ab51f00-ec8b-4c3f-af47-c3d2100ab1c7" providerId="AD" clId="Web-{2A252AFA-FBA9-89EE-CF2E-599C00CA8B5C}" dt="2025-01-04T15:58:11.963" v="894" actId="14100"/>
          <ac:spMkLst>
            <pc:docMk/>
            <pc:sldMk cId="3131011977" sldId="281"/>
            <ac:spMk id="2" creationId="{832B1D63-AFC1-D8DF-4358-A7F9078923A6}"/>
          </ac:spMkLst>
        </pc:spChg>
        <pc:spChg chg="add mod">
          <ac:chgData name="Max Beasley (2304218)" userId="S::2304218@student.uwtsd.ac.uk::9ab51f00-ec8b-4c3f-af47-c3d2100ab1c7" providerId="AD" clId="Web-{2A252AFA-FBA9-89EE-CF2E-599C00CA8B5C}" dt="2025-01-04T16:06:53.132" v="1357" actId="20577"/>
          <ac:spMkLst>
            <pc:docMk/>
            <pc:sldMk cId="3131011977" sldId="281"/>
            <ac:spMk id="5" creationId="{EFB3BBF9-EF83-A8D0-7FF9-0CD2F3FB021E}"/>
          </ac:spMkLst>
        </pc:spChg>
        <pc:graphicFrameChg chg="add mod modGraphic">
          <ac:chgData name="Max Beasley (2304218)" userId="S::2304218@student.uwtsd.ac.uk::9ab51f00-ec8b-4c3f-af47-c3d2100ab1c7" providerId="AD" clId="Web-{2A252AFA-FBA9-89EE-CF2E-599C00CA8B5C}" dt="2025-01-04T16:05:28.084" v="1246"/>
          <ac:graphicFrameMkLst>
            <pc:docMk/>
            <pc:sldMk cId="3131011977" sldId="281"/>
            <ac:graphicFrameMk id="4" creationId="{3C311EEE-F313-D130-BC4A-0C8C8E92E0E3}"/>
          </ac:graphicFrameMkLst>
        </pc:graphicFrameChg>
      </pc:sldChg>
      <pc:sldChg chg="modSp">
        <pc:chgData name="Max Beasley (2304218)" userId="S::2304218@student.uwtsd.ac.uk::9ab51f00-ec8b-4c3f-af47-c3d2100ab1c7" providerId="AD" clId="Web-{2A252AFA-FBA9-89EE-CF2E-599C00CA8B5C}" dt="2025-01-04T16:28:53.195" v="1771" actId="20577"/>
        <pc:sldMkLst>
          <pc:docMk/>
          <pc:sldMk cId="194592034" sldId="283"/>
        </pc:sldMkLst>
        <pc:spChg chg="mod">
          <ac:chgData name="Max Beasley (2304218)" userId="S::2304218@student.uwtsd.ac.uk::9ab51f00-ec8b-4c3f-af47-c3d2100ab1c7" providerId="AD" clId="Web-{2A252AFA-FBA9-89EE-CF2E-599C00CA8B5C}" dt="2025-01-04T16:28:53.195" v="1771" actId="20577"/>
          <ac:spMkLst>
            <pc:docMk/>
            <pc:sldMk cId="194592034" sldId="283"/>
            <ac:spMk id="3" creationId="{F3291FEE-EBE7-039E-A5F2-2C941E3AC9D3}"/>
          </ac:spMkLst>
        </pc:spChg>
      </pc:sldChg>
    </pc:docChg>
  </pc:docChgLst>
  <pc:docChgLst>
    <pc:chgData name="Kara Thomas (2304862)" userId="S::2304862@student.uwtsd.ac.uk::d17eb69f-10b2-440d-816c-d8cc5cb03aa9" providerId="AD" clId="Web-{3813D045-2EB1-1615-05CE-5084AE4AEC09}"/>
    <pc:docChg chg="addSld modSld sldOrd">
      <pc:chgData name="Kara Thomas (2304862)" userId="S::2304862@student.uwtsd.ac.uk::d17eb69f-10b2-440d-816c-d8cc5cb03aa9" providerId="AD" clId="Web-{3813D045-2EB1-1615-05CE-5084AE4AEC09}" dt="2025-01-06T12:45:48.256" v="1906"/>
      <pc:docMkLst>
        <pc:docMk/>
      </pc:docMkLst>
      <pc:sldChg chg="modNotes">
        <pc:chgData name="Kara Thomas (2304862)" userId="S::2304862@student.uwtsd.ac.uk::d17eb69f-10b2-440d-816c-d8cc5cb03aa9" providerId="AD" clId="Web-{3813D045-2EB1-1615-05CE-5084AE4AEC09}" dt="2025-01-06T12:38:35.667" v="1782"/>
        <pc:sldMkLst>
          <pc:docMk/>
          <pc:sldMk cId="596885807" sldId="258"/>
        </pc:sldMkLst>
      </pc:sldChg>
      <pc:sldChg chg="modNotes">
        <pc:chgData name="Kara Thomas (2304862)" userId="S::2304862@student.uwtsd.ac.uk::d17eb69f-10b2-440d-816c-d8cc5cb03aa9" providerId="AD" clId="Web-{3813D045-2EB1-1615-05CE-5084AE4AEC09}" dt="2025-01-06T12:39:59.013" v="1799"/>
        <pc:sldMkLst>
          <pc:docMk/>
          <pc:sldMk cId="578934842" sldId="259"/>
        </pc:sldMkLst>
      </pc:sldChg>
      <pc:sldChg chg="addSp modSp modNotes">
        <pc:chgData name="Kara Thomas (2304862)" userId="S::2304862@student.uwtsd.ac.uk::d17eb69f-10b2-440d-816c-d8cc5cb03aa9" providerId="AD" clId="Web-{3813D045-2EB1-1615-05CE-5084AE4AEC09}" dt="2025-01-06T12:40:57.077" v="1818"/>
        <pc:sldMkLst>
          <pc:docMk/>
          <pc:sldMk cId="323280281" sldId="262"/>
        </pc:sldMkLst>
        <pc:spChg chg="add mod">
          <ac:chgData name="Kara Thomas (2304862)" userId="S::2304862@student.uwtsd.ac.uk::d17eb69f-10b2-440d-816c-d8cc5cb03aa9" providerId="AD" clId="Web-{3813D045-2EB1-1615-05CE-5084AE4AEC09}" dt="2025-01-06T12:40:49.014" v="1812" actId="20577"/>
          <ac:spMkLst>
            <pc:docMk/>
            <pc:sldMk cId="323280281" sldId="262"/>
            <ac:spMk id="6" creationId="{B8684EED-843B-088A-F384-486EEE7E44E5}"/>
          </ac:spMkLst>
        </pc:spChg>
      </pc:sldChg>
      <pc:sldChg chg="modNotes">
        <pc:chgData name="Kara Thomas (2304862)" userId="S::2304862@student.uwtsd.ac.uk::d17eb69f-10b2-440d-816c-d8cc5cb03aa9" providerId="AD" clId="Web-{3813D045-2EB1-1615-05CE-5084AE4AEC09}" dt="2025-01-06T12:40:04.888" v="1802"/>
        <pc:sldMkLst>
          <pc:docMk/>
          <pc:sldMk cId="3055935579" sldId="263"/>
        </pc:sldMkLst>
      </pc:sldChg>
      <pc:sldChg chg="addSp modSp modNotes">
        <pc:chgData name="Kara Thomas (2304862)" userId="S::2304862@student.uwtsd.ac.uk::d17eb69f-10b2-440d-816c-d8cc5cb03aa9" providerId="AD" clId="Web-{3813D045-2EB1-1615-05CE-5084AE4AEC09}" dt="2025-01-06T12:40:14.935" v="1808"/>
        <pc:sldMkLst>
          <pc:docMk/>
          <pc:sldMk cId="2935897415" sldId="264"/>
        </pc:sldMkLst>
        <pc:spChg chg="add mod">
          <ac:chgData name="Kara Thomas (2304862)" userId="S::2304862@student.uwtsd.ac.uk::d17eb69f-10b2-440d-816c-d8cc5cb03aa9" providerId="AD" clId="Web-{3813D045-2EB1-1615-05CE-5084AE4AEC09}" dt="2025-01-06T12:21:13.688" v="1722" actId="1076"/>
          <ac:spMkLst>
            <pc:docMk/>
            <pc:sldMk cId="2935897415" sldId="264"/>
            <ac:spMk id="6" creationId="{E2925779-11BE-CF97-AAA6-994BD82BC838}"/>
          </ac:spMkLst>
        </pc:spChg>
        <pc:spChg chg="add mod">
          <ac:chgData name="Kara Thomas (2304862)" userId="S::2304862@student.uwtsd.ac.uk::d17eb69f-10b2-440d-816c-d8cc5cb03aa9" providerId="AD" clId="Web-{3813D045-2EB1-1615-05CE-5084AE4AEC09}" dt="2025-01-06T12:21:25.516" v="1727" actId="20577"/>
          <ac:spMkLst>
            <pc:docMk/>
            <pc:sldMk cId="2935897415" sldId="264"/>
            <ac:spMk id="7" creationId="{3F62E49B-733A-143D-1772-2DA9DD548006}"/>
          </ac:spMkLst>
        </pc:spChg>
      </pc:sldChg>
      <pc:sldChg chg="modNotes">
        <pc:chgData name="Kara Thomas (2304862)" userId="S::2304862@student.uwtsd.ac.uk::d17eb69f-10b2-440d-816c-d8cc5cb03aa9" providerId="AD" clId="Web-{3813D045-2EB1-1615-05CE-5084AE4AEC09}" dt="2025-01-06T12:41:26.093" v="1830"/>
        <pc:sldMkLst>
          <pc:docMk/>
          <pc:sldMk cId="1031679475" sldId="265"/>
        </pc:sldMkLst>
      </pc:sldChg>
      <pc:sldChg chg="modNotes">
        <pc:chgData name="Kara Thomas (2304862)" userId="S::2304862@student.uwtsd.ac.uk::d17eb69f-10b2-440d-816c-d8cc5cb03aa9" providerId="AD" clId="Web-{3813D045-2EB1-1615-05CE-5084AE4AEC09}" dt="2025-01-06T12:40:09.544" v="1805"/>
        <pc:sldMkLst>
          <pc:docMk/>
          <pc:sldMk cId="2782961423" sldId="266"/>
        </pc:sldMkLst>
      </pc:sldChg>
      <pc:sldChg chg="modSp modNotes">
        <pc:chgData name="Kara Thomas (2304862)" userId="S::2304862@student.uwtsd.ac.uk::d17eb69f-10b2-440d-816c-d8cc5cb03aa9" providerId="AD" clId="Web-{3813D045-2EB1-1615-05CE-5084AE4AEC09}" dt="2025-01-06T12:44:27.738" v="1885"/>
        <pc:sldMkLst>
          <pc:docMk/>
          <pc:sldMk cId="3158055063" sldId="269"/>
        </pc:sldMkLst>
        <pc:spChg chg="mod">
          <ac:chgData name="Kara Thomas (2304862)" userId="S::2304862@student.uwtsd.ac.uk::d17eb69f-10b2-440d-816c-d8cc5cb03aa9" providerId="AD" clId="Web-{3813D045-2EB1-1615-05CE-5084AE4AEC09}" dt="2025-01-06T12:03:45.162" v="1569" actId="20577"/>
          <ac:spMkLst>
            <pc:docMk/>
            <pc:sldMk cId="3158055063" sldId="269"/>
            <ac:spMk id="3" creationId="{3DD70157-9D1F-F6A7-96D0-3D496FAEC9BE}"/>
          </ac:spMkLst>
        </pc:spChg>
      </pc:sldChg>
      <pc:sldChg chg="modNotes">
        <pc:chgData name="Kara Thomas (2304862)" userId="S::2304862@student.uwtsd.ac.uk::d17eb69f-10b2-440d-816c-d8cc5cb03aa9" providerId="AD" clId="Web-{3813D045-2EB1-1615-05CE-5084AE4AEC09}" dt="2025-01-06T12:42:13.360" v="1839"/>
        <pc:sldMkLst>
          <pc:docMk/>
          <pc:sldMk cId="1117740117" sldId="270"/>
        </pc:sldMkLst>
      </pc:sldChg>
      <pc:sldChg chg="modNotes">
        <pc:chgData name="Kara Thomas (2304862)" userId="S::2304862@student.uwtsd.ac.uk::d17eb69f-10b2-440d-816c-d8cc5cb03aa9" providerId="AD" clId="Web-{3813D045-2EB1-1615-05CE-5084AE4AEC09}" dt="2025-01-06T12:45:48.256" v="1906"/>
        <pc:sldMkLst>
          <pc:docMk/>
          <pc:sldMk cId="4238978890" sldId="272"/>
        </pc:sldMkLst>
      </pc:sldChg>
      <pc:sldChg chg="modNotes">
        <pc:chgData name="Kara Thomas (2304862)" userId="S::2304862@student.uwtsd.ac.uk::d17eb69f-10b2-440d-816c-d8cc5cb03aa9" providerId="AD" clId="Web-{3813D045-2EB1-1615-05CE-5084AE4AEC09}" dt="2025-01-06T12:38:44.964" v="1785"/>
        <pc:sldMkLst>
          <pc:docMk/>
          <pc:sldMk cId="3501180232" sldId="274"/>
        </pc:sldMkLst>
      </pc:sldChg>
      <pc:sldChg chg="modNotes">
        <pc:chgData name="Kara Thomas (2304862)" userId="S::2304862@student.uwtsd.ac.uk::d17eb69f-10b2-440d-816c-d8cc5cb03aa9" providerId="AD" clId="Web-{3813D045-2EB1-1615-05CE-5084AE4AEC09}" dt="2025-01-06T12:39:39.200" v="1791"/>
        <pc:sldMkLst>
          <pc:docMk/>
          <pc:sldMk cId="1610168560" sldId="275"/>
        </pc:sldMkLst>
      </pc:sldChg>
      <pc:sldChg chg="modSp modNotes">
        <pc:chgData name="Kara Thomas (2304862)" userId="S::2304862@student.uwtsd.ac.uk::d17eb69f-10b2-440d-816c-d8cc5cb03aa9" providerId="AD" clId="Web-{3813D045-2EB1-1615-05CE-5084AE4AEC09}" dt="2025-01-06T12:39:15.387" v="1788"/>
        <pc:sldMkLst>
          <pc:docMk/>
          <pc:sldMk cId="256923570" sldId="276"/>
        </pc:sldMkLst>
        <pc:spChg chg="mod">
          <ac:chgData name="Kara Thomas (2304862)" userId="S::2304862@student.uwtsd.ac.uk::d17eb69f-10b2-440d-816c-d8cc5cb03aa9" providerId="AD" clId="Web-{3813D045-2EB1-1615-05CE-5084AE4AEC09}" dt="2025-01-06T11:14:42.495" v="1349" actId="20577"/>
          <ac:spMkLst>
            <pc:docMk/>
            <pc:sldMk cId="256923570" sldId="276"/>
            <ac:spMk id="3" creationId="{7444D0C7-F3FD-5DA1-8B4B-9F4DFDF27963}"/>
          </ac:spMkLst>
        </pc:spChg>
      </pc:sldChg>
      <pc:sldChg chg="modSp">
        <pc:chgData name="Kara Thomas (2304862)" userId="S::2304862@student.uwtsd.ac.uk::d17eb69f-10b2-440d-816c-d8cc5cb03aa9" providerId="AD" clId="Web-{3813D045-2EB1-1615-05CE-5084AE4AEC09}" dt="2025-01-06T12:05:07.992" v="1572" actId="20577"/>
        <pc:sldMkLst>
          <pc:docMk/>
          <pc:sldMk cId="3364836077" sldId="278"/>
        </pc:sldMkLst>
        <pc:spChg chg="mod">
          <ac:chgData name="Kara Thomas (2304862)" userId="S::2304862@student.uwtsd.ac.uk::d17eb69f-10b2-440d-816c-d8cc5cb03aa9" providerId="AD" clId="Web-{3813D045-2EB1-1615-05CE-5084AE4AEC09}" dt="2025-01-06T12:05:07.992" v="1572" actId="20577"/>
          <ac:spMkLst>
            <pc:docMk/>
            <pc:sldMk cId="3364836077" sldId="278"/>
            <ac:spMk id="3" creationId="{3DD70157-9D1F-F6A7-96D0-3D496FAEC9BE}"/>
          </ac:spMkLst>
        </pc:spChg>
      </pc:sldChg>
      <pc:sldChg chg="modNotes">
        <pc:chgData name="Kara Thomas (2304862)" userId="S::2304862@student.uwtsd.ac.uk::d17eb69f-10b2-440d-816c-d8cc5cb03aa9" providerId="AD" clId="Web-{3813D045-2EB1-1615-05CE-5084AE4AEC09}" dt="2025-01-06T12:41:12.374" v="1825"/>
        <pc:sldMkLst>
          <pc:docMk/>
          <pc:sldMk cId="141264200" sldId="279"/>
        </pc:sldMkLst>
      </pc:sldChg>
      <pc:sldChg chg="modSp">
        <pc:chgData name="Kara Thomas (2304862)" userId="S::2304862@student.uwtsd.ac.uk::d17eb69f-10b2-440d-816c-d8cc5cb03aa9" providerId="AD" clId="Web-{3813D045-2EB1-1615-05CE-5084AE4AEC09}" dt="2025-01-06T12:09:21.764" v="1579" actId="20577"/>
        <pc:sldMkLst>
          <pc:docMk/>
          <pc:sldMk cId="4258714711" sldId="280"/>
        </pc:sldMkLst>
        <pc:spChg chg="mod">
          <ac:chgData name="Kara Thomas (2304862)" userId="S::2304862@student.uwtsd.ac.uk::d17eb69f-10b2-440d-816c-d8cc5cb03aa9" providerId="AD" clId="Web-{3813D045-2EB1-1615-05CE-5084AE4AEC09}" dt="2025-01-06T12:09:21.764" v="1579" actId="20577"/>
          <ac:spMkLst>
            <pc:docMk/>
            <pc:sldMk cId="4258714711" sldId="280"/>
            <ac:spMk id="3" creationId="{3DD70157-9D1F-F6A7-96D0-3D496FAEC9BE}"/>
          </ac:spMkLst>
        </pc:spChg>
      </pc:sldChg>
      <pc:sldChg chg="modNotes">
        <pc:chgData name="Kara Thomas (2304862)" userId="S::2304862@student.uwtsd.ac.uk::d17eb69f-10b2-440d-816c-d8cc5cb03aa9" providerId="AD" clId="Web-{3813D045-2EB1-1615-05CE-5084AE4AEC09}" dt="2025-01-06T12:41:37.859" v="1833"/>
        <pc:sldMkLst>
          <pc:docMk/>
          <pc:sldMk cId="3131011977" sldId="281"/>
        </pc:sldMkLst>
      </pc:sldChg>
      <pc:sldChg chg="modSp modNotes">
        <pc:chgData name="Kara Thomas (2304862)" userId="S::2304862@student.uwtsd.ac.uk::d17eb69f-10b2-440d-816c-d8cc5cb03aa9" providerId="AD" clId="Web-{3813D045-2EB1-1615-05CE-5084AE4AEC09}" dt="2025-01-06T12:39:48.919" v="1796"/>
        <pc:sldMkLst>
          <pc:docMk/>
          <pc:sldMk cId="194592034" sldId="283"/>
        </pc:sldMkLst>
        <pc:spChg chg="mod">
          <ac:chgData name="Kara Thomas (2304862)" userId="S::2304862@student.uwtsd.ac.uk::d17eb69f-10b2-440d-816c-d8cc5cb03aa9" providerId="AD" clId="Web-{3813D045-2EB1-1615-05CE-5084AE4AEC09}" dt="2025-01-06T10:54:24.089" v="416" actId="20577"/>
          <ac:spMkLst>
            <pc:docMk/>
            <pc:sldMk cId="194592034" sldId="283"/>
            <ac:spMk id="3" creationId="{F3291FEE-EBE7-039E-A5F2-2C941E3AC9D3}"/>
          </ac:spMkLst>
        </pc:spChg>
      </pc:sldChg>
      <pc:sldChg chg="modNotes">
        <pc:chgData name="Kara Thomas (2304862)" userId="S::2304862@student.uwtsd.ac.uk::d17eb69f-10b2-440d-816c-d8cc5cb03aa9" providerId="AD" clId="Web-{3813D045-2EB1-1615-05CE-5084AE4AEC09}" dt="2025-01-06T12:42:39.954" v="1848"/>
        <pc:sldMkLst>
          <pc:docMk/>
          <pc:sldMk cId="1645938856" sldId="284"/>
        </pc:sldMkLst>
      </pc:sldChg>
      <pc:sldChg chg="modNotes">
        <pc:chgData name="Kara Thomas (2304862)" userId="S::2304862@student.uwtsd.ac.uk::d17eb69f-10b2-440d-816c-d8cc5cb03aa9" providerId="AD" clId="Web-{3813D045-2EB1-1615-05CE-5084AE4AEC09}" dt="2025-01-06T12:41:17.781" v="1828"/>
        <pc:sldMkLst>
          <pc:docMk/>
          <pc:sldMk cId="3454187199" sldId="285"/>
        </pc:sldMkLst>
      </pc:sldChg>
      <pc:sldChg chg="modNotes">
        <pc:chgData name="Kara Thomas (2304862)" userId="S::2304862@student.uwtsd.ac.uk::d17eb69f-10b2-440d-816c-d8cc5cb03aa9" providerId="AD" clId="Web-{3813D045-2EB1-1615-05CE-5084AE4AEC09}" dt="2025-01-06T12:42:48.830" v="1852"/>
        <pc:sldMkLst>
          <pc:docMk/>
          <pc:sldMk cId="3186371416" sldId="286"/>
        </pc:sldMkLst>
      </pc:sldChg>
      <pc:sldChg chg="modNotes">
        <pc:chgData name="Kara Thomas (2304862)" userId="S::2304862@student.uwtsd.ac.uk::d17eb69f-10b2-440d-816c-d8cc5cb03aa9" providerId="AD" clId="Web-{3813D045-2EB1-1615-05CE-5084AE4AEC09}" dt="2025-01-06T12:42:53.549" v="1854"/>
        <pc:sldMkLst>
          <pc:docMk/>
          <pc:sldMk cId="2710493986" sldId="287"/>
        </pc:sldMkLst>
      </pc:sldChg>
      <pc:sldChg chg="modNotes">
        <pc:chgData name="Kara Thomas (2304862)" userId="S::2304862@student.uwtsd.ac.uk::d17eb69f-10b2-440d-816c-d8cc5cb03aa9" providerId="AD" clId="Web-{3813D045-2EB1-1615-05CE-5084AE4AEC09}" dt="2025-01-06T12:43:00.361" v="1859"/>
        <pc:sldMkLst>
          <pc:docMk/>
          <pc:sldMk cId="2887936976" sldId="288"/>
        </pc:sldMkLst>
      </pc:sldChg>
      <pc:sldChg chg="modNotes">
        <pc:chgData name="Kara Thomas (2304862)" userId="S::2304862@student.uwtsd.ac.uk::d17eb69f-10b2-440d-816c-d8cc5cb03aa9" providerId="AD" clId="Web-{3813D045-2EB1-1615-05CE-5084AE4AEC09}" dt="2025-01-06T12:43:04.533" v="1861"/>
        <pc:sldMkLst>
          <pc:docMk/>
          <pc:sldMk cId="3067632925" sldId="289"/>
        </pc:sldMkLst>
      </pc:sldChg>
      <pc:sldChg chg="modSp">
        <pc:chgData name="Kara Thomas (2304862)" userId="S::2304862@student.uwtsd.ac.uk::d17eb69f-10b2-440d-816c-d8cc5cb03aa9" providerId="AD" clId="Web-{3813D045-2EB1-1615-05CE-5084AE4AEC09}" dt="2025-01-06T12:31:14.828" v="1769" actId="20577"/>
        <pc:sldMkLst>
          <pc:docMk/>
          <pc:sldMk cId="3991517701" sldId="291"/>
        </pc:sldMkLst>
        <pc:spChg chg="mod">
          <ac:chgData name="Kara Thomas (2304862)" userId="S::2304862@student.uwtsd.ac.uk::d17eb69f-10b2-440d-816c-d8cc5cb03aa9" providerId="AD" clId="Web-{3813D045-2EB1-1615-05CE-5084AE4AEC09}" dt="2025-01-06T12:31:14.828" v="1769" actId="20577"/>
          <ac:spMkLst>
            <pc:docMk/>
            <pc:sldMk cId="3991517701" sldId="291"/>
            <ac:spMk id="3" creationId="{2A62D930-F5EA-8A40-13D3-0FE9D83BEBB0}"/>
          </ac:spMkLst>
        </pc:spChg>
      </pc:sldChg>
      <pc:sldChg chg="modNotes">
        <pc:chgData name="Kara Thomas (2304862)" userId="S::2304862@student.uwtsd.ac.uk::d17eb69f-10b2-440d-816c-d8cc5cb03aa9" providerId="AD" clId="Web-{3813D045-2EB1-1615-05CE-5084AE4AEC09}" dt="2025-01-06T12:43:16.737" v="1865"/>
        <pc:sldMkLst>
          <pc:docMk/>
          <pc:sldMk cId="2899791186" sldId="292"/>
        </pc:sldMkLst>
      </pc:sldChg>
      <pc:sldChg chg="modNotes">
        <pc:chgData name="Kara Thomas (2304862)" userId="S::2304862@student.uwtsd.ac.uk::d17eb69f-10b2-440d-816c-d8cc5cb03aa9" providerId="AD" clId="Web-{3813D045-2EB1-1615-05CE-5084AE4AEC09}" dt="2025-01-06T12:43:20.721" v="1868"/>
        <pc:sldMkLst>
          <pc:docMk/>
          <pc:sldMk cId="4019032432" sldId="293"/>
        </pc:sldMkLst>
      </pc:sldChg>
      <pc:sldChg chg="modNotes">
        <pc:chgData name="Kara Thomas (2304862)" userId="S::2304862@student.uwtsd.ac.uk::d17eb69f-10b2-440d-816c-d8cc5cb03aa9" providerId="AD" clId="Web-{3813D045-2EB1-1615-05CE-5084AE4AEC09}" dt="2025-01-06T12:43:29.549" v="1870"/>
        <pc:sldMkLst>
          <pc:docMk/>
          <pc:sldMk cId="1105770959" sldId="294"/>
        </pc:sldMkLst>
      </pc:sldChg>
      <pc:sldChg chg="modSp new modNotes">
        <pc:chgData name="Kara Thomas (2304862)" userId="S::2304862@student.uwtsd.ac.uk::d17eb69f-10b2-440d-816c-d8cc5cb03aa9" providerId="AD" clId="Web-{3813D045-2EB1-1615-05CE-5084AE4AEC09}" dt="2025-01-06T12:43:51.800" v="1877"/>
        <pc:sldMkLst>
          <pc:docMk/>
          <pc:sldMk cId="764579868" sldId="295"/>
        </pc:sldMkLst>
        <pc:spChg chg="mod">
          <ac:chgData name="Kara Thomas (2304862)" userId="S::2304862@student.uwtsd.ac.uk::d17eb69f-10b2-440d-816c-d8cc5cb03aa9" providerId="AD" clId="Web-{3813D045-2EB1-1615-05CE-5084AE4AEC09}" dt="2025-01-06T10:41:00.944" v="130" actId="20577"/>
          <ac:spMkLst>
            <pc:docMk/>
            <pc:sldMk cId="764579868" sldId="295"/>
            <ac:spMk id="2" creationId="{92C48382-A965-A19B-893D-4E249C752D3B}"/>
          </ac:spMkLst>
        </pc:spChg>
        <pc:spChg chg="mod">
          <ac:chgData name="Kara Thomas (2304862)" userId="S::2304862@student.uwtsd.ac.uk::d17eb69f-10b2-440d-816c-d8cc5cb03aa9" providerId="AD" clId="Web-{3813D045-2EB1-1615-05CE-5084AE4AEC09}" dt="2025-01-06T12:19:20.482" v="1652" actId="20577"/>
          <ac:spMkLst>
            <pc:docMk/>
            <pc:sldMk cId="764579868" sldId="295"/>
            <ac:spMk id="3" creationId="{64CBB5A1-AC21-1FC2-A65D-72512684D522}"/>
          </ac:spMkLst>
        </pc:spChg>
      </pc:sldChg>
      <pc:sldChg chg="addSp modSp new modNotes">
        <pc:chgData name="Kara Thomas (2304862)" userId="S::2304862@student.uwtsd.ac.uk::d17eb69f-10b2-440d-816c-d8cc5cb03aa9" providerId="AD" clId="Web-{3813D045-2EB1-1615-05CE-5084AE4AEC09}" dt="2025-01-06T12:44:16.613" v="1882"/>
        <pc:sldMkLst>
          <pc:docMk/>
          <pc:sldMk cId="2997951560" sldId="296"/>
        </pc:sldMkLst>
        <pc:spChg chg="mod">
          <ac:chgData name="Kara Thomas (2304862)" userId="S::2304862@student.uwtsd.ac.uk::d17eb69f-10b2-440d-816c-d8cc5cb03aa9" providerId="AD" clId="Web-{3813D045-2EB1-1615-05CE-5084AE4AEC09}" dt="2025-01-06T11:08:02.891" v="1142" actId="20577"/>
          <ac:spMkLst>
            <pc:docMk/>
            <pc:sldMk cId="2997951560" sldId="296"/>
            <ac:spMk id="2" creationId="{A6C61739-0D31-DF85-6A9B-E00FA07CA83A}"/>
          </ac:spMkLst>
        </pc:spChg>
        <pc:spChg chg="mod">
          <ac:chgData name="Kara Thomas (2304862)" userId="S::2304862@student.uwtsd.ac.uk::d17eb69f-10b2-440d-816c-d8cc5cb03aa9" providerId="AD" clId="Web-{3813D045-2EB1-1615-05CE-5084AE4AEC09}" dt="2025-01-06T11:58:05.982" v="1565" actId="20577"/>
          <ac:spMkLst>
            <pc:docMk/>
            <pc:sldMk cId="2997951560" sldId="296"/>
            <ac:spMk id="3" creationId="{1C7B0AAE-FD1E-44B8-73CF-47EE3B3E824E}"/>
          </ac:spMkLst>
        </pc:spChg>
        <pc:spChg chg="add mod">
          <ac:chgData name="Kara Thomas (2304862)" userId="S::2304862@student.uwtsd.ac.uk::d17eb69f-10b2-440d-816c-d8cc5cb03aa9" providerId="AD" clId="Web-{3813D045-2EB1-1615-05CE-5084AE4AEC09}" dt="2025-01-06T11:07:32.969" v="1132" actId="1076"/>
          <ac:spMkLst>
            <pc:docMk/>
            <pc:sldMk cId="2997951560" sldId="296"/>
            <ac:spMk id="4" creationId="{232B6A44-DCB6-D194-8E01-EC4E001B1FE2}"/>
          </ac:spMkLst>
        </pc:spChg>
        <pc:spChg chg="add mod">
          <ac:chgData name="Kara Thomas (2304862)" userId="S::2304862@student.uwtsd.ac.uk::d17eb69f-10b2-440d-816c-d8cc5cb03aa9" providerId="AD" clId="Web-{3813D045-2EB1-1615-05CE-5084AE4AEC09}" dt="2025-01-06T11:07:35.937" v="1134" actId="1076"/>
          <ac:spMkLst>
            <pc:docMk/>
            <pc:sldMk cId="2997951560" sldId="296"/>
            <ac:spMk id="5" creationId="{0709CE4D-F84C-BDA6-F2C1-F3FE8D797E4F}"/>
          </ac:spMkLst>
        </pc:spChg>
        <pc:spChg chg="add mod">
          <ac:chgData name="Kara Thomas (2304862)" userId="S::2304862@student.uwtsd.ac.uk::d17eb69f-10b2-440d-816c-d8cc5cb03aa9" providerId="AD" clId="Web-{3813D045-2EB1-1615-05CE-5084AE4AEC09}" dt="2025-01-06T11:07:39.078" v="1136" actId="1076"/>
          <ac:spMkLst>
            <pc:docMk/>
            <pc:sldMk cId="2997951560" sldId="296"/>
            <ac:spMk id="6" creationId="{3F3DC5F6-F14E-272C-FEAC-404D89BA6104}"/>
          </ac:spMkLst>
        </pc:spChg>
        <pc:spChg chg="add mod">
          <ac:chgData name="Kara Thomas (2304862)" userId="S::2304862@student.uwtsd.ac.uk::d17eb69f-10b2-440d-816c-d8cc5cb03aa9" providerId="AD" clId="Web-{3813D045-2EB1-1615-05CE-5084AE4AEC09}" dt="2025-01-06T11:07:41.953" v="1138" actId="1076"/>
          <ac:spMkLst>
            <pc:docMk/>
            <pc:sldMk cId="2997951560" sldId="296"/>
            <ac:spMk id="7" creationId="{A8C5FEDB-ED2B-BC27-2068-BCF8E18333AA}"/>
          </ac:spMkLst>
        </pc:spChg>
        <pc:spChg chg="add mod">
          <ac:chgData name="Kara Thomas (2304862)" userId="S::2304862@student.uwtsd.ac.uk::d17eb69f-10b2-440d-816c-d8cc5cb03aa9" providerId="AD" clId="Web-{3813D045-2EB1-1615-05CE-5084AE4AEC09}" dt="2025-01-06T11:07:44.453" v="1140" actId="1076"/>
          <ac:spMkLst>
            <pc:docMk/>
            <pc:sldMk cId="2997951560" sldId="296"/>
            <ac:spMk id="8" creationId="{3D7B8221-79FC-A315-A819-7032F72DCDE2}"/>
          </ac:spMkLst>
        </pc:spChg>
        <pc:grpChg chg="add mod">
          <ac:chgData name="Kara Thomas (2304862)" userId="S::2304862@student.uwtsd.ac.uk::d17eb69f-10b2-440d-816c-d8cc5cb03aa9" providerId="AD" clId="Web-{3813D045-2EB1-1615-05CE-5084AE4AEC09}" dt="2025-01-06T11:58:10.732" v="1566" actId="1076"/>
          <ac:grpSpMkLst>
            <pc:docMk/>
            <pc:sldMk cId="2997951560" sldId="296"/>
            <ac:grpSpMk id="9" creationId="{AE7F221F-424B-1EA0-2E02-5144740F6E80}"/>
          </ac:grpSpMkLst>
        </pc:grpChg>
      </pc:sldChg>
      <pc:sldChg chg="modNotes">
        <pc:chgData name="Kara Thomas (2304862)" userId="S::2304862@student.uwtsd.ac.uk::d17eb69f-10b2-440d-816c-d8cc5cb03aa9" providerId="AD" clId="Web-{3813D045-2EB1-1615-05CE-5084AE4AEC09}" dt="2025-01-06T12:43:09.174" v="1863"/>
        <pc:sldMkLst>
          <pc:docMk/>
          <pc:sldMk cId="2865591189" sldId="297"/>
        </pc:sldMkLst>
      </pc:sldChg>
      <pc:sldChg chg="addSp delSp modSp add ord replId modNotes">
        <pc:chgData name="Kara Thomas (2304862)" userId="S::2304862@student.uwtsd.ac.uk::d17eb69f-10b2-440d-816c-d8cc5cb03aa9" providerId="AD" clId="Web-{3813D045-2EB1-1615-05CE-5084AE4AEC09}" dt="2025-01-06T12:43:40.268" v="1873"/>
        <pc:sldMkLst>
          <pc:docMk/>
          <pc:sldMk cId="458273294" sldId="298"/>
        </pc:sldMkLst>
        <pc:spChg chg="mod">
          <ac:chgData name="Kara Thomas (2304862)" userId="S::2304862@student.uwtsd.ac.uk::d17eb69f-10b2-440d-816c-d8cc5cb03aa9" providerId="AD" clId="Web-{3813D045-2EB1-1615-05CE-5084AE4AEC09}" dt="2025-01-06T11:19:46.721" v="1365" actId="20577"/>
          <ac:spMkLst>
            <pc:docMk/>
            <pc:sldMk cId="458273294" sldId="298"/>
            <ac:spMk id="2" creationId="{92C48382-A965-A19B-893D-4E249C752D3B}"/>
          </ac:spMkLst>
        </pc:spChg>
        <pc:spChg chg="mod">
          <ac:chgData name="Kara Thomas (2304862)" userId="S::2304862@student.uwtsd.ac.uk::d17eb69f-10b2-440d-816c-d8cc5cb03aa9" providerId="AD" clId="Web-{3813D045-2EB1-1615-05CE-5084AE4AEC09}" dt="2025-01-06T11:19:51.503" v="1367" actId="20577"/>
          <ac:spMkLst>
            <pc:docMk/>
            <pc:sldMk cId="458273294" sldId="298"/>
            <ac:spMk id="3" creationId="{64CBB5A1-AC21-1FC2-A65D-72512684D522}"/>
          </ac:spMkLst>
        </pc:spChg>
        <pc:spChg chg="add del mod">
          <ac:chgData name="Kara Thomas (2304862)" userId="S::2304862@student.uwtsd.ac.uk::d17eb69f-10b2-440d-816c-d8cc5cb03aa9" providerId="AD" clId="Web-{3813D045-2EB1-1615-05CE-5084AE4AEC09}" dt="2025-01-06T11:52:46.724" v="1550" actId="20577"/>
          <ac:spMkLst>
            <pc:docMk/>
            <pc:sldMk cId="458273294" sldId="298"/>
            <ac:spMk id="5" creationId="{3E9D9BAC-8E2C-1801-2C6C-9EDF1746B3B4}"/>
          </ac:spMkLst>
        </pc:spChg>
      </pc:sldChg>
      <pc:sldChg chg="add replId">
        <pc:chgData name="Kara Thomas (2304862)" userId="S::2304862@student.uwtsd.ac.uk::d17eb69f-10b2-440d-816c-d8cc5cb03aa9" providerId="AD" clId="Web-{3813D045-2EB1-1615-05CE-5084AE4AEC09}" dt="2025-01-06T12:18:02.808" v="1628"/>
        <pc:sldMkLst>
          <pc:docMk/>
          <pc:sldMk cId="3051793607" sldId="299"/>
        </pc:sldMkLst>
      </pc:sldChg>
      <pc:sldChg chg="modSp add ord replId modNotes">
        <pc:chgData name="Kara Thomas (2304862)" userId="S::2304862@student.uwtsd.ac.uk::d17eb69f-10b2-440d-816c-d8cc5cb03aa9" providerId="AD" clId="Web-{3813D045-2EB1-1615-05CE-5084AE4AEC09}" dt="2025-01-06T12:43:46.190" v="1875"/>
        <pc:sldMkLst>
          <pc:docMk/>
          <pc:sldMk cId="4194755214" sldId="300"/>
        </pc:sldMkLst>
        <pc:spChg chg="mod">
          <ac:chgData name="Kara Thomas (2304862)" userId="S::2304862@student.uwtsd.ac.uk::d17eb69f-10b2-440d-816c-d8cc5cb03aa9" providerId="AD" clId="Web-{3813D045-2EB1-1615-05CE-5084AE4AEC09}" dt="2025-01-06T12:18:28.606" v="1636" actId="20577"/>
          <ac:spMkLst>
            <pc:docMk/>
            <pc:sldMk cId="4194755214" sldId="300"/>
            <ac:spMk id="2" creationId="{724EF944-6E44-2817-96E6-8474BC4D0DA1}"/>
          </ac:spMkLst>
        </pc:spChg>
      </pc:sldChg>
      <pc:sldChg chg="modSp modNotes">
        <pc:chgData name="Kara Thomas (2304862)" userId="S::2304862@student.uwtsd.ac.uk::d17eb69f-10b2-440d-816c-d8cc5cb03aa9" providerId="AD" clId="Web-{3813D045-2EB1-1615-05CE-5084AE4AEC09}" dt="2025-01-06T12:42:16.782" v="1842"/>
        <pc:sldMkLst>
          <pc:docMk/>
          <pc:sldMk cId="2110020835" sldId="301"/>
        </pc:sldMkLst>
        <pc:spChg chg="mod">
          <ac:chgData name="Kara Thomas (2304862)" userId="S::2304862@student.uwtsd.ac.uk::d17eb69f-10b2-440d-816c-d8cc5cb03aa9" providerId="AD" clId="Web-{3813D045-2EB1-1615-05CE-5084AE4AEC09}" dt="2025-01-06T12:29:15.028" v="1762" actId="20577"/>
          <ac:spMkLst>
            <pc:docMk/>
            <pc:sldMk cId="2110020835" sldId="301"/>
            <ac:spMk id="3" creationId="{F47CBCE8-D9A3-A082-7BEF-38B378BEFAC9}"/>
          </ac:spMkLst>
        </pc:spChg>
      </pc:sldChg>
      <pc:sldChg chg="modSp add replId">
        <pc:chgData name="Kara Thomas (2304862)" userId="S::2304862@student.uwtsd.ac.uk::d17eb69f-10b2-440d-816c-d8cc5cb03aa9" providerId="AD" clId="Web-{3813D045-2EB1-1615-05CE-5084AE4AEC09}" dt="2025-01-06T12:35:05.427" v="1777" actId="20577"/>
        <pc:sldMkLst>
          <pc:docMk/>
          <pc:sldMk cId="1505924779" sldId="302"/>
        </pc:sldMkLst>
        <pc:spChg chg="mod">
          <ac:chgData name="Kara Thomas (2304862)" userId="S::2304862@student.uwtsd.ac.uk::d17eb69f-10b2-440d-816c-d8cc5cb03aa9" providerId="AD" clId="Web-{3813D045-2EB1-1615-05CE-5084AE4AEC09}" dt="2025-01-06T12:35:05.427" v="1777" actId="20577"/>
          <ac:spMkLst>
            <pc:docMk/>
            <pc:sldMk cId="1505924779" sldId="302"/>
            <ac:spMk id="3" creationId="{2A62D930-F5EA-8A40-13D3-0FE9D83BEBB0}"/>
          </ac:spMkLst>
        </pc:spChg>
      </pc:sldChg>
    </pc:docChg>
  </pc:docChgLst>
  <pc:docChgLst>
    <pc:chgData name="Kara Thomas (2304862)" userId="S::2304862@student.uwtsd.ac.uk::d17eb69f-10b2-440d-816c-d8cc5cb03aa9" providerId="AD" clId="Web-{DEDFA266-064A-ADA3-AC78-825E3D318D35}"/>
    <pc:docChg chg="modSld">
      <pc:chgData name="Kara Thomas (2304862)" userId="S::2304862@student.uwtsd.ac.uk::d17eb69f-10b2-440d-816c-d8cc5cb03aa9" providerId="AD" clId="Web-{DEDFA266-064A-ADA3-AC78-825E3D318D35}" dt="2025-01-06T10:36:52.604" v="37" actId="20577"/>
      <pc:docMkLst>
        <pc:docMk/>
      </pc:docMkLst>
      <pc:sldChg chg="modNotes">
        <pc:chgData name="Kara Thomas (2304862)" userId="S::2304862@student.uwtsd.ac.uk::d17eb69f-10b2-440d-816c-d8cc5cb03aa9" providerId="AD" clId="Web-{DEDFA266-064A-ADA3-AC78-825E3D318D35}" dt="2025-01-06T10:25:23.869" v="1"/>
        <pc:sldMkLst>
          <pc:docMk/>
          <pc:sldMk cId="4238978890" sldId="272"/>
        </pc:sldMkLst>
      </pc:sldChg>
      <pc:sldChg chg="addSp modSp mod setBg">
        <pc:chgData name="Kara Thomas (2304862)" userId="S::2304862@student.uwtsd.ac.uk::d17eb69f-10b2-440d-816c-d8cc5cb03aa9" providerId="AD" clId="Web-{DEDFA266-064A-ADA3-AC78-825E3D318D35}" dt="2025-01-06T10:33:10.464" v="36" actId="14100"/>
        <pc:sldMkLst>
          <pc:docMk/>
          <pc:sldMk cId="1610168560" sldId="275"/>
        </pc:sldMkLst>
        <pc:spChg chg="mod">
          <ac:chgData name="Kara Thomas (2304862)" userId="S::2304862@student.uwtsd.ac.uk::d17eb69f-10b2-440d-816c-d8cc5cb03aa9" providerId="AD" clId="Web-{DEDFA266-064A-ADA3-AC78-825E3D318D35}" dt="2025-01-06T10:30:41.500" v="22"/>
          <ac:spMkLst>
            <pc:docMk/>
            <pc:sldMk cId="1610168560" sldId="275"/>
            <ac:spMk id="2" creationId="{1ED82765-1B94-7924-E67E-763DF1E009DD}"/>
          </ac:spMkLst>
        </pc:spChg>
        <pc:spChg chg="mod ord">
          <ac:chgData name="Kara Thomas (2304862)" userId="S::2304862@student.uwtsd.ac.uk::d17eb69f-10b2-440d-816c-d8cc5cb03aa9" providerId="AD" clId="Web-{DEDFA266-064A-ADA3-AC78-825E3D318D35}" dt="2025-01-06T10:30:41.500" v="22"/>
          <ac:spMkLst>
            <pc:docMk/>
            <pc:sldMk cId="1610168560" sldId="275"/>
            <ac:spMk id="3" creationId="{ECFAD559-73B7-9196-009A-28DB03DC22FC}"/>
          </ac:spMkLst>
        </pc:spChg>
        <pc:picChg chg="add mod modCrop">
          <ac:chgData name="Kara Thomas (2304862)" userId="S::2304862@student.uwtsd.ac.uk::d17eb69f-10b2-440d-816c-d8cc5cb03aa9" providerId="AD" clId="Web-{DEDFA266-064A-ADA3-AC78-825E3D318D35}" dt="2025-01-06T10:33:10.464" v="36" actId="14100"/>
          <ac:picMkLst>
            <pc:docMk/>
            <pc:sldMk cId="1610168560" sldId="275"/>
            <ac:picMk id="4" creationId="{B4FD3D83-24FF-C51B-8EB8-89FD8C46A04D}"/>
          </ac:picMkLst>
        </pc:picChg>
        <pc:picChg chg="add mod modCrop">
          <ac:chgData name="Kara Thomas (2304862)" userId="S::2304862@student.uwtsd.ac.uk::d17eb69f-10b2-440d-816c-d8cc5cb03aa9" providerId="AD" clId="Web-{DEDFA266-064A-ADA3-AC78-825E3D318D35}" dt="2025-01-06T10:33:05.385" v="34" actId="14100"/>
          <ac:picMkLst>
            <pc:docMk/>
            <pc:sldMk cId="1610168560" sldId="275"/>
            <ac:picMk id="5" creationId="{35BD7064-939F-3D88-499B-0B1D34B86CAB}"/>
          </ac:picMkLst>
        </pc:picChg>
      </pc:sldChg>
      <pc:sldChg chg="modSp">
        <pc:chgData name="Kara Thomas (2304862)" userId="S::2304862@student.uwtsd.ac.uk::d17eb69f-10b2-440d-816c-d8cc5cb03aa9" providerId="AD" clId="Web-{DEDFA266-064A-ADA3-AC78-825E3D318D35}" dt="2025-01-06T10:36:52.604" v="37" actId="20577"/>
        <pc:sldMkLst>
          <pc:docMk/>
          <pc:sldMk cId="4019032432" sldId="293"/>
        </pc:sldMkLst>
        <pc:spChg chg="mod">
          <ac:chgData name="Kara Thomas (2304862)" userId="S::2304862@student.uwtsd.ac.uk::d17eb69f-10b2-440d-816c-d8cc5cb03aa9" providerId="AD" clId="Web-{DEDFA266-064A-ADA3-AC78-825E3D318D35}" dt="2025-01-06T10:36:52.604" v="37" actId="20577"/>
          <ac:spMkLst>
            <pc:docMk/>
            <pc:sldMk cId="4019032432" sldId="293"/>
            <ac:spMk id="5" creationId="{920E9021-440B-3973-8D83-681DDF64E8FA}"/>
          </ac:spMkLst>
        </pc:spChg>
      </pc:sldChg>
    </pc:docChg>
  </pc:docChgLst>
  <pc:docChgLst>
    <pc:chgData name="Max Beasley (2304218)" userId="S::2304218@student.uwtsd.ac.uk::9ab51f00-ec8b-4c3f-af47-c3d2100ab1c7" providerId="AD" clId="Web-{71E014A7-885A-3C83-306F-653689A04B65}"/>
    <pc:docChg chg="addSld modSld">
      <pc:chgData name="Max Beasley (2304218)" userId="S::2304218@student.uwtsd.ac.uk::9ab51f00-ec8b-4c3f-af47-c3d2100ab1c7" providerId="AD" clId="Web-{71E014A7-885A-3C83-306F-653689A04B65}" dt="2025-01-04T15:31:53.643" v="463" actId="1076"/>
      <pc:docMkLst>
        <pc:docMk/>
      </pc:docMkLst>
      <pc:sldChg chg="modSp">
        <pc:chgData name="Max Beasley (2304218)" userId="S::2304218@student.uwtsd.ac.uk::9ab51f00-ec8b-4c3f-af47-c3d2100ab1c7" providerId="AD" clId="Web-{71E014A7-885A-3C83-306F-653689A04B65}" dt="2025-01-04T15:30:05.265" v="443" actId="1076"/>
        <pc:sldMkLst>
          <pc:docMk/>
          <pc:sldMk cId="4256553166" sldId="257"/>
        </pc:sldMkLst>
      </pc:sldChg>
      <pc:sldChg chg="modSp">
        <pc:chgData name="Max Beasley (2304218)" userId="S::2304218@student.uwtsd.ac.uk::9ab51f00-ec8b-4c3f-af47-c3d2100ab1c7" providerId="AD" clId="Web-{71E014A7-885A-3C83-306F-653689A04B65}" dt="2025-01-04T14:49:22.460" v="248" actId="20577"/>
        <pc:sldMkLst>
          <pc:docMk/>
          <pc:sldMk cId="596885807" sldId="258"/>
        </pc:sldMkLst>
        <pc:spChg chg="mod">
          <ac:chgData name="Max Beasley (2304218)" userId="S::2304218@student.uwtsd.ac.uk::9ab51f00-ec8b-4c3f-af47-c3d2100ab1c7" providerId="AD" clId="Web-{71E014A7-885A-3C83-306F-653689A04B65}" dt="2025-01-04T14:49:22.460" v="248" actId="20577"/>
          <ac:spMkLst>
            <pc:docMk/>
            <pc:sldMk cId="596885807" sldId="258"/>
            <ac:spMk id="22" creationId="{7C5CA79A-0E63-0EFD-6B1D-DE46DD1EC6BA}"/>
          </ac:spMkLst>
        </pc:spChg>
        <pc:spChg chg="mod">
          <ac:chgData name="Max Beasley (2304218)" userId="S::2304218@student.uwtsd.ac.uk::9ab51f00-ec8b-4c3f-af47-c3d2100ab1c7" providerId="AD" clId="Web-{71E014A7-885A-3C83-306F-653689A04B65}" dt="2025-01-04T14:49:06.005" v="246" actId="20577"/>
          <ac:spMkLst>
            <pc:docMk/>
            <pc:sldMk cId="596885807" sldId="258"/>
            <ac:spMk id="23" creationId="{D834C28A-A9C4-5AED-A0AA-DE835D1FC81D}"/>
          </ac:spMkLst>
        </pc:spChg>
      </pc:sldChg>
      <pc:sldChg chg="modSp">
        <pc:chgData name="Max Beasley (2304218)" userId="S::2304218@student.uwtsd.ac.uk::9ab51f00-ec8b-4c3f-af47-c3d2100ab1c7" providerId="AD" clId="Web-{71E014A7-885A-3C83-306F-653689A04B65}" dt="2025-01-04T15:31:53.643" v="463" actId="1076"/>
        <pc:sldMkLst>
          <pc:docMk/>
          <pc:sldMk cId="323280281" sldId="262"/>
        </pc:sldMkLst>
        <pc:spChg chg="mod">
          <ac:chgData name="Max Beasley (2304218)" userId="S::2304218@student.uwtsd.ac.uk::9ab51f00-ec8b-4c3f-af47-c3d2100ab1c7" providerId="AD" clId="Web-{71E014A7-885A-3C83-306F-653689A04B65}" dt="2025-01-04T15:31:51.893" v="462" actId="20577"/>
          <ac:spMkLst>
            <pc:docMk/>
            <pc:sldMk cId="323280281" sldId="262"/>
            <ac:spMk id="2" creationId="{4008F027-55D7-3818-4525-282FFD5CC674}"/>
          </ac:spMkLst>
        </pc:spChg>
        <pc:spChg chg="mod">
          <ac:chgData name="Max Beasley (2304218)" userId="S::2304218@student.uwtsd.ac.uk::9ab51f00-ec8b-4c3f-af47-c3d2100ab1c7" providerId="AD" clId="Web-{71E014A7-885A-3C83-306F-653689A04B65}" dt="2025-01-04T15:31:39.814" v="450" actId="20577"/>
          <ac:spMkLst>
            <pc:docMk/>
            <pc:sldMk cId="323280281" sldId="262"/>
            <ac:spMk id="3" creationId="{0409956C-D316-D84A-C0FB-B7C501F0DB63}"/>
          </ac:spMkLst>
        </pc:spChg>
        <pc:picChg chg="mod">
          <ac:chgData name="Max Beasley (2304218)" userId="S::2304218@student.uwtsd.ac.uk::9ab51f00-ec8b-4c3f-af47-c3d2100ab1c7" providerId="AD" clId="Web-{71E014A7-885A-3C83-306F-653689A04B65}" dt="2025-01-04T15:31:53.643" v="463" actId="1076"/>
          <ac:picMkLst>
            <pc:docMk/>
            <pc:sldMk cId="323280281" sldId="262"/>
            <ac:picMk id="1026" creationId="{C2A6F865-5BBD-7089-4E2A-9E675E3E9CCA}"/>
          </ac:picMkLst>
        </pc:picChg>
      </pc:sldChg>
      <pc:sldChg chg="delSp modSp">
        <pc:chgData name="Max Beasley (2304218)" userId="S::2304218@student.uwtsd.ac.uk::9ab51f00-ec8b-4c3f-af47-c3d2100ab1c7" providerId="AD" clId="Web-{71E014A7-885A-3C83-306F-653689A04B65}" dt="2025-01-04T14:28:03.559" v="232" actId="1076"/>
        <pc:sldMkLst>
          <pc:docMk/>
          <pc:sldMk cId="3055935579" sldId="263"/>
        </pc:sldMkLst>
        <pc:spChg chg="mod">
          <ac:chgData name="Max Beasley (2304218)" userId="S::2304218@student.uwtsd.ac.uk::9ab51f00-ec8b-4c3f-af47-c3d2100ab1c7" providerId="AD" clId="Web-{71E014A7-885A-3C83-306F-653689A04B65}" dt="2025-01-04T14:28:03.559" v="232" actId="1076"/>
          <ac:spMkLst>
            <pc:docMk/>
            <pc:sldMk cId="3055935579" sldId="263"/>
            <ac:spMk id="2" creationId="{C6EAD0AB-26C7-20E1-8B97-CD920659782A}"/>
          </ac:spMkLst>
        </pc:spChg>
      </pc:sldChg>
      <pc:sldChg chg="delSp modSp">
        <pc:chgData name="Max Beasley (2304218)" userId="S::2304218@student.uwtsd.ac.uk::9ab51f00-ec8b-4c3f-af47-c3d2100ab1c7" providerId="AD" clId="Web-{71E014A7-885A-3C83-306F-653689A04B65}" dt="2025-01-04T14:37:04.142" v="233" actId="1076"/>
        <pc:sldMkLst>
          <pc:docMk/>
          <pc:sldMk cId="2782961423" sldId="266"/>
        </pc:sldMkLst>
        <pc:spChg chg="mod">
          <ac:chgData name="Max Beasley (2304218)" userId="S::2304218@student.uwtsd.ac.uk::9ab51f00-ec8b-4c3f-af47-c3d2100ab1c7" providerId="AD" clId="Web-{71E014A7-885A-3C83-306F-653689A04B65}" dt="2025-01-04T14:37:04.142" v="233" actId="1076"/>
          <ac:spMkLst>
            <pc:docMk/>
            <pc:sldMk cId="2782961423" sldId="266"/>
            <ac:spMk id="3" creationId="{56D1B3B8-06E8-F2C6-CD9F-EBE5C039EA5D}"/>
          </ac:spMkLst>
        </pc:spChg>
      </pc:sldChg>
      <pc:sldChg chg="modSp">
        <pc:chgData name="Max Beasley (2304218)" userId="S::2304218@student.uwtsd.ac.uk::9ab51f00-ec8b-4c3f-af47-c3d2100ab1c7" providerId="AD" clId="Web-{71E014A7-885A-3C83-306F-653689A04B65}" dt="2025-01-04T15:01:45.396" v="412" actId="20577"/>
        <pc:sldMkLst>
          <pc:docMk/>
          <pc:sldMk cId="3158055063" sldId="269"/>
        </pc:sldMkLst>
        <pc:spChg chg="mod">
          <ac:chgData name="Max Beasley (2304218)" userId="S::2304218@student.uwtsd.ac.uk::9ab51f00-ec8b-4c3f-af47-c3d2100ab1c7" providerId="AD" clId="Web-{71E014A7-885A-3C83-306F-653689A04B65}" dt="2025-01-04T15:01:45.396" v="412" actId="20577"/>
          <ac:spMkLst>
            <pc:docMk/>
            <pc:sldMk cId="3158055063" sldId="269"/>
            <ac:spMk id="3" creationId="{3DD70157-9D1F-F6A7-96D0-3D496FAEC9BE}"/>
          </ac:spMkLst>
        </pc:spChg>
      </pc:sldChg>
      <pc:sldChg chg="addSp delSp modSp new mod setBg setClrOvrMap">
        <pc:chgData name="Max Beasley (2304218)" userId="S::2304218@student.uwtsd.ac.uk::9ab51f00-ec8b-4c3f-af47-c3d2100ab1c7" providerId="AD" clId="Web-{71E014A7-885A-3C83-306F-653689A04B65}" dt="2025-01-04T15:01:34.957" v="405" actId="14100"/>
        <pc:sldMkLst>
          <pc:docMk/>
          <pc:sldMk cId="3501180232" sldId="274"/>
        </pc:sldMkLst>
        <pc:spChg chg="mod">
          <ac:chgData name="Max Beasley (2304218)" userId="S::2304218@student.uwtsd.ac.uk::9ab51f00-ec8b-4c3f-af47-c3d2100ab1c7" providerId="AD" clId="Web-{71E014A7-885A-3C83-306F-653689A04B65}" dt="2025-01-04T15:00:19.560" v="398"/>
          <ac:spMkLst>
            <pc:docMk/>
            <pc:sldMk cId="3501180232" sldId="274"/>
            <ac:spMk id="2" creationId="{A620CC26-2A35-30BE-59EC-19038054C15C}"/>
          </ac:spMkLst>
        </pc:spChg>
        <pc:spChg chg="mod ord">
          <ac:chgData name="Max Beasley (2304218)" userId="S::2304218@student.uwtsd.ac.uk::9ab51f00-ec8b-4c3f-af47-c3d2100ab1c7" providerId="AD" clId="Web-{71E014A7-885A-3C83-306F-653689A04B65}" dt="2025-01-04T15:00:19.560" v="398"/>
          <ac:spMkLst>
            <pc:docMk/>
            <pc:sldMk cId="3501180232" sldId="274"/>
            <ac:spMk id="3" creationId="{F1AEA239-0FAE-DC46-821D-770E20923D64}"/>
          </ac:spMkLst>
        </pc:spChg>
        <pc:spChg chg="add mod">
          <ac:chgData name="Max Beasley (2304218)" userId="S::2304218@student.uwtsd.ac.uk::9ab51f00-ec8b-4c3f-af47-c3d2100ab1c7" providerId="AD" clId="Web-{71E014A7-885A-3C83-306F-653689A04B65}" dt="2025-01-04T15:01:34.957" v="405" actId="14100"/>
          <ac:spMkLst>
            <pc:docMk/>
            <pc:sldMk cId="3501180232" sldId="274"/>
            <ac:spMk id="5" creationId="{09086CC5-5823-3631-5BBF-645A8353D516}"/>
          </ac:spMkLst>
        </pc:spChg>
        <pc:picChg chg="add mod">
          <ac:chgData name="Max Beasley (2304218)" userId="S::2304218@student.uwtsd.ac.uk::9ab51f00-ec8b-4c3f-af47-c3d2100ab1c7" providerId="AD" clId="Web-{71E014A7-885A-3C83-306F-653689A04B65}" dt="2025-01-04T15:00:19.560" v="398"/>
          <ac:picMkLst>
            <pc:docMk/>
            <pc:sldMk cId="3501180232" sldId="274"/>
            <ac:picMk id="4" creationId="{70740CA5-FD07-D863-D3F9-56ABF09F5525}"/>
          </ac:picMkLst>
        </pc:picChg>
      </pc:sldChg>
      <pc:sldChg chg="modSp new">
        <pc:chgData name="Max Beasley (2304218)" userId="S::2304218@student.uwtsd.ac.uk::9ab51f00-ec8b-4c3f-af47-c3d2100ab1c7" providerId="AD" clId="Web-{71E014A7-885A-3C83-306F-653689A04B65}" dt="2025-01-04T15:24:34.898" v="423" actId="20577"/>
        <pc:sldMkLst>
          <pc:docMk/>
          <pc:sldMk cId="256923570" sldId="276"/>
        </pc:sldMkLst>
        <pc:spChg chg="mod">
          <ac:chgData name="Max Beasley (2304218)" userId="S::2304218@student.uwtsd.ac.uk::9ab51f00-ec8b-4c3f-af47-c3d2100ab1c7" providerId="AD" clId="Web-{71E014A7-885A-3C83-306F-653689A04B65}" dt="2025-01-04T15:24:20.773" v="421" actId="20577"/>
          <ac:spMkLst>
            <pc:docMk/>
            <pc:sldMk cId="256923570" sldId="276"/>
            <ac:spMk id="2" creationId="{6CDDCE9C-1CF2-5AB2-9C83-C3F70DF94CC0}"/>
          </ac:spMkLst>
        </pc:spChg>
        <pc:spChg chg="mod">
          <ac:chgData name="Max Beasley (2304218)" userId="S::2304218@student.uwtsd.ac.uk::9ab51f00-ec8b-4c3f-af47-c3d2100ab1c7" providerId="AD" clId="Web-{71E014A7-885A-3C83-306F-653689A04B65}" dt="2025-01-04T15:24:34.898" v="423" actId="20577"/>
          <ac:spMkLst>
            <pc:docMk/>
            <pc:sldMk cId="256923570" sldId="276"/>
            <ac:spMk id="3" creationId="{7444D0C7-F3FD-5DA1-8B4B-9F4DFDF2796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E491B7-BB45-40E7-B345-71FC5DFB529D}"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A4D02B96-46D7-4A55-9847-9BA1C61B16C6}">
      <dgm:prSet/>
      <dgm:spPr/>
      <dgm:t>
        <a:bodyPr/>
        <a:lstStyle/>
        <a:p>
          <a:r>
            <a:rPr lang="en-US"/>
            <a:t>Hostname = R1</a:t>
          </a:r>
        </a:p>
      </dgm:t>
    </dgm:pt>
    <dgm:pt modelId="{FA1B5428-8FDA-4A93-BC53-270C0C99B064}" type="parTrans" cxnId="{515DD595-7F70-47AD-AC54-8267CC361D1A}">
      <dgm:prSet/>
      <dgm:spPr/>
      <dgm:t>
        <a:bodyPr/>
        <a:lstStyle/>
        <a:p>
          <a:endParaRPr lang="en-US"/>
        </a:p>
      </dgm:t>
    </dgm:pt>
    <dgm:pt modelId="{920D0D09-A9B0-48D3-B36B-BD167BB38421}" type="sibTrans" cxnId="{515DD595-7F70-47AD-AC54-8267CC361D1A}">
      <dgm:prSet/>
      <dgm:spPr/>
      <dgm:t>
        <a:bodyPr/>
        <a:lstStyle/>
        <a:p>
          <a:endParaRPr lang="en-US"/>
        </a:p>
      </dgm:t>
    </dgm:pt>
    <dgm:pt modelId="{EB229418-D03D-41F2-8061-42C2C2FE0AEE}">
      <dgm:prSet/>
      <dgm:spPr/>
      <dgm:t>
        <a:bodyPr/>
        <a:lstStyle/>
        <a:p>
          <a:r>
            <a:rPr lang="en-US"/>
            <a:t>Domain name = R1.com</a:t>
          </a:r>
        </a:p>
      </dgm:t>
    </dgm:pt>
    <dgm:pt modelId="{8E2C0BF7-DBC2-4A62-AD94-DA5AA30CAB6B}" type="parTrans" cxnId="{1024BBBE-E601-45AC-A039-3A80736C6184}">
      <dgm:prSet/>
      <dgm:spPr/>
      <dgm:t>
        <a:bodyPr/>
        <a:lstStyle/>
        <a:p>
          <a:endParaRPr lang="en-US"/>
        </a:p>
      </dgm:t>
    </dgm:pt>
    <dgm:pt modelId="{6326BE8E-32FC-4F8E-BCBF-E41E7B8B8912}" type="sibTrans" cxnId="{1024BBBE-E601-45AC-A039-3A80736C6184}">
      <dgm:prSet/>
      <dgm:spPr/>
      <dgm:t>
        <a:bodyPr/>
        <a:lstStyle/>
        <a:p>
          <a:endParaRPr lang="en-US"/>
        </a:p>
      </dgm:t>
    </dgm:pt>
    <dgm:pt modelId="{2839B0F0-32F2-471D-B3E9-24BB20FDB218}">
      <dgm:prSet/>
      <dgm:spPr/>
      <dgm:t>
        <a:bodyPr/>
        <a:lstStyle/>
        <a:p>
          <a:r>
            <a:rPr lang="en-US"/>
            <a:t>Enable / connection password = cisco </a:t>
          </a:r>
        </a:p>
      </dgm:t>
    </dgm:pt>
    <dgm:pt modelId="{6FEB7261-34AE-4169-BB49-AA5593617550}" type="parTrans" cxnId="{A1BDADD1-464D-4857-894C-92B7BD30BCF6}">
      <dgm:prSet/>
      <dgm:spPr/>
      <dgm:t>
        <a:bodyPr/>
        <a:lstStyle/>
        <a:p>
          <a:endParaRPr lang="en-US"/>
        </a:p>
      </dgm:t>
    </dgm:pt>
    <dgm:pt modelId="{A75B5FFC-A9FA-4DE6-AA66-BBF7A39732AA}" type="sibTrans" cxnId="{A1BDADD1-464D-4857-894C-92B7BD30BCF6}">
      <dgm:prSet/>
      <dgm:spPr/>
      <dgm:t>
        <a:bodyPr/>
        <a:lstStyle/>
        <a:p>
          <a:endParaRPr lang="en-US"/>
        </a:p>
      </dgm:t>
    </dgm:pt>
    <dgm:pt modelId="{105492E1-675C-4293-9BD7-5FA2B5A43E8D}">
      <dgm:prSet/>
      <dgm:spPr/>
      <dgm:t>
        <a:bodyPr/>
        <a:lstStyle/>
        <a:p>
          <a:r>
            <a:rPr lang="en-US"/>
            <a:t>Username = admin</a:t>
          </a:r>
        </a:p>
      </dgm:t>
    </dgm:pt>
    <dgm:pt modelId="{9067B54E-6B26-4B2E-9A75-D6FC3BA00CF9}" type="parTrans" cxnId="{95F5F487-0CB6-4508-87E8-12061A1E1F11}">
      <dgm:prSet/>
      <dgm:spPr/>
      <dgm:t>
        <a:bodyPr/>
        <a:lstStyle/>
        <a:p>
          <a:endParaRPr lang="en-US"/>
        </a:p>
      </dgm:t>
    </dgm:pt>
    <dgm:pt modelId="{4793362F-0625-4C1C-B4D8-6A411B1D13DF}" type="sibTrans" cxnId="{95F5F487-0CB6-4508-87E8-12061A1E1F11}">
      <dgm:prSet/>
      <dgm:spPr/>
      <dgm:t>
        <a:bodyPr/>
        <a:lstStyle/>
        <a:p>
          <a:endParaRPr lang="en-US"/>
        </a:p>
      </dgm:t>
    </dgm:pt>
    <dgm:pt modelId="{253D7A3C-13F1-41B0-AB70-39E3EF0A4FBE}">
      <dgm:prSet/>
      <dgm:spPr/>
      <dgm:t>
        <a:bodyPr/>
        <a:lstStyle/>
        <a:p>
          <a:r>
            <a:rPr lang="en-US"/>
            <a:t>SSH = version 2</a:t>
          </a:r>
        </a:p>
      </dgm:t>
    </dgm:pt>
    <dgm:pt modelId="{5000DD67-E8FB-4504-A1F9-C52390A92E9D}" type="parTrans" cxnId="{A42DD2FF-C0E7-44DB-B5A6-2C427B91405D}">
      <dgm:prSet/>
      <dgm:spPr/>
      <dgm:t>
        <a:bodyPr/>
        <a:lstStyle/>
        <a:p>
          <a:endParaRPr lang="en-US"/>
        </a:p>
      </dgm:t>
    </dgm:pt>
    <dgm:pt modelId="{1BE0ADC5-D9D2-47FA-8EF8-6C5819B29BF1}" type="sibTrans" cxnId="{A42DD2FF-C0E7-44DB-B5A6-2C427B91405D}">
      <dgm:prSet/>
      <dgm:spPr/>
      <dgm:t>
        <a:bodyPr/>
        <a:lstStyle/>
        <a:p>
          <a:endParaRPr lang="en-US"/>
        </a:p>
      </dgm:t>
    </dgm:pt>
    <dgm:pt modelId="{BDDFF842-839D-492E-B0AB-27A0FB889DA3}">
      <dgm:prSet/>
      <dgm:spPr/>
      <dgm:t>
        <a:bodyPr/>
        <a:lstStyle/>
        <a:p>
          <a:pPr rtl="0"/>
          <a:r>
            <a:rPr lang="en-US"/>
            <a:t>Gig1 </a:t>
          </a:r>
          <a:r>
            <a:rPr lang="en-US">
              <a:latin typeface="Tw Cen MT" panose="020B0602020104020603"/>
            </a:rPr>
            <a:t>ipv4 </a:t>
          </a:r>
          <a:r>
            <a:rPr lang="en-US"/>
            <a:t>= 192.168.50.132 255.255.255.0</a:t>
          </a:r>
        </a:p>
      </dgm:t>
    </dgm:pt>
    <dgm:pt modelId="{B4BAC514-6E1C-4F3A-80CA-926B1AF32ABB}" type="parTrans" cxnId="{92F58F1F-36E7-4B7C-8F01-4363D423642F}">
      <dgm:prSet/>
      <dgm:spPr/>
      <dgm:t>
        <a:bodyPr/>
        <a:lstStyle/>
        <a:p>
          <a:endParaRPr lang="en-US"/>
        </a:p>
      </dgm:t>
    </dgm:pt>
    <dgm:pt modelId="{4A1A7A0B-6E4B-4789-A4AA-7C8A5213524B}" type="sibTrans" cxnId="{92F58F1F-36E7-4B7C-8F01-4363D423642F}">
      <dgm:prSet/>
      <dgm:spPr/>
      <dgm:t>
        <a:bodyPr/>
        <a:lstStyle/>
        <a:p>
          <a:endParaRPr lang="en-US"/>
        </a:p>
      </dgm:t>
    </dgm:pt>
    <dgm:pt modelId="{250381BD-6883-4173-AAE1-7595CB5B6D3F}">
      <dgm:prSet phldr="0"/>
      <dgm:spPr/>
      <dgm:t>
        <a:bodyPr/>
        <a:lstStyle/>
        <a:p>
          <a:pPr rtl="0"/>
          <a:r>
            <a:rPr lang="en-US">
              <a:latin typeface="Tw Cen MT" panose="020B0602020104020603"/>
            </a:rPr>
            <a:t>Gig1 ipv6 = </a:t>
          </a:r>
          <a:r>
            <a:rPr lang="en-US">
              <a:solidFill>
                <a:srgbClr val="000000"/>
              </a:solidFill>
              <a:latin typeface="TW Cen MT"/>
            </a:rPr>
            <a:t>2001:db8:2003::1/64</a:t>
          </a:r>
        </a:p>
      </dgm:t>
    </dgm:pt>
    <dgm:pt modelId="{E3E816A9-7092-4F34-A7A6-03EE8809C97F}" type="parTrans" cxnId="{A5A2C10B-05D4-4AF9-A7FD-C84ACECE189B}">
      <dgm:prSet/>
      <dgm:spPr/>
    </dgm:pt>
    <dgm:pt modelId="{897FD7D3-F344-4C3E-A4F3-D64DB94D279A}" type="sibTrans" cxnId="{A5A2C10B-05D4-4AF9-A7FD-C84ACECE189B}">
      <dgm:prSet/>
      <dgm:spPr/>
    </dgm:pt>
    <dgm:pt modelId="{69BC7D0D-A6E6-40CA-B77C-1B7F4F98A813}" type="pres">
      <dgm:prSet presAssocID="{EDE491B7-BB45-40E7-B345-71FC5DFB529D}" presName="vert0" presStyleCnt="0">
        <dgm:presLayoutVars>
          <dgm:dir/>
          <dgm:animOne val="branch"/>
          <dgm:animLvl val="lvl"/>
        </dgm:presLayoutVars>
      </dgm:prSet>
      <dgm:spPr/>
    </dgm:pt>
    <dgm:pt modelId="{B3EB3645-6AEC-4E27-A850-0BA9A6E1690D}" type="pres">
      <dgm:prSet presAssocID="{A4D02B96-46D7-4A55-9847-9BA1C61B16C6}" presName="thickLine" presStyleLbl="alignNode1" presStyleIdx="0" presStyleCnt="7"/>
      <dgm:spPr/>
    </dgm:pt>
    <dgm:pt modelId="{71A1D020-8323-464D-BE3C-0E8D5F8647D6}" type="pres">
      <dgm:prSet presAssocID="{A4D02B96-46D7-4A55-9847-9BA1C61B16C6}" presName="horz1" presStyleCnt="0"/>
      <dgm:spPr/>
    </dgm:pt>
    <dgm:pt modelId="{DB1ACF43-9B7C-4B36-B666-CB523839584C}" type="pres">
      <dgm:prSet presAssocID="{A4D02B96-46D7-4A55-9847-9BA1C61B16C6}" presName="tx1" presStyleLbl="revTx" presStyleIdx="0" presStyleCnt="7"/>
      <dgm:spPr/>
    </dgm:pt>
    <dgm:pt modelId="{F3A30BFE-0976-424C-AE72-80A45AFA2174}" type="pres">
      <dgm:prSet presAssocID="{A4D02B96-46D7-4A55-9847-9BA1C61B16C6}" presName="vert1" presStyleCnt="0"/>
      <dgm:spPr/>
    </dgm:pt>
    <dgm:pt modelId="{998F26F5-F606-4C96-B577-BB0F2016B0B6}" type="pres">
      <dgm:prSet presAssocID="{EB229418-D03D-41F2-8061-42C2C2FE0AEE}" presName="thickLine" presStyleLbl="alignNode1" presStyleIdx="1" presStyleCnt="7"/>
      <dgm:spPr/>
    </dgm:pt>
    <dgm:pt modelId="{26832BB5-296F-4890-ACE4-9FDC6AA4605F}" type="pres">
      <dgm:prSet presAssocID="{EB229418-D03D-41F2-8061-42C2C2FE0AEE}" presName="horz1" presStyleCnt="0"/>
      <dgm:spPr/>
    </dgm:pt>
    <dgm:pt modelId="{965F0434-D681-485C-9308-091DCE794694}" type="pres">
      <dgm:prSet presAssocID="{EB229418-D03D-41F2-8061-42C2C2FE0AEE}" presName="tx1" presStyleLbl="revTx" presStyleIdx="1" presStyleCnt="7"/>
      <dgm:spPr/>
    </dgm:pt>
    <dgm:pt modelId="{641E02E5-5C02-4FD1-9388-E3DAFCE59C7E}" type="pres">
      <dgm:prSet presAssocID="{EB229418-D03D-41F2-8061-42C2C2FE0AEE}" presName="vert1" presStyleCnt="0"/>
      <dgm:spPr/>
    </dgm:pt>
    <dgm:pt modelId="{FFDE04C9-8E86-46A9-94C5-8C8B2137B2D7}" type="pres">
      <dgm:prSet presAssocID="{2839B0F0-32F2-471D-B3E9-24BB20FDB218}" presName="thickLine" presStyleLbl="alignNode1" presStyleIdx="2" presStyleCnt="7"/>
      <dgm:spPr/>
    </dgm:pt>
    <dgm:pt modelId="{BE35469B-8EE0-4974-844C-783E71914DC2}" type="pres">
      <dgm:prSet presAssocID="{2839B0F0-32F2-471D-B3E9-24BB20FDB218}" presName="horz1" presStyleCnt="0"/>
      <dgm:spPr/>
    </dgm:pt>
    <dgm:pt modelId="{45AFB045-052A-46E2-A09C-CD371A3B1894}" type="pres">
      <dgm:prSet presAssocID="{2839B0F0-32F2-471D-B3E9-24BB20FDB218}" presName="tx1" presStyleLbl="revTx" presStyleIdx="2" presStyleCnt="7"/>
      <dgm:spPr/>
    </dgm:pt>
    <dgm:pt modelId="{0B57A520-D12C-4ED1-BFD5-8E9B02258F5D}" type="pres">
      <dgm:prSet presAssocID="{2839B0F0-32F2-471D-B3E9-24BB20FDB218}" presName="vert1" presStyleCnt="0"/>
      <dgm:spPr/>
    </dgm:pt>
    <dgm:pt modelId="{29082AC4-DC44-4505-BD7F-9379A3BAADF7}" type="pres">
      <dgm:prSet presAssocID="{105492E1-675C-4293-9BD7-5FA2B5A43E8D}" presName="thickLine" presStyleLbl="alignNode1" presStyleIdx="3" presStyleCnt="7"/>
      <dgm:spPr/>
    </dgm:pt>
    <dgm:pt modelId="{E9FF20F2-0CCA-4EA4-A1F4-DD3EB5F0DDDC}" type="pres">
      <dgm:prSet presAssocID="{105492E1-675C-4293-9BD7-5FA2B5A43E8D}" presName="horz1" presStyleCnt="0"/>
      <dgm:spPr/>
    </dgm:pt>
    <dgm:pt modelId="{C4260A26-322C-49FB-9D4D-532B8B6619EC}" type="pres">
      <dgm:prSet presAssocID="{105492E1-675C-4293-9BD7-5FA2B5A43E8D}" presName="tx1" presStyleLbl="revTx" presStyleIdx="3" presStyleCnt="7"/>
      <dgm:spPr/>
    </dgm:pt>
    <dgm:pt modelId="{D42835E9-D27C-41AF-9EC6-A6A83E63CC4B}" type="pres">
      <dgm:prSet presAssocID="{105492E1-675C-4293-9BD7-5FA2B5A43E8D}" presName="vert1" presStyleCnt="0"/>
      <dgm:spPr/>
    </dgm:pt>
    <dgm:pt modelId="{28811185-23AB-400C-BA7C-212E5435EEBC}" type="pres">
      <dgm:prSet presAssocID="{253D7A3C-13F1-41B0-AB70-39E3EF0A4FBE}" presName="thickLine" presStyleLbl="alignNode1" presStyleIdx="4" presStyleCnt="7"/>
      <dgm:spPr/>
    </dgm:pt>
    <dgm:pt modelId="{8AA23EBF-13BE-4E31-ADCB-63A3E0018651}" type="pres">
      <dgm:prSet presAssocID="{253D7A3C-13F1-41B0-AB70-39E3EF0A4FBE}" presName="horz1" presStyleCnt="0"/>
      <dgm:spPr/>
    </dgm:pt>
    <dgm:pt modelId="{E58379A9-4346-4C81-941C-DEFCFC3114C5}" type="pres">
      <dgm:prSet presAssocID="{253D7A3C-13F1-41B0-AB70-39E3EF0A4FBE}" presName="tx1" presStyleLbl="revTx" presStyleIdx="4" presStyleCnt="7"/>
      <dgm:spPr/>
    </dgm:pt>
    <dgm:pt modelId="{F0ADDED6-A996-42BF-B431-161796ED5290}" type="pres">
      <dgm:prSet presAssocID="{253D7A3C-13F1-41B0-AB70-39E3EF0A4FBE}" presName="vert1" presStyleCnt="0"/>
      <dgm:spPr/>
    </dgm:pt>
    <dgm:pt modelId="{10FB96F6-FA84-4709-B4F8-D2853E9640AD}" type="pres">
      <dgm:prSet presAssocID="{BDDFF842-839D-492E-B0AB-27A0FB889DA3}" presName="thickLine" presStyleLbl="alignNode1" presStyleIdx="5" presStyleCnt="7"/>
      <dgm:spPr/>
    </dgm:pt>
    <dgm:pt modelId="{1A984DF9-8A36-4A01-9228-A7C34D8040C8}" type="pres">
      <dgm:prSet presAssocID="{BDDFF842-839D-492E-B0AB-27A0FB889DA3}" presName="horz1" presStyleCnt="0"/>
      <dgm:spPr/>
    </dgm:pt>
    <dgm:pt modelId="{0972DCDC-E7FA-4C39-8042-44C150E3236F}" type="pres">
      <dgm:prSet presAssocID="{BDDFF842-839D-492E-B0AB-27A0FB889DA3}" presName="tx1" presStyleLbl="revTx" presStyleIdx="5" presStyleCnt="7"/>
      <dgm:spPr/>
    </dgm:pt>
    <dgm:pt modelId="{4A364D83-EBFA-44A0-9739-61C6B102A972}" type="pres">
      <dgm:prSet presAssocID="{BDDFF842-839D-492E-B0AB-27A0FB889DA3}" presName="vert1" presStyleCnt="0"/>
      <dgm:spPr/>
    </dgm:pt>
    <dgm:pt modelId="{B165B4DF-9377-4EFA-AD6F-03BFC8BAE3E2}" type="pres">
      <dgm:prSet presAssocID="{250381BD-6883-4173-AAE1-7595CB5B6D3F}" presName="thickLine" presStyleLbl="alignNode1" presStyleIdx="6" presStyleCnt="7"/>
      <dgm:spPr/>
    </dgm:pt>
    <dgm:pt modelId="{4EFA4F4F-9FD0-4F57-A99B-56D8F9A28A04}" type="pres">
      <dgm:prSet presAssocID="{250381BD-6883-4173-AAE1-7595CB5B6D3F}" presName="horz1" presStyleCnt="0"/>
      <dgm:spPr/>
    </dgm:pt>
    <dgm:pt modelId="{A4B3308B-0AFA-4FD0-86C3-A6AEFE2184A4}" type="pres">
      <dgm:prSet presAssocID="{250381BD-6883-4173-AAE1-7595CB5B6D3F}" presName="tx1" presStyleLbl="revTx" presStyleIdx="6" presStyleCnt="7"/>
      <dgm:spPr/>
    </dgm:pt>
    <dgm:pt modelId="{503D4793-51CC-42FE-B52D-A700C766ECA4}" type="pres">
      <dgm:prSet presAssocID="{250381BD-6883-4173-AAE1-7595CB5B6D3F}" presName="vert1" presStyleCnt="0"/>
      <dgm:spPr/>
    </dgm:pt>
  </dgm:ptLst>
  <dgm:cxnLst>
    <dgm:cxn modelId="{A5A2C10B-05D4-4AF9-A7FD-C84ACECE189B}" srcId="{EDE491B7-BB45-40E7-B345-71FC5DFB529D}" destId="{250381BD-6883-4173-AAE1-7595CB5B6D3F}" srcOrd="6" destOrd="0" parTransId="{E3E816A9-7092-4F34-A7A6-03EE8809C97F}" sibTransId="{897FD7D3-F344-4C3E-A4F3-D64DB94D279A}"/>
    <dgm:cxn modelId="{A8D83A0D-2B46-4CAA-B94E-68C8B55854B9}" type="presOf" srcId="{EB229418-D03D-41F2-8061-42C2C2FE0AEE}" destId="{965F0434-D681-485C-9308-091DCE794694}" srcOrd="0" destOrd="0" presId="urn:microsoft.com/office/officeart/2008/layout/LinedList"/>
    <dgm:cxn modelId="{D83E3518-2857-448F-A0D6-B712E07DD97D}" type="presOf" srcId="{253D7A3C-13F1-41B0-AB70-39E3EF0A4FBE}" destId="{E58379A9-4346-4C81-941C-DEFCFC3114C5}" srcOrd="0" destOrd="0" presId="urn:microsoft.com/office/officeart/2008/layout/LinedList"/>
    <dgm:cxn modelId="{92F58F1F-36E7-4B7C-8F01-4363D423642F}" srcId="{EDE491B7-BB45-40E7-B345-71FC5DFB529D}" destId="{BDDFF842-839D-492E-B0AB-27A0FB889DA3}" srcOrd="5" destOrd="0" parTransId="{B4BAC514-6E1C-4F3A-80CA-926B1AF32ABB}" sibTransId="{4A1A7A0B-6E4B-4789-A4AA-7C8A5213524B}"/>
    <dgm:cxn modelId="{61856230-D616-4A24-890A-F4D16D1AC80E}" type="presOf" srcId="{A4D02B96-46D7-4A55-9847-9BA1C61B16C6}" destId="{DB1ACF43-9B7C-4B36-B666-CB523839584C}" srcOrd="0" destOrd="0" presId="urn:microsoft.com/office/officeart/2008/layout/LinedList"/>
    <dgm:cxn modelId="{CFED8750-3131-467B-8920-F50A096A539F}" type="presOf" srcId="{250381BD-6883-4173-AAE1-7595CB5B6D3F}" destId="{A4B3308B-0AFA-4FD0-86C3-A6AEFE2184A4}" srcOrd="0" destOrd="0" presId="urn:microsoft.com/office/officeart/2008/layout/LinedList"/>
    <dgm:cxn modelId="{C942E277-38FD-46D4-8F84-AF4DC024BE9E}" type="presOf" srcId="{EDE491B7-BB45-40E7-B345-71FC5DFB529D}" destId="{69BC7D0D-A6E6-40CA-B77C-1B7F4F98A813}" srcOrd="0" destOrd="0" presId="urn:microsoft.com/office/officeart/2008/layout/LinedList"/>
    <dgm:cxn modelId="{95F5F487-0CB6-4508-87E8-12061A1E1F11}" srcId="{EDE491B7-BB45-40E7-B345-71FC5DFB529D}" destId="{105492E1-675C-4293-9BD7-5FA2B5A43E8D}" srcOrd="3" destOrd="0" parTransId="{9067B54E-6B26-4B2E-9A75-D6FC3BA00CF9}" sibTransId="{4793362F-0625-4C1C-B4D8-6A411B1D13DF}"/>
    <dgm:cxn modelId="{515DD595-7F70-47AD-AC54-8267CC361D1A}" srcId="{EDE491B7-BB45-40E7-B345-71FC5DFB529D}" destId="{A4D02B96-46D7-4A55-9847-9BA1C61B16C6}" srcOrd="0" destOrd="0" parTransId="{FA1B5428-8FDA-4A93-BC53-270C0C99B064}" sibTransId="{920D0D09-A9B0-48D3-B36B-BD167BB38421}"/>
    <dgm:cxn modelId="{F8FD8AB2-AB3D-4B83-B730-EF9B19207B50}" type="presOf" srcId="{BDDFF842-839D-492E-B0AB-27A0FB889DA3}" destId="{0972DCDC-E7FA-4C39-8042-44C150E3236F}" srcOrd="0" destOrd="0" presId="urn:microsoft.com/office/officeart/2008/layout/LinedList"/>
    <dgm:cxn modelId="{1024BBBE-E601-45AC-A039-3A80736C6184}" srcId="{EDE491B7-BB45-40E7-B345-71FC5DFB529D}" destId="{EB229418-D03D-41F2-8061-42C2C2FE0AEE}" srcOrd="1" destOrd="0" parTransId="{8E2C0BF7-DBC2-4A62-AD94-DA5AA30CAB6B}" sibTransId="{6326BE8E-32FC-4F8E-BCBF-E41E7B8B8912}"/>
    <dgm:cxn modelId="{A1BDADD1-464D-4857-894C-92B7BD30BCF6}" srcId="{EDE491B7-BB45-40E7-B345-71FC5DFB529D}" destId="{2839B0F0-32F2-471D-B3E9-24BB20FDB218}" srcOrd="2" destOrd="0" parTransId="{6FEB7261-34AE-4169-BB49-AA5593617550}" sibTransId="{A75B5FFC-A9FA-4DE6-AA66-BBF7A39732AA}"/>
    <dgm:cxn modelId="{F069DBDB-A4BA-4E2B-BFA3-BF601B42B945}" type="presOf" srcId="{2839B0F0-32F2-471D-B3E9-24BB20FDB218}" destId="{45AFB045-052A-46E2-A09C-CD371A3B1894}" srcOrd="0" destOrd="0" presId="urn:microsoft.com/office/officeart/2008/layout/LinedList"/>
    <dgm:cxn modelId="{83C7B6E9-B25F-4CA5-8A55-EF07AA215940}" type="presOf" srcId="{105492E1-675C-4293-9BD7-5FA2B5A43E8D}" destId="{C4260A26-322C-49FB-9D4D-532B8B6619EC}" srcOrd="0" destOrd="0" presId="urn:microsoft.com/office/officeart/2008/layout/LinedList"/>
    <dgm:cxn modelId="{A42DD2FF-C0E7-44DB-B5A6-2C427B91405D}" srcId="{EDE491B7-BB45-40E7-B345-71FC5DFB529D}" destId="{253D7A3C-13F1-41B0-AB70-39E3EF0A4FBE}" srcOrd="4" destOrd="0" parTransId="{5000DD67-E8FB-4504-A1F9-C52390A92E9D}" sibTransId="{1BE0ADC5-D9D2-47FA-8EF8-6C5819B29BF1}"/>
    <dgm:cxn modelId="{FACC626E-799A-43DE-8B6F-E2C00F8E78E0}" type="presParOf" srcId="{69BC7D0D-A6E6-40CA-B77C-1B7F4F98A813}" destId="{B3EB3645-6AEC-4E27-A850-0BA9A6E1690D}" srcOrd="0" destOrd="0" presId="urn:microsoft.com/office/officeart/2008/layout/LinedList"/>
    <dgm:cxn modelId="{C4077D56-3AF3-4B8A-915E-5F6628505367}" type="presParOf" srcId="{69BC7D0D-A6E6-40CA-B77C-1B7F4F98A813}" destId="{71A1D020-8323-464D-BE3C-0E8D5F8647D6}" srcOrd="1" destOrd="0" presId="urn:microsoft.com/office/officeart/2008/layout/LinedList"/>
    <dgm:cxn modelId="{557F190E-F408-4EF4-A222-E4505EAFD3B7}" type="presParOf" srcId="{71A1D020-8323-464D-BE3C-0E8D5F8647D6}" destId="{DB1ACF43-9B7C-4B36-B666-CB523839584C}" srcOrd="0" destOrd="0" presId="urn:microsoft.com/office/officeart/2008/layout/LinedList"/>
    <dgm:cxn modelId="{5A9D9198-721F-489D-8858-BA37A96A5822}" type="presParOf" srcId="{71A1D020-8323-464D-BE3C-0E8D5F8647D6}" destId="{F3A30BFE-0976-424C-AE72-80A45AFA2174}" srcOrd="1" destOrd="0" presId="urn:microsoft.com/office/officeart/2008/layout/LinedList"/>
    <dgm:cxn modelId="{14208A03-EED8-4571-BDBB-C401B0262C28}" type="presParOf" srcId="{69BC7D0D-A6E6-40CA-B77C-1B7F4F98A813}" destId="{998F26F5-F606-4C96-B577-BB0F2016B0B6}" srcOrd="2" destOrd="0" presId="urn:microsoft.com/office/officeart/2008/layout/LinedList"/>
    <dgm:cxn modelId="{341D19AB-03F1-4084-9398-4412722A7D32}" type="presParOf" srcId="{69BC7D0D-A6E6-40CA-B77C-1B7F4F98A813}" destId="{26832BB5-296F-4890-ACE4-9FDC6AA4605F}" srcOrd="3" destOrd="0" presId="urn:microsoft.com/office/officeart/2008/layout/LinedList"/>
    <dgm:cxn modelId="{86A77F3C-54AC-4851-9901-863A49DC78B1}" type="presParOf" srcId="{26832BB5-296F-4890-ACE4-9FDC6AA4605F}" destId="{965F0434-D681-485C-9308-091DCE794694}" srcOrd="0" destOrd="0" presId="urn:microsoft.com/office/officeart/2008/layout/LinedList"/>
    <dgm:cxn modelId="{CBA46F1B-09DE-4D9E-8D7F-77795833A06E}" type="presParOf" srcId="{26832BB5-296F-4890-ACE4-9FDC6AA4605F}" destId="{641E02E5-5C02-4FD1-9388-E3DAFCE59C7E}" srcOrd="1" destOrd="0" presId="urn:microsoft.com/office/officeart/2008/layout/LinedList"/>
    <dgm:cxn modelId="{1267E26A-E3C9-43E8-B1C5-AED21AF391F1}" type="presParOf" srcId="{69BC7D0D-A6E6-40CA-B77C-1B7F4F98A813}" destId="{FFDE04C9-8E86-46A9-94C5-8C8B2137B2D7}" srcOrd="4" destOrd="0" presId="urn:microsoft.com/office/officeart/2008/layout/LinedList"/>
    <dgm:cxn modelId="{EDF1654F-B502-4D97-82B2-7FC7D5E2B9F0}" type="presParOf" srcId="{69BC7D0D-A6E6-40CA-B77C-1B7F4F98A813}" destId="{BE35469B-8EE0-4974-844C-783E71914DC2}" srcOrd="5" destOrd="0" presId="urn:microsoft.com/office/officeart/2008/layout/LinedList"/>
    <dgm:cxn modelId="{4C7BFC45-3A23-4D28-B989-007446166B8E}" type="presParOf" srcId="{BE35469B-8EE0-4974-844C-783E71914DC2}" destId="{45AFB045-052A-46E2-A09C-CD371A3B1894}" srcOrd="0" destOrd="0" presId="urn:microsoft.com/office/officeart/2008/layout/LinedList"/>
    <dgm:cxn modelId="{6B3D2CE0-B027-49F6-8E25-6A2F11390144}" type="presParOf" srcId="{BE35469B-8EE0-4974-844C-783E71914DC2}" destId="{0B57A520-D12C-4ED1-BFD5-8E9B02258F5D}" srcOrd="1" destOrd="0" presId="urn:microsoft.com/office/officeart/2008/layout/LinedList"/>
    <dgm:cxn modelId="{8ACCF5CC-E4AD-4169-8761-308F4C3A76C8}" type="presParOf" srcId="{69BC7D0D-A6E6-40CA-B77C-1B7F4F98A813}" destId="{29082AC4-DC44-4505-BD7F-9379A3BAADF7}" srcOrd="6" destOrd="0" presId="urn:microsoft.com/office/officeart/2008/layout/LinedList"/>
    <dgm:cxn modelId="{3E9BDD7C-21CC-4814-8805-A9B2BAE0B463}" type="presParOf" srcId="{69BC7D0D-A6E6-40CA-B77C-1B7F4F98A813}" destId="{E9FF20F2-0CCA-4EA4-A1F4-DD3EB5F0DDDC}" srcOrd="7" destOrd="0" presId="urn:microsoft.com/office/officeart/2008/layout/LinedList"/>
    <dgm:cxn modelId="{320B2E43-8406-4541-B0D4-C55AA4B98C13}" type="presParOf" srcId="{E9FF20F2-0CCA-4EA4-A1F4-DD3EB5F0DDDC}" destId="{C4260A26-322C-49FB-9D4D-532B8B6619EC}" srcOrd="0" destOrd="0" presId="urn:microsoft.com/office/officeart/2008/layout/LinedList"/>
    <dgm:cxn modelId="{1FA15744-34E0-4CAD-8CAF-60BBD585D424}" type="presParOf" srcId="{E9FF20F2-0CCA-4EA4-A1F4-DD3EB5F0DDDC}" destId="{D42835E9-D27C-41AF-9EC6-A6A83E63CC4B}" srcOrd="1" destOrd="0" presId="urn:microsoft.com/office/officeart/2008/layout/LinedList"/>
    <dgm:cxn modelId="{622E2A18-9ADC-424A-8C63-27B8C4E7CEBD}" type="presParOf" srcId="{69BC7D0D-A6E6-40CA-B77C-1B7F4F98A813}" destId="{28811185-23AB-400C-BA7C-212E5435EEBC}" srcOrd="8" destOrd="0" presId="urn:microsoft.com/office/officeart/2008/layout/LinedList"/>
    <dgm:cxn modelId="{BDB348B5-2053-48BC-B6C1-694C2A9EC5BE}" type="presParOf" srcId="{69BC7D0D-A6E6-40CA-B77C-1B7F4F98A813}" destId="{8AA23EBF-13BE-4E31-ADCB-63A3E0018651}" srcOrd="9" destOrd="0" presId="urn:microsoft.com/office/officeart/2008/layout/LinedList"/>
    <dgm:cxn modelId="{534DFCCE-7FA5-42C0-8EAB-F27A15F9ABBC}" type="presParOf" srcId="{8AA23EBF-13BE-4E31-ADCB-63A3E0018651}" destId="{E58379A9-4346-4C81-941C-DEFCFC3114C5}" srcOrd="0" destOrd="0" presId="urn:microsoft.com/office/officeart/2008/layout/LinedList"/>
    <dgm:cxn modelId="{EA8E3CB4-6FB1-4810-AC42-952120F1556D}" type="presParOf" srcId="{8AA23EBF-13BE-4E31-ADCB-63A3E0018651}" destId="{F0ADDED6-A996-42BF-B431-161796ED5290}" srcOrd="1" destOrd="0" presId="urn:microsoft.com/office/officeart/2008/layout/LinedList"/>
    <dgm:cxn modelId="{9BDA1E9F-9B59-4BEF-A0B9-7F1A70D23111}" type="presParOf" srcId="{69BC7D0D-A6E6-40CA-B77C-1B7F4F98A813}" destId="{10FB96F6-FA84-4709-B4F8-D2853E9640AD}" srcOrd="10" destOrd="0" presId="urn:microsoft.com/office/officeart/2008/layout/LinedList"/>
    <dgm:cxn modelId="{859E8226-C11C-4BB2-AC1D-7F3168203B15}" type="presParOf" srcId="{69BC7D0D-A6E6-40CA-B77C-1B7F4F98A813}" destId="{1A984DF9-8A36-4A01-9228-A7C34D8040C8}" srcOrd="11" destOrd="0" presId="urn:microsoft.com/office/officeart/2008/layout/LinedList"/>
    <dgm:cxn modelId="{F14F67D8-54ED-469C-8640-000E692747B5}" type="presParOf" srcId="{1A984DF9-8A36-4A01-9228-A7C34D8040C8}" destId="{0972DCDC-E7FA-4C39-8042-44C150E3236F}" srcOrd="0" destOrd="0" presId="urn:microsoft.com/office/officeart/2008/layout/LinedList"/>
    <dgm:cxn modelId="{16D6B1C8-B940-4BC4-8129-F199E25125D6}" type="presParOf" srcId="{1A984DF9-8A36-4A01-9228-A7C34D8040C8}" destId="{4A364D83-EBFA-44A0-9739-61C6B102A972}" srcOrd="1" destOrd="0" presId="urn:microsoft.com/office/officeart/2008/layout/LinedList"/>
    <dgm:cxn modelId="{043379ED-E854-45F8-9ECC-C254CB9AA98A}" type="presParOf" srcId="{69BC7D0D-A6E6-40CA-B77C-1B7F4F98A813}" destId="{B165B4DF-9377-4EFA-AD6F-03BFC8BAE3E2}" srcOrd="12" destOrd="0" presId="urn:microsoft.com/office/officeart/2008/layout/LinedList"/>
    <dgm:cxn modelId="{DA245AF1-7202-4C92-A955-0C891E1207B2}" type="presParOf" srcId="{69BC7D0D-A6E6-40CA-B77C-1B7F4F98A813}" destId="{4EFA4F4F-9FD0-4F57-A99B-56D8F9A28A04}" srcOrd="13" destOrd="0" presId="urn:microsoft.com/office/officeart/2008/layout/LinedList"/>
    <dgm:cxn modelId="{B8CC9269-F733-42B1-B9A6-BE934D4895AD}" type="presParOf" srcId="{4EFA4F4F-9FD0-4F57-A99B-56D8F9A28A04}" destId="{A4B3308B-0AFA-4FD0-86C3-A6AEFE2184A4}" srcOrd="0" destOrd="0" presId="urn:microsoft.com/office/officeart/2008/layout/LinedList"/>
    <dgm:cxn modelId="{A677D12A-2290-47B6-A14C-D40A8A47C291}" type="presParOf" srcId="{4EFA4F4F-9FD0-4F57-A99B-56D8F9A28A04}" destId="{503D4793-51CC-42FE-B52D-A700C766ECA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B3645-6AEC-4E27-A850-0BA9A6E1690D}">
      <dsp:nvSpPr>
        <dsp:cNvPr id="0" name=""/>
        <dsp:cNvSpPr/>
      </dsp:nvSpPr>
      <dsp:spPr>
        <a:xfrm>
          <a:off x="0" y="519"/>
          <a:ext cx="6692748" cy="0"/>
        </a:xfrm>
        <a:prstGeom prst="line">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B1ACF43-9B7C-4B36-B666-CB523839584C}">
      <dsp:nvSpPr>
        <dsp:cNvPr id="0" name=""/>
        <dsp:cNvSpPr/>
      </dsp:nvSpPr>
      <dsp:spPr>
        <a:xfrm>
          <a:off x="0" y="519"/>
          <a:ext cx="6692748" cy="60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Hostname = R1</a:t>
          </a:r>
        </a:p>
      </dsp:txBody>
      <dsp:txXfrm>
        <a:off x="0" y="519"/>
        <a:ext cx="6692748" cy="607712"/>
      </dsp:txXfrm>
    </dsp:sp>
    <dsp:sp modelId="{998F26F5-F606-4C96-B577-BB0F2016B0B6}">
      <dsp:nvSpPr>
        <dsp:cNvPr id="0" name=""/>
        <dsp:cNvSpPr/>
      </dsp:nvSpPr>
      <dsp:spPr>
        <a:xfrm>
          <a:off x="0" y="608231"/>
          <a:ext cx="6692748" cy="0"/>
        </a:xfrm>
        <a:prstGeom prst="line">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65F0434-D681-485C-9308-091DCE794694}">
      <dsp:nvSpPr>
        <dsp:cNvPr id="0" name=""/>
        <dsp:cNvSpPr/>
      </dsp:nvSpPr>
      <dsp:spPr>
        <a:xfrm>
          <a:off x="0" y="608231"/>
          <a:ext cx="6692748" cy="60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Domain name = R1.com</a:t>
          </a:r>
        </a:p>
      </dsp:txBody>
      <dsp:txXfrm>
        <a:off x="0" y="608231"/>
        <a:ext cx="6692748" cy="607712"/>
      </dsp:txXfrm>
    </dsp:sp>
    <dsp:sp modelId="{FFDE04C9-8E86-46A9-94C5-8C8B2137B2D7}">
      <dsp:nvSpPr>
        <dsp:cNvPr id="0" name=""/>
        <dsp:cNvSpPr/>
      </dsp:nvSpPr>
      <dsp:spPr>
        <a:xfrm>
          <a:off x="0" y="1215943"/>
          <a:ext cx="6692748" cy="0"/>
        </a:xfrm>
        <a:prstGeom prst="line">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5AFB045-052A-46E2-A09C-CD371A3B1894}">
      <dsp:nvSpPr>
        <dsp:cNvPr id="0" name=""/>
        <dsp:cNvSpPr/>
      </dsp:nvSpPr>
      <dsp:spPr>
        <a:xfrm>
          <a:off x="0" y="1215943"/>
          <a:ext cx="6692748" cy="60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Enable / connection password = cisco </a:t>
          </a:r>
        </a:p>
      </dsp:txBody>
      <dsp:txXfrm>
        <a:off x="0" y="1215943"/>
        <a:ext cx="6692748" cy="607712"/>
      </dsp:txXfrm>
    </dsp:sp>
    <dsp:sp modelId="{29082AC4-DC44-4505-BD7F-9379A3BAADF7}">
      <dsp:nvSpPr>
        <dsp:cNvPr id="0" name=""/>
        <dsp:cNvSpPr/>
      </dsp:nvSpPr>
      <dsp:spPr>
        <a:xfrm>
          <a:off x="0" y="1823655"/>
          <a:ext cx="6692748" cy="0"/>
        </a:xfrm>
        <a:prstGeom prst="line">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4260A26-322C-49FB-9D4D-532B8B6619EC}">
      <dsp:nvSpPr>
        <dsp:cNvPr id="0" name=""/>
        <dsp:cNvSpPr/>
      </dsp:nvSpPr>
      <dsp:spPr>
        <a:xfrm>
          <a:off x="0" y="1823655"/>
          <a:ext cx="6692748" cy="60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Username = admin</a:t>
          </a:r>
        </a:p>
      </dsp:txBody>
      <dsp:txXfrm>
        <a:off x="0" y="1823655"/>
        <a:ext cx="6692748" cy="607712"/>
      </dsp:txXfrm>
    </dsp:sp>
    <dsp:sp modelId="{28811185-23AB-400C-BA7C-212E5435EEBC}">
      <dsp:nvSpPr>
        <dsp:cNvPr id="0" name=""/>
        <dsp:cNvSpPr/>
      </dsp:nvSpPr>
      <dsp:spPr>
        <a:xfrm>
          <a:off x="0" y="2431368"/>
          <a:ext cx="6692748" cy="0"/>
        </a:xfrm>
        <a:prstGeom prst="line">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58379A9-4346-4C81-941C-DEFCFC3114C5}">
      <dsp:nvSpPr>
        <dsp:cNvPr id="0" name=""/>
        <dsp:cNvSpPr/>
      </dsp:nvSpPr>
      <dsp:spPr>
        <a:xfrm>
          <a:off x="0" y="2431368"/>
          <a:ext cx="6692748" cy="60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SSH = version 2</a:t>
          </a:r>
        </a:p>
      </dsp:txBody>
      <dsp:txXfrm>
        <a:off x="0" y="2431368"/>
        <a:ext cx="6692748" cy="607712"/>
      </dsp:txXfrm>
    </dsp:sp>
    <dsp:sp modelId="{10FB96F6-FA84-4709-B4F8-D2853E9640AD}">
      <dsp:nvSpPr>
        <dsp:cNvPr id="0" name=""/>
        <dsp:cNvSpPr/>
      </dsp:nvSpPr>
      <dsp:spPr>
        <a:xfrm>
          <a:off x="0" y="3039080"/>
          <a:ext cx="6692748" cy="0"/>
        </a:xfrm>
        <a:prstGeom prst="line">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972DCDC-E7FA-4C39-8042-44C150E3236F}">
      <dsp:nvSpPr>
        <dsp:cNvPr id="0" name=""/>
        <dsp:cNvSpPr/>
      </dsp:nvSpPr>
      <dsp:spPr>
        <a:xfrm>
          <a:off x="0" y="3039080"/>
          <a:ext cx="6692748" cy="60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t>Gig1 </a:t>
          </a:r>
          <a:r>
            <a:rPr lang="en-US" sz="2700" kern="1200">
              <a:latin typeface="Tw Cen MT" panose="020B0602020104020603"/>
            </a:rPr>
            <a:t>ipv4 </a:t>
          </a:r>
          <a:r>
            <a:rPr lang="en-US" sz="2700" kern="1200"/>
            <a:t>= 192.168.50.132 255.255.255.0</a:t>
          </a:r>
        </a:p>
      </dsp:txBody>
      <dsp:txXfrm>
        <a:off x="0" y="3039080"/>
        <a:ext cx="6692748" cy="607712"/>
      </dsp:txXfrm>
    </dsp:sp>
    <dsp:sp modelId="{B165B4DF-9377-4EFA-AD6F-03BFC8BAE3E2}">
      <dsp:nvSpPr>
        <dsp:cNvPr id="0" name=""/>
        <dsp:cNvSpPr/>
      </dsp:nvSpPr>
      <dsp:spPr>
        <a:xfrm>
          <a:off x="0" y="3646792"/>
          <a:ext cx="6692748" cy="0"/>
        </a:xfrm>
        <a:prstGeom prst="line">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B3308B-0AFA-4FD0-86C3-A6AEFE2184A4}">
      <dsp:nvSpPr>
        <dsp:cNvPr id="0" name=""/>
        <dsp:cNvSpPr/>
      </dsp:nvSpPr>
      <dsp:spPr>
        <a:xfrm>
          <a:off x="0" y="3646792"/>
          <a:ext cx="6692748" cy="60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latin typeface="Tw Cen MT" panose="020B0602020104020603"/>
            </a:rPr>
            <a:t>Gig1 ipv6 = </a:t>
          </a:r>
          <a:r>
            <a:rPr lang="en-US" sz="2700" kern="1200">
              <a:solidFill>
                <a:srgbClr val="000000"/>
              </a:solidFill>
              <a:latin typeface="TW Cen MT"/>
            </a:rPr>
            <a:t>2001:db8:2003::1/64</a:t>
          </a:r>
        </a:p>
      </dsp:txBody>
      <dsp:txXfrm>
        <a:off x="0" y="3646792"/>
        <a:ext cx="6692748" cy="6077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28452F-131F-4934-82C7-9EC4020F92B0}" type="datetimeFigureOut">
              <a:rPr lang="en-GB" smtClean="0"/>
              <a:t>06/01/2025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9EB8E3-0EEA-4F9D-82AB-D615D2E5982C}" type="slidenum">
              <a:rPr lang="en-GB" smtClean="0"/>
              <a:t>‹#›</a:t>
            </a:fld>
            <a:endParaRPr lang="en-GB"/>
          </a:p>
        </p:txBody>
      </p:sp>
    </p:spTree>
    <p:extLst>
      <p:ext uri="{BB962C8B-B14F-4D97-AF65-F5344CB8AC3E}">
        <p14:creationId xmlns:p14="http://schemas.microsoft.com/office/powerpoint/2010/main" val="1305313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1</a:t>
            </a:fld>
            <a:endParaRPr lang="en-GB"/>
          </a:p>
        </p:txBody>
      </p:sp>
    </p:spTree>
    <p:extLst>
      <p:ext uri="{BB962C8B-B14F-4D97-AF65-F5344CB8AC3E}">
        <p14:creationId xmlns:p14="http://schemas.microsoft.com/office/powerpoint/2010/main" val="2018104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2</a:t>
            </a:fld>
            <a:endParaRPr lang="en-GB"/>
          </a:p>
        </p:txBody>
      </p:sp>
    </p:spTree>
    <p:extLst>
      <p:ext uri="{BB962C8B-B14F-4D97-AF65-F5344CB8AC3E}">
        <p14:creationId xmlns:p14="http://schemas.microsoft.com/office/powerpoint/2010/main" val="4209986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endParaRPr lang="en-US"/>
          </a:p>
        </p:txBody>
      </p:sp>
      <p:sp>
        <p:nvSpPr>
          <p:cNvPr id="4" name="Slide Number Placeholder 3"/>
          <p:cNvSpPr>
            <a:spLocks noGrp="1"/>
          </p:cNvSpPr>
          <p:nvPr>
            <p:ph type="sldNum" sz="quarter" idx="5"/>
          </p:nvPr>
        </p:nvSpPr>
        <p:spPr/>
        <p:txBody>
          <a:bodyPr/>
          <a:lstStyle/>
          <a:p>
            <a:fld id="{4C9EB8E3-0EEA-4F9D-82AB-D615D2E5982C}" type="slidenum">
              <a:rPr lang="en-GB" smtClean="0"/>
              <a:t>3</a:t>
            </a:fld>
            <a:endParaRPr lang="en-GB"/>
          </a:p>
        </p:txBody>
      </p:sp>
    </p:spTree>
    <p:extLst>
      <p:ext uri="{BB962C8B-B14F-4D97-AF65-F5344CB8AC3E}">
        <p14:creationId xmlns:p14="http://schemas.microsoft.com/office/powerpoint/2010/main" val="474240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4</a:t>
            </a:fld>
            <a:endParaRPr lang="en-GB"/>
          </a:p>
        </p:txBody>
      </p:sp>
    </p:spTree>
    <p:extLst>
      <p:ext uri="{BB962C8B-B14F-4D97-AF65-F5344CB8AC3E}">
        <p14:creationId xmlns:p14="http://schemas.microsoft.com/office/powerpoint/2010/main" val="4273802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5</a:t>
            </a:fld>
            <a:endParaRPr lang="en-GB"/>
          </a:p>
        </p:txBody>
      </p:sp>
    </p:spTree>
    <p:extLst>
      <p:ext uri="{BB962C8B-B14F-4D97-AF65-F5344CB8AC3E}">
        <p14:creationId xmlns:p14="http://schemas.microsoft.com/office/powerpoint/2010/main" val="2353801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6</a:t>
            </a:fld>
            <a:endParaRPr lang="en-GB"/>
          </a:p>
        </p:txBody>
      </p:sp>
    </p:spTree>
    <p:extLst>
      <p:ext uri="{BB962C8B-B14F-4D97-AF65-F5344CB8AC3E}">
        <p14:creationId xmlns:p14="http://schemas.microsoft.com/office/powerpoint/2010/main" val="1341333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7</a:t>
            </a:fld>
            <a:endParaRPr lang="en-GB"/>
          </a:p>
        </p:txBody>
      </p:sp>
    </p:spTree>
    <p:extLst>
      <p:ext uri="{BB962C8B-B14F-4D97-AF65-F5344CB8AC3E}">
        <p14:creationId xmlns:p14="http://schemas.microsoft.com/office/powerpoint/2010/main" val="1703502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8</a:t>
            </a:fld>
            <a:endParaRPr lang="en-GB"/>
          </a:p>
        </p:txBody>
      </p:sp>
    </p:spTree>
    <p:extLst>
      <p:ext uri="{BB962C8B-B14F-4D97-AF65-F5344CB8AC3E}">
        <p14:creationId xmlns:p14="http://schemas.microsoft.com/office/powerpoint/2010/main" val="481433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9</a:t>
            </a:fld>
            <a:endParaRPr lang="en-GB"/>
          </a:p>
        </p:txBody>
      </p:sp>
    </p:spTree>
    <p:extLst>
      <p:ext uri="{BB962C8B-B14F-4D97-AF65-F5344CB8AC3E}">
        <p14:creationId xmlns:p14="http://schemas.microsoft.com/office/powerpoint/2010/main" val="2689076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10</a:t>
            </a:fld>
            <a:endParaRPr lang="en-GB"/>
          </a:p>
        </p:txBody>
      </p:sp>
    </p:spTree>
    <p:extLst>
      <p:ext uri="{BB962C8B-B14F-4D97-AF65-F5344CB8AC3E}">
        <p14:creationId xmlns:p14="http://schemas.microsoft.com/office/powerpoint/2010/main" val="2862423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a:p>
            <a:endParaRPr lang="en-US">
              <a:ea typeface="Calibri"/>
              <a:cs typeface="Calibri"/>
            </a:endParaRPr>
          </a:p>
          <a:p>
            <a:r>
              <a:rPr lang="en-US">
                <a:ea typeface="Calibri"/>
                <a:cs typeface="Calibri"/>
              </a:rPr>
              <a:t>Windows install was done using the media creation tool provided by Microsoft </a:t>
            </a:r>
          </a:p>
        </p:txBody>
      </p:sp>
      <p:sp>
        <p:nvSpPr>
          <p:cNvPr id="4" name="Slide Number Placeholder 3"/>
          <p:cNvSpPr>
            <a:spLocks noGrp="1"/>
          </p:cNvSpPr>
          <p:nvPr>
            <p:ph type="sldNum" sz="quarter" idx="5"/>
          </p:nvPr>
        </p:nvSpPr>
        <p:spPr/>
        <p:txBody>
          <a:bodyPr/>
          <a:lstStyle/>
          <a:p>
            <a:fld id="{4C9EB8E3-0EEA-4F9D-82AB-D615D2E5982C}" type="slidenum">
              <a:rPr lang="en-GB" smtClean="0"/>
              <a:t>11</a:t>
            </a:fld>
            <a:endParaRPr lang="en-GB"/>
          </a:p>
        </p:txBody>
      </p:sp>
    </p:spTree>
    <p:extLst>
      <p:ext uri="{BB962C8B-B14F-4D97-AF65-F5344CB8AC3E}">
        <p14:creationId xmlns:p14="http://schemas.microsoft.com/office/powerpoint/2010/main" val="125989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12</a:t>
            </a:fld>
            <a:endParaRPr lang="en-GB"/>
          </a:p>
        </p:txBody>
      </p:sp>
    </p:spTree>
    <p:extLst>
      <p:ext uri="{BB962C8B-B14F-4D97-AF65-F5344CB8AC3E}">
        <p14:creationId xmlns:p14="http://schemas.microsoft.com/office/powerpoint/2010/main" val="3288257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13</a:t>
            </a:fld>
            <a:endParaRPr lang="en-GB"/>
          </a:p>
        </p:txBody>
      </p:sp>
    </p:spTree>
    <p:extLst>
      <p:ext uri="{BB962C8B-B14F-4D97-AF65-F5344CB8AC3E}">
        <p14:creationId xmlns:p14="http://schemas.microsoft.com/office/powerpoint/2010/main" val="38217748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14</a:t>
            </a:fld>
            <a:endParaRPr lang="en-GB"/>
          </a:p>
        </p:txBody>
      </p:sp>
    </p:spTree>
    <p:extLst>
      <p:ext uri="{BB962C8B-B14F-4D97-AF65-F5344CB8AC3E}">
        <p14:creationId xmlns:p14="http://schemas.microsoft.com/office/powerpoint/2010/main" val="32325821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 (EXPLAIN WHATS ON SCREEN)</a:t>
            </a:r>
          </a:p>
          <a:p>
            <a:r>
              <a:rPr lang="en-US">
                <a:ea typeface="Calibri"/>
                <a:cs typeface="Calibri"/>
              </a:rPr>
              <a:t>We decided to start our process with planning which we allocated half a week for, this allowed for us to have more time focused on research. While researching we also started the design process as if the design needed extra research into certain areas then we could research and come up with solutions. Once the  design plan was completed we moved onto the final task implementation which we gave the most time for so we had time to set up virtual machines and to test our code.</a:t>
            </a:r>
            <a:endParaRPr lang="en-US"/>
          </a:p>
        </p:txBody>
      </p:sp>
      <p:sp>
        <p:nvSpPr>
          <p:cNvPr id="4" name="Slide Number Placeholder 3"/>
          <p:cNvSpPr>
            <a:spLocks noGrp="1"/>
          </p:cNvSpPr>
          <p:nvPr>
            <p:ph type="sldNum" sz="quarter" idx="5"/>
          </p:nvPr>
        </p:nvSpPr>
        <p:spPr/>
        <p:txBody>
          <a:bodyPr/>
          <a:lstStyle/>
          <a:p>
            <a:fld id="{4C9EB8E3-0EEA-4F9D-82AB-D615D2E5982C}" type="slidenum">
              <a:rPr lang="en-GB" smtClean="0"/>
              <a:t>15</a:t>
            </a:fld>
            <a:endParaRPr lang="en-GB"/>
          </a:p>
        </p:txBody>
      </p:sp>
    </p:spTree>
    <p:extLst>
      <p:ext uri="{BB962C8B-B14F-4D97-AF65-F5344CB8AC3E}">
        <p14:creationId xmlns:p14="http://schemas.microsoft.com/office/powerpoint/2010/main" val="1082772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16</a:t>
            </a:fld>
            <a:endParaRPr lang="en-GB"/>
          </a:p>
        </p:txBody>
      </p:sp>
    </p:spTree>
    <p:extLst>
      <p:ext uri="{BB962C8B-B14F-4D97-AF65-F5344CB8AC3E}">
        <p14:creationId xmlns:p14="http://schemas.microsoft.com/office/powerpoint/2010/main" val="2250020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panose="020F0502020204030204"/>
                <a:cs typeface="Calibri" panose="020F0502020204030204"/>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17</a:t>
            </a:fld>
            <a:endParaRPr lang="en-GB"/>
          </a:p>
        </p:txBody>
      </p:sp>
    </p:spTree>
    <p:extLst>
      <p:ext uri="{BB962C8B-B14F-4D97-AF65-F5344CB8AC3E}">
        <p14:creationId xmlns:p14="http://schemas.microsoft.com/office/powerpoint/2010/main" val="4029751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a:p>
            <a:endParaRPr lang="en-US">
              <a:ea typeface="Calibri"/>
              <a:cs typeface="Calibri"/>
            </a:endParaRPr>
          </a:p>
          <a:p>
            <a:r>
              <a:rPr lang="en-US">
                <a:ea typeface="Calibri"/>
                <a:cs typeface="Calibri"/>
              </a:rPr>
              <a:t>Other commands where run to enable to ssh setup </a:t>
            </a:r>
            <a:r>
              <a:rPr lang="en-US" err="1">
                <a:ea typeface="Calibri"/>
                <a:cs typeface="Calibri"/>
              </a:rPr>
              <a:t>e.g</a:t>
            </a:r>
            <a:r>
              <a:rPr lang="en-US">
                <a:ea typeface="Calibri"/>
                <a:cs typeface="Calibri"/>
              </a:rPr>
              <a:t> generating a encryption key and opening </a:t>
            </a:r>
            <a:r>
              <a:rPr lang="en-US" err="1">
                <a:ea typeface="Calibri"/>
                <a:cs typeface="Calibri"/>
              </a:rPr>
              <a:t>vty</a:t>
            </a:r>
            <a:r>
              <a:rPr lang="en-US">
                <a:ea typeface="Calibri"/>
                <a:cs typeface="Calibri"/>
              </a:rPr>
              <a:t> lines and enable ipv6 route</a:t>
            </a:r>
            <a:endParaRPr lang="en-US"/>
          </a:p>
        </p:txBody>
      </p:sp>
      <p:sp>
        <p:nvSpPr>
          <p:cNvPr id="4" name="Slide Number Placeholder 3"/>
          <p:cNvSpPr>
            <a:spLocks noGrp="1"/>
          </p:cNvSpPr>
          <p:nvPr>
            <p:ph type="sldNum" sz="quarter" idx="5"/>
          </p:nvPr>
        </p:nvSpPr>
        <p:spPr/>
        <p:txBody>
          <a:bodyPr/>
          <a:lstStyle/>
          <a:p>
            <a:fld id="{4C9EB8E3-0EEA-4F9D-82AB-D615D2E5982C}" type="slidenum">
              <a:rPr lang="en-GB" smtClean="0"/>
              <a:t>19</a:t>
            </a:fld>
            <a:endParaRPr lang="en-GB"/>
          </a:p>
        </p:txBody>
      </p:sp>
    </p:spTree>
    <p:extLst>
      <p:ext uri="{BB962C8B-B14F-4D97-AF65-F5344CB8AC3E}">
        <p14:creationId xmlns:p14="http://schemas.microsoft.com/office/powerpoint/2010/main" val="30280463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20</a:t>
            </a:fld>
            <a:endParaRPr lang="en-GB"/>
          </a:p>
        </p:txBody>
      </p:sp>
    </p:spTree>
    <p:extLst>
      <p:ext uri="{BB962C8B-B14F-4D97-AF65-F5344CB8AC3E}">
        <p14:creationId xmlns:p14="http://schemas.microsoft.com/office/powerpoint/2010/main" val="41024610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21</a:t>
            </a:fld>
            <a:endParaRPr lang="en-GB"/>
          </a:p>
        </p:txBody>
      </p:sp>
    </p:spTree>
    <p:extLst>
      <p:ext uri="{BB962C8B-B14F-4D97-AF65-F5344CB8AC3E}">
        <p14:creationId xmlns:p14="http://schemas.microsoft.com/office/powerpoint/2010/main" val="184023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22</a:t>
            </a:fld>
            <a:endParaRPr lang="en-GB"/>
          </a:p>
        </p:txBody>
      </p:sp>
    </p:spTree>
    <p:extLst>
      <p:ext uri="{BB962C8B-B14F-4D97-AF65-F5344CB8AC3E}">
        <p14:creationId xmlns:p14="http://schemas.microsoft.com/office/powerpoint/2010/main" val="37800609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23</a:t>
            </a:fld>
            <a:endParaRPr lang="en-GB"/>
          </a:p>
        </p:txBody>
      </p:sp>
    </p:spTree>
    <p:extLst>
      <p:ext uri="{BB962C8B-B14F-4D97-AF65-F5344CB8AC3E}">
        <p14:creationId xmlns:p14="http://schemas.microsoft.com/office/powerpoint/2010/main" val="28012543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24</a:t>
            </a:fld>
            <a:endParaRPr lang="en-GB"/>
          </a:p>
        </p:txBody>
      </p:sp>
    </p:spTree>
    <p:extLst>
      <p:ext uri="{BB962C8B-B14F-4D97-AF65-F5344CB8AC3E}">
        <p14:creationId xmlns:p14="http://schemas.microsoft.com/office/powerpoint/2010/main" val="16351723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25</a:t>
            </a:fld>
            <a:endParaRPr lang="en-GB"/>
          </a:p>
        </p:txBody>
      </p:sp>
    </p:spTree>
    <p:extLst>
      <p:ext uri="{BB962C8B-B14F-4D97-AF65-F5344CB8AC3E}">
        <p14:creationId xmlns:p14="http://schemas.microsoft.com/office/powerpoint/2010/main" val="3302097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a:t>
            </a:r>
          </a:p>
        </p:txBody>
      </p:sp>
      <p:sp>
        <p:nvSpPr>
          <p:cNvPr id="4" name="Slide Number Placeholder 3"/>
          <p:cNvSpPr>
            <a:spLocks noGrp="1"/>
          </p:cNvSpPr>
          <p:nvPr>
            <p:ph type="sldNum" sz="quarter" idx="5"/>
          </p:nvPr>
        </p:nvSpPr>
        <p:spPr/>
        <p:txBody>
          <a:bodyPr/>
          <a:lstStyle/>
          <a:p>
            <a:fld id="{4C9EB8E3-0EEA-4F9D-82AB-D615D2E5982C}" type="slidenum">
              <a:rPr lang="en-GB" smtClean="0"/>
              <a:t>26</a:t>
            </a:fld>
            <a:endParaRPr lang="en-GB"/>
          </a:p>
        </p:txBody>
      </p:sp>
    </p:spTree>
    <p:extLst>
      <p:ext uri="{BB962C8B-B14F-4D97-AF65-F5344CB8AC3E}">
        <p14:creationId xmlns:p14="http://schemas.microsoft.com/office/powerpoint/2010/main" val="32674199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27</a:t>
            </a:fld>
            <a:endParaRPr lang="en-GB"/>
          </a:p>
        </p:txBody>
      </p:sp>
    </p:spTree>
    <p:extLst>
      <p:ext uri="{BB962C8B-B14F-4D97-AF65-F5344CB8AC3E}">
        <p14:creationId xmlns:p14="http://schemas.microsoft.com/office/powerpoint/2010/main" val="13487616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4C9EB8E3-0EEA-4F9D-82AB-D615D2E5982C}" type="slidenum">
              <a:rPr lang="en-GB" smtClean="0"/>
              <a:t>28</a:t>
            </a:fld>
            <a:endParaRPr lang="en-GB"/>
          </a:p>
        </p:txBody>
      </p:sp>
    </p:spTree>
    <p:extLst>
      <p:ext uri="{BB962C8B-B14F-4D97-AF65-F5344CB8AC3E}">
        <p14:creationId xmlns:p14="http://schemas.microsoft.com/office/powerpoint/2010/main" val="23081002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29</a:t>
            </a:fld>
            <a:endParaRPr lang="en-GB"/>
          </a:p>
        </p:txBody>
      </p:sp>
    </p:spTree>
    <p:extLst>
      <p:ext uri="{BB962C8B-B14F-4D97-AF65-F5344CB8AC3E}">
        <p14:creationId xmlns:p14="http://schemas.microsoft.com/office/powerpoint/2010/main" val="33282547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a:t>
            </a:r>
          </a:p>
        </p:txBody>
      </p:sp>
      <p:sp>
        <p:nvSpPr>
          <p:cNvPr id="4" name="Slide Number Placeholder 3"/>
          <p:cNvSpPr>
            <a:spLocks noGrp="1"/>
          </p:cNvSpPr>
          <p:nvPr>
            <p:ph type="sldNum" sz="quarter" idx="5"/>
          </p:nvPr>
        </p:nvSpPr>
        <p:spPr/>
        <p:txBody>
          <a:bodyPr/>
          <a:lstStyle/>
          <a:p>
            <a:fld id="{4C9EB8E3-0EEA-4F9D-82AB-D615D2E5982C}" type="slidenum">
              <a:rPr lang="en-GB" smtClean="0"/>
              <a:t>30</a:t>
            </a:fld>
            <a:endParaRPr lang="en-GB"/>
          </a:p>
        </p:txBody>
      </p:sp>
    </p:spTree>
    <p:extLst>
      <p:ext uri="{BB962C8B-B14F-4D97-AF65-F5344CB8AC3E}">
        <p14:creationId xmlns:p14="http://schemas.microsoft.com/office/powerpoint/2010/main" val="19017648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[M/K]</a:t>
            </a:r>
          </a:p>
        </p:txBody>
      </p:sp>
      <p:sp>
        <p:nvSpPr>
          <p:cNvPr id="4" name="Slide Number Placeholder 3"/>
          <p:cNvSpPr>
            <a:spLocks noGrp="1"/>
          </p:cNvSpPr>
          <p:nvPr>
            <p:ph type="sldNum" sz="quarter" idx="5"/>
          </p:nvPr>
        </p:nvSpPr>
        <p:spPr/>
        <p:txBody>
          <a:bodyPr/>
          <a:lstStyle/>
          <a:p>
            <a:fld id="{4C9EB8E3-0EEA-4F9D-82AB-D615D2E5982C}" type="slidenum">
              <a:rPr lang="en-GB" smtClean="0"/>
              <a:t>31</a:t>
            </a:fld>
            <a:endParaRPr lang="en-GB"/>
          </a:p>
        </p:txBody>
      </p:sp>
    </p:spTree>
    <p:extLst>
      <p:ext uri="{BB962C8B-B14F-4D97-AF65-F5344CB8AC3E}">
        <p14:creationId xmlns:p14="http://schemas.microsoft.com/office/powerpoint/2010/main" val="19228839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4C9EB8E3-0EEA-4F9D-82AB-D615D2E5982C}" type="slidenum">
              <a:rPr lang="en-GB" smtClean="0"/>
              <a:t>32</a:t>
            </a:fld>
            <a:endParaRPr lang="en-GB"/>
          </a:p>
        </p:txBody>
      </p:sp>
    </p:spTree>
    <p:extLst>
      <p:ext uri="{BB962C8B-B14F-4D97-AF65-F5344CB8AC3E}">
        <p14:creationId xmlns:p14="http://schemas.microsoft.com/office/powerpoint/2010/main" val="21794013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528DFF8B-11AF-4D00-BCAE-A1067B6C1D69}" type="datetimeFigureOut">
              <a:rPr lang="en-GB" smtClean="0"/>
              <a:t>06/01/2025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1812781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DFF8B-11AF-4D00-BCAE-A1067B6C1D69}"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2162729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8DFF8B-11AF-4D00-BCAE-A1067B6C1D69}"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370471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8DFF8B-11AF-4D00-BCAE-A1067B6C1D69}"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70110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8DFF8B-11AF-4D00-BCAE-A1067B6C1D69}"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2712385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28DFF8B-11AF-4D00-BCAE-A1067B6C1D69}"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2094229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8DFF8B-11AF-4D00-BCAE-A1067B6C1D69}" type="datetimeFigureOut">
              <a:rPr lang="en-GB" smtClean="0"/>
              <a:t>06/01/2025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3394317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8DFF8B-11AF-4D00-BCAE-A1067B6C1D69}"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124893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8DFF8B-11AF-4D00-BCAE-A1067B6C1D69}"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1278631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8DFF8B-11AF-4D00-BCAE-A1067B6C1D69}"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1224978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8DFF8B-11AF-4D00-BCAE-A1067B6C1D69}"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2353646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8DFF8B-11AF-4D00-BCAE-A1067B6C1D69}"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3C399-12BA-48E2-92A0-DCF6C225FDE5}"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443998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8DFF8B-11AF-4D00-BCAE-A1067B6C1D69}"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1534612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28DFF8B-11AF-4D00-BCAE-A1067B6C1D69}"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21268067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28DFF8B-11AF-4D00-BCAE-A1067B6C1D69}"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2115984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DFF8B-11AF-4D00-BCAE-A1067B6C1D69}"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6563630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DFF8B-11AF-4D00-BCAE-A1067B6C1D69}"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3C399-12BA-48E2-92A0-DCF6C225FDE5}" type="slidenum">
              <a:rPr lang="en-GB" smtClean="0"/>
              <a:t>‹#›</a:t>
            </a:fld>
            <a:endParaRPr lang="en-GB"/>
          </a:p>
        </p:txBody>
      </p:sp>
    </p:spTree>
    <p:extLst>
      <p:ext uri="{BB962C8B-B14F-4D97-AF65-F5344CB8AC3E}">
        <p14:creationId xmlns:p14="http://schemas.microsoft.com/office/powerpoint/2010/main" val="2022397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28DFF8B-11AF-4D00-BCAE-A1067B6C1D69}" type="datetimeFigureOut">
              <a:rPr lang="en-GB" smtClean="0"/>
              <a:t>06/01/2025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743C399-12BA-48E2-92A0-DCF6C225FDE5}" type="slidenum">
              <a:rPr lang="en-GB" smtClean="0"/>
              <a:t>‹#›</a:t>
            </a:fld>
            <a:endParaRPr lang="en-GB"/>
          </a:p>
        </p:txBody>
      </p:sp>
    </p:spTree>
    <p:extLst>
      <p:ext uri="{BB962C8B-B14F-4D97-AF65-F5344CB8AC3E}">
        <p14:creationId xmlns:p14="http://schemas.microsoft.com/office/powerpoint/2010/main" val="2131376177"/>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jpe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microsoft.com/office/2017/06/relationships/model3d" Target="../media/model3d1.glb"/></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MaxB2005/Network-Programmability-group-project.gi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0.xml.rels><?xml version="1.0" encoding="UTF-8" standalone="yes"?>
<Relationships xmlns="http://schemas.openxmlformats.org/package/2006/relationships"><Relationship Id="rId3" Type="http://schemas.openxmlformats.org/officeDocument/2006/relationships/hyperlink" Target="mailto:admin@192.168.50.132"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linkedin.com/pulse/devops-automation-chef-marcel-koert"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Recommended Server Room Temperature and Humidity | Network Wrangler – Tech  Blog">
            <a:extLst>
              <a:ext uri="{FF2B5EF4-FFF2-40B4-BE49-F238E27FC236}">
                <a16:creationId xmlns:a16="http://schemas.microsoft.com/office/drawing/2014/main" id="{3967E0DC-3FD7-EDC0-B448-AFE145A56B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49"/>
            <a:ext cx="12192000" cy="6854951"/>
          </a:xfrm>
          <a:prstGeom prst="rect">
            <a:avLst/>
          </a:prstGeom>
          <a:noFill/>
          <a:extLst>
            <a:ext uri="{909E8E84-426E-40DD-AFC4-6F175D3DCCD1}">
              <a14:hiddenFill xmlns:a14="http://schemas.microsoft.com/office/drawing/2010/main">
                <a:solidFill>
                  <a:srgbClr val="FFFFFF"/>
                </a:solidFill>
              </a14:hiddenFill>
            </a:ext>
          </a:extLst>
        </p:spPr>
      </p:pic>
      <p:grpSp>
        <p:nvGrpSpPr>
          <p:cNvPr id="27" name="Group 26">
            <a:extLst>
              <a:ext uri="{FF2B5EF4-FFF2-40B4-BE49-F238E27FC236}">
                <a16:creationId xmlns:a16="http://schemas.microsoft.com/office/drawing/2014/main" id="{4334AB96-C4D9-AD95-C81F-7088D5AE0FFB}"/>
              </a:ext>
            </a:extLst>
          </p:cNvPr>
          <p:cNvGrpSpPr/>
          <p:nvPr/>
        </p:nvGrpSpPr>
        <p:grpSpPr>
          <a:xfrm>
            <a:off x="1976440" y="107440"/>
            <a:ext cx="8392985" cy="6778102"/>
            <a:chOff x="1757779" y="79898"/>
            <a:chExt cx="8392985" cy="6778102"/>
          </a:xfrm>
        </p:grpSpPr>
        <mc:AlternateContent xmlns:mc="http://schemas.openxmlformats.org/markup-compatibility/2006">
          <mc:Choice xmlns:am3d="http://schemas.microsoft.com/office/drawing/2017/model3d" Requires="am3d">
            <p:graphicFrame>
              <p:nvGraphicFramePr>
                <p:cNvPr id="9" name="3D Model 8" descr="Computer monitor">
                  <a:extLst>
                    <a:ext uri="{FF2B5EF4-FFF2-40B4-BE49-F238E27FC236}">
                      <a16:creationId xmlns:a16="http://schemas.microsoft.com/office/drawing/2014/main" id="{01CC7134-64C6-5580-2F8C-86DFF50D573F}"/>
                    </a:ext>
                  </a:extLst>
                </p:cNvPr>
                <p:cNvGraphicFramePr/>
                <p:nvPr>
                  <p:extLst>
                    <p:ext uri="{D42A27DB-BD31-4B8C-83A1-F6EECF244321}">
                      <p14:modId xmlns:p14="http://schemas.microsoft.com/office/powerpoint/2010/main" val="373799255"/>
                    </p:ext>
                  </p:extLst>
                </p:nvPr>
              </p:nvGraphicFramePr>
              <p:xfrm>
                <a:off x="1757779" y="79898"/>
                <a:ext cx="8392985" cy="6778102"/>
              </p:xfrm>
              <a:graphic>
                <a:graphicData uri="http://schemas.microsoft.com/office/drawing/2017/model3d">
                  <am3d:model3d r:embed="rId4">
                    <am3d:spPr>
                      <a:xfrm>
                        <a:off x="0" y="0"/>
                        <a:ext cx="8392985" cy="6778102"/>
                      </a:xfrm>
                      <a:prstGeom prst="rect">
                        <a:avLst/>
                      </a:prstGeom>
                    </am3d:spPr>
                    <am3d:camera>
                      <am3d:pos x="0" y="0" z="61704244"/>
                      <am3d:up dx="0" dy="36000000" dz="0"/>
                      <am3d:lookAt x="0" y="0" z="0"/>
                      <am3d:perspective fov="2700000"/>
                    </am3d:camera>
                    <am3d:trans>
                      <am3d:meterPerModelUnit n="11595182" d="1000000"/>
                      <am3d:preTrans dx="0" dy="-13821232" dz="814017"/>
                      <am3d:scale>
                        <am3d:sx n="1000000" d="1000000"/>
                        <am3d:sy n="1000000" d="1000000"/>
                        <am3d:sz n="1000000" d="1000000"/>
                      </am3d:scale>
                      <am3d:rot/>
                      <am3d:postTrans dx="0" dy="0" dz="0"/>
                    </am3d:trans>
                    <am3d:raster rName="Office3DRenderer" rVer="16.0.8326">
                      <am3d:blip r:embed="rId5"/>
                    </am3d:raster>
                    <am3d:objViewport viewportSz="1126212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9" name="3D Model 8" descr="Computer monitor">
                  <a:extLst>
                    <a:ext uri="{FF2B5EF4-FFF2-40B4-BE49-F238E27FC236}">
                      <a16:creationId xmlns:a16="http://schemas.microsoft.com/office/drawing/2014/main" id="{01CC7134-64C6-5580-2F8C-86DFF50D573F}"/>
                    </a:ext>
                  </a:extLst>
                </p:cNvPr>
                <p:cNvPicPr>
                  <a:picLocks noGrp="1" noRot="1" noChangeAspect="1" noMove="1" noResize="1" noEditPoints="1" noAdjustHandles="1" noChangeArrowheads="1" noChangeShapeType="1" noCrop="1"/>
                </p:cNvPicPr>
                <p:nvPr/>
              </p:nvPicPr>
              <p:blipFill>
                <a:blip r:embed="rId5"/>
                <a:stretch>
                  <a:fillRect/>
                </a:stretch>
              </p:blipFill>
              <p:spPr>
                <a:xfrm>
                  <a:off x="1976440" y="107440"/>
                  <a:ext cx="8392985" cy="6778102"/>
                </a:xfrm>
                <a:prstGeom prst="rect">
                  <a:avLst/>
                </a:prstGeom>
              </p:spPr>
            </p:pic>
          </mc:Fallback>
        </mc:AlternateContent>
        <p:sp>
          <p:nvSpPr>
            <p:cNvPr id="11" name="Rectangle 10">
              <a:extLst>
                <a:ext uri="{FF2B5EF4-FFF2-40B4-BE49-F238E27FC236}">
                  <a16:creationId xmlns:a16="http://schemas.microsoft.com/office/drawing/2014/main" id="{68695389-45D4-E702-3441-C86F73D0360C}"/>
                </a:ext>
              </a:extLst>
            </p:cNvPr>
            <p:cNvSpPr/>
            <p:nvPr/>
          </p:nvSpPr>
          <p:spPr>
            <a:xfrm>
              <a:off x="2255557" y="736475"/>
              <a:ext cx="7397428" cy="4083698"/>
            </a:xfrm>
            <a:custGeom>
              <a:avLst/>
              <a:gdLst>
                <a:gd name="connsiteX0" fmla="*/ 0 w 7195128"/>
                <a:gd name="connsiteY0" fmla="*/ 0 h 4027054"/>
                <a:gd name="connsiteX1" fmla="*/ 7195128 w 7195128"/>
                <a:gd name="connsiteY1" fmla="*/ 0 h 4027054"/>
                <a:gd name="connsiteX2" fmla="*/ 7195128 w 7195128"/>
                <a:gd name="connsiteY2" fmla="*/ 4027054 h 4027054"/>
                <a:gd name="connsiteX3" fmla="*/ 0 w 7195128"/>
                <a:gd name="connsiteY3" fmla="*/ 4027054 h 4027054"/>
                <a:gd name="connsiteX4" fmla="*/ 0 w 7195128"/>
                <a:gd name="connsiteY4" fmla="*/ 0 h 4027054"/>
                <a:gd name="connsiteX0" fmla="*/ 0 w 7195128"/>
                <a:gd name="connsiteY0" fmla="*/ 0 h 4051330"/>
                <a:gd name="connsiteX1" fmla="*/ 7195128 w 7195128"/>
                <a:gd name="connsiteY1" fmla="*/ 24276 h 4051330"/>
                <a:gd name="connsiteX2" fmla="*/ 7195128 w 7195128"/>
                <a:gd name="connsiteY2" fmla="*/ 4051330 h 4051330"/>
                <a:gd name="connsiteX3" fmla="*/ 0 w 7195128"/>
                <a:gd name="connsiteY3" fmla="*/ 4051330 h 4051330"/>
                <a:gd name="connsiteX4" fmla="*/ 0 w 7195128"/>
                <a:gd name="connsiteY4" fmla="*/ 0 h 4051330"/>
                <a:gd name="connsiteX0" fmla="*/ 72828 w 7267956"/>
                <a:gd name="connsiteY0" fmla="*/ 0 h 4051330"/>
                <a:gd name="connsiteX1" fmla="*/ 7267956 w 7267956"/>
                <a:gd name="connsiteY1" fmla="*/ 24276 h 4051330"/>
                <a:gd name="connsiteX2" fmla="*/ 7267956 w 7267956"/>
                <a:gd name="connsiteY2" fmla="*/ 4051330 h 4051330"/>
                <a:gd name="connsiteX3" fmla="*/ 0 w 7267956"/>
                <a:gd name="connsiteY3" fmla="*/ 4035146 h 4051330"/>
                <a:gd name="connsiteX4" fmla="*/ 72828 w 7267956"/>
                <a:gd name="connsiteY4" fmla="*/ 0 h 4051330"/>
                <a:gd name="connsiteX0" fmla="*/ 72828 w 7365060"/>
                <a:gd name="connsiteY0" fmla="*/ 0 h 4035146"/>
                <a:gd name="connsiteX1" fmla="*/ 7267956 w 7365060"/>
                <a:gd name="connsiteY1" fmla="*/ 24276 h 4035146"/>
                <a:gd name="connsiteX2" fmla="*/ 7365060 w 7365060"/>
                <a:gd name="connsiteY2" fmla="*/ 4035146 h 4035146"/>
                <a:gd name="connsiteX3" fmla="*/ 0 w 7365060"/>
                <a:gd name="connsiteY3" fmla="*/ 4035146 h 4035146"/>
                <a:gd name="connsiteX4" fmla="*/ 72828 w 7365060"/>
                <a:gd name="connsiteY4" fmla="*/ 0 h 4035146"/>
                <a:gd name="connsiteX0" fmla="*/ 72828 w 7397428"/>
                <a:gd name="connsiteY0" fmla="*/ 0 h 4051330"/>
                <a:gd name="connsiteX1" fmla="*/ 7267956 w 7397428"/>
                <a:gd name="connsiteY1" fmla="*/ 24276 h 4051330"/>
                <a:gd name="connsiteX2" fmla="*/ 7397428 w 7397428"/>
                <a:gd name="connsiteY2" fmla="*/ 4051330 h 4051330"/>
                <a:gd name="connsiteX3" fmla="*/ 0 w 7397428"/>
                <a:gd name="connsiteY3" fmla="*/ 4035146 h 4051330"/>
                <a:gd name="connsiteX4" fmla="*/ 72828 w 7397428"/>
                <a:gd name="connsiteY4" fmla="*/ 0 h 4051330"/>
                <a:gd name="connsiteX0" fmla="*/ 72828 w 7397428"/>
                <a:gd name="connsiteY0" fmla="*/ 0 h 4051330"/>
                <a:gd name="connsiteX1" fmla="*/ 7267956 w 7397428"/>
                <a:gd name="connsiteY1" fmla="*/ 24276 h 4051330"/>
                <a:gd name="connsiteX2" fmla="*/ 7397428 w 7397428"/>
                <a:gd name="connsiteY2" fmla="*/ 4051330 h 4051330"/>
                <a:gd name="connsiteX3" fmla="*/ 0 w 7397428"/>
                <a:gd name="connsiteY3" fmla="*/ 4051330 h 4051330"/>
                <a:gd name="connsiteX4" fmla="*/ 72828 w 7397428"/>
                <a:gd name="connsiteY4" fmla="*/ 0 h 4051330"/>
                <a:gd name="connsiteX0" fmla="*/ 105196 w 7397428"/>
                <a:gd name="connsiteY0" fmla="*/ 0 h 4075606"/>
                <a:gd name="connsiteX1" fmla="*/ 7267956 w 7397428"/>
                <a:gd name="connsiteY1" fmla="*/ 48552 h 4075606"/>
                <a:gd name="connsiteX2" fmla="*/ 7397428 w 7397428"/>
                <a:gd name="connsiteY2" fmla="*/ 4075606 h 4075606"/>
                <a:gd name="connsiteX3" fmla="*/ 0 w 7397428"/>
                <a:gd name="connsiteY3" fmla="*/ 4075606 h 4075606"/>
                <a:gd name="connsiteX4" fmla="*/ 105196 w 7397428"/>
                <a:gd name="connsiteY4" fmla="*/ 0 h 4075606"/>
                <a:gd name="connsiteX0" fmla="*/ 80920 w 7397428"/>
                <a:gd name="connsiteY0" fmla="*/ 0 h 4083698"/>
                <a:gd name="connsiteX1" fmla="*/ 7267956 w 7397428"/>
                <a:gd name="connsiteY1" fmla="*/ 56644 h 4083698"/>
                <a:gd name="connsiteX2" fmla="*/ 7397428 w 7397428"/>
                <a:gd name="connsiteY2" fmla="*/ 4083698 h 4083698"/>
                <a:gd name="connsiteX3" fmla="*/ 0 w 7397428"/>
                <a:gd name="connsiteY3" fmla="*/ 4083698 h 4083698"/>
                <a:gd name="connsiteX4" fmla="*/ 80920 w 7397428"/>
                <a:gd name="connsiteY4" fmla="*/ 0 h 4083698"/>
                <a:gd name="connsiteX0" fmla="*/ 80920 w 7397428"/>
                <a:gd name="connsiteY0" fmla="*/ 0 h 4083698"/>
                <a:gd name="connsiteX1" fmla="*/ 7259864 w 7397428"/>
                <a:gd name="connsiteY1" fmla="*/ 32367 h 4083698"/>
                <a:gd name="connsiteX2" fmla="*/ 7397428 w 7397428"/>
                <a:gd name="connsiteY2" fmla="*/ 4083698 h 4083698"/>
                <a:gd name="connsiteX3" fmla="*/ 0 w 7397428"/>
                <a:gd name="connsiteY3" fmla="*/ 4083698 h 4083698"/>
                <a:gd name="connsiteX4" fmla="*/ 80920 w 7397428"/>
                <a:gd name="connsiteY4" fmla="*/ 0 h 4083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7428" h="4083698">
                  <a:moveTo>
                    <a:pt x="80920" y="0"/>
                  </a:moveTo>
                  <a:lnTo>
                    <a:pt x="7259864" y="32367"/>
                  </a:lnTo>
                  <a:lnTo>
                    <a:pt x="7397428" y="4083698"/>
                  </a:lnTo>
                  <a:lnTo>
                    <a:pt x="0" y="4083698"/>
                  </a:lnTo>
                  <a:lnTo>
                    <a:pt x="80920" y="0"/>
                  </a:lnTo>
                  <a:close/>
                </a:path>
              </a:pathLst>
            </a:cu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nvGrpSpPr>
            <p:cNvPr id="26" name="Group 25">
              <a:extLst>
                <a:ext uri="{FF2B5EF4-FFF2-40B4-BE49-F238E27FC236}">
                  <a16:creationId xmlns:a16="http://schemas.microsoft.com/office/drawing/2014/main" id="{52CA3BA6-111C-2C0C-2FBB-D98D086DF806}"/>
                </a:ext>
              </a:extLst>
            </p:cNvPr>
            <p:cNvGrpSpPr/>
            <p:nvPr/>
          </p:nvGrpSpPr>
          <p:grpSpPr>
            <a:xfrm>
              <a:off x="3698060" y="2509315"/>
              <a:ext cx="4439107" cy="1939637"/>
              <a:chOff x="3698061" y="2013527"/>
              <a:chExt cx="4439107" cy="1939637"/>
            </a:xfrm>
          </p:grpSpPr>
          <p:sp>
            <p:nvSpPr>
              <p:cNvPr id="16" name="Rectangle: Rounded Corners 15">
                <a:extLst>
                  <a:ext uri="{FF2B5EF4-FFF2-40B4-BE49-F238E27FC236}">
                    <a16:creationId xmlns:a16="http://schemas.microsoft.com/office/drawing/2014/main" id="{AC37C18D-95A7-3E3D-8730-2C844CE1EBB8}"/>
                  </a:ext>
                </a:extLst>
              </p:cNvPr>
              <p:cNvSpPr/>
              <p:nvPr/>
            </p:nvSpPr>
            <p:spPr>
              <a:xfrm>
                <a:off x="3916546" y="2551545"/>
                <a:ext cx="4014307" cy="1401619"/>
              </a:xfrm>
              <a:prstGeom prst="roundRect">
                <a:avLst/>
              </a:prstGeom>
              <a:solidFill>
                <a:schemeClr val="bg1">
                  <a:lumMod val="95000"/>
                  <a:alpha val="50000"/>
                </a:schemeClr>
              </a:solidFill>
              <a:ln>
                <a:solidFill>
                  <a:schemeClr val="bg2">
                    <a:lumMod val="75000"/>
                  </a:schemeClr>
                </a:solidFill>
              </a:ln>
              <a:effectLst>
                <a:outerShdw blurRad="76200" dist="12700" dir="2700000" sy="-23000" kx="-800400" algn="bl" rotWithShape="0">
                  <a:prstClr val="black">
                    <a:alpha val="2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600">
                  <a:solidFill>
                    <a:schemeClr val="tx1"/>
                  </a:solidFill>
                </a:endParaRPr>
              </a:p>
            </p:txBody>
          </p:sp>
          <p:grpSp>
            <p:nvGrpSpPr>
              <p:cNvPr id="21" name="Group 20">
                <a:extLst>
                  <a:ext uri="{FF2B5EF4-FFF2-40B4-BE49-F238E27FC236}">
                    <a16:creationId xmlns:a16="http://schemas.microsoft.com/office/drawing/2014/main" id="{0FF5BA2F-3FC8-B517-CA70-4ECFB4D6069A}"/>
                  </a:ext>
                </a:extLst>
              </p:cNvPr>
              <p:cNvGrpSpPr/>
              <p:nvPr/>
            </p:nvGrpSpPr>
            <p:grpSpPr>
              <a:xfrm>
                <a:off x="3698061" y="2013527"/>
                <a:ext cx="4439107" cy="538018"/>
                <a:chOff x="3353379" y="1954054"/>
                <a:chExt cx="4439107" cy="538018"/>
              </a:xfrm>
            </p:grpSpPr>
            <p:sp>
              <p:nvSpPr>
                <p:cNvPr id="14" name="Rectangle: Rounded Corners 13">
                  <a:extLst>
                    <a:ext uri="{FF2B5EF4-FFF2-40B4-BE49-F238E27FC236}">
                      <a16:creationId xmlns:a16="http://schemas.microsoft.com/office/drawing/2014/main" id="{C3222C20-E4A3-075F-30DE-BC84787697A4}"/>
                    </a:ext>
                  </a:extLst>
                </p:cNvPr>
                <p:cNvSpPr/>
                <p:nvPr/>
              </p:nvSpPr>
              <p:spPr>
                <a:xfrm>
                  <a:off x="3353379" y="1954054"/>
                  <a:ext cx="4439107" cy="538018"/>
                </a:xfrm>
                <a:prstGeom prst="roundRect">
                  <a:avLst>
                    <a:gd name="adj" fmla="val 50000"/>
                  </a:avLst>
                </a:prstGeom>
                <a:solidFill>
                  <a:schemeClr val="bg1"/>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solidFill>
                        <a:schemeClr val="tx1"/>
                      </a:solidFill>
                      <a:latin typeface="GoTHM"/>
                    </a:rPr>
                    <a:t>   Network Automation</a:t>
                  </a:r>
                </a:p>
              </p:txBody>
            </p:sp>
            <p:pic>
              <p:nvPicPr>
                <p:cNvPr id="18" name="Graphic 17" descr="Magnifying glass with solid fill">
                  <a:extLst>
                    <a:ext uri="{FF2B5EF4-FFF2-40B4-BE49-F238E27FC236}">
                      <a16:creationId xmlns:a16="http://schemas.microsoft.com/office/drawing/2014/main" id="{D0C5B246-1FFC-21E6-5F34-F784DE0286A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465896" y="2002060"/>
                  <a:ext cx="426554" cy="426554"/>
                </a:xfrm>
                <a:prstGeom prst="rect">
                  <a:avLst/>
                </a:prstGeom>
              </p:spPr>
            </p:pic>
          </p:grpSp>
          <p:sp>
            <p:nvSpPr>
              <p:cNvPr id="22" name="TextBox 21">
                <a:extLst>
                  <a:ext uri="{FF2B5EF4-FFF2-40B4-BE49-F238E27FC236}">
                    <a16:creationId xmlns:a16="http://schemas.microsoft.com/office/drawing/2014/main" id="{7C5CA79A-0E63-0EFD-6B1D-DE46DD1EC6BA}"/>
                  </a:ext>
                </a:extLst>
              </p:cNvPr>
              <p:cNvSpPr txBox="1"/>
              <p:nvPr/>
            </p:nvSpPr>
            <p:spPr>
              <a:xfrm>
                <a:off x="4256909" y="2828280"/>
                <a:ext cx="3344618" cy="369332"/>
              </a:xfrm>
              <a:prstGeom prst="rect">
                <a:avLst/>
              </a:prstGeom>
              <a:noFill/>
            </p:spPr>
            <p:txBody>
              <a:bodyPr wrap="square" lIns="91440" tIns="45720" rIns="91440" bIns="45720" rtlCol="0" anchor="t">
                <a:spAutoFit/>
              </a:bodyPr>
              <a:lstStyle/>
              <a:p>
                <a:pPr lvl="1"/>
                <a:r>
                  <a:rPr lang="en-GB">
                    <a:solidFill>
                      <a:schemeClr val="bg1"/>
                    </a:solidFill>
                    <a:latin typeface="GoTHM"/>
                  </a:rPr>
                  <a:t>Kara Thomas (2304862)</a:t>
                </a:r>
                <a:endParaRPr lang="en-US">
                  <a:solidFill>
                    <a:schemeClr val="bg1"/>
                  </a:solidFill>
                </a:endParaRPr>
              </a:p>
            </p:txBody>
          </p:sp>
          <p:sp>
            <p:nvSpPr>
              <p:cNvPr id="23" name="TextBox 22">
                <a:extLst>
                  <a:ext uri="{FF2B5EF4-FFF2-40B4-BE49-F238E27FC236}">
                    <a16:creationId xmlns:a16="http://schemas.microsoft.com/office/drawing/2014/main" id="{D834C28A-A9C4-5AED-A0AA-DE835D1FC81D}"/>
                  </a:ext>
                </a:extLst>
              </p:cNvPr>
              <p:cNvSpPr txBox="1"/>
              <p:nvPr/>
            </p:nvSpPr>
            <p:spPr>
              <a:xfrm>
                <a:off x="4256909" y="3307895"/>
                <a:ext cx="3344618" cy="369332"/>
              </a:xfrm>
              <a:prstGeom prst="rect">
                <a:avLst/>
              </a:prstGeom>
              <a:noFill/>
            </p:spPr>
            <p:txBody>
              <a:bodyPr wrap="square" lIns="91440" tIns="45720" rIns="91440" bIns="45720" rtlCol="0" anchor="t">
                <a:spAutoFit/>
              </a:bodyPr>
              <a:lstStyle/>
              <a:p>
                <a:pPr lvl="1"/>
                <a:r>
                  <a:rPr lang="en-GB" sz="1800" kern="1200">
                    <a:solidFill>
                      <a:srgbClr val="000000"/>
                    </a:solidFill>
                    <a:effectLst/>
                    <a:latin typeface="GoTHM"/>
                  </a:rPr>
                  <a:t>Max Beasley (2304218)</a:t>
                </a:r>
                <a:endParaRPr lang="en-GB">
                  <a:latin typeface="GoTHM"/>
                </a:endParaRPr>
              </a:p>
            </p:txBody>
          </p:sp>
        </p:grpSp>
        <p:pic>
          <p:nvPicPr>
            <p:cNvPr id="1030" name="Picture 6" descr="University of Wales Trinity Saint David - myday">
              <a:extLst>
                <a:ext uri="{FF2B5EF4-FFF2-40B4-BE49-F238E27FC236}">
                  <a16:creationId xmlns:a16="http://schemas.microsoft.com/office/drawing/2014/main" id="{29610A46-23D4-FBE9-5B14-B80D9A6DBF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93876" y="936842"/>
              <a:ext cx="2920716" cy="1301773"/>
            </a:xfrm>
            <a:prstGeom prst="rect">
              <a:avLst/>
            </a:prstGeom>
            <a:noFill/>
            <a:ln>
              <a:noFill/>
            </a:ln>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596885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0CC26-2A35-30BE-59EC-19038054C15C}"/>
              </a:ext>
            </a:extLst>
          </p:cNvPr>
          <p:cNvSpPr>
            <a:spLocks noGrp="1"/>
          </p:cNvSpPr>
          <p:nvPr>
            <p:ph type="title"/>
          </p:nvPr>
        </p:nvSpPr>
        <p:spPr>
          <a:xfrm>
            <a:off x="1141413" y="618518"/>
            <a:ext cx="9905998" cy="1478570"/>
          </a:xfrm>
        </p:spPr>
        <p:txBody>
          <a:bodyPr>
            <a:normAutofit/>
          </a:bodyPr>
          <a:lstStyle/>
          <a:p>
            <a:r>
              <a:rPr lang="en-US"/>
              <a:t>Our team (role/ responsibilities and communication methods)</a:t>
            </a:r>
          </a:p>
        </p:txBody>
      </p:sp>
      <p:pic>
        <p:nvPicPr>
          <p:cNvPr id="4" name="Picture 3" descr="Discord Logo: Empowering Communities with Visual Identity - GraphicSprings">
            <a:extLst>
              <a:ext uri="{FF2B5EF4-FFF2-40B4-BE49-F238E27FC236}">
                <a16:creationId xmlns:a16="http://schemas.microsoft.com/office/drawing/2014/main" id="{70740CA5-FD07-D863-D3F9-56ABF09F5525}"/>
              </a:ext>
            </a:extLst>
          </p:cNvPr>
          <p:cNvPicPr>
            <a:picLocks noChangeAspect="1"/>
          </p:cNvPicPr>
          <p:nvPr/>
        </p:nvPicPr>
        <p:blipFill>
          <a:blip r:embed="rId4"/>
          <a:stretch>
            <a:fillRect/>
          </a:stretch>
        </p:blipFill>
        <p:spPr>
          <a:xfrm>
            <a:off x="1141411" y="2705465"/>
            <a:ext cx="4689234" cy="263769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F1AEA239-0FAE-DC46-821D-770E20923D64}"/>
              </a:ext>
            </a:extLst>
          </p:cNvPr>
          <p:cNvSpPr>
            <a:spLocks noGrp="1"/>
          </p:cNvSpPr>
          <p:nvPr>
            <p:ph idx="1"/>
          </p:nvPr>
        </p:nvSpPr>
        <p:spPr>
          <a:xfrm>
            <a:off x="6336727" y="2249487"/>
            <a:ext cx="4710683" cy="3541714"/>
          </a:xfrm>
        </p:spPr>
        <p:txBody>
          <a:bodyPr vert="horz" lIns="91440" tIns="45720" rIns="91440" bIns="45720" rtlCol="0" anchor="t">
            <a:normAutofit/>
          </a:bodyPr>
          <a:lstStyle/>
          <a:p>
            <a:r>
              <a:rPr lang="en-US"/>
              <a:t>Kara Thomas – Presentation and research lead</a:t>
            </a:r>
          </a:p>
          <a:p>
            <a:r>
              <a:rPr lang="en-US"/>
              <a:t>Max Beasley – Implementation and testing lead</a:t>
            </a:r>
          </a:p>
          <a:p>
            <a:pPr marL="0" indent="0">
              <a:buNone/>
            </a:pPr>
            <a:r>
              <a:rPr lang="en-US"/>
              <a:t>Communication method – Discord </a:t>
            </a:r>
          </a:p>
          <a:p>
            <a:endParaRPr lang="en-US"/>
          </a:p>
          <a:p>
            <a:endParaRPr lang="en-US"/>
          </a:p>
        </p:txBody>
      </p:sp>
      <p:sp>
        <p:nvSpPr>
          <p:cNvPr id="5" name="TextBox 4">
            <a:extLst>
              <a:ext uri="{FF2B5EF4-FFF2-40B4-BE49-F238E27FC236}">
                <a16:creationId xmlns:a16="http://schemas.microsoft.com/office/drawing/2014/main" id="{09086CC5-5823-3631-5BBF-645A8353D516}"/>
              </a:ext>
            </a:extLst>
          </p:cNvPr>
          <p:cNvSpPr txBox="1"/>
          <p:nvPr/>
        </p:nvSpPr>
        <p:spPr>
          <a:xfrm>
            <a:off x="1137477" y="5455478"/>
            <a:ext cx="4638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a:t>
            </a:r>
          </a:p>
        </p:txBody>
      </p:sp>
    </p:spTree>
    <p:extLst>
      <p:ext uri="{BB962C8B-B14F-4D97-AF65-F5344CB8AC3E}">
        <p14:creationId xmlns:p14="http://schemas.microsoft.com/office/powerpoint/2010/main" val="3501180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46B922C-5BA7-4973-B12F-71A509E4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96D34D8D-9EE9-4659-8C22-7551A95F9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75" name="Group 74">
              <a:extLst>
                <a:ext uri="{FF2B5EF4-FFF2-40B4-BE49-F238E27FC236}">
                  <a16:creationId xmlns:a16="http://schemas.microsoft.com/office/drawing/2014/main" id="{3CA93C16-1147-4EB3-B4E7-3C43102494D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87" name="Rectangle 5">
                <a:extLst>
                  <a:ext uri="{FF2B5EF4-FFF2-40B4-BE49-F238E27FC236}">
                    <a16:creationId xmlns:a16="http://schemas.microsoft.com/office/drawing/2014/main" id="{C4779968-92AF-4B85-8C27-EBBFE1D699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sp>
            <p:nvSpPr>
              <p:cNvPr id="88" name="Freeform 6">
                <a:extLst>
                  <a:ext uri="{FF2B5EF4-FFF2-40B4-BE49-F238E27FC236}">
                    <a16:creationId xmlns:a16="http://schemas.microsoft.com/office/drawing/2014/main" id="{2C43E18D-7024-4F17-A664-E23BFBC12B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9" name="Freeform 7">
                <a:extLst>
                  <a:ext uri="{FF2B5EF4-FFF2-40B4-BE49-F238E27FC236}">
                    <a16:creationId xmlns:a16="http://schemas.microsoft.com/office/drawing/2014/main" id="{CA2ACEBA-081B-4B0B-AFB1-C596B834FD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0" name="Freeform 8">
                <a:extLst>
                  <a:ext uri="{FF2B5EF4-FFF2-40B4-BE49-F238E27FC236}">
                    <a16:creationId xmlns:a16="http://schemas.microsoft.com/office/drawing/2014/main" id="{2AFBB163-514B-493A-983F-8BE96848F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1" name="Freeform 9">
                <a:extLst>
                  <a:ext uri="{FF2B5EF4-FFF2-40B4-BE49-F238E27FC236}">
                    <a16:creationId xmlns:a16="http://schemas.microsoft.com/office/drawing/2014/main" id="{7720326C-7DB1-4745-9015-3FA6990855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2" name="Freeform 10">
                <a:extLst>
                  <a:ext uri="{FF2B5EF4-FFF2-40B4-BE49-F238E27FC236}">
                    <a16:creationId xmlns:a16="http://schemas.microsoft.com/office/drawing/2014/main" id="{01D5FBDC-A284-440B-8D5F-84287B0A2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3" name="Freeform 11">
                <a:extLst>
                  <a:ext uri="{FF2B5EF4-FFF2-40B4-BE49-F238E27FC236}">
                    <a16:creationId xmlns:a16="http://schemas.microsoft.com/office/drawing/2014/main" id="{517CE611-1CB0-442B-8998-98487209B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4" name="Freeform 12">
                <a:extLst>
                  <a:ext uri="{FF2B5EF4-FFF2-40B4-BE49-F238E27FC236}">
                    <a16:creationId xmlns:a16="http://schemas.microsoft.com/office/drawing/2014/main" id="{EF0F0E46-9222-4FCF-A79E-9B4953C6F0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5" name="Freeform 13">
                <a:extLst>
                  <a:ext uri="{FF2B5EF4-FFF2-40B4-BE49-F238E27FC236}">
                    <a16:creationId xmlns:a16="http://schemas.microsoft.com/office/drawing/2014/main" id="{371A87C3-0804-4AB9-8EAD-FBFF597ED8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6" name="Freeform 14">
                <a:extLst>
                  <a:ext uri="{FF2B5EF4-FFF2-40B4-BE49-F238E27FC236}">
                    <a16:creationId xmlns:a16="http://schemas.microsoft.com/office/drawing/2014/main" id="{89F39433-8BC3-48D6-B705-F951DBD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7" name="Freeform 15">
                <a:extLst>
                  <a:ext uri="{FF2B5EF4-FFF2-40B4-BE49-F238E27FC236}">
                    <a16:creationId xmlns:a16="http://schemas.microsoft.com/office/drawing/2014/main" id="{AE671C9D-E91C-4143-A422-273B2F53F6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8" name="Line 16">
                <a:extLst>
                  <a:ext uri="{FF2B5EF4-FFF2-40B4-BE49-F238E27FC236}">
                    <a16:creationId xmlns:a16="http://schemas.microsoft.com/office/drawing/2014/main" id="{83A72EA3-8833-41C6-9333-6A04C1C08DF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9" name="Freeform 17">
                <a:extLst>
                  <a:ext uri="{FF2B5EF4-FFF2-40B4-BE49-F238E27FC236}">
                    <a16:creationId xmlns:a16="http://schemas.microsoft.com/office/drawing/2014/main" id="{2C0D7AAB-DC9C-4B37-A50E-A7185DE92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0" name="Freeform 18">
                <a:extLst>
                  <a:ext uri="{FF2B5EF4-FFF2-40B4-BE49-F238E27FC236}">
                    <a16:creationId xmlns:a16="http://schemas.microsoft.com/office/drawing/2014/main" id="{6E7D9D6B-3455-4363-934B-FA2D6829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1" name="Freeform 19">
                <a:extLst>
                  <a:ext uri="{FF2B5EF4-FFF2-40B4-BE49-F238E27FC236}">
                    <a16:creationId xmlns:a16="http://schemas.microsoft.com/office/drawing/2014/main" id="{FFFFCA54-2217-4DAE-B791-4A6CA7DE0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2" name="Freeform 20">
                <a:extLst>
                  <a:ext uri="{FF2B5EF4-FFF2-40B4-BE49-F238E27FC236}">
                    <a16:creationId xmlns:a16="http://schemas.microsoft.com/office/drawing/2014/main" id="{BAE43BA5-C104-4FBB-B1C6-C210D3CC53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3" name="Rectangle 21">
                <a:extLst>
                  <a:ext uri="{FF2B5EF4-FFF2-40B4-BE49-F238E27FC236}">
                    <a16:creationId xmlns:a16="http://schemas.microsoft.com/office/drawing/2014/main" id="{3BDB2330-DF01-460D-83FB-00C37965CD5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sp>
            <p:nvSpPr>
              <p:cNvPr id="104" name="Freeform 22">
                <a:extLst>
                  <a:ext uri="{FF2B5EF4-FFF2-40B4-BE49-F238E27FC236}">
                    <a16:creationId xmlns:a16="http://schemas.microsoft.com/office/drawing/2014/main" id="{51261093-9B7F-4406-B2F8-0F5BE7676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5" name="Freeform 23">
                <a:extLst>
                  <a:ext uri="{FF2B5EF4-FFF2-40B4-BE49-F238E27FC236}">
                    <a16:creationId xmlns:a16="http://schemas.microsoft.com/office/drawing/2014/main" id="{9971E195-2AB6-4CB6-9BD7-A8407B5C8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6" name="Freeform 24">
                <a:extLst>
                  <a:ext uri="{FF2B5EF4-FFF2-40B4-BE49-F238E27FC236}">
                    <a16:creationId xmlns:a16="http://schemas.microsoft.com/office/drawing/2014/main" id="{A3D843E7-8A86-4676-9C98-DECE0DFF67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7" name="Freeform 25">
                <a:extLst>
                  <a:ext uri="{FF2B5EF4-FFF2-40B4-BE49-F238E27FC236}">
                    <a16:creationId xmlns:a16="http://schemas.microsoft.com/office/drawing/2014/main" id="{FAF42817-AB3E-40FA-997F-EAC1411F46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8" name="Freeform 26">
                <a:extLst>
                  <a:ext uri="{FF2B5EF4-FFF2-40B4-BE49-F238E27FC236}">
                    <a16:creationId xmlns:a16="http://schemas.microsoft.com/office/drawing/2014/main" id="{50ED3298-A6DC-4825-93B1-68DB8CB62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09" name="Freeform 27">
                <a:extLst>
                  <a:ext uri="{FF2B5EF4-FFF2-40B4-BE49-F238E27FC236}">
                    <a16:creationId xmlns:a16="http://schemas.microsoft.com/office/drawing/2014/main" id="{2B951778-3B6B-4BB9-9D89-2ED650C82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10" name="Freeform 28">
                <a:extLst>
                  <a:ext uri="{FF2B5EF4-FFF2-40B4-BE49-F238E27FC236}">
                    <a16:creationId xmlns:a16="http://schemas.microsoft.com/office/drawing/2014/main" id="{8F3ED9A8-A83F-463A-8C2E-E83977D9A9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11" name="Freeform 29">
                <a:extLst>
                  <a:ext uri="{FF2B5EF4-FFF2-40B4-BE49-F238E27FC236}">
                    <a16:creationId xmlns:a16="http://schemas.microsoft.com/office/drawing/2014/main" id="{9A0C113E-781D-4083-86C0-EC936092D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12" name="Freeform 30">
                <a:extLst>
                  <a:ext uri="{FF2B5EF4-FFF2-40B4-BE49-F238E27FC236}">
                    <a16:creationId xmlns:a16="http://schemas.microsoft.com/office/drawing/2014/main" id="{B63D60EF-1E99-4D4C-BF11-AAF8ABEB86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113" name="Freeform 31">
                <a:extLst>
                  <a:ext uri="{FF2B5EF4-FFF2-40B4-BE49-F238E27FC236}">
                    <a16:creationId xmlns:a16="http://schemas.microsoft.com/office/drawing/2014/main" id="{50403E41-7079-49EA-8D0B-4F678552D9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grpSp>
        <p:grpSp>
          <p:nvGrpSpPr>
            <p:cNvPr id="76" name="Group 75">
              <a:extLst>
                <a:ext uri="{FF2B5EF4-FFF2-40B4-BE49-F238E27FC236}">
                  <a16:creationId xmlns:a16="http://schemas.microsoft.com/office/drawing/2014/main" id="{E3B2C458-4D37-49A0-A94E-D516E05C3CC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77" name="Freeform 32">
                <a:extLst>
                  <a:ext uri="{FF2B5EF4-FFF2-40B4-BE49-F238E27FC236}">
                    <a16:creationId xmlns:a16="http://schemas.microsoft.com/office/drawing/2014/main" id="{C1B10016-E0C4-4526-A466-9911541D2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8" name="Freeform 33">
                <a:extLst>
                  <a:ext uri="{FF2B5EF4-FFF2-40B4-BE49-F238E27FC236}">
                    <a16:creationId xmlns:a16="http://schemas.microsoft.com/office/drawing/2014/main" id="{D574C3F0-FC2B-43A3-94B2-75D305FBF7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9" name="Freeform 34">
                <a:extLst>
                  <a:ext uri="{FF2B5EF4-FFF2-40B4-BE49-F238E27FC236}">
                    <a16:creationId xmlns:a16="http://schemas.microsoft.com/office/drawing/2014/main" id="{D92A5F66-F404-433B-BDBE-5E0DFF40D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0" name="Freeform 35">
                <a:extLst>
                  <a:ext uri="{FF2B5EF4-FFF2-40B4-BE49-F238E27FC236}">
                    <a16:creationId xmlns:a16="http://schemas.microsoft.com/office/drawing/2014/main" id="{0A0BDF81-64CC-431D-81B1-A21938C0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1" name="Freeform 36">
                <a:extLst>
                  <a:ext uri="{FF2B5EF4-FFF2-40B4-BE49-F238E27FC236}">
                    <a16:creationId xmlns:a16="http://schemas.microsoft.com/office/drawing/2014/main" id="{42871530-50EC-42C2-879A-AE8154DAD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2" name="Freeform 37">
                <a:extLst>
                  <a:ext uri="{FF2B5EF4-FFF2-40B4-BE49-F238E27FC236}">
                    <a16:creationId xmlns:a16="http://schemas.microsoft.com/office/drawing/2014/main" id="{53AF2F2A-B148-4906-B90D-6E2223978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3" name="Freeform 38">
                <a:extLst>
                  <a:ext uri="{FF2B5EF4-FFF2-40B4-BE49-F238E27FC236}">
                    <a16:creationId xmlns:a16="http://schemas.microsoft.com/office/drawing/2014/main" id="{9A79EAA4-6F5D-4A2C-B688-CD29C2217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4" name="Freeform 39">
                <a:extLst>
                  <a:ext uri="{FF2B5EF4-FFF2-40B4-BE49-F238E27FC236}">
                    <a16:creationId xmlns:a16="http://schemas.microsoft.com/office/drawing/2014/main" id="{B9CE5833-22CF-4408-9338-4B7749FEA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5" name="Freeform 40">
                <a:extLst>
                  <a:ext uri="{FF2B5EF4-FFF2-40B4-BE49-F238E27FC236}">
                    <a16:creationId xmlns:a16="http://schemas.microsoft.com/office/drawing/2014/main" id="{316A985A-7ADD-4BEE-A7B6-E5B49E1839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6" name="Rectangle 41">
                <a:extLst>
                  <a:ext uri="{FF2B5EF4-FFF2-40B4-BE49-F238E27FC236}">
                    <a16:creationId xmlns:a16="http://schemas.microsoft.com/office/drawing/2014/main" id="{352CFA3F-5CFE-412E-9196-C966F34579D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grpSp>
      </p:grpSp>
      <p:pic>
        <p:nvPicPr>
          <p:cNvPr id="115" name="Picture 2">
            <a:extLst>
              <a:ext uri="{FF2B5EF4-FFF2-40B4-BE49-F238E27FC236}">
                <a16:creationId xmlns:a16="http://schemas.microsoft.com/office/drawing/2014/main" id="{2FB01CCF-839B-4126-9BF9-132C64D8A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6="http://schemas.microsoft.com/office/drawing/2014/main" xmlns:p14="http://schemas.microsoft.com/office/powerpoint/2010/main" xmlns:a14="http://schemas.microsoft.com/office/drawing/2010/main" xmlns="">
                <a:solidFill>
                  <a:srgbClr val="FFFFFF"/>
                </a:solidFill>
              </a14:hiddenFill>
            </a:ext>
          </a:extLst>
        </p:spPr>
      </p:pic>
      <p:sp>
        <p:nvSpPr>
          <p:cNvPr id="2" name="Title 1">
            <a:extLst>
              <a:ext uri="{FF2B5EF4-FFF2-40B4-BE49-F238E27FC236}">
                <a16:creationId xmlns:a16="http://schemas.microsoft.com/office/drawing/2014/main" id="{6CDDCE9C-1CF2-5AB2-9C83-C3F70DF94CC0}"/>
              </a:ext>
            </a:extLst>
          </p:cNvPr>
          <p:cNvSpPr>
            <a:spLocks noGrp="1"/>
          </p:cNvSpPr>
          <p:nvPr>
            <p:ph type="title"/>
          </p:nvPr>
        </p:nvSpPr>
        <p:spPr>
          <a:xfrm>
            <a:off x="5128643" y="618518"/>
            <a:ext cx="6188402" cy="1478570"/>
          </a:xfrm>
        </p:spPr>
        <p:txBody>
          <a:bodyPr>
            <a:normAutofit/>
          </a:bodyPr>
          <a:lstStyle/>
          <a:p>
            <a:r>
              <a:rPr lang="en-US" sz="3100">
                <a:solidFill>
                  <a:srgbClr val="FFFFFF"/>
                </a:solidFill>
                <a:latin typeface="TW Cen MT"/>
              </a:rPr>
              <a:t>Our team (role/ responsibilities and communication methods) - cont</a:t>
            </a:r>
            <a:endParaRPr lang="en-US" sz="3100">
              <a:solidFill>
                <a:srgbClr val="FFFFFF"/>
              </a:solidFill>
            </a:endParaRPr>
          </a:p>
        </p:txBody>
      </p:sp>
      <p:sp useBgFill="1">
        <p:nvSpPr>
          <p:cNvPr id="117" name="Round Diagonal Corner Rectangle 6">
            <a:extLst>
              <a:ext uri="{FF2B5EF4-FFF2-40B4-BE49-F238E27FC236}">
                <a16:creationId xmlns:a16="http://schemas.microsoft.com/office/drawing/2014/main" id="{F2B1468C-8227-4785-8776-7BDBDDF08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dialogue boxes">
            <a:extLst>
              <a:ext uri="{FF2B5EF4-FFF2-40B4-BE49-F238E27FC236}">
                <a16:creationId xmlns:a16="http://schemas.microsoft.com/office/drawing/2014/main" id="{1EF3E07B-9459-501C-6EC5-B0873B11F0CD}"/>
              </a:ext>
            </a:extLst>
          </p:cNvPr>
          <p:cNvPicPr>
            <a:picLocks noChangeAspect="1"/>
          </p:cNvPicPr>
          <p:nvPr/>
        </p:nvPicPr>
        <p:blipFill>
          <a:blip r:embed="rId4"/>
          <a:srcRect l="18819" r="24848" b="11"/>
          <a:stretch/>
        </p:blipFill>
        <p:spPr>
          <a:xfrm>
            <a:off x="1167099" y="1137621"/>
            <a:ext cx="3097673" cy="4577297"/>
          </a:xfrm>
          <a:prstGeom prst="rect">
            <a:avLst/>
          </a:prstGeom>
        </p:spPr>
      </p:pic>
      <p:sp>
        <p:nvSpPr>
          <p:cNvPr id="3" name="Content Placeholder 2">
            <a:extLst>
              <a:ext uri="{FF2B5EF4-FFF2-40B4-BE49-F238E27FC236}">
                <a16:creationId xmlns:a16="http://schemas.microsoft.com/office/drawing/2014/main" id="{7444D0C7-F3FD-5DA1-8B4B-9F4DFDF27963}"/>
              </a:ext>
            </a:extLst>
          </p:cNvPr>
          <p:cNvSpPr>
            <a:spLocks noGrp="1"/>
          </p:cNvSpPr>
          <p:nvPr>
            <p:ph idx="1"/>
          </p:nvPr>
        </p:nvSpPr>
        <p:spPr>
          <a:xfrm>
            <a:off x="5128643" y="2249487"/>
            <a:ext cx="6188402" cy="3541714"/>
          </a:xfrm>
        </p:spPr>
        <p:txBody>
          <a:bodyPr vert="horz" lIns="91440" tIns="45720" rIns="91440" bIns="45720" rtlCol="0" anchor="t">
            <a:normAutofit fontScale="92500"/>
          </a:bodyPr>
          <a:lstStyle/>
          <a:p>
            <a:r>
              <a:rPr lang="en-US">
                <a:solidFill>
                  <a:srgbClr val="FFFFFF"/>
                </a:solidFill>
                <a:latin typeface="TW Cen MT"/>
              </a:rPr>
              <a:t>Our main method of conversation was through Discord as it is simple and efficient to use. It also allowed us to give updates on progress and ask quick questions. We also communicated in person to make sure nothing was misunderstood as over text tone can be lost. While In person we discussed what needs to be covered during the presentation and any improvements for the configuration file.</a:t>
            </a:r>
          </a:p>
          <a:p>
            <a:endParaRPr lang="en-US">
              <a:solidFill>
                <a:srgbClr val="FFFFFF"/>
              </a:solidFill>
              <a:latin typeface="TW Cen MT"/>
            </a:endParaRPr>
          </a:p>
          <a:p>
            <a:endParaRPr lang="en-US">
              <a:solidFill>
                <a:srgbClr val="FFFFFF"/>
              </a:solidFill>
              <a:latin typeface="TW Cen MT"/>
            </a:endParaRPr>
          </a:p>
        </p:txBody>
      </p:sp>
    </p:spTree>
    <p:extLst>
      <p:ext uri="{BB962C8B-B14F-4D97-AF65-F5344CB8AC3E}">
        <p14:creationId xmlns:p14="http://schemas.microsoft.com/office/powerpoint/2010/main" val="25692357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82765-1B94-7924-E67E-763DF1E009DD}"/>
              </a:ext>
            </a:extLst>
          </p:cNvPr>
          <p:cNvSpPr>
            <a:spLocks noGrp="1"/>
          </p:cNvSpPr>
          <p:nvPr>
            <p:ph type="title"/>
          </p:nvPr>
        </p:nvSpPr>
        <p:spPr/>
        <p:txBody>
          <a:bodyPr/>
          <a:lstStyle/>
          <a:p>
            <a:r>
              <a:rPr lang="en-US"/>
              <a:t>Evidence of communication</a:t>
            </a:r>
          </a:p>
        </p:txBody>
      </p:sp>
      <p:sp>
        <p:nvSpPr>
          <p:cNvPr id="3" name="Content Placeholder 2">
            <a:extLst>
              <a:ext uri="{FF2B5EF4-FFF2-40B4-BE49-F238E27FC236}">
                <a16:creationId xmlns:a16="http://schemas.microsoft.com/office/drawing/2014/main" id="{ECFAD559-73B7-9196-009A-28DB03DC22FC}"/>
              </a:ext>
            </a:extLst>
          </p:cNvPr>
          <p:cNvSpPr>
            <a:spLocks noGrp="1"/>
          </p:cNvSpPr>
          <p:nvPr>
            <p:ph idx="1"/>
          </p:nvPr>
        </p:nvSpPr>
        <p:spPr/>
        <p:txBody>
          <a:bodyPr vert="horz" lIns="91440" tIns="45720" rIns="91440" bIns="45720" rtlCol="0" anchor="t">
            <a:normAutofit/>
          </a:bodyPr>
          <a:lstStyle/>
          <a:p>
            <a:endParaRPr lang="en-US"/>
          </a:p>
          <a:p>
            <a:endParaRPr lang="en-US"/>
          </a:p>
        </p:txBody>
      </p:sp>
      <p:pic>
        <p:nvPicPr>
          <p:cNvPr id="4" name="Picture 3" descr="A screenshot of a chat&#10;&#10;Description automatically generated">
            <a:extLst>
              <a:ext uri="{FF2B5EF4-FFF2-40B4-BE49-F238E27FC236}">
                <a16:creationId xmlns:a16="http://schemas.microsoft.com/office/drawing/2014/main" id="{B4FD3D83-24FF-C51B-8EB8-89FD8C46A04D}"/>
              </a:ext>
            </a:extLst>
          </p:cNvPr>
          <p:cNvPicPr>
            <a:picLocks noChangeAspect="1"/>
          </p:cNvPicPr>
          <p:nvPr/>
        </p:nvPicPr>
        <p:blipFill>
          <a:blip r:embed="rId3"/>
          <a:srcRect t="76" b="53055"/>
          <a:stretch/>
        </p:blipFill>
        <p:spPr>
          <a:xfrm>
            <a:off x="1479884" y="1778359"/>
            <a:ext cx="4338941" cy="4457711"/>
          </a:xfrm>
          <a:prstGeom prst="rect">
            <a:avLst/>
          </a:prstGeom>
          <a:ln w="28575">
            <a:solidFill>
              <a:schemeClr val="tx1"/>
            </a:solidFill>
          </a:ln>
        </p:spPr>
      </p:pic>
      <p:pic>
        <p:nvPicPr>
          <p:cNvPr id="5" name="Picture 4" descr="A screenshot of a chat&#10;&#10;Description automatically generated">
            <a:extLst>
              <a:ext uri="{FF2B5EF4-FFF2-40B4-BE49-F238E27FC236}">
                <a16:creationId xmlns:a16="http://schemas.microsoft.com/office/drawing/2014/main" id="{35BD7064-939F-3D88-499B-0B1D34B86CAB}"/>
              </a:ext>
            </a:extLst>
          </p:cNvPr>
          <p:cNvPicPr>
            <a:picLocks noChangeAspect="1"/>
          </p:cNvPicPr>
          <p:nvPr/>
        </p:nvPicPr>
        <p:blipFill>
          <a:blip r:embed="rId3"/>
          <a:srcRect t="44989" b="66"/>
          <a:stretch/>
        </p:blipFill>
        <p:spPr>
          <a:xfrm>
            <a:off x="6695460" y="1778359"/>
            <a:ext cx="4199865" cy="4458315"/>
          </a:xfrm>
          <a:prstGeom prst="rect">
            <a:avLst/>
          </a:prstGeom>
          <a:ln w="28575">
            <a:solidFill>
              <a:schemeClr val="tx1"/>
            </a:solidFill>
          </a:ln>
        </p:spPr>
      </p:pic>
    </p:spTree>
    <p:extLst>
      <p:ext uri="{BB962C8B-B14F-4D97-AF65-F5344CB8AC3E}">
        <p14:creationId xmlns:p14="http://schemas.microsoft.com/office/powerpoint/2010/main" val="1610168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EF944-6E44-2817-96E6-8474BC4D0DA1}"/>
              </a:ext>
            </a:extLst>
          </p:cNvPr>
          <p:cNvSpPr>
            <a:spLocks noGrp="1"/>
          </p:cNvSpPr>
          <p:nvPr>
            <p:ph type="title"/>
          </p:nvPr>
        </p:nvSpPr>
        <p:spPr/>
        <p:txBody>
          <a:bodyPr/>
          <a:lstStyle/>
          <a:p>
            <a:r>
              <a:rPr lang="en-US"/>
              <a:t>Objectives</a:t>
            </a:r>
          </a:p>
        </p:txBody>
      </p:sp>
      <p:sp>
        <p:nvSpPr>
          <p:cNvPr id="3" name="Content Placeholder 2">
            <a:extLst>
              <a:ext uri="{FF2B5EF4-FFF2-40B4-BE49-F238E27FC236}">
                <a16:creationId xmlns:a16="http://schemas.microsoft.com/office/drawing/2014/main" id="{F3291FEE-EBE7-039E-A5F2-2C941E3AC9D3}"/>
              </a:ext>
            </a:extLst>
          </p:cNvPr>
          <p:cNvSpPr>
            <a:spLocks noGrp="1"/>
          </p:cNvSpPr>
          <p:nvPr>
            <p:ph idx="1"/>
          </p:nvPr>
        </p:nvSpPr>
        <p:spPr>
          <a:xfrm>
            <a:off x="1141412" y="1874733"/>
            <a:ext cx="9905999" cy="3541714"/>
          </a:xfrm>
        </p:spPr>
        <p:txBody>
          <a:bodyPr vert="horz" lIns="91440" tIns="45720" rIns="91440" bIns="45720" rtlCol="0" anchor="t">
            <a:normAutofit fontScale="92500" lnSpcReduction="20000"/>
          </a:bodyPr>
          <a:lstStyle/>
          <a:p>
            <a:pPr marL="0" indent="0">
              <a:buNone/>
            </a:pPr>
            <a:r>
              <a:rPr lang="en-US"/>
              <a:t>The main objectives of this presentation and project is to demonstrate the following:</a:t>
            </a:r>
          </a:p>
          <a:p>
            <a:r>
              <a:rPr lang="en-US"/>
              <a:t>Our ability to create an automation solution for cisco network equipment</a:t>
            </a:r>
          </a:p>
          <a:p>
            <a:r>
              <a:rPr lang="en-US"/>
              <a:t>The ability to communicate and collaborate in order to create an effective workflow.</a:t>
            </a:r>
          </a:p>
          <a:p>
            <a:r>
              <a:rPr lang="en-US"/>
              <a:t>Run and test the configurations on both virtual and </a:t>
            </a:r>
            <a:r>
              <a:rPr lang="en-US">
                <a:ea typeface="+mn-lt"/>
                <a:cs typeface="+mn-lt"/>
              </a:rPr>
              <a:t>physical </a:t>
            </a:r>
            <a:r>
              <a:rPr lang="en-US"/>
              <a:t>routers to show it effectively working in both mediums.</a:t>
            </a:r>
          </a:p>
          <a:p>
            <a:endParaRPr lang="en-US"/>
          </a:p>
          <a:p>
            <a:pPr marL="0" indent="0">
              <a:buNone/>
            </a:pPr>
            <a:r>
              <a:rPr lang="en-US"/>
              <a:t>This should lead to an outcome where we can successfully implement our automated commands to a cisco router in line with our plan that will be discussed later.</a:t>
            </a:r>
          </a:p>
        </p:txBody>
      </p:sp>
    </p:spTree>
    <p:extLst>
      <p:ext uri="{BB962C8B-B14F-4D97-AF65-F5344CB8AC3E}">
        <p14:creationId xmlns:p14="http://schemas.microsoft.com/office/powerpoint/2010/main" val="194592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20"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122" name="Group 1121">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23"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124"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5"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6"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127"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8"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9"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0"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1"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2"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3"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4"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5"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6"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7"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8"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9"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0"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1"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2"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3"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4"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5"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6"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7"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8"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9"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0"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1"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152"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3"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4"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5"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6"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7"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8"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9"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0"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1"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2"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3"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164"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5"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6"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7"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8"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9"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0"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1"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2"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3"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4"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5"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6"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1178" name="Group 1177">
            <a:extLst>
              <a:ext uri="{FF2B5EF4-FFF2-40B4-BE49-F238E27FC236}">
                <a16:creationId xmlns:a16="http://schemas.microsoft.com/office/drawing/2014/main" id="{068ACACB-DD9E-4155-84BF-8E4D43DEC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79" name="Rectangle 1178">
              <a:extLst>
                <a:ext uri="{FF2B5EF4-FFF2-40B4-BE49-F238E27FC236}">
                  <a16:creationId xmlns:a16="http://schemas.microsoft.com/office/drawing/2014/main" id="{8A7B0AF6-6256-4262-A76E-47B08EAB9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80" name="Picture 2">
              <a:extLst>
                <a:ext uri="{FF2B5EF4-FFF2-40B4-BE49-F238E27FC236}">
                  <a16:creationId xmlns:a16="http://schemas.microsoft.com/office/drawing/2014/main" id="{8034A3B1-2FBE-4771-84C6-797415E99D22}"/>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1026" name="Picture 2" descr="Cisco SD-WAN Routers and WAN Appliances - Cisco">
            <a:extLst>
              <a:ext uri="{FF2B5EF4-FFF2-40B4-BE49-F238E27FC236}">
                <a16:creationId xmlns:a16="http://schemas.microsoft.com/office/drawing/2014/main" id="{BC731219-9833-BDD4-3399-039DE71E7ABF}"/>
              </a:ext>
            </a:extLst>
          </p:cNvPr>
          <p:cNvPicPr>
            <a:picLocks noChangeAspect="1" noChangeArrowheads="1"/>
          </p:cNvPicPr>
          <p:nvPr/>
        </p:nvPicPr>
        <p:blipFill>
          <a:blip r:embed="rId5">
            <a:duotone>
              <a:prstClr val="black"/>
              <a:schemeClr val="accent5">
                <a:tint val="45000"/>
                <a:satMod val="400000"/>
              </a:schemeClr>
            </a:duotone>
            <a:alphaModFix/>
            <a:extLst>
              <a:ext uri="{28A0092B-C50C-407E-A947-70E740481C1C}">
                <a14:useLocalDpi xmlns:a14="http://schemas.microsoft.com/office/drawing/2010/main" val="0"/>
              </a:ext>
            </a:extLst>
          </a:blip>
          <a:srcRect b="11739"/>
          <a:stretch/>
        </p:blipFill>
        <p:spPr bwMode="auto">
          <a:xfrm>
            <a:off x="3611" y="10"/>
            <a:ext cx="12188389"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82" name="Group 1181">
            <a:extLst>
              <a:ext uri="{FF2B5EF4-FFF2-40B4-BE49-F238E27FC236}">
                <a16:creationId xmlns:a16="http://schemas.microsoft.com/office/drawing/2014/main" id="{BF3AEE19-128A-4FF8-954B-A9724F42E0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183" name="Round Diagonal Corner Rectangle 7">
              <a:extLst>
                <a:ext uri="{FF2B5EF4-FFF2-40B4-BE49-F238E27FC236}">
                  <a16:creationId xmlns:a16="http://schemas.microsoft.com/office/drawing/2014/main" id="{80F57FCB-2163-4EF8-B6A7-023F6B877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184" name="Group 1183">
              <a:extLst>
                <a:ext uri="{FF2B5EF4-FFF2-40B4-BE49-F238E27FC236}">
                  <a16:creationId xmlns:a16="http://schemas.microsoft.com/office/drawing/2014/main" id="{77AB9C7F-4D09-4E13-BD9A-E5C14E37AFD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185" name="Freeform 32">
                <a:extLst>
                  <a:ext uri="{FF2B5EF4-FFF2-40B4-BE49-F238E27FC236}">
                    <a16:creationId xmlns:a16="http://schemas.microsoft.com/office/drawing/2014/main" id="{043B40A6-216C-4409-942A-16B414197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86" name="Freeform 33">
                <a:extLst>
                  <a:ext uri="{FF2B5EF4-FFF2-40B4-BE49-F238E27FC236}">
                    <a16:creationId xmlns:a16="http://schemas.microsoft.com/office/drawing/2014/main" id="{6F5ED6F5-BEC7-4798-943B-12105A5178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87" name="Freeform 34">
                <a:extLst>
                  <a:ext uri="{FF2B5EF4-FFF2-40B4-BE49-F238E27FC236}">
                    <a16:creationId xmlns:a16="http://schemas.microsoft.com/office/drawing/2014/main" id="{45C6ABB9-CB59-444A-9A14-96A037BC42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88" name="Freeform 37">
                <a:extLst>
                  <a:ext uri="{FF2B5EF4-FFF2-40B4-BE49-F238E27FC236}">
                    <a16:creationId xmlns:a16="http://schemas.microsoft.com/office/drawing/2014/main" id="{C5F74DA3-506A-4911-BADD-B5DADFA9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89" name="Freeform 35">
                <a:extLst>
                  <a:ext uri="{FF2B5EF4-FFF2-40B4-BE49-F238E27FC236}">
                    <a16:creationId xmlns:a16="http://schemas.microsoft.com/office/drawing/2014/main" id="{364BA096-7428-4C20-ABC8-CEBBC3E6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0" name="Freeform 36">
                <a:extLst>
                  <a:ext uri="{FF2B5EF4-FFF2-40B4-BE49-F238E27FC236}">
                    <a16:creationId xmlns:a16="http://schemas.microsoft.com/office/drawing/2014/main" id="{25CA3B41-F8C1-48AF-B4B0-83A0E662AA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1" name="Freeform 38">
                <a:extLst>
                  <a:ext uri="{FF2B5EF4-FFF2-40B4-BE49-F238E27FC236}">
                    <a16:creationId xmlns:a16="http://schemas.microsoft.com/office/drawing/2014/main" id="{A2E4BFFC-0D72-4691-AC6F-6D446092C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2" name="Freeform 39">
                <a:extLst>
                  <a:ext uri="{FF2B5EF4-FFF2-40B4-BE49-F238E27FC236}">
                    <a16:creationId xmlns:a16="http://schemas.microsoft.com/office/drawing/2014/main" id="{7E81AA48-AA02-4008-9B21-B1BB05042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3" name="Freeform 40">
                <a:extLst>
                  <a:ext uri="{FF2B5EF4-FFF2-40B4-BE49-F238E27FC236}">
                    <a16:creationId xmlns:a16="http://schemas.microsoft.com/office/drawing/2014/main" id="{08B8F28E-CB03-4B11-8575-F1AB3A12A3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4" name="Rectangle 41">
                <a:extLst>
                  <a:ext uri="{FF2B5EF4-FFF2-40B4-BE49-F238E27FC236}">
                    <a16:creationId xmlns:a16="http://schemas.microsoft.com/office/drawing/2014/main" id="{6F2B917E-B873-4E35-8D18-F116784B501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1195" name="Freeform 32">
                <a:extLst>
                  <a:ext uri="{FF2B5EF4-FFF2-40B4-BE49-F238E27FC236}">
                    <a16:creationId xmlns:a16="http://schemas.microsoft.com/office/drawing/2014/main" id="{DA0EBFF7-C330-4AEE-806E-6A2D74542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6" name="Freeform 33">
                <a:extLst>
                  <a:ext uri="{FF2B5EF4-FFF2-40B4-BE49-F238E27FC236}">
                    <a16:creationId xmlns:a16="http://schemas.microsoft.com/office/drawing/2014/main" id="{2A66CF61-D72F-4E03-B74E-4BDD67D1CA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7" name="Freeform 34">
                <a:extLst>
                  <a:ext uri="{FF2B5EF4-FFF2-40B4-BE49-F238E27FC236}">
                    <a16:creationId xmlns:a16="http://schemas.microsoft.com/office/drawing/2014/main" id="{04DE5338-105A-4EB0-8FE2-D41DC2F984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8" name="Freeform 37">
                <a:extLst>
                  <a:ext uri="{FF2B5EF4-FFF2-40B4-BE49-F238E27FC236}">
                    <a16:creationId xmlns:a16="http://schemas.microsoft.com/office/drawing/2014/main" id="{C9A1C85F-5B5B-47FA-8C0C-66F75C274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9" name="Freeform 35">
                <a:extLst>
                  <a:ext uri="{FF2B5EF4-FFF2-40B4-BE49-F238E27FC236}">
                    <a16:creationId xmlns:a16="http://schemas.microsoft.com/office/drawing/2014/main" id="{75F79533-DD24-4E6A-83A1-9E21DF5651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00" name="Freeform 36">
                <a:extLst>
                  <a:ext uri="{FF2B5EF4-FFF2-40B4-BE49-F238E27FC236}">
                    <a16:creationId xmlns:a16="http://schemas.microsoft.com/office/drawing/2014/main" id="{376D6142-024F-4BD4-95B7-A6D05EF59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01" name="Freeform 38">
                <a:extLst>
                  <a:ext uri="{FF2B5EF4-FFF2-40B4-BE49-F238E27FC236}">
                    <a16:creationId xmlns:a16="http://schemas.microsoft.com/office/drawing/2014/main" id="{CD28FD54-698D-4BAD-92FC-2897067450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02" name="Freeform 39">
                <a:extLst>
                  <a:ext uri="{FF2B5EF4-FFF2-40B4-BE49-F238E27FC236}">
                    <a16:creationId xmlns:a16="http://schemas.microsoft.com/office/drawing/2014/main" id="{47EFA16F-61E8-404C-840D-A8AE44F51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03" name="Freeform 40">
                <a:extLst>
                  <a:ext uri="{FF2B5EF4-FFF2-40B4-BE49-F238E27FC236}">
                    <a16:creationId xmlns:a16="http://schemas.microsoft.com/office/drawing/2014/main" id="{09E4A29B-6AEB-4F87-9189-F506B278A7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04" name="Rectangle 41">
                <a:extLst>
                  <a:ext uri="{FF2B5EF4-FFF2-40B4-BE49-F238E27FC236}">
                    <a16:creationId xmlns:a16="http://schemas.microsoft.com/office/drawing/2014/main" id="{338E5AEE-F711-46EB-9890-E720C8B8523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1E0D4691-2FEF-854B-A123-4342B9927ED5}"/>
              </a:ext>
            </a:extLst>
          </p:cNvPr>
          <p:cNvSpPr>
            <a:spLocks noGrp="1"/>
          </p:cNvSpPr>
          <p:nvPr>
            <p:ph type="title"/>
          </p:nvPr>
        </p:nvSpPr>
        <p:spPr>
          <a:xfrm>
            <a:off x="2667000" y="2328334"/>
            <a:ext cx="6858000" cy="1367896"/>
          </a:xfrm>
        </p:spPr>
        <p:txBody>
          <a:bodyPr vert="horz" lIns="91440" tIns="45720" rIns="91440" bIns="45720" rtlCol="0" anchor="b">
            <a:normAutofit/>
          </a:bodyPr>
          <a:lstStyle/>
          <a:p>
            <a:pPr algn="ctr"/>
            <a:r>
              <a:rPr lang="en-US" sz="4400"/>
              <a:t>What is your Team’s Option?</a:t>
            </a:r>
          </a:p>
        </p:txBody>
      </p:sp>
      <p:sp>
        <p:nvSpPr>
          <p:cNvPr id="3" name="Content Placeholder 2">
            <a:extLst>
              <a:ext uri="{FF2B5EF4-FFF2-40B4-BE49-F238E27FC236}">
                <a16:creationId xmlns:a16="http://schemas.microsoft.com/office/drawing/2014/main" id="{B2A2B7D4-11AD-1D05-17FD-6A696F74E666}"/>
              </a:ext>
            </a:extLst>
          </p:cNvPr>
          <p:cNvSpPr>
            <a:spLocks noGrp="1"/>
          </p:cNvSpPr>
          <p:nvPr>
            <p:ph idx="1"/>
          </p:nvPr>
        </p:nvSpPr>
        <p:spPr>
          <a:xfrm>
            <a:off x="2667001" y="3602038"/>
            <a:ext cx="6857999" cy="953029"/>
          </a:xfrm>
        </p:spPr>
        <p:txBody>
          <a:bodyPr vert="horz" lIns="91440" tIns="45720" rIns="91440" bIns="45720" rtlCol="0">
            <a:normAutofit/>
          </a:bodyPr>
          <a:lstStyle/>
          <a:p>
            <a:pPr marL="0" indent="0" algn="ctr">
              <a:buNone/>
            </a:pPr>
            <a:r>
              <a:rPr lang="en-US" sz="2000" cap="all">
                <a:solidFill>
                  <a:schemeClr val="tx2"/>
                </a:solidFill>
              </a:rPr>
              <a:t>As we a team we have decided on option 1 which is automating updates on a router.</a:t>
            </a:r>
          </a:p>
        </p:txBody>
      </p:sp>
    </p:spTree>
    <p:extLst>
      <p:ext uri="{BB962C8B-B14F-4D97-AF65-F5344CB8AC3E}">
        <p14:creationId xmlns:p14="http://schemas.microsoft.com/office/powerpoint/2010/main" val="578934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0" name="Group 9">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0"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2"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66" name="Group 65">
            <a:extLst>
              <a:ext uri="{FF2B5EF4-FFF2-40B4-BE49-F238E27FC236}">
                <a16:creationId xmlns:a16="http://schemas.microsoft.com/office/drawing/2014/main" id="{9BE10567-6165-46A7-867D-4690A16B4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67" name="Rectangle 66">
              <a:extLst>
                <a:ext uri="{FF2B5EF4-FFF2-40B4-BE49-F238E27FC236}">
                  <a16:creationId xmlns:a16="http://schemas.microsoft.com/office/drawing/2014/main" id="{0F4DB1F4-429C-4C85-85D7-C4D81996D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159C0DA6-71D9-4C96-A774-7FADF5E0A4C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sp>
        <p:nvSpPr>
          <p:cNvPr id="70" name="Round Diagonal Corner Rectangle 7">
            <a:extLst>
              <a:ext uri="{FF2B5EF4-FFF2-40B4-BE49-F238E27FC236}">
                <a16:creationId xmlns:a16="http://schemas.microsoft.com/office/drawing/2014/main" id="{4B24F6DB-F114-44A7-BB56-D401884E4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rgbClr val="000000">
              <a:alpha val="80000"/>
            </a:srgb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72" name="Group 71">
            <a:extLst>
              <a:ext uri="{FF2B5EF4-FFF2-40B4-BE49-F238E27FC236}">
                <a16:creationId xmlns:a16="http://schemas.microsoft.com/office/drawing/2014/main" id="{4DB50ECD-225E-4F81-AF7B-706DD05F3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a:effectLst/>
        </p:grpSpPr>
        <p:sp>
          <p:nvSpPr>
            <p:cNvPr id="73" name="Freeform 32">
              <a:extLst>
                <a:ext uri="{FF2B5EF4-FFF2-40B4-BE49-F238E27FC236}">
                  <a16:creationId xmlns:a16="http://schemas.microsoft.com/office/drawing/2014/main" id="{CBC3B006-1357-4969-BC3D-CDD91E49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74" name="Freeform 33">
              <a:extLst>
                <a:ext uri="{FF2B5EF4-FFF2-40B4-BE49-F238E27FC236}">
                  <a16:creationId xmlns:a16="http://schemas.microsoft.com/office/drawing/2014/main" id="{0D6E4F1D-B331-41B5-90EF-2236C1EE15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75" name="Freeform 34">
              <a:extLst>
                <a:ext uri="{FF2B5EF4-FFF2-40B4-BE49-F238E27FC236}">
                  <a16:creationId xmlns:a16="http://schemas.microsoft.com/office/drawing/2014/main" id="{54A60014-21DF-44E5-9137-4335718850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76" name="Freeform 37">
              <a:extLst>
                <a:ext uri="{FF2B5EF4-FFF2-40B4-BE49-F238E27FC236}">
                  <a16:creationId xmlns:a16="http://schemas.microsoft.com/office/drawing/2014/main" id="{40B768C0-B003-45F4-9A06-EA3509A90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77" name="Freeform 35">
              <a:extLst>
                <a:ext uri="{FF2B5EF4-FFF2-40B4-BE49-F238E27FC236}">
                  <a16:creationId xmlns:a16="http://schemas.microsoft.com/office/drawing/2014/main" id="{5E479182-2054-4AD9-823D-81CFAD7F2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78" name="Freeform 36">
              <a:extLst>
                <a:ext uri="{FF2B5EF4-FFF2-40B4-BE49-F238E27FC236}">
                  <a16:creationId xmlns:a16="http://schemas.microsoft.com/office/drawing/2014/main" id="{A7D912CF-756A-41F1-8BF1-5BA7D1BD05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79" name="Freeform 38">
              <a:extLst>
                <a:ext uri="{FF2B5EF4-FFF2-40B4-BE49-F238E27FC236}">
                  <a16:creationId xmlns:a16="http://schemas.microsoft.com/office/drawing/2014/main" id="{734B6F35-2160-44B1-AB00-F628C84B14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0" name="Freeform 39">
              <a:extLst>
                <a:ext uri="{FF2B5EF4-FFF2-40B4-BE49-F238E27FC236}">
                  <a16:creationId xmlns:a16="http://schemas.microsoft.com/office/drawing/2014/main" id="{D8657E76-4F63-44FE-86C5-54CA174FC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1" name="Freeform 40">
              <a:extLst>
                <a:ext uri="{FF2B5EF4-FFF2-40B4-BE49-F238E27FC236}">
                  <a16:creationId xmlns:a16="http://schemas.microsoft.com/office/drawing/2014/main" id="{482CEB8C-90E5-4152-8B52-A2881B98A3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2" name="Rectangle 41">
              <a:extLst>
                <a:ext uri="{FF2B5EF4-FFF2-40B4-BE49-F238E27FC236}">
                  <a16:creationId xmlns:a16="http://schemas.microsoft.com/office/drawing/2014/main" id="{85010FC2-BC4C-4692-876D-7FE363BFC6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3" name="Freeform 32">
              <a:extLst>
                <a:ext uri="{FF2B5EF4-FFF2-40B4-BE49-F238E27FC236}">
                  <a16:creationId xmlns:a16="http://schemas.microsoft.com/office/drawing/2014/main" id="{714C1223-2B78-4715-9ACB-079A60D16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4" name="Freeform 33">
              <a:extLst>
                <a:ext uri="{FF2B5EF4-FFF2-40B4-BE49-F238E27FC236}">
                  <a16:creationId xmlns:a16="http://schemas.microsoft.com/office/drawing/2014/main" id="{1D9109D3-C92A-410B-9B43-5F02B2D84E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5" name="Freeform 34">
              <a:extLst>
                <a:ext uri="{FF2B5EF4-FFF2-40B4-BE49-F238E27FC236}">
                  <a16:creationId xmlns:a16="http://schemas.microsoft.com/office/drawing/2014/main" id="{EF5B327A-A1AE-42F3-815E-84F4AA2948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6" name="Freeform 37">
              <a:extLst>
                <a:ext uri="{FF2B5EF4-FFF2-40B4-BE49-F238E27FC236}">
                  <a16:creationId xmlns:a16="http://schemas.microsoft.com/office/drawing/2014/main" id="{77738BDE-751F-4D4C-B4C4-C9DF3EA29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7" name="Freeform 35">
              <a:extLst>
                <a:ext uri="{FF2B5EF4-FFF2-40B4-BE49-F238E27FC236}">
                  <a16:creationId xmlns:a16="http://schemas.microsoft.com/office/drawing/2014/main" id="{9C8C4AD6-72BF-490C-963C-97C7FD7E7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8" name="Freeform 36">
              <a:extLst>
                <a:ext uri="{FF2B5EF4-FFF2-40B4-BE49-F238E27FC236}">
                  <a16:creationId xmlns:a16="http://schemas.microsoft.com/office/drawing/2014/main" id="{94990E31-5AA8-4502-A963-CE1B539DAC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9" name="Freeform 38">
              <a:extLst>
                <a:ext uri="{FF2B5EF4-FFF2-40B4-BE49-F238E27FC236}">
                  <a16:creationId xmlns:a16="http://schemas.microsoft.com/office/drawing/2014/main" id="{9E703E9D-ED76-449C-A8C0-7A1E24B8B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0" name="Freeform 39">
              <a:extLst>
                <a:ext uri="{FF2B5EF4-FFF2-40B4-BE49-F238E27FC236}">
                  <a16:creationId xmlns:a16="http://schemas.microsoft.com/office/drawing/2014/main" id="{C70A75E8-C815-4CCF-ABEE-83F19BFE0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1" name="Freeform 40">
              <a:extLst>
                <a:ext uri="{FF2B5EF4-FFF2-40B4-BE49-F238E27FC236}">
                  <a16:creationId xmlns:a16="http://schemas.microsoft.com/office/drawing/2014/main" id="{E15638E1-6A92-4D31-A034-853A65A754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2" name="Rectangle 41">
              <a:extLst>
                <a:ext uri="{FF2B5EF4-FFF2-40B4-BE49-F238E27FC236}">
                  <a16:creationId xmlns:a16="http://schemas.microsoft.com/office/drawing/2014/main" id="{EA3E8D58-D52B-4300-8A50-5696430D1A6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sp>
        <p:nvSpPr>
          <p:cNvPr id="2" name="Title 1">
            <a:extLst>
              <a:ext uri="{FF2B5EF4-FFF2-40B4-BE49-F238E27FC236}">
                <a16:creationId xmlns:a16="http://schemas.microsoft.com/office/drawing/2014/main" id="{C6EAD0AB-26C7-20E1-8B97-CD920659782A}"/>
              </a:ext>
            </a:extLst>
          </p:cNvPr>
          <p:cNvSpPr>
            <a:spLocks noGrp="1"/>
          </p:cNvSpPr>
          <p:nvPr>
            <p:ph type="title"/>
          </p:nvPr>
        </p:nvSpPr>
        <p:spPr>
          <a:xfrm>
            <a:off x="2667000" y="2645834"/>
            <a:ext cx="6858000" cy="1367896"/>
          </a:xfrm>
        </p:spPr>
        <p:txBody>
          <a:bodyPr vert="horz" lIns="91440" tIns="45720" rIns="91440" bIns="45720" rtlCol="0" anchor="b">
            <a:normAutofit fontScale="90000"/>
          </a:bodyPr>
          <a:lstStyle/>
          <a:p>
            <a:pPr algn="ctr"/>
            <a:r>
              <a:rPr lang="en-US" sz="3700">
                <a:solidFill>
                  <a:srgbClr val="FFFFFF"/>
                </a:solidFill>
              </a:rPr>
              <a:t>What were the reasons our team selected this option? </a:t>
            </a:r>
          </a:p>
        </p:txBody>
      </p:sp>
    </p:spTree>
    <p:extLst>
      <p:ext uri="{BB962C8B-B14F-4D97-AF65-F5344CB8AC3E}">
        <p14:creationId xmlns:p14="http://schemas.microsoft.com/office/powerpoint/2010/main" val="305593557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A2A7E4-4164-5F28-CA84-7E4D0D6FAF0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6="http://schemas.microsoft.com/office/drawing/2014/main" xmlns:p14="http://schemas.microsoft.com/office/powerpoint/2010/main" xmlns:a14="http://schemas.microsoft.com/office/drawing/2010/main" xmlns="">
                <a:solidFill>
                  <a:srgbClr val="FFFFFF"/>
                </a:solidFill>
              </a14:hiddenFill>
            </a:ext>
          </a:extLst>
        </p:spPr>
      </p:pic>
      <p:sp>
        <p:nvSpPr>
          <p:cNvPr id="13" name="Rectangle 12">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a16="http://schemas.microsoft.com/office/drawing/2014/main" xmlns:p14="http://schemas.microsoft.com/office/powerpoint/2010/main" xmlns:a14="http://schemas.microsoft.com/office/drawing/2010/main" xmlns="">
                <a:solidFill>
                  <a:srgbClr val="FFFFFF"/>
                </a:solidFill>
              </a14:hiddenFill>
            </a:ext>
          </a:extLst>
        </p:spPr>
      </p:pic>
      <p:sp>
        <p:nvSpPr>
          <p:cNvPr id="3" name="Content Placeholder 2">
            <a:extLst>
              <a:ext uri="{FF2B5EF4-FFF2-40B4-BE49-F238E27FC236}">
                <a16:creationId xmlns:a16="http://schemas.microsoft.com/office/drawing/2014/main" id="{56D1B3B8-06E8-F2C6-CD9F-EBE5C039EA5D}"/>
              </a:ext>
            </a:extLst>
          </p:cNvPr>
          <p:cNvSpPr>
            <a:spLocks noGrp="1"/>
          </p:cNvSpPr>
          <p:nvPr>
            <p:ph idx="1"/>
          </p:nvPr>
        </p:nvSpPr>
        <p:spPr>
          <a:xfrm>
            <a:off x="696453" y="1455737"/>
            <a:ext cx="2862444" cy="3957302"/>
          </a:xfrm>
        </p:spPr>
        <p:txBody>
          <a:bodyPr vert="horz" lIns="91440" tIns="45720" rIns="91440" bIns="45720" rtlCol="0" anchor="t">
            <a:normAutofit/>
          </a:bodyPr>
          <a:lstStyle/>
          <a:p>
            <a:pPr marL="342900" indent="-342900"/>
            <a:r>
              <a:rPr lang="en-US" sz="2000">
                <a:solidFill>
                  <a:srgbClr val="FFFFFF"/>
                </a:solidFill>
              </a:rPr>
              <a:t>We are both on the networks and cybersecurity path </a:t>
            </a:r>
          </a:p>
          <a:p>
            <a:pPr marL="342900" indent="-342900"/>
            <a:r>
              <a:rPr lang="en-US" sz="2000">
                <a:solidFill>
                  <a:srgbClr val="FFFFFF"/>
                </a:solidFill>
              </a:rPr>
              <a:t>This option will allow us to further develop skills that we have learned during the lectures that will be beneficial for our chosen career paths.</a:t>
            </a:r>
          </a:p>
        </p:txBody>
      </p:sp>
      <p:grpSp>
        <p:nvGrpSpPr>
          <p:cNvPr id="17" name="Group 16">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8"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sp>
          <p:nvSpPr>
            <p:cNvPr id="19"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0"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1"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2"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3"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4"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5"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6"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7"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8"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29"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0"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1"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2"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3"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4"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sp>
          <p:nvSpPr>
            <p:cNvPr id="35"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6"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7"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8"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39"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40"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41"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42"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43"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44"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grpSp>
      <p:pic>
        <p:nvPicPr>
          <p:cNvPr id="4" name="Picture 3" descr="Cisco - Genesis BCS">
            <a:extLst>
              <a:ext uri="{FF2B5EF4-FFF2-40B4-BE49-F238E27FC236}">
                <a16:creationId xmlns:a16="http://schemas.microsoft.com/office/drawing/2014/main" id="{D028E8D0-EED5-1593-CEF9-EBC387F3E539}"/>
              </a:ext>
            </a:extLst>
          </p:cNvPr>
          <p:cNvPicPr>
            <a:picLocks noChangeAspect="1"/>
          </p:cNvPicPr>
          <p:nvPr/>
        </p:nvPicPr>
        <p:blipFill>
          <a:blip r:embed="rId4"/>
          <a:stretch>
            <a:fillRect/>
          </a:stretch>
        </p:blipFill>
        <p:spPr>
          <a:xfrm>
            <a:off x="4711778" y="1836042"/>
            <a:ext cx="6844045" cy="3181411"/>
          </a:xfrm>
          <a:prstGeom prst="rect">
            <a:avLst/>
          </a:prstGeom>
        </p:spPr>
      </p:pic>
      <p:sp>
        <p:nvSpPr>
          <p:cNvPr id="6" name="Content Placeholder 2">
            <a:extLst>
              <a:ext uri="{FF2B5EF4-FFF2-40B4-BE49-F238E27FC236}">
                <a16:creationId xmlns:a16="http://schemas.microsoft.com/office/drawing/2014/main" id="{9ADC8F18-6806-BD79-302A-32E216DB2E31}"/>
              </a:ext>
            </a:extLst>
          </p:cNvPr>
          <p:cNvSpPr txBox="1">
            <a:spLocks/>
          </p:cNvSpPr>
          <p:nvPr/>
        </p:nvSpPr>
        <p:spPr>
          <a:xfrm>
            <a:off x="10915022" y="4516025"/>
            <a:ext cx="3982492" cy="312556"/>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marL="0" indent="0">
              <a:buNone/>
            </a:pPr>
            <a:endParaRPr lang="en-US" sz="1800"/>
          </a:p>
          <a:p>
            <a:pPr marL="0" indent="0">
              <a:buNone/>
            </a:pPr>
            <a:r>
              <a:rPr lang="en-US" sz="1800"/>
              <a:t>[4]</a:t>
            </a:r>
          </a:p>
        </p:txBody>
      </p:sp>
    </p:spTree>
    <p:extLst>
      <p:ext uri="{BB962C8B-B14F-4D97-AF65-F5344CB8AC3E}">
        <p14:creationId xmlns:p14="http://schemas.microsoft.com/office/powerpoint/2010/main" val="278296142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FA44-504D-133B-92A9-1EE36302BAB0}"/>
              </a:ext>
            </a:extLst>
          </p:cNvPr>
          <p:cNvSpPr>
            <a:spLocks noGrp="1"/>
          </p:cNvSpPr>
          <p:nvPr>
            <p:ph type="title"/>
          </p:nvPr>
        </p:nvSpPr>
        <p:spPr>
          <a:xfrm>
            <a:off x="1141413" y="618518"/>
            <a:ext cx="9905998" cy="1478570"/>
          </a:xfrm>
        </p:spPr>
        <p:txBody>
          <a:bodyPr>
            <a:normAutofit/>
          </a:bodyPr>
          <a:lstStyle/>
          <a:p>
            <a:r>
              <a:rPr lang="en-US"/>
              <a:t>Tools considered for automation? </a:t>
            </a:r>
            <a:endParaRPr lang="en-GB"/>
          </a:p>
        </p:txBody>
      </p:sp>
      <p:pic>
        <p:nvPicPr>
          <p:cNvPr id="5" name="Picture 4" descr="DevOps Automation with Chef">
            <a:extLst>
              <a:ext uri="{FF2B5EF4-FFF2-40B4-BE49-F238E27FC236}">
                <a16:creationId xmlns:a16="http://schemas.microsoft.com/office/drawing/2014/main" id="{0FCCB04A-33D2-397A-F49A-D936CD142F88}"/>
              </a:ext>
            </a:extLst>
          </p:cNvPr>
          <p:cNvPicPr>
            <a:picLocks noChangeAspect="1"/>
          </p:cNvPicPr>
          <p:nvPr/>
        </p:nvPicPr>
        <p:blipFill>
          <a:blip r:embed="rId4"/>
          <a:stretch>
            <a:fillRect/>
          </a:stretch>
        </p:blipFill>
        <p:spPr>
          <a:xfrm>
            <a:off x="1141411" y="4342416"/>
            <a:ext cx="3494597" cy="1258054"/>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4" name="Picture 3" descr="Puppet (software) - Wikipedia">
            <a:extLst>
              <a:ext uri="{FF2B5EF4-FFF2-40B4-BE49-F238E27FC236}">
                <a16:creationId xmlns:a16="http://schemas.microsoft.com/office/drawing/2014/main" id="{57700B79-9BB4-41B3-3568-A0FEC8D357D5}"/>
              </a:ext>
            </a:extLst>
          </p:cNvPr>
          <p:cNvPicPr>
            <a:picLocks noChangeAspect="1"/>
          </p:cNvPicPr>
          <p:nvPr/>
        </p:nvPicPr>
        <p:blipFill>
          <a:blip r:embed="rId5"/>
          <a:stretch>
            <a:fillRect/>
          </a:stretch>
        </p:blipFill>
        <p:spPr>
          <a:xfrm>
            <a:off x="1141410" y="2344026"/>
            <a:ext cx="3494597" cy="1231844"/>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96967AF7-AA23-0175-43EB-34CD7A591EB4}"/>
              </a:ext>
            </a:extLst>
          </p:cNvPr>
          <p:cNvSpPr>
            <a:spLocks noGrp="1"/>
          </p:cNvSpPr>
          <p:nvPr>
            <p:ph idx="1"/>
          </p:nvPr>
        </p:nvSpPr>
        <p:spPr>
          <a:xfrm>
            <a:off x="5022856" y="2097087"/>
            <a:ext cx="6223847" cy="3541714"/>
          </a:xfrm>
        </p:spPr>
        <p:txBody>
          <a:bodyPr vert="horz" lIns="91440" tIns="45720" rIns="91440" bIns="45720" rtlCol="0" anchor="t">
            <a:noAutofit/>
          </a:bodyPr>
          <a:lstStyle/>
          <a:p>
            <a:pPr>
              <a:lnSpc>
                <a:spcPct val="110000"/>
              </a:lnSpc>
            </a:pPr>
            <a:r>
              <a:rPr lang="en-US" sz="1600"/>
              <a:t>Before deciding on using Ansible both Puppet and Chef were considered for automation. Puppet was considered as it is a reliable with carrying out network automation however due to it being more complex than ansible it would be more time efficient to use ansible. Additionally, since this automation project is a short-term project it would not be suited for puppet as it is built for long term projects. [1]</a:t>
            </a:r>
          </a:p>
          <a:p>
            <a:pPr>
              <a:lnSpc>
                <a:spcPct val="110000"/>
              </a:lnSpc>
            </a:pPr>
            <a:r>
              <a:rPr lang="en-US" sz="1600"/>
              <a:t>Chef was considered for automation as it has built in testing which would allow for there to be more rigorous testing. However ansible was chosen as DSL that is based on the programming language ruby is used which is more complicated to learn than </a:t>
            </a:r>
            <a:r>
              <a:rPr lang="en-US" sz="1600" err="1"/>
              <a:t>yml</a:t>
            </a:r>
            <a:r>
              <a:rPr lang="en-US" sz="1600"/>
              <a:t> which is used in Ansible. Additionally, as Ansible is easier to learn less time can be spent learning it and more time can be allocated to the project allowing more time to set up more tasks for the router to carry out and more time to test. [2]</a:t>
            </a:r>
          </a:p>
          <a:p>
            <a:pPr>
              <a:lnSpc>
                <a:spcPct val="110000"/>
              </a:lnSpc>
            </a:pPr>
            <a:endParaRPr lang="en-GB" sz="1400"/>
          </a:p>
        </p:txBody>
      </p:sp>
      <p:sp>
        <p:nvSpPr>
          <p:cNvPr id="6" name="TextBox 5">
            <a:extLst>
              <a:ext uri="{FF2B5EF4-FFF2-40B4-BE49-F238E27FC236}">
                <a16:creationId xmlns:a16="http://schemas.microsoft.com/office/drawing/2014/main" id="{E2925779-11BE-CF97-AAA6-994BD82BC838}"/>
              </a:ext>
            </a:extLst>
          </p:cNvPr>
          <p:cNvSpPr txBox="1"/>
          <p:nvPr/>
        </p:nvSpPr>
        <p:spPr>
          <a:xfrm>
            <a:off x="1142999" y="3697940"/>
            <a:ext cx="34962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Puppet logo</a:t>
            </a:r>
          </a:p>
          <a:p>
            <a:r>
              <a:rPr lang="en-US"/>
              <a:t>Source: [7]</a:t>
            </a:r>
          </a:p>
        </p:txBody>
      </p:sp>
      <p:sp>
        <p:nvSpPr>
          <p:cNvPr id="7" name="TextBox 6">
            <a:extLst>
              <a:ext uri="{FF2B5EF4-FFF2-40B4-BE49-F238E27FC236}">
                <a16:creationId xmlns:a16="http://schemas.microsoft.com/office/drawing/2014/main" id="{3F62E49B-733A-143D-1772-2DA9DD548006}"/>
              </a:ext>
            </a:extLst>
          </p:cNvPr>
          <p:cNvSpPr txBox="1"/>
          <p:nvPr/>
        </p:nvSpPr>
        <p:spPr>
          <a:xfrm>
            <a:off x="1142999" y="5636557"/>
            <a:ext cx="34962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Chef logo</a:t>
            </a:r>
          </a:p>
          <a:p>
            <a:r>
              <a:rPr lang="en-US"/>
              <a:t>Source: [8]</a:t>
            </a:r>
          </a:p>
        </p:txBody>
      </p:sp>
    </p:spTree>
    <p:extLst>
      <p:ext uri="{BB962C8B-B14F-4D97-AF65-F5344CB8AC3E}">
        <p14:creationId xmlns:p14="http://schemas.microsoft.com/office/powerpoint/2010/main" val="2935897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a:extLst>
            <a:ext uri="{FF2B5EF4-FFF2-40B4-BE49-F238E27FC236}">
              <a16:creationId xmlns:a16="http://schemas.microsoft.com/office/drawing/2014/main" id="{A99FF2BE-74D5-35E7-956D-B598E5FAA3C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4008F027-55D7-3818-4525-282FFD5CC674}"/>
              </a:ext>
            </a:extLst>
          </p:cNvPr>
          <p:cNvSpPr>
            <a:spLocks noGrp="1"/>
          </p:cNvSpPr>
          <p:nvPr>
            <p:ph type="title"/>
          </p:nvPr>
        </p:nvSpPr>
        <p:spPr>
          <a:xfrm>
            <a:off x="590938" y="389907"/>
            <a:ext cx="3729108" cy="4708528"/>
          </a:xfrm>
        </p:spPr>
        <p:txBody>
          <a:bodyPr>
            <a:normAutofit/>
          </a:bodyPr>
          <a:lstStyle/>
          <a:p>
            <a:pPr algn="ctr"/>
            <a:r>
              <a:rPr lang="en-US" sz="4000"/>
              <a:t>Selecting the resources : virtualization</a:t>
            </a:r>
            <a:endParaRPr lang="en-GB" sz="4000" err="1"/>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09956C-D316-D84A-C0FB-B7C501F0DB63}"/>
              </a:ext>
            </a:extLst>
          </p:cNvPr>
          <p:cNvSpPr>
            <a:spLocks noGrp="1"/>
          </p:cNvSpPr>
          <p:nvPr>
            <p:ph idx="1"/>
          </p:nvPr>
        </p:nvSpPr>
        <p:spPr>
          <a:xfrm>
            <a:off x="5297763" y="661782"/>
            <a:ext cx="5751237" cy="2334605"/>
          </a:xfrm>
        </p:spPr>
        <p:txBody>
          <a:bodyPr anchor="ctr">
            <a:normAutofit/>
          </a:bodyPr>
          <a:lstStyle/>
          <a:p>
            <a:r>
              <a:rPr lang="en-US" sz="1800"/>
              <a:t>As we do not have continuous access to the physical network equipment it was necessary to employ virtualization tools to aid our development.</a:t>
            </a:r>
          </a:p>
          <a:p>
            <a:r>
              <a:rPr lang="en-US" sz="1800"/>
              <a:t>We decided on the virtualization software VMware workstation, due to our familiarity with it. </a:t>
            </a: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pic>
        <p:nvPicPr>
          <p:cNvPr id="1026" name="Picture 2" descr="VMware Workstation - Wikipedia">
            <a:extLst>
              <a:ext uri="{FF2B5EF4-FFF2-40B4-BE49-F238E27FC236}">
                <a16:creationId xmlns:a16="http://schemas.microsoft.com/office/drawing/2014/main" id="{C2A6F865-5BBD-7089-4E2A-9E675E3E9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1079" y="3921313"/>
            <a:ext cx="1540313" cy="153888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screenshot of a computer program&#10;&#10;Description automatically generated">
            <a:extLst>
              <a:ext uri="{FF2B5EF4-FFF2-40B4-BE49-F238E27FC236}">
                <a16:creationId xmlns:a16="http://schemas.microsoft.com/office/drawing/2014/main" id="{92376BE1-EEDD-1A8F-9CC8-3512EAEC7C80}"/>
              </a:ext>
            </a:extLst>
          </p:cNvPr>
          <p:cNvPicPr>
            <a:picLocks noChangeAspect="1"/>
          </p:cNvPicPr>
          <p:nvPr/>
        </p:nvPicPr>
        <p:blipFill>
          <a:blip r:embed="rId4"/>
          <a:stretch>
            <a:fillRect/>
          </a:stretch>
        </p:blipFill>
        <p:spPr>
          <a:xfrm>
            <a:off x="5119891" y="2871343"/>
            <a:ext cx="5764661" cy="309439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B8684EED-843B-088A-F384-486EEE7E44E5}"/>
              </a:ext>
            </a:extLst>
          </p:cNvPr>
          <p:cNvSpPr txBox="1"/>
          <p:nvPr/>
        </p:nvSpPr>
        <p:spPr>
          <a:xfrm>
            <a:off x="1299881" y="5636557"/>
            <a:ext cx="34962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VMware logo</a:t>
            </a:r>
          </a:p>
          <a:p>
            <a:r>
              <a:rPr lang="en-US"/>
              <a:t>Source: [5]</a:t>
            </a:r>
          </a:p>
        </p:txBody>
      </p:sp>
    </p:spTree>
    <p:extLst>
      <p:ext uri="{BB962C8B-B14F-4D97-AF65-F5344CB8AC3E}">
        <p14:creationId xmlns:p14="http://schemas.microsoft.com/office/powerpoint/2010/main" val="323280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E926-1B4F-4B39-FD76-47A3283566D7}"/>
              </a:ext>
            </a:extLst>
          </p:cNvPr>
          <p:cNvSpPr>
            <a:spLocks noGrp="1"/>
          </p:cNvSpPr>
          <p:nvPr>
            <p:ph type="title"/>
          </p:nvPr>
        </p:nvSpPr>
        <p:spPr/>
        <p:txBody>
          <a:bodyPr/>
          <a:lstStyle/>
          <a:p>
            <a:r>
              <a:rPr lang="en-US" sz="4000">
                <a:latin typeface="TW Cen MT"/>
              </a:rPr>
              <a:t>Selecting the resources : virtualization – </a:t>
            </a:r>
            <a:r>
              <a:rPr lang="en-US" sz="4000" err="1">
                <a:latin typeface="TW Cen MT"/>
              </a:rPr>
              <a:t>cont</a:t>
            </a:r>
          </a:p>
        </p:txBody>
      </p:sp>
      <p:sp>
        <p:nvSpPr>
          <p:cNvPr id="3" name="Content Placeholder 2">
            <a:extLst>
              <a:ext uri="{FF2B5EF4-FFF2-40B4-BE49-F238E27FC236}">
                <a16:creationId xmlns:a16="http://schemas.microsoft.com/office/drawing/2014/main" id="{72DDD13A-94DA-B8CE-D1C2-12C123478678}"/>
              </a:ext>
            </a:extLst>
          </p:cNvPr>
          <p:cNvSpPr>
            <a:spLocks noGrp="1"/>
          </p:cNvSpPr>
          <p:nvPr>
            <p:ph idx="1"/>
          </p:nvPr>
        </p:nvSpPr>
        <p:spPr/>
        <p:txBody>
          <a:bodyPr vert="horz" lIns="91440" tIns="45720" rIns="91440" bIns="45720" rtlCol="0" anchor="t">
            <a:normAutofit fontScale="92500"/>
          </a:bodyPr>
          <a:lstStyle/>
          <a:p>
            <a:r>
              <a:rPr lang="en-US"/>
              <a:t>To simulate the router, we used the cisco csr1000v virtual router [6]</a:t>
            </a:r>
          </a:p>
          <a:p>
            <a:r>
              <a:rPr lang="en-US"/>
              <a:t>To go along with this, we used a windows 10 virtual machine on the same VMware virtual network to run the ansible automation.</a:t>
            </a:r>
          </a:p>
          <a:p>
            <a:pPr marL="0" indent="0">
              <a:buNone/>
            </a:pPr>
            <a:r>
              <a:rPr lang="en-US" u="sng"/>
              <a:t>Why Windows 10?</a:t>
            </a:r>
          </a:p>
          <a:p>
            <a:r>
              <a:rPr lang="en-US"/>
              <a:t>We have ample experience in creating Windows 10 VMs </a:t>
            </a:r>
          </a:p>
          <a:p>
            <a:r>
              <a:rPr lang="en-US"/>
              <a:t>Is similar to the lab environment</a:t>
            </a:r>
          </a:p>
          <a:p>
            <a:r>
              <a:rPr lang="en-US"/>
              <a:t>Compatibility with all tools </a:t>
            </a:r>
            <a:r>
              <a:rPr lang="en-US" err="1"/>
              <a:t>e.g</a:t>
            </a:r>
            <a:r>
              <a:rPr lang="en-US"/>
              <a:t> ansible through WSL (Windows Subsystem for Linux)</a:t>
            </a:r>
          </a:p>
        </p:txBody>
      </p:sp>
    </p:spTree>
    <p:extLst>
      <p:ext uri="{BB962C8B-B14F-4D97-AF65-F5344CB8AC3E}">
        <p14:creationId xmlns:p14="http://schemas.microsoft.com/office/powerpoint/2010/main" val="141264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25E9A-659A-D22F-6C62-4E7B077151D9}"/>
              </a:ext>
            </a:extLst>
          </p:cNvPr>
          <p:cNvSpPr>
            <a:spLocks noGrp="1"/>
          </p:cNvSpPr>
          <p:nvPr>
            <p:ph type="title"/>
          </p:nvPr>
        </p:nvSpPr>
        <p:spPr/>
        <p:txBody>
          <a:bodyPr/>
          <a:lstStyle/>
          <a:p>
            <a:r>
              <a:rPr lang="en-US"/>
              <a:t>Other resources used</a:t>
            </a:r>
          </a:p>
        </p:txBody>
      </p:sp>
      <p:pic>
        <p:nvPicPr>
          <p:cNvPr id="7" name="Content Placeholder 6" descr="A white letter in a black circle&#10;&#10;Description automatically generated">
            <a:extLst>
              <a:ext uri="{FF2B5EF4-FFF2-40B4-BE49-F238E27FC236}">
                <a16:creationId xmlns:a16="http://schemas.microsoft.com/office/drawing/2014/main" id="{1F228931-A9F7-E603-E1EC-CCBAA1988509}"/>
              </a:ext>
            </a:extLst>
          </p:cNvPr>
          <p:cNvPicPr>
            <a:picLocks noGrp="1" noChangeAspect="1"/>
          </p:cNvPicPr>
          <p:nvPr>
            <p:ph idx="1"/>
          </p:nvPr>
        </p:nvPicPr>
        <p:blipFill>
          <a:blip r:embed="rId3"/>
          <a:stretch>
            <a:fillRect/>
          </a:stretch>
        </p:blipFill>
        <p:spPr>
          <a:xfrm>
            <a:off x="9421376" y="204483"/>
            <a:ext cx="1991840" cy="1994877"/>
          </a:xfrm>
        </p:spPr>
      </p:pic>
      <p:sp>
        <p:nvSpPr>
          <p:cNvPr id="8" name="TextBox 7">
            <a:extLst>
              <a:ext uri="{FF2B5EF4-FFF2-40B4-BE49-F238E27FC236}">
                <a16:creationId xmlns:a16="http://schemas.microsoft.com/office/drawing/2014/main" id="{4BCB60DA-1512-ACBB-FDA5-0C422C06380F}"/>
              </a:ext>
            </a:extLst>
          </p:cNvPr>
          <p:cNvSpPr txBox="1"/>
          <p:nvPr/>
        </p:nvSpPr>
        <p:spPr>
          <a:xfrm>
            <a:off x="1138316" y="2322955"/>
            <a:ext cx="774699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Ansible documentation – we made good use of the official ansible documentation to aid our troubleshooting. [10]</a:t>
            </a:r>
          </a:p>
          <a:p>
            <a:pPr marL="285750" indent="-285750">
              <a:buFont typeface="Arial"/>
              <a:buChar char="•"/>
            </a:pPr>
            <a:endParaRPr lang="en-US"/>
          </a:p>
          <a:p>
            <a:pPr marL="285750" indent="-285750">
              <a:buFont typeface="Arial"/>
              <a:buChar char="•"/>
            </a:pPr>
            <a:r>
              <a:rPr lang="en-US" sz="2400"/>
              <a:t>For editing the files, we decided to use visual studio code (</a:t>
            </a:r>
            <a:r>
              <a:rPr lang="en-US" sz="2400" err="1"/>
              <a:t>VScode</a:t>
            </a:r>
            <a:r>
              <a:rPr lang="en-US" sz="2400"/>
              <a:t>). We decided to do this as we are more familiar with its workflow compared to a built-in editor such as VIM.</a:t>
            </a:r>
          </a:p>
        </p:txBody>
      </p:sp>
      <p:sp>
        <p:nvSpPr>
          <p:cNvPr id="9" name="TextBox 8">
            <a:extLst>
              <a:ext uri="{FF2B5EF4-FFF2-40B4-BE49-F238E27FC236}">
                <a16:creationId xmlns:a16="http://schemas.microsoft.com/office/drawing/2014/main" id="{40AC655B-7992-BF0A-028C-D7758A48E99E}"/>
              </a:ext>
            </a:extLst>
          </p:cNvPr>
          <p:cNvSpPr txBox="1"/>
          <p:nvPr/>
        </p:nvSpPr>
        <p:spPr>
          <a:xfrm>
            <a:off x="10945610" y="2014090"/>
            <a:ext cx="465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[9]</a:t>
            </a:r>
          </a:p>
        </p:txBody>
      </p:sp>
      <p:pic>
        <p:nvPicPr>
          <p:cNvPr id="3" name="Picture 2" descr="A blue ribbon with a cross&#10;&#10;Description automatically generated">
            <a:extLst>
              <a:ext uri="{FF2B5EF4-FFF2-40B4-BE49-F238E27FC236}">
                <a16:creationId xmlns:a16="http://schemas.microsoft.com/office/drawing/2014/main" id="{354F4F38-5B80-507D-D8BC-4052A458B00A}"/>
              </a:ext>
            </a:extLst>
          </p:cNvPr>
          <p:cNvPicPr>
            <a:picLocks noChangeAspect="1"/>
          </p:cNvPicPr>
          <p:nvPr/>
        </p:nvPicPr>
        <p:blipFill>
          <a:blip r:embed="rId4"/>
          <a:stretch>
            <a:fillRect/>
          </a:stretch>
        </p:blipFill>
        <p:spPr>
          <a:xfrm>
            <a:off x="9425003" y="2895600"/>
            <a:ext cx="1934308" cy="1934308"/>
          </a:xfrm>
          <a:prstGeom prst="rect">
            <a:avLst/>
          </a:prstGeom>
        </p:spPr>
      </p:pic>
      <p:sp>
        <p:nvSpPr>
          <p:cNvPr id="4" name="TextBox 3">
            <a:extLst>
              <a:ext uri="{FF2B5EF4-FFF2-40B4-BE49-F238E27FC236}">
                <a16:creationId xmlns:a16="http://schemas.microsoft.com/office/drawing/2014/main" id="{3FCCFAB5-B488-A5FA-159A-76DDF166CC55}"/>
              </a:ext>
            </a:extLst>
          </p:cNvPr>
          <p:cNvSpPr txBox="1"/>
          <p:nvPr/>
        </p:nvSpPr>
        <p:spPr>
          <a:xfrm>
            <a:off x="10945609" y="4956581"/>
            <a:ext cx="6063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[12]</a:t>
            </a:r>
          </a:p>
        </p:txBody>
      </p:sp>
    </p:spTree>
    <p:extLst>
      <p:ext uri="{BB962C8B-B14F-4D97-AF65-F5344CB8AC3E}">
        <p14:creationId xmlns:p14="http://schemas.microsoft.com/office/powerpoint/2010/main" val="3454187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5A229D-0A5B-D8DD-1381-E9D1B09576C3}"/>
            </a:ext>
          </a:extLst>
        </p:cNvPr>
        <p:cNvGrpSpPr/>
        <p:nvPr/>
      </p:nvGrpSpPr>
      <p:grpSpPr>
        <a:xfrm>
          <a:off x="0" y="0"/>
          <a:ext cx="0" cy="0"/>
          <a:chOff x="0" y="0"/>
          <a:chExt cx="0" cy="0"/>
        </a:xfrm>
      </p:grpSpPr>
      <p:sp>
        <p:nvSpPr>
          <p:cNvPr id="116" name="Rectangle 115">
            <a:extLst>
              <a:ext uri="{FF2B5EF4-FFF2-40B4-BE49-F238E27FC236}">
                <a16:creationId xmlns:a16="http://schemas.microsoft.com/office/drawing/2014/main" id="{046B922C-5BA7-4973-B12F-71A509E4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96D34D8D-9EE9-4659-8C22-7551A95F9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59" name="Group 58">
              <a:extLst>
                <a:ext uri="{FF2B5EF4-FFF2-40B4-BE49-F238E27FC236}">
                  <a16:creationId xmlns:a16="http://schemas.microsoft.com/office/drawing/2014/main" id="{3CA93C16-1147-4EB3-B4E7-3C43102494D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71" name="Rectangle 5">
                <a:extLst>
                  <a:ext uri="{FF2B5EF4-FFF2-40B4-BE49-F238E27FC236}">
                    <a16:creationId xmlns:a16="http://schemas.microsoft.com/office/drawing/2014/main" id="{C4779968-92AF-4B85-8C27-EBBFE1D699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2" name="Freeform 6">
                <a:extLst>
                  <a:ext uri="{FF2B5EF4-FFF2-40B4-BE49-F238E27FC236}">
                    <a16:creationId xmlns:a16="http://schemas.microsoft.com/office/drawing/2014/main" id="{2C43E18D-7024-4F17-A664-E23BFBC12B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7">
                <a:extLst>
                  <a:ext uri="{FF2B5EF4-FFF2-40B4-BE49-F238E27FC236}">
                    <a16:creationId xmlns:a16="http://schemas.microsoft.com/office/drawing/2014/main" id="{CA2ACEBA-081B-4B0B-AFB1-C596B834FD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8">
                <a:extLst>
                  <a:ext uri="{FF2B5EF4-FFF2-40B4-BE49-F238E27FC236}">
                    <a16:creationId xmlns:a16="http://schemas.microsoft.com/office/drawing/2014/main" id="{2AFBB163-514B-493A-983F-8BE96848F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9">
                <a:extLst>
                  <a:ext uri="{FF2B5EF4-FFF2-40B4-BE49-F238E27FC236}">
                    <a16:creationId xmlns:a16="http://schemas.microsoft.com/office/drawing/2014/main" id="{7720326C-7DB1-4745-9015-3FA6990855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10">
                <a:extLst>
                  <a:ext uri="{FF2B5EF4-FFF2-40B4-BE49-F238E27FC236}">
                    <a16:creationId xmlns:a16="http://schemas.microsoft.com/office/drawing/2014/main" id="{01D5FBDC-A284-440B-8D5F-84287B0A2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11">
                <a:extLst>
                  <a:ext uri="{FF2B5EF4-FFF2-40B4-BE49-F238E27FC236}">
                    <a16:creationId xmlns:a16="http://schemas.microsoft.com/office/drawing/2014/main" id="{517CE611-1CB0-442B-8998-98487209B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12">
                <a:extLst>
                  <a:ext uri="{FF2B5EF4-FFF2-40B4-BE49-F238E27FC236}">
                    <a16:creationId xmlns:a16="http://schemas.microsoft.com/office/drawing/2014/main" id="{EF0F0E46-9222-4FCF-A79E-9B4953C6F0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13">
                <a:extLst>
                  <a:ext uri="{FF2B5EF4-FFF2-40B4-BE49-F238E27FC236}">
                    <a16:creationId xmlns:a16="http://schemas.microsoft.com/office/drawing/2014/main" id="{371A87C3-0804-4AB9-8EAD-FBFF597ED8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14">
                <a:extLst>
                  <a:ext uri="{FF2B5EF4-FFF2-40B4-BE49-F238E27FC236}">
                    <a16:creationId xmlns:a16="http://schemas.microsoft.com/office/drawing/2014/main" id="{89F39433-8BC3-48D6-B705-F951DBD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5">
                <a:extLst>
                  <a:ext uri="{FF2B5EF4-FFF2-40B4-BE49-F238E27FC236}">
                    <a16:creationId xmlns:a16="http://schemas.microsoft.com/office/drawing/2014/main" id="{AE671C9D-E91C-4143-A422-273B2F53F6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Line 16">
                <a:extLst>
                  <a:ext uri="{FF2B5EF4-FFF2-40B4-BE49-F238E27FC236}">
                    <a16:creationId xmlns:a16="http://schemas.microsoft.com/office/drawing/2014/main" id="{83A72EA3-8833-41C6-9333-6A04C1C08DF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83" name="Freeform 17">
                <a:extLst>
                  <a:ext uri="{FF2B5EF4-FFF2-40B4-BE49-F238E27FC236}">
                    <a16:creationId xmlns:a16="http://schemas.microsoft.com/office/drawing/2014/main" id="{2C0D7AAB-DC9C-4B37-A50E-A7185DE92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8">
                <a:extLst>
                  <a:ext uri="{FF2B5EF4-FFF2-40B4-BE49-F238E27FC236}">
                    <a16:creationId xmlns:a16="http://schemas.microsoft.com/office/drawing/2014/main" id="{6E7D9D6B-3455-4363-934B-FA2D6829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19">
                <a:extLst>
                  <a:ext uri="{FF2B5EF4-FFF2-40B4-BE49-F238E27FC236}">
                    <a16:creationId xmlns:a16="http://schemas.microsoft.com/office/drawing/2014/main" id="{FFFFCA54-2217-4DAE-B791-4A6CA7DE0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20">
                <a:extLst>
                  <a:ext uri="{FF2B5EF4-FFF2-40B4-BE49-F238E27FC236}">
                    <a16:creationId xmlns:a16="http://schemas.microsoft.com/office/drawing/2014/main" id="{BAE43BA5-C104-4FBB-B1C6-C210D3CC53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Rectangle 21">
                <a:extLst>
                  <a:ext uri="{FF2B5EF4-FFF2-40B4-BE49-F238E27FC236}">
                    <a16:creationId xmlns:a16="http://schemas.microsoft.com/office/drawing/2014/main" id="{3BDB2330-DF01-460D-83FB-00C37965CD5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8" name="Freeform 22">
                <a:extLst>
                  <a:ext uri="{FF2B5EF4-FFF2-40B4-BE49-F238E27FC236}">
                    <a16:creationId xmlns:a16="http://schemas.microsoft.com/office/drawing/2014/main" id="{51261093-9B7F-4406-B2F8-0F5BE7676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23">
                <a:extLst>
                  <a:ext uri="{FF2B5EF4-FFF2-40B4-BE49-F238E27FC236}">
                    <a16:creationId xmlns:a16="http://schemas.microsoft.com/office/drawing/2014/main" id="{9971E195-2AB6-4CB6-9BD7-A8407B5C8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24">
                <a:extLst>
                  <a:ext uri="{FF2B5EF4-FFF2-40B4-BE49-F238E27FC236}">
                    <a16:creationId xmlns:a16="http://schemas.microsoft.com/office/drawing/2014/main" id="{A3D843E7-8A86-4676-9C98-DECE0DFF67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5">
                <a:extLst>
                  <a:ext uri="{FF2B5EF4-FFF2-40B4-BE49-F238E27FC236}">
                    <a16:creationId xmlns:a16="http://schemas.microsoft.com/office/drawing/2014/main" id="{FAF42817-AB3E-40FA-997F-EAC1411F46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6">
                <a:extLst>
                  <a:ext uri="{FF2B5EF4-FFF2-40B4-BE49-F238E27FC236}">
                    <a16:creationId xmlns:a16="http://schemas.microsoft.com/office/drawing/2014/main" id="{50ED3298-A6DC-4825-93B1-68DB8CB62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27">
                <a:extLst>
                  <a:ext uri="{FF2B5EF4-FFF2-40B4-BE49-F238E27FC236}">
                    <a16:creationId xmlns:a16="http://schemas.microsoft.com/office/drawing/2014/main" id="{2B951778-3B6B-4BB9-9D89-2ED650C82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8">
                <a:extLst>
                  <a:ext uri="{FF2B5EF4-FFF2-40B4-BE49-F238E27FC236}">
                    <a16:creationId xmlns:a16="http://schemas.microsoft.com/office/drawing/2014/main" id="{8F3ED9A8-A83F-463A-8C2E-E83977D9A9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29">
                <a:extLst>
                  <a:ext uri="{FF2B5EF4-FFF2-40B4-BE49-F238E27FC236}">
                    <a16:creationId xmlns:a16="http://schemas.microsoft.com/office/drawing/2014/main" id="{9A0C113E-781D-4083-86C0-EC936092D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30">
                <a:extLst>
                  <a:ext uri="{FF2B5EF4-FFF2-40B4-BE49-F238E27FC236}">
                    <a16:creationId xmlns:a16="http://schemas.microsoft.com/office/drawing/2014/main" id="{B63D60EF-1E99-4D4C-BF11-AAF8ABEB86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31">
                <a:extLst>
                  <a:ext uri="{FF2B5EF4-FFF2-40B4-BE49-F238E27FC236}">
                    <a16:creationId xmlns:a16="http://schemas.microsoft.com/office/drawing/2014/main" id="{50403E41-7079-49EA-8D0B-4F678552D9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17" name="Group 116">
              <a:extLst>
                <a:ext uri="{FF2B5EF4-FFF2-40B4-BE49-F238E27FC236}">
                  <a16:creationId xmlns:a16="http://schemas.microsoft.com/office/drawing/2014/main" id="{E3B2C458-4D37-49A0-A94E-D516E05C3CC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61" name="Freeform 32">
                <a:extLst>
                  <a:ext uri="{FF2B5EF4-FFF2-40B4-BE49-F238E27FC236}">
                    <a16:creationId xmlns:a16="http://schemas.microsoft.com/office/drawing/2014/main" id="{C1B10016-E0C4-4526-A466-9911541D2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33">
                <a:extLst>
                  <a:ext uri="{FF2B5EF4-FFF2-40B4-BE49-F238E27FC236}">
                    <a16:creationId xmlns:a16="http://schemas.microsoft.com/office/drawing/2014/main" id="{D574C3F0-FC2B-43A3-94B2-75D305FBF7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34">
                <a:extLst>
                  <a:ext uri="{FF2B5EF4-FFF2-40B4-BE49-F238E27FC236}">
                    <a16:creationId xmlns:a16="http://schemas.microsoft.com/office/drawing/2014/main" id="{D92A5F66-F404-433B-BDBE-5E0DFF40D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35">
                <a:extLst>
                  <a:ext uri="{FF2B5EF4-FFF2-40B4-BE49-F238E27FC236}">
                    <a16:creationId xmlns:a16="http://schemas.microsoft.com/office/drawing/2014/main" id="{0A0BDF81-64CC-431D-81B1-A21938C0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36">
                <a:extLst>
                  <a:ext uri="{FF2B5EF4-FFF2-40B4-BE49-F238E27FC236}">
                    <a16:creationId xmlns:a16="http://schemas.microsoft.com/office/drawing/2014/main" id="{42871530-50EC-42C2-879A-AE8154DAD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37">
                <a:extLst>
                  <a:ext uri="{FF2B5EF4-FFF2-40B4-BE49-F238E27FC236}">
                    <a16:creationId xmlns:a16="http://schemas.microsoft.com/office/drawing/2014/main" id="{53AF2F2A-B148-4906-B90D-6E2223978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38">
                <a:extLst>
                  <a:ext uri="{FF2B5EF4-FFF2-40B4-BE49-F238E27FC236}">
                    <a16:creationId xmlns:a16="http://schemas.microsoft.com/office/drawing/2014/main" id="{9A79EAA4-6F5D-4A2C-B688-CD29C2217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39">
                <a:extLst>
                  <a:ext uri="{FF2B5EF4-FFF2-40B4-BE49-F238E27FC236}">
                    <a16:creationId xmlns:a16="http://schemas.microsoft.com/office/drawing/2014/main" id="{B9CE5833-22CF-4408-9338-4B7749FEA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40">
                <a:extLst>
                  <a:ext uri="{FF2B5EF4-FFF2-40B4-BE49-F238E27FC236}">
                    <a16:creationId xmlns:a16="http://schemas.microsoft.com/office/drawing/2014/main" id="{316A985A-7ADD-4BEE-A7B6-E5B49E1839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Rectangle 41">
                <a:extLst>
                  <a:ext uri="{FF2B5EF4-FFF2-40B4-BE49-F238E27FC236}">
                    <a16:creationId xmlns:a16="http://schemas.microsoft.com/office/drawing/2014/main" id="{352CFA3F-5CFE-412E-9196-C966F34579D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99" name="Picture 2">
            <a:extLst>
              <a:ext uri="{FF2B5EF4-FFF2-40B4-BE49-F238E27FC236}">
                <a16:creationId xmlns:a16="http://schemas.microsoft.com/office/drawing/2014/main" id="{2FB01CCF-839B-4126-9BF9-132C64D8A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84D04339-C3BB-1128-6671-5F65B0C8A369}"/>
              </a:ext>
            </a:extLst>
          </p:cNvPr>
          <p:cNvSpPr>
            <a:spLocks noGrp="1"/>
          </p:cNvSpPr>
          <p:nvPr>
            <p:ph type="title"/>
          </p:nvPr>
        </p:nvSpPr>
        <p:spPr>
          <a:xfrm>
            <a:off x="5128643" y="618518"/>
            <a:ext cx="6188402" cy="1478570"/>
          </a:xfrm>
        </p:spPr>
        <p:txBody>
          <a:bodyPr>
            <a:normAutofit/>
          </a:bodyPr>
          <a:lstStyle/>
          <a:p>
            <a:r>
              <a:rPr lang="en-US" sz="3300">
                <a:solidFill>
                  <a:srgbClr val="FFFFFF"/>
                </a:solidFill>
              </a:rPr>
              <a:t>Which configuration within the network is planned for automation? </a:t>
            </a:r>
            <a:endParaRPr lang="en-GB" sz="3300">
              <a:solidFill>
                <a:srgbClr val="FFFFFF"/>
              </a:solidFill>
            </a:endParaRPr>
          </a:p>
        </p:txBody>
      </p:sp>
      <p:sp useBgFill="1">
        <p:nvSpPr>
          <p:cNvPr id="101" name="Round Diagonal Corner Rectangle 6">
            <a:extLst>
              <a:ext uri="{FF2B5EF4-FFF2-40B4-BE49-F238E27FC236}">
                <a16:creationId xmlns:a16="http://schemas.microsoft.com/office/drawing/2014/main" id="{F2B1468C-8227-4785-8776-7BDBDDF08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4D41192-F4B4-010D-8063-F5F5C42ED4D0}"/>
              </a:ext>
            </a:extLst>
          </p:cNvPr>
          <p:cNvPicPr>
            <a:picLocks noChangeAspect="1"/>
          </p:cNvPicPr>
          <p:nvPr/>
        </p:nvPicPr>
        <p:blipFill>
          <a:blip r:embed="rId4"/>
          <a:srcRect r="7874"/>
          <a:stretch/>
        </p:blipFill>
        <p:spPr>
          <a:xfrm>
            <a:off x="1126617" y="1139480"/>
            <a:ext cx="2928353" cy="4573579"/>
          </a:xfrm>
          <a:prstGeom prst="rect">
            <a:avLst/>
          </a:prstGeom>
          <a:ln>
            <a:noFill/>
          </a:ln>
        </p:spPr>
      </p:pic>
      <p:sp>
        <p:nvSpPr>
          <p:cNvPr id="3" name="Content Placeholder 2">
            <a:extLst>
              <a:ext uri="{FF2B5EF4-FFF2-40B4-BE49-F238E27FC236}">
                <a16:creationId xmlns:a16="http://schemas.microsoft.com/office/drawing/2014/main" id="{BAEF9BCE-D1DE-D1E0-F5A7-7A38567420E2}"/>
              </a:ext>
            </a:extLst>
          </p:cNvPr>
          <p:cNvSpPr>
            <a:spLocks noGrp="1"/>
          </p:cNvSpPr>
          <p:nvPr>
            <p:ph idx="1"/>
          </p:nvPr>
        </p:nvSpPr>
        <p:spPr>
          <a:xfrm>
            <a:off x="5128643" y="2249487"/>
            <a:ext cx="6188402" cy="3541714"/>
          </a:xfrm>
        </p:spPr>
        <p:txBody>
          <a:bodyPr vert="horz" lIns="91440" tIns="45720" rIns="91440" bIns="45720" rtlCol="0" anchor="t">
            <a:normAutofit/>
          </a:bodyPr>
          <a:lstStyle/>
          <a:p>
            <a:r>
              <a:rPr lang="en-US">
                <a:solidFill>
                  <a:srgbClr val="FFFFFF"/>
                </a:solidFill>
              </a:rPr>
              <a:t>We have decided on automating the banner and IP address configuration on the router to facilitate the connection of a second LAN (LAN2) containing 1 pc (PC2). This will mean specifying the IP for gig2 to act as a default gateway for PC2.</a:t>
            </a:r>
          </a:p>
          <a:p>
            <a:r>
              <a:rPr lang="en-US">
                <a:solidFill>
                  <a:srgbClr val="FFFFFF"/>
                </a:solidFill>
              </a:rPr>
              <a:t>LAN1 will already be configured</a:t>
            </a:r>
          </a:p>
          <a:p>
            <a:pPr marL="0" indent="0">
              <a:buNone/>
            </a:pPr>
            <a:endParaRPr lang="en-US">
              <a:solidFill>
                <a:srgbClr val="FFFFFF"/>
              </a:solidFill>
            </a:endParaRPr>
          </a:p>
        </p:txBody>
      </p:sp>
      <p:sp>
        <p:nvSpPr>
          <p:cNvPr id="49" name="TextBox 48">
            <a:extLst>
              <a:ext uri="{FF2B5EF4-FFF2-40B4-BE49-F238E27FC236}">
                <a16:creationId xmlns:a16="http://schemas.microsoft.com/office/drawing/2014/main" id="{84532E8A-9A43-FF03-5459-ABD60E003629}"/>
              </a:ext>
            </a:extLst>
          </p:cNvPr>
          <p:cNvSpPr txBox="1"/>
          <p:nvPr/>
        </p:nvSpPr>
        <p:spPr>
          <a:xfrm>
            <a:off x="1250720" y="5599685"/>
            <a:ext cx="9767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LAN1 </a:t>
            </a:r>
          </a:p>
        </p:txBody>
      </p:sp>
      <p:sp>
        <p:nvSpPr>
          <p:cNvPr id="50" name="TextBox 49">
            <a:extLst>
              <a:ext uri="{FF2B5EF4-FFF2-40B4-BE49-F238E27FC236}">
                <a16:creationId xmlns:a16="http://schemas.microsoft.com/office/drawing/2014/main" id="{9E71423F-6CF9-5E5D-4EAF-B018FE4CA2FD}"/>
              </a:ext>
            </a:extLst>
          </p:cNvPr>
          <p:cNvSpPr txBox="1"/>
          <p:nvPr/>
        </p:nvSpPr>
        <p:spPr>
          <a:xfrm>
            <a:off x="3241751" y="5599684"/>
            <a:ext cx="9767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LAN2 </a:t>
            </a:r>
          </a:p>
        </p:txBody>
      </p:sp>
    </p:spTree>
    <p:extLst>
      <p:ext uri="{BB962C8B-B14F-4D97-AF65-F5344CB8AC3E}">
        <p14:creationId xmlns:p14="http://schemas.microsoft.com/office/powerpoint/2010/main" val="10316794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B1D63-AFC1-D8DF-4358-A7F9078923A6}"/>
              </a:ext>
            </a:extLst>
          </p:cNvPr>
          <p:cNvSpPr>
            <a:spLocks noGrp="1"/>
          </p:cNvSpPr>
          <p:nvPr>
            <p:ph type="title"/>
          </p:nvPr>
        </p:nvSpPr>
        <p:spPr>
          <a:xfrm>
            <a:off x="1141413" y="618518"/>
            <a:ext cx="9905998" cy="966407"/>
          </a:xfrm>
        </p:spPr>
        <p:txBody>
          <a:bodyPr/>
          <a:lstStyle/>
          <a:p>
            <a:r>
              <a:rPr lang="en-US"/>
              <a:t>Planned addressing table</a:t>
            </a:r>
          </a:p>
        </p:txBody>
      </p:sp>
      <p:graphicFrame>
        <p:nvGraphicFramePr>
          <p:cNvPr id="4" name="Table 3">
            <a:extLst>
              <a:ext uri="{FF2B5EF4-FFF2-40B4-BE49-F238E27FC236}">
                <a16:creationId xmlns:a16="http://schemas.microsoft.com/office/drawing/2014/main" id="{3C311EEE-F313-D130-BC4A-0C8C8E92E0E3}"/>
              </a:ext>
            </a:extLst>
          </p:cNvPr>
          <p:cNvGraphicFramePr>
            <a:graphicFrameLocks noGrp="1"/>
          </p:cNvGraphicFramePr>
          <p:nvPr>
            <p:extLst>
              <p:ext uri="{D42A27DB-BD31-4B8C-83A1-F6EECF244321}">
                <p14:modId xmlns:p14="http://schemas.microsoft.com/office/powerpoint/2010/main" val="3551644430"/>
              </p:ext>
            </p:extLst>
          </p:nvPr>
        </p:nvGraphicFramePr>
        <p:xfrm>
          <a:off x="1055193" y="1715186"/>
          <a:ext cx="10661476" cy="3942079"/>
        </p:xfrm>
        <a:graphic>
          <a:graphicData uri="http://schemas.openxmlformats.org/drawingml/2006/table">
            <a:tbl>
              <a:tblPr firstRow="1" bandRow="1">
                <a:tableStyleId>{5C22544A-7EE6-4342-B048-85BDC9FD1C3A}</a:tableStyleId>
              </a:tblPr>
              <a:tblGrid>
                <a:gridCol w="1563401">
                  <a:extLst>
                    <a:ext uri="{9D8B030D-6E8A-4147-A177-3AD203B41FA5}">
                      <a16:colId xmlns:a16="http://schemas.microsoft.com/office/drawing/2014/main" val="3421930888"/>
                    </a:ext>
                  </a:extLst>
                </a:gridCol>
                <a:gridCol w="1563401">
                  <a:extLst>
                    <a:ext uri="{9D8B030D-6E8A-4147-A177-3AD203B41FA5}">
                      <a16:colId xmlns:a16="http://schemas.microsoft.com/office/drawing/2014/main" val="3324251309"/>
                    </a:ext>
                  </a:extLst>
                </a:gridCol>
                <a:gridCol w="1676400">
                  <a:extLst>
                    <a:ext uri="{9D8B030D-6E8A-4147-A177-3AD203B41FA5}">
                      <a16:colId xmlns:a16="http://schemas.microsoft.com/office/drawing/2014/main" val="689949600"/>
                    </a:ext>
                  </a:extLst>
                </a:gridCol>
                <a:gridCol w="1450401">
                  <a:extLst>
                    <a:ext uri="{9D8B030D-6E8A-4147-A177-3AD203B41FA5}">
                      <a16:colId xmlns:a16="http://schemas.microsoft.com/office/drawing/2014/main" val="1425427448"/>
                    </a:ext>
                  </a:extLst>
                </a:gridCol>
                <a:gridCol w="2414953">
                  <a:extLst>
                    <a:ext uri="{9D8B030D-6E8A-4147-A177-3AD203B41FA5}">
                      <a16:colId xmlns:a16="http://schemas.microsoft.com/office/drawing/2014/main" val="610096833"/>
                    </a:ext>
                  </a:extLst>
                </a:gridCol>
                <a:gridCol w="1992920">
                  <a:extLst>
                    <a:ext uri="{9D8B030D-6E8A-4147-A177-3AD203B41FA5}">
                      <a16:colId xmlns:a16="http://schemas.microsoft.com/office/drawing/2014/main" val="3058591097"/>
                    </a:ext>
                  </a:extLst>
                </a:gridCol>
              </a:tblGrid>
              <a:tr h="370840">
                <a:tc>
                  <a:txBody>
                    <a:bodyPr/>
                    <a:lstStyle/>
                    <a:p>
                      <a:r>
                        <a:rPr lang="en-US"/>
                        <a:t>Name</a:t>
                      </a:r>
                    </a:p>
                  </a:txBody>
                  <a:tcPr/>
                </a:tc>
                <a:tc>
                  <a:txBody>
                    <a:bodyPr/>
                    <a:lstStyle/>
                    <a:p>
                      <a:r>
                        <a:rPr lang="en-US"/>
                        <a:t>IPV4 Address</a:t>
                      </a:r>
                    </a:p>
                  </a:txBody>
                  <a:tcPr/>
                </a:tc>
                <a:tc>
                  <a:txBody>
                    <a:bodyPr/>
                    <a:lstStyle/>
                    <a:p>
                      <a:r>
                        <a:rPr lang="en-US"/>
                        <a:t>Sub netmask</a:t>
                      </a:r>
                    </a:p>
                  </a:txBody>
                  <a:tcPr/>
                </a:tc>
                <a:tc>
                  <a:txBody>
                    <a:bodyPr/>
                    <a:lstStyle/>
                    <a:p>
                      <a:pPr lvl="0">
                        <a:buNone/>
                      </a:pPr>
                      <a:r>
                        <a:rPr lang="en-US"/>
                        <a:t>Default gateway</a:t>
                      </a:r>
                    </a:p>
                  </a:txBody>
                  <a:tcPr/>
                </a:tc>
                <a:tc>
                  <a:txBody>
                    <a:bodyPr/>
                    <a:lstStyle/>
                    <a:p>
                      <a:pPr lvl="0">
                        <a:buNone/>
                      </a:pPr>
                      <a:r>
                        <a:rPr lang="en-US"/>
                        <a:t>Default gateway IPV6</a:t>
                      </a:r>
                    </a:p>
                  </a:txBody>
                  <a:tcPr/>
                </a:tc>
                <a:tc>
                  <a:txBody>
                    <a:bodyPr/>
                    <a:lstStyle/>
                    <a:p>
                      <a:pPr lvl="0">
                        <a:buNone/>
                      </a:pPr>
                      <a:r>
                        <a:rPr lang="en-US"/>
                        <a:t>IPV6 address</a:t>
                      </a:r>
                    </a:p>
                  </a:txBody>
                  <a:tcPr/>
                </a:tc>
                <a:extLst>
                  <a:ext uri="{0D108BD9-81ED-4DB2-BD59-A6C34878D82A}">
                    <a16:rowId xmlns:a16="http://schemas.microsoft.com/office/drawing/2014/main" val="1835292290"/>
                  </a:ext>
                </a:extLst>
              </a:tr>
              <a:tr h="370840">
                <a:tc>
                  <a:txBody>
                    <a:bodyPr/>
                    <a:lstStyle/>
                    <a:p>
                      <a:r>
                        <a:rPr lang="en-US" b="1"/>
                        <a:t>Router</a:t>
                      </a:r>
                    </a:p>
                  </a:txBody>
                  <a:tcPr/>
                </a:tc>
                <a:tc>
                  <a:txBody>
                    <a:bodyPr/>
                    <a:lstStyle/>
                    <a:p>
                      <a:endParaRPr lang="en-US"/>
                    </a:p>
                  </a:txBody>
                  <a:tcPr/>
                </a:tc>
                <a:tc>
                  <a:txBody>
                    <a:bodyPr/>
                    <a:lstStyle/>
                    <a:p>
                      <a:endParaRPr lang="en-US"/>
                    </a:p>
                  </a:txBody>
                  <a:tcPr/>
                </a:tc>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extLst>
                  <a:ext uri="{0D108BD9-81ED-4DB2-BD59-A6C34878D82A}">
                    <a16:rowId xmlns:a16="http://schemas.microsoft.com/office/drawing/2014/main" val="1274898999"/>
                  </a:ext>
                </a:extLst>
              </a:tr>
              <a:tr h="370840">
                <a:tc>
                  <a:txBody>
                    <a:bodyPr/>
                    <a:lstStyle/>
                    <a:p>
                      <a:r>
                        <a:rPr lang="en-US"/>
                        <a:t>Gig1</a:t>
                      </a:r>
                    </a:p>
                  </a:txBody>
                  <a:tcPr/>
                </a:tc>
                <a:tc>
                  <a:txBody>
                    <a:bodyPr/>
                    <a:lstStyle/>
                    <a:p>
                      <a:r>
                        <a:rPr lang="en-US"/>
                        <a:t>192.168.50.132</a:t>
                      </a:r>
                    </a:p>
                  </a:txBody>
                  <a:tcPr/>
                </a:tc>
                <a:tc>
                  <a:txBody>
                    <a:bodyPr/>
                    <a:lstStyle/>
                    <a:p>
                      <a:r>
                        <a:rPr lang="en-US"/>
                        <a:t>255.255.255.0</a:t>
                      </a:r>
                    </a:p>
                  </a:txBody>
                  <a:tcPr/>
                </a:tc>
                <a:tc>
                  <a:txBody>
                    <a:bodyPr/>
                    <a:lstStyle/>
                    <a:p>
                      <a:pPr lvl="0">
                        <a:buNone/>
                      </a:pPr>
                      <a:r>
                        <a:rPr lang="en-US"/>
                        <a:t>NA</a:t>
                      </a:r>
                    </a:p>
                  </a:txBody>
                  <a:tcPr/>
                </a:tc>
                <a:tc>
                  <a:txBody>
                    <a:bodyPr/>
                    <a:lstStyle/>
                    <a:p>
                      <a:pPr lvl="0">
                        <a:buNone/>
                      </a:pPr>
                      <a:endParaRPr lang="en-US"/>
                    </a:p>
                  </a:txBody>
                  <a:tcPr/>
                </a:tc>
                <a:tc>
                  <a:txBody>
                    <a:bodyPr/>
                    <a:lstStyle/>
                    <a:p>
                      <a:pPr lvl="0">
                        <a:buNone/>
                      </a:pPr>
                      <a:r>
                        <a:rPr lang="en-US" sz="1800" b="0" i="0" u="none" strike="noStrike" noProof="0">
                          <a:solidFill>
                            <a:srgbClr val="000000"/>
                          </a:solidFill>
                          <a:latin typeface="TW Cen MT"/>
                        </a:rPr>
                        <a:t>2001:db8:2003::1/64</a:t>
                      </a:r>
                      <a:endParaRPr lang="en-US"/>
                    </a:p>
                  </a:txBody>
                  <a:tcPr/>
                </a:tc>
                <a:extLst>
                  <a:ext uri="{0D108BD9-81ED-4DB2-BD59-A6C34878D82A}">
                    <a16:rowId xmlns:a16="http://schemas.microsoft.com/office/drawing/2014/main" val="2493704085"/>
                  </a:ext>
                </a:extLst>
              </a:tr>
              <a:tr h="370840">
                <a:tc>
                  <a:txBody>
                    <a:bodyPr/>
                    <a:lstStyle/>
                    <a:p>
                      <a:r>
                        <a:rPr lang="en-US"/>
                        <a:t>Gig2*</a:t>
                      </a:r>
                    </a:p>
                  </a:txBody>
                  <a:tcPr/>
                </a:tc>
                <a:tc>
                  <a:txBody>
                    <a:bodyPr/>
                    <a:lstStyle/>
                    <a:p>
                      <a:pPr lvl="0">
                        <a:buNone/>
                      </a:pPr>
                      <a:r>
                        <a:rPr lang="en-US" sz="1800" b="0" i="0" u="none" strike="noStrike" noProof="0">
                          <a:latin typeface="Tw Cen MT"/>
                        </a:rPr>
                        <a:t>192.10.20.1</a:t>
                      </a:r>
                      <a:endParaRPr lang="en-US"/>
                    </a:p>
                  </a:txBody>
                  <a:tcPr/>
                </a:tc>
                <a:tc>
                  <a:txBody>
                    <a:bodyPr/>
                    <a:lstStyle/>
                    <a:p>
                      <a:r>
                        <a:rPr lang="en-US"/>
                        <a:t>255.255.255.0</a:t>
                      </a:r>
                    </a:p>
                  </a:txBody>
                  <a:tcPr/>
                </a:tc>
                <a:tc>
                  <a:txBody>
                    <a:bodyPr/>
                    <a:lstStyle/>
                    <a:p>
                      <a:pPr lvl="0">
                        <a:buNone/>
                      </a:pPr>
                      <a:r>
                        <a:rPr lang="en-US"/>
                        <a:t>NA</a:t>
                      </a:r>
                    </a:p>
                  </a:txBody>
                  <a:tcPr/>
                </a:tc>
                <a:tc>
                  <a:txBody>
                    <a:bodyPr/>
                    <a:lstStyle/>
                    <a:p>
                      <a:pPr lvl="0">
                        <a:buNone/>
                      </a:pPr>
                      <a:endParaRPr lang="en-US"/>
                    </a:p>
                  </a:txBody>
                  <a:tcPr/>
                </a:tc>
                <a:tc>
                  <a:txBody>
                    <a:bodyPr/>
                    <a:lstStyle/>
                    <a:p>
                      <a:pPr lvl="0">
                        <a:buNone/>
                      </a:pPr>
                      <a:r>
                        <a:rPr lang="en-US" sz="1800" b="0" i="0" u="none" strike="noStrike" noProof="0">
                          <a:latin typeface="Tw Cen MT"/>
                        </a:rPr>
                        <a:t>2001:db8:2002::1/64</a:t>
                      </a:r>
                      <a:endParaRPr lang="en-US"/>
                    </a:p>
                  </a:txBody>
                  <a:tcPr/>
                </a:tc>
                <a:extLst>
                  <a:ext uri="{0D108BD9-81ED-4DB2-BD59-A6C34878D82A}">
                    <a16:rowId xmlns:a16="http://schemas.microsoft.com/office/drawing/2014/main" val="1404820552"/>
                  </a:ext>
                </a:extLst>
              </a:tr>
              <a:tr h="370839">
                <a:tc>
                  <a:txBody>
                    <a:bodyPr/>
                    <a:lstStyle/>
                    <a:p>
                      <a:pPr lvl="0">
                        <a:buNone/>
                      </a:pPr>
                      <a:r>
                        <a:rPr lang="en-US" b="1"/>
                        <a:t>PCs</a:t>
                      </a:r>
                    </a:p>
                  </a:txBody>
                  <a:tcPr/>
                </a:tc>
                <a:tc>
                  <a:txBody>
                    <a:bodyPr/>
                    <a:lstStyle/>
                    <a:p>
                      <a:pPr lvl="0">
                        <a:buNone/>
                      </a:pPr>
                      <a:endParaRPr lang="en-US" sz="1800" b="0" i="0" u="none" strike="noStrike" noProof="0">
                        <a:latin typeface="Tw Cen MT"/>
                      </a:endParaRPr>
                    </a:p>
                  </a:txBody>
                  <a:tcPr/>
                </a:tc>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extLst>
                  <a:ext uri="{0D108BD9-81ED-4DB2-BD59-A6C34878D82A}">
                    <a16:rowId xmlns:a16="http://schemas.microsoft.com/office/drawing/2014/main" val="110107671"/>
                  </a:ext>
                </a:extLst>
              </a:tr>
              <a:tr h="370840">
                <a:tc>
                  <a:txBody>
                    <a:bodyPr/>
                    <a:lstStyle/>
                    <a:p>
                      <a:r>
                        <a:rPr lang="en-US"/>
                        <a:t>PC1</a:t>
                      </a:r>
                    </a:p>
                  </a:txBody>
                  <a:tcPr/>
                </a:tc>
                <a:tc>
                  <a:txBody>
                    <a:bodyPr/>
                    <a:lstStyle/>
                    <a:p>
                      <a:r>
                        <a:rPr lang="en-US"/>
                        <a:t>192.168.50.133</a:t>
                      </a:r>
                    </a:p>
                  </a:txBody>
                  <a:tcPr/>
                </a:tc>
                <a:tc>
                  <a:txBody>
                    <a:bodyPr/>
                    <a:lstStyle/>
                    <a:p>
                      <a:r>
                        <a:rPr lang="en-US"/>
                        <a:t>255.255.255.0</a:t>
                      </a:r>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TW Cen MT"/>
                        </a:rPr>
                        <a:t>192.168.50.132</a:t>
                      </a:r>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TW Cen MT"/>
                        </a:rPr>
                        <a:t>2001:db8:2003::1/64</a:t>
                      </a:r>
                      <a:endParaRPr lang="en-US"/>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TW Cen MT"/>
                        </a:rPr>
                        <a:t>2001:db8:2003::2/64</a:t>
                      </a:r>
                      <a:endParaRPr lang="en-US"/>
                    </a:p>
                  </a:txBody>
                  <a:tcPr/>
                </a:tc>
                <a:extLst>
                  <a:ext uri="{0D108BD9-81ED-4DB2-BD59-A6C34878D82A}">
                    <a16:rowId xmlns:a16="http://schemas.microsoft.com/office/drawing/2014/main" val="2089819017"/>
                  </a:ext>
                </a:extLst>
              </a:tr>
              <a:tr h="370840">
                <a:tc>
                  <a:txBody>
                    <a:bodyPr/>
                    <a:lstStyle/>
                    <a:p>
                      <a:r>
                        <a:rPr lang="en-US"/>
                        <a:t>PC2</a:t>
                      </a:r>
                    </a:p>
                  </a:txBody>
                  <a:tcPr/>
                </a:tc>
                <a:tc>
                  <a:txBody>
                    <a:bodyPr/>
                    <a:lstStyle/>
                    <a:p>
                      <a:r>
                        <a:rPr lang="en-US"/>
                        <a:t>192.10.20.2</a:t>
                      </a:r>
                    </a:p>
                  </a:txBody>
                  <a:tcPr/>
                </a:tc>
                <a:tc>
                  <a:txBody>
                    <a:bodyPr/>
                    <a:lstStyle/>
                    <a:p>
                      <a:r>
                        <a:rPr lang="en-US"/>
                        <a:t>255.255.255.0</a:t>
                      </a:r>
                    </a:p>
                  </a:txBody>
                  <a:tcPr/>
                </a:tc>
                <a:tc>
                  <a:txBody>
                    <a:bodyPr/>
                    <a:lstStyle/>
                    <a:p>
                      <a:pPr lvl="0">
                        <a:buNone/>
                      </a:pPr>
                      <a:r>
                        <a:rPr lang="en-US" sz="1800" b="0" i="0" u="none" strike="noStrike" noProof="0">
                          <a:solidFill>
                            <a:srgbClr val="000000"/>
                          </a:solidFill>
                          <a:latin typeface="TW Cen MT"/>
                        </a:rPr>
                        <a:t>192.10.20.1</a:t>
                      </a:r>
                      <a:endParaRPr lang="en-US"/>
                    </a:p>
                  </a:txBody>
                  <a:tcPr/>
                </a:tc>
                <a:tc>
                  <a:txBody>
                    <a:bodyPr/>
                    <a:lstStyle/>
                    <a:p>
                      <a:pPr lvl="0">
                        <a:buNone/>
                      </a:pPr>
                      <a:r>
                        <a:rPr lang="en-US" sz="1800" b="0" i="0" u="none" strike="noStrike" noProof="0">
                          <a:solidFill>
                            <a:srgbClr val="000000"/>
                          </a:solidFill>
                          <a:latin typeface="TW Cen MT"/>
                        </a:rPr>
                        <a:t>2001:db8:2002::1/64</a:t>
                      </a:r>
                      <a:endParaRPr lang="en-US"/>
                    </a:p>
                  </a:txBody>
                  <a:tcPr/>
                </a:tc>
                <a:tc>
                  <a:txBody>
                    <a:bodyPr/>
                    <a:lstStyle/>
                    <a:p>
                      <a:pPr lvl="0">
                        <a:buNone/>
                      </a:pPr>
                      <a:r>
                        <a:rPr lang="en-US" sz="1800" b="0" i="0" u="none" strike="noStrike" noProof="0">
                          <a:solidFill>
                            <a:srgbClr val="000000"/>
                          </a:solidFill>
                          <a:latin typeface="TW Cen MT"/>
                        </a:rPr>
                        <a:t>2001:db8:2002::2/64</a:t>
                      </a:r>
                      <a:endParaRPr lang="en-US"/>
                    </a:p>
                  </a:txBody>
                  <a:tcPr/>
                </a:tc>
                <a:extLst>
                  <a:ext uri="{0D108BD9-81ED-4DB2-BD59-A6C34878D82A}">
                    <a16:rowId xmlns:a16="http://schemas.microsoft.com/office/drawing/2014/main" val="3418615083"/>
                  </a:ext>
                </a:extLst>
              </a:tr>
            </a:tbl>
          </a:graphicData>
        </a:graphic>
      </p:graphicFrame>
      <p:sp>
        <p:nvSpPr>
          <p:cNvPr id="5" name="TextBox 4">
            <a:extLst>
              <a:ext uri="{FF2B5EF4-FFF2-40B4-BE49-F238E27FC236}">
                <a16:creationId xmlns:a16="http://schemas.microsoft.com/office/drawing/2014/main" id="{EFB3BBF9-EF83-A8D0-7FF9-0CD2F3FB021E}"/>
              </a:ext>
            </a:extLst>
          </p:cNvPr>
          <p:cNvSpPr txBox="1"/>
          <p:nvPr/>
        </p:nvSpPr>
        <p:spPr>
          <a:xfrm>
            <a:off x="1055460" y="5883831"/>
            <a:ext cx="59585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These items will be implemented using automation</a:t>
            </a:r>
          </a:p>
        </p:txBody>
      </p:sp>
    </p:spTree>
    <p:extLst>
      <p:ext uri="{BB962C8B-B14F-4D97-AF65-F5344CB8AC3E}">
        <p14:creationId xmlns:p14="http://schemas.microsoft.com/office/powerpoint/2010/main" val="3131011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C08E4-2043-1F62-839E-559D7ECB191B}"/>
              </a:ext>
            </a:extLst>
          </p:cNvPr>
          <p:cNvSpPr>
            <a:spLocks noGrp="1"/>
          </p:cNvSpPr>
          <p:nvPr>
            <p:ph type="title"/>
          </p:nvPr>
        </p:nvSpPr>
        <p:spPr/>
        <p:txBody>
          <a:bodyPr/>
          <a:lstStyle/>
          <a:p>
            <a:r>
              <a:rPr lang="en-US"/>
              <a:t>GANTT CHART</a:t>
            </a:r>
          </a:p>
        </p:txBody>
      </p:sp>
      <p:graphicFrame>
        <p:nvGraphicFramePr>
          <p:cNvPr id="4" name="Content Placeholder 3">
            <a:extLst>
              <a:ext uri="{FF2B5EF4-FFF2-40B4-BE49-F238E27FC236}">
                <a16:creationId xmlns:a16="http://schemas.microsoft.com/office/drawing/2014/main" id="{B97B0822-AAA2-AAD9-02D1-A8EB60DA03C2}"/>
              </a:ext>
            </a:extLst>
          </p:cNvPr>
          <p:cNvGraphicFramePr>
            <a:graphicFrameLocks noGrp="1"/>
          </p:cNvGraphicFramePr>
          <p:nvPr>
            <p:ph idx="1"/>
            <p:extLst>
              <p:ext uri="{D42A27DB-BD31-4B8C-83A1-F6EECF244321}">
                <p14:modId xmlns:p14="http://schemas.microsoft.com/office/powerpoint/2010/main" val="793302078"/>
              </p:ext>
            </p:extLst>
          </p:nvPr>
        </p:nvGraphicFramePr>
        <p:xfrm>
          <a:off x="1293813" y="2413610"/>
          <a:ext cx="8186672" cy="2820017"/>
        </p:xfrm>
        <a:graphic>
          <a:graphicData uri="http://schemas.openxmlformats.org/drawingml/2006/table">
            <a:tbl>
              <a:tblPr firstRow="1" bandRow="1">
                <a:tableStyleId>{21E4AEA4-8DFA-4A89-87EB-49C32662AFE0}</a:tableStyleId>
              </a:tblPr>
              <a:tblGrid>
                <a:gridCol w="2046668">
                  <a:extLst>
                    <a:ext uri="{9D8B030D-6E8A-4147-A177-3AD203B41FA5}">
                      <a16:colId xmlns:a16="http://schemas.microsoft.com/office/drawing/2014/main" val="3519873229"/>
                    </a:ext>
                  </a:extLst>
                </a:gridCol>
                <a:gridCol w="2046668">
                  <a:extLst>
                    <a:ext uri="{9D8B030D-6E8A-4147-A177-3AD203B41FA5}">
                      <a16:colId xmlns:a16="http://schemas.microsoft.com/office/drawing/2014/main" val="958249918"/>
                    </a:ext>
                  </a:extLst>
                </a:gridCol>
                <a:gridCol w="2046668">
                  <a:extLst>
                    <a:ext uri="{9D8B030D-6E8A-4147-A177-3AD203B41FA5}">
                      <a16:colId xmlns:a16="http://schemas.microsoft.com/office/drawing/2014/main" val="4145922279"/>
                    </a:ext>
                  </a:extLst>
                </a:gridCol>
                <a:gridCol w="2046668">
                  <a:extLst>
                    <a:ext uri="{9D8B030D-6E8A-4147-A177-3AD203B41FA5}">
                      <a16:colId xmlns:a16="http://schemas.microsoft.com/office/drawing/2014/main" val="335859880"/>
                    </a:ext>
                  </a:extLst>
                </a:gridCol>
              </a:tblGrid>
              <a:tr h="836709">
                <a:tc>
                  <a:txBody>
                    <a:bodyPr/>
                    <a:lstStyle/>
                    <a:p>
                      <a:pPr lvl="0">
                        <a:buNone/>
                      </a:pPr>
                      <a:r>
                        <a:rPr lang="en-US"/>
                        <a:t>Task name</a:t>
                      </a:r>
                    </a:p>
                  </a:txBody>
                  <a:tcPr/>
                </a:tc>
                <a:tc>
                  <a:txBody>
                    <a:bodyPr/>
                    <a:lstStyle/>
                    <a:p>
                      <a:pPr lvl="0">
                        <a:buNone/>
                      </a:pPr>
                      <a:r>
                        <a:rPr lang="en-US"/>
                        <a:t>Week1 (16/12/24)</a:t>
                      </a:r>
                    </a:p>
                  </a:txBody>
                  <a:tcPr/>
                </a:tc>
                <a:tc>
                  <a:txBody>
                    <a:bodyPr/>
                    <a:lstStyle/>
                    <a:p>
                      <a:pPr lvl="0">
                        <a:buNone/>
                      </a:pPr>
                      <a:r>
                        <a:rPr lang="en-US"/>
                        <a:t>Week 2</a:t>
                      </a:r>
                    </a:p>
                    <a:p>
                      <a:pPr lvl="0">
                        <a:buNone/>
                      </a:pPr>
                      <a:r>
                        <a:rPr lang="en-US"/>
                        <a:t>(23/12/24)</a:t>
                      </a:r>
                    </a:p>
                  </a:txBody>
                  <a:tcPr/>
                </a:tc>
                <a:tc>
                  <a:txBody>
                    <a:bodyPr/>
                    <a:lstStyle/>
                    <a:p>
                      <a:pPr lvl="0">
                        <a:buNone/>
                      </a:pPr>
                      <a:r>
                        <a:rPr lang="en-US"/>
                        <a:t>Week 3</a:t>
                      </a:r>
                    </a:p>
                    <a:p>
                      <a:pPr lvl="0">
                        <a:buNone/>
                      </a:pPr>
                      <a:r>
                        <a:rPr lang="en-US" sz="1800" u="none" strike="noStrike" noProof="0">
                          <a:solidFill>
                            <a:srgbClr val="FFFFFF"/>
                          </a:solidFill>
                        </a:rPr>
                        <a:t>(30/12/24)</a:t>
                      </a:r>
                      <a:endParaRPr lang="en-US"/>
                    </a:p>
                  </a:txBody>
                  <a:tcPr/>
                </a:tc>
                <a:extLst>
                  <a:ext uri="{0D108BD9-81ED-4DB2-BD59-A6C34878D82A}">
                    <a16:rowId xmlns:a16="http://schemas.microsoft.com/office/drawing/2014/main" val="3084975994"/>
                  </a:ext>
                </a:extLst>
              </a:tr>
              <a:tr h="495827">
                <a:tc>
                  <a:txBody>
                    <a:bodyPr/>
                    <a:lstStyle/>
                    <a:p>
                      <a:pPr lvl="0">
                        <a:buNone/>
                      </a:pPr>
                      <a:r>
                        <a:rPr lang="en-US"/>
                        <a:t>Planning </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462453323"/>
                  </a:ext>
                </a:extLst>
              </a:tr>
              <a:tr h="495827">
                <a:tc>
                  <a:txBody>
                    <a:bodyPr/>
                    <a:lstStyle/>
                    <a:p>
                      <a:pPr lvl="0">
                        <a:buNone/>
                      </a:pPr>
                      <a:r>
                        <a:rPr lang="en-US"/>
                        <a:t>Research</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537736680"/>
                  </a:ext>
                </a:extLst>
              </a:tr>
              <a:tr h="495827">
                <a:tc>
                  <a:txBody>
                    <a:bodyPr/>
                    <a:lstStyle/>
                    <a:p>
                      <a:pPr lvl="0">
                        <a:buNone/>
                      </a:pPr>
                      <a:r>
                        <a:rPr lang="en-US"/>
                        <a:t>Design</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213852038"/>
                  </a:ext>
                </a:extLst>
              </a:tr>
              <a:tr h="495827">
                <a:tc>
                  <a:txBody>
                    <a:bodyPr/>
                    <a:lstStyle/>
                    <a:p>
                      <a:pPr lvl="0">
                        <a:buNone/>
                      </a:pPr>
                      <a:r>
                        <a:rPr lang="en-US"/>
                        <a:t>Implementation</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83569915"/>
                  </a:ext>
                </a:extLst>
              </a:tr>
            </a:tbl>
          </a:graphicData>
        </a:graphic>
      </p:graphicFrame>
      <p:sp>
        <p:nvSpPr>
          <p:cNvPr id="5" name="Rectangle 4">
            <a:extLst>
              <a:ext uri="{FF2B5EF4-FFF2-40B4-BE49-F238E27FC236}">
                <a16:creationId xmlns:a16="http://schemas.microsoft.com/office/drawing/2014/main" id="{5AA38A05-B4B9-6729-26FC-472523330CD9}"/>
              </a:ext>
            </a:extLst>
          </p:cNvPr>
          <p:cNvSpPr/>
          <p:nvPr/>
        </p:nvSpPr>
        <p:spPr>
          <a:xfrm>
            <a:off x="3434861" y="3317629"/>
            <a:ext cx="879230" cy="234461"/>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0904A43-A07F-F9DD-BE5F-505FCABA480B}"/>
              </a:ext>
            </a:extLst>
          </p:cNvPr>
          <p:cNvSpPr/>
          <p:nvPr/>
        </p:nvSpPr>
        <p:spPr>
          <a:xfrm>
            <a:off x="4407876" y="3821722"/>
            <a:ext cx="1184030" cy="222738"/>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6F25C0D-4315-06FF-F12A-679FBA07B53B}"/>
              </a:ext>
            </a:extLst>
          </p:cNvPr>
          <p:cNvSpPr/>
          <p:nvPr/>
        </p:nvSpPr>
        <p:spPr>
          <a:xfrm>
            <a:off x="5380891" y="4360983"/>
            <a:ext cx="1371598" cy="222738"/>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AC43353-7F5F-3E5C-8BDE-EEBA993F5471}"/>
              </a:ext>
            </a:extLst>
          </p:cNvPr>
          <p:cNvSpPr/>
          <p:nvPr/>
        </p:nvSpPr>
        <p:spPr>
          <a:xfrm>
            <a:off x="6752490" y="4794735"/>
            <a:ext cx="2332890" cy="211015"/>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8978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845C3-5D9C-3622-378D-3FACD727765A}"/>
              </a:ext>
            </a:extLst>
          </p:cNvPr>
          <p:cNvSpPr>
            <a:spLocks noGrp="1"/>
          </p:cNvSpPr>
          <p:nvPr>
            <p:ph type="title"/>
          </p:nvPr>
        </p:nvSpPr>
        <p:spPr>
          <a:xfrm>
            <a:off x="1141413" y="100749"/>
            <a:ext cx="9905998" cy="1478570"/>
          </a:xfrm>
        </p:spPr>
        <p:txBody>
          <a:bodyPr/>
          <a:lstStyle/>
          <a:p>
            <a:r>
              <a:rPr lang="en-GB"/>
              <a:t>GitHub repository</a:t>
            </a:r>
          </a:p>
        </p:txBody>
      </p:sp>
      <p:sp>
        <p:nvSpPr>
          <p:cNvPr id="3" name="Content Placeholder 2">
            <a:extLst>
              <a:ext uri="{FF2B5EF4-FFF2-40B4-BE49-F238E27FC236}">
                <a16:creationId xmlns:a16="http://schemas.microsoft.com/office/drawing/2014/main" id="{3EE3C187-133D-169C-8028-28134B6A7FF0}"/>
              </a:ext>
            </a:extLst>
          </p:cNvPr>
          <p:cNvSpPr>
            <a:spLocks noGrp="1"/>
          </p:cNvSpPr>
          <p:nvPr>
            <p:ph idx="1"/>
          </p:nvPr>
        </p:nvSpPr>
        <p:spPr>
          <a:xfrm>
            <a:off x="1141412" y="1262795"/>
            <a:ext cx="9905999" cy="893106"/>
          </a:xfrm>
        </p:spPr>
        <p:txBody>
          <a:bodyPr vert="horz" lIns="91440" tIns="45720" rIns="91440" bIns="45720" rtlCol="0" anchor="t">
            <a:normAutofit lnSpcReduction="10000"/>
          </a:bodyPr>
          <a:lstStyle/>
          <a:p>
            <a:r>
              <a:rPr lang="en-US"/>
              <a:t>GITHUB LINK: </a:t>
            </a:r>
            <a:r>
              <a:rPr lang="en-US">
                <a:ea typeface="+mn-lt"/>
                <a:cs typeface="+mn-lt"/>
                <a:hlinkClick r:id="rId3"/>
              </a:rPr>
              <a:t>https://github.com/MaxB2005/Network-Programmability-group-project.git</a:t>
            </a:r>
            <a:endParaRPr lang="en-US">
              <a:ea typeface="+mn-lt"/>
              <a:cs typeface="+mn-lt"/>
            </a:endParaRPr>
          </a:p>
        </p:txBody>
      </p:sp>
      <p:pic>
        <p:nvPicPr>
          <p:cNvPr id="4" name="Picture 3" descr="A screenshot of a computer program&#10;&#10;Description automatically generated">
            <a:extLst>
              <a:ext uri="{FF2B5EF4-FFF2-40B4-BE49-F238E27FC236}">
                <a16:creationId xmlns:a16="http://schemas.microsoft.com/office/drawing/2014/main" id="{98817A21-54E9-7373-1D8B-25CB705190E8}"/>
              </a:ext>
            </a:extLst>
          </p:cNvPr>
          <p:cNvPicPr>
            <a:picLocks noChangeAspect="1"/>
          </p:cNvPicPr>
          <p:nvPr/>
        </p:nvPicPr>
        <p:blipFill>
          <a:blip r:embed="rId4"/>
          <a:stretch>
            <a:fillRect/>
          </a:stretch>
        </p:blipFill>
        <p:spPr>
          <a:xfrm>
            <a:off x="2354995" y="2157046"/>
            <a:ext cx="7472241" cy="4263292"/>
          </a:xfrm>
          <a:prstGeom prst="rect">
            <a:avLst/>
          </a:prstGeom>
        </p:spPr>
      </p:pic>
    </p:spTree>
    <p:extLst>
      <p:ext uri="{BB962C8B-B14F-4D97-AF65-F5344CB8AC3E}">
        <p14:creationId xmlns:p14="http://schemas.microsoft.com/office/powerpoint/2010/main" val="1117740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2" name="Group 11">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4"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5"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6"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1"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3" name="Group 12">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4"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52"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CE1BC633-2F17-DD76-C7DD-32A551A01253}"/>
              </a:ext>
            </a:extLst>
          </p:cNvPr>
          <p:cNvSpPr>
            <a:spLocks noGrp="1"/>
          </p:cNvSpPr>
          <p:nvPr>
            <p:ph type="title"/>
          </p:nvPr>
        </p:nvSpPr>
        <p:spPr>
          <a:xfrm>
            <a:off x="6569957" y="618518"/>
            <a:ext cx="4747088" cy="1478570"/>
          </a:xfrm>
        </p:spPr>
        <p:txBody>
          <a:bodyPr>
            <a:normAutofit/>
          </a:bodyPr>
          <a:lstStyle/>
          <a:p>
            <a:r>
              <a:rPr lang="en-US">
                <a:solidFill>
                  <a:srgbClr val="FFFFFF"/>
                </a:solidFill>
              </a:rPr>
              <a:t>The software development method</a:t>
            </a:r>
          </a:p>
        </p:txBody>
      </p:sp>
      <p:sp useBgFill="1">
        <p:nvSpPr>
          <p:cNvPr id="54"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aterfall Model">
            <a:extLst>
              <a:ext uri="{FF2B5EF4-FFF2-40B4-BE49-F238E27FC236}">
                <a16:creationId xmlns:a16="http://schemas.microsoft.com/office/drawing/2014/main" id="{9F61F641-C9C2-650B-583D-CB2938C3B92C}"/>
              </a:ext>
            </a:extLst>
          </p:cNvPr>
          <p:cNvPicPr>
            <a:picLocks noChangeAspect="1"/>
          </p:cNvPicPr>
          <p:nvPr/>
        </p:nvPicPr>
        <p:blipFill>
          <a:blip r:embed="rId4"/>
          <a:stretch>
            <a:fillRect/>
          </a:stretch>
        </p:blipFill>
        <p:spPr>
          <a:xfrm>
            <a:off x="1118988" y="2092507"/>
            <a:ext cx="4635583" cy="2677049"/>
          </a:xfrm>
          <a:prstGeom prst="rect">
            <a:avLst/>
          </a:prstGeom>
        </p:spPr>
      </p:pic>
      <p:sp>
        <p:nvSpPr>
          <p:cNvPr id="3" name="Content Placeholder 2">
            <a:extLst>
              <a:ext uri="{FF2B5EF4-FFF2-40B4-BE49-F238E27FC236}">
                <a16:creationId xmlns:a16="http://schemas.microsoft.com/office/drawing/2014/main" id="{F47CBCE8-D9A3-A082-7BEF-38B378BEFAC9}"/>
              </a:ext>
            </a:extLst>
          </p:cNvPr>
          <p:cNvSpPr>
            <a:spLocks noGrp="1"/>
          </p:cNvSpPr>
          <p:nvPr>
            <p:ph idx="1"/>
          </p:nvPr>
        </p:nvSpPr>
        <p:spPr>
          <a:xfrm>
            <a:off x="6569957" y="2249487"/>
            <a:ext cx="4747087" cy="3541714"/>
          </a:xfrm>
        </p:spPr>
        <p:txBody>
          <a:bodyPr vert="horz" lIns="91440" tIns="45720" rIns="91440" bIns="45720" rtlCol="0" anchor="t">
            <a:normAutofit/>
          </a:bodyPr>
          <a:lstStyle/>
          <a:p>
            <a:r>
              <a:rPr lang="en-US">
                <a:solidFill>
                  <a:srgbClr val="FFFFFF"/>
                </a:solidFill>
              </a:rPr>
              <a:t>For this project we decided to loosely base our method on the waterfall method. This is because we have little experience with the required tools so it was important to take It slowly and one step at a time. [14][15]</a:t>
            </a:r>
          </a:p>
        </p:txBody>
      </p:sp>
      <p:sp>
        <p:nvSpPr>
          <p:cNvPr id="5" name="TextBox 4">
            <a:extLst>
              <a:ext uri="{FF2B5EF4-FFF2-40B4-BE49-F238E27FC236}">
                <a16:creationId xmlns:a16="http://schemas.microsoft.com/office/drawing/2014/main" id="{48A11164-6981-2EF0-F95F-F51C6B37B980}"/>
              </a:ext>
            </a:extLst>
          </p:cNvPr>
          <p:cNvSpPr txBox="1"/>
          <p:nvPr/>
        </p:nvSpPr>
        <p:spPr>
          <a:xfrm>
            <a:off x="914400" y="6189785"/>
            <a:ext cx="6447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[13]</a:t>
            </a:r>
          </a:p>
        </p:txBody>
      </p:sp>
    </p:spTree>
    <p:extLst>
      <p:ext uri="{BB962C8B-B14F-4D97-AF65-F5344CB8AC3E}">
        <p14:creationId xmlns:p14="http://schemas.microsoft.com/office/powerpoint/2010/main" val="2110020835"/>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B60C-2125-005E-2806-3481F5011592}"/>
              </a:ext>
            </a:extLst>
          </p:cNvPr>
          <p:cNvSpPr>
            <a:spLocks noGrp="1"/>
          </p:cNvSpPr>
          <p:nvPr>
            <p:ph type="title"/>
          </p:nvPr>
        </p:nvSpPr>
        <p:spPr>
          <a:xfrm>
            <a:off x="1141413" y="2693502"/>
            <a:ext cx="9905998" cy="1478570"/>
          </a:xfrm>
        </p:spPr>
        <p:txBody>
          <a:bodyPr>
            <a:normAutofit/>
          </a:bodyPr>
          <a:lstStyle/>
          <a:p>
            <a:pPr algn="ctr"/>
            <a:r>
              <a:rPr lang="en-US" sz="5400"/>
              <a:t>Implementation</a:t>
            </a:r>
          </a:p>
        </p:txBody>
      </p:sp>
    </p:spTree>
    <p:extLst>
      <p:ext uri="{BB962C8B-B14F-4D97-AF65-F5344CB8AC3E}">
        <p14:creationId xmlns:p14="http://schemas.microsoft.com/office/powerpoint/2010/main" val="1360324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3"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0"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1"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2"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3"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4"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5"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6"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7"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29"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4"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5"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6"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7"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8"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40"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2" name="Rectangle 41">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5"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46"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7"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8"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9"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0"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1"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2"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3"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4"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5"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6"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7"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8"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9"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0"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1"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62"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3"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4"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5"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6"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7"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8"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9"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0"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1"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73"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4C41E869-9CA6-A6B7-688A-5ABF74FC1189}"/>
              </a:ext>
            </a:extLst>
          </p:cNvPr>
          <p:cNvSpPr>
            <a:spLocks noGrp="1"/>
          </p:cNvSpPr>
          <p:nvPr>
            <p:ph type="title"/>
          </p:nvPr>
        </p:nvSpPr>
        <p:spPr>
          <a:xfrm>
            <a:off x="853330" y="1134681"/>
            <a:ext cx="2743310" cy="4255025"/>
          </a:xfrm>
        </p:spPr>
        <p:txBody>
          <a:bodyPr>
            <a:normAutofit/>
          </a:bodyPr>
          <a:lstStyle/>
          <a:p>
            <a:r>
              <a:rPr lang="en-US" sz="2500">
                <a:solidFill>
                  <a:srgbClr val="FFFFFF"/>
                </a:solidFill>
              </a:rPr>
              <a:t>Implementation - </a:t>
            </a:r>
            <a:r>
              <a:rPr lang="en-US" sz="2500">
                <a:solidFill>
                  <a:srgbClr val="FFFFFF"/>
                </a:solidFill>
                <a:latin typeface="TW Cen MT"/>
              </a:rPr>
              <a:t>Initial router setup</a:t>
            </a:r>
            <a:endParaRPr lang="en-US" sz="2500">
              <a:solidFill>
                <a:srgbClr val="FFFFFF"/>
              </a:solidFill>
            </a:endParaRPr>
          </a:p>
        </p:txBody>
      </p:sp>
      <p:graphicFrame>
        <p:nvGraphicFramePr>
          <p:cNvPr id="5" name="Content Placeholder 2">
            <a:extLst>
              <a:ext uri="{FF2B5EF4-FFF2-40B4-BE49-F238E27FC236}">
                <a16:creationId xmlns:a16="http://schemas.microsoft.com/office/drawing/2014/main" id="{87D3E76F-CEA4-AC54-DD0F-E6F0A0A674A8}"/>
              </a:ext>
            </a:extLst>
          </p:cNvPr>
          <p:cNvGraphicFramePr>
            <a:graphicFrameLocks noGrp="1"/>
          </p:cNvGraphicFramePr>
          <p:nvPr>
            <p:ph idx="1"/>
            <p:extLst>
              <p:ext uri="{D42A27DB-BD31-4B8C-83A1-F6EECF244321}">
                <p14:modId xmlns:p14="http://schemas.microsoft.com/office/powerpoint/2010/main" val="3797207401"/>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5938856"/>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715FC-6BA6-D0DA-C92D-20D77D40AD8E}"/>
              </a:ext>
            </a:extLst>
          </p:cNvPr>
          <p:cNvSpPr>
            <a:spLocks noGrp="1"/>
          </p:cNvSpPr>
          <p:nvPr>
            <p:ph type="title"/>
          </p:nvPr>
        </p:nvSpPr>
        <p:spPr>
          <a:xfrm>
            <a:off x="1141413" y="231656"/>
            <a:ext cx="9905998" cy="1478570"/>
          </a:xfrm>
        </p:spPr>
        <p:txBody>
          <a:bodyPr/>
          <a:lstStyle/>
          <a:p>
            <a:r>
              <a:rPr lang="en-US"/>
              <a:t>Establishing a remote connection</a:t>
            </a:r>
          </a:p>
        </p:txBody>
      </p:sp>
      <p:sp>
        <p:nvSpPr>
          <p:cNvPr id="3" name="Content Placeholder 2">
            <a:extLst>
              <a:ext uri="{FF2B5EF4-FFF2-40B4-BE49-F238E27FC236}">
                <a16:creationId xmlns:a16="http://schemas.microsoft.com/office/drawing/2014/main" id="{82ACF4A0-7CC0-18D5-7EC9-CEA75CB5214C}"/>
              </a:ext>
            </a:extLst>
          </p:cNvPr>
          <p:cNvSpPr>
            <a:spLocks noGrp="1"/>
          </p:cNvSpPr>
          <p:nvPr>
            <p:ph idx="1"/>
          </p:nvPr>
        </p:nvSpPr>
        <p:spPr>
          <a:xfrm>
            <a:off x="1141412" y="1292573"/>
            <a:ext cx="9905999" cy="3541714"/>
          </a:xfrm>
        </p:spPr>
        <p:txBody>
          <a:bodyPr vert="horz" lIns="91440" tIns="45720" rIns="91440" bIns="45720" rtlCol="0" anchor="t">
            <a:normAutofit/>
          </a:bodyPr>
          <a:lstStyle/>
          <a:p>
            <a:r>
              <a:rPr lang="en-US"/>
              <a:t>Our first task was to verify that we could make a remote SSH connection to the router </a:t>
            </a:r>
          </a:p>
          <a:p>
            <a:r>
              <a:rPr lang="en-US"/>
              <a:t>This was done by using either the command 'ssh </a:t>
            </a:r>
            <a:r>
              <a:rPr lang="en-US">
                <a:hlinkClick r:id="rId3"/>
              </a:rPr>
              <a:t>admin@192.168.50.132</a:t>
            </a:r>
            <a:r>
              <a:rPr lang="en-US"/>
              <a:t>' in the windows command prompt or entering 192.168.50.132 in putty's ssh section</a:t>
            </a:r>
          </a:p>
        </p:txBody>
      </p:sp>
      <p:pic>
        <p:nvPicPr>
          <p:cNvPr id="4" name="Picture 3">
            <a:extLst>
              <a:ext uri="{FF2B5EF4-FFF2-40B4-BE49-F238E27FC236}">
                <a16:creationId xmlns:a16="http://schemas.microsoft.com/office/drawing/2014/main" id="{5F1795DE-CFEE-3AC1-7AAB-61608706B257}"/>
              </a:ext>
            </a:extLst>
          </p:cNvPr>
          <p:cNvPicPr>
            <a:picLocks noChangeAspect="1"/>
          </p:cNvPicPr>
          <p:nvPr/>
        </p:nvPicPr>
        <p:blipFill>
          <a:blip r:embed="rId4"/>
          <a:stretch>
            <a:fillRect/>
          </a:stretch>
        </p:blipFill>
        <p:spPr>
          <a:xfrm>
            <a:off x="1235686" y="3989144"/>
            <a:ext cx="6004413" cy="2244236"/>
          </a:xfrm>
          <a:prstGeom prst="rect">
            <a:avLst/>
          </a:prstGeom>
        </p:spPr>
      </p:pic>
      <p:sp>
        <p:nvSpPr>
          <p:cNvPr id="5" name="TextBox 4">
            <a:extLst>
              <a:ext uri="{FF2B5EF4-FFF2-40B4-BE49-F238E27FC236}">
                <a16:creationId xmlns:a16="http://schemas.microsoft.com/office/drawing/2014/main" id="{178D2E8F-573B-F9B5-1260-598D5CBBDA11}"/>
              </a:ext>
            </a:extLst>
          </p:cNvPr>
          <p:cNvSpPr txBox="1"/>
          <p:nvPr/>
        </p:nvSpPr>
        <p:spPr>
          <a:xfrm>
            <a:off x="7725507" y="3985846"/>
            <a:ext cx="384516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example of the ssh command being used in the windows cli and establishing a remote connection.</a:t>
            </a:r>
          </a:p>
        </p:txBody>
      </p:sp>
      <p:cxnSp>
        <p:nvCxnSpPr>
          <p:cNvPr id="8" name="Straight Arrow Connector 7">
            <a:extLst>
              <a:ext uri="{FF2B5EF4-FFF2-40B4-BE49-F238E27FC236}">
                <a16:creationId xmlns:a16="http://schemas.microsoft.com/office/drawing/2014/main" id="{7B085E7F-15F3-A630-9B7E-91CAFC310C65}"/>
              </a:ext>
            </a:extLst>
          </p:cNvPr>
          <p:cNvCxnSpPr/>
          <p:nvPr/>
        </p:nvCxnSpPr>
        <p:spPr>
          <a:xfrm flipH="1">
            <a:off x="7350368" y="4149968"/>
            <a:ext cx="375139" cy="0"/>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186371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1C72B-91CB-6DEF-BF71-98FB29E72EBA}"/>
              </a:ext>
            </a:extLst>
          </p:cNvPr>
          <p:cNvSpPr>
            <a:spLocks noGrp="1"/>
          </p:cNvSpPr>
          <p:nvPr>
            <p:ph type="title"/>
          </p:nvPr>
        </p:nvSpPr>
        <p:spPr/>
        <p:txBody>
          <a:bodyPr/>
          <a:lstStyle/>
          <a:p>
            <a:r>
              <a:rPr lang="en-US"/>
              <a:t>Installing dependencies and software</a:t>
            </a:r>
          </a:p>
        </p:txBody>
      </p:sp>
      <p:sp>
        <p:nvSpPr>
          <p:cNvPr id="3" name="Content Placeholder 2">
            <a:extLst>
              <a:ext uri="{FF2B5EF4-FFF2-40B4-BE49-F238E27FC236}">
                <a16:creationId xmlns:a16="http://schemas.microsoft.com/office/drawing/2014/main" id="{B6A9B779-EB7C-F9EB-EEEA-7D42EC56CE00}"/>
              </a:ext>
            </a:extLst>
          </p:cNvPr>
          <p:cNvSpPr>
            <a:spLocks noGrp="1"/>
          </p:cNvSpPr>
          <p:nvPr>
            <p:ph idx="1"/>
          </p:nvPr>
        </p:nvSpPr>
        <p:spPr>
          <a:xfrm>
            <a:off x="1141412" y="1839179"/>
            <a:ext cx="9905999" cy="3541714"/>
          </a:xfrm>
        </p:spPr>
        <p:txBody>
          <a:bodyPr vert="horz" lIns="91440" tIns="45720" rIns="91440" bIns="45720" rtlCol="0" anchor="t">
            <a:normAutofit/>
          </a:bodyPr>
          <a:lstStyle/>
          <a:p>
            <a:r>
              <a:rPr lang="en-US"/>
              <a:t>As ansible is run through a Linux operating system it was necessary to install windows subsystem for Linux, to install the ansible software, this also required installing the python package as ansible requires this.</a:t>
            </a:r>
          </a:p>
        </p:txBody>
      </p:sp>
      <p:pic>
        <p:nvPicPr>
          <p:cNvPr id="4" name="Picture 3" descr="Combined logo">
            <a:extLst>
              <a:ext uri="{FF2B5EF4-FFF2-40B4-BE49-F238E27FC236}">
                <a16:creationId xmlns:a16="http://schemas.microsoft.com/office/drawing/2014/main" id="{A0477652-693A-901A-308B-FD93C2B8A21B}"/>
              </a:ext>
            </a:extLst>
          </p:cNvPr>
          <p:cNvPicPr>
            <a:picLocks noChangeAspect="1"/>
          </p:cNvPicPr>
          <p:nvPr/>
        </p:nvPicPr>
        <p:blipFill>
          <a:blip r:embed="rId3"/>
          <a:stretch>
            <a:fillRect/>
          </a:stretch>
        </p:blipFill>
        <p:spPr>
          <a:xfrm>
            <a:off x="7609299" y="3604801"/>
            <a:ext cx="3854848" cy="1301351"/>
          </a:xfrm>
          <a:prstGeom prst="rect">
            <a:avLst/>
          </a:prstGeom>
        </p:spPr>
      </p:pic>
    </p:spTree>
    <p:extLst>
      <p:ext uri="{BB962C8B-B14F-4D97-AF65-F5344CB8AC3E}">
        <p14:creationId xmlns:p14="http://schemas.microsoft.com/office/powerpoint/2010/main" val="27104939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9594B-B324-44C4-1B85-08D01A83A400}"/>
              </a:ext>
            </a:extLst>
          </p:cNvPr>
          <p:cNvSpPr>
            <a:spLocks noGrp="1"/>
          </p:cNvSpPr>
          <p:nvPr>
            <p:ph type="title"/>
          </p:nvPr>
        </p:nvSpPr>
        <p:spPr/>
        <p:txBody>
          <a:bodyPr/>
          <a:lstStyle/>
          <a:p>
            <a:r>
              <a:rPr lang="en-US"/>
              <a:t>The inventory file</a:t>
            </a:r>
          </a:p>
        </p:txBody>
      </p:sp>
      <p:sp>
        <p:nvSpPr>
          <p:cNvPr id="3" name="Content Placeholder 2">
            <a:extLst>
              <a:ext uri="{FF2B5EF4-FFF2-40B4-BE49-F238E27FC236}">
                <a16:creationId xmlns:a16="http://schemas.microsoft.com/office/drawing/2014/main" id="{55BD86B1-FED8-8844-3414-B336DB609171}"/>
              </a:ext>
            </a:extLst>
          </p:cNvPr>
          <p:cNvSpPr>
            <a:spLocks noGrp="1"/>
          </p:cNvSpPr>
          <p:nvPr>
            <p:ph idx="1"/>
          </p:nvPr>
        </p:nvSpPr>
        <p:spPr/>
        <p:txBody>
          <a:bodyPr vert="horz" lIns="91440" tIns="45720" rIns="91440" bIns="45720" rtlCol="0" anchor="t">
            <a:normAutofit/>
          </a:bodyPr>
          <a:lstStyle/>
          <a:p>
            <a:r>
              <a:rPr lang="en-US"/>
              <a:t>The first task when implementing our automation through ansible was to create an inventory file.</a:t>
            </a:r>
          </a:p>
          <a:p>
            <a:r>
              <a:rPr lang="en-US"/>
              <a:t>This holds the information required for ansible to make a connection to a device.</a:t>
            </a:r>
          </a:p>
        </p:txBody>
      </p:sp>
      <p:pic>
        <p:nvPicPr>
          <p:cNvPr id="4" name="Picture 3" descr="A black screen with white text&#10;&#10;Description automatically generated">
            <a:extLst>
              <a:ext uri="{FF2B5EF4-FFF2-40B4-BE49-F238E27FC236}">
                <a16:creationId xmlns:a16="http://schemas.microsoft.com/office/drawing/2014/main" id="{C493F16B-D512-B83A-2C57-FDEAD6B5DF97}"/>
              </a:ext>
            </a:extLst>
          </p:cNvPr>
          <p:cNvPicPr>
            <a:picLocks noChangeAspect="1"/>
          </p:cNvPicPr>
          <p:nvPr/>
        </p:nvPicPr>
        <p:blipFill>
          <a:blip r:embed="rId3"/>
          <a:stretch>
            <a:fillRect/>
          </a:stretch>
        </p:blipFill>
        <p:spPr>
          <a:xfrm>
            <a:off x="175846" y="4427312"/>
            <a:ext cx="11828585" cy="746575"/>
          </a:xfrm>
          <a:prstGeom prst="rect">
            <a:avLst/>
          </a:prstGeom>
        </p:spPr>
      </p:pic>
      <p:sp>
        <p:nvSpPr>
          <p:cNvPr id="5" name="TextBox 4">
            <a:extLst>
              <a:ext uri="{FF2B5EF4-FFF2-40B4-BE49-F238E27FC236}">
                <a16:creationId xmlns:a16="http://schemas.microsoft.com/office/drawing/2014/main" id="{4A0E4156-2449-980C-6A73-381ADC2AC2BA}"/>
              </a:ext>
            </a:extLst>
          </p:cNvPr>
          <p:cNvSpPr txBox="1"/>
          <p:nvPr/>
        </p:nvSpPr>
        <p:spPr>
          <a:xfrm>
            <a:off x="914400" y="5556738"/>
            <a:ext cx="45133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example of a version of our inventory file</a:t>
            </a:r>
          </a:p>
        </p:txBody>
      </p:sp>
      <p:cxnSp>
        <p:nvCxnSpPr>
          <p:cNvPr id="7" name="Straight Arrow Connector 6">
            <a:extLst>
              <a:ext uri="{FF2B5EF4-FFF2-40B4-BE49-F238E27FC236}">
                <a16:creationId xmlns:a16="http://schemas.microsoft.com/office/drawing/2014/main" id="{08AD0214-8409-5350-AF2D-FE25BCC6E9BE}"/>
              </a:ext>
            </a:extLst>
          </p:cNvPr>
          <p:cNvCxnSpPr/>
          <p:nvPr/>
        </p:nvCxnSpPr>
        <p:spPr>
          <a:xfrm flipV="1">
            <a:off x="902677" y="5333999"/>
            <a:ext cx="11722" cy="457200"/>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887936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036E3A01-71A3-CFA1-0B59-3769AEFE4604}"/>
              </a:ext>
            </a:extLst>
          </p:cNvPr>
          <p:cNvSpPr>
            <a:spLocks noGrp="1"/>
          </p:cNvSpPr>
          <p:nvPr>
            <p:ph type="title"/>
          </p:nvPr>
        </p:nvSpPr>
        <p:spPr>
          <a:xfrm>
            <a:off x="4996697" y="618518"/>
            <a:ext cx="6050713" cy="1478570"/>
          </a:xfrm>
        </p:spPr>
        <p:txBody>
          <a:bodyPr>
            <a:normAutofit/>
          </a:bodyPr>
          <a:lstStyle/>
          <a:p>
            <a:r>
              <a:rPr lang="en-US"/>
              <a:t>The playbook</a:t>
            </a:r>
          </a:p>
        </p:txBody>
      </p:sp>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CA29A1D9-007F-1E01-E6D1-0D09A8D4125B}"/>
              </a:ext>
            </a:extLst>
          </p:cNvPr>
          <p:cNvSpPr>
            <a:spLocks noGrp="1"/>
          </p:cNvSpPr>
          <p:nvPr>
            <p:ph idx="1"/>
          </p:nvPr>
        </p:nvSpPr>
        <p:spPr>
          <a:xfrm>
            <a:off x="4968958" y="2249487"/>
            <a:ext cx="6078453" cy="3541714"/>
          </a:xfrm>
        </p:spPr>
        <p:txBody>
          <a:bodyPr vert="horz" lIns="91440" tIns="45720" rIns="91440" bIns="45720" rtlCol="0">
            <a:normAutofit/>
          </a:bodyPr>
          <a:lstStyle/>
          <a:p>
            <a:r>
              <a:rPr lang="en-US"/>
              <a:t>The playbook is the file that hold all the commands that are going to executed</a:t>
            </a:r>
          </a:p>
          <a:p>
            <a:r>
              <a:rPr lang="en-US"/>
              <a:t>It takes the form of a YAML file therefore must follow the YAML syntax</a:t>
            </a:r>
          </a:p>
          <a:p>
            <a:r>
              <a:rPr lang="en-US"/>
              <a:t>It consists of various tasks that will be executed sequentially. </a:t>
            </a:r>
          </a:p>
        </p:txBody>
      </p:sp>
      <p:pic>
        <p:nvPicPr>
          <p:cNvPr id="4" name="Picture 3" descr="A screenshot of a computer program&#10;&#10;Description automatically generated">
            <a:extLst>
              <a:ext uri="{FF2B5EF4-FFF2-40B4-BE49-F238E27FC236}">
                <a16:creationId xmlns:a16="http://schemas.microsoft.com/office/drawing/2014/main" id="{58B31C27-902B-1159-245B-F4953E0B3A92}"/>
              </a:ext>
            </a:extLst>
          </p:cNvPr>
          <p:cNvPicPr>
            <a:picLocks noChangeAspect="1"/>
          </p:cNvPicPr>
          <p:nvPr/>
        </p:nvPicPr>
        <p:blipFill>
          <a:blip r:embed="rId5"/>
          <a:srcRect r="32237"/>
          <a:stretch/>
        </p:blipFill>
        <p:spPr>
          <a:xfrm>
            <a:off x="-5597" y="10"/>
            <a:ext cx="4635583" cy="6857990"/>
          </a:xfrm>
          <a:prstGeom prst="rect">
            <a:avLst/>
          </a:prstGeom>
        </p:spPr>
      </p:pic>
      <p:sp>
        <p:nvSpPr>
          <p:cNvPr id="5" name="TextBox 4">
            <a:extLst>
              <a:ext uri="{FF2B5EF4-FFF2-40B4-BE49-F238E27FC236}">
                <a16:creationId xmlns:a16="http://schemas.microsoft.com/office/drawing/2014/main" id="{F67C3672-C856-F551-2540-430DED386FC6}"/>
              </a:ext>
            </a:extLst>
          </p:cNvPr>
          <p:cNvSpPr txBox="1"/>
          <p:nvPr/>
        </p:nvSpPr>
        <p:spPr>
          <a:xfrm>
            <a:off x="5223407" y="6257299"/>
            <a:ext cx="38686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Our playbook</a:t>
            </a:r>
          </a:p>
        </p:txBody>
      </p:sp>
      <p:cxnSp>
        <p:nvCxnSpPr>
          <p:cNvPr id="7" name="Straight Arrow Connector 6">
            <a:extLst>
              <a:ext uri="{FF2B5EF4-FFF2-40B4-BE49-F238E27FC236}">
                <a16:creationId xmlns:a16="http://schemas.microsoft.com/office/drawing/2014/main" id="{E1EEC1C4-814F-F283-9E57-36B40AABA492}"/>
              </a:ext>
            </a:extLst>
          </p:cNvPr>
          <p:cNvCxnSpPr/>
          <p:nvPr/>
        </p:nvCxnSpPr>
        <p:spPr>
          <a:xfrm flipH="1" flipV="1">
            <a:off x="4696858" y="6435685"/>
            <a:ext cx="557481" cy="7345"/>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0676329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5ED0-4E70-3145-17CB-1E1BC590DE6D}"/>
              </a:ext>
            </a:extLst>
          </p:cNvPr>
          <p:cNvSpPr>
            <a:spLocks noGrp="1"/>
          </p:cNvSpPr>
          <p:nvPr>
            <p:ph type="title"/>
          </p:nvPr>
        </p:nvSpPr>
        <p:spPr/>
        <p:txBody>
          <a:bodyPr/>
          <a:lstStyle/>
          <a:p>
            <a:r>
              <a:rPr lang="en-US"/>
              <a:t>The playbook- features</a:t>
            </a:r>
          </a:p>
        </p:txBody>
      </p:sp>
      <p:sp>
        <p:nvSpPr>
          <p:cNvPr id="3" name="Content Placeholder 2">
            <a:extLst>
              <a:ext uri="{FF2B5EF4-FFF2-40B4-BE49-F238E27FC236}">
                <a16:creationId xmlns:a16="http://schemas.microsoft.com/office/drawing/2014/main" id="{A8F665C8-1E67-1D24-744D-B6DB65E6901D}"/>
              </a:ext>
            </a:extLst>
          </p:cNvPr>
          <p:cNvSpPr>
            <a:spLocks noGrp="1"/>
          </p:cNvSpPr>
          <p:nvPr>
            <p:ph idx="1"/>
          </p:nvPr>
        </p:nvSpPr>
        <p:spPr>
          <a:xfrm>
            <a:off x="1141412" y="2249487"/>
            <a:ext cx="9905999" cy="3424483"/>
          </a:xfrm>
        </p:spPr>
        <p:txBody>
          <a:bodyPr vert="horz" lIns="91440" tIns="45720" rIns="91440" bIns="45720" rtlCol="0" anchor="t">
            <a:normAutofit fontScale="92500" lnSpcReduction="10000"/>
          </a:bodyPr>
          <a:lstStyle/>
          <a:p>
            <a:pPr marL="0" indent="0">
              <a:buNone/>
            </a:pPr>
            <a:r>
              <a:rPr lang="en-US"/>
              <a:t>Our playbook consists of 4 main tasks.</a:t>
            </a:r>
          </a:p>
          <a:p>
            <a:r>
              <a:rPr lang="en-US"/>
              <a:t>Add a login banner </a:t>
            </a:r>
          </a:p>
          <a:p>
            <a:r>
              <a:rPr lang="en-US"/>
              <a:t>Change the host name</a:t>
            </a:r>
          </a:p>
          <a:p>
            <a:r>
              <a:rPr lang="en-US"/>
              <a:t>Configure the gig2 port with both ipv4 and ipv6 addresses.</a:t>
            </a:r>
          </a:p>
          <a:p>
            <a:r>
              <a:rPr lang="en-US"/>
              <a:t>And save the changed to the </a:t>
            </a:r>
            <a:r>
              <a:rPr lang="en-US" err="1"/>
              <a:t>nvram</a:t>
            </a:r>
            <a:r>
              <a:rPr lang="en-US"/>
              <a:t> </a:t>
            </a:r>
          </a:p>
          <a:p>
            <a:r>
              <a:rPr lang="en-US"/>
              <a:t>The playbook will then print out the Ip addressing tables to confirm that the </a:t>
            </a:r>
            <a:r>
              <a:rPr lang="en-US" err="1"/>
              <a:t>ip</a:t>
            </a:r>
            <a:r>
              <a:rPr lang="en-US"/>
              <a:t> changes have taken effect.</a:t>
            </a:r>
          </a:p>
        </p:txBody>
      </p:sp>
    </p:spTree>
    <p:extLst>
      <p:ext uri="{BB962C8B-B14F-4D97-AF65-F5344CB8AC3E}">
        <p14:creationId xmlns:p14="http://schemas.microsoft.com/office/powerpoint/2010/main" val="2865591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6676D-2189-5884-DADB-E78D58C00524}"/>
              </a:ext>
            </a:extLst>
          </p:cNvPr>
          <p:cNvSpPr>
            <a:spLocks noGrp="1"/>
          </p:cNvSpPr>
          <p:nvPr>
            <p:ph type="title"/>
          </p:nvPr>
        </p:nvSpPr>
        <p:spPr>
          <a:xfrm>
            <a:off x="1141413" y="398181"/>
            <a:ext cx="9905998" cy="1478570"/>
          </a:xfrm>
        </p:spPr>
        <p:txBody>
          <a:bodyPr/>
          <a:lstStyle/>
          <a:p>
            <a:r>
              <a:rPr lang="en-US"/>
              <a:t>Other files</a:t>
            </a:r>
          </a:p>
        </p:txBody>
      </p:sp>
      <p:sp>
        <p:nvSpPr>
          <p:cNvPr id="3" name="Content Placeholder 2">
            <a:extLst>
              <a:ext uri="{FF2B5EF4-FFF2-40B4-BE49-F238E27FC236}">
                <a16:creationId xmlns:a16="http://schemas.microsoft.com/office/drawing/2014/main" id="{8D7630DB-8516-B995-5716-7D3A92296A93}"/>
              </a:ext>
            </a:extLst>
          </p:cNvPr>
          <p:cNvSpPr>
            <a:spLocks noGrp="1"/>
          </p:cNvSpPr>
          <p:nvPr>
            <p:ph idx="1"/>
          </p:nvPr>
        </p:nvSpPr>
        <p:spPr>
          <a:xfrm>
            <a:off x="1141412" y="1873077"/>
            <a:ext cx="9905999" cy="3541714"/>
          </a:xfrm>
        </p:spPr>
        <p:txBody>
          <a:bodyPr vert="horz" lIns="91440" tIns="45720" rIns="91440" bIns="45720" rtlCol="0" anchor="t">
            <a:normAutofit/>
          </a:bodyPr>
          <a:lstStyle/>
          <a:p>
            <a:r>
              <a:rPr lang="en-US"/>
              <a:t>We have also included two optional files. These are a configuration file and a log file. </a:t>
            </a:r>
          </a:p>
          <a:p>
            <a:r>
              <a:rPr lang="en-US"/>
              <a:t>The .</a:t>
            </a:r>
            <a:r>
              <a:rPr lang="en-US" err="1"/>
              <a:t>cfg</a:t>
            </a:r>
            <a:r>
              <a:rPr lang="en-US"/>
              <a:t> file is used to point ansible to the location of the log file</a:t>
            </a:r>
          </a:p>
          <a:p>
            <a:r>
              <a:rPr lang="en-US"/>
              <a:t>The log file is used to log the output of ansible which takes the form of a .txt file</a:t>
            </a:r>
          </a:p>
        </p:txBody>
      </p:sp>
    </p:spTree>
    <p:extLst>
      <p:ext uri="{BB962C8B-B14F-4D97-AF65-F5344CB8AC3E}">
        <p14:creationId xmlns:p14="http://schemas.microsoft.com/office/powerpoint/2010/main" val="28997911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82FAFB76-9061-CD4A-918E-8E71BF446690}"/>
              </a:ext>
            </a:extLst>
          </p:cNvPr>
          <p:cNvSpPr>
            <a:spLocks noGrp="1"/>
          </p:cNvSpPr>
          <p:nvPr>
            <p:ph type="title"/>
          </p:nvPr>
        </p:nvSpPr>
        <p:spPr>
          <a:xfrm>
            <a:off x="7962519" y="243764"/>
            <a:ext cx="3084891" cy="1478570"/>
          </a:xfrm>
        </p:spPr>
        <p:txBody>
          <a:bodyPr>
            <a:normAutofit/>
          </a:bodyPr>
          <a:lstStyle/>
          <a:p>
            <a:r>
              <a:rPr lang="en-US" sz="3200"/>
              <a:t>Running the playbook</a:t>
            </a:r>
          </a:p>
        </p:txBody>
      </p:sp>
      <p:grpSp>
        <p:nvGrpSpPr>
          <p:cNvPr id="13" name="Group 12">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Rectangle 16">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Rectangle 41">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Rectangle 53">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3F034AD9-530E-859B-F170-40C4EC91CEB5}"/>
              </a:ext>
            </a:extLst>
          </p:cNvPr>
          <p:cNvSpPr>
            <a:spLocks noGrp="1"/>
          </p:cNvSpPr>
          <p:nvPr>
            <p:ph idx="1"/>
          </p:nvPr>
        </p:nvSpPr>
        <p:spPr>
          <a:xfrm>
            <a:off x="7962519" y="1712339"/>
            <a:ext cx="3084892" cy="3541714"/>
          </a:xfrm>
        </p:spPr>
        <p:txBody>
          <a:bodyPr vert="horz" lIns="91440" tIns="45720" rIns="91440" bIns="45720" rtlCol="0">
            <a:normAutofit/>
          </a:bodyPr>
          <a:lstStyle/>
          <a:p>
            <a:pPr>
              <a:lnSpc>
                <a:spcPct val="110000"/>
              </a:lnSpc>
            </a:pPr>
            <a:r>
              <a:rPr lang="en-US" sz="1700"/>
              <a:t>Once the inventory and playbook files have been configured, we use the command </a:t>
            </a:r>
            <a:r>
              <a:rPr lang="en-US" sz="1700">
                <a:ea typeface="+mn-lt"/>
                <a:cs typeface="+mn-lt"/>
              </a:rPr>
              <a:t> 'ansible-playbook -</a:t>
            </a:r>
            <a:r>
              <a:rPr lang="en-US" sz="1700" err="1">
                <a:ea typeface="+mn-lt"/>
                <a:cs typeface="+mn-lt"/>
              </a:rPr>
              <a:t>i</a:t>
            </a:r>
            <a:r>
              <a:rPr lang="en-US" sz="1700">
                <a:ea typeface="+mn-lt"/>
                <a:cs typeface="+mn-lt"/>
              </a:rPr>
              <a:t> inventory.ini </a:t>
            </a:r>
            <a:r>
              <a:rPr lang="en-US" sz="1700" err="1">
                <a:ea typeface="+mn-lt"/>
                <a:cs typeface="+mn-lt"/>
              </a:rPr>
              <a:t>router_config.yml</a:t>
            </a:r>
            <a:r>
              <a:rPr lang="en-US" sz="1700">
                <a:ea typeface="+mn-lt"/>
                <a:cs typeface="+mn-lt"/>
              </a:rPr>
              <a:t>' to run the playbook, -I flag is used to denote the inventory file.</a:t>
            </a:r>
          </a:p>
          <a:p>
            <a:pPr>
              <a:lnSpc>
                <a:spcPct val="110000"/>
              </a:lnSpc>
            </a:pPr>
            <a:r>
              <a:rPr lang="en-US" sz="1700">
                <a:ea typeface="+mn-lt"/>
                <a:cs typeface="+mn-lt"/>
              </a:rPr>
              <a:t>The –v flag can be used to display additional information when running the play.</a:t>
            </a:r>
          </a:p>
          <a:p>
            <a:pPr>
              <a:lnSpc>
                <a:spcPct val="110000"/>
              </a:lnSpc>
            </a:pPr>
            <a:endParaRPr lang="en-US" sz="1700">
              <a:ea typeface="+mn-lt"/>
              <a:cs typeface="+mn-lt"/>
            </a:endParaRPr>
          </a:p>
        </p:txBody>
      </p:sp>
      <p:pic>
        <p:nvPicPr>
          <p:cNvPr id="4" name="Picture 3" descr="A screenshot of a computer&#10;&#10;Description automatically generated">
            <a:extLst>
              <a:ext uri="{FF2B5EF4-FFF2-40B4-BE49-F238E27FC236}">
                <a16:creationId xmlns:a16="http://schemas.microsoft.com/office/drawing/2014/main" id="{CC894C33-1406-461C-009D-90FB14D9ECD0}"/>
              </a:ext>
            </a:extLst>
          </p:cNvPr>
          <p:cNvPicPr>
            <a:picLocks noChangeAspect="1"/>
          </p:cNvPicPr>
          <p:nvPr/>
        </p:nvPicPr>
        <p:blipFill>
          <a:blip r:embed="rId5"/>
          <a:srcRect r="64456" b="1"/>
          <a:stretch/>
        </p:blipFill>
        <p:spPr>
          <a:xfrm>
            <a:off x="-5597" y="10"/>
            <a:ext cx="7558541" cy="6857990"/>
          </a:xfrm>
          <a:prstGeom prst="rect">
            <a:avLst/>
          </a:prstGeom>
        </p:spPr>
      </p:pic>
      <p:sp>
        <p:nvSpPr>
          <p:cNvPr id="5" name="TextBox 4">
            <a:extLst>
              <a:ext uri="{FF2B5EF4-FFF2-40B4-BE49-F238E27FC236}">
                <a16:creationId xmlns:a16="http://schemas.microsoft.com/office/drawing/2014/main" id="{920E9021-440B-3973-8D83-681DDF64E8FA}"/>
              </a:ext>
            </a:extLst>
          </p:cNvPr>
          <p:cNvSpPr txBox="1"/>
          <p:nvPr/>
        </p:nvSpPr>
        <p:spPr>
          <a:xfrm>
            <a:off x="7959969" y="61663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0F6FC"/>
                </a:solidFill>
                <a:latin typeface="TW Cen MT"/>
              </a:rPr>
              <a:t>Our playbook running</a:t>
            </a:r>
          </a:p>
        </p:txBody>
      </p:sp>
      <p:cxnSp>
        <p:nvCxnSpPr>
          <p:cNvPr id="7" name="Straight Arrow Connector 6">
            <a:extLst>
              <a:ext uri="{FF2B5EF4-FFF2-40B4-BE49-F238E27FC236}">
                <a16:creationId xmlns:a16="http://schemas.microsoft.com/office/drawing/2014/main" id="{55BE2DF7-3867-6801-44C6-237307148A06}"/>
              </a:ext>
            </a:extLst>
          </p:cNvPr>
          <p:cNvCxnSpPr/>
          <p:nvPr/>
        </p:nvCxnSpPr>
        <p:spPr>
          <a:xfrm flipH="1" flipV="1">
            <a:off x="7615904" y="6400515"/>
            <a:ext cx="276128" cy="7345"/>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190324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F73A-8632-5392-6E7A-0097ECCFE612}"/>
              </a:ext>
            </a:extLst>
          </p:cNvPr>
          <p:cNvSpPr>
            <a:spLocks noGrp="1"/>
          </p:cNvSpPr>
          <p:nvPr>
            <p:ph type="title"/>
          </p:nvPr>
        </p:nvSpPr>
        <p:spPr>
          <a:xfrm>
            <a:off x="1141413" y="3410"/>
            <a:ext cx="9905998" cy="1478570"/>
          </a:xfrm>
        </p:spPr>
        <p:txBody>
          <a:bodyPr/>
          <a:lstStyle/>
          <a:p>
            <a:r>
              <a:rPr lang="en-US"/>
              <a:t>Testing error handling</a:t>
            </a:r>
          </a:p>
        </p:txBody>
      </p:sp>
      <p:sp>
        <p:nvSpPr>
          <p:cNvPr id="3" name="Content Placeholder 2">
            <a:extLst>
              <a:ext uri="{FF2B5EF4-FFF2-40B4-BE49-F238E27FC236}">
                <a16:creationId xmlns:a16="http://schemas.microsoft.com/office/drawing/2014/main" id="{2C19E50A-A22A-1F14-2516-EB35580235F6}"/>
              </a:ext>
            </a:extLst>
          </p:cNvPr>
          <p:cNvSpPr>
            <a:spLocks noGrp="1"/>
          </p:cNvSpPr>
          <p:nvPr>
            <p:ph idx="1"/>
          </p:nvPr>
        </p:nvSpPr>
        <p:spPr>
          <a:xfrm>
            <a:off x="1141412" y="1478306"/>
            <a:ext cx="9905999" cy="3541714"/>
          </a:xfrm>
        </p:spPr>
        <p:txBody>
          <a:bodyPr vert="horz" lIns="91440" tIns="45720" rIns="91440" bIns="45720" rtlCol="0" anchor="t">
            <a:normAutofit/>
          </a:bodyPr>
          <a:lstStyle/>
          <a:p>
            <a:r>
              <a:rPr lang="en-US"/>
              <a:t>When it comes to testing, we implemented a system where we would attempt to run the code and if it was unsuccessful we would consult the log file to get a detailed view at the error, this gave us sufficient information to research and fix the problem.</a:t>
            </a:r>
          </a:p>
        </p:txBody>
      </p:sp>
      <p:pic>
        <p:nvPicPr>
          <p:cNvPr id="4" name="Picture 3" descr="A screenshot of a computer&#10;&#10;Description automatically generated">
            <a:extLst>
              <a:ext uri="{FF2B5EF4-FFF2-40B4-BE49-F238E27FC236}">
                <a16:creationId xmlns:a16="http://schemas.microsoft.com/office/drawing/2014/main" id="{396FC671-9AE2-A419-007D-669B078A2D16}"/>
              </a:ext>
            </a:extLst>
          </p:cNvPr>
          <p:cNvPicPr>
            <a:picLocks noChangeAspect="1"/>
          </p:cNvPicPr>
          <p:nvPr/>
        </p:nvPicPr>
        <p:blipFill>
          <a:blip r:embed="rId3"/>
          <a:stretch>
            <a:fillRect/>
          </a:stretch>
        </p:blipFill>
        <p:spPr>
          <a:xfrm>
            <a:off x="0" y="3797327"/>
            <a:ext cx="12192000" cy="3064165"/>
          </a:xfrm>
          <a:prstGeom prst="rect">
            <a:avLst/>
          </a:prstGeom>
        </p:spPr>
      </p:pic>
      <p:sp>
        <p:nvSpPr>
          <p:cNvPr id="6" name="TextBox 5">
            <a:extLst>
              <a:ext uri="{FF2B5EF4-FFF2-40B4-BE49-F238E27FC236}">
                <a16:creationId xmlns:a16="http://schemas.microsoft.com/office/drawing/2014/main" id="{077C3BE3-5A64-3834-D73E-28CBAA5F57C1}"/>
              </a:ext>
            </a:extLst>
          </p:cNvPr>
          <p:cNvSpPr txBox="1"/>
          <p:nvPr/>
        </p:nvSpPr>
        <p:spPr>
          <a:xfrm>
            <a:off x="8299656" y="590927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0F6FC"/>
                </a:solidFill>
                <a:latin typeface="TW Cen MT"/>
              </a:rPr>
              <a:t>An example of the log file that we used</a:t>
            </a:r>
          </a:p>
        </p:txBody>
      </p:sp>
    </p:spTree>
    <p:extLst>
      <p:ext uri="{BB962C8B-B14F-4D97-AF65-F5344CB8AC3E}">
        <p14:creationId xmlns:p14="http://schemas.microsoft.com/office/powerpoint/2010/main" val="1105770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8382-A965-A19B-893D-4E249C752D3B}"/>
              </a:ext>
            </a:extLst>
          </p:cNvPr>
          <p:cNvSpPr>
            <a:spLocks noGrp="1"/>
          </p:cNvSpPr>
          <p:nvPr>
            <p:ph type="title"/>
          </p:nvPr>
        </p:nvSpPr>
        <p:spPr/>
        <p:txBody>
          <a:bodyPr/>
          <a:lstStyle/>
          <a:p>
            <a:r>
              <a:rPr lang="en-US"/>
              <a:t>List of future enhancements</a:t>
            </a:r>
          </a:p>
        </p:txBody>
      </p:sp>
      <p:sp>
        <p:nvSpPr>
          <p:cNvPr id="3" name="Content Placeholder 2">
            <a:extLst>
              <a:ext uri="{FF2B5EF4-FFF2-40B4-BE49-F238E27FC236}">
                <a16:creationId xmlns:a16="http://schemas.microsoft.com/office/drawing/2014/main" id="{64CBB5A1-AC21-1FC2-A65D-72512684D522}"/>
              </a:ext>
            </a:extLst>
          </p:cNvPr>
          <p:cNvSpPr>
            <a:spLocks noGrp="1"/>
          </p:cNvSpPr>
          <p:nvPr>
            <p:ph idx="1"/>
          </p:nvPr>
        </p:nvSpPr>
        <p:spPr/>
        <p:txBody>
          <a:bodyPr vert="horz" lIns="91440" tIns="45720" rIns="91440" bIns="45720" rtlCol="0" anchor="t">
            <a:normAutofit/>
          </a:bodyPr>
          <a:lstStyle/>
          <a:p>
            <a:endParaRPr lang="en-US"/>
          </a:p>
          <a:p>
            <a:endParaRPr lang="en-US"/>
          </a:p>
          <a:p>
            <a:endParaRPr lang="en-US"/>
          </a:p>
        </p:txBody>
      </p:sp>
      <p:sp>
        <p:nvSpPr>
          <p:cNvPr id="5" name="Content Placeholder 2">
            <a:extLst>
              <a:ext uri="{FF2B5EF4-FFF2-40B4-BE49-F238E27FC236}">
                <a16:creationId xmlns:a16="http://schemas.microsoft.com/office/drawing/2014/main" id="{3E9D9BAC-8E2C-1801-2C6C-9EDF1746B3B4}"/>
              </a:ext>
            </a:extLst>
          </p:cNvPr>
          <p:cNvSpPr txBox="1">
            <a:spLocks/>
          </p:cNvSpPr>
          <p:nvPr/>
        </p:nvSpPr>
        <p:spPr>
          <a:xfrm>
            <a:off x="1293812" y="2401887"/>
            <a:ext cx="9905999" cy="3541714"/>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r>
              <a:rPr lang="en-US"/>
              <a:t>Automate a backup of the router.</a:t>
            </a:r>
          </a:p>
          <a:p>
            <a:r>
              <a:rPr lang="en-US"/>
              <a:t>Assign IP addresses to multiple interfaces(including a loopback address).</a:t>
            </a:r>
          </a:p>
          <a:p>
            <a:r>
              <a:rPr lang="en-US"/>
              <a:t>Expanded scope(use multiple routers.)</a:t>
            </a:r>
          </a:p>
          <a:p>
            <a:pPr marL="0" indent="0">
              <a:buNone/>
            </a:pPr>
            <a:endParaRPr lang="en-US"/>
          </a:p>
          <a:p>
            <a:endParaRPr lang="en-US"/>
          </a:p>
        </p:txBody>
      </p:sp>
    </p:spTree>
    <p:extLst>
      <p:ext uri="{BB962C8B-B14F-4D97-AF65-F5344CB8AC3E}">
        <p14:creationId xmlns:p14="http://schemas.microsoft.com/office/powerpoint/2010/main" val="4582732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EF944-6E44-2817-96E6-8474BC4D0DA1}"/>
              </a:ext>
            </a:extLst>
          </p:cNvPr>
          <p:cNvSpPr>
            <a:spLocks noGrp="1"/>
          </p:cNvSpPr>
          <p:nvPr>
            <p:ph type="title"/>
          </p:nvPr>
        </p:nvSpPr>
        <p:spPr/>
        <p:txBody>
          <a:bodyPr/>
          <a:lstStyle/>
          <a:p>
            <a:r>
              <a:rPr lang="en-US"/>
              <a:t>Objectives - REVISTED</a:t>
            </a:r>
          </a:p>
        </p:txBody>
      </p:sp>
      <p:sp>
        <p:nvSpPr>
          <p:cNvPr id="3" name="Content Placeholder 2">
            <a:extLst>
              <a:ext uri="{FF2B5EF4-FFF2-40B4-BE49-F238E27FC236}">
                <a16:creationId xmlns:a16="http://schemas.microsoft.com/office/drawing/2014/main" id="{F3291FEE-EBE7-039E-A5F2-2C941E3AC9D3}"/>
              </a:ext>
            </a:extLst>
          </p:cNvPr>
          <p:cNvSpPr>
            <a:spLocks noGrp="1"/>
          </p:cNvSpPr>
          <p:nvPr>
            <p:ph idx="1"/>
          </p:nvPr>
        </p:nvSpPr>
        <p:spPr>
          <a:xfrm>
            <a:off x="1141412" y="1874733"/>
            <a:ext cx="9905999" cy="3541714"/>
          </a:xfrm>
        </p:spPr>
        <p:txBody>
          <a:bodyPr vert="horz" lIns="91440" tIns="45720" rIns="91440" bIns="45720" rtlCol="0" anchor="t">
            <a:normAutofit fontScale="92500" lnSpcReduction="20000"/>
          </a:bodyPr>
          <a:lstStyle/>
          <a:p>
            <a:pPr marL="0" indent="0">
              <a:buNone/>
            </a:pPr>
            <a:r>
              <a:rPr lang="en-US"/>
              <a:t>The main objectives of this presentation and project is to demonstrate the following:</a:t>
            </a:r>
          </a:p>
          <a:p>
            <a:r>
              <a:rPr lang="en-US"/>
              <a:t>Our ability to create an automation solution for cisco network equipment</a:t>
            </a:r>
          </a:p>
          <a:p>
            <a:r>
              <a:rPr lang="en-US"/>
              <a:t>The ability to communicate and collaborate in order to create an effective workflow.</a:t>
            </a:r>
          </a:p>
          <a:p>
            <a:r>
              <a:rPr lang="en-US"/>
              <a:t>Run and test the configurations on both virtual and </a:t>
            </a:r>
            <a:r>
              <a:rPr lang="en-US">
                <a:ea typeface="+mn-lt"/>
                <a:cs typeface="+mn-lt"/>
              </a:rPr>
              <a:t>physical </a:t>
            </a:r>
            <a:r>
              <a:rPr lang="en-US"/>
              <a:t>routers to show it effectively working in both mediums.</a:t>
            </a:r>
          </a:p>
          <a:p>
            <a:endParaRPr lang="en-US"/>
          </a:p>
          <a:p>
            <a:pPr marL="0" indent="0">
              <a:buNone/>
            </a:pPr>
            <a:r>
              <a:rPr lang="en-US"/>
              <a:t>This should lead to an outcome where we can successfully implement our automated commands to a cisco router in line with our plan that will be discussed later.</a:t>
            </a:r>
          </a:p>
        </p:txBody>
      </p:sp>
    </p:spTree>
    <p:extLst>
      <p:ext uri="{BB962C8B-B14F-4D97-AF65-F5344CB8AC3E}">
        <p14:creationId xmlns:p14="http://schemas.microsoft.com/office/powerpoint/2010/main" val="41947552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8382-A965-A19B-893D-4E249C752D3B}"/>
              </a:ext>
            </a:extLst>
          </p:cNvPr>
          <p:cNvSpPr>
            <a:spLocks noGrp="1"/>
          </p:cNvSpPr>
          <p:nvPr>
            <p:ph type="title"/>
          </p:nvPr>
        </p:nvSpPr>
        <p:spPr/>
        <p:txBody>
          <a:bodyPr/>
          <a:lstStyle/>
          <a:p>
            <a:r>
              <a:rPr lang="en-US"/>
              <a:t>Evaluation</a:t>
            </a:r>
          </a:p>
        </p:txBody>
      </p:sp>
      <p:sp>
        <p:nvSpPr>
          <p:cNvPr id="3" name="Content Placeholder 2">
            <a:extLst>
              <a:ext uri="{FF2B5EF4-FFF2-40B4-BE49-F238E27FC236}">
                <a16:creationId xmlns:a16="http://schemas.microsoft.com/office/drawing/2014/main" id="{64CBB5A1-AC21-1FC2-A65D-72512684D522}"/>
              </a:ext>
            </a:extLst>
          </p:cNvPr>
          <p:cNvSpPr>
            <a:spLocks noGrp="1"/>
          </p:cNvSpPr>
          <p:nvPr>
            <p:ph idx="1"/>
          </p:nvPr>
        </p:nvSpPr>
        <p:spPr/>
        <p:txBody>
          <a:bodyPr vert="horz" lIns="91440" tIns="45720" rIns="91440" bIns="45720" rtlCol="0" anchor="t">
            <a:normAutofit fontScale="85000" lnSpcReduction="20000"/>
          </a:bodyPr>
          <a:lstStyle/>
          <a:p>
            <a:r>
              <a:rPr lang="en-US"/>
              <a:t>We were able to achieve the objective of </a:t>
            </a:r>
            <a:r>
              <a:rPr lang="en-US" b="1"/>
              <a:t>"our ability to create an automation solution for cisco network equipment"</a:t>
            </a:r>
            <a:r>
              <a:rPr lang="en-US"/>
              <a:t> as we were able to get a Cisco router to successfully automate tasks.</a:t>
            </a:r>
          </a:p>
          <a:p>
            <a:r>
              <a:rPr lang="en-US"/>
              <a:t>Additionally, we were able to achieve the objective of </a:t>
            </a:r>
            <a:r>
              <a:rPr lang="en-US" b="1"/>
              <a:t>"the ability to communicate and collaborate in order to create an effective workflow" </a:t>
            </a:r>
            <a:r>
              <a:rPr lang="en-US"/>
              <a:t>as efficient communication was used throughout the project. </a:t>
            </a:r>
          </a:p>
          <a:p>
            <a:r>
              <a:rPr lang="en-US"/>
              <a:t>However, for the final objective </a:t>
            </a:r>
            <a:r>
              <a:rPr lang="en-US" b="1"/>
              <a:t>"run and test the configurations on both virtual and physical routers to show it effectively working in both mediums"</a:t>
            </a:r>
            <a:r>
              <a:rPr lang="en-US"/>
              <a:t>, we were not able to fully achieve it despite getting the automation to run successfully on the virtual routers as we were not able to test it on a physical router due to not having the required access.</a:t>
            </a:r>
          </a:p>
          <a:p>
            <a:endParaRPr lang="en-US"/>
          </a:p>
          <a:p>
            <a:endParaRPr lang="en-US"/>
          </a:p>
        </p:txBody>
      </p:sp>
    </p:spTree>
    <p:extLst>
      <p:ext uri="{BB962C8B-B14F-4D97-AF65-F5344CB8AC3E}">
        <p14:creationId xmlns:p14="http://schemas.microsoft.com/office/powerpoint/2010/main" val="7645798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61739-0D31-DF85-6A9B-E00FA07CA83A}"/>
              </a:ext>
            </a:extLst>
          </p:cNvPr>
          <p:cNvSpPr>
            <a:spLocks noGrp="1"/>
          </p:cNvSpPr>
          <p:nvPr>
            <p:ph type="title"/>
          </p:nvPr>
        </p:nvSpPr>
        <p:spPr/>
        <p:txBody>
          <a:bodyPr/>
          <a:lstStyle/>
          <a:p>
            <a:r>
              <a:rPr lang="en-US">
                <a:latin typeface="TW Cen MT"/>
              </a:rPr>
              <a:t>team Evaluation (ranking)</a:t>
            </a:r>
          </a:p>
        </p:txBody>
      </p:sp>
      <p:sp>
        <p:nvSpPr>
          <p:cNvPr id="3" name="Content Placeholder 2">
            <a:extLst>
              <a:ext uri="{FF2B5EF4-FFF2-40B4-BE49-F238E27FC236}">
                <a16:creationId xmlns:a16="http://schemas.microsoft.com/office/drawing/2014/main" id="{1C7B0AAE-FD1E-44B8-73CF-47EE3B3E824E}"/>
              </a:ext>
            </a:extLst>
          </p:cNvPr>
          <p:cNvSpPr>
            <a:spLocks noGrp="1"/>
          </p:cNvSpPr>
          <p:nvPr>
            <p:ph idx="1"/>
          </p:nvPr>
        </p:nvSpPr>
        <p:spPr/>
        <p:txBody>
          <a:bodyPr vert="horz" lIns="91440" tIns="45720" rIns="91440" bIns="45720" rtlCol="0" anchor="t">
            <a:normAutofit/>
          </a:bodyPr>
          <a:lstStyle/>
          <a:p>
            <a:r>
              <a:rPr lang="en-US"/>
              <a:t>I have allocated Max a ranking of a 5 as he gave an excellent contribution to the project with outstanding teamwork, research into the tools needed to carry out the project and rigorous testing along with error handling.</a:t>
            </a:r>
          </a:p>
          <a:p>
            <a:endParaRPr lang="en-US"/>
          </a:p>
          <a:p>
            <a:r>
              <a:rPr lang="en-US"/>
              <a:t>I have also given Kara a 5 out of 5 as they have demonstrated excellent teamwork and have made significant contributions to all aspects of the project. </a:t>
            </a:r>
          </a:p>
          <a:p>
            <a:endParaRPr lang="en-US"/>
          </a:p>
        </p:txBody>
      </p:sp>
      <p:grpSp>
        <p:nvGrpSpPr>
          <p:cNvPr id="9" name="Group 8">
            <a:extLst>
              <a:ext uri="{FF2B5EF4-FFF2-40B4-BE49-F238E27FC236}">
                <a16:creationId xmlns:a16="http://schemas.microsoft.com/office/drawing/2014/main" id="{AE7F221F-424B-1EA0-2E02-5144740F6E80}"/>
              </a:ext>
            </a:extLst>
          </p:cNvPr>
          <p:cNvGrpSpPr/>
          <p:nvPr/>
        </p:nvGrpSpPr>
        <p:grpSpPr>
          <a:xfrm>
            <a:off x="1381429" y="3664322"/>
            <a:ext cx="2969557" cy="515471"/>
            <a:chOff x="6589059" y="3171263"/>
            <a:chExt cx="2969557" cy="515471"/>
          </a:xfrm>
        </p:grpSpPr>
        <p:sp>
          <p:nvSpPr>
            <p:cNvPr id="4" name="Star: 5 Points 3">
              <a:extLst>
                <a:ext uri="{FF2B5EF4-FFF2-40B4-BE49-F238E27FC236}">
                  <a16:creationId xmlns:a16="http://schemas.microsoft.com/office/drawing/2014/main" id="{232B6A44-DCB6-D194-8E01-EC4E001B1FE2}"/>
                </a:ext>
              </a:extLst>
            </p:cNvPr>
            <p:cNvSpPr/>
            <p:nvPr/>
          </p:nvSpPr>
          <p:spPr>
            <a:xfrm>
              <a:off x="6589059"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tar: 5 Points 4">
              <a:extLst>
                <a:ext uri="{FF2B5EF4-FFF2-40B4-BE49-F238E27FC236}">
                  <a16:creationId xmlns:a16="http://schemas.microsoft.com/office/drawing/2014/main" id="{0709CE4D-F84C-BDA6-F2C1-F3FE8D797E4F}"/>
                </a:ext>
              </a:extLst>
            </p:cNvPr>
            <p:cNvSpPr/>
            <p:nvPr/>
          </p:nvSpPr>
          <p:spPr>
            <a:xfrm>
              <a:off x="7182970"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tar: 5 Points 5">
              <a:extLst>
                <a:ext uri="{FF2B5EF4-FFF2-40B4-BE49-F238E27FC236}">
                  <a16:creationId xmlns:a16="http://schemas.microsoft.com/office/drawing/2014/main" id="{3F3DC5F6-F14E-272C-FEAC-404D89BA6104}"/>
                </a:ext>
              </a:extLst>
            </p:cNvPr>
            <p:cNvSpPr/>
            <p:nvPr/>
          </p:nvSpPr>
          <p:spPr>
            <a:xfrm>
              <a:off x="7776881"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tar: 5 Points 6">
              <a:extLst>
                <a:ext uri="{FF2B5EF4-FFF2-40B4-BE49-F238E27FC236}">
                  <a16:creationId xmlns:a16="http://schemas.microsoft.com/office/drawing/2014/main" id="{A8C5FEDB-ED2B-BC27-2068-BCF8E18333AA}"/>
                </a:ext>
              </a:extLst>
            </p:cNvPr>
            <p:cNvSpPr/>
            <p:nvPr/>
          </p:nvSpPr>
          <p:spPr>
            <a:xfrm>
              <a:off x="8370792"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tar: 5 Points 7">
              <a:extLst>
                <a:ext uri="{FF2B5EF4-FFF2-40B4-BE49-F238E27FC236}">
                  <a16:creationId xmlns:a16="http://schemas.microsoft.com/office/drawing/2014/main" id="{3D7B8221-79FC-A315-A819-7032F72DCDE2}"/>
                </a:ext>
              </a:extLst>
            </p:cNvPr>
            <p:cNvSpPr/>
            <p:nvPr/>
          </p:nvSpPr>
          <p:spPr>
            <a:xfrm>
              <a:off x="8964703"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DF1AA669-1E3F-CE44-1EDA-C333CEA4E831}"/>
              </a:ext>
            </a:extLst>
          </p:cNvPr>
          <p:cNvGrpSpPr/>
          <p:nvPr/>
        </p:nvGrpSpPr>
        <p:grpSpPr>
          <a:xfrm>
            <a:off x="2861685" y="5117576"/>
            <a:ext cx="2969557" cy="515471"/>
            <a:chOff x="6589059" y="3171263"/>
            <a:chExt cx="2969557" cy="515471"/>
          </a:xfrm>
        </p:grpSpPr>
        <p:sp>
          <p:nvSpPr>
            <p:cNvPr id="11" name="Star: 5 Points 10">
              <a:extLst>
                <a:ext uri="{FF2B5EF4-FFF2-40B4-BE49-F238E27FC236}">
                  <a16:creationId xmlns:a16="http://schemas.microsoft.com/office/drawing/2014/main" id="{03D2127D-9A1B-EB9E-BAC6-921892FCB4BC}"/>
                </a:ext>
              </a:extLst>
            </p:cNvPr>
            <p:cNvSpPr/>
            <p:nvPr/>
          </p:nvSpPr>
          <p:spPr>
            <a:xfrm>
              <a:off x="6589059"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tar: 5 Points 11">
              <a:extLst>
                <a:ext uri="{FF2B5EF4-FFF2-40B4-BE49-F238E27FC236}">
                  <a16:creationId xmlns:a16="http://schemas.microsoft.com/office/drawing/2014/main" id="{01DCB0F0-B497-6061-8CDB-B46BD05A9B54}"/>
                </a:ext>
              </a:extLst>
            </p:cNvPr>
            <p:cNvSpPr/>
            <p:nvPr/>
          </p:nvSpPr>
          <p:spPr>
            <a:xfrm>
              <a:off x="7182970"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5 Points 12">
              <a:extLst>
                <a:ext uri="{FF2B5EF4-FFF2-40B4-BE49-F238E27FC236}">
                  <a16:creationId xmlns:a16="http://schemas.microsoft.com/office/drawing/2014/main" id="{A62A139E-6E1D-2175-8FC1-3DC409A9F77C}"/>
                </a:ext>
              </a:extLst>
            </p:cNvPr>
            <p:cNvSpPr/>
            <p:nvPr/>
          </p:nvSpPr>
          <p:spPr>
            <a:xfrm>
              <a:off x="7776881"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tar: 5 Points 13">
              <a:extLst>
                <a:ext uri="{FF2B5EF4-FFF2-40B4-BE49-F238E27FC236}">
                  <a16:creationId xmlns:a16="http://schemas.microsoft.com/office/drawing/2014/main" id="{3808404B-10DB-10DF-E3F1-7CFF4ACE54FD}"/>
                </a:ext>
              </a:extLst>
            </p:cNvPr>
            <p:cNvSpPr/>
            <p:nvPr/>
          </p:nvSpPr>
          <p:spPr>
            <a:xfrm>
              <a:off x="8370792"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tar: 5 Points 14">
              <a:extLst>
                <a:ext uri="{FF2B5EF4-FFF2-40B4-BE49-F238E27FC236}">
                  <a16:creationId xmlns:a16="http://schemas.microsoft.com/office/drawing/2014/main" id="{0B92863F-06E3-7948-B6A4-BA60ECE9B579}"/>
                </a:ext>
              </a:extLst>
            </p:cNvPr>
            <p:cNvSpPr/>
            <p:nvPr/>
          </p:nvSpPr>
          <p:spPr>
            <a:xfrm>
              <a:off x="8964703" y="3171263"/>
              <a:ext cx="593913" cy="515471"/>
            </a:xfrm>
            <a:prstGeom prst="star5">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979515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D4E34-9110-2915-FD7F-D04666DC9FB9}"/>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3DD70157-9D1F-F6A7-96D0-3D496FAEC9BE}"/>
              </a:ext>
            </a:extLst>
          </p:cNvPr>
          <p:cNvSpPr>
            <a:spLocks noGrp="1"/>
          </p:cNvSpPr>
          <p:nvPr>
            <p:ph idx="1"/>
          </p:nvPr>
        </p:nvSpPr>
        <p:spPr>
          <a:xfrm>
            <a:off x="1141412" y="2102003"/>
            <a:ext cx="9905999" cy="3541714"/>
          </a:xfrm>
        </p:spPr>
        <p:txBody>
          <a:bodyPr vert="horz" lIns="91440" tIns="45720" rIns="91440" bIns="45720" rtlCol="0" anchor="t">
            <a:noAutofit/>
          </a:bodyPr>
          <a:lstStyle/>
          <a:p>
            <a:endParaRPr lang="en-US" sz="1800"/>
          </a:p>
          <a:p>
            <a:r>
              <a:rPr lang="en-US" sz="1800"/>
              <a:t>[1] 	Puppet, “Puppet vs. Ansible: What's the Difference?,” Puppet, N/A. [Online]. Available: https://www.puppet.com/why-puppet/compare/puppet-vs-ansible#:~:text=The%20main%20difference%20between%20Puppet,used%20declaratively%20with%20more%20effort.. [Accessed 27 December 2024].</a:t>
            </a:r>
          </a:p>
          <a:p>
            <a:r>
              <a:rPr lang="en-US" sz="1800"/>
              <a:t>[2] 	D. K. Sharma, “Ansible Vs Chef: Key Differences Explained,” N/A, 8 August 2024. [Online]. Available: https://www.puppet.com/why-puppet/compare/puppet-vs-ansible#:~:text=The%20main%20difference%20between%20Puppet,used%20declaratively%20with%20more%20effort.. [Accessed 27 December 2024].</a:t>
            </a:r>
          </a:p>
          <a:p>
            <a:r>
              <a:rPr lang="en-US" sz="1800"/>
              <a:t>[3] </a:t>
            </a:r>
            <a:r>
              <a:rPr lang="en-US" sz="1800">
                <a:ea typeface="+mn-lt"/>
                <a:cs typeface="+mn-lt"/>
              </a:rPr>
              <a:t>Lukas, “Discord Logo: Empowering Communities with Visual Identity,” </a:t>
            </a:r>
            <a:r>
              <a:rPr lang="en-US" sz="1800" err="1">
                <a:ea typeface="+mn-lt"/>
                <a:cs typeface="+mn-lt"/>
              </a:rPr>
              <a:t>Graphicsprings</a:t>
            </a:r>
            <a:r>
              <a:rPr lang="en-US" sz="1800">
                <a:ea typeface="+mn-lt"/>
                <a:cs typeface="+mn-lt"/>
              </a:rPr>
              <a:t>, 20 August 2023. [Online]. Available: https://graphicsprings.com/blog/view/discord-logo/. [Accessed 04 January 2025].</a:t>
            </a:r>
          </a:p>
          <a:p>
            <a:endParaRPr lang="en-US" sz="1800"/>
          </a:p>
          <a:p>
            <a:endParaRPr lang="en-US" sz="1800"/>
          </a:p>
          <a:p>
            <a:endParaRPr lang="en-GB" sz="1800"/>
          </a:p>
        </p:txBody>
      </p:sp>
    </p:spTree>
    <p:extLst>
      <p:ext uri="{BB962C8B-B14F-4D97-AF65-F5344CB8AC3E}">
        <p14:creationId xmlns:p14="http://schemas.microsoft.com/office/powerpoint/2010/main" val="31580550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D4E34-9110-2915-FD7F-D04666DC9FB9}"/>
              </a:ext>
            </a:extLst>
          </p:cNvPr>
          <p:cNvSpPr>
            <a:spLocks noGrp="1"/>
          </p:cNvSpPr>
          <p:nvPr>
            <p:ph type="title"/>
          </p:nvPr>
        </p:nvSpPr>
        <p:spPr/>
        <p:txBody>
          <a:bodyPr/>
          <a:lstStyle/>
          <a:p>
            <a:r>
              <a:rPr lang="en-US"/>
              <a:t>References CON</a:t>
            </a:r>
            <a:endParaRPr lang="en-GB"/>
          </a:p>
        </p:txBody>
      </p:sp>
      <p:sp>
        <p:nvSpPr>
          <p:cNvPr id="3" name="Content Placeholder 2">
            <a:extLst>
              <a:ext uri="{FF2B5EF4-FFF2-40B4-BE49-F238E27FC236}">
                <a16:creationId xmlns:a16="http://schemas.microsoft.com/office/drawing/2014/main" id="{3DD70157-9D1F-F6A7-96D0-3D496FAEC9BE}"/>
              </a:ext>
            </a:extLst>
          </p:cNvPr>
          <p:cNvSpPr>
            <a:spLocks noGrp="1"/>
          </p:cNvSpPr>
          <p:nvPr>
            <p:ph idx="1"/>
          </p:nvPr>
        </p:nvSpPr>
        <p:spPr/>
        <p:txBody>
          <a:bodyPr vert="horz" lIns="91440" tIns="45720" rIns="91440" bIns="45720" rtlCol="0" anchor="t">
            <a:normAutofit fontScale="92500" lnSpcReduction="20000"/>
          </a:bodyPr>
          <a:lstStyle/>
          <a:p>
            <a:endParaRPr lang="en-US"/>
          </a:p>
          <a:p>
            <a:r>
              <a:rPr lang="en-US"/>
              <a:t>[4] Genesis BCS, “Cisco Systems,” N/A. [Online]. Available: https://genesisbcs.com/cisco/. [Accessed 04 January 2025].</a:t>
            </a:r>
          </a:p>
          <a:p>
            <a:r>
              <a:rPr lang="en-US"/>
              <a:t>[5] Wikipedia, “VMware Workstation,” N/A. [Online]. Available: https://en.wikipedia.org/wiki/VMware_Workstation. [Accessed 04 January 2025].</a:t>
            </a:r>
          </a:p>
          <a:p>
            <a:pPr>
              <a:lnSpc>
                <a:spcPct val="109999"/>
              </a:lnSpc>
            </a:pPr>
            <a:r>
              <a:rPr lang="en-US"/>
              <a:t>[6] </a:t>
            </a:r>
            <a:r>
              <a:rPr lang="en-US">
                <a:ea typeface="+mn-lt"/>
                <a:cs typeface="+mn-lt"/>
              </a:rPr>
              <a:t> </a:t>
            </a:r>
          </a:p>
          <a:p>
            <a:pPr>
              <a:lnSpc>
                <a:spcPct val="109999"/>
              </a:lnSpc>
            </a:pPr>
            <a:r>
              <a:rPr lang="en-US">
                <a:ea typeface="+mn-lt"/>
                <a:cs typeface="+mn-lt"/>
              </a:rPr>
              <a:t>N/A, “Software Download,” Cisco, N/A. [Online]. Available: https://software.cisco.com/download/home/284364978/type/282046477/release/3.15.0S. [Accessed 04 January 2025].</a:t>
            </a:r>
            <a:endParaRPr lang="en-US"/>
          </a:p>
          <a:p>
            <a:endParaRPr lang="en-US"/>
          </a:p>
          <a:p>
            <a:endParaRPr lang="en-US"/>
          </a:p>
          <a:p>
            <a:endParaRPr lang="en-US"/>
          </a:p>
          <a:p>
            <a:endParaRPr lang="en-GB"/>
          </a:p>
        </p:txBody>
      </p:sp>
    </p:spTree>
    <p:extLst>
      <p:ext uri="{BB962C8B-B14F-4D97-AF65-F5344CB8AC3E}">
        <p14:creationId xmlns:p14="http://schemas.microsoft.com/office/powerpoint/2010/main" val="33648360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D4E34-9110-2915-FD7F-D04666DC9FB9}"/>
              </a:ext>
            </a:extLst>
          </p:cNvPr>
          <p:cNvSpPr>
            <a:spLocks noGrp="1"/>
          </p:cNvSpPr>
          <p:nvPr>
            <p:ph type="title"/>
          </p:nvPr>
        </p:nvSpPr>
        <p:spPr/>
        <p:txBody>
          <a:bodyPr/>
          <a:lstStyle/>
          <a:p>
            <a:r>
              <a:rPr lang="en-US"/>
              <a:t>References CON</a:t>
            </a:r>
            <a:endParaRPr lang="en-GB"/>
          </a:p>
        </p:txBody>
      </p:sp>
      <p:sp>
        <p:nvSpPr>
          <p:cNvPr id="3" name="Content Placeholder 2">
            <a:extLst>
              <a:ext uri="{FF2B5EF4-FFF2-40B4-BE49-F238E27FC236}">
                <a16:creationId xmlns:a16="http://schemas.microsoft.com/office/drawing/2014/main" id="{3DD70157-9D1F-F6A7-96D0-3D496FAEC9BE}"/>
              </a:ext>
            </a:extLst>
          </p:cNvPr>
          <p:cNvSpPr>
            <a:spLocks noGrp="1"/>
          </p:cNvSpPr>
          <p:nvPr>
            <p:ph idx="1"/>
          </p:nvPr>
        </p:nvSpPr>
        <p:spPr/>
        <p:txBody>
          <a:bodyPr vert="horz" lIns="91440" tIns="45720" rIns="91440" bIns="45720" rtlCol="0" anchor="t">
            <a:normAutofit fontScale="70000" lnSpcReduction="20000"/>
          </a:bodyPr>
          <a:lstStyle/>
          <a:p>
            <a:endParaRPr lang="en-US"/>
          </a:p>
          <a:p>
            <a:r>
              <a:rPr lang="en-US"/>
              <a:t>[7] Wikipedia, “Puppet (software),” N/A. [Online]. Available: https://en.wikipedia.org/wiki/Puppet_%28software%29. [Accessed 04 January 2025].</a:t>
            </a:r>
          </a:p>
          <a:p>
            <a:r>
              <a:rPr lang="en-US"/>
              <a:t>[8] </a:t>
            </a:r>
            <a:r>
              <a:rPr lang="en-US">
                <a:ea typeface="+mn-lt"/>
                <a:cs typeface="+mn-lt"/>
              </a:rPr>
              <a:t>M. Koert, “DevOps Automation with Chef,” </a:t>
            </a:r>
            <a:r>
              <a:rPr lang="en-US" err="1">
                <a:ea typeface="+mn-lt"/>
                <a:cs typeface="+mn-lt"/>
              </a:rPr>
              <a:t>linkedin</a:t>
            </a:r>
            <a:r>
              <a:rPr lang="en-US">
                <a:ea typeface="+mn-lt"/>
                <a:cs typeface="+mn-lt"/>
              </a:rPr>
              <a:t>, 25 February 2021. [Online]. Available: </a:t>
            </a:r>
            <a:r>
              <a:rPr lang="en-US">
                <a:ea typeface="+mn-lt"/>
                <a:cs typeface="+mn-lt"/>
                <a:hlinkClick r:id="rId2"/>
              </a:rPr>
              <a:t>https://www.linkedin.com/pulse/devops-automation-chef-marcel-koert</a:t>
            </a:r>
            <a:r>
              <a:rPr lang="en-US">
                <a:ea typeface="+mn-lt"/>
                <a:cs typeface="+mn-lt"/>
              </a:rPr>
              <a:t>. [Accessed 04 January 2025].</a:t>
            </a:r>
            <a:endParaRPr lang="en-US"/>
          </a:p>
          <a:p>
            <a:r>
              <a:rPr lang="en-US"/>
              <a:t>[9] </a:t>
            </a:r>
            <a:r>
              <a:rPr lang="en-US">
                <a:ea typeface="+mn-lt"/>
                <a:cs typeface="+mn-lt"/>
              </a:rPr>
              <a:t>N/A, “Ansible OpenShift Red Hat GitHub Management, sina weibo, angle, text png,” Pngegg, N/A. [Online]. Available: https://www.pngegg.com/en/png-ndaho#goog_rewarded. [Accessed 4 January 2025].</a:t>
            </a:r>
            <a:endParaRPr lang="en-US"/>
          </a:p>
          <a:p>
            <a:r>
              <a:rPr lang="en-US"/>
              <a:t>[10] </a:t>
            </a:r>
            <a:r>
              <a:rPr lang="en-US">
                <a:ea typeface="+mn-lt"/>
                <a:cs typeface="+mn-lt"/>
              </a:rPr>
              <a:t>Ansible, “Ansible community documentation,” Ansible, N/A. [Online]. Available: https://docs.ansible.com/. [Accessed 4 January 2025].</a:t>
            </a:r>
          </a:p>
          <a:p>
            <a:endParaRPr lang="en-US">
              <a:ea typeface="+mn-lt"/>
              <a:cs typeface="+mn-lt"/>
            </a:endParaRPr>
          </a:p>
          <a:p>
            <a:endParaRPr lang="en-US"/>
          </a:p>
          <a:p>
            <a:endParaRPr lang="en-US"/>
          </a:p>
          <a:p>
            <a:endParaRPr lang="en-US"/>
          </a:p>
          <a:p>
            <a:endParaRPr lang="en-GB"/>
          </a:p>
        </p:txBody>
      </p:sp>
    </p:spTree>
    <p:extLst>
      <p:ext uri="{BB962C8B-B14F-4D97-AF65-F5344CB8AC3E}">
        <p14:creationId xmlns:p14="http://schemas.microsoft.com/office/powerpoint/2010/main" val="4258714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D9084-682A-79B5-B624-B7207FE61925}"/>
              </a:ext>
            </a:extLst>
          </p:cNvPr>
          <p:cNvSpPr>
            <a:spLocks noGrp="1"/>
          </p:cNvSpPr>
          <p:nvPr>
            <p:ph type="title"/>
          </p:nvPr>
        </p:nvSpPr>
        <p:spPr/>
        <p:txBody>
          <a:bodyPr/>
          <a:lstStyle/>
          <a:p>
            <a:r>
              <a:rPr lang="en-US">
                <a:latin typeface="TW Cen MT"/>
              </a:rPr>
              <a:t>References CON</a:t>
            </a:r>
            <a:endParaRPr lang="en-US"/>
          </a:p>
        </p:txBody>
      </p:sp>
      <p:sp>
        <p:nvSpPr>
          <p:cNvPr id="3" name="Content Placeholder 2">
            <a:extLst>
              <a:ext uri="{FF2B5EF4-FFF2-40B4-BE49-F238E27FC236}">
                <a16:creationId xmlns:a16="http://schemas.microsoft.com/office/drawing/2014/main" id="{2A62D930-F5EA-8A40-13D3-0FE9D83BEBB0}"/>
              </a:ext>
            </a:extLst>
          </p:cNvPr>
          <p:cNvSpPr>
            <a:spLocks noGrp="1"/>
          </p:cNvSpPr>
          <p:nvPr>
            <p:ph idx="1"/>
          </p:nvPr>
        </p:nvSpPr>
        <p:spPr/>
        <p:txBody>
          <a:bodyPr vert="horz" lIns="91440" tIns="45720" rIns="91440" bIns="45720" rtlCol="0" anchor="t">
            <a:normAutofit fontScale="92500"/>
          </a:bodyPr>
          <a:lstStyle/>
          <a:p>
            <a:r>
              <a:rPr lang="en-US"/>
              <a:t>[11] </a:t>
            </a:r>
            <a:r>
              <a:rPr lang="en-US">
                <a:ea typeface="+mn-lt"/>
                <a:cs typeface="+mn-lt"/>
              </a:rPr>
              <a:t>Python, “The Python Logo,” Python, N/A. [Online]. Available: https://www.python.org/community/logos/. [Accessed 6 January 2025].</a:t>
            </a:r>
          </a:p>
          <a:p>
            <a:r>
              <a:rPr lang="en-US"/>
              <a:t>[12]</a:t>
            </a:r>
            <a:r>
              <a:rPr lang="en-US">
                <a:ea typeface="+mn-lt"/>
                <a:cs typeface="+mn-lt"/>
              </a:rPr>
              <a:t> Visual Studio, “Icons and names usage guidelines,” Visual Studio, N/A. [Online]. Available: https://code.visualstudio.com/brand. [Accessed 6 January 2025].</a:t>
            </a:r>
          </a:p>
          <a:p>
            <a:r>
              <a:rPr lang="en-US"/>
              <a:t>[13] </a:t>
            </a:r>
            <a:r>
              <a:rPr lang="en-US">
                <a:ea typeface="+mn-lt"/>
                <a:cs typeface="+mn-lt"/>
              </a:rPr>
              <a:t>Actitime, “Waterfall Model: What Is It, When and How to Use It?,” Actitime, June 2022. [Online]. Available: https://www.actitime.com/project-management/what-is-waterfall-model. [Accessed 6 January 2025].</a:t>
            </a:r>
          </a:p>
          <a:p>
            <a:endParaRPr lang="en-US"/>
          </a:p>
          <a:p>
            <a:endParaRPr lang="en-US"/>
          </a:p>
          <a:p>
            <a:endParaRPr lang="en-US"/>
          </a:p>
          <a:p>
            <a:endParaRPr lang="en-US"/>
          </a:p>
        </p:txBody>
      </p:sp>
    </p:spTree>
    <p:extLst>
      <p:ext uri="{BB962C8B-B14F-4D97-AF65-F5344CB8AC3E}">
        <p14:creationId xmlns:p14="http://schemas.microsoft.com/office/powerpoint/2010/main" val="39915177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D9084-682A-79B5-B624-B7207FE61925}"/>
              </a:ext>
            </a:extLst>
          </p:cNvPr>
          <p:cNvSpPr>
            <a:spLocks noGrp="1"/>
          </p:cNvSpPr>
          <p:nvPr>
            <p:ph type="title"/>
          </p:nvPr>
        </p:nvSpPr>
        <p:spPr/>
        <p:txBody>
          <a:bodyPr/>
          <a:lstStyle/>
          <a:p>
            <a:r>
              <a:rPr lang="en-US">
                <a:latin typeface="TW Cen MT"/>
              </a:rPr>
              <a:t>References CON</a:t>
            </a:r>
            <a:endParaRPr lang="en-US"/>
          </a:p>
        </p:txBody>
      </p:sp>
      <p:sp>
        <p:nvSpPr>
          <p:cNvPr id="3" name="Content Placeholder 2">
            <a:extLst>
              <a:ext uri="{FF2B5EF4-FFF2-40B4-BE49-F238E27FC236}">
                <a16:creationId xmlns:a16="http://schemas.microsoft.com/office/drawing/2014/main" id="{2A62D930-F5EA-8A40-13D3-0FE9D83BEBB0}"/>
              </a:ext>
            </a:extLst>
          </p:cNvPr>
          <p:cNvSpPr>
            <a:spLocks noGrp="1"/>
          </p:cNvSpPr>
          <p:nvPr>
            <p:ph idx="1"/>
          </p:nvPr>
        </p:nvSpPr>
        <p:spPr/>
        <p:txBody>
          <a:bodyPr vert="horz" lIns="91440" tIns="45720" rIns="91440" bIns="45720" rtlCol="0" anchor="t">
            <a:normAutofit fontScale="92500" lnSpcReduction="10000"/>
          </a:bodyPr>
          <a:lstStyle/>
          <a:p>
            <a:r>
              <a:rPr lang="en-US"/>
              <a:t>[14] U. S. Senarath, “Waterfall Methodology, Prototyping and Agile,” Researchgate, June 2021. [Online]. Available: https://www.researchgate.net/profile/Udesh-S-Senarath/publication/353324450_Waterfall_Methodology_Prototyping_and_Agile_Development/links/60f41f71fb568a7098b9d035/Waterfall-Methodology-Prototyping-and-Agile-Development.pdf. [Accessed 6 January 2025].</a:t>
            </a:r>
          </a:p>
          <a:p>
            <a:r>
              <a:rPr lang="en-US"/>
              <a:t>[15] O. K. Eason, “Information Systems Development Methodologies Transitions: An,” University of New Hampshire, 2016. [Online]. Available: https://scholars.unh.edu/cgi/viewcontent.cgi?article=1288&amp;context=honors. [Accessed 6 January 2025].</a:t>
            </a:r>
          </a:p>
          <a:p>
            <a:endParaRPr lang="en-US"/>
          </a:p>
          <a:p>
            <a:endParaRPr lang="en-US"/>
          </a:p>
          <a:p>
            <a:endParaRPr lang="en-US"/>
          </a:p>
        </p:txBody>
      </p:sp>
    </p:spTree>
    <p:extLst>
      <p:ext uri="{BB962C8B-B14F-4D97-AF65-F5344CB8AC3E}">
        <p14:creationId xmlns:p14="http://schemas.microsoft.com/office/powerpoint/2010/main" val="15059247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Application>Microsoft Office PowerPoint</Application>
  <PresentationFormat>Widescreen</PresentationFormat>
  <Slides>36</Slides>
  <Notes>31</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Circuit</vt:lpstr>
      <vt:lpstr>PowerPoint Presentation</vt:lpstr>
      <vt:lpstr>Our team (role/ responsibilities and communication methods)</vt:lpstr>
      <vt:lpstr>Our team (role/ responsibilities and communication methods) - cont</vt:lpstr>
      <vt:lpstr>Evidence of communication</vt:lpstr>
      <vt:lpstr>Objectives</vt:lpstr>
      <vt:lpstr>What is your Team’s Option?</vt:lpstr>
      <vt:lpstr>What were the reasons our team selected this option? </vt:lpstr>
      <vt:lpstr>PowerPoint Presentation</vt:lpstr>
      <vt:lpstr>Tools considered for automation? </vt:lpstr>
      <vt:lpstr>Selecting the resources : virtualization</vt:lpstr>
      <vt:lpstr>Selecting the resources : virtualization – cont</vt:lpstr>
      <vt:lpstr>Other resources used</vt:lpstr>
      <vt:lpstr>Which configuration within the network is planned for automation? </vt:lpstr>
      <vt:lpstr>Planned addressing table</vt:lpstr>
      <vt:lpstr>GANTT CHART</vt:lpstr>
      <vt:lpstr>GitHub repository</vt:lpstr>
      <vt:lpstr>The software development method</vt:lpstr>
      <vt:lpstr>Implementation</vt:lpstr>
      <vt:lpstr>Implementation - Initial router setup</vt:lpstr>
      <vt:lpstr>Establishing a remote connection</vt:lpstr>
      <vt:lpstr>Installing dependencies and software</vt:lpstr>
      <vt:lpstr>The inventory file</vt:lpstr>
      <vt:lpstr>The playbook</vt:lpstr>
      <vt:lpstr>The playbook- features</vt:lpstr>
      <vt:lpstr>Other files</vt:lpstr>
      <vt:lpstr>Running the playbook</vt:lpstr>
      <vt:lpstr>Testing error handling</vt:lpstr>
      <vt:lpstr>List of future enhancements</vt:lpstr>
      <vt:lpstr>Objectives - REVISTED</vt:lpstr>
      <vt:lpstr>Evaluation</vt:lpstr>
      <vt:lpstr>team Evaluation (ranking)</vt:lpstr>
      <vt:lpstr>References</vt:lpstr>
      <vt:lpstr>References CON</vt:lpstr>
      <vt:lpstr>References CON</vt:lpstr>
      <vt:lpstr>References CON</vt:lpstr>
      <vt:lpstr>References CON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Kara Thomas (2304862)</dc:creator>
  <cp:revision>1</cp:revision>
  <dcterms:created xsi:type="dcterms:W3CDTF">2024-12-03T11:41:37Z</dcterms:created>
  <dcterms:modified xsi:type="dcterms:W3CDTF">2025-01-06T16:38:04Z</dcterms:modified>
</cp:coreProperties>
</file>