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56" r:id="rId2"/>
    <p:sldId id="257" r:id="rId3"/>
    <p:sldId id="284" r:id="rId4"/>
    <p:sldId id="285" r:id="rId5"/>
    <p:sldId id="287" r:id="rId6"/>
    <p:sldId id="259" r:id="rId7"/>
    <p:sldId id="289" r:id="rId8"/>
    <p:sldId id="288" r:id="rId9"/>
    <p:sldId id="290" r:id="rId10"/>
    <p:sldId id="296" r:id="rId11"/>
    <p:sldId id="291" r:id="rId12"/>
    <p:sldId id="297" r:id="rId13"/>
    <p:sldId id="298" r:id="rId14"/>
    <p:sldId id="299" r:id="rId15"/>
    <p:sldId id="300" r:id="rId16"/>
    <p:sldId id="301" r:id="rId17"/>
    <p:sldId id="302" r:id="rId18"/>
    <p:sldId id="303" r:id="rId19"/>
    <p:sldId id="304" r:id="rId20"/>
    <p:sldId id="305" r:id="rId21"/>
    <p:sldId id="310" r:id="rId22"/>
    <p:sldId id="311" r:id="rId23"/>
    <p:sldId id="312" r:id="rId24"/>
    <p:sldId id="317" r:id="rId25"/>
    <p:sldId id="316" r:id="rId26"/>
    <p:sldId id="315" r:id="rId27"/>
    <p:sldId id="318" r:id="rId28"/>
    <p:sldId id="319" r:id="rId29"/>
    <p:sldId id="320" r:id="rId30"/>
    <p:sldId id="283" r:id="rId31"/>
  </p:sldIdLst>
  <p:sldSz cx="9144000" cy="6858000" type="screen4x3"/>
  <p:notesSz cx="6858000" cy="9144000"/>
  <p:defaultTextStyle>
    <a:defPPr>
      <a:defRPr lang="en-US"/>
    </a:defPPr>
    <a:lvl1pPr algn="l" defTabSz="457200" rtl="0" eaLnBrk="0" fontAlgn="base" hangingPunct="0">
      <a:spcBef>
        <a:spcPct val="0"/>
      </a:spcBef>
      <a:spcAft>
        <a:spcPct val="0"/>
      </a:spcAft>
      <a:defRPr kern="1200">
        <a:solidFill>
          <a:schemeClr val="tx1"/>
        </a:solidFill>
        <a:latin typeface="Calibri" panose="020F0502020204030204" pitchFamily="34" charset="0"/>
        <a:ea typeface="ＭＳ Ｐゴシック" panose="020B0600070205080204" pitchFamily="34" charset="-128"/>
        <a:cs typeface="+mn-cs"/>
      </a:defRPr>
    </a:lvl1pPr>
    <a:lvl2pPr marL="457200" algn="l" defTabSz="457200" rtl="0" eaLnBrk="0" fontAlgn="base" hangingPunct="0">
      <a:spcBef>
        <a:spcPct val="0"/>
      </a:spcBef>
      <a:spcAft>
        <a:spcPct val="0"/>
      </a:spcAft>
      <a:defRPr kern="1200">
        <a:solidFill>
          <a:schemeClr val="tx1"/>
        </a:solidFill>
        <a:latin typeface="Calibri" panose="020F0502020204030204" pitchFamily="34" charset="0"/>
        <a:ea typeface="ＭＳ Ｐゴシック" panose="020B0600070205080204" pitchFamily="34" charset="-128"/>
        <a:cs typeface="+mn-cs"/>
      </a:defRPr>
    </a:lvl2pPr>
    <a:lvl3pPr marL="914400" algn="l" defTabSz="457200" rtl="0" eaLnBrk="0" fontAlgn="base" hangingPunct="0">
      <a:spcBef>
        <a:spcPct val="0"/>
      </a:spcBef>
      <a:spcAft>
        <a:spcPct val="0"/>
      </a:spcAft>
      <a:defRPr kern="1200">
        <a:solidFill>
          <a:schemeClr val="tx1"/>
        </a:solidFill>
        <a:latin typeface="Calibri" panose="020F0502020204030204" pitchFamily="34" charset="0"/>
        <a:ea typeface="ＭＳ Ｐゴシック" panose="020B0600070205080204" pitchFamily="34" charset="-128"/>
        <a:cs typeface="+mn-cs"/>
      </a:defRPr>
    </a:lvl3pPr>
    <a:lvl4pPr marL="1371600" algn="l" defTabSz="457200" rtl="0" eaLnBrk="0" fontAlgn="base" hangingPunct="0">
      <a:spcBef>
        <a:spcPct val="0"/>
      </a:spcBef>
      <a:spcAft>
        <a:spcPct val="0"/>
      </a:spcAft>
      <a:defRPr kern="1200">
        <a:solidFill>
          <a:schemeClr val="tx1"/>
        </a:solidFill>
        <a:latin typeface="Calibri" panose="020F0502020204030204" pitchFamily="34" charset="0"/>
        <a:ea typeface="ＭＳ Ｐゴシック" panose="020B0600070205080204" pitchFamily="34" charset="-128"/>
        <a:cs typeface="+mn-cs"/>
      </a:defRPr>
    </a:lvl4pPr>
    <a:lvl5pPr marL="1828800" algn="l" defTabSz="457200" rtl="0" eaLnBrk="0" fontAlgn="base" hangingPunct="0">
      <a:spcBef>
        <a:spcPct val="0"/>
      </a:spcBef>
      <a:spcAft>
        <a:spcPct val="0"/>
      </a:spcAft>
      <a:defRPr kern="1200">
        <a:solidFill>
          <a:schemeClr val="tx1"/>
        </a:solidFill>
        <a:latin typeface="Calibri" panose="020F050202020403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Calibri" panose="020F050202020403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Calibri" panose="020F050202020403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Calibri" panose="020F050202020403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Calibri" panose="020F050202020403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CC"/>
    <a:srgbClr val="FF66CC"/>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2" d="100"/>
          <a:sy n="82" d="100"/>
        </p:scale>
        <p:origin x="754" y="5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D203F0D-E3B8-4A4F-884D-9BEE38D7FE24}"/>
              </a:ext>
            </a:extLst>
          </p:cNvPr>
          <p:cNvSpPr>
            <a:spLocks noGrp="1"/>
          </p:cNvSpPr>
          <p:nvPr>
            <p:ph type="hdr" sz="quarter"/>
          </p:nvPr>
        </p:nvSpPr>
        <p:spPr>
          <a:xfrm>
            <a:off x="0" y="0"/>
            <a:ext cx="2971800" cy="458788"/>
          </a:xfrm>
          <a:prstGeom prst="rect">
            <a:avLst/>
          </a:prstGeom>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3" name="Date Placeholder 2">
            <a:extLst>
              <a:ext uri="{FF2B5EF4-FFF2-40B4-BE49-F238E27FC236}">
                <a16:creationId xmlns:a16="http://schemas.microsoft.com/office/drawing/2014/main" id="{7E78909B-59BE-449C-8BD4-3D36C6D9027B}"/>
              </a:ext>
            </a:extLst>
          </p:cNvPr>
          <p:cNvSpPr>
            <a:spLocks noGrp="1"/>
          </p:cNvSpPr>
          <p:nvPr>
            <p:ph type="dt" idx="1"/>
          </p:nvPr>
        </p:nvSpPr>
        <p:spPr>
          <a:xfrm>
            <a:off x="3884613" y="0"/>
            <a:ext cx="2971800" cy="458788"/>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fld id="{1F6F182E-7737-4EA2-9A88-6713130E439D}" type="datetime1">
              <a:rPr lang="en-GB" altLang="en-US"/>
              <a:pPr>
                <a:defRPr/>
              </a:pPr>
              <a:t>08/02/2022</a:t>
            </a:fld>
            <a:endParaRPr lang="en-GB" altLang="en-US"/>
          </a:p>
        </p:txBody>
      </p:sp>
      <p:sp>
        <p:nvSpPr>
          <p:cNvPr id="4" name="Slide Image Placeholder 3">
            <a:extLst>
              <a:ext uri="{FF2B5EF4-FFF2-40B4-BE49-F238E27FC236}">
                <a16:creationId xmlns:a16="http://schemas.microsoft.com/office/drawing/2014/main" id="{0A99F912-8D53-4A25-B233-6DBA6128555C}"/>
              </a:ext>
            </a:extLst>
          </p:cNvPr>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wrap="square" lIns="91440" tIns="45720" rIns="91440" bIns="45720" numCol="1" anchor="ctr" anchorCtr="0" compatLnSpc="1">
            <a:prstTxWarp prst="textNoShape">
              <a:avLst/>
            </a:prstTxWarp>
          </a:bodyPr>
          <a:lstStyle/>
          <a:p>
            <a:pPr lvl="0"/>
            <a:endParaRPr lang="en-GB" altLang="en-US" noProof="0"/>
          </a:p>
        </p:txBody>
      </p:sp>
      <p:sp>
        <p:nvSpPr>
          <p:cNvPr id="5" name="Notes Placeholder 4">
            <a:extLst>
              <a:ext uri="{FF2B5EF4-FFF2-40B4-BE49-F238E27FC236}">
                <a16:creationId xmlns:a16="http://schemas.microsoft.com/office/drawing/2014/main" id="{F38A4FAA-245B-43C6-AE89-9E2027CED883}"/>
              </a:ext>
            </a:extLst>
          </p:cNvPr>
          <p:cNvSpPr>
            <a:spLocks noGrp="1"/>
          </p:cNvSpPr>
          <p:nvPr>
            <p:ph type="body" sz="quarter" idx="3"/>
          </p:nvPr>
        </p:nvSpPr>
        <p:spPr>
          <a:xfrm>
            <a:off x="685800" y="4400550"/>
            <a:ext cx="5486400" cy="3600450"/>
          </a:xfrm>
          <a:prstGeom prst="rect">
            <a:avLst/>
          </a:prstGeom>
        </p:spPr>
        <p:txBody>
          <a:bodyPr vert="horz" wrap="square" lIns="91440" tIns="45720" rIns="91440" bIns="45720" numCol="1" anchor="t" anchorCtr="0" compatLnSpc="1">
            <a:prstTxWarp prst="textNoShape">
              <a:avLst/>
            </a:prstTxWarp>
          </a:bodyPr>
          <a:lstStyle/>
          <a:p>
            <a:pPr lvl="0"/>
            <a:r>
              <a:rPr lang="en-US" altLang="en-US" noProof="0"/>
              <a:t>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endParaRPr lang="en-GB" altLang="en-US" noProof="0"/>
          </a:p>
        </p:txBody>
      </p:sp>
      <p:sp>
        <p:nvSpPr>
          <p:cNvPr id="6" name="Footer Placeholder 5">
            <a:extLst>
              <a:ext uri="{FF2B5EF4-FFF2-40B4-BE49-F238E27FC236}">
                <a16:creationId xmlns:a16="http://schemas.microsoft.com/office/drawing/2014/main" id="{E3A15E80-8F37-4559-9065-689221917EF8}"/>
              </a:ext>
            </a:extLst>
          </p:cNvPr>
          <p:cNvSpPr>
            <a:spLocks noGrp="1"/>
          </p:cNvSpPr>
          <p:nvPr>
            <p:ph type="ftr" sz="quarter" idx="4"/>
          </p:nvPr>
        </p:nvSpPr>
        <p:spPr>
          <a:xfrm>
            <a:off x="0" y="8685213"/>
            <a:ext cx="2971800" cy="458787"/>
          </a:xfrm>
          <a:prstGeom prst="rect">
            <a:avLst/>
          </a:prstGeom>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7" name="Slide Number Placeholder 6">
            <a:extLst>
              <a:ext uri="{FF2B5EF4-FFF2-40B4-BE49-F238E27FC236}">
                <a16:creationId xmlns:a16="http://schemas.microsoft.com/office/drawing/2014/main" id="{B09E3184-40C9-4F4B-832F-520D80EFF782}"/>
              </a:ext>
            </a:extLst>
          </p:cNvPr>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95E973B9-84B3-49E2-B5D3-F578357A117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ＭＳ Ｐゴシック" charset="-128"/>
        <a:cs typeface="ＭＳ Ｐゴシック" charset="-128"/>
      </a:defRPr>
    </a:lvl1pPr>
    <a:lvl2pPr marL="457200" algn="l" rtl="0" eaLnBrk="0" fontAlgn="base" hangingPunct="0">
      <a:spcBef>
        <a:spcPct val="30000"/>
      </a:spcBef>
      <a:spcAft>
        <a:spcPct val="0"/>
      </a:spcAft>
      <a:defRPr sz="1200" kern="1200">
        <a:solidFill>
          <a:schemeClr val="tx1"/>
        </a:solidFill>
        <a:latin typeface="+mn-lt"/>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mn-lt"/>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mn-lt"/>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mn-lt"/>
        <a:ea typeface="ＭＳ Ｐゴシック"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a:extLst>
              <a:ext uri="{FF2B5EF4-FFF2-40B4-BE49-F238E27FC236}">
                <a16:creationId xmlns:a16="http://schemas.microsoft.com/office/drawing/2014/main" id="{5551A967-F871-400D-B6DA-6846E59D7C3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9" name="Notes Placeholder 2">
            <a:extLst>
              <a:ext uri="{FF2B5EF4-FFF2-40B4-BE49-F238E27FC236}">
                <a16:creationId xmlns:a16="http://schemas.microsoft.com/office/drawing/2014/main" id="{D8645725-B0DD-40B3-A70D-163F15A3813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dirty="0">
                <a:ea typeface="ＭＳ Ｐゴシック" panose="020B0600070205080204" pitchFamily="34" charset="-128"/>
              </a:rPr>
              <a:t>Barnaby Bear™ is a registered trade mark of the Geographical Association.</a:t>
            </a:r>
            <a:endParaRPr lang="en-GB" altLang="en-US" dirty="0">
              <a:ea typeface="ＭＳ Ｐゴシック" panose="020B0600070205080204" pitchFamily="34" charset="-128"/>
            </a:endParaRPr>
          </a:p>
        </p:txBody>
      </p:sp>
      <p:sp>
        <p:nvSpPr>
          <p:cNvPr id="4100" name="Slide Number Placeholder 3">
            <a:extLst>
              <a:ext uri="{FF2B5EF4-FFF2-40B4-BE49-F238E27FC236}">
                <a16:creationId xmlns:a16="http://schemas.microsoft.com/office/drawing/2014/main" id="{7172E857-27D8-4781-B771-528A454C25F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ea typeface="ＭＳ Ｐゴシック" panose="020B0600070205080204" pitchFamily="34" charset="-128"/>
              </a:defRPr>
            </a:lvl1pPr>
            <a:lvl2pPr marL="37931725" indent="-37474525">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fld id="{064A2B5D-30F8-4CDD-8996-EE74AD686065}" type="slidenum">
              <a:rPr lang="en-GB" altLang="en-US" smtClean="0"/>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95E973B9-84B3-49E2-B5D3-F578357A1174}" type="slidenum">
              <a:rPr lang="en-GB" altLang="en-US" smtClean="0"/>
              <a:pPr>
                <a:defRPr/>
              </a:pPr>
              <a:t>2</a:t>
            </a:fld>
            <a:endParaRPr lang="en-GB" altLang="en-US"/>
          </a:p>
        </p:txBody>
      </p:sp>
    </p:spTree>
    <p:extLst>
      <p:ext uri="{BB962C8B-B14F-4D97-AF65-F5344CB8AC3E}">
        <p14:creationId xmlns:p14="http://schemas.microsoft.com/office/powerpoint/2010/main" val="22976924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95E973B9-84B3-49E2-B5D3-F578357A1174}" type="slidenum">
              <a:rPr lang="en-GB" altLang="en-US" smtClean="0"/>
              <a:pPr>
                <a:defRPr/>
              </a:pPr>
              <a:t>3</a:t>
            </a:fld>
            <a:endParaRPr lang="en-GB" altLang="en-US"/>
          </a:p>
        </p:txBody>
      </p:sp>
    </p:spTree>
    <p:extLst>
      <p:ext uri="{BB962C8B-B14F-4D97-AF65-F5344CB8AC3E}">
        <p14:creationId xmlns:p14="http://schemas.microsoft.com/office/powerpoint/2010/main" val="17647289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5E973B9-84B3-49E2-B5D3-F578357A1174}" type="slidenum">
              <a:rPr lang="en-GB" altLang="en-US" smtClean="0"/>
              <a:pPr>
                <a:defRPr/>
              </a:pPr>
              <a:t>15</a:t>
            </a:fld>
            <a:endParaRPr lang="en-GB" altLang="en-US"/>
          </a:p>
        </p:txBody>
      </p:sp>
    </p:spTree>
    <p:extLst>
      <p:ext uri="{BB962C8B-B14F-4D97-AF65-F5344CB8AC3E}">
        <p14:creationId xmlns:p14="http://schemas.microsoft.com/office/powerpoint/2010/main" val="23815966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5E973B9-84B3-49E2-B5D3-F578357A1174}" type="slidenum">
              <a:rPr lang="en-GB" altLang="en-US" smtClean="0"/>
              <a:pPr>
                <a:defRPr/>
              </a:pPr>
              <a:t>17</a:t>
            </a:fld>
            <a:endParaRPr lang="en-GB" altLang="en-US"/>
          </a:p>
        </p:txBody>
      </p:sp>
    </p:spTree>
    <p:extLst>
      <p:ext uri="{BB962C8B-B14F-4D97-AF65-F5344CB8AC3E}">
        <p14:creationId xmlns:p14="http://schemas.microsoft.com/office/powerpoint/2010/main" val="27222087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5E973B9-84B3-49E2-B5D3-F578357A1174}" type="slidenum">
              <a:rPr lang="en-GB" altLang="en-US" smtClean="0"/>
              <a:pPr>
                <a:defRPr/>
              </a:pPr>
              <a:t>19</a:t>
            </a:fld>
            <a:endParaRPr lang="en-GB" altLang="en-US"/>
          </a:p>
        </p:txBody>
      </p:sp>
    </p:spTree>
    <p:extLst>
      <p:ext uri="{BB962C8B-B14F-4D97-AF65-F5344CB8AC3E}">
        <p14:creationId xmlns:p14="http://schemas.microsoft.com/office/powerpoint/2010/main" val="24029414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5E973B9-84B3-49E2-B5D3-F578357A1174}" type="slidenum">
              <a:rPr lang="en-GB" altLang="en-US" smtClean="0"/>
              <a:pPr>
                <a:defRPr/>
              </a:pPr>
              <a:t>21</a:t>
            </a:fld>
            <a:endParaRPr lang="en-GB" altLang="en-US"/>
          </a:p>
        </p:txBody>
      </p:sp>
    </p:spTree>
    <p:extLst>
      <p:ext uri="{BB962C8B-B14F-4D97-AF65-F5344CB8AC3E}">
        <p14:creationId xmlns:p14="http://schemas.microsoft.com/office/powerpoint/2010/main" val="37608675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5E973B9-84B3-49E2-B5D3-F578357A1174}" type="slidenum">
              <a:rPr lang="en-GB" altLang="en-US" smtClean="0"/>
              <a:pPr>
                <a:defRPr/>
              </a:pPr>
              <a:t>23</a:t>
            </a:fld>
            <a:endParaRPr lang="en-GB" altLang="en-US"/>
          </a:p>
        </p:txBody>
      </p:sp>
    </p:spTree>
    <p:extLst>
      <p:ext uri="{BB962C8B-B14F-4D97-AF65-F5344CB8AC3E}">
        <p14:creationId xmlns:p14="http://schemas.microsoft.com/office/powerpoint/2010/main" val="4970373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5E973B9-84B3-49E2-B5D3-F578357A1174}" type="slidenum">
              <a:rPr lang="en-GB" altLang="en-US" smtClean="0"/>
              <a:pPr>
                <a:defRPr/>
              </a:pPr>
              <a:t>25</a:t>
            </a:fld>
            <a:endParaRPr lang="en-GB" altLang="en-US"/>
          </a:p>
        </p:txBody>
      </p:sp>
    </p:spTree>
    <p:extLst>
      <p:ext uri="{BB962C8B-B14F-4D97-AF65-F5344CB8AC3E}">
        <p14:creationId xmlns:p14="http://schemas.microsoft.com/office/powerpoint/2010/main" val="5233458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5E973B9-84B3-49E2-B5D3-F578357A1174}" type="slidenum">
              <a:rPr lang="en-GB" altLang="en-US" smtClean="0"/>
              <a:pPr>
                <a:defRPr/>
              </a:pPr>
              <a:t>27</a:t>
            </a:fld>
            <a:endParaRPr lang="en-GB" altLang="en-US"/>
          </a:p>
        </p:txBody>
      </p:sp>
    </p:spTree>
    <p:extLst>
      <p:ext uri="{BB962C8B-B14F-4D97-AF65-F5344CB8AC3E}">
        <p14:creationId xmlns:p14="http://schemas.microsoft.com/office/powerpoint/2010/main" val="27481455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5E973B9-84B3-49E2-B5D3-F578357A1174}" type="slidenum">
              <a:rPr lang="en-GB" altLang="en-US" smtClean="0"/>
              <a:pPr>
                <a:defRPr/>
              </a:pPr>
              <a:t>29</a:t>
            </a:fld>
            <a:endParaRPr lang="en-GB" altLang="en-US"/>
          </a:p>
        </p:txBody>
      </p:sp>
    </p:spTree>
    <p:extLst>
      <p:ext uri="{BB962C8B-B14F-4D97-AF65-F5344CB8AC3E}">
        <p14:creationId xmlns:p14="http://schemas.microsoft.com/office/powerpoint/2010/main" val="40772907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13C6105F-2F97-48BF-97A2-BE5337497DD3}"/>
              </a:ext>
            </a:extLst>
          </p:cNvPr>
          <p:cNvSpPr>
            <a:spLocks noGrp="1"/>
          </p:cNvSpPr>
          <p:nvPr>
            <p:ph type="dt" sz="half" idx="10"/>
          </p:nvPr>
        </p:nvSpPr>
        <p:spPr/>
        <p:txBody>
          <a:bodyPr/>
          <a:lstStyle>
            <a:lvl1pPr>
              <a:defRPr/>
            </a:lvl1pPr>
          </a:lstStyle>
          <a:p>
            <a:pPr>
              <a:defRPr/>
            </a:pPr>
            <a:fld id="{4434E5FB-E0D6-4D4A-AB01-3911E6E035A7}" type="datetime1">
              <a:rPr lang="en-GB" altLang="en-US"/>
              <a:pPr>
                <a:defRPr/>
              </a:pPr>
              <a:t>08/02/2022</a:t>
            </a:fld>
            <a:endParaRPr lang="en-GB" altLang="en-US"/>
          </a:p>
        </p:txBody>
      </p:sp>
      <p:sp>
        <p:nvSpPr>
          <p:cNvPr id="5" name="Footer Placeholder 4">
            <a:extLst>
              <a:ext uri="{FF2B5EF4-FFF2-40B4-BE49-F238E27FC236}">
                <a16:creationId xmlns:a16="http://schemas.microsoft.com/office/drawing/2014/main" id="{C78D293C-2356-45D7-80BF-1F40CA513800}"/>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E3D42855-46A8-4033-AF7F-BC84AA307C88}"/>
              </a:ext>
            </a:extLst>
          </p:cNvPr>
          <p:cNvSpPr>
            <a:spLocks noGrp="1"/>
          </p:cNvSpPr>
          <p:nvPr>
            <p:ph type="sldNum" sz="quarter" idx="12"/>
          </p:nvPr>
        </p:nvSpPr>
        <p:spPr/>
        <p:txBody>
          <a:bodyPr/>
          <a:lstStyle>
            <a:lvl1pPr>
              <a:defRPr/>
            </a:lvl1pPr>
          </a:lstStyle>
          <a:p>
            <a:pPr>
              <a:defRPr/>
            </a:pPr>
            <a:fld id="{833ECBBA-B14B-4ECB-862B-9D206B2D4DD6}" type="slidenum">
              <a:rPr lang="en-GB" altLang="en-US"/>
              <a:pPr>
                <a:defRPr/>
              </a:pPr>
              <a:t>‹#›</a:t>
            </a:fld>
            <a:endParaRPr lang="en-GB" altLang="en-US"/>
          </a:p>
        </p:txBody>
      </p:sp>
    </p:spTree>
    <p:extLst>
      <p:ext uri="{BB962C8B-B14F-4D97-AF65-F5344CB8AC3E}">
        <p14:creationId xmlns:p14="http://schemas.microsoft.com/office/powerpoint/2010/main" val="1813411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02D1BCC-F0C8-4407-832B-6D674BEDC079}"/>
              </a:ext>
            </a:extLst>
          </p:cNvPr>
          <p:cNvSpPr>
            <a:spLocks noGrp="1"/>
          </p:cNvSpPr>
          <p:nvPr>
            <p:ph type="dt" sz="half" idx="10"/>
          </p:nvPr>
        </p:nvSpPr>
        <p:spPr/>
        <p:txBody>
          <a:bodyPr/>
          <a:lstStyle>
            <a:lvl1pPr>
              <a:defRPr/>
            </a:lvl1pPr>
          </a:lstStyle>
          <a:p>
            <a:pPr>
              <a:defRPr/>
            </a:pPr>
            <a:fld id="{C35D5355-984F-421B-96D4-677084013562}" type="datetime1">
              <a:rPr lang="en-GB" altLang="en-US"/>
              <a:pPr>
                <a:defRPr/>
              </a:pPr>
              <a:t>08/02/2022</a:t>
            </a:fld>
            <a:endParaRPr lang="en-GB" altLang="en-US"/>
          </a:p>
        </p:txBody>
      </p:sp>
      <p:sp>
        <p:nvSpPr>
          <p:cNvPr id="5" name="Footer Placeholder 4">
            <a:extLst>
              <a:ext uri="{FF2B5EF4-FFF2-40B4-BE49-F238E27FC236}">
                <a16:creationId xmlns:a16="http://schemas.microsoft.com/office/drawing/2014/main" id="{EF78701B-E493-4809-A57D-CC5204988437}"/>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E57858E-94F2-45EE-A79D-C7AB22E18C23}"/>
              </a:ext>
            </a:extLst>
          </p:cNvPr>
          <p:cNvSpPr>
            <a:spLocks noGrp="1"/>
          </p:cNvSpPr>
          <p:nvPr>
            <p:ph type="sldNum" sz="quarter" idx="12"/>
          </p:nvPr>
        </p:nvSpPr>
        <p:spPr/>
        <p:txBody>
          <a:bodyPr/>
          <a:lstStyle>
            <a:lvl1pPr>
              <a:defRPr/>
            </a:lvl1pPr>
          </a:lstStyle>
          <a:p>
            <a:pPr>
              <a:defRPr/>
            </a:pPr>
            <a:fld id="{DA87F77E-15AF-42EF-94C7-B78408F99E6A}" type="slidenum">
              <a:rPr lang="en-GB" altLang="en-US"/>
              <a:pPr>
                <a:defRPr/>
              </a:pPr>
              <a:t>‹#›</a:t>
            </a:fld>
            <a:endParaRPr lang="en-GB" altLang="en-US"/>
          </a:p>
        </p:txBody>
      </p:sp>
    </p:spTree>
    <p:extLst>
      <p:ext uri="{BB962C8B-B14F-4D97-AF65-F5344CB8AC3E}">
        <p14:creationId xmlns:p14="http://schemas.microsoft.com/office/powerpoint/2010/main" val="396085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3A65D51-E6FD-4F11-BC48-079549842AEB}"/>
              </a:ext>
            </a:extLst>
          </p:cNvPr>
          <p:cNvSpPr>
            <a:spLocks noGrp="1"/>
          </p:cNvSpPr>
          <p:nvPr>
            <p:ph type="dt" sz="half" idx="10"/>
          </p:nvPr>
        </p:nvSpPr>
        <p:spPr/>
        <p:txBody>
          <a:bodyPr/>
          <a:lstStyle>
            <a:lvl1pPr>
              <a:defRPr/>
            </a:lvl1pPr>
          </a:lstStyle>
          <a:p>
            <a:pPr>
              <a:defRPr/>
            </a:pPr>
            <a:fld id="{5AED0D48-D5F5-4EE0-A90B-BFD0CB393B53}" type="datetime1">
              <a:rPr lang="en-GB" altLang="en-US"/>
              <a:pPr>
                <a:defRPr/>
              </a:pPr>
              <a:t>08/02/2022</a:t>
            </a:fld>
            <a:endParaRPr lang="en-GB" altLang="en-US"/>
          </a:p>
        </p:txBody>
      </p:sp>
      <p:sp>
        <p:nvSpPr>
          <p:cNvPr id="5" name="Footer Placeholder 4">
            <a:extLst>
              <a:ext uri="{FF2B5EF4-FFF2-40B4-BE49-F238E27FC236}">
                <a16:creationId xmlns:a16="http://schemas.microsoft.com/office/drawing/2014/main" id="{182429C9-5834-44A3-B645-3D9B8470C644}"/>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AD9FA6B1-CF08-4315-A86B-A790F8595B1E}"/>
              </a:ext>
            </a:extLst>
          </p:cNvPr>
          <p:cNvSpPr>
            <a:spLocks noGrp="1"/>
          </p:cNvSpPr>
          <p:nvPr>
            <p:ph type="sldNum" sz="quarter" idx="12"/>
          </p:nvPr>
        </p:nvSpPr>
        <p:spPr/>
        <p:txBody>
          <a:bodyPr/>
          <a:lstStyle>
            <a:lvl1pPr>
              <a:defRPr/>
            </a:lvl1pPr>
          </a:lstStyle>
          <a:p>
            <a:pPr>
              <a:defRPr/>
            </a:pPr>
            <a:fld id="{EC4BCE76-849E-4532-B957-1E49E16A01B8}" type="slidenum">
              <a:rPr lang="en-GB" altLang="en-US"/>
              <a:pPr>
                <a:defRPr/>
              </a:pPr>
              <a:t>‹#›</a:t>
            </a:fld>
            <a:endParaRPr lang="en-GB" altLang="en-US"/>
          </a:p>
        </p:txBody>
      </p:sp>
    </p:spTree>
    <p:extLst>
      <p:ext uri="{BB962C8B-B14F-4D97-AF65-F5344CB8AC3E}">
        <p14:creationId xmlns:p14="http://schemas.microsoft.com/office/powerpoint/2010/main" val="2015688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CF73C968-1EA3-4574-81F2-B7075F3118DB}"/>
              </a:ext>
            </a:extLst>
          </p:cNvPr>
          <p:cNvSpPr>
            <a:spLocks noGrp="1"/>
          </p:cNvSpPr>
          <p:nvPr>
            <p:ph type="dt" sz="half" idx="10"/>
          </p:nvPr>
        </p:nvSpPr>
        <p:spPr/>
        <p:txBody>
          <a:bodyPr/>
          <a:lstStyle>
            <a:lvl1pPr>
              <a:defRPr/>
            </a:lvl1pPr>
          </a:lstStyle>
          <a:p>
            <a:pPr>
              <a:defRPr/>
            </a:pPr>
            <a:fld id="{E652A628-6921-45D3-BB76-5A950694A864}" type="datetime1">
              <a:rPr lang="en-GB" altLang="en-US"/>
              <a:pPr>
                <a:defRPr/>
              </a:pPr>
              <a:t>08/02/2022</a:t>
            </a:fld>
            <a:endParaRPr lang="en-GB" altLang="en-US"/>
          </a:p>
        </p:txBody>
      </p:sp>
      <p:sp>
        <p:nvSpPr>
          <p:cNvPr id="6" name="Footer Placeholder 4">
            <a:extLst>
              <a:ext uri="{FF2B5EF4-FFF2-40B4-BE49-F238E27FC236}">
                <a16:creationId xmlns:a16="http://schemas.microsoft.com/office/drawing/2014/main" id="{04A2F076-3EFA-4A34-912E-2955779B4067}"/>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547ADB58-FD6E-4E9D-BF35-7548C9CD4AC5}"/>
              </a:ext>
            </a:extLst>
          </p:cNvPr>
          <p:cNvSpPr>
            <a:spLocks noGrp="1"/>
          </p:cNvSpPr>
          <p:nvPr>
            <p:ph type="sldNum" sz="quarter" idx="12"/>
          </p:nvPr>
        </p:nvSpPr>
        <p:spPr/>
        <p:txBody>
          <a:bodyPr/>
          <a:lstStyle>
            <a:lvl1pPr>
              <a:defRPr/>
            </a:lvl1pPr>
          </a:lstStyle>
          <a:p>
            <a:pPr>
              <a:defRPr/>
            </a:pPr>
            <a:fld id="{9FF31A61-37CE-407B-989C-795CA40899A9}" type="slidenum">
              <a:rPr lang="en-GB" altLang="en-US"/>
              <a:pPr>
                <a:defRPr/>
              </a:pPr>
              <a:t>‹#›</a:t>
            </a:fld>
            <a:endParaRPr lang="en-GB" altLang="en-US"/>
          </a:p>
        </p:txBody>
      </p:sp>
    </p:spTree>
    <p:extLst>
      <p:ext uri="{BB962C8B-B14F-4D97-AF65-F5344CB8AC3E}">
        <p14:creationId xmlns:p14="http://schemas.microsoft.com/office/powerpoint/2010/main" val="4716241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F0E58E89-D680-44B5-A5F0-5FCC1E2B8351}"/>
              </a:ext>
            </a:extLst>
          </p:cNvPr>
          <p:cNvSpPr>
            <a:spLocks noGrp="1"/>
          </p:cNvSpPr>
          <p:nvPr>
            <p:ph type="dt" sz="half" idx="10"/>
          </p:nvPr>
        </p:nvSpPr>
        <p:spPr/>
        <p:txBody>
          <a:bodyPr/>
          <a:lstStyle>
            <a:lvl1pPr>
              <a:defRPr/>
            </a:lvl1pPr>
          </a:lstStyle>
          <a:p>
            <a:pPr>
              <a:defRPr/>
            </a:pPr>
            <a:fld id="{6E131D6A-8A29-4830-A0DC-4CB47FB6656D}" type="datetime1">
              <a:rPr lang="en-GB" altLang="en-US"/>
              <a:pPr>
                <a:defRPr/>
              </a:pPr>
              <a:t>08/02/2022</a:t>
            </a:fld>
            <a:endParaRPr lang="en-GB" altLang="en-US"/>
          </a:p>
        </p:txBody>
      </p:sp>
      <p:sp>
        <p:nvSpPr>
          <p:cNvPr id="8" name="Footer Placeholder 4">
            <a:extLst>
              <a:ext uri="{FF2B5EF4-FFF2-40B4-BE49-F238E27FC236}">
                <a16:creationId xmlns:a16="http://schemas.microsoft.com/office/drawing/2014/main" id="{61C75224-0F86-4C83-BAAF-EC82359B3F9D}"/>
              </a:ext>
            </a:extLst>
          </p:cNvPr>
          <p:cNvSpPr>
            <a:spLocks noGrp="1"/>
          </p:cNvSpPr>
          <p:nvPr>
            <p:ph type="ftr" sz="quarter" idx="11"/>
          </p:nvPr>
        </p:nvSpPr>
        <p:spPr/>
        <p:txBody>
          <a:bodyPr/>
          <a:lstStyle>
            <a:lvl1pPr>
              <a:defRPr/>
            </a:lvl1pPr>
          </a:lstStyle>
          <a:p>
            <a:pPr>
              <a:defRPr/>
            </a:pPr>
            <a:endParaRPr lang="en-GB" altLang="en-US"/>
          </a:p>
        </p:txBody>
      </p:sp>
      <p:sp>
        <p:nvSpPr>
          <p:cNvPr id="9" name="Slide Number Placeholder 5">
            <a:extLst>
              <a:ext uri="{FF2B5EF4-FFF2-40B4-BE49-F238E27FC236}">
                <a16:creationId xmlns:a16="http://schemas.microsoft.com/office/drawing/2014/main" id="{E76AFFC2-8410-4309-A99F-6FD35C7F172F}"/>
              </a:ext>
            </a:extLst>
          </p:cNvPr>
          <p:cNvSpPr>
            <a:spLocks noGrp="1"/>
          </p:cNvSpPr>
          <p:nvPr>
            <p:ph type="sldNum" sz="quarter" idx="12"/>
          </p:nvPr>
        </p:nvSpPr>
        <p:spPr/>
        <p:txBody>
          <a:bodyPr/>
          <a:lstStyle>
            <a:lvl1pPr>
              <a:defRPr/>
            </a:lvl1pPr>
          </a:lstStyle>
          <a:p>
            <a:pPr>
              <a:defRPr/>
            </a:pPr>
            <a:fld id="{E8E2BA07-CA47-4590-929D-B3EB4F971700}" type="slidenum">
              <a:rPr lang="en-GB" altLang="en-US"/>
              <a:pPr>
                <a:defRPr/>
              </a:pPr>
              <a:t>‹#›</a:t>
            </a:fld>
            <a:endParaRPr lang="en-GB" altLang="en-US"/>
          </a:p>
        </p:txBody>
      </p:sp>
    </p:spTree>
    <p:extLst>
      <p:ext uri="{BB962C8B-B14F-4D97-AF65-F5344CB8AC3E}">
        <p14:creationId xmlns:p14="http://schemas.microsoft.com/office/powerpoint/2010/main" val="1956258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7E20D396-B6E2-4F68-9E27-3EC51087E2DA}"/>
              </a:ext>
            </a:extLst>
          </p:cNvPr>
          <p:cNvSpPr>
            <a:spLocks noGrp="1"/>
          </p:cNvSpPr>
          <p:nvPr>
            <p:ph type="dt" sz="half" idx="10"/>
          </p:nvPr>
        </p:nvSpPr>
        <p:spPr/>
        <p:txBody>
          <a:bodyPr/>
          <a:lstStyle>
            <a:lvl1pPr>
              <a:defRPr/>
            </a:lvl1pPr>
          </a:lstStyle>
          <a:p>
            <a:pPr>
              <a:defRPr/>
            </a:pPr>
            <a:fld id="{7845D294-FFFD-4375-9C35-29E71D3A40EF}" type="datetime1">
              <a:rPr lang="en-GB" altLang="en-US"/>
              <a:pPr>
                <a:defRPr/>
              </a:pPr>
              <a:t>08/02/2022</a:t>
            </a:fld>
            <a:endParaRPr lang="en-GB" altLang="en-US"/>
          </a:p>
        </p:txBody>
      </p:sp>
      <p:sp>
        <p:nvSpPr>
          <p:cNvPr id="4" name="Footer Placeholder 4">
            <a:extLst>
              <a:ext uri="{FF2B5EF4-FFF2-40B4-BE49-F238E27FC236}">
                <a16:creationId xmlns:a16="http://schemas.microsoft.com/office/drawing/2014/main" id="{45E97FE4-6432-4E22-9E12-17F47C694625}"/>
              </a:ext>
            </a:extLst>
          </p:cNvPr>
          <p:cNvSpPr>
            <a:spLocks noGrp="1"/>
          </p:cNvSpPr>
          <p:nvPr>
            <p:ph type="ftr" sz="quarter" idx="11"/>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65923C45-4560-4A9F-B49C-35FF4D5E30D4}"/>
              </a:ext>
            </a:extLst>
          </p:cNvPr>
          <p:cNvSpPr>
            <a:spLocks noGrp="1"/>
          </p:cNvSpPr>
          <p:nvPr>
            <p:ph type="sldNum" sz="quarter" idx="12"/>
          </p:nvPr>
        </p:nvSpPr>
        <p:spPr/>
        <p:txBody>
          <a:bodyPr/>
          <a:lstStyle>
            <a:lvl1pPr>
              <a:defRPr/>
            </a:lvl1pPr>
          </a:lstStyle>
          <a:p>
            <a:pPr>
              <a:defRPr/>
            </a:pPr>
            <a:fld id="{80BD852D-0DE7-43FD-9D5C-E056F0B860B8}" type="slidenum">
              <a:rPr lang="en-GB" altLang="en-US"/>
              <a:pPr>
                <a:defRPr/>
              </a:pPr>
              <a:t>‹#›</a:t>
            </a:fld>
            <a:endParaRPr lang="en-GB" altLang="en-US"/>
          </a:p>
        </p:txBody>
      </p:sp>
    </p:spTree>
    <p:extLst>
      <p:ext uri="{BB962C8B-B14F-4D97-AF65-F5344CB8AC3E}">
        <p14:creationId xmlns:p14="http://schemas.microsoft.com/office/powerpoint/2010/main" val="135678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1D843E1-34D2-4DC7-B13D-CD08301848AA}"/>
              </a:ext>
            </a:extLst>
          </p:cNvPr>
          <p:cNvSpPr>
            <a:spLocks noGrp="1"/>
          </p:cNvSpPr>
          <p:nvPr>
            <p:ph type="dt" sz="half" idx="10"/>
          </p:nvPr>
        </p:nvSpPr>
        <p:spPr/>
        <p:txBody>
          <a:bodyPr/>
          <a:lstStyle>
            <a:lvl1pPr>
              <a:defRPr/>
            </a:lvl1pPr>
          </a:lstStyle>
          <a:p>
            <a:pPr>
              <a:defRPr/>
            </a:pPr>
            <a:fld id="{76579391-8C8F-47BB-8A84-79A9021F23BE}" type="datetime1">
              <a:rPr lang="en-GB" altLang="en-US"/>
              <a:pPr>
                <a:defRPr/>
              </a:pPr>
              <a:t>08/02/2022</a:t>
            </a:fld>
            <a:endParaRPr lang="en-GB" altLang="en-US"/>
          </a:p>
        </p:txBody>
      </p:sp>
      <p:sp>
        <p:nvSpPr>
          <p:cNvPr id="3" name="Footer Placeholder 4">
            <a:extLst>
              <a:ext uri="{FF2B5EF4-FFF2-40B4-BE49-F238E27FC236}">
                <a16:creationId xmlns:a16="http://schemas.microsoft.com/office/drawing/2014/main" id="{91A8859B-4981-4B2D-B434-3BA12B9A0DA7}"/>
              </a:ext>
            </a:extLst>
          </p:cNvPr>
          <p:cNvSpPr>
            <a:spLocks noGrp="1"/>
          </p:cNvSpPr>
          <p:nvPr>
            <p:ph type="ftr" sz="quarter" idx="11"/>
          </p:nvPr>
        </p:nvSpPr>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2BED121A-D4F0-4807-A51D-DA958A1F4C96}"/>
              </a:ext>
            </a:extLst>
          </p:cNvPr>
          <p:cNvSpPr>
            <a:spLocks noGrp="1"/>
          </p:cNvSpPr>
          <p:nvPr>
            <p:ph type="sldNum" sz="quarter" idx="12"/>
          </p:nvPr>
        </p:nvSpPr>
        <p:spPr/>
        <p:txBody>
          <a:bodyPr/>
          <a:lstStyle>
            <a:lvl1pPr>
              <a:defRPr/>
            </a:lvl1pPr>
          </a:lstStyle>
          <a:p>
            <a:pPr>
              <a:defRPr/>
            </a:pPr>
            <a:fld id="{5D6B9230-5DCE-4A10-98EC-A2DEE6F3EAD8}" type="slidenum">
              <a:rPr lang="en-GB" altLang="en-US"/>
              <a:pPr>
                <a:defRPr/>
              </a:pPr>
              <a:t>‹#›</a:t>
            </a:fld>
            <a:endParaRPr lang="en-GB" altLang="en-US"/>
          </a:p>
        </p:txBody>
      </p:sp>
    </p:spTree>
    <p:extLst>
      <p:ext uri="{BB962C8B-B14F-4D97-AF65-F5344CB8AC3E}">
        <p14:creationId xmlns:p14="http://schemas.microsoft.com/office/powerpoint/2010/main" val="3396946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888CAEAD-485E-40F6-87B5-6A381FAC503D}"/>
              </a:ext>
            </a:extLst>
          </p:cNvPr>
          <p:cNvSpPr>
            <a:spLocks noGrp="1"/>
          </p:cNvSpPr>
          <p:nvPr>
            <p:ph type="dt" sz="half" idx="10"/>
          </p:nvPr>
        </p:nvSpPr>
        <p:spPr/>
        <p:txBody>
          <a:bodyPr/>
          <a:lstStyle>
            <a:lvl1pPr>
              <a:defRPr/>
            </a:lvl1pPr>
          </a:lstStyle>
          <a:p>
            <a:pPr>
              <a:defRPr/>
            </a:pPr>
            <a:fld id="{A4D132B0-3515-4D69-ADB0-3DED5335AB17}" type="datetime1">
              <a:rPr lang="en-GB" altLang="en-US"/>
              <a:pPr>
                <a:defRPr/>
              </a:pPr>
              <a:t>08/02/2022</a:t>
            </a:fld>
            <a:endParaRPr lang="en-GB" altLang="en-US"/>
          </a:p>
        </p:txBody>
      </p:sp>
      <p:sp>
        <p:nvSpPr>
          <p:cNvPr id="6" name="Footer Placeholder 4">
            <a:extLst>
              <a:ext uri="{FF2B5EF4-FFF2-40B4-BE49-F238E27FC236}">
                <a16:creationId xmlns:a16="http://schemas.microsoft.com/office/drawing/2014/main" id="{F16C87D2-9069-483E-93F7-1C86C1BFA13D}"/>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B2C738AD-9D83-4877-B783-727C2CB639C6}"/>
              </a:ext>
            </a:extLst>
          </p:cNvPr>
          <p:cNvSpPr>
            <a:spLocks noGrp="1"/>
          </p:cNvSpPr>
          <p:nvPr>
            <p:ph type="sldNum" sz="quarter" idx="12"/>
          </p:nvPr>
        </p:nvSpPr>
        <p:spPr/>
        <p:txBody>
          <a:bodyPr/>
          <a:lstStyle>
            <a:lvl1pPr>
              <a:defRPr/>
            </a:lvl1pPr>
          </a:lstStyle>
          <a:p>
            <a:pPr>
              <a:defRPr/>
            </a:pPr>
            <a:fld id="{D6CF6DE8-675D-4D08-B886-FC75155AEED4}" type="slidenum">
              <a:rPr lang="en-GB" altLang="en-US"/>
              <a:pPr>
                <a:defRPr/>
              </a:pPr>
              <a:t>‹#›</a:t>
            </a:fld>
            <a:endParaRPr lang="en-GB" altLang="en-US"/>
          </a:p>
        </p:txBody>
      </p:sp>
    </p:spTree>
    <p:extLst>
      <p:ext uri="{BB962C8B-B14F-4D97-AF65-F5344CB8AC3E}">
        <p14:creationId xmlns:p14="http://schemas.microsoft.com/office/powerpoint/2010/main" val="1462056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a:extLst>
              <a:ext uri="{FF2B5EF4-FFF2-40B4-BE49-F238E27FC236}">
                <a16:creationId xmlns:a16="http://schemas.microsoft.com/office/drawing/2014/main" id="{8D03EAE1-B8EB-4801-9124-9C499F0A01CD}"/>
              </a:ext>
            </a:extLst>
          </p:cNvPr>
          <p:cNvSpPr>
            <a:spLocks noGrp="1"/>
          </p:cNvSpPr>
          <p:nvPr>
            <p:ph type="dt" sz="half" idx="10"/>
          </p:nvPr>
        </p:nvSpPr>
        <p:spPr/>
        <p:txBody>
          <a:bodyPr/>
          <a:lstStyle>
            <a:lvl1pPr>
              <a:defRPr/>
            </a:lvl1pPr>
          </a:lstStyle>
          <a:p>
            <a:pPr>
              <a:defRPr/>
            </a:pPr>
            <a:fld id="{C298E163-EC2B-46D4-8EEC-B696DFCDAD4B}" type="datetime1">
              <a:rPr lang="en-GB" altLang="en-US"/>
              <a:pPr>
                <a:defRPr/>
              </a:pPr>
              <a:t>08/02/2022</a:t>
            </a:fld>
            <a:endParaRPr lang="en-GB" altLang="en-US"/>
          </a:p>
        </p:txBody>
      </p:sp>
      <p:sp>
        <p:nvSpPr>
          <p:cNvPr id="6" name="Footer Placeholder 4">
            <a:extLst>
              <a:ext uri="{FF2B5EF4-FFF2-40B4-BE49-F238E27FC236}">
                <a16:creationId xmlns:a16="http://schemas.microsoft.com/office/drawing/2014/main" id="{EC32E274-DD32-4417-A445-99D177672CB4}"/>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5">
            <a:extLst>
              <a:ext uri="{FF2B5EF4-FFF2-40B4-BE49-F238E27FC236}">
                <a16:creationId xmlns:a16="http://schemas.microsoft.com/office/drawing/2014/main" id="{63BAB812-0126-4356-80DD-9834FFE74338}"/>
              </a:ext>
            </a:extLst>
          </p:cNvPr>
          <p:cNvSpPr>
            <a:spLocks noGrp="1"/>
          </p:cNvSpPr>
          <p:nvPr>
            <p:ph type="sldNum" sz="quarter" idx="12"/>
          </p:nvPr>
        </p:nvSpPr>
        <p:spPr/>
        <p:txBody>
          <a:bodyPr/>
          <a:lstStyle>
            <a:lvl1pPr>
              <a:defRPr/>
            </a:lvl1pPr>
          </a:lstStyle>
          <a:p>
            <a:pPr>
              <a:defRPr/>
            </a:pPr>
            <a:fld id="{BD985DAE-93BA-4242-BC3B-28C013C5F68D}" type="slidenum">
              <a:rPr lang="en-GB" altLang="en-US"/>
              <a:pPr>
                <a:defRPr/>
              </a:pPr>
              <a:t>‹#›</a:t>
            </a:fld>
            <a:endParaRPr lang="en-GB" altLang="en-US"/>
          </a:p>
        </p:txBody>
      </p:sp>
    </p:spTree>
    <p:extLst>
      <p:ext uri="{BB962C8B-B14F-4D97-AF65-F5344CB8AC3E}">
        <p14:creationId xmlns:p14="http://schemas.microsoft.com/office/powerpoint/2010/main" val="2219752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D826BA4-5E45-4E53-A935-07368B1208E0}"/>
              </a:ext>
            </a:extLst>
          </p:cNvPr>
          <p:cNvSpPr>
            <a:spLocks noGrp="1"/>
          </p:cNvSpPr>
          <p:nvPr>
            <p:ph type="dt" sz="half" idx="10"/>
          </p:nvPr>
        </p:nvSpPr>
        <p:spPr/>
        <p:txBody>
          <a:bodyPr/>
          <a:lstStyle>
            <a:lvl1pPr>
              <a:defRPr/>
            </a:lvl1pPr>
          </a:lstStyle>
          <a:p>
            <a:pPr>
              <a:defRPr/>
            </a:pPr>
            <a:fld id="{0123E4ED-B0A5-4287-9CAB-206462482A21}" type="datetime1">
              <a:rPr lang="en-GB" altLang="en-US"/>
              <a:pPr>
                <a:defRPr/>
              </a:pPr>
              <a:t>08/02/2022</a:t>
            </a:fld>
            <a:endParaRPr lang="en-GB" altLang="en-US"/>
          </a:p>
        </p:txBody>
      </p:sp>
      <p:sp>
        <p:nvSpPr>
          <p:cNvPr id="5" name="Footer Placeholder 4">
            <a:extLst>
              <a:ext uri="{FF2B5EF4-FFF2-40B4-BE49-F238E27FC236}">
                <a16:creationId xmlns:a16="http://schemas.microsoft.com/office/drawing/2014/main" id="{786251DA-6774-486B-832A-7E2014782DBD}"/>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5CE182AD-65F8-4CB1-B608-ED79A3FA6B19}"/>
              </a:ext>
            </a:extLst>
          </p:cNvPr>
          <p:cNvSpPr>
            <a:spLocks noGrp="1"/>
          </p:cNvSpPr>
          <p:nvPr>
            <p:ph type="sldNum" sz="quarter" idx="12"/>
          </p:nvPr>
        </p:nvSpPr>
        <p:spPr/>
        <p:txBody>
          <a:bodyPr/>
          <a:lstStyle>
            <a:lvl1pPr>
              <a:defRPr/>
            </a:lvl1pPr>
          </a:lstStyle>
          <a:p>
            <a:pPr>
              <a:defRPr/>
            </a:pPr>
            <a:fld id="{95C85AD8-B4EF-4EDD-A691-A1E322A7EE21}" type="slidenum">
              <a:rPr lang="en-GB" altLang="en-US"/>
              <a:pPr>
                <a:defRPr/>
              </a:pPr>
              <a:t>‹#›</a:t>
            </a:fld>
            <a:endParaRPr lang="en-GB" altLang="en-US"/>
          </a:p>
        </p:txBody>
      </p:sp>
    </p:spTree>
    <p:extLst>
      <p:ext uri="{BB962C8B-B14F-4D97-AF65-F5344CB8AC3E}">
        <p14:creationId xmlns:p14="http://schemas.microsoft.com/office/powerpoint/2010/main" val="2413189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23BAC76-F33D-4A13-86E8-87968D7A7755}"/>
              </a:ext>
            </a:extLst>
          </p:cNvPr>
          <p:cNvSpPr>
            <a:spLocks noGrp="1"/>
          </p:cNvSpPr>
          <p:nvPr>
            <p:ph type="dt" sz="half" idx="10"/>
          </p:nvPr>
        </p:nvSpPr>
        <p:spPr/>
        <p:txBody>
          <a:bodyPr/>
          <a:lstStyle>
            <a:lvl1pPr>
              <a:defRPr/>
            </a:lvl1pPr>
          </a:lstStyle>
          <a:p>
            <a:pPr>
              <a:defRPr/>
            </a:pPr>
            <a:fld id="{1658ECB1-24BB-436A-9512-32296CC6265F}" type="datetime1">
              <a:rPr lang="en-GB" altLang="en-US"/>
              <a:pPr>
                <a:defRPr/>
              </a:pPr>
              <a:t>08/02/2022</a:t>
            </a:fld>
            <a:endParaRPr lang="en-GB" altLang="en-US"/>
          </a:p>
        </p:txBody>
      </p:sp>
      <p:sp>
        <p:nvSpPr>
          <p:cNvPr id="5" name="Footer Placeholder 4">
            <a:extLst>
              <a:ext uri="{FF2B5EF4-FFF2-40B4-BE49-F238E27FC236}">
                <a16:creationId xmlns:a16="http://schemas.microsoft.com/office/drawing/2014/main" id="{AD051355-2265-4598-9BC7-828908DC2BD8}"/>
              </a:ext>
            </a:extLst>
          </p:cNvPr>
          <p:cNvSpPr>
            <a:spLocks noGrp="1"/>
          </p:cNvSpPr>
          <p:nvPr>
            <p:ph type="ftr" sz="quarter" idx="11"/>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64057759-AFF0-4315-B45F-17F07C0289EC}"/>
              </a:ext>
            </a:extLst>
          </p:cNvPr>
          <p:cNvSpPr>
            <a:spLocks noGrp="1"/>
          </p:cNvSpPr>
          <p:nvPr>
            <p:ph type="sldNum" sz="quarter" idx="12"/>
          </p:nvPr>
        </p:nvSpPr>
        <p:spPr/>
        <p:txBody>
          <a:bodyPr/>
          <a:lstStyle>
            <a:lvl1pPr>
              <a:defRPr/>
            </a:lvl1pPr>
          </a:lstStyle>
          <a:p>
            <a:pPr>
              <a:defRPr/>
            </a:pPr>
            <a:fld id="{D914D28E-AE3E-4190-9964-D4A4E066B6B2}" type="slidenum">
              <a:rPr lang="en-GB" altLang="en-US"/>
              <a:pPr>
                <a:defRPr/>
              </a:pPr>
              <a:t>‹#›</a:t>
            </a:fld>
            <a:endParaRPr lang="en-GB" altLang="en-US"/>
          </a:p>
        </p:txBody>
      </p:sp>
    </p:spTree>
    <p:extLst>
      <p:ext uri="{BB962C8B-B14F-4D97-AF65-F5344CB8AC3E}">
        <p14:creationId xmlns:p14="http://schemas.microsoft.com/office/powerpoint/2010/main" val="12605771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03E74250-4080-448D-9DC3-1D60DB898C52}"/>
              </a:ext>
            </a:extLst>
          </p:cNvPr>
          <p:cNvSpPr>
            <a:spLocks noGrp="1" noChangeArrowheads="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121D8452-FEB9-44F8-BBB9-8FE4CCFD8E75}"/>
              </a:ext>
            </a:extLst>
          </p:cNvPr>
          <p:cNvSpPr>
            <a:spLocks noGrp="1" noChangeArrowheads="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9EA2B8AE-FF64-4F51-8B6C-3EE68D70599F}"/>
              </a:ext>
            </a:extLst>
          </p:cNvPr>
          <p:cNvSpPr>
            <a:spLocks noGrp="1"/>
          </p:cNvSpPr>
          <p:nvPr>
            <p:ph type="dt" sz="half" idx="2"/>
          </p:nvPr>
        </p:nvSpPr>
        <p:spPr>
          <a:xfrm>
            <a:off x="628650" y="6356350"/>
            <a:ext cx="20574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rgbClr val="898989"/>
                </a:solidFill>
              </a:defRPr>
            </a:lvl1pPr>
          </a:lstStyle>
          <a:p>
            <a:pPr>
              <a:defRPr/>
            </a:pPr>
            <a:fld id="{BD63413F-D441-47C4-B0F3-FF5A11268E78}" type="datetime1">
              <a:rPr lang="en-GB" altLang="en-US"/>
              <a:pPr>
                <a:defRPr/>
              </a:pPr>
              <a:t>08/02/2022</a:t>
            </a:fld>
            <a:endParaRPr lang="en-GB" altLang="en-US"/>
          </a:p>
        </p:txBody>
      </p:sp>
      <p:sp>
        <p:nvSpPr>
          <p:cNvPr id="5" name="Footer Placeholder 4">
            <a:extLst>
              <a:ext uri="{FF2B5EF4-FFF2-40B4-BE49-F238E27FC236}">
                <a16:creationId xmlns:a16="http://schemas.microsoft.com/office/drawing/2014/main" id="{BCBAEB82-E054-48CF-B116-8AEC75F0F120}"/>
              </a:ext>
            </a:extLst>
          </p:cNvPr>
          <p:cNvSpPr>
            <a:spLocks noGrp="1"/>
          </p:cNvSpPr>
          <p:nvPr>
            <p:ph type="ftr" sz="quarter" idx="3"/>
          </p:nvPr>
        </p:nvSpPr>
        <p:spPr>
          <a:xfrm>
            <a:off x="3028950" y="6356350"/>
            <a:ext cx="30861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200">
                <a:solidFill>
                  <a:srgbClr val="898989"/>
                </a:solidFill>
              </a:defRPr>
            </a:lvl1pPr>
          </a:lstStyle>
          <a:p>
            <a:pPr>
              <a:defRPr/>
            </a:pPr>
            <a:endParaRPr lang="en-GB" altLang="en-US"/>
          </a:p>
        </p:txBody>
      </p:sp>
      <p:sp>
        <p:nvSpPr>
          <p:cNvPr id="6" name="Slide Number Placeholder 5">
            <a:extLst>
              <a:ext uri="{FF2B5EF4-FFF2-40B4-BE49-F238E27FC236}">
                <a16:creationId xmlns:a16="http://schemas.microsoft.com/office/drawing/2014/main" id="{5152EDA3-9673-45A1-9355-F40E713A0933}"/>
              </a:ext>
            </a:extLst>
          </p:cNvPr>
          <p:cNvSpPr>
            <a:spLocks noGrp="1"/>
          </p:cNvSpPr>
          <p:nvPr>
            <p:ph type="sldNum" sz="quarter" idx="4"/>
          </p:nvPr>
        </p:nvSpPr>
        <p:spPr>
          <a:xfrm>
            <a:off x="6457950" y="6356350"/>
            <a:ext cx="20574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pPr>
              <a:defRPr/>
            </a:pPr>
            <a:fld id="{BCC3012D-0A85-43E6-9084-1B0178D5D2E1}"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ＭＳ Ｐゴシック" charset="-128"/>
          <a:cs typeface="ＭＳ Ｐゴシック" charset="-128"/>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ＭＳ Ｐゴシック" charset="-128"/>
          <a:cs typeface="ＭＳ Ｐゴシック" charset="-128"/>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ＭＳ Ｐゴシック" charset="-128"/>
          <a:cs typeface="ＭＳ Ｐゴシック" charset="-128"/>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ＭＳ Ｐゴシック" charset="-128"/>
          <a:cs typeface="ＭＳ Ｐゴシック" charset="-128"/>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ＭＳ Ｐゴシック" charset="-128"/>
          <a:cs typeface="ＭＳ Ｐゴシック" charset="-128"/>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ＭＳ Ｐゴシック" charset="-128"/>
          <a:cs typeface="ＭＳ Ｐゴシック" charset="-128"/>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ＭＳ Ｐゴシック" charset="-128"/>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ＭＳ Ｐゴシック" charset="-128"/>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ＭＳ Ｐゴシック" charset="-128"/>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ＭＳ Ｐゴシック"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slide" Target="slide5.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 Target="slide7.xm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 Target="slide9.xm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 Target="slide11.xm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 Target="slide13.xm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 Target="slide15.xm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1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16.xml.rels><?xml version="1.0" encoding="UTF-8" standalone="yes"?>
<Relationships xmlns="http://schemas.openxmlformats.org/package/2006/relationships"><Relationship Id="rId3" Type="http://schemas.openxmlformats.org/officeDocument/2006/relationships/slide" Target="slide17.xm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18.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1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20.xml.rels><?xml version="1.0" encoding="UTF-8" standalone="yes"?>
<Relationships xmlns="http://schemas.openxmlformats.org/package/2006/relationships"><Relationship Id="rId3" Type="http://schemas.openxmlformats.org/officeDocument/2006/relationships/slide" Target="slide21.xm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22.xml.rels><?xml version="1.0" encoding="UTF-8" standalone="yes"?>
<Relationships xmlns="http://schemas.openxmlformats.org/package/2006/relationships"><Relationship Id="rId3" Type="http://schemas.openxmlformats.org/officeDocument/2006/relationships/slide" Target="slide23.xm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2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24.xml.rels><?xml version="1.0" encoding="UTF-8" standalone="yes"?>
<Relationships xmlns="http://schemas.openxmlformats.org/package/2006/relationships"><Relationship Id="rId3" Type="http://schemas.openxmlformats.org/officeDocument/2006/relationships/slide" Target="slide25.xm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26.xml.rels><?xml version="1.0" encoding="UTF-8" standalone="yes"?>
<Relationships xmlns="http://schemas.openxmlformats.org/package/2006/relationships"><Relationship Id="rId3" Type="http://schemas.openxmlformats.org/officeDocument/2006/relationships/slide" Target="slide27.xm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2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28.xml.rels><?xml version="1.0" encoding="UTF-8" standalone="yes"?>
<Relationships xmlns="http://schemas.openxmlformats.org/package/2006/relationships"><Relationship Id="rId3" Type="http://schemas.openxmlformats.org/officeDocument/2006/relationships/slide" Target="slide29.xm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2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3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69D699B6-C705-426C-84FA-7A392F2A47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2288" y="50800"/>
            <a:ext cx="955675" cy="763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5" name="TextBox 3">
            <a:extLst>
              <a:ext uri="{FF2B5EF4-FFF2-40B4-BE49-F238E27FC236}">
                <a16:creationId xmlns:a16="http://schemas.microsoft.com/office/drawing/2014/main" id="{9CB6042F-106A-4A2D-8EC0-7E2918DDF946}"/>
              </a:ext>
            </a:extLst>
          </p:cNvPr>
          <p:cNvSpPr txBox="1">
            <a:spLocks noChangeArrowheads="1"/>
          </p:cNvSpPr>
          <p:nvPr/>
        </p:nvSpPr>
        <p:spPr bwMode="auto">
          <a:xfrm>
            <a:off x="0" y="900113"/>
            <a:ext cx="91440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1pPr>
            <a:lvl2pPr marL="37931725" indent="-37474525">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3pPr>
            <a:lvl4pPr marL="16002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a:lnSpc>
                <a:spcPct val="100000"/>
              </a:lnSpc>
              <a:spcBef>
                <a:spcPct val="0"/>
              </a:spcBef>
              <a:buFontTx/>
              <a:buNone/>
            </a:pPr>
            <a:r>
              <a:rPr lang="en-US" altLang="en-US" sz="3600" b="1"/>
              <a:t>W</a:t>
            </a:r>
            <a:r>
              <a:rPr lang="en-GB" altLang="en-US" sz="3600" b="1"/>
              <a:t>here in the world?</a:t>
            </a:r>
          </a:p>
        </p:txBody>
      </p:sp>
      <p:sp>
        <p:nvSpPr>
          <p:cNvPr id="3076" name="Picture 2">
            <a:extLst>
              <a:ext uri="{FF2B5EF4-FFF2-40B4-BE49-F238E27FC236}">
                <a16:creationId xmlns:a16="http://schemas.microsoft.com/office/drawing/2014/main" id="{B20524F2-7960-4F33-B570-A9B3AA8D13D6}"/>
              </a:ext>
            </a:extLst>
          </p:cNvPr>
          <p:cNvSpPr>
            <a:spLocks noChangeAspect="1" noChangeArrowheads="1"/>
          </p:cNvSpPr>
          <p:nvPr/>
        </p:nvSpPr>
        <p:spPr bwMode="auto">
          <a:xfrm>
            <a:off x="1282700" y="1903413"/>
            <a:ext cx="6578600" cy="435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3pPr>
            <a:lvl4pPr marL="16002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nSpc>
                <a:spcPct val="100000"/>
              </a:lnSpc>
              <a:spcBef>
                <a:spcPct val="0"/>
              </a:spcBef>
              <a:buFontTx/>
              <a:buNone/>
            </a:pPr>
            <a:endParaRPr lang="en-GB" altLang="en-US" sz="1800"/>
          </a:p>
        </p:txBody>
      </p:sp>
      <p:sp>
        <p:nvSpPr>
          <p:cNvPr id="3077" name="Picture 2">
            <a:extLst>
              <a:ext uri="{FF2B5EF4-FFF2-40B4-BE49-F238E27FC236}">
                <a16:creationId xmlns:a16="http://schemas.microsoft.com/office/drawing/2014/main" id="{FC52CAF9-AEBC-40DC-9CDE-6E13B4B516FD}"/>
              </a:ext>
            </a:extLst>
          </p:cNvPr>
          <p:cNvSpPr>
            <a:spLocks noChangeAspect="1" noChangeArrowheads="1"/>
          </p:cNvSpPr>
          <p:nvPr/>
        </p:nvSpPr>
        <p:spPr bwMode="auto">
          <a:xfrm>
            <a:off x="1282700" y="1939925"/>
            <a:ext cx="6503988" cy="4319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3pPr>
            <a:lvl4pPr marL="16002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lnSpc>
                <a:spcPct val="90000"/>
              </a:lnSpc>
              <a:spcBef>
                <a:spcPts val="5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nSpc>
                <a:spcPct val="100000"/>
              </a:lnSpc>
              <a:spcBef>
                <a:spcPct val="0"/>
              </a:spcBef>
              <a:buFontTx/>
              <a:buNone/>
            </a:pPr>
            <a:endParaRPr lang="en-GB" altLang="en-US" sz="1800"/>
          </a:p>
        </p:txBody>
      </p:sp>
      <p:pic>
        <p:nvPicPr>
          <p:cNvPr id="3078" name="Picture 2">
            <a:extLst>
              <a:ext uri="{FF2B5EF4-FFF2-40B4-BE49-F238E27FC236}">
                <a16:creationId xmlns:a16="http://schemas.microsoft.com/office/drawing/2014/main" id="{13F08297-C42B-4D3F-AAAC-FE524B55D1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4512" b="14512"/>
          <a:stretch/>
        </p:blipFill>
        <p:spPr bwMode="auto">
          <a:xfrm>
            <a:off x="992188" y="1635125"/>
            <a:ext cx="7159625"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DDD277FF-E84F-4D69-A976-C6C19EA36FF1}"/>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5E9A039-E090-4002-87FF-028BA431F213}"/>
              </a:ext>
            </a:extLst>
          </p:cNvPr>
          <p:cNvSpPr txBox="1"/>
          <p:nvPr/>
        </p:nvSpPr>
        <p:spPr>
          <a:xfrm>
            <a:off x="991575" y="587166"/>
            <a:ext cx="7160849" cy="3578290"/>
          </a:xfrm>
          <a:prstGeom prst="rect">
            <a:avLst/>
          </a:prstGeom>
          <a:noFill/>
        </p:spPr>
        <p:txBody>
          <a:bodyPr numCol="1"/>
          <a:lstStyle/>
          <a:p>
            <a:pPr>
              <a:defRPr/>
            </a:pPr>
            <a:r>
              <a:rPr lang="en-US" sz="2400" dirty="0">
                <a:latin typeface="+mn-lt"/>
                <a:ea typeface="Calibri" panose="020F0502020204030204" pitchFamily="34" charset="0"/>
              </a:rPr>
              <a:t>Barnaby Bear travels to places near and far around the world. All the different countries have names, but they are also located in groups on big pieces of Earths’ surface called continents. There are seven continents. With Barnaby’s help, we are going to learn their names and where in the world they are. </a:t>
            </a:r>
          </a:p>
          <a:p>
            <a:pPr>
              <a:defRPr/>
            </a:pPr>
            <a:endParaRPr lang="en-US" sz="2400" dirty="0">
              <a:latin typeface="+mn-lt"/>
              <a:ea typeface="Calibri" panose="020F0502020204030204" pitchFamily="34" charset="0"/>
            </a:endParaRPr>
          </a:p>
          <a:p>
            <a:pPr>
              <a:defRPr/>
            </a:pPr>
            <a:r>
              <a:rPr lang="en-US" sz="2400" dirty="0">
                <a:latin typeface="+mn-lt"/>
                <a:ea typeface="Calibri" panose="020F0502020204030204" pitchFamily="34" charset="0"/>
              </a:rPr>
              <a:t>Do you know the names of any continents? Make a list and check your answers </a:t>
            </a:r>
            <a:r>
              <a:rPr lang="en-US" sz="2400" dirty="0">
                <a:latin typeface="+mn-lt"/>
                <a:ea typeface="Calibri" panose="020F0502020204030204" pitchFamily="34" charset="0"/>
                <a:hlinkClick r:id="rId3" action="ppaction://hlinksldjump"/>
              </a:rPr>
              <a:t>here</a:t>
            </a:r>
            <a:r>
              <a:rPr lang="en-US" sz="2400" dirty="0">
                <a:latin typeface="+mn-lt"/>
                <a:ea typeface="Calibri" panose="020F0502020204030204" pitchFamily="34" charset="0"/>
              </a:rPr>
              <a:t>.</a:t>
            </a:r>
            <a:endParaRPr lang="en-GB" sz="2400" dirty="0">
              <a:latin typeface="+mn-lt"/>
              <a:ea typeface="Calibri" panose="020F0502020204030204" pitchFamily="34" charset="0"/>
            </a:endParaRPr>
          </a:p>
        </p:txBody>
      </p:sp>
      <p:pic>
        <p:nvPicPr>
          <p:cNvPr id="3" name="Picture 2">
            <a:extLst>
              <a:ext uri="{FF2B5EF4-FFF2-40B4-BE49-F238E27FC236}">
                <a16:creationId xmlns:a16="http://schemas.microsoft.com/office/drawing/2014/main" id="{483FFCB8-A941-4E92-9BDE-6744A532A4E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64897" y="3666937"/>
            <a:ext cx="2397857" cy="2762524"/>
          </a:xfrm>
          <a:prstGeom prst="rect">
            <a:avLst/>
          </a:prstGeom>
        </p:spPr>
      </p:pic>
      <p:sp>
        <p:nvSpPr>
          <p:cNvPr id="9" name="TextBox 8">
            <a:extLst>
              <a:ext uri="{FF2B5EF4-FFF2-40B4-BE49-F238E27FC236}">
                <a16:creationId xmlns:a16="http://schemas.microsoft.com/office/drawing/2014/main" id="{BFFB3F8F-22D8-42AC-BA99-A0E90D50DDCA}"/>
              </a:ext>
            </a:extLst>
          </p:cNvPr>
          <p:cNvSpPr txBox="1"/>
          <p:nvPr/>
        </p:nvSpPr>
        <p:spPr>
          <a:xfrm>
            <a:off x="0" y="6634068"/>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540640B4-91AA-43A9-9746-265F9E43D3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4499" b="14499"/>
          <a:stretch/>
        </p:blipFill>
        <p:spPr bwMode="auto">
          <a:xfrm>
            <a:off x="1961000" y="813369"/>
            <a:ext cx="5221999" cy="26156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05E9A039-E090-4002-87FF-028BA431F213}"/>
              </a:ext>
            </a:extLst>
          </p:cNvPr>
          <p:cNvSpPr txBox="1"/>
          <p:nvPr/>
        </p:nvSpPr>
        <p:spPr>
          <a:xfrm>
            <a:off x="3164996" y="3499628"/>
            <a:ext cx="4784685" cy="3283727"/>
          </a:xfrm>
          <a:prstGeom prst="rect">
            <a:avLst/>
          </a:prstGeom>
          <a:noFill/>
        </p:spPr>
        <p:txBody>
          <a:bodyPr numCol="1"/>
          <a:lstStyle/>
          <a:p>
            <a:pPr>
              <a:defRPr/>
            </a:pPr>
            <a:r>
              <a:rPr lang="en-US" sz="2400" dirty="0">
                <a:latin typeface="+mn-lt"/>
              </a:rPr>
              <a:t>The seven continents are:</a:t>
            </a:r>
          </a:p>
          <a:p>
            <a:pPr marL="285750" indent="-285750">
              <a:buFont typeface="Arial" panose="020B0604020202020204" pitchFamily="34" charset="0"/>
              <a:buChar char="•"/>
              <a:defRPr/>
            </a:pPr>
            <a:r>
              <a:rPr lang="en-GB" sz="2400" dirty="0">
                <a:latin typeface="+mn-lt"/>
                <a:ea typeface="Calibri" panose="020F0502020204030204" pitchFamily="34" charset="0"/>
              </a:rPr>
              <a:t>Africa</a:t>
            </a:r>
          </a:p>
          <a:p>
            <a:pPr marL="285750" indent="-285750">
              <a:buFont typeface="Arial" panose="020B0604020202020204" pitchFamily="34" charset="0"/>
              <a:buChar char="•"/>
              <a:defRPr/>
            </a:pPr>
            <a:r>
              <a:rPr lang="en-GB" sz="2400" dirty="0">
                <a:latin typeface="+mn-lt"/>
                <a:ea typeface="Calibri" panose="020F0502020204030204" pitchFamily="34" charset="0"/>
              </a:rPr>
              <a:t>Antarctica</a:t>
            </a:r>
          </a:p>
          <a:p>
            <a:pPr marL="285750" indent="-285750">
              <a:buFont typeface="Arial" panose="020B0604020202020204" pitchFamily="34" charset="0"/>
              <a:buChar char="•"/>
              <a:defRPr/>
            </a:pPr>
            <a:r>
              <a:rPr lang="en-GB" sz="2400" dirty="0">
                <a:latin typeface="+mn-lt"/>
                <a:ea typeface="Calibri" panose="020F0502020204030204" pitchFamily="34" charset="0"/>
              </a:rPr>
              <a:t>Asia</a:t>
            </a:r>
          </a:p>
          <a:p>
            <a:pPr marL="285750" indent="-285750">
              <a:buFont typeface="Arial" panose="020B0604020202020204" pitchFamily="34" charset="0"/>
              <a:buChar char="•"/>
              <a:defRPr/>
            </a:pPr>
            <a:r>
              <a:rPr lang="en-GB" sz="2400" dirty="0">
                <a:latin typeface="+mn-lt"/>
                <a:ea typeface="Calibri" panose="020F0502020204030204" pitchFamily="34" charset="0"/>
              </a:rPr>
              <a:t>Europe</a:t>
            </a:r>
          </a:p>
          <a:p>
            <a:pPr marL="285750" indent="-285750">
              <a:buFont typeface="Arial" panose="020B0604020202020204" pitchFamily="34" charset="0"/>
              <a:buChar char="•"/>
              <a:defRPr/>
            </a:pPr>
            <a:r>
              <a:rPr lang="en-GB" sz="2400" dirty="0">
                <a:latin typeface="+mn-lt"/>
                <a:ea typeface="Calibri" panose="020F0502020204030204" pitchFamily="34" charset="0"/>
              </a:rPr>
              <a:t>North America</a:t>
            </a:r>
          </a:p>
          <a:p>
            <a:pPr marL="285750" indent="-285750">
              <a:buFont typeface="Arial" panose="020B0604020202020204" pitchFamily="34" charset="0"/>
              <a:buChar char="•"/>
              <a:defRPr/>
            </a:pPr>
            <a:r>
              <a:rPr lang="en-GB" sz="2400" dirty="0">
                <a:latin typeface="+mn-lt"/>
                <a:ea typeface="Calibri" panose="020F0502020204030204" pitchFamily="34" charset="0"/>
              </a:rPr>
              <a:t>Oceania</a:t>
            </a:r>
            <a:endParaRPr lang="en-US" sz="2400" dirty="0">
              <a:latin typeface="+mn-lt"/>
            </a:endParaRPr>
          </a:p>
          <a:p>
            <a:pPr marL="285750" indent="-285750">
              <a:buFont typeface="Arial" panose="020B0604020202020204" pitchFamily="34" charset="0"/>
              <a:buChar char="•"/>
              <a:defRPr/>
            </a:pPr>
            <a:r>
              <a:rPr lang="en-GB" sz="2400" dirty="0">
                <a:latin typeface="+mn-lt"/>
                <a:ea typeface="Calibri" panose="020F0502020204030204" pitchFamily="34" charset="0"/>
              </a:rPr>
              <a:t>South America</a:t>
            </a:r>
          </a:p>
        </p:txBody>
      </p:sp>
      <p:sp>
        <p:nvSpPr>
          <p:cNvPr id="5125" name="TextBox 4">
            <a:extLst>
              <a:ext uri="{FF2B5EF4-FFF2-40B4-BE49-F238E27FC236}">
                <a16:creationId xmlns:a16="http://schemas.microsoft.com/office/drawing/2014/main" id="{21D075A5-36C4-4B43-97CE-7C8F8944F64A}"/>
              </a:ext>
            </a:extLst>
          </p:cNvPr>
          <p:cNvSpPr txBox="1">
            <a:spLocks noChangeArrowheads="1"/>
          </p:cNvSpPr>
          <p:nvPr/>
        </p:nvSpPr>
        <p:spPr bwMode="auto">
          <a:xfrm>
            <a:off x="2122488" y="280988"/>
            <a:ext cx="489902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3200" dirty="0"/>
              <a:t>What do we already know?</a:t>
            </a:r>
            <a:endParaRPr lang="en-GB" altLang="en-US" sz="3200" dirty="0"/>
          </a:p>
        </p:txBody>
      </p:sp>
      <p:sp>
        <p:nvSpPr>
          <p:cNvPr id="9" name="TextBox 8">
            <a:extLst>
              <a:ext uri="{FF2B5EF4-FFF2-40B4-BE49-F238E27FC236}">
                <a16:creationId xmlns:a16="http://schemas.microsoft.com/office/drawing/2014/main" id="{42CB94DB-75BD-494F-8873-D6C776679543}"/>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extLst>
      <p:ext uri="{BB962C8B-B14F-4D97-AF65-F5344CB8AC3E}">
        <p14:creationId xmlns:p14="http://schemas.microsoft.com/office/powerpoint/2010/main" val="10258515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5E9A039-E090-4002-87FF-028BA431F213}"/>
              </a:ext>
            </a:extLst>
          </p:cNvPr>
          <p:cNvSpPr txBox="1"/>
          <p:nvPr/>
        </p:nvSpPr>
        <p:spPr>
          <a:xfrm>
            <a:off x="991575" y="499187"/>
            <a:ext cx="7160849" cy="3578290"/>
          </a:xfrm>
          <a:prstGeom prst="rect">
            <a:avLst/>
          </a:prstGeom>
          <a:noFill/>
        </p:spPr>
        <p:txBody>
          <a:bodyPr numCol="1"/>
          <a:lstStyle/>
          <a:p>
            <a:pPr>
              <a:defRPr/>
            </a:pPr>
            <a:r>
              <a:rPr lang="en-US" sz="2400" dirty="0">
                <a:latin typeface="+mn-lt"/>
                <a:ea typeface="Calibri" panose="020F0502020204030204" pitchFamily="34" charset="0"/>
              </a:rPr>
              <a:t>As well as having seven continents, Earth also has five oceans. An ocean is a very big area of salt water surrounding the continents, and the oceans connect the much smaller areas of salt water that are called seas. With Barnaby’s help, we are also going to learn the names of the oceans and where in the world they are. </a:t>
            </a:r>
          </a:p>
          <a:p>
            <a:pPr>
              <a:defRPr/>
            </a:pPr>
            <a:endParaRPr lang="en-US" sz="2400" dirty="0">
              <a:latin typeface="+mn-lt"/>
              <a:ea typeface="Calibri" panose="020F0502020204030204" pitchFamily="34" charset="0"/>
            </a:endParaRPr>
          </a:p>
          <a:p>
            <a:pPr>
              <a:defRPr/>
            </a:pPr>
            <a:r>
              <a:rPr lang="en-US" sz="2400" dirty="0">
                <a:latin typeface="+mn-lt"/>
                <a:ea typeface="Calibri" panose="020F0502020204030204" pitchFamily="34" charset="0"/>
              </a:rPr>
              <a:t>Do you know the names of any oceans? Make a list and check your answers </a:t>
            </a:r>
            <a:r>
              <a:rPr lang="en-US" sz="2400" dirty="0">
                <a:latin typeface="+mn-lt"/>
                <a:ea typeface="Calibri" panose="020F0502020204030204" pitchFamily="34" charset="0"/>
                <a:hlinkClick r:id="rId2" action="ppaction://hlinksldjump"/>
              </a:rPr>
              <a:t>here</a:t>
            </a:r>
            <a:r>
              <a:rPr lang="en-US" sz="2400" dirty="0">
                <a:latin typeface="+mn-lt"/>
                <a:ea typeface="Calibri" panose="020F0502020204030204" pitchFamily="34" charset="0"/>
              </a:rPr>
              <a:t>.</a:t>
            </a:r>
            <a:endParaRPr lang="en-GB" sz="2400" dirty="0">
              <a:latin typeface="+mn-lt"/>
              <a:ea typeface="Calibri" panose="020F0502020204030204" pitchFamily="34" charset="0"/>
            </a:endParaRPr>
          </a:p>
        </p:txBody>
      </p:sp>
      <p:pic>
        <p:nvPicPr>
          <p:cNvPr id="6" name="Picture 5">
            <a:extLst>
              <a:ext uri="{FF2B5EF4-FFF2-40B4-BE49-F238E27FC236}">
                <a16:creationId xmlns:a16="http://schemas.microsoft.com/office/drawing/2014/main" id="{A82F3E69-D32E-4CD9-BBE0-5275ECF142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38548" y="3592281"/>
            <a:ext cx="2542979" cy="2957043"/>
          </a:xfrm>
          <a:prstGeom prst="rect">
            <a:avLst/>
          </a:prstGeom>
        </p:spPr>
      </p:pic>
      <p:sp>
        <p:nvSpPr>
          <p:cNvPr id="10" name="TextBox 9">
            <a:extLst>
              <a:ext uri="{FF2B5EF4-FFF2-40B4-BE49-F238E27FC236}">
                <a16:creationId xmlns:a16="http://schemas.microsoft.com/office/drawing/2014/main" id="{03D490FD-CB5C-4967-A47D-15CFF33F951C}"/>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extLst>
      <p:ext uri="{BB962C8B-B14F-4D97-AF65-F5344CB8AC3E}">
        <p14:creationId xmlns:p14="http://schemas.microsoft.com/office/powerpoint/2010/main" val="12288573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540640B4-91AA-43A9-9746-265F9E43D3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4499" b="14499"/>
          <a:stretch/>
        </p:blipFill>
        <p:spPr bwMode="auto">
          <a:xfrm>
            <a:off x="1961000" y="813369"/>
            <a:ext cx="5221999" cy="26156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05E9A039-E090-4002-87FF-028BA431F213}"/>
              </a:ext>
            </a:extLst>
          </p:cNvPr>
          <p:cNvSpPr txBox="1"/>
          <p:nvPr/>
        </p:nvSpPr>
        <p:spPr>
          <a:xfrm>
            <a:off x="3238680" y="3541617"/>
            <a:ext cx="2666637" cy="2215372"/>
          </a:xfrm>
          <a:prstGeom prst="rect">
            <a:avLst/>
          </a:prstGeom>
          <a:noFill/>
        </p:spPr>
        <p:txBody>
          <a:bodyPr numCol="1"/>
          <a:lstStyle/>
          <a:p>
            <a:pPr>
              <a:defRPr/>
            </a:pPr>
            <a:r>
              <a:rPr lang="en-US" sz="2400" dirty="0">
                <a:latin typeface="+mn-lt"/>
              </a:rPr>
              <a:t>The five oceans are:</a:t>
            </a:r>
          </a:p>
          <a:p>
            <a:pPr marL="285750" indent="-285750">
              <a:buFont typeface="Arial" panose="020B0604020202020204" pitchFamily="34" charset="0"/>
              <a:buChar char="•"/>
              <a:defRPr/>
            </a:pPr>
            <a:r>
              <a:rPr lang="en-GB" sz="2400" dirty="0">
                <a:latin typeface="+mn-lt"/>
                <a:ea typeface="Calibri" panose="020F0502020204030204" pitchFamily="34" charset="0"/>
              </a:rPr>
              <a:t>Arctic</a:t>
            </a:r>
            <a:endParaRPr lang="en-GB" sz="2400" dirty="0">
              <a:latin typeface="+mn-lt"/>
            </a:endParaRPr>
          </a:p>
          <a:p>
            <a:pPr marL="285750" indent="-285750">
              <a:buFont typeface="Arial" panose="020B0604020202020204" pitchFamily="34" charset="0"/>
              <a:buChar char="•"/>
              <a:defRPr/>
            </a:pPr>
            <a:r>
              <a:rPr lang="en-GB" sz="2400" dirty="0">
                <a:latin typeface="+mn-lt"/>
                <a:ea typeface="Calibri" panose="020F0502020204030204" pitchFamily="34" charset="0"/>
              </a:rPr>
              <a:t>Atlantic</a:t>
            </a:r>
          </a:p>
          <a:p>
            <a:pPr marL="285750" indent="-285750">
              <a:buFont typeface="Arial" panose="020B0604020202020204" pitchFamily="34" charset="0"/>
              <a:buChar char="•"/>
              <a:defRPr/>
            </a:pPr>
            <a:r>
              <a:rPr lang="en-GB" sz="2400" dirty="0">
                <a:latin typeface="+mn-lt"/>
                <a:ea typeface="Calibri" panose="020F0502020204030204" pitchFamily="34" charset="0"/>
              </a:rPr>
              <a:t>Indian</a:t>
            </a:r>
          </a:p>
          <a:p>
            <a:pPr marL="285750" indent="-285750">
              <a:buFont typeface="Arial" panose="020B0604020202020204" pitchFamily="34" charset="0"/>
              <a:buChar char="•"/>
              <a:defRPr/>
            </a:pPr>
            <a:r>
              <a:rPr lang="en-GB" sz="2400" dirty="0">
                <a:latin typeface="+mn-lt"/>
                <a:ea typeface="Calibri" panose="020F0502020204030204" pitchFamily="34" charset="0"/>
              </a:rPr>
              <a:t>Pacific</a:t>
            </a:r>
          </a:p>
          <a:p>
            <a:pPr marL="285750" indent="-285750">
              <a:buFont typeface="Arial" panose="020B0604020202020204" pitchFamily="34" charset="0"/>
              <a:buChar char="•"/>
              <a:defRPr/>
            </a:pPr>
            <a:r>
              <a:rPr lang="en-GB" sz="2400" dirty="0">
                <a:latin typeface="+mn-lt"/>
                <a:ea typeface="Calibri" panose="020F0502020204030204" pitchFamily="34" charset="0"/>
              </a:rPr>
              <a:t>Southern</a:t>
            </a:r>
          </a:p>
        </p:txBody>
      </p:sp>
      <p:sp>
        <p:nvSpPr>
          <p:cNvPr id="5125" name="TextBox 4">
            <a:extLst>
              <a:ext uri="{FF2B5EF4-FFF2-40B4-BE49-F238E27FC236}">
                <a16:creationId xmlns:a16="http://schemas.microsoft.com/office/drawing/2014/main" id="{21D075A5-36C4-4B43-97CE-7C8F8944F64A}"/>
              </a:ext>
            </a:extLst>
          </p:cNvPr>
          <p:cNvSpPr txBox="1">
            <a:spLocks noChangeArrowheads="1"/>
          </p:cNvSpPr>
          <p:nvPr/>
        </p:nvSpPr>
        <p:spPr bwMode="auto">
          <a:xfrm>
            <a:off x="2122488" y="280988"/>
            <a:ext cx="489902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3200" dirty="0"/>
              <a:t>What do we already know?</a:t>
            </a:r>
            <a:endParaRPr lang="en-GB" altLang="en-US" sz="3200" dirty="0"/>
          </a:p>
        </p:txBody>
      </p:sp>
      <p:sp>
        <p:nvSpPr>
          <p:cNvPr id="2" name="TextBox 1">
            <a:extLst>
              <a:ext uri="{FF2B5EF4-FFF2-40B4-BE49-F238E27FC236}">
                <a16:creationId xmlns:a16="http://schemas.microsoft.com/office/drawing/2014/main" id="{002A9C55-146C-4FFF-A9F2-F04516D6BB9E}"/>
              </a:ext>
            </a:extLst>
          </p:cNvPr>
          <p:cNvSpPr txBox="1"/>
          <p:nvPr/>
        </p:nvSpPr>
        <p:spPr>
          <a:xfrm>
            <a:off x="0" y="6046237"/>
            <a:ext cx="9144000" cy="461665"/>
          </a:xfrm>
          <a:prstGeom prst="rect">
            <a:avLst/>
          </a:prstGeom>
          <a:noFill/>
        </p:spPr>
        <p:txBody>
          <a:bodyPr wrap="square" rtlCol="0">
            <a:spAutoFit/>
          </a:bodyPr>
          <a:lstStyle/>
          <a:p>
            <a:pPr algn="ctr"/>
            <a:r>
              <a:rPr lang="en-US" sz="2400" dirty="0"/>
              <a:t>Now let’s find out where in the world the continents and oceans are…</a:t>
            </a:r>
            <a:endParaRPr lang="en-GB" sz="2400" dirty="0"/>
          </a:p>
        </p:txBody>
      </p:sp>
      <p:sp>
        <p:nvSpPr>
          <p:cNvPr id="7" name="TextBox 6">
            <a:extLst>
              <a:ext uri="{FF2B5EF4-FFF2-40B4-BE49-F238E27FC236}">
                <a16:creationId xmlns:a16="http://schemas.microsoft.com/office/drawing/2014/main" id="{26994CC0-CD00-4A77-AAB7-E10C169F964B}"/>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extLst>
      <p:ext uri="{BB962C8B-B14F-4D97-AF65-F5344CB8AC3E}">
        <p14:creationId xmlns:p14="http://schemas.microsoft.com/office/powerpoint/2010/main" val="174897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0FCB6BB3-F562-4A93-A52D-866CFFE660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4512" b="14512"/>
          <a:stretch/>
        </p:blipFill>
        <p:spPr bwMode="auto">
          <a:xfrm>
            <a:off x="992187" y="1635125"/>
            <a:ext cx="7159625"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9" name="TextBox 2">
            <a:extLst>
              <a:ext uri="{FF2B5EF4-FFF2-40B4-BE49-F238E27FC236}">
                <a16:creationId xmlns:a16="http://schemas.microsoft.com/office/drawing/2014/main" id="{DFB67620-DC31-44CA-8047-F5989E811681}"/>
              </a:ext>
            </a:extLst>
          </p:cNvPr>
          <p:cNvSpPr txBox="1">
            <a:spLocks noChangeArrowheads="1"/>
          </p:cNvSpPr>
          <p:nvPr/>
        </p:nvSpPr>
        <p:spPr bwMode="auto">
          <a:xfrm>
            <a:off x="1" y="5760000"/>
            <a:ext cx="914399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2400" dirty="0">
                <a:hlinkClick r:id="rId3" action="ppaction://hlinksldjump"/>
              </a:rPr>
              <a:t>Click to check your answer</a:t>
            </a:r>
            <a:endParaRPr lang="en-GB" altLang="en-US" sz="2400" dirty="0"/>
          </a:p>
        </p:txBody>
      </p:sp>
      <p:pic>
        <p:nvPicPr>
          <p:cNvPr id="3" name="Picture 2">
            <a:extLst>
              <a:ext uri="{FF2B5EF4-FFF2-40B4-BE49-F238E27FC236}">
                <a16:creationId xmlns:a16="http://schemas.microsoft.com/office/drawing/2014/main" id="{787E4B4F-E26E-45AC-8207-04ACA967569D}"/>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46850" y="1096020"/>
            <a:ext cx="890673" cy="1026126"/>
          </a:xfrm>
          <a:prstGeom prst="rect">
            <a:avLst/>
          </a:prstGeom>
        </p:spPr>
      </p:pic>
      <p:cxnSp>
        <p:nvCxnSpPr>
          <p:cNvPr id="5" name="Connector: Curved 4">
            <a:extLst>
              <a:ext uri="{FF2B5EF4-FFF2-40B4-BE49-F238E27FC236}">
                <a16:creationId xmlns:a16="http://schemas.microsoft.com/office/drawing/2014/main" id="{81D998F6-F208-4D65-B3F2-10F65FDAA12C}"/>
              </a:ext>
            </a:extLst>
          </p:cNvPr>
          <p:cNvCxnSpPr>
            <a:cxnSpLocks/>
            <a:stCxn id="3" idx="3"/>
          </p:cNvCxnSpPr>
          <p:nvPr/>
        </p:nvCxnSpPr>
        <p:spPr>
          <a:xfrm>
            <a:off x="1437523" y="1609083"/>
            <a:ext cx="1445636" cy="639595"/>
          </a:xfrm>
          <a:prstGeom prst="curvedConnector3">
            <a:avLst/>
          </a:prstGeom>
          <a:ln w="666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2">
            <a:extLst>
              <a:ext uri="{FF2B5EF4-FFF2-40B4-BE49-F238E27FC236}">
                <a16:creationId xmlns:a16="http://schemas.microsoft.com/office/drawing/2014/main" id="{8AA77558-6238-4705-8435-CAE91A401B7B}"/>
              </a:ext>
            </a:extLst>
          </p:cNvPr>
          <p:cNvSpPr txBox="1">
            <a:spLocks noChangeArrowheads="1"/>
          </p:cNvSpPr>
          <p:nvPr/>
        </p:nvSpPr>
        <p:spPr bwMode="auto">
          <a:xfrm>
            <a:off x="0" y="364802"/>
            <a:ext cx="914399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3200" dirty="0"/>
              <a:t>Which continent is Barnaby Bear visiting here?</a:t>
            </a:r>
          </a:p>
        </p:txBody>
      </p:sp>
      <p:sp>
        <p:nvSpPr>
          <p:cNvPr id="16" name="TextBox 15">
            <a:extLst>
              <a:ext uri="{FF2B5EF4-FFF2-40B4-BE49-F238E27FC236}">
                <a16:creationId xmlns:a16="http://schemas.microsoft.com/office/drawing/2014/main" id="{2745D0C0-93E9-4B01-8D8F-2147AB9A3D4D}"/>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0FCB6BB3-F562-4A93-A52D-866CFFE660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4512" b="14512"/>
          <a:stretch/>
        </p:blipFill>
        <p:spPr bwMode="auto">
          <a:xfrm>
            <a:off x="992187" y="1635125"/>
            <a:ext cx="7159625"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2">
            <a:extLst>
              <a:ext uri="{FF2B5EF4-FFF2-40B4-BE49-F238E27FC236}">
                <a16:creationId xmlns:a16="http://schemas.microsoft.com/office/drawing/2014/main" id="{65B55FF1-DE8D-43E7-ADCA-3F38387C9B45}"/>
              </a:ext>
            </a:extLst>
          </p:cNvPr>
          <p:cNvSpPr txBox="1">
            <a:spLocks noChangeArrowheads="1"/>
          </p:cNvSpPr>
          <p:nvPr/>
        </p:nvSpPr>
        <p:spPr bwMode="auto">
          <a:xfrm>
            <a:off x="0" y="364802"/>
            <a:ext cx="914399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3200" dirty="0"/>
              <a:t>Which continent is Barnaby Bear visiting here?</a:t>
            </a:r>
          </a:p>
        </p:txBody>
      </p:sp>
      <p:pic>
        <p:nvPicPr>
          <p:cNvPr id="3" name="Picture 2">
            <a:extLst>
              <a:ext uri="{FF2B5EF4-FFF2-40B4-BE49-F238E27FC236}">
                <a16:creationId xmlns:a16="http://schemas.microsoft.com/office/drawing/2014/main" id="{787E4B4F-E26E-45AC-8207-04ACA967569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46850" y="1096020"/>
            <a:ext cx="890673" cy="1026126"/>
          </a:xfrm>
          <a:prstGeom prst="rect">
            <a:avLst/>
          </a:prstGeom>
        </p:spPr>
      </p:pic>
      <p:cxnSp>
        <p:nvCxnSpPr>
          <p:cNvPr id="5" name="Connector: Curved 4">
            <a:extLst>
              <a:ext uri="{FF2B5EF4-FFF2-40B4-BE49-F238E27FC236}">
                <a16:creationId xmlns:a16="http://schemas.microsoft.com/office/drawing/2014/main" id="{81D998F6-F208-4D65-B3F2-10F65FDAA12C}"/>
              </a:ext>
            </a:extLst>
          </p:cNvPr>
          <p:cNvCxnSpPr>
            <a:cxnSpLocks/>
            <a:stCxn id="3" idx="3"/>
          </p:cNvCxnSpPr>
          <p:nvPr/>
        </p:nvCxnSpPr>
        <p:spPr>
          <a:xfrm>
            <a:off x="1437523" y="1609083"/>
            <a:ext cx="1445636" cy="639595"/>
          </a:xfrm>
          <a:prstGeom prst="curvedConnector3">
            <a:avLst/>
          </a:prstGeom>
          <a:ln w="666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6">
            <a:extLst>
              <a:ext uri="{FF2B5EF4-FFF2-40B4-BE49-F238E27FC236}">
                <a16:creationId xmlns:a16="http://schemas.microsoft.com/office/drawing/2014/main" id="{76394AFF-0B49-4C95-990B-D4715BAE0221}"/>
              </a:ext>
            </a:extLst>
          </p:cNvPr>
          <p:cNvSpPr txBox="1">
            <a:spLocks noChangeArrowheads="1"/>
          </p:cNvSpPr>
          <p:nvPr/>
        </p:nvSpPr>
        <p:spPr bwMode="auto">
          <a:xfrm>
            <a:off x="1" y="5438969"/>
            <a:ext cx="9143998" cy="95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2400" dirty="0"/>
              <a:t>Barnaby Bear is visiting</a:t>
            </a:r>
          </a:p>
          <a:p>
            <a:pPr algn="ctr"/>
            <a:r>
              <a:rPr lang="en-US" altLang="en-US" sz="3200" b="1" dirty="0">
                <a:solidFill>
                  <a:srgbClr val="00B050"/>
                </a:solidFill>
              </a:rPr>
              <a:t>North America</a:t>
            </a:r>
          </a:p>
        </p:txBody>
      </p:sp>
      <p:sp>
        <p:nvSpPr>
          <p:cNvPr id="12" name="TextBox 11">
            <a:extLst>
              <a:ext uri="{FF2B5EF4-FFF2-40B4-BE49-F238E27FC236}">
                <a16:creationId xmlns:a16="http://schemas.microsoft.com/office/drawing/2014/main" id="{00457349-2E57-42E3-9EDC-734D364FE6A2}"/>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extLst>
      <p:ext uri="{BB962C8B-B14F-4D97-AF65-F5344CB8AC3E}">
        <p14:creationId xmlns:p14="http://schemas.microsoft.com/office/powerpoint/2010/main" val="1211666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0FCB6BB3-F562-4A93-A52D-866CFFE660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4512" b="14512"/>
          <a:stretch/>
        </p:blipFill>
        <p:spPr bwMode="auto">
          <a:xfrm>
            <a:off x="992187" y="1635125"/>
            <a:ext cx="7159625"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9" name="TextBox 2">
            <a:extLst>
              <a:ext uri="{FF2B5EF4-FFF2-40B4-BE49-F238E27FC236}">
                <a16:creationId xmlns:a16="http://schemas.microsoft.com/office/drawing/2014/main" id="{DFB67620-DC31-44CA-8047-F5989E811681}"/>
              </a:ext>
            </a:extLst>
          </p:cNvPr>
          <p:cNvSpPr txBox="1">
            <a:spLocks noChangeArrowheads="1"/>
          </p:cNvSpPr>
          <p:nvPr/>
        </p:nvSpPr>
        <p:spPr bwMode="auto">
          <a:xfrm>
            <a:off x="0" y="5760000"/>
            <a:ext cx="914399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2400" dirty="0">
                <a:hlinkClick r:id="rId3" action="ppaction://hlinksldjump"/>
              </a:rPr>
              <a:t>Click to check your answer</a:t>
            </a:r>
            <a:endParaRPr lang="en-GB" altLang="en-US" sz="2400" dirty="0"/>
          </a:p>
        </p:txBody>
      </p:sp>
      <p:pic>
        <p:nvPicPr>
          <p:cNvPr id="3" name="Picture 2">
            <a:extLst>
              <a:ext uri="{FF2B5EF4-FFF2-40B4-BE49-F238E27FC236}">
                <a16:creationId xmlns:a16="http://schemas.microsoft.com/office/drawing/2014/main" id="{787E4B4F-E26E-45AC-8207-04ACA967569D}"/>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7966161" y="2004238"/>
            <a:ext cx="890673" cy="1026126"/>
          </a:xfrm>
          <a:prstGeom prst="rect">
            <a:avLst/>
          </a:prstGeom>
        </p:spPr>
      </p:pic>
      <p:cxnSp>
        <p:nvCxnSpPr>
          <p:cNvPr id="5" name="Connector: Curved 4">
            <a:extLst>
              <a:ext uri="{FF2B5EF4-FFF2-40B4-BE49-F238E27FC236}">
                <a16:creationId xmlns:a16="http://schemas.microsoft.com/office/drawing/2014/main" id="{81D998F6-F208-4D65-B3F2-10F65FDAA12C}"/>
              </a:ext>
            </a:extLst>
          </p:cNvPr>
          <p:cNvCxnSpPr>
            <a:cxnSpLocks/>
          </p:cNvCxnSpPr>
          <p:nvPr/>
        </p:nvCxnSpPr>
        <p:spPr>
          <a:xfrm rot="10800000">
            <a:off x="6232849" y="2344125"/>
            <a:ext cx="1733312" cy="389745"/>
          </a:xfrm>
          <a:prstGeom prst="curvedConnector3">
            <a:avLst/>
          </a:prstGeom>
          <a:ln w="666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2CD87E64-CFEC-494F-813F-C35D16285DE6}"/>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
        <p:nvSpPr>
          <p:cNvPr id="13" name="TextBox 2">
            <a:extLst>
              <a:ext uri="{FF2B5EF4-FFF2-40B4-BE49-F238E27FC236}">
                <a16:creationId xmlns:a16="http://schemas.microsoft.com/office/drawing/2014/main" id="{3D52E7DB-1DCE-4D59-BBCB-883779F13C08}"/>
              </a:ext>
            </a:extLst>
          </p:cNvPr>
          <p:cNvSpPr txBox="1">
            <a:spLocks noChangeArrowheads="1"/>
          </p:cNvSpPr>
          <p:nvPr/>
        </p:nvSpPr>
        <p:spPr bwMode="auto">
          <a:xfrm>
            <a:off x="0" y="364802"/>
            <a:ext cx="914399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3200" dirty="0"/>
              <a:t>Which continent is Barnaby Bear visiting here?</a:t>
            </a:r>
          </a:p>
        </p:txBody>
      </p:sp>
    </p:spTree>
    <p:extLst>
      <p:ext uri="{BB962C8B-B14F-4D97-AF65-F5344CB8AC3E}">
        <p14:creationId xmlns:p14="http://schemas.microsoft.com/office/powerpoint/2010/main" val="3496241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0FCB6BB3-F562-4A93-A52D-866CFFE660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4512" b="14512"/>
          <a:stretch/>
        </p:blipFill>
        <p:spPr bwMode="auto">
          <a:xfrm>
            <a:off x="992187" y="1635125"/>
            <a:ext cx="7159625"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2">
            <a:extLst>
              <a:ext uri="{FF2B5EF4-FFF2-40B4-BE49-F238E27FC236}">
                <a16:creationId xmlns:a16="http://schemas.microsoft.com/office/drawing/2014/main" id="{65B55FF1-DE8D-43E7-ADCA-3F38387C9B45}"/>
              </a:ext>
            </a:extLst>
          </p:cNvPr>
          <p:cNvSpPr txBox="1">
            <a:spLocks noChangeArrowheads="1"/>
          </p:cNvSpPr>
          <p:nvPr/>
        </p:nvSpPr>
        <p:spPr bwMode="auto">
          <a:xfrm>
            <a:off x="0" y="364802"/>
            <a:ext cx="914399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3200" dirty="0"/>
              <a:t>Which continent is Barnaby Bear visiting here?</a:t>
            </a:r>
          </a:p>
        </p:txBody>
      </p:sp>
      <p:sp>
        <p:nvSpPr>
          <p:cNvPr id="8" name="TextBox 6">
            <a:extLst>
              <a:ext uri="{FF2B5EF4-FFF2-40B4-BE49-F238E27FC236}">
                <a16:creationId xmlns:a16="http://schemas.microsoft.com/office/drawing/2014/main" id="{76394AFF-0B49-4C95-990B-D4715BAE0221}"/>
              </a:ext>
            </a:extLst>
          </p:cNvPr>
          <p:cNvSpPr txBox="1">
            <a:spLocks noChangeArrowheads="1"/>
          </p:cNvSpPr>
          <p:nvPr/>
        </p:nvSpPr>
        <p:spPr bwMode="auto">
          <a:xfrm>
            <a:off x="1" y="5438969"/>
            <a:ext cx="9143998" cy="95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2400" dirty="0"/>
              <a:t>Barnaby Bear is visiting</a:t>
            </a:r>
          </a:p>
          <a:p>
            <a:pPr algn="ctr"/>
            <a:r>
              <a:rPr lang="en-US" sz="3200" b="1" dirty="0">
                <a:solidFill>
                  <a:schemeClr val="accent6">
                    <a:lumMod val="60000"/>
                    <a:lumOff val="40000"/>
                  </a:schemeClr>
                </a:solidFill>
              </a:rPr>
              <a:t>Asia</a:t>
            </a:r>
            <a:endParaRPr lang="en-US" altLang="en-US" sz="3200" b="1" dirty="0">
              <a:solidFill>
                <a:srgbClr val="00B050"/>
              </a:solidFill>
            </a:endParaRPr>
          </a:p>
        </p:txBody>
      </p:sp>
      <p:pic>
        <p:nvPicPr>
          <p:cNvPr id="10" name="Picture 9">
            <a:extLst>
              <a:ext uri="{FF2B5EF4-FFF2-40B4-BE49-F238E27FC236}">
                <a16:creationId xmlns:a16="http://schemas.microsoft.com/office/drawing/2014/main" id="{767043E8-2D2F-4089-B67B-F2BF4FE2E3C2}"/>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966161" y="2004238"/>
            <a:ext cx="890673" cy="1026126"/>
          </a:xfrm>
          <a:prstGeom prst="rect">
            <a:avLst/>
          </a:prstGeom>
        </p:spPr>
      </p:pic>
      <p:cxnSp>
        <p:nvCxnSpPr>
          <p:cNvPr id="11" name="Connector: Curved 10">
            <a:extLst>
              <a:ext uri="{FF2B5EF4-FFF2-40B4-BE49-F238E27FC236}">
                <a16:creationId xmlns:a16="http://schemas.microsoft.com/office/drawing/2014/main" id="{B1034319-2503-4B33-B01E-9C46FB0D10E7}"/>
              </a:ext>
            </a:extLst>
          </p:cNvPr>
          <p:cNvCxnSpPr>
            <a:cxnSpLocks/>
          </p:cNvCxnSpPr>
          <p:nvPr/>
        </p:nvCxnSpPr>
        <p:spPr>
          <a:xfrm rot="10800000">
            <a:off x="6232849" y="2344125"/>
            <a:ext cx="1733312" cy="389745"/>
          </a:xfrm>
          <a:prstGeom prst="curvedConnector3">
            <a:avLst/>
          </a:prstGeom>
          <a:ln w="666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F9BA4D65-1AEB-446D-8303-A500D97D63EB}"/>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extLst>
      <p:ext uri="{BB962C8B-B14F-4D97-AF65-F5344CB8AC3E}">
        <p14:creationId xmlns:p14="http://schemas.microsoft.com/office/powerpoint/2010/main" val="8471141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0FCB6BB3-F562-4A93-A52D-866CFFE660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4512" b="14512"/>
          <a:stretch/>
        </p:blipFill>
        <p:spPr bwMode="auto">
          <a:xfrm>
            <a:off x="992187" y="1635125"/>
            <a:ext cx="7159625"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9" name="TextBox 2">
            <a:extLst>
              <a:ext uri="{FF2B5EF4-FFF2-40B4-BE49-F238E27FC236}">
                <a16:creationId xmlns:a16="http://schemas.microsoft.com/office/drawing/2014/main" id="{DFB67620-DC31-44CA-8047-F5989E811681}"/>
              </a:ext>
            </a:extLst>
          </p:cNvPr>
          <p:cNvSpPr txBox="1">
            <a:spLocks noChangeArrowheads="1"/>
          </p:cNvSpPr>
          <p:nvPr/>
        </p:nvSpPr>
        <p:spPr bwMode="auto">
          <a:xfrm>
            <a:off x="0" y="5760000"/>
            <a:ext cx="914399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2400" dirty="0">
                <a:hlinkClick r:id="rId3" action="ppaction://hlinksldjump"/>
              </a:rPr>
              <a:t>Click to check your answer</a:t>
            </a:r>
            <a:endParaRPr lang="en-GB" altLang="en-US" sz="2400" dirty="0"/>
          </a:p>
        </p:txBody>
      </p:sp>
      <p:pic>
        <p:nvPicPr>
          <p:cNvPr id="3" name="Picture 2">
            <a:extLst>
              <a:ext uri="{FF2B5EF4-FFF2-40B4-BE49-F238E27FC236}">
                <a16:creationId xmlns:a16="http://schemas.microsoft.com/office/drawing/2014/main" id="{787E4B4F-E26E-45AC-8207-04ACA967569D}"/>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7632441" y="1435674"/>
            <a:ext cx="890673" cy="1026126"/>
          </a:xfrm>
          <a:prstGeom prst="rect">
            <a:avLst/>
          </a:prstGeom>
        </p:spPr>
      </p:pic>
      <p:cxnSp>
        <p:nvCxnSpPr>
          <p:cNvPr id="5" name="Connector: Curved 4">
            <a:extLst>
              <a:ext uri="{FF2B5EF4-FFF2-40B4-BE49-F238E27FC236}">
                <a16:creationId xmlns:a16="http://schemas.microsoft.com/office/drawing/2014/main" id="{81D998F6-F208-4D65-B3F2-10F65FDAA12C}"/>
              </a:ext>
            </a:extLst>
          </p:cNvPr>
          <p:cNvCxnSpPr>
            <a:cxnSpLocks/>
          </p:cNvCxnSpPr>
          <p:nvPr/>
        </p:nvCxnSpPr>
        <p:spPr>
          <a:xfrm rot="10800000" flipV="1">
            <a:off x="4777273" y="1819468"/>
            <a:ext cx="2855168" cy="410547"/>
          </a:xfrm>
          <a:prstGeom prst="curvedConnector3">
            <a:avLst/>
          </a:prstGeom>
          <a:ln w="666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2">
            <a:extLst>
              <a:ext uri="{FF2B5EF4-FFF2-40B4-BE49-F238E27FC236}">
                <a16:creationId xmlns:a16="http://schemas.microsoft.com/office/drawing/2014/main" id="{073C039B-516A-4B4B-ACD7-1772B9F65121}"/>
              </a:ext>
            </a:extLst>
          </p:cNvPr>
          <p:cNvSpPr txBox="1">
            <a:spLocks noChangeArrowheads="1"/>
          </p:cNvSpPr>
          <p:nvPr/>
        </p:nvSpPr>
        <p:spPr bwMode="auto">
          <a:xfrm>
            <a:off x="0" y="364802"/>
            <a:ext cx="914399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3200" dirty="0"/>
              <a:t>Which continent is Barnaby Bear visiting here?</a:t>
            </a:r>
          </a:p>
        </p:txBody>
      </p:sp>
      <p:sp>
        <p:nvSpPr>
          <p:cNvPr id="12" name="TextBox 11">
            <a:extLst>
              <a:ext uri="{FF2B5EF4-FFF2-40B4-BE49-F238E27FC236}">
                <a16:creationId xmlns:a16="http://schemas.microsoft.com/office/drawing/2014/main" id="{1DF8776F-93E7-4CC3-BCB1-CC1CB23E0F87}"/>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extLst>
      <p:ext uri="{BB962C8B-B14F-4D97-AF65-F5344CB8AC3E}">
        <p14:creationId xmlns:p14="http://schemas.microsoft.com/office/powerpoint/2010/main" val="7277568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0FCB6BB3-F562-4A93-A52D-866CFFE660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4512" b="14512"/>
          <a:stretch/>
        </p:blipFill>
        <p:spPr bwMode="auto">
          <a:xfrm>
            <a:off x="992187" y="1635125"/>
            <a:ext cx="7159625"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2">
            <a:extLst>
              <a:ext uri="{FF2B5EF4-FFF2-40B4-BE49-F238E27FC236}">
                <a16:creationId xmlns:a16="http://schemas.microsoft.com/office/drawing/2014/main" id="{65B55FF1-DE8D-43E7-ADCA-3F38387C9B45}"/>
              </a:ext>
            </a:extLst>
          </p:cNvPr>
          <p:cNvSpPr txBox="1">
            <a:spLocks noChangeArrowheads="1"/>
          </p:cNvSpPr>
          <p:nvPr/>
        </p:nvSpPr>
        <p:spPr bwMode="auto">
          <a:xfrm>
            <a:off x="0" y="364802"/>
            <a:ext cx="914399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3200" dirty="0"/>
              <a:t>Which continent is Barnaby Bear visiting here?</a:t>
            </a:r>
          </a:p>
        </p:txBody>
      </p:sp>
      <p:sp>
        <p:nvSpPr>
          <p:cNvPr id="8" name="TextBox 6">
            <a:extLst>
              <a:ext uri="{FF2B5EF4-FFF2-40B4-BE49-F238E27FC236}">
                <a16:creationId xmlns:a16="http://schemas.microsoft.com/office/drawing/2014/main" id="{76394AFF-0B49-4C95-990B-D4715BAE0221}"/>
              </a:ext>
            </a:extLst>
          </p:cNvPr>
          <p:cNvSpPr txBox="1">
            <a:spLocks noChangeArrowheads="1"/>
          </p:cNvSpPr>
          <p:nvPr/>
        </p:nvSpPr>
        <p:spPr bwMode="auto">
          <a:xfrm>
            <a:off x="0" y="5438969"/>
            <a:ext cx="9143999" cy="95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2400" dirty="0"/>
              <a:t>Barnaby Bear is visiting</a:t>
            </a:r>
          </a:p>
          <a:p>
            <a:pPr algn="ctr"/>
            <a:r>
              <a:rPr lang="en-US" sz="3200" b="1" dirty="0">
                <a:solidFill>
                  <a:schemeClr val="accent4">
                    <a:lumMod val="60000"/>
                    <a:lumOff val="40000"/>
                  </a:schemeClr>
                </a:solidFill>
              </a:rPr>
              <a:t>Europe</a:t>
            </a:r>
            <a:endParaRPr lang="en-US" altLang="en-US" sz="3200" b="1" dirty="0">
              <a:solidFill>
                <a:srgbClr val="00B050"/>
              </a:solidFill>
            </a:endParaRPr>
          </a:p>
        </p:txBody>
      </p:sp>
      <p:pic>
        <p:nvPicPr>
          <p:cNvPr id="7" name="Picture 6">
            <a:extLst>
              <a:ext uri="{FF2B5EF4-FFF2-40B4-BE49-F238E27FC236}">
                <a16:creationId xmlns:a16="http://schemas.microsoft.com/office/drawing/2014/main" id="{EA5D9C5D-B284-46D7-B707-A92D87ED3965}"/>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632441" y="1435674"/>
            <a:ext cx="890673" cy="1026126"/>
          </a:xfrm>
          <a:prstGeom prst="rect">
            <a:avLst/>
          </a:prstGeom>
        </p:spPr>
      </p:pic>
      <p:cxnSp>
        <p:nvCxnSpPr>
          <p:cNvPr id="9" name="Connector: Curved 8">
            <a:extLst>
              <a:ext uri="{FF2B5EF4-FFF2-40B4-BE49-F238E27FC236}">
                <a16:creationId xmlns:a16="http://schemas.microsoft.com/office/drawing/2014/main" id="{2B8A9763-9FE1-4DF6-8DF6-C6C416B6AEBC}"/>
              </a:ext>
            </a:extLst>
          </p:cNvPr>
          <p:cNvCxnSpPr>
            <a:cxnSpLocks/>
          </p:cNvCxnSpPr>
          <p:nvPr/>
        </p:nvCxnSpPr>
        <p:spPr>
          <a:xfrm rot="10800000" flipV="1">
            <a:off x="4777273" y="1819468"/>
            <a:ext cx="2855168" cy="410547"/>
          </a:xfrm>
          <a:prstGeom prst="curvedConnector3">
            <a:avLst/>
          </a:prstGeom>
          <a:ln w="666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210B728C-C0FE-49FF-81EB-55E5CF9BDCC5}"/>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extLst>
      <p:ext uri="{BB962C8B-B14F-4D97-AF65-F5344CB8AC3E}">
        <p14:creationId xmlns:p14="http://schemas.microsoft.com/office/powerpoint/2010/main" val="42157112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0FCB6BB3-F562-4A93-A52D-866CFFE660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4512" b="14512"/>
          <a:stretch/>
        </p:blipFill>
        <p:spPr bwMode="auto">
          <a:xfrm>
            <a:off x="992187" y="1635125"/>
            <a:ext cx="7159625"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9" name="TextBox 2">
            <a:extLst>
              <a:ext uri="{FF2B5EF4-FFF2-40B4-BE49-F238E27FC236}">
                <a16:creationId xmlns:a16="http://schemas.microsoft.com/office/drawing/2014/main" id="{DFB67620-DC31-44CA-8047-F5989E811681}"/>
              </a:ext>
            </a:extLst>
          </p:cNvPr>
          <p:cNvSpPr txBox="1">
            <a:spLocks noChangeArrowheads="1"/>
          </p:cNvSpPr>
          <p:nvPr/>
        </p:nvSpPr>
        <p:spPr bwMode="auto">
          <a:xfrm>
            <a:off x="0" y="5760000"/>
            <a:ext cx="9143999"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2400" dirty="0">
                <a:hlinkClick r:id="rId3" action="ppaction://hlinksldjump"/>
              </a:rPr>
              <a:t>Click to check your answer</a:t>
            </a:r>
            <a:endParaRPr lang="en-GB" altLang="en-US" sz="2400" dirty="0"/>
          </a:p>
        </p:txBody>
      </p:sp>
      <p:pic>
        <p:nvPicPr>
          <p:cNvPr id="3" name="Picture 2">
            <a:extLst>
              <a:ext uri="{FF2B5EF4-FFF2-40B4-BE49-F238E27FC236}">
                <a16:creationId xmlns:a16="http://schemas.microsoft.com/office/drawing/2014/main" id="{787E4B4F-E26E-45AC-8207-04ACA967569D}"/>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425552" y="4072485"/>
            <a:ext cx="890673" cy="1026126"/>
          </a:xfrm>
          <a:prstGeom prst="rect">
            <a:avLst/>
          </a:prstGeom>
        </p:spPr>
      </p:pic>
      <p:cxnSp>
        <p:nvCxnSpPr>
          <p:cNvPr id="5" name="Connector: Curved 4">
            <a:extLst>
              <a:ext uri="{FF2B5EF4-FFF2-40B4-BE49-F238E27FC236}">
                <a16:creationId xmlns:a16="http://schemas.microsoft.com/office/drawing/2014/main" id="{81D998F6-F208-4D65-B3F2-10F65FDAA12C}"/>
              </a:ext>
            </a:extLst>
          </p:cNvPr>
          <p:cNvCxnSpPr>
            <a:cxnSpLocks/>
            <a:stCxn id="3" idx="3"/>
          </p:cNvCxnSpPr>
          <p:nvPr/>
        </p:nvCxnSpPr>
        <p:spPr>
          <a:xfrm flipV="1">
            <a:off x="1316225" y="3769567"/>
            <a:ext cx="2182755" cy="815981"/>
          </a:xfrm>
          <a:prstGeom prst="curvedConnector3">
            <a:avLst/>
          </a:prstGeom>
          <a:ln w="666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2">
            <a:extLst>
              <a:ext uri="{FF2B5EF4-FFF2-40B4-BE49-F238E27FC236}">
                <a16:creationId xmlns:a16="http://schemas.microsoft.com/office/drawing/2014/main" id="{8AA77558-6238-4705-8435-CAE91A401B7B}"/>
              </a:ext>
            </a:extLst>
          </p:cNvPr>
          <p:cNvSpPr txBox="1">
            <a:spLocks noChangeArrowheads="1"/>
          </p:cNvSpPr>
          <p:nvPr/>
        </p:nvSpPr>
        <p:spPr bwMode="auto">
          <a:xfrm>
            <a:off x="0" y="364802"/>
            <a:ext cx="914399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3200" dirty="0"/>
              <a:t>Which continent is Barnaby Bear visiting here?</a:t>
            </a:r>
          </a:p>
        </p:txBody>
      </p:sp>
      <p:sp>
        <p:nvSpPr>
          <p:cNvPr id="9" name="TextBox 8">
            <a:extLst>
              <a:ext uri="{FF2B5EF4-FFF2-40B4-BE49-F238E27FC236}">
                <a16:creationId xmlns:a16="http://schemas.microsoft.com/office/drawing/2014/main" id="{F4DB6066-67A3-4E3F-B790-96312FAF6A45}"/>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extLst>
      <p:ext uri="{BB962C8B-B14F-4D97-AF65-F5344CB8AC3E}">
        <p14:creationId xmlns:p14="http://schemas.microsoft.com/office/powerpoint/2010/main" val="3953272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0FCB6BB3-F562-4A93-A52D-866CFFE660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4512" b="14512"/>
          <a:stretch/>
        </p:blipFill>
        <p:spPr bwMode="auto">
          <a:xfrm>
            <a:off x="992187" y="1635125"/>
            <a:ext cx="7159625"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2">
            <a:extLst>
              <a:ext uri="{FF2B5EF4-FFF2-40B4-BE49-F238E27FC236}">
                <a16:creationId xmlns:a16="http://schemas.microsoft.com/office/drawing/2014/main" id="{65B55FF1-DE8D-43E7-ADCA-3F38387C9B45}"/>
              </a:ext>
            </a:extLst>
          </p:cNvPr>
          <p:cNvSpPr txBox="1">
            <a:spLocks noChangeArrowheads="1"/>
          </p:cNvSpPr>
          <p:nvPr/>
        </p:nvSpPr>
        <p:spPr bwMode="auto">
          <a:xfrm>
            <a:off x="0" y="364802"/>
            <a:ext cx="914399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3200" dirty="0"/>
              <a:t>Which continent is Barnaby Bear visiting here?</a:t>
            </a:r>
          </a:p>
        </p:txBody>
      </p:sp>
      <p:sp>
        <p:nvSpPr>
          <p:cNvPr id="8" name="TextBox 6">
            <a:extLst>
              <a:ext uri="{FF2B5EF4-FFF2-40B4-BE49-F238E27FC236}">
                <a16:creationId xmlns:a16="http://schemas.microsoft.com/office/drawing/2014/main" id="{76394AFF-0B49-4C95-990B-D4715BAE0221}"/>
              </a:ext>
            </a:extLst>
          </p:cNvPr>
          <p:cNvSpPr txBox="1">
            <a:spLocks noChangeArrowheads="1"/>
          </p:cNvSpPr>
          <p:nvPr/>
        </p:nvSpPr>
        <p:spPr bwMode="auto">
          <a:xfrm>
            <a:off x="0" y="5438969"/>
            <a:ext cx="9143999" cy="95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2400" dirty="0"/>
              <a:t>Barnaby Bear is visiting</a:t>
            </a:r>
          </a:p>
          <a:p>
            <a:pPr algn="ctr"/>
            <a:r>
              <a:rPr lang="en-US" altLang="en-US" sz="3200" b="1" dirty="0">
                <a:solidFill>
                  <a:srgbClr val="FF99CC"/>
                </a:solidFill>
              </a:rPr>
              <a:t>South America</a:t>
            </a:r>
          </a:p>
        </p:txBody>
      </p:sp>
      <p:pic>
        <p:nvPicPr>
          <p:cNvPr id="7" name="Picture 6">
            <a:extLst>
              <a:ext uri="{FF2B5EF4-FFF2-40B4-BE49-F238E27FC236}">
                <a16:creationId xmlns:a16="http://schemas.microsoft.com/office/drawing/2014/main" id="{57C67BDF-41B3-4EE1-AD53-647BD0D124C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25552" y="4072485"/>
            <a:ext cx="890673" cy="1026126"/>
          </a:xfrm>
          <a:prstGeom prst="rect">
            <a:avLst/>
          </a:prstGeom>
        </p:spPr>
      </p:pic>
      <p:cxnSp>
        <p:nvCxnSpPr>
          <p:cNvPr id="9" name="Connector: Curved 8">
            <a:extLst>
              <a:ext uri="{FF2B5EF4-FFF2-40B4-BE49-F238E27FC236}">
                <a16:creationId xmlns:a16="http://schemas.microsoft.com/office/drawing/2014/main" id="{A6E4F710-6D85-40A9-A327-435AF03B1D73}"/>
              </a:ext>
            </a:extLst>
          </p:cNvPr>
          <p:cNvCxnSpPr>
            <a:cxnSpLocks/>
            <a:stCxn id="7" idx="3"/>
          </p:cNvCxnSpPr>
          <p:nvPr/>
        </p:nvCxnSpPr>
        <p:spPr>
          <a:xfrm flipV="1">
            <a:off x="1316225" y="3769567"/>
            <a:ext cx="2182755" cy="815981"/>
          </a:xfrm>
          <a:prstGeom prst="curvedConnector3">
            <a:avLst/>
          </a:prstGeom>
          <a:ln w="666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251B95CF-E638-4AA9-A29D-DC38FB37C76E}"/>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extLst>
      <p:ext uri="{BB962C8B-B14F-4D97-AF65-F5344CB8AC3E}">
        <p14:creationId xmlns:p14="http://schemas.microsoft.com/office/powerpoint/2010/main" val="22192161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0FCB6BB3-F562-4A93-A52D-866CFFE660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4512" b="14512"/>
          <a:stretch/>
        </p:blipFill>
        <p:spPr bwMode="auto">
          <a:xfrm>
            <a:off x="992187" y="1635125"/>
            <a:ext cx="7159625"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9" name="TextBox 2">
            <a:extLst>
              <a:ext uri="{FF2B5EF4-FFF2-40B4-BE49-F238E27FC236}">
                <a16:creationId xmlns:a16="http://schemas.microsoft.com/office/drawing/2014/main" id="{DFB67620-DC31-44CA-8047-F5989E811681}"/>
              </a:ext>
            </a:extLst>
          </p:cNvPr>
          <p:cNvSpPr txBox="1">
            <a:spLocks noChangeArrowheads="1"/>
          </p:cNvSpPr>
          <p:nvPr/>
        </p:nvSpPr>
        <p:spPr bwMode="auto">
          <a:xfrm>
            <a:off x="0" y="5760000"/>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2400" dirty="0">
                <a:hlinkClick r:id="rId3" action="ppaction://hlinksldjump"/>
              </a:rPr>
              <a:t>Click to check your answer</a:t>
            </a:r>
            <a:endParaRPr lang="en-GB" altLang="en-US" sz="2400" dirty="0"/>
          </a:p>
        </p:txBody>
      </p:sp>
      <p:pic>
        <p:nvPicPr>
          <p:cNvPr id="3" name="Picture 2">
            <a:extLst>
              <a:ext uri="{FF2B5EF4-FFF2-40B4-BE49-F238E27FC236}">
                <a16:creationId xmlns:a16="http://schemas.microsoft.com/office/drawing/2014/main" id="{787E4B4F-E26E-45AC-8207-04ACA967569D}"/>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845013" y="5098852"/>
            <a:ext cx="890673" cy="1026126"/>
          </a:xfrm>
          <a:prstGeom prst="rect">
            <a:avLst/>
          </a:prstGeom>
        </p:spPr>
      </p:pic>
      <p:cxnSp>
        <p:nvCxnSpPr>
          <p:cNvPr id="5" name="Connector: Curved 4">
            <a:extLst>
              <a:ext uri="{FF2B5EF4-FFF2-40B4-BE49-F238E27FC236}">
                <a16:creationId xmlns:a16="http://schemas.microsoft.com/office/drawing/2014/main" id="{81D998F6-F208-4D65-B3F2-10F65FDAA12C}"/>
              </a:ext>
            </a:extLst>
          </p:cNvPr>
          <p:cNvCxnSpPr>
            <a:cxnSpLocks/>
          </p:cNvCxnSpPr>
          <p:nvPr/>
        </p:nvCxnSpPr>
        <p:spPr>
          <a:xfrm rot="16200000" flipV="1">
            <a:off x="4826765" y="3402838"/>
            <a:ext cx="2202025" cy="1834472"/>
          </a:xfrm>
          <a:prstGeom prst="curvedConnector3">
            <a:avLst/>
          </a:prstGeom>
          <a:ln w="666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2">
            <a:extLst>
              <a:ext uri="{FF2B5EF4-FFF2-40B4-BE49-F238E27FC236}">
                <a16:creationId xmlns:a16="http://schemas.microsoft.com/office/drawing/2014/main" id="{8AA77558-6238-4705-8435-CAE91A401B7B}"/>
              </a:ext>
            </a:extLst>
          </p:cNvPr>
          <p:cNvSpPr txBox="1">
            <a:spLocks noChangeArrowheads="1"/>
          </p:cNvSpPr>
          <p:nvPr/>
        </p:nvSpPr>
        <p:spPr bwMode="auto">
          <a:xfrm>
            <a:off x="0" y="364802"/>
            <a:ext cx="914399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3200" dirty="0"/>
              <a:t>Which continent is Barnaby Bear visiting here?</a:t>
            </a:r>
          </a:p>
        </p:txBody>
      </p:sp>
      <p:sp>
        <p:nvSpPr>
          <p:cNvPr id="9" name="TextBox 8">
            <a:extLst>
              <a:ext uri="{FF2B5EF4-FFF2-40B4-BE49-F238E27FC236}">
                <a16:creationId xmlns:a16="http://schemas.microsoft.com/office/drawing/2014/main" id="{7B25F8E9-FAB0-4053-8994-72FEB87C0DB8}"/>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extLst>
      <p:ext uri="{BB962C8B-B14F-4D97-AF65-F5344CB8AC3E}">
        <p14:creationId xmlns:p14="http://schemas.microsoft.com/office/powerpoint/2010/main" val="24002395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0FCB6BB3-F562-4A93-A52D-866CFFE660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4512" b="14512"/>
          <a:stretch/>
        </p:blipFill>
        <p:spPr bwMode="auto">
          <a:xfrm>
            <a:off x="992187" y="1635125"/>
            <a:ext cx="7159625"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2">
            <a:extLst>
              <a:ext uri="{FF2B5EF4-FFF2-40B4-BE49-F238E27FC236}">
                <a16:creationId xmlns:a16="http://schemas.microsoft.com/office/drawing/2014/main" id="{65B55FF1-DE8D-43E7-ADCA-3F38387C9B45}"/>
              </a:ext>
            </a:extLst>
          </p:cNvPr>
          <p:cNvSpPr txBox="1">
            <a:spLocks noChangeArrowheads="1"/>
          </p:cNvSpPr>
          <p:nvPr/>
        </p:nvSpPr>
        <p:spPr bwMode="auto">
          <a:xfrm>
            <a:off x="0" y="364802"/>
            <a:ext cx="914399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3200" dirty="0"/>
              <a:t>Which continent is Barnaby Bear visiting here?</a:t>
            </a:r>
          </a:p>
        </p:txBody>
      </p:sp>
      <p:sp>
        <p:nvSpPr>
          <p:cNvPr id="8" name="TextBox 6">
            <a:extLst>
              <a:ext uri="{FF2B5EF4-FFF2-40B4-BE49-F238E27FC236}">
                <a16:creationId xmlns:a16="http://schemas.microsoft.com/office/drawing/2014/main" id="{76394AFF-0B49-4C95-990B-D4715BAE0221}"/>
              </a:ext>
            </a:extLst>
          </p:cNvPr>
          <p:cNvSpPr txBox="1">
            <a:spLocks noChangeArrowheads="1"/>
          </p:cNvSpPr>
          <p:nvPr/>
        </p:nvSpPr>
        <p:spPr bwMode="auto">
          <a:xfrm>
            <a:off x="1" y="5438969"/>
            <a:ext cx="9143998" cy="95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2400" dirty="0"/>
              <a:t>Barnaby Bear is visiting</a:t>
            </a:r>
          </a:p>
          <a:p>
            <a:pPr algn="ctr"/>
            <a:r>
              <a:rPr lang="en-US" altLang="en-US" sz="3200" b="1" dirty="0">
                <a:solidFill>
                  <a:srgbClr val="FFC000"/>
                </a:solidFill>
              </a:rPr>
              <a:t>Africa</a:t>
            </a:r>
            <a:endParaRPr lang="en-US" altLang="en-US" sz="3200" b="1" dirty="0">
              <a:solidFill>
                <a:srgbClr val="FF99CC"/>
              </a:solidFill>
            </a:endParaRPr>
          </a:p>
        </p:txBody>
      </p:sp>
      <p:pic>
        <p:nvPicPr>
          <p:cNvPr id="10" name="Picture 9">
            <a:extLst>
              <a:ext uri="{FF2B5EF4-FFF2-40B4-BE49-F238E27FC236}">
                <a16:creationId xmlns:a16="http://schemas.microsoft.com/office/drawing/2014/main" id="{4D6F6232-44B8-46B7-81FE-E99E2252D962}"/>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845013" y="5098852"/>
            <a:ext cx="890673" cy="1026126"/>
          </a:xfrm>
          <a:prstGeom prst="rect">
            <a:avLst/>
          </a:prstGeom>
        </p:spPr>
      </p:pic>
      <p:cxnSp>
        <p:nvCxnSpPr>
          <p:cNvPr id="11" name="Connector: Curved 10">
            <a:extLst>
              <a:ext uri="{FF2B5EF4-FFF2-40B4-BE49-F238E27FC236}">
                <a16:creationId xmlns:a16="http://schemas.microsoft.com/office/drawing/2014/main" id="{4A5023F0-CD03-4772-9FA2-2BE2212FDE92}"/>
              </a:ext>
            </a:extLst>
          </p:cNvPr>
          <p:cNvCxnSpPr>
            <a:cxnSpLocks/>
          </p:cNvCxnSpPr>
          <p:nvPr/>
        </p:nvCxnSpPr>
        <p:spPr>
          <a:xfrm rot="16200000" flipV="1">
            <a:off x="4826765" y="3402838"/>
            <a:ext cx="2202025" cy="1834472"/>
          </a:xfrm>
          <a:prstGeom prst="curvedConnector3">
            <a:avLst/>
          </a:prstGeom>
          <a:ln w="666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D6C0A5BE-5408-4D68-BDC6-321A61938A3B}"/>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extLst>
      <p:ext uri="{BB962C8B-B14F-4D97-AF65-F5344CB8AC3E}">
        <p14:creationId xmlns:p14="http://schemas.microsoft.com/office/powerpoint/2010/main" val="40673870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0FCB6BB3-F562-4A93-A52D-866CFFE660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4512" b="14512"/>
          <a:stretch/>
        </p:blipFill>
        <p:spPr bwMode="auto">
          <a:xfrm>
            <a:off x="992187" y="1635125"/>
            <a:ext cx="7159625"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9" name="TextBox 2">
            <a:extLst>
              <a:ext uri="{FF2B5EF4-FFF2-40B4-BE49-F238E27FC236}">
                <a16:creationId xmlns:a16="http://schemas.microsoft.com/office/drawing/2014/main" id="{DFB67620-DC31-44CA-8047-F5989E811681}"/>
              </a:ext>
            </a:extLst>
          </p:cNvPr>
          <p:cNvSpPr txBox="1">
            <a:spLocks noChangeArrowheads="1"/>
          </p:cNvSpPr>
          <p:nvPr/>
        </p:nvSpPr>
        <p:spPr bwMode="auto">
          <a:xfrm>
            <a:off x="0" y="5760000"/>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2400" dirty="0">
                <a:hlinkClick r:id="rId3" action="ppaction://hlinksldjump"/>
              </a:rPr>
              <a:t>Click to check your answer</a:t>
            </a:r>
            <a:endParaRPr lang="en-GB" altLang="en-US" sz="2400" dirty="0"/>
          </a:p>
        </p:txBody>
      </p:sp>
      <p:pic>
        <p:nvPicPr>
          <p:cNvPr id="3" name="Picture 2">
            <a:extLst>
              <a:ext uri="{FF2B5EF4-FFF2-40B4-BE49-F238E27FC236}">
                <a16:creationId xmlns:a16="http://schemas.microsoft.com/office/drawing/2014/main" id="{787E4B4F-E26E-45AC-8207-04ACA967569D}"/>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7628785" y="4908024"/>
            <a:ext cx="890673" cy="1026126"/>
          </a:xfrm>
          <a:prstGeom prst="rect">
            <a:avLst/>
          </a:prstGeom>
        </p:spPr>
      </p:pic>
      <p:cxnSp>
        <p:nvCxnSpPr>
          <p:cNvPr id="5" name="Connector: Curved 4">
            <a:extLst>
              <a:ext uri="{FF2B5EF4-FFF2-40B4-BE49-F238E27FC236}">
                <a16:creationId xmlns:a16="http://schemas.microsoft.com/office/drawing/2014/main" id="{81D998F6-F208-4D65-B3F2-10F65FDAA12C}"/>
              </a:ext>
            </a:extLst>
          </p:cNvPr>
          <p:cNvCxnSpPr>
            <a:cxnSpLocks/>
          </p:cNvCxnSpPr>
          <p:nvPr/>
        </p:nvCxnSpPr>
        <p:spPr>
          <a:xfrm rot="16200000" flipV="1">
            <a:off x="6669559" y="4461862"/>
            <a:ext cx="1380933" cy="537520"/>
          </a:xfrm>
          <a:prstGeom prst="curvedConnector3">
            <a:avLst/>
          </a:prstGeom>
          <a:ln w="666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2">
            <a:extLst>
              <a:ext uri="{FF2B5EF4-FFF2-40B4-BE49-F238E27FC236}">
                <a16:creationId xmlns:a16="http://schemas.microsoft.com/office/drawing/2014/main" id="{8AA77558-6238-4705-8435-CAE91A401B7B}"/>
              </a:ext>
            </a:extLst>
          </p:cNvPr>
          <p:cNvSpPr txBox="1">
            <a:spLocks noChangeArrowheads="1"/>
          </p:cNvSpPr>
          <p:nvPr/>
        </p:nvSpPr>
        <p:spPr bwMode="auto">
          <a:xfrm>
            <a:off x="0" y="364802"/>
            <a:ext cx="914399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3200" dirty="0"/>
              <a:t>Which continent is Barnaby Bear visiting here?</a:t>
            </a:r>
          </a:p>
        </p:txBody>
      </p:sp>
      <p:sp>
        <p:nvSpPr>
          <p:cNvPr id="8" name="TextBox 7">
            <a:extLst>
              <a:ext uri="{FF2B5EF4-FFF2-40B4-BE49-F238E27FC236}">
                <a16:creationId xmlns:a16="http://schemas.microsoft.com/office/drawing/2014/main" id="{F22F0CFB-ACA3-40C0-800F-C9EC9AAB087E}"/>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extLst>
      <p:ext uri="{BB962C8B-B14F-4D97-AF65-F5344CB8AC3E}">
        <p14:creationId xmlns:p14="http://schemas.microsoft.com/office/powerpoint/2010/main" val="33450468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0FCB6BB3-F562-4A93-A52D-866CFFE660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4512" b="14512"/>
          <a:stretch/>
        </p:blipFill>
        <p:spPr bwMode="auto">
          <a:xfrm>
            <a:off x="992187" y="1635125"/>
            <a:ext cx="7159625"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2">
            <a:extLst>
              <a:ext uri="{FF2B5EF4-FFF2-40B4-BE49-F238E27FC236}">
                <a16:creationId xmlns:a16="http://schemas.microsoft.com/office/drawing/2014/main" id="{65B55FF1-DE8D-43E7-ADCA-3F38387C9B45}"/>
              </a:ext>
            </a:extLst>
          </p:cNvPr>
          <p:cNvSpPr txBox="1">
            <a:spLocks noChangeArrowheads="1"/>
          </p:cNvSpPr>
          <p:nvPr/>
        </p:nvSpPr>
        <p:spPr bwMode="auto">
          <a:xfrm>
            <a:off x="0" y="364802"/>
            <a:ext cx="914399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3200" dirty="0"/>
              <a:t>Which continent is Barnaby Bear visiting here?</a:t>
            </a:r>
          </a:p>
        </p:txBody>
      </p:sp>
      <p:sp>
        <p:nvSpPr>
          <p:cNvPr id="8" name="TextBox 6">
            <a:extLst>
              <a:ext uri="{FF2B5EF4-FFF2-40B4-BE49-F238E27FC236}">
                <a16:creationId xmlns:a16="http://schemas.microsoft.com/office/drawing/2014/main" id="{76394AFF-0B49-4C95-990B-D4715BAE0221}"/>
              </a:ext>
            </a:extLst>
          </p:cNvPr>
          <p:cNvSpPr txBox="1">
            <a:spLocks noChangeArrowheads="1"/>
          </p:cNvSpPr>
          <p:nvPr/>
        </p:nvSpPr>
        <p:spPr bwMode="auto">
          <a:xfrm>
            <a:off x="1" y="5438969"/>
            <a:ext cx="9143998" cy="95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2400" dirty="0"/>
              <a:t>Barnaby Bear is visiting</a:t>
            </a:r>
          </a:p>
          <a:p>
            <a:pPr algn="ctr"/>
            <a:r>
              <a:rPr lang="en-US" sz="3200" b="1" dirty="0">
                <a:solidFill>
                  <a:schemeClr val="accent2">
                    <a:lumMod val="75000"/>
                  </a:schemeClr>
                </a:solidFill>
              </a:rPr>
              <a:t>Oceania</a:t>
            </a:r>
            <a:endParaRPr lang="en-US" altLang="en-US" sz="3200" b="1" dirty="0">
              <a:solidFill>
                <a:srgbClr val="FF99CC"/>
              </a:solidFill>
            </a:endParaRPr>
          </a:p>
        </p:txBody>
      </p:sp>
      <p:pic>
        <p:nvPicPr>
          <p:cNvPr id="7" name="Picture 6">
            <a:extLst>
              <a:ext uri="{FF2B5EF4-FFF2-40B4-BE49-F238E27FC236}">
                <a16:creationId xmlns:a16="http://schemas.microsoft.com/office/drawing/2014/main" id="{9D03FD8B-8C7D-4927-92B8-A7B8203113BB}"/>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7628785" y="4908024"/>
            <a:ext cx="890673" cy="1026126"/>
          </a:xfrm>
          <a:prstGeom prst="rect">
            <a:avLst/>
          </a:prstGeom>
        </p:spPr>
      </p:pic>
      <p:cxnSp>
        <p:nvCxnSpPr>
          <p:cNvPr id="9" name="Connector: Curved 8">
            <a:extLst>
              <a:ext uri="{FF2B5EF4-FFF2-40B4-BE49-F238E27FC236}">
                <a16:creationId xmlns:a16="http://schemas.microsoft.com/office/drawing/2014/main" id="{F3C87BB8-736D-4D34-8E86-61FA5BD416F8}"/>
              </a:ext>
            </a:extLst>
          </p:cNvPr>
          <p:cNvCxnSpPr>
            <a:cxnSpLocks/>
          </p:cNvCxnSpPr>
          <p:nvPr/>
        </p:nvCxnSpPr>
        <p:spPr>
          <a:xfrm rot="16200000" flipV="1">
            <a:off x="6669559" y="4461862"/>
            <a:ext cx="1380933" cy="537520"/>
          </a:xfrm>
          <a:prstGeom prst="curvedConnector3">
            <a:avLst/>
          </a:prstGeom>
          <a:ln w="666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096AED94-D12F-4185-939B-FCD8472A0E0F}"/>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extLst>
      <p:ext uri="{BB962C8B-B14F-4D97-AF65-F5344CB8AC3E}">
        <p14:creationId xmlns:p14="http://schemas.microsoft.com/office/powerpoint/2010/main" val="13164410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0FCB6BB3-F562-4A93-A52D-866CFFE660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4512" b="14512"/>
          <a:stretch/>
        </p:blipFill>
        <p:spPr bwMode="auto">
          <a:xfrm>
            <a:off x="992186" y="1635125"/>
            <a:ext cx="7159625"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9" name="TextBox 2">
            <a:extLst>
              <a:ext uri="{FF2B5EF4-FFF2-40B4-BE49-F238E27FC236}">
                <a16:creationId xmlns:a16="http://schemas.microsoft.com/office/drawing/2014/main" id="{DFB67620-DC31-44CA-8047-F5989E811681}"/>
              </a:ext>
            </a:extLst>
          </p:cNvPr>
          <p:cNvSpPr txBox="1">
            <a:spLocks noChangeArrowheads="1"/>
          </p:cNvSpPr>
          <p:nvPr/>
        </p:nvSpPr>
        <p:spPr bwMode="auto">
          <a:xfrm>
            <a:off x="0" y="5760000"/>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2400" dirty="0">
                <a:hlinkClick r:id="rId3" action="ppaction://hlinksldjump"/>
              </a:rPr>
              <a:t>Click to check your answer</a:t>
            </a:r>
            <a:endParaRPr lang="en-GB" altLang="en-US" sz="2400" dirty="0"/>
          </a:p>
        </p:txBody>
      </p:sp>
      <p:sp>
        <p:nvSpPr>
          <p:cNvPr id="12" name="TextBox 2">
            <a:extLst>
              <a:ext uri="{FF2B5EF4-FFF2-40B4-BE49-F238E27FC236}">
                <a16:creationId xmlns:a16="http://schemas.microsoft.com/office/drawing/2014/main" id="{8AA77558-6238-4705-8435-CAE91A401B7B}"/>
              </a:ext>
            </a:extLst>
          </p:cNvPr>
          <p:cNvSpPr txBox="1">
            <a:spLocks noChangeArrowheads="1"/>
          </p:cNvSpPr>
          <p:nvPr/>
        </p:nvSpPr>
        <p:spPr bwMode="auto">
          <a:xfrm>
            <a:off x="0" y="364802"/>
            <a:ext cx="914399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3200" dirty="0"/>
              <a:t>Which continent is Barnaby Bear visiting here?</a:t>
            </a:r>
          </a:p>
        </p:txBody>
      </p:sp>
      <p:pic>
        <p:nvPicPr>
          <p:cNvPr id="8" name="Picture 7">
            <a:extLst>
              <a:ext uri="{FF2B5EF4-FFF2-40B4-BE49-F238E27FC236}">
                <a16:creationId xmlns:a16="http://schemas.microsoft.com/office/drawing/2014/main" id="{5862E7B8-73EC-4E86-BAC7-D48C3602FA7F}"/>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078695" y="5246937"/>
            <a:ext cx="890673" cy="1026126"/>
          </a:xfrm>
          <a:prstGeom prst="rect">
            <a:avLst/>
          </a:prstGeom>
        </p:spPr>
      </p:pic>
      <p:cxnSp>
        <p:nvCxnSpPr>
          <p:cNvPr id="9" name="Connector: Curved 8">
            <a:extLst>
              <a:ext uri="{FF2B5EF4-FFF2-40B4-BE49-F238E27FC236}">
                <a16:creationId xmlns:a16="http://schemas.microsoft.com/office/drawing/2014/main" id="{EF2C184E-2D2C-4A59-A125-09A14AB87D17}"/>
              </a:ext>
            </a:extLst>
          </p:cNvPr>
          <p:cNvCxnSpPr>
            <a:cxnSpLocks/>
          </p:cNvCxnSpPr>
          <p:nvPr/>
        </p:nvCxnSpPr>
        <p:spPr>
          <a:xfrm flipV="1">
            <a:off x="1969368" y="5008639"/>
            <a:ext cx="3269369" cy="555172"/>
          </a:xfrm>
          <a:prstGeom prst="curvedConnector3">
            <a:avLst/>
          </a:prstGeom>
          <a:ln w="666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863845C9-ABEE-46AF-A4F3-0FEABC19EF76}"/>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extLst>
      <p:ext uri="{BB962C8B-B14F-4D97-AF65-F5344CB8AC3E}">
        <p14:creationId xmlns:p14="http://schemas.microsoft.com/office/powerpoint/2010/main" val="28356141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0FCB6BB3-F562-4A93-A52D-866CFFE660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4512" b="14512"/>
          <a:stretch/>
        </p:blipFill>
        <p:spPr bwMode="auto">
          <a:xfrm>
            <a:off x="992187" y="1635125"/>
            <a:ext cx="7159625"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2">
            <a:extLst>
              <a:ext uri="{FF2B5EF4-FFF2-40B4-BE49-F238E27FC236}">
                <a16:creationId xmlns:a16="http://schemas.microsoft.com/office/drawing/2014/main" id="{65B55FF1-DE8D-43E7-ADCA-3F38387C9B45}"/>
              </a:ext>
            </a:extLst>
          </p:cNvPr>
          <p:cNvSpPr txBox="1">
            <a:spLocks noChangeArrowheads="1"/>
          </p:cNvSpPr>
          <p:nvPr/>
        </p:nvSpPr>
        <p:spPr bwMode="auto">
          <a:xfrm>
            <a:off x="0" y="364802"/>
            <a:ext cx="914399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3200" dirty="0"/>
              <a:t>Which continent is Barnaby Bear visiting here?</a:t>
            </a:r>
          </a:p>
        </p:txBody>
      </p:sp>
      <p:sp>
        <p:nvSpPr>
          <p:cNvPr id="8" name="TextBox 6">
            <a:extLst>
              <a:ext uri="{FF2B5EF4-FFF2-40B4-BE49-F238E27FC236}">
                <a16:creationId xmlns:a16="http://schemas.microsoft.com/office/drawing/2014/main" id="{76394AFF-0B49-4C95-990B-D4715BAE0221}"/>
              </a:ext>
            </a:extLst>
          </p:cNvPr>
          <p:cNvSpPr txBox="1">
            <a:spLocks noChangeArrowheads="1"/>
          </p:cNvSpPr>
          <p:nvPr/>
        </p:nvSpPr>
        <p:spPr bwMode="auto">
          <a:xfrm>
            <a:off x="1" y="5438969"/>
            <a:ext cx="9143998" cy="95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2400" dirty="0"/>
              <a:t>Barnaby Bear is visiting</a:t>
            </a:r>
          </a:p>
          <a:p>
            <a:pPr algn="ctr"/>
            <a:r>
              <a:rPr lang="en-US" sz="3200" b="1" dirty="0">
                <a:solidFill>
                  <a:schemeClr val="tx2">
                    <a:lumMod val="40000"/>
                    <a:lumOff val="60000"/>
                  </a:schemeClr>
                </a:solidFill>
              </a:rPr>
              <a:t>Antarctica</a:t>
            </a:r>
            <a:endParaRPr lang="en-US" altLang="en-US" sz="3200" b="1" dirty="0">
              <a:solidFill>
                <a:srgbClr val="FF99CC"/>
              </a:solidFill>
            </a:endParaRPr>
          </a:p>
        </p:txBody>
      </p:sp>
      <p:pic>
        <p:nvPicPr>
          <p:cNvPr id="7" name="Picture 6">
            <a:extLst>
              <a:ext uri="{FF2B5EF4-FFF2-40B4-BE49-F238E27FC236}">
                <a16:creationId xmlns:a16="http://schemas.microsoft.com/office/drawing/2014/main" id="{2C9A4331-0679-4466-B71A-7D59AC90EB03}"/>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078695" y="5246937"/>
            <a:ext cx="890673" cy="1026126"/>
          </a:xfrm>
          <a:prstGeom prst="rect">
            <a:avLst/>
          </a:prstGeom>
        </p:spPr>
      </p:pic>
      <p:cxnSp>
        <p:nvCxnSpPr>
          <p:cNvPr id="9" name="Connector: Curved 8">
            <a:extLst>
              <a:ext uri="{FF2B5EF4-FFF2-40B4-BE49-F238E27FC236}">
                <a16:creationId xmlns:a16="http://schemas.microsoft.com/office/drawing/2014/main" id="{CCBF3847-9B93-4CB2-A1EE-C4F9993C55DD}"/>
              </a:ext>
            </a:extLst>
          </p:cNvPr>
          <p:cNvCxnSpPr>
            <a:cxnSpLocks/>
          </p:cNvCxnSpPr>
          <p:nvPr/>
        </p:nvCxnSpPr>
        <p:spPr>
          <a:xfrm flipV="1">
            <a:off x="1969368" y="5008639"/>
            <a:ext cx="3269369" cy="555172"/>
          </a:xfrm>
          <a:prstGeom prst="curvedConnector3">
            <a:avLst/>
          </a:prstGeom>
          <a:ln w="666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4DF0255B-B647-4C9F-8D3F-EFD3815D25B8}"/>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extLst>
      <p:ext uri="{BB962C8B-B14F-4D97-AF65-F5344CB8AC3E}">
        <p14:creationId xmlns:p14="http://schemas.microsoft.com/office/powerpoint/2010/main" val="13136217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0FCB6BB3-F562-4A93-A52D-866CFFE660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4512" b="14512"/>
          <a:stretch/>
        </p:blipFill>
        <p:spPr bwMode="auto">
          <a:xfrm>
            <a:off x="992186" y="1635125"/>
            <a:ext cx="7159625"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9" name="TextBox 2">
            <a:extLst>
              <a:ext uri="{FF2B5EF4-FFF2-40B4-BE49-F238E27FC236}">
                <a16:creationId xmlns:a16="http://schemas.microsoft.com/office/drawing/2014/main" id="{DFB67620-DC31-44CA-8047-F5989E811681}"/>
              </a:ext>
            </a:extLst>
          </p:cNvPr>
          <p:cNvSpPr txBox="1">
            <a:spLocks noChangeArrowheads="1"/>
          </p:cNvSpPr>
          <p:nvPr/>
        </p:nvSpPr>
        <p:spPr bwMode="auto">
          <a:xfrm>
            <a:off x="0" y="5760000"/>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2400" dirty="0">
                <a:hlinkClick r:id="rId3" action="ppaction://hlinksldjump"/>
              </a:rPr>
              <a:t>Click to check your answer</a:t>
            </a:r>
            <a:endParaRPr lang="en-GB" altLang="en-US" sz="2400" dirty="0"/>
          </a:p>
        </p:txBody>
      </p:sp>
      <p:pic>
        <p:nvPicPr>
          <p:cNvPr id="3" name="Picture 2">
            <a:extLst>
              <a:ext uri="{FF2B5EF4-FFF2-40B4-BE49-F238E27FC236}">
                <a16:creationId xmlns:a16="http://schemas.microsoft.com/office/drawing/2014/main" id="{787E4B4F-E26E-45AC-8207-04ACA967569D}"/>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120133" y="5222875"/>
            <a:ext cx="882441" cy="1026126"/>
          </a:xfrm>
          <a:prstGeom prst="rect">
            <a:avLst/>
          </a:prstGeom>
        </p:spPr>
      </p:pic>
      <p:cxnSp>
        <p:nvCxnSpPr>
          <p:cNvPr id="5" name="Connector: Curved 4">
            <a:extLst>
              <a:ext uri="{FF2B5EF4-FFF2-40B4-BE49-F238E27FC236}">
                <a16:creationId xmlns:a16="http://schemas.microsoft.com/office/drawing/2014/main" id="{81D998F6-F208-4D65-B3F2-10F65FDAA12C}"/>
              </a:ext>
            </a:extLst>
          </p:cNvPr>
          <p:cNvCxnSpPr>
            <a:cxnSpLocks/>
          </p:cNvCxnSpPr>
          <p:nvPr/>
        </p:nvCxnSpPr>
        <p:spPr>
          <a:xfrm flipV="1">
            <a:off x="2077072" y="4870580"/>
            <a:ext cx="3036104" cy="788437"/>
          </a:xfrm>
          <a:prstGeom prst="curvedConnector3">
            <a:avLst/>
          </a:prstGeom>
          <a:ln w="666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2">
            <a:extLst>
              <a:ext uri="{FF2B5EF4-FFF2-40B4-BE49-F238E27FC236}">
                <a16:creationId xmlns:a16="http://schemas.microsoft.com/office/drawing/2014/main" id="{8AA77558-6238-4705-8435-CAE91A401B7B}"/>
              </a:ext>
            </a:extLst>
          </p:cNvPr>
          <p:cNvSpPr txBox="1">
            <a:spLocks noChangeArrowheads="1"/>
          </p:cNvSpPr>
          <p:nvPr/>
        </p:nvSpPr>
        <p:spPr bwMode="auto">
          <a:xfrm>
            <a:off x="0" y="364802"/>
            <a:ext cx="914399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3200" dirty="0"/>
              <a:t>Which ocean is Barnaby Bear visiting here?</a:t>
            </a:r>
          </a:p>
        </p:txBody>
      </p:sp>
      <p:sp>
        <p:nvSpPr>
          <p:cNvPr id="8" name="TextBox 7">
            <a:extLst>
              <a:ext uri="{FF2B5EF4-FFF2-40B4-BE49-F238E27FC236}">
                <a16:creationId xmlns:a16="http://schemas.microsoft.com/office/drawing/2014/main" id="{AE62D50F-8603-4B39-BB10-195D76856478}"/>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extLst>
      <p:ext uri="{BB962C8B-B14F-4D97-AF65-F5344CB8AC3E}">
        <p14:creationId xmlns:p14="http://schemas.microsoft.com/office/powerpoint/2010/main" val="34803795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0FCB6BB3-F562-4A93-A52D-866CFFE660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4512" b="14512"/>
          <a:stretch/>
        </p:blipFill>
        <p:spPr bwMode="auto">
          <a:xfrm>
            <a:off x="992187" y="1635125"/>
            <a:ext cx="7159625"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2">
            <a:extLst>
              <a:ext uri="{FF2B5EF4-FFF2-40B4-BE49-F238E27FC236}">
                <a16:creationId xmlns:a16="http://schemas.microsoft.com/office/drawing/2014/main" id="{65B55FF1-DE8D-43E7-ADCA-3F38387C9B45}"/>
              </a:ext>
            </a:extLst>
          </p:cNvPr>
          <p:cNvSpPr txBox="1">
            <a:spLocks noChangeArrowheads="1"/>
          </p:cNvSpPr>
          <p:nvPr/>
        </p:nvSpPr>
        <p:spPr bwMode="auto">
          <a:xfrm>
            <a:off x="0" y="364802"/>
            <a:ext cx="914399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3200" dirty="0"/>
              <a:t>Which ocean is Barnaby Bear visiting here?</a:t>
            </a:r>
          </a:p>
        </p:txBody>
      </p:sp>
      <p:sp>
        <p:nvSpPr>
          <p:cNvPr id="8" name="TextBox 6">
            <a:extLst>
              <a:ext uri="{FF2B5EF4-FFF2-40B4-BE49-F238E27FC236}">
                <a16:creationId xmlns:a16="http://schemas.microsoft.com/office/drawing/2014/main" id="{76394AFF-0B49-4C95-990B-D4715BAE0221}"/>
              </a:ext>
            </a:extLst>
          </p:cNvPr>
          <p:cNvSpPr txBox="1">
            <a:spLocks noChangeArrowheads="1"/>
          </p:cNvSpPr>
          <p:nvPr/>
        </p:nvSpPr>
        <p:spPr bwMode="auto">
          <a:xfrm>
            <a:off x="2" y="5431369"/>
            <a:ext cx="9143998"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2400" dirty="0"/>
              <a:t>Barnaby Bear is visiting</a:t>
            </a:r>
          </a:p>
          <a:p>
            <a:pPr algn="ctr"/>
            <a:r>
              <a:rPr lang="en-US" sz="3200" b="1" dirty="0">
                <a:solidFill>
                  <a:schemeClr val="accent5">
                    <a:lumMod val="75000"/>
                  </a:schemeClr>
                </a:solidFill>
              </a:rPr>
              <a:t>The Southern Ocean</a:t>
            </a:r>
          </a:p>
        </p:txBody>
      </p:sp>
      <p:pic>
        <p:nvPicPr>
          <p:cNvPr id="10" name="Picture 9">
            <a:extLst>
              <a:ext uri="{FF2B5EF4-FFF2-40B4-BE49-F238E27FC236}">
                <a16:creationId xmlns:a16="http://schemas.microsoft.com/office/drawing/2014/main" id="{89348EA7-7CCC-400A-A2F4-4798604F7CD1}"/>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1120133" y="5222875"/>
            <a:ext cx="882441" cy="1026126"/>
          </a:xfrm>
          <a:prstGeom prst="rect">
            <a:avLst/>
          </a:prstGeom>
        </p:spPr>
      </p:pic>
      <p:cxnSp>
        <p:nvCxnSpPr>
          <p:cNvPr id="11" name="Connector: Curved 10">
            <a:extLst>
              <a:ext uri="{FF2B5EF4-FFF2-40B4-BE49-F238E27FC236}">
                <a16:creationId xmlns:a16="http://schemas.microsoft.com/office/drawing/2014/main" id="{A591BED6-19DF-4E03-92F8-C7223328D6AE}"/>
              </a:ext>
            </a:extLst>
          </p:cNvPr>
          <p:cNvCxnSpPr>
            <a:cxnSpLocks/>
          </p:cNvCxnSpPr>
          <p:nvPr/>
        </p:nvCxnSpPr>
        <p:spPr>
          <a:xfrm flipV="1">
            <a:off x="2043147" y="4870580"/>
            <a:ext cx="3116682" cy="676470"/>
          </a:xfrm>
          <a:prstGeom prst="curvedConnector3">
            <a:avLst/>
          </a:prstGeom>
          <a:ln w="666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837599F3-5CFC-4B0D-92F9-0A12E47604C4}"/>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extLst>
      <p:ext uri="{BB962C8B-B14F-4D97-AF65-F5344CB8AC3E}">
        <p14:creationId xmlns:p14="http://schemas.microsoft.com/office/powerpoint/2010/main" val="30123689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0FCB6BB3-F562-4A93-A52D-866CFFE660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4512" b="14512"/>
          <a:stretch/>
        </p:blipFill>
        <p:spPr bwMode="auto">
          <a:xfrm>
            <a:off x="992186" y="1635125"/>
            <a:ext cx="7159625"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9" name="TextBox 2">
            <a:extLst>
              <a:ext uri="{FF2B5EF4-FFF2-40B4-BE49-F238E27FC236}">
                <a16:creationId xmlns:a16="http://schemas.microsoft.com/office/drawing/2014/main" id="{DFB67620-DC31-44CA-8047-F5989E811681}"/>
              </a:ext>
            </a:extLst>
          </p:cNvPr>
          <p:cNvSpPr txBox="1">
            <a:spLocks noChangeArrowheads="1"/>
          </p:cNvSpPr>
          <p:nvPr/>
        </p:nvSpPr>
        <p:spPr bwMode="auto">
          <a:xfrm>
            <a:off x="0" y="5760000"/>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2400" dirty="0">
                <a:hlinkClick r:id="rId3" action="ppaction://hlinksldjump"/>
              </a:rPr>
              <a:t>Click to check your answer</a:t>
            </a:r>
            <a:endParaRPr lang="en-GB" altLang="en-US" sz="2400" dirty="0"/>
          </a:p>
        </p:txBody>
      </p:sp>
      <p:pic>
        <p:nvPicPr>
          <p:cNvPr id="3" name="Picture 2">
            <a:extLst>
              <a:ext uri="{FF2B5EF4-FFF2-40B4-BE49-F238E27FC236}">
                <a16:creationId xmlns:a16="http://schemas.microsoft.com/office/drawing/2014/main" id="{787E4B4F-E26E-45AC-8207-04ACA967569D}"/>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69730" y="1098000"/>
            <a:ext cx="882441" cy="1026126"/>
          </a:xfrm>
          <a:prstGeom prst="rect">
            <a:avLst/>
          </a:prstGeom>
        </p:spPr>
      </p:pic>
      <p:cxnSp>
        <p:nvCxnSpPr>
          <p:cNvPr id="5" name="Connector: Curved 4">
            <a:extLst>
              <a:ext uri="{FF2B5EF4-FFF2-40B4-BE49-F238E27FC236}">
                <a16:creationId xmlns:a16="http://schemas.microsoft.com/office/drawing/2014/main" id="{81D998F6-F208-4D65-B3F2-10F65FDAA12C}"/>
              </a:ext>
            </a:extLst>
          </p:cNvPr>
          <p:cNvCxnSpPr>
            <a:cxnSpLocks/>
          </p:cNvCxnSpPr>
          <p:nvPr/>
        </p:nvCxnSpPr>
        <p:spPr>
          <a:xfrm>
            <a:off x="1629202" y="1527037"/>
            <a:ext cx="2942796" cy="329755"/>
          </a:xfrm>
          <a:prstGeom prst="curvedConnector3">
            <a:avLst/>
          </a:prstGeom>
          <a:ln w="666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2">
            <a:extLst>
              <a:ext uri="{FF2B5EF4-FFF2-40B4-BE49-F238E27FC236}">
                <a16:creationId xmlns:a16="http://schemas.microsoft.com/office/drawing/2014/main" id="{8AA77558-6238-4705-8435-CAE91A401B7B}"/>
              </a:ext>
            </a:extLst>
          </p:cNvPr>
          <p:cNvSpPr txBox="1">
            <a:spLocks noChangeArrowheads="1"/>
          </p:cNvSpPr>
          <p:nvPr/>
        </p:nvSpPr>
        <p:spPr bwMode="auto">
          <a:xfrm>
            <a:off x="0" y="364802"/>
            <a:ext cx="914399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3200" dirty="0"/>
              <a:t>Which ocean is Barnaby Bear visiting here?</a:t>
            </a:r>
          </a:p>
        </p:txBody>
      </p:sp>
      <p:sp>
        <p:nvSpPr>
          <p:cNvPr id="8" name="TextBox 7">
            <a:extLst>
              <a:ext uri="{FF2B5EF4-FFF2-40B4-BE49-F238E27FC236}">
                <a16:creationId xmlns:a16="http://schemas.microsoft.com/office/drawing/2014/main" id="{0E8BB283-6525-43C9-9901-C21265A50EDE}"/>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extLst>
      <p:ext uri="{BB962C8B-B14F-4D97-AF65-F5344CB8AC3E}">
        <p14:creationId xmlns:p14="http://schemas.microsoft.com/office/powerpoint/2010/main" val="36959212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0FCB6BB3-F562-4A93-A52D-866CFFE660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4512" b="14512"/>
          <a:stretch/>
        </p:blipFill>
        <p:spPr bwMode="auto">
          <a:xfrm>
            <a:off x="992187" y="1635125"/>
            <a:ext cx="7159625"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2">
            <a:extLst>
              <a:ext uri="{FF2B5EF4-FFF2-40B4-BE49-F238E27FC236}">
                <a16:creationId xmlns:a16="http://schemas.microsoft.com/office/drawing/2014/main" id="{65B55FF1-DE8D-43E7-ADCA-3F38387C9B45}"/>
              </a:ext>
            </a:extLst>
          </p:cNvPr>
          <p:cNvSpPr txBox="1">
            <a:spLocks noChangeArrowheads="1"/>
          </p:cNvSpPr>
          <p:nvPr/>
        </p:nvSpPr>
        <p:spPr bwMode="auto">
          <a:xfrm>
            <a:off x="0" y="364802"/>
            <a:ext cx="914399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3200" dirty="0"/>
              <a:t>Which ocean is Barnaby Bear visiting here?</a:t>
            </a:r>
          </a:p>
        </p:txBody>
      </p:sp>
      <p:sp>
        <p:nvSpPr>
          <p:cNvPr id="8" name="TextBox 6">
            <a:extLst>
              <a:ext uri="{FF2B5EF4-FFF2-40B4-BE49-F238E27FC236}">
                <a16:creationId xmlns:a16="http://schemas.microsoft.com/office/drawing/2014/main" id="{76394AFF-0B49-4C95-990B-D4715BAE0221}"/>
              </a:ext>
            </a:extLst>
          </p:cNvPr>
          <p:cNvSpPr txBox="1">
            <a:spLocks noChangeArrowheads="1"/>
          </p:cNvSpPr>
          <p:nvPr/>
        </p:nvSpPr>
        <p:spPr bwMode="auto">
          <a:xfrm>
            <a:off x="2" y="5431369"/>
            <a:ext cx="9143998"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2400" dirty="0"/>
              <a:t>Barnaby Bear is visiting</a:t>
            </a:r>
          </a:p>
          <a:p>
            <a:pPr algn="ctr">
              <a:defRPr/>
            </a:pPr>
            <a:r>
              <a:rPr lang="en-US" sz="3200" b="1" dirty="0">
                <a:solidFill>
                  <a:schemeClr val="accent5">
                    <a:lumMod val="75000"/>
                  </a:schemeClr>
                </a:solidFill>
              </a:rPr>
              <a:t>The Arctic Ocean</a:t>
            </a:r>
          </a:p>
        </p:txBody>
      </p:sp>
      <p:pic>
        <p:nvPicPr>
          <p:cNvPr id="7" name="Picture 6">
            <a:extLst>
              <a:ext uri="{FF2B5EF4-FFF2-40B4-BE49-F238E27FC236}">
                <a16:creationId xmlns:a16="http://schemas.microsoft.com/office/drawing/2014/main" id="{8B78A72A-5F71-4846-ADCF-1194ABA73AED}"/>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69730" y="1098000"/>
            <a:ext cx="882441" cy="1026126"/>
          </a:xfrm>
          <a:prstGeom prst="rect">
            <a:avLst/>
          </a:prstGeom>
        </p:spPr>
      </p:pic>
      <p:cxnSp>
        <p:nvCxnSpPr>
          <p:cNvPr id="9" name="Connector: Curved 8">
            <a:extLst>
              <a:ext uri="{FF2B5EF4-FFF2-40B4-BE49-F238E27FC236}">
                <a16:creationId xmlns:a16="http://schemas.microsoft.com/office/drawing/2014/main" id="{7E42ABB3-EF71-4D4B-9F84-B5B027E049E7}"/>
              </a:ext>
            </a:extLst>
          </p:cNvPr>
          <p:cNvCxnSpPr>
            <a:cxnSpLocks/>
          </p:cNvCxnSpPr>
          <p:nvPr/>
        </p:nvCxnSpPr>
        <p:spPr>
          <a:xfrm>
            <a:off x="1629202" y="1527037"/>
            <a:ext cx="2942796" cy="329755"/>
          </a:xfrm>
          <a:prstGeom prst="curvedConnector3">
            <a:avLst/>
          </a:prstGeom>
          <a:ln w="666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C9C0C91A-205D-4864-B4BE-61E164369690}"/>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extLst>
      <p:ext uri="{BB962C8B-B14F-4D97-AF65-F5344CB8AC3E}">
        <p14:creationId xmlns:p14="http://schemas.microsoft.com/office/powerpoint/2010/main" val="37792390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0FCB6BB3-F562-4A93-A52D-866CFFE660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4512" b="14512"/>
          <a:stretch/>
        </p:blipFill>
        <p:spPr bwMode="auto">
          <a:xfrm>
            <a:off x="992186" y="1635125"/>
            <a:ext cx="7159625"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9" name="TextBox 2">
            <a:extLst>
              <a:ext uri="{FF2B5EF4-FFF2-40B4-BE49-F238E27FC236}">
                <a16:creationId xmlns:a16="http://schemas.microsoft.com/office/drawing/2014/main" id="{DFB67620-DC31-44CA-8047-F5989E811681}"/>
              </a:ext>
            </a:extLst>
          </p:cNvPr>
          <p:cNvSpPr txBox="1">
            <a:spLocks noChangeArrowheads="1"/>
          </p:cNvSpPr>
          <p:nvPr/>
        </p:nvSpPr>
        <p:spPr bwMode="auto">
          <a:xfrm>
            <a:off x="0" y="5760000"/>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2400" dirty="0">
                <a:hlinkClick r:id="rId3" action="ppaction://hlinksldjump"/>
              </a:rPr>
              <a:t>Click to check your answer</a:t>
            </a:r>
            <a:endParaRPr lang="en-GB" altLang="en-US" sz="2400" dirty="0"/>
          </a:p>
        </p:txBody>
      </p:sp>
      <p:pic>
        <p:nvPicPr>
          <p:cNvPr id="3" name="Picture 2">
            <a:extLst>
              <a:ext uri="{FF2B5EF4-FFF2-40B4-BE49-F238E27FC236}">
                <a16:creationId xmlns:a16="http://schemas.microsoft.com/office/drawing/2014/main" id="{787E4B4F-E26E-45AC-8207-04ACA967569D}"/>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7938277" y="2124367"/>
            <a:ext cx="882441" cy="1026126"/>
          </a:xfrm>
          <a:prstGeom prst="rect">
            <a:avLst/>
          </a:prstGeom>
        </p:spPr>
      </p:pic>
      <p:cxnSp>
        <p:nvCxnSpPr>
          <p:cNvPr id="5" name="Connector: Curved 4">
            <a:extLst>
              <a:ext uri="{FF2B5EF4-FFF2-40B4-BE49-F238E27FC236}">
                <a16:creationId xmlns:a16="http://schemas.microsoft.com/office/drawing/2014/main" id="{81D998F6-F208-4D65-B3F2-10F65FDAA12C}"/>
              </a:ext>
            </a:extLst>
          </p:cNvPr>
          <p:cNvCxnSpPr>
            <a:cxnSpLocks/>
          </p:cNvCxnSpPr>
          <p:nvPr/>
        </p:nvCxnSpPr>
        <p:spPr>
          <a:xfrm rot="10800000" flipV="1">
            <a:off x="5887617" y="2528596"/>
            <a:ext cx="2046547" cy="1178912"/>
          </a:xfrm>
          <a:prstGeom prst="curvedConnector3">
            <a:avLst/>
          </a:prstGeom>
          <a:ln w="666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2">
            <a:extLst>
              <a:ext uri="{FF2B5EF4-FFF2-40B4-BE49-F238E27FC236}">
                <a16:creationId xmlns:a16="http://schemas.microsoft.com/office/drawing/2014/main" id="{8AA77558-6238-4705-8435-CAE91A401B7B}"/>
              </a:ext>
            </a:extLst>
          </p:cNvPr>
          <p:cNvSpPr txBox="1">
            <a:spLocks noChangeArrowheads="1"/>
          </p:cNvSpPr>
          <p:nvPr/>
        </p:nvSpPr>
        <p:spPr bwMode="auto">
          <a:xfrm>
            <a:off x="0" y="364802"/>
            <a:ext cx="914399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3200" dirty="0"/>
              <a:t>Which ocean is Barnaby Bear visiting here?</a:t>
            </a:r>
          </a:p>
        </p:txBody>
      </p:sp>
      <p:sp>
        <p:nvSpPr>
          <p:cNvPr id="9" name="TextBox 8">
            <a:extLst>
              <a:ext uri="{FF2B5EF4-FFF2-40B4-BE49-F238E27FC236}">
                <a16:creationId xmlns:a16="http://schemas.microsoft.com/office/drawing/2014/main" id="{3966B2FD-D931-4542-8558-9F2CF709F22C}"/>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extLst>
      <p:ext uri="{BB962C8B-B14F-4D97-AF65-F5344CB8AC3E}">
        <p14:creationId xmlns:p14="http://schemas.microsoft.com/office/powerpoint/2010/main" val="35658801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0FCB6BB3-F562-4A93-A52D-866CFFE660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4512" b="14512"/>
          <a:stretch/>
        </p:blipFill>
        <p:spPr bwMode="auto">
          <a:xfrm>
            <a:off x="992187" y="1635125"/>
            <a:ext cx="7159625"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2">
            <a:extLst>
              <a:ext uri="{FF2B5EF4-FFF2-40B4-BE49-F238E27FC236}">
                <a16:creationId xmlns:a16="http://schemas.microsoft.com/office/drawing/2014/main" id="{65B55FF1-DE8D-43E7-ADCA-3F38387C9B45}"/>
              </a:ext>
            </a:extLst>
          </p:cNvPr>
          <p:cNvSpPr txBox="1">
            <a:spLocks noChangeArrowheads="1"/>
          </p:cNvSpPr>
          <p:nvPr/>
        </p:nvSpPr>
        <p:spPr bwMode="auto">
          <a:xfrm>
            <a:off x="0" y="364802"/>
            <a:ext cx="914399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3200" dirty="0"/>
              <a:t>Which ocean is Barnaby Bear visiting here?</a:t>
            </a:r>
          </a:p>
        </p:txBody>
      </p:sp>
      <p:sp>
        <p:nvSpPr>
          <p:cNvPr id="8" name="TextBox 6">
            <a:extLst>
              <a:ext uri="{FF2B5EF4-FFF2-40B4-BE49-F238E27FC236}">
                <a16:creationId xmlns:a16="http://schemas.microsoft.com/office/drawing/2014/main" id="{76394AFF-0B49-4C95-990B-D4715BAE0221}"/>
              </a:ext>
            </a:extLst>
          </p:cNvPr>
          <p:cNvSpPr txBox="1">
            <a:spLocks noChangeArrowheads="1"/>
          </p:cNvSpPr>
          <p:nvPr/>
        </p:nvSpPr>
        <p:spPr bwMode="auto">
          <a:xfrm>
            <a:off x="2" y="5431369"/>
            <a:ext cx="9143998"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2400" dirty="0"/>
              <a:t>Barnaby Bear is visiting</a:t>
            </a:r>
          </a:p>
          <a:p>
            <a:pPr algn="ctr">
              <a:defRPr/>
            </a:pPr>
            <a:r>
              <a:rPr lang="en-US" sz="3200" b="1" dirty="0">
                <a:solidFill>
                  <a:schemeClr val="accent5">
                    <a:lumMod val="75000"/>
                  </a:schemeClr>
                </a:solidFill>
              </a:rPr>
              <a:t>The Indian Ocean</a:t>
            </a:r>
          </a:p>
        </p:txBody>
      </p:sp>
      <p:pic>
        <p:nvPicPr>
          <p:cNvPr id="10" name="Picture 9">
            <a:extLst>
              <a:ext uri="{FF2B5EF4-FFF2-40B4-BE49-F238E27FC236}">
                <a16:creationId xmlns:a16="http://schemas.microsoft.com/office/drawing/2014/main" id="{142D601C-43B0-4C76-AD76-E26BD0316B57}"/>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7938277" y="2124367"/>
            <a:ext cx="882441" cy="1026126"/>
          </a:xfrm>
          <a:prstGeom prst="rect">
            <a:avLst/>
          </a:prstGeom>
        </p:spPr>
      </p:pic>
      <p:cxnSp>
        <p:nvCxnSpPr>
          <p:cNvPr id="11" name="Connector: Curved 10">
            <a:extLst>
              <a:ext uri="{FF2B5EF4-FFF2-40B4-BE49-F238E27FC236}">
                <a16:creationId xmlns:a16="http://schemas.microsoft.com/office/drawing/2014/main" id="{8CD9F0F0-E830-489C-A459-963FFB6C5226}"/>
              </a:ext>
            </a:extLst>
          </p:cNvPr>
          <p:cNvCxnSpPr>
            <a:cxnSpLocks/>
          </p:cNvCxnSpPr>
          <p:nvPr/>
        </p:nvCxnSpPr>
        <p:spPr>
          <a:xfrm rot="10800000" flipV="1">
            <a:off x="5887617" y="2528596"/>
            <a:ext cx="2046547" cy="1178912"/>
          </a:xfrm>
          <a:prstGeom prst="curvedConnector3">
            <a:avLst/>
          </a:prstGeom>
          <a:ln w="666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5FBD7779-3F1D-4B88-B0A9-DEE99F7B19B7}"/>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extLst>
      <p:ext uri="{BB962C8B-B14F-4D97-AF65-F5344CB8AC3E}">
        <p14:creationId xmlns:p14="http://schemas.microsoft.com/office/powerpoint/2010/main" val="40893501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0FCB6BB3-F562-4A93-A52D-866CFFE660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4512" b="14512"/>
          <a:stretch/>
        </p:blipFill>
        <p:spPr bwMode="auto">
          <a:xfrm>
            <a:off x="992186" y="1635125"/>
            <a:ext cx="7159625"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9" name="TextBox 2">
            <a:extLst>
              <a:ext uri="{FF2B5EF4-FFF2-40B4-BE49-F238E27FC236}">
                <a16:creationId xmlns:a16="http://schemas.microsoft.com/office/drawing/2014/main" id="{DFB67620-DC31-44CA-8047-F5989E811681}"/>
              </a:ext>
            </a:extLst>
          </p:cNvPr>
          <p:cNvSpPr txBox="1">
            <a:spLocks noChangeArrowheads="1"/>
          </p:cNvSpPr>
          <p:nvPr/>
        </p:nvSpPr>
        <p:spPr bwMode="auto">
          <a:xfrm>
            <a:off x="0" y="5760000"/>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2400" dirty="0">
                <a:hlinkClick r:id="rId3" action="ppaction://hlinksldjump"/>
              </a:rPr>
              <a:t>Click to check your answer</a:t>
            </a:r>
            <a:endParaRPr lang="en-GB" altLang="en-US" sz="2400" dirty="0"/>
          </a:p>
        </p:txBody>
      </p:sp>
      <p:pic>
        <p:nvPicPr>
          <p:cNvPr id="3" name="Picture 2">
            <a:extLst>
              <a:ext uri="{FF2B5EF4-FFF2-40B4-BE49-F238E27FC236}">
                <a16:creationId xmlns:a16="http://schemas.microsoft.com/office/drawing/2014/main" id="{787E4B4F-E26E-45AC-8207-04ACA967569D}"/>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33828" y="1771214"/>
            <a:ext cx="882441" cy="1026126"/>
          </a:xfrm>
          <a:prstGeom prst="rect">
            <a:avLst/>
          </a:prstGeom>
        </p:spPr>
      </p:pic>
      <p:cxnSp>
        <p:nvCxnSpPr>
          <p:cNvPr id="5" name="Connector: Curved 4">
            <a:extLst>
              <a:ext uri="{FF2B5EF4-FFF2-40B4-BE49-F238E27FC236}">
                <a16:creationId xmlns:a16="http://schemas.microsoft.com/office/drawing/2014/main" id="{81D998F6-F208-4D65-B3F2-10F65FDAA12C}"/>
              </a:ext>
            </a:extLst>
          </p:cNvPr>
          <p:cNvCxnSpPr>
            <a:cxnSpLocks/>
          </p:cNvCxnSpPr>
          <p:nvPr/>
        </p:nvCxnSpPr>
        <p:spPr>
          <a:xfrm>
            <a:off x="1220385" y="2266029"/>
            <a:ext cx="2558513" cy="531311"/>
          </a:xfrm>
          <a:prstGeom prst="curvedConnector3">
            <a:avLst/>
          </a:prstGeom>
          <a:ln w="666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2">
            <a:extLst>
              <a:ext uri="{FF2B5EF4-FFF2-40B4-BE49-F238E27FC236}">
                <a16:creationId xmlns:a16="http://schemas.microsoft.com/office/drawing/2014/main" id="{8AA77558-6238-4705-8435-CAE91A401B7B}"/>
              </a:ext>
            </a:extLst>
          </p:cNvPr>
          <p:cNvSpPr txBox="1">
            <a:spLocks noChangeArrowheads="1"/>
          </p:cNvSpPr>
          <p:nvPr/>
        </p:nvSpPr>
        <p:spPr bwMode="auto">
          <a:xfrm>
            <a:off x="0" y="364802"/>
            <a:ext cx="914399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3200" dirty="0"/>
              <a:t>Which ocean is Barnaby Bear visiting here?</a:t>
            </a:r>
          </a:p>
        </p:txBody>
      </p:sp>
      <p:sp>
        <p:nvSpPr>
          <p:cNvPr id="8" name="TextBox 7">
            <a:extLst>
              <a:ext uri="{FF2B5EF4-FFF2-40B4-BE49-F238E27FC236}">
                <a16:creationId xmlns:a16="http://schemas.microsoft.com/office/drawing/2014/main" id="{4B0A3356-62B4-4F6A-AB2A-EE439C2AFFE8}"/>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extLst>
      <p:ext uri="{BB962C8B-B14F-4D97-AF65-F5344CB8AC3E}">
        <p14:creationId xmlns:p14="http://schemas.microsoft.com/office/powerpoint/2010/main" val="33328502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0FCB6BB3-F562-4A93-A52D-866CFFE660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4512" b="14512"/>
          <a:stretch/>
        </p:blipFill>
        <p:spPr bwMode="auto">
          <a:xfrm>
            <a:off x="992187" y="1635125"/>
            <a:ext cx="7159625"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2">
            <a:extLst>
              <a:ext uri="{FF2B5EF4-FFF2-40B4-BE49-F238E27FC236}">
                <a16:creationId xmlns:a16="http://schemas.microsoft.com/office/drawing/2014/main" id="{65B55FF1-DE8D-43E7-ADCA-3F38387C9B45}"/>
              </a:ext>
            </a:extLst>
          </p:cNvPr>
          <p:cNvSpPr txBox="1">
            <a:spLocks noChangeArrowheads="1"/>
          </p:cNvSpPr>
          <p:nvPr/>
        </p:nvSpPr>
        <p:spPr bwMode="auto">
          <a:xfrm>
            <a:off x="0" y="364802"/>
            <a:ext cx="914399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3200" dirty="0"/>
              <a:t>Which ocean is Barnaby Bear visiting here?</a:t>
            </a:r>
          </a:p>
        </p:txBody>
      </p:sp>
      <p:sp>
        <p:nvSpPr>
          <p:cNvPr id="8" name="TextBox 6">
            <a:extLst>
              <a:ext uri="{FF2B5EF4-FFF2-40B4-BE49-F238E27FC236}">
                <a16:creationId xmlns:a16="http://schemas.microsoft.com/office/drawing/2014/main" id="{76394AFF-0B49-4C95-990B-D4715BAE0221}"/>
              </a:ext>
            </a:extLst>
          </p:cNvPr>
          <p:cNvSpPr txBox="1">
            <a:spLocks noChangeArrowheads="1"/>
          </p:cNvSpPr>
          <p:nvPr/>
        </p:nvSpPr>
        <p:spPr bwMode="auto">
          <a:xfrm>
            <a:off x="2" y="5431369"/>
            <a:ext cx="9143998"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2400" dirty="0"/>
              <a:t>Barnaby Bear is visiting</a:t>
            </a:r>
          </a:p>
          <a:p>
            <a:pPr algn="ctr">
              <a:defRPr/>
            </a:pPr>
            <a:r>
              <a:rPr lang="en-US" sz="3200" b="1" dirty="0">
                <a:solidFill>
                  <a:schemeClr val="accent5">
                    <a:lumMod val="75000"/>
                  </a:schemeClr>
                </a:solidFill>
              </a:rPr>
              <a:t>The Atlantic Ocean</a:t>
            </a:r>
          </a:p>
        </p:txBody>
      </p:sp>
      <p:pic>
        <p:nvPicPr>
          <p:cNvPr id="12" name="Picture 11">
            <a:extLst>
              <a:ext uri="{FF2B5EF4-FFF2-40B4-BE49-F238E27FC236}">
                <a16:creationId xmlns:a16="http://schemas.microsoft.com/office/drawing/2014/main" id="{9ADAE986-A3D8-4C99-BA60-1776FF5057DB}"/>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33828" y="1771214"/>
            <a:ext cx="882441" cy="1026126"/>
          </a:xfrm>
          <a:prstGeom prst="rect">
            <a:avLst/>
          </a:prstGeom>
        </p:spPr>
      </p:pic>
      <p:cxnSp>
        <p:nvCxnSpPr>
          <p:cNvPr id="13" name="Connector: Curved 12">
            <a:extLst>
              <a:ext uri="{FF2B5EF4-FFF2-40B4-BE49-F238E27FC236}">
                <a16:creationId xmlns:a16="http://schemas.microsoft.com/office/drawing/2014/main" id="{3DFE7DD8-02B4-4218-924B-F2608915267D}"/>
              </a:ext>
            </a:extLst>
          </p:cNvPr>
          <p:cNvCxnSpPr>
            <a:cxnSpLocks/>
          </p:cNvCxnSpPr>
          <p:nvPr/>
        </p:nvCxnSpPr>
        <p:spPr>
          <a:xfrm>
            <a:off x="1220385" y="2266029"/>
            <a:ext cx="2558513" cy="531311"/>
          </a:xfrm>
          <a:prstGeom prst="curvedConnector3">
            <a:avLst/>
          </a:prstGeom>
          <a:ln w="666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4970E101-1815-4F65-AB8B-910D4E9FA0AF}"/>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extLst>
      <p:ext uri="{BB962C8B-B14F-4D97-AF65-F5344CB8AC3E}">
        <p14:creationId xmlns:p14="http://schemas.microsoft.com/office/powerpoint/2010/main" val="5810181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0FCB6BB3-F562-4A93-A52D-866CFFE660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4512" b="14512"/>
          <a:stretch/>
        </p:blipFill>
        <p:spPr bwMode="auto">
          <a:xfrm>
            <a:off x="992186" y="1635125"/>
            <a:ext cx="7159625"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9" name="TextBox 2">
            <a:extLst>
              <a:ext uri="{FF2B5EF4-FFF2-40B4-BE49-F238E27FC236}">
                <a16:creationId xmlns:a16="http://schemas.microsoft.com/office/drawing/2014/main" id="{DFB67620-DC31-44CA-8047-F5989E811681}"/>
              </a:ext>
            </a:extLst>
          </p:cNvPr>
          <p:cNvSpPr txBox="1">
            <a:spLocks noChangeArrowheads="1"/>
          </p:cNvSpPr>
          <p:nvPr/>
        </p:nvSpPr>
        <p:spPr bwMode="auto">
          <a:xfrm>
            <a:off x="0" y="5760000"/>
            <a:ext cx="9144000"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2400" dirty="0">
                <a:hlinkClick r:id="rId3" action="ppaction://hlinksldjump"/>
              </a:rPr>
              <a:t>Click to check your answer</a:t>
            </a:r>
            <a:endParaRPr lang="en-GB" altLang="en-US" sz="2400" dirty="0"/>
          </a:p>
        </p:txBody>
      </p:sp>
      <p:pic>
        <p:nvPicPr>
          <p:cNvPr id="3" name="Picture 2">
            <a:extLst>
              <a:ext uri="{FF2B5EF4-FFF2-40B4-BE49-F238E27FC236}">
                <a16:creationId xmlns:a16="http://schemas.microsoft.com/office/drawing/2014/main" id="{787E4B4F-E26E-45AC-8207-04ACA967569D}"/>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19728" y="2328662"/>
            <a:ext cx="882441" cy="1026126"/>
          </a:xfrm>
          <a:prstGeom prst="rect">
            <a:avLst/>
          </a:prstGeom>
        </p:spPr>
      </p:pic>
      <p:cxnSp>
        <p:nvCxnSpPr>
          <p:cNvPr id="5" name="Connector: Curved 4">
            <a:extLst>
              <a:ext uri="{FF2B5EF4-FFF2-40B4-BE49-F238E27FC236}">
                <a16:creationId xmlns:a16="http://schemas.microsoft.com/office/drawing/2014/main" id="{81D998F6-F208-4D65-B3F2-10F65FDAA12C}"/>
              </a:ext>
            </a:extLst>
          </p:cNvPr>
          <p:cNvCxnSpPr>
            <a:cxnSpLocks/>
          </p:cNvCxnSpPr>
          <p:nvPr/>
        </p:nvCxnSpPr>
        <p:spPr>
          <a:xfrm>
            <a:off x="1106285" y="2841725"/>
            <a:ext cx="1030425" cy="405328"/>
          </a:xfrm>
          <a:prstGeom prst="curvedConnector3">
            <a:avLst/>
          </a:prstGeom>
          <a:ln w="666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2">
            <a:extLst>
              <a:ext uri="{FF2B5EF4-FFF2-40B4-BE49-F238E27FC236}">
                <a16:creationId xmlns:a16="http://schemas.microsoft.com/office/drawing/2014/main" id="{8AA77558-6238-4705-8435-CAE91A401B7B}"/>
              </a:ext>
            </a:extLst>
          </p:cNvPr>
          <p:cNvSpPr txBox="1">
            <a:spLocks noChangeArrowheads="1"/>
          </p:cNvSpPr>
          <p:nvPr/>
        </p:nvSpPr>
        <p:spPr bwMode="auto">
          <a:xfrm>
            <a:off x="0" y="364802"/>
            <a:ext cx="914399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3200" dirty="0"/>
              <a:t>Which ocean is Barnaby Bear visiting here?</a:t>
            </a:r>
          </a:p>
        </p:txBody>
      </p:sp>
      <p:sp>
        <p:nvSpPr>
          <p:cNvPr id="9" name="TextBox 8">
            <a:extLst>
              <a:ext uri="{FF2B5EF4-FFF2-40B4-BE49-F238E27FC236}">
                <a16:creationId xmlns:a16="http://schemas.microsoft.com/office/drawing/2014/main" id="{8A166B9B-BBCD-47F9-9B37-25042470DB96}"/>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extLst>
      <p:ext uri="{BB962C8B-B14F-4D97-AF65-F5344CB8AC3E}">
        <p14:creationId xmlns:p14="http://schemas.microsoft.com/office/powerpoint/2010/main" val="2345660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a:extLst>
              <a:ext uri="{FF2B5EF4-FFF2-40B4-BE49-F238E27FC236}">
                <a16:creationId xmlns:a16="http://schemas.microsoft.com/office/drawing/2014/main" id="{0FCB6BB3-F562-4A93-A52D-866CFFE660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4512" b="14512"/>
          <a:stretch/>
        </p:blipFill>
        <p:spPr bwMode="auto">
          <a:xfrm>
            <a:off x="992187" y="1635125"/>
            <a:ext cx="7159625" cy="358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2">
            <a:extLst>
              <a:ext uri="{FF2B5EF4-FFF2-40B4-BE49-F238E27FC236}">
                <a16:creationId xmlns:a16="http://schemas.microsoft.com/office/drawing/2014/main" id="{65B55FF1-DE8D-43E7-ADCA-3F38387C9B45}"/>
              </a:ext>
            </a:extLst>
          </p:cNvPr>
          <p:cNvSpPr txBox="1">
            <a:spLocks noChangeArrowheads="1"/>
          </p:cNvSpPr>
          <p:nvPr/>
        </p:nvSpPr>
        <p:spPr bwMode="auto">
          <a:xfrm>
            <a:off x="0" y="364802"/>
            <a:ext cx="9143999"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3200" dirty="0"/>
              <a:t>Which ocean is Barnaby Bear visiting here?</a:t>
            </a:r>
          </a:p>
        </p:txBody>
      </p:sp>
      <p:sp>
        <p:nvSpPr>
          <p:cNvPr id="8" name="TextBox 6">
            <a:extLst>
              <a:ext uri="{FF2B5EF4-FFF2-40B4-BE49-F238E27FC236}">
                <a16:creationId xmlns:a16="http://schemas.microsoft.com/office/drawing/2014/main" id="{76394AFF-0B49-4C95-990B-D4715BAE0221}"/>
              </a:ext>
            </a:extLst>
          </p:cNvPr>
          <p:cNvSpPr txBox="1">
            <a:spLocks noChangeArrowheads="1"/>
          </p:cNvSpPr>
          <p:nvPr/>
        </p:nvSpPr>
        <p:spPr bwMode="auto">
          <a:xfrm>
            <a:off x="2" y="5422038"/>
            <a:ext cx="9143998"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ＭＳ Ｐゴシック" panose="020B0600070205080204" pitchFamily="34" charset="-128"/>
              </a:defRPr>
            </a:lvl1pPr>
            <a:lvl2pPr marL="742950" indent="-285750">
              <a:defRPr>
                <a:solidFill>
                  <a:schemeClr val="tx1"/>
                </a:solidFill>
                <a:latin typeface="Calibri" panose="020F0502020204030204" pitchFamily="34" charset="0"/>
                <a:ea typeface="ＭＳ Ｐゴシック" panose="020B0600070205080204" pitchFamily="34" charset="-128"/>
              </a:defRPr>
            </a:lvl2pPr>
            <a:lvl3pPr marL="1143000" indent="-228600">
              <a:defRPr>
                <a:solidFill>
                  <a:schemeClr val="tx1"/>
                </a:solidFill>
                <a:latin typeface="Calibri" panose="020F0502020204030204" pitchFamily="34" charset="0"/>
                <a:ea typeface="ＭＳ Ｐゴシック" panose="020B0600070205080204" pitchFamily="34" charset="-128"/>
              </a:defRPr>
            </a:lvl3pPr>
            <a:lvl4pPr marL="1600200" indent="-228600">
              <a:defRPr>
                <a:solidFill>
                  <a:schemeClr val="tx1"/>
                </a:solidFill>
                <a:latin typeface="Calibri" panose="020F0502020204030204" pitchFamily="34" charset="0"/>
                <a:ea typeface="ＭＳ Ｐゴシック" panose="020B0600070205080204" pitchFamily="34" charset="-128"/>
              </a:defRPr>
            </a:lvl4pPr>
            <a:lvl5pPr marL="2057400" indent="-228600">
              <a:defRPr>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ＭＳ Ｐゴシック" panose="020B0600070205080204" pitchFamily="34" charset="-128"/>
              </a:defRPr>
            </a:lvl9pPr>
          </a:lstStyle>
          <a:p>
            <a:pPr algn="ctr"/>
            <a:r>
              <a:rPr lang="en-US" altLang="en-US" sz="2400" dirty="0"/>
              <a:t>Barnaby Bear is visiting</a:t>
            </a:r>
          </a:p>
          <a:p>
            <a:pPr algn="ctr">
              <a:defRPr/>
            </a:pPr>
            <a:r>
              <a:rPr lang="en-US" sz="3200" b="1" dirty="0">
                <a:solidFill>
                  <a:schemeClr val="accent5">
                    <a:lumMod val="75000"/>
                  </a:schemeClr>
                </a:solidFill>
              </a:rPr>
              <a:t>The Pacific Ocean</a:t>
            </a:r>
          </a:p>
        </p:txBody>
      </p:sp>
      <p:pic>
        <p:nvPicPr>
          <p:cNvPr id="7" name="Picture 6">
            <a:extLst>
              <a:ext uri="{FF2B5EF4-FFF2-40B4-BE49-F238E27FC236}">
                <a16:creationId xmlns:a16="http://schemas.microsoft.com/office/drawing/2014/main" id="{F128DA22-BFF9-4E1D-8C9C-6BC9221D272E}"/>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19728" y="2328662"/>
            <a:ext cx="882441" cy="1026126"/>
          </a:xfrm>
          <a:prstGeom prst="rect">
            <a:avLst/>
          </a:prstGeom>
        </p:spPr>
      </p:pic>
      <p:cxnSp>
        <p:nvCxnSpPr>
          <p:cNvPr id="9" name="Connector: Curved 8">
            <a:extLst>
              <a:ext uri="{FF2B5EF4-FFF2-40B4-BE49-F238E27FC236}">
                <a16:creationId xmlns:a16="http://schemas.microsoft.com/office/drawing/2014/main" id="{048D7160-B09A-4837-BF35-C1101A74913B}"/>
              </a:ext>
            </a:extLst>
          </p:cNvPr>
          <p:cNvCxnSpPr>
            <a:cxnSpLocks/>
          </p:cNvCxnSpPr>
          <p:nvPr/>
        </p:nvCxnSpPr>
        <p:spPr>
          <a:xfrm>
            <a:off x="1106285" y="2841725"/>
            <a:ext cx="1030425" cy="405328"/>
          </a:xfrm>
          <a:prstGeom prst="curvedConnector3">
            <a:avLst/>
          </a:prstGeom>
          <a:ln w="66675">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EED6C043-A775-43C9-B296-DD06306774A9}"/>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extLst>
      <p:ext uri="{BB962C8B-B14F-4D97-AF65-F5344CB8AC3E}">
        <p14:creationId xmlns:p14="http://schemas.microsoft.com/office/powerpoint/2010/main" val="3122901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a:extLst>
              <a:ext uri="{FF2B5EF4-FFF2-40B4-BE49-F238E27FC236}">
                <a16:creationId xmlns:a16="http://schemas.microsoft.com/office/drawing/2014/main" id="{4E43C96D-FCFE-4D8B-BB14-2CAA986666F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94" t="14512" r="2441" b="14512"/>
          <a:stretch/>
        </p:blipFill>
        <p:spPr bwMode="auto">
          <a:xfrm>
            <a:off x="289249" y="193296"/>
            <a:ext cx="8565502" cy="4491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a:extLst>
              <a:ext uri="{FF2B5EF4-FFF2-40B4-BE49-F238E27FC236}">
                <a16:creationId xmlns:a16="http://schemas.microsoft.com/office/drawing/2014/main" id="{EDBF11F0-25A7-4B8E-97F8-903E74AFDCEF}"/>
              </a:ext>
            </a:extLst>
          </p:cNvPr>
          <p:cNvSpPr txBox="1"/>
          <p:nvPr/>
        </p:nvSpPr>
        <p:spPr>
          <a:xfrm>
            <a:off x="695130" y="4862747"/>
            <a:ext cx="7753739" cy="1569660"/>
          </a:xfrm>
          <a:prstGeom prst="rect">
            <a:avLst/>
          </a:prstGeom>
          <a:noFill/>
        </p:spPr>
        <p:txBody>
          <a:bodyPr wrap="square">
            <a:spAutoFit/>
          </a:bodyPr>
          <a:lstStyle/>
          <a:p>
            <a:pPr>
              <a:defRPr/>
            </a:pPr>
            <a:r>
              <a:rPr lang="en-US" sz="2400" dirty="0"/>
              <a:t>We have travelled around the world with Barnaby Bear. </a:t>
            </a:r>
          </a:p>
          <a:p>
            <a:pPr marL="342900" indent="-342900">
              <a:buFont typeface="Arial" panose="020B0604020202020204" pitchFamily="34" charset="0"/>
              <a:buChar char="•"/>
              <a:defRPr/>
            </a:pPr>
            <a:r>
              <a:rPr lang="en-US" sz="2400" dirty="0"/>
              <a:t>Which continent would he be in if he visited your school?</a:t>
            </a:r>
          </a:p>
          <a:p>
            <a:pPr marL="342900" indent="-342900">
              <a:buFont typeface="Arial" panose="020B0604020202020204" pitchFamily="34" charset="0"/>
              <a:buChar char="•"/>
              <a:defRPr/>
            </a:pPr>
            <a:r>
              <a:rPr lang="en-US" sz="2400" dirty="0"/>
              <a:t>Which ocean would he see if he visited the ocean nearest your school?</a:t>
            </a:r>
            <a:endParaRPr lang="en-GB" sz="2400" dirty="0"/>
          </a:p>
        </p:txBody>
      </p:sp>
      <p:sp>
        <p:nvSpPr>
          <p:cNvPr id="5" name="TextBox 4">
            <a:extLst>
              <a:ext uri="{FF2B5EF4-FFF2-40B4-BE49-F238E27FC236}">
                <a16:creationId xmlns:a16="http://schemas.microsoft.com/office/drawing/2014/main" id="{BA36363E-0444-4A1F-A841-DEF8143F9F69}"/>
              </a:ext>
            </a:extLst>
          </p:cNvPr>
          <p:cNvSpPr txBox="1"/>
          <p:nvPr/>
        </p:nvSpPr>
        <p:spPr>
          <a:xfrm>
            <a:off x="0" y="6624737"/>
            <a:ext cx="1782147" cy="230832"/>
          </a:xfrm>
          <a:prstGeom prst="rect">
            <a:avLst/>
          </a:prstGeom>
          <a:noFill/>
        </p:spPr>
        <p:txBody>
          <a:bodyPr wrap="square" rtlCol="0">
            <a:spAutoFit/>
          </a:bodyPr>
          <a:lstStyle/>
          <a:p>
            <a:r>
              <a:rPr lang="en-GB" altLang="en-US" sz="900" dirty="0">
                <a:solidFill>
                  <a:srgbClr val="002060"/>
                </a:solidFill>
                <a:ea typeface="ＭＳ Ｐゴシック" panose="020B0600070205080204" pitchFamily="34" charset="-128"/>
              </a:rPr>
              <a:t>© Geographical Association, 2022</a:t>
            </a:r>
            <a:endParaRPr lang="en-GB" sz="900" dirty="0">
              <a:solidFill>
                <a:srgbClr val="002060"/>
              </a:solidFill>
            </a:endParaRPr>
          </a:p>
        </p:txBody>
      </p:sp>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752</Words>
  <Application>Microsoft Office PowerPoint</Application>
  <PresentationFormat>On-screen Show (4:3)</PresentationFormat>
  <Paragraphs>129</Paragraphs>
  <Slides>30</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Anna Grandfield</dc:creator>
  <cp:lastModifiedBy>Anna Grandfield</cp:lastModifiedBy>
  <cp:revision>30</cp:revision>
  <dcterms:created xsi:type="dcterms:W3CDTF">2021-10-25T12:37:01Z</dcterms:created>
  <dcterms:modified xsi:type="dcterms:W3CDTF">2022-02-08T09:59:24Z</dcterms:modified>
</cp:coreProperties>
</file>