
<file path=[Content_Types].xml><?xml version="1.0" encoding="utf-8"?>
<Types xmlns="http://schemas.openxmlformats.org/package/2006/content-types">
  <Default Extension="jpeg" ContentType="image/jpeg"/>
  <Default Extension="jpg" ContentType="image/jpeg"/>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8" r:id="rId4"/>
    <p:sldMasterId id="2147483681" r:id="rId5"/>
  </p:sldMasterIdLst>
  <p:notesMasterIdLst>
    <p:notesMasterId r:id="rId52"/>
  </p:notesMasterIdLst>
  <p:handoutMasterIdLst>
    <p:handoutMasterId r:id="rId53"/>
  </p:handoutMasterIdLst>
  <p:sldIdLst>
    <p:sldId id="257" r:id="rId6"/>
    <p:sldId id="258" r:id="rId7"/>
    <p:sldId id="345" r:id="rId8"/>
    <p:sldId id="346" r:id="rId9"/>
    <p:sldId id="347" r:id="rId10"/>
    <p:sldId id="392" r:id="rId11"/>
    <p:sldId id="348" r:id="rId12"/>
    <p:sldId id="349" r:id="rId13"/>
    <p:sldId id="350" r:id="rId14"/>
    <p:sldId id="351" r:id="rId15"/>
    <p:sldId id="352" r:id="rId16"/>
    <p:sldId id="353" r:id="rId17"/>
    <p:sldId id="356" r:id="rId18"/>
    <p:sldId id="357" r:id="rId19"/>
    <p:sldId id="358" r:id="rId20"/>
    <p:sldId id="359" r:id="rId21"/>
    <p:sldId id="360" r:id="rId22"/>
    <p:sldId id="362" r:id="rId23"/>
    <p:sldId id="363" r:id="rId24"/>
    <p:sldId id="364" r:id="rId25"/>
    <p:sldId id="365" r:id="rId26"/>
    <p:sldId id="367" r:id="rId27"/>
    <p:sldId id="368" r:id="rId28"/>
    <p:sldId id="370" r:id="rId29"/>
    <p:sldId id="371" r:id="rId30"/>
    <p:sldId id="372" r:id="rId31"/>
    <p:sldId id="373" r:id="rId32"/>
    <p:sldId id="374" r:id="rId33"/>
    <p:sldId id="375" r:id="rId34"/>
    <p:sldId id="376" r:id="rId35"/>
    <p:sldId id="377" r:id="rId36"/>
    <p:sldId id="378" r:id="rId37"/>
    <p:sldId id="379" r:id="rId38"/>
    <p:sldId id="380" r:id="rId39"/>
    <p:sldId id="381" r:id="rId40"/>
    <p:sldId id="382" r:id="rId41"/>
    <p:sldId id="393" r:id="rId42"/>
    <p:sldId id="383" r:id="rId43"/>
    <p:sldId id="335" r:id="rId44"/>
    <p:sldId id="384" r:id="rId45"/>
    <p:sldId id="385" r:id="rId46"/>
    <p:sldId id="386" r:id="rId47"/>
    <p:sldId id="394" r:id="rId48"/>
    <p:sldId id="387" r:id="rId49"/>
    <p:sldId id="388" r:id="rId50"/>
    <p:sldId id="389" r:id="rId51"/>
  </p:sldIdLst>
  <p:sldSz cx="9144000" cy="6858000" type="screen4x3"/>
  <p:notesSz cx="6669088" cy="9753600"/>
  <p:defaultTextStyle>
    <a:defPPr>
      <a:defRPr lang="en-GB"/>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FFFF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0AC23B5-EFD9-4084-804B-62663AE24E70}" v="53" dt="2024-09-16T15:00:48.45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00" autoAdjust="0"/>
    <p:restoredTop sz="95033" autoAdjust="0"/>
  </p:normalViewPr>
  <p:slideViewPr>
    <p:cSldViewPr>
      <p:cViewPr varScale="1">
        <p:scale>
          <a:sx n="82" d="100"/>
          <a:sy n="82" d="100"/>
        </p:scale>
        <p:origin x="1272" y="7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slide" Target="slides/slide45.xml"/><Relationship Id="rId55" Type="http://schemas.openxmlformats.org/officeDocument/2006/relationships/viewProps" Target="viewProps.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handoutMaster" Target="handoutMasters/handoutMaster1.xml"/><Relationship Id="rId58" Type="http://schemas.microsoft.com/office/2016/11/relationships/changesInfo" Target="changesInfos/changesInfo1.xml"/><Relationship Id="rId5" Type="http://schemas.openxmlformats.org/officeDocument/2006/relationships/slideMaster" Target="slideMasters/slideMaster2.xml"/><Relationship Id="rId19" Type="http://schemas.openxmlformats.org/officeDocument/2006/relationships/slide" Target="slides/slide14.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theme" Target="theme/theme1.xml"/><Relationship Id="rId8" Type="http://schemas.openxmlformats.org/officeDocument/2006/relationships/slide" Target="slides/slide3.xml"/><Relationship Id="rId51" Type="http://schemas.openxmlformats.org/officeDocument/2006/relationships/slide" Target="slides/slide46.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microsoft.com/office/2015/10/relationships/revisionInfo" Target="revisionInfo.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tableStyles" Target="tableStyles.xml"/><Relationship Id="rId10" Type="http://schemas.openxmlformats.org/officeDocument/2006/relationships/slide" Target="slides/slide5.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Bee B" userId="8940502075193e3a" providerId="LiveId" clId="{E0AC23B5-EFD9-4084-804B-62663AE24E70}"/>
    <pc:docChg chg="undo custSel addSld delSld modSld">
      <pc:chgData name="Bee B" userId="8940502075193e3a" providerId="LiveId" clId="{E0AC23B5-EFD9-4084-804B-62663AE24E70}" dt="2024-09-16T15:03:01.928" v="2644" actId="27636"/>
      <pc:docMkLst>
        <pc:docMk/>
      </pc:docMkLst>
      <pc:sldChg chg="addSp modSp">
        <pc:chgData name="Bee B" userId="8940502075193e3a" providerId="LiveId" clId="{E0AC23B5-EFD9-4084-804B-62663AE24E70}" dt="2024-09-16T12:54:15.622" v="4" actId="1076"/>
        <pc:sldMkLst>
          <pc:docMk/>
          <pc:sldMk cId="891992905" sldId="258"/>
        </pc:sldMkLst>
        <pc:picChg chg="add mod">
          <ac:chgData name="Bee B" userId="8940502075193e3a" providerId="LiveId" clId="{E0AC23B5-EFD9-4084-804B-62663AE24E70}" dt="2024-09-16T12:54:15.622" v="4" actId="1076"/>
          <ac:picMkLst>
            <pc:docMk/>
            <pc:sldMk cId="891992905" sldId="258"/>
            <ac:picMk id="1026" creationId="{408088E4-25B4-AA53-B000-0EC9D72124B9}"/>
          </ac:picMkLst>
        </pc:picChg>
      </pc:sldChg>
      <pc:sldChg chg="addSp modSp">
        <pc:chgData name="Bee B" userId="8940502075193e3a" providerId="LiveId" clId="{E0AC23B5-EFD9-4084-804B-62663AE24E70}" dt="2024-09-16T12:54:40.636" v="5"/>
        <pc:sldMkLst>
          <pc:docMk/>
          <pc:sldMk cId="1708431370" sldId="345"/>
        </pc:sldMkLst>
        <pc:picChg chg="add mod">
          <ac:chgData name="Bee B" userId="8940502075193e3a" providerId="LiveId" clId="{E0AC23B5-EFD9-4084-804B-62663AE24E70}" dt="2024-09-16T12:54:40.636" v="5"/>
          <ac:picMkLst>
            <pc:docMk/>
            <pc:sldMk cId="1708431370" sldId="345"/>
            <ac:picMk id="2" creationId="{B074FD22-BF05-475A-F155-8609E4BF248D}"/>
          </ac:picMkLst>
        </pc:picChg>
      </pc:sldChg>
      <pc:sldChg chg="modSp mod modNotesTx">
        <pc:chgData name="Bee B" userId="8940502075193e3a" providerId="LiveId" clId="{E0AC23B5-EFD9-4084-804B-62663AE24E70}" dt="2024-09-16T12:56:16.879" v="114" actId="6549"/>
        <pc:sldMkLst>
          <pc:docMk/>
          <pc:sldMk cId="2651087660" sldId="348"/>
        </pc:sldMkLst>
        <pc:spChg chg="mod">
          <ac:chgData name="Bee B" userId="8940502075193e3a" providerId="LiveId" clId="{E0AC23B5-EFD9-4084-804B-62663AE24E70}" dt="2024-09-16T12:56:12.716" v="112" actId="114"/>
          <ac:spMkLst>
            <pc:docMk/>
            <pc:sldMk cId="2651087660" sldId="348"/>
            <ac:spMk id="3" creationId="{460A7315-B909-41F8-CDDC-A839B65EC7CB}"/>
          </ac:spMkLst>
        </pc:spChg>
        <pc:spChg chg="mod">
          <ac:chgData name="Bee B" userId="8940502075193e3a" providerId="LiveId" clId="{E0AC23B5-EFD9-4084-804B-62663AE24E70}" dt="2024-09-16T12:55:04.663" v="9" actId="113"/>
          <ac:spMkLst>
            <pc:docMk/>
            <pc:sldMk cId="2651087660" sldId="348"/>
            <ac:spMk id="4" creationId="{6C645EF5-D069-8894-ADC1-5AD0C051121F}"/>
          </ac:spMkLst>
        </pc:spChg>
      </pc:sldChg>
      <pc:sldChg chg="modSp mod modNotesTx">
        <pc:chgData name="Bee B" userId="8940502075193e3a" providerId="LiveId" clId="{E0AC23B5-EFD9-4084-804B-62663AE24E70}" dt="2024-09-16T12:58:06.055" v="398" actId="20577"/>
        <pc:sldMkLst>
          <pc:docMk/>
          <pc:sldMk cId="975267837" sldId="349"/>
        </pc:sldMkLst>
        <pc:spChg chg="mod">
          <ac:chgData name="Bee B" userId="8940502075193e3a" providerId="LiveId" clId="{E0AC23B5-EFD9-4084-804B-62663AE24E70}" dt="2024-09-16T12:58:03.831" v="397" actId="404"/>
          <ac:spMkLst>
            <pc:docMk/>
            <pc:sldMk cId="975267837" sldId="349"/>
            <ac:spMk id="3" creationId="{460A7315-B909-41F8-CDDC-A839B65EC7CB}"/>
          </ac:spMkLst>
        </pc:spChg>
        <pc:spChg chg="mod">
          <ac:chgData name="Bee B" userId="8940502075193e3a" providerId="LiveId" clId="{E0AC23B5-EFD9-4084-804B-62663AE24E70}" dt="2024-09-16T12:56:28.056" v="115" actId="113"/>
          <ac:spMkLst>
            <pc:docMk/>
            <pc:sldMk cId="975267837" sldId="349"/>
            <ac:spMk id="4" creationId="{6C645EF5-D069-8894-ADC1-5AD0C051121F}"/>
          </ac:spMkLst>
        </pc:spChg>
      </pc:sldChg>
      <pc:sldChg chg="modSp mod modNotesTx">
        <pc:chgData name="Bee B" userId="8940502075193e3a" providerId="LiveId" clId="{E0AC23B5-EFD9-4084-804B-62663AE24E70}" dt="2024-09-16T13:01:34.175" v="554" actId="20577"/>
        <pc:sldMkLst>
          <pc:docMk/>
          <pc:sldMk cId="1601326522" sldId="350"/>
        </pc:sldMkLst>
        <pc:spChg chg="mod">
          <ac:chgData name="Bee B" userId="8940502075193e3a" providerId="LiveId" clId="{E0AC23B5-EFD9-4084-804B-62663AE24E70}" dt="2024-09-16T13:01:11.693" v="420" actId="27636"/>
          <ac:spMkLst>
            <pc:docMk/>
            <pc:sldMk cId="1601326522" sldId="350"/>
            <ac:spMk id="3" creationId="{460A7315-B909-41F8-CDDC-A839B65EC7CB}"/>
          </ac:spMkLst>
        </pc:spChg>
        <pc:spChg chg="mod">
          <ac:chgData name="Bee B" userId="8940502075193e3a" providerId="LiveId" clId="{E0AC23B5-EFD9-4084-804B-62663AE24E70}" dt="2024-09-16T13:00:42.604" v="399" actId="113"/>
          <ac:spMkLst>
            <pc:docMk/>
            <pc:sldMk cId="1601326522" sldId="350"/>
            <ac:spMk id="4" creationId="{6C645EF5-D069-8894-ADC1-5AD0C051121F}"/>
          </ac:spMkLst>
        </pc:spChg>
        <pc:picChg chg="mod">
          <ac:chgData name="Bee B" userId="8940502075193e3a" providerId="LiveId" clId="{E0AC23B5-EFD9-4084-804B-62663AE24E70}" dt="2024-09-16T13:00:46.462" v="401" actId="1076"/>
          <ac:picMkLst>
            <pc:docMk/>
            <pc:sldMk cId="1601326522" sldId="350"/>
            <ac:picMk id="5" creationId="{43E0FEE1-29A7-82DC-0229-C37344EFEE0C}"/>
          </ac:picMkLst>
        </pc:picChg>
      </pc:sldChg>
      <pc:sldChg chg="modSp mod modNotesTx">
        <pc:chgData name="Bee B" userId="8940502075193e3a" providerId="LiveId" clId="{E0AC23B5-EFD9-4084-804B-62663AE24E70}" dt="2024-09-16T13:02:12.595" v="609" actId="20577"/>
        <pc:sldMkLst>
          <pc:docMk/>
          <pc:sldMk cId="1220413403" sldId="351"/>
        </pc:sldMkLst>
        <pc:spChg chg="mod">
          <ac:chgData name="Bee B" userId="8940502075193e3a" providerId="LiveId" clId="{E0AC23B5-EFD9-4084-804B-62663AE24E70}" dt="2024-09-16T13:01:49.926" v="555" actId="113"/>
          <ac:spMkLst>
            <pc:docMk/>
            <pc:sldMk cId="1220413403" sldId="351"/>
            <ac:spMk id="4" creationId="{6C645EF5-D069-8894-ADC1-5AD0C051121F}"/>
          </ac:spMkLst>
        </pc:spChg>
        <pc:spChg chg="mod">
          <ac:chgData name="Bee B" userId="8940502075193e3a" providerId="LiveId" clId="{E0AC23B5-EFD9-4084-804B-62663AE24E70}" dt="2024-09-16T13:02:11.078" v="608" actId="14100"/>
          <ac:spMkLst>
            <pc:docMk/>
            <pc:sldMk cId="1220413403" sldId="351"/>
            <ac:spMk id="6" creationId="{6D20C1C3-D0CD-D855-4E9F-66DEEC1AC0BC}"/>
          </ac:spMkLst>
        </pc:spChg>
      </pc:sldChg>
      <pc:sldChg chg="modSp mod modNotesTx">
        <pc:chgData name="Bee B" userId="8940502075193e3a" providerId="LiveId" clId="{E0AC23B5-EFD9-4084-804B-62663AE24E70}" dt="2024-09-16T13:02:30.653" v="613" actId="20577"/>
        <pc:sldMkLst>
          <pc:docMk/>
          <pc:sldMk cId="673893195" sldId="352"/>
        </pc:sldMkLst>
        <pc:spChg chg="mod">
          <ac:chgData name="Bee B" userId="8940502075193e3a" providerId="LiveId" clId="{E0AC23B5-EFD9-4084-804B-62663AE24E70}" dt="2024-09-16T13:02:15.971" v="610" actId="113"/>
          <ac:spMkLst>
            <pc:docMk/>
            <pc:sldMk cId="673893195" sldId="352"/>
            <ac:spMk id="2" creationId="{73154442-1162-8AAB-5BFC-7B66915F9892}"/>
          </ac:spMkLst>
        </pc:spChg>
        <pc:spChg chg="mod">
          <ac:chgData name="Bee B" userId="8940502075193e3a" providerId="LiveId" clId="{E0AC23B5-EFD9-4084-804B-62663AE24E70}" dt="2024-09-16T13:02:24.859" v="612" actId="1076"/>
          <ac:spMkLst>
            <pc:docMk/>
            <pc:sldMk cId="673893195" sldId="352"/>
            <ac:spMk id="3" creationId="{F32DA445-F291-AA97-351B-C62763F67071}"/>
          </ac:spMkLst>
        </pc:spChg>
      </pc:sldChg>
      <pc:sldChg chg="addSp delSp modSp mod">
        <pc:chgData name="Bee B" userId="8940502075193e3a" providerId="LiveId" clId="{E0AC23B5-EFD9-4084-804B-62663AE24E70}" dt="2024-09-16T13:04:32.320" v="631" actId="1076"/>
        <pc:sldMkLst>
          <pc:docMk/>
          <pc:sldMk cId="2630178658" sldId="353"/>
        </pc:sldMkLst>
        <pc:spChg chg="mod">
          <ac:chgData name="Bee B" userId="8940502075193e3a" providerId="LiveId" clId="{E0AC23B5-EFD9-4084-804B-62663AE24E70}" dt="2024-09-16T13:02:43.133" v="618" actId="113"/>
          <ac:spMkLst>
            <pc:docMk/>
            <pc:sldMk cId="2630178658" sldId="353"/>
            <ac:spMk id="2" creationId="{EA135F94-2A60-C5A8-B4BB-A13809AC06CF}"/>
          </ac:spMkLst>
        </pc:spChg>
        <pc:spChg chg="del">
          <ac:chgData name="Bee B" userId="8940502075193e3a" providerId="LiveId" clId="{E0AC23B5-EFD9-4084-804B-62663AE24E70}" dt="2024-09-16T13:02:36.793" v="614" actId="478"/>
          <ac:spMkLst>
            <pc:docMk/>
            <pc:sldMk cId="2630178658" sldId="353"/>
            <ac:spMk id="3" creationId="{5D6FBC87-6E26-74A7-0528-E409E61A0FB9}"/>
          </ac:spMkLst>
        </pc:spChg>
        <pc:spChg chg="mod">
          <ac:chgData name="Bee B" userId="8940502075193e3a" providerId="LiveId" clId="{E0AC23B5-EFD9-4084-804B-62663AE24E70}" dt="2024-09-16T13:04:28.252" v="628" actId="14100"/>
          <ac:spMkLst>
            <pc:docMk/>
            <pc:sldMk cId="2630178658" sldId="353"/>
            <ac:spMk id="4" creationId="{706CAFFA-DC06-0450-0DEA-BB6BB1B42768}"/>
          </ac:spMkLst>
        </pc:spChg>
        <pc:spChg chg="add del mod">
          <ac:chgData name="Bee B" userId="8940502075193e3a" providerId="LiveId" clId="{E0AC23B5-EFD9-4084-804B-62663AE24E70}" dt="2024-09-16T13:02:38.160" v="615" actId="478"/>
          <ac:spMkLst>
            <pc:docMk/>
            <pc:sldMk cId="2630178658" sldId="353"/>
            <ac:spMk id="6" creationId="{12DD9D23-0A91-9FCE-5D9D-FACE9F844B5C}"/>
          </ac:spMkLst>
        </pc:spChg>
        <pc:picChg chg="add del">
          <ac:chgData name="Bee B" userId="8940502075193e3a" providerId="LiveId" clId="{E0AC23B5-EFD9-4084-804B-62663AE24E70}" dt="2024-09-16T13:04:12.452" v="624" actId="478"/>
          <ac:picMkLst>
            <pc:docMk/>
            <pc:sldMk cId="2630178658" sldId="353"/>
            <ac:picMk id="2050" creationId="{B65E946D-C475-A5C3-7240-B72F07C65896}"/>
          </ac:picMkLst>
        </pc:picChg>
        <pc:picChg chg="add mod">
          <ac:chgData name="Bee B" userId="8940502075193e3a" providerId="LiveId" clId="{E0AC23B5-EFD9-4084-804B-62663AE24E70}" dt="2024-09-16T13:04:32.320" v="631" actId="1076"/>
          <ac:picMkLst>
            <pc:docMk/>
            <pc:sldMk cId="2630178658" sldId="353"/>
            <ac:picMk id="2052" creationId="{CE418971-E019-8BE7-B5B1-63D64873F53E}"/>
          </ac:picMkLst>
        </pc:picChg>
      </pc:sldChg>
      <pc:sldChg chg="modSp mod modNotesTx">
        <pc:chgData name="Bee B" userId="8940502075193e3a" providerId="LiveId" clId="{E0AC23B5-EFD9-4084-804B-62663AE24E70}" dt="2024-09-16T13:04:51.358" v="636" actId="113"/>
        <pc:sldMkLst>
          <pc:docMk/>
          <pc:sldMk cId="4127047375" sldId="356"/>
        </pc:sldMkLst>
        <pc:spChg chg="mod">
          <ac:chgData name="Bee B" userId="8940502075193e3a" providerId="LiveId" clId="{E0AC23B5-EFD9-4084-804B-62663AE24E70}" dt="2024-09-16T13:04:51.358" v="636" actId="113"/>
          <ac:spMkLst>
            <pc:docMk/>
            <pc:sldMk cId="4127047375" sldId="356"/>
            <ac:spMk id="2" creationId="{CEC5DCFA-40E9-034F-18FF-D2FB08D1F850}"/>
          </ac:spMkLst>
        </pc:spChg>
      </pc:sldChg>
      <pc:sldChg chg="addSp modSp mod modNotesTx">
        <pc:chgData name="Bee B" userId="8940502075193e3a" providerId="LiveId" clId="{E0AC23B5-EFD9-4084-804B-62663AE24E70}" dt="2024-09-16T13:06:50.293" v="663" actId="1076"/>
        <pc:sldMkLst>
          <pc:docMk/>
          <pc:sldMk cId="1713203585" sldId="357"/>
        </pc:sldMkLst>
        <pc:spChg chg="mod">
          <ac:chgData name="Bee B" userId="8940502075193e3a" providerId="LiveId" clId="{E0AC23B5-EFD9-4084-804B-62663AE24E70}" dt="2024-09-16T13:04:58.748" v="637" actId="113"/>
          <ac:spMkLst>
            <pc:docMk/>
            <pc:sldMk cId="1713203585" sldId="357"/>
            <ac:spMk id="2" creationId="{DB73CC4D-7573-EE4B-B315-9185F3546FAC}"/>
          </ac:spMkLst>
        </pc:spChg>
        <pc:spChg chg="mod">
          <ac:chgData name="Bee B" userId="8940502075193e3a" providerId="LiveId" clId="{E0AC23B5-EFD9-4084-804B-62663AE24E70}" dt="2024-09-16T13:06:45.508" v="661" actId="1076"/>
          <ac:spMkLst>
            <pc:docMk/>
            <pc:sldMk cId="1713203585" sldId="357"/>
            <ac:spMk id="4" creationId="{DEDE9DEE-02EC-9E0D-E027-6C76C373D240}"/>
          </ac:spMkLst>
        </pc:spChg>
        <pc:picChg chg="add mod">
          <ac:chgData name="Bee B" userId="8940502075193e3a" providerId="LiveId" clId="{E0AC23B5-EFD9-4084-804B-62663AE24E70}" dt="2024-09-16T13:06:50.293" v="663" actId="1076"/>
          <ac:picMkLst>
            <pc:docMk/>
            <pc:sldMk cId="1713203585" sldId="357"/>
            <ac:picMk id="3074" creationId="{95DED032-D84E-7577-0CFB-961623ECA28E}"/>
          </ac:picMkLst>
        </pc:picChg>
      </pc:sldChg>
      <pc:sldChg chg="modSp mod modNotesTx">
        <pc:chgData name="Bee B" userId="8940502075193e3a" providerId="LiveId" clId="{E0AC23B5-EFD9-4084-804B-62663AE24E70}" dt="2024-09-16T13:09:07.878" v="696" actId="6549"/>
        <pc:sldMkLst>
          <pc:docMk/>
          <pc:sldMk cId="1587587063" sldId="358"/>
        </pc:sldMkLst>
        <pc:spChg chg="mod">
          <ac:chgData name="Bee B" userId="8940502075193e3a" providerId="LiveId" clId="{E0AC23B5-EFD9-4084-804B-62663AE24E70}" dt="2024-09-16T13:06:58.941" v="665" actId="1076"/>
          <ac:spMkLst>
            <pc:docMk/>
            <pc:sldMk cId="1587587063" sldId="358"/>
            <ac:spMk id="2" creationId="{D4A50B90-4C9C-7226-972A-4278D0A218A3}"/>
          </ac:spMkLst>
        </pc:spChg>
        <pc:spChg chg="mod">
          <ac:chgData name="Bee B" userId="8940502075193e3a" providerId="LiveId" clId="{E0AC23B5-EFD9-4084-804B-62663AE24E70}" dt="2024-09-16T13:08:44.485" v="693" actId="27636"/>
          <ac:spMkLst>
            <pc:docMk/>
            <pc:sldMk cId="1587587063" sldId="358"/>
            <ac:spMk id="3" creationId="{4823C41E-1954-A069-34CD-5A46ED717E1F}"/>
          </ac:spMkLst>
        </pc:spChg>
        <pc:picChg chg="mod">
          <ac:chgData name="Bee B" userId="8940502075193e3a" providerId="LiveId" clId="{E0AC23B5-EFD9-4084-804B-62663AE24E70}" dt="2024-09-16T13:08:16.887" v="683" actId="14100"/>
          <ac:picMkLst>
            <pc:docMk/>
            <pc:sldMk cId="1587587063" sldId="358"/>
            <ac:picMk id="5" creationId="{AADA36B5-6CEB-77E6-1A11-7E98BDC3FF31}"/>
          </ac:picMkLst>
        </pc:picChg>
      </pc:sldChg>
      <pc:sldChg chg="modSp mod modNotesTx">
        <pc:chgData name="Bee B" userId="8940502075193e3a" providerId="LiveId" clId="{E0AC23B5-EFD9-4084-804B-62663AE24E70}" dt="2024-09-16T13:09:37.790" v="704" actId="20577"/>
        <pc:sldMkLst>
          <pc:docMk/>
          <pc:sldMk cId="3866471793" sldId="359"/>
        </pc:sldMkLst>
        <pc:spChg chg="mod">
          <ac:chgData name="Bee B" userId="8940502075193e3a" providerId="LiveId" clId="{E0AC23B5-EFD9-4084-804B-62663AE24E70}" dt="2024-09-16T13:09:23.762" v="699" actId="1076"/>
          <ac:spMkLst>
            <pc:docMk/>
            <pc:sldMk cId="3866471793" sldId="359"/>
            <ac:spMk id="2" creationId="{8BA56E0B-A3CF-82BE-389A-764FDAF9E543}"/>
          </ac:spMkLst>
        </pc:spChg>
        <pc:spChg chg="mod">
          <ac:chgData name="Bee B" userId="8940502075193e3a" providerId="LiveId" clId="{E0AC23B5-EFD9-4084-804B-62663AE24E70}" dt="2024-09-16T13:09:32.310" v="703" actId="27636"/>
          <ac:spMkLst>
            <pc:docMk/>
            <pc:sldMk cId="3866471793" sldId="359"/>
            <ac:spMk id="4" creationId="{57E0BBF3-3ED0-9B89-92E3-BE41653237EF}"/>
          </ac:spMkLst>
        </pc:spChg>
      </pc:sldChg>
      <pc:sldChg chg="addSp delSp modSp mod modAnim modNotesTx">
        <pc:chgData name="Bee B" userId="8940502075193e3a" providerId="LiveId" clId="{E0AC23B5-EFD9-4084-804B-62663AE24E70}" dt="2024-09-16T13:11:52.261" v="780" actId="255"/>
        <pc:sldMkLst>
          <pc:docMk/>
          <pc:sldMk cId="855579867" sldId="360"/>
        </pc:sldMkLst>
        <pc:spChg chg="mod">
          <ac:chgData name="Bee B" userId="8940502075193e3a" providerId="LiveId" clId="{E0AC23B5-EFD9-4084-804B-62663AE24E70}" dt="2024-09-16T13:09:51.069" v="705" actId="113"/>
          <ac:spMkLst>
            <pc:docMk/>
            <pc:sldMk cId="855579867" sldId="360"/>
            <ac:spMk id="2" creationId="{CAC0707D-11BA-A30B-08BD-9B5854D0C5D4}"/>
          </ac:spMkLst>
        </pc:spChg>
        <pc:spChg chg="mod">
          <ac:chgData name="Bee B" userId="8940502075193e3a" providerId="LiveId" clId="{E0AC23B5-EFD9-4084-804B-62663AE24E70}" dt="2024-09-16T13:10:04.764" v="731" actId="14100"/>
          <ac:spMkLst>
            <pc:docMk/>
            <pc:sldMk cId="855579867" sldId="360"/>
            <ac:spMk id="4" creationId="{A81DEE8F-CFCA-CD4E-04A8-D78A876DAFB7}"/>
          </ac:spMkLst>
        </pc:spChg>
        <pc:spChg chg="add mod">
          <ac:chgData name="Bee B" userId="8940502075193e3a" providerId="LiveId" clId="{E0AC23B5-EFD9-4084-804B-62663AE24E70}" dt="2024-09-16T13:11:52.261" v="780" actId="255"/>
          <ac:spMkLst>
            <pc:docMk/>
            <pc:sldMk cId="855579867" sldId="360"/>
            <ac:spMk id="5" creationId="{046FA667-B565-B67A-EF41-C00A3AAE1F49}"/>
          </ac:spMkLst>
        </pc:spChg>
        <pc:picChg chg="add mod">
          <ac:chgData name="Bee B" userId="8940502075193e3a" providerId="LiveId" clId="{E0AC23B5-EFD9-4084-804B-62663AE24E70}" dt="2024-09-16T13:11:31.504" v="771" actId="14100"/>
          <ac:picMkLst>
            <pc:docMk/>
            <pc:sldMk cId="855579867" sldId="360"/>
            <ac:picMk id="3" creationId="{2422DD47-2BE2-8BEF-8D6C-207B55C62330}"/>
          </ac:picMkLst>
        </pc:picChg>
        <pc:picChg chg="add del mod">
          <ac:chgData name="Bee B" userId="8940502075193e3a" providerId="LiveId" clId="{E0AC23B5-EFD9-4084-804B-62663AE24E70}" dt="2024-09-16T13:11:28.720" v="769" actId="478"/>
          <ac:picMkLst>
            <pc:docMk/>
            <pc:sldMk cId="855579867" sldId="360"/>
            <ac:picMk id="4098" creationId="{4D127B0B-83AE-F5AC-5C91-4DF2A754CFBC}"/>
          </ac:picMkLst>
        </pc:picChg>
      </pc:sldChg>
      <pc:sldChg chg="modSp del mod modNotesTx">
        <pc:chgData name="Bee B" userId="8940502075193e3a" providerId="LiveId" clId="{E0AC23B5-EFD9-4084-804B-62663AE24E70}" dt="2024-09-16T13:11:56.525" v="781" actId="47"/>
        <pc:sldMkLst>
          <pc:docMk/>
          <pc:sldMk cId="2502330116" sldId="361"/>
        </pc:sldMkLst>
        <pc:spChg chg="mod">
          <ac:chgData name="Bee B" userId="8940502075193e3a" providerId="LiveId" clId="{E0AC23B5-EFD9-4084-804B-62663AE24E70}" dt="2024-09-16T13:11:02.783" v="767" actId="113"/>
          <ac:spMkLst>
            <pc:docMk/>
            <pc:sldMk cId="2502330116" sldId="361"/>
            <ac:spMk id="2" creationId="{E52741DF-741B-BE53-E117-9CEFC08FAA45}"/>
          </ac:spMkLst>
        </pc:spChg>
      </pc:sldChg>
      <pc:sldChg chg="modSp mod modNotesTx">
        <pc:chgData name="Bee B" userId="8940502075193e3a" providerId="LiveId" clId="{E0AC23B5-EFD9-4084-804B-62663AE24E70}" dt="2024-09-16T13:15:05.188" v="1093" actId="20577"/>
        <pc:sldMkLst>
          <pc:docMk/>
          <pc:sldMk cId="714798450" sldId="362"/>
        </pc:sldMkLst>
        <pc:spChg chg="mod">
          <ac:chgData name="Bee B" userId="8940502075193e3a" providerId="LiveId" clId="{E0AC23B5-EFD9-4084-804B-62663AE24E70}" dt="2024-09-16T13:13:30.986" v="782" actId="113"/>
          <ac:spMkLst>
            <pc:docMk/>
            <pc:sldMk cId="714798450" sldId="362"/>
            <ac:spMk id="2" creationId="{BEEC969A-E06A-5783-C157-6495480CE78B}"/>
          </ac:spMkLst>
        </pc:spChg>
        <pc:spChg chg="mod">
          <ac:chgData name="Bee B" userId="8940502075193e3a" providerId="LiveId" clId="{E0AC23B5-EFD9-4084-804B-62663AE24E70}" dt="2024-09-16T13:15:01.557" v="1092" actId="5793"/>
          <ac:spMkLst>
            <pc:docMk/>
            <pc:sldMk cId="714798450" sldId="362"/>
            <ac:spMk id="4" creationId="{45CC8684-DAD9-F217-D20A-E3C41D8B0094}"/>
          </ac:spMkLst>
        </pc:spChg>
      </pc:sldChg>
      <pc:sldChg chg="modSp mod">
        <pc:chgData name="Bee B" userId="8940502075193e3a" providerId="LiveId" clId="{E0AC23B5-EFD9-4084-804B-62663AE24E70}" dt="2024-09-16T13:15:15.536" v="1098" actId="27636"/>
        <pc:sldMkLst>
          <pc:docMk/>
          <pc:sldMk cId="2475308036" sldId="363"/>
        </pc:sldMkLst>
        <pc:spChg chg="mod">
          <ac:chgData name="Bee B" userId="8940502075193e3a" providerId="LiveId" clId="{E0AC23B5-EFD9-4084-804B-62663AE24E70}" dt="2024-09-16T13:15:08.165" v="1094" actId="113"/>
          <ac:spMkLst>
            <pc:docMk/>
            <pc:sldMk cId="2475308036" sldId="363"/>
            <ac:spMk id="2" creationId="{2175C8BA-EFD7-215B-5C6F-866F8DD88F86}"/>
          </ac:spMkLst>
        </pc:spChg>
        <pc:spChg chg="mod">
          <ac:chgData name="Bee B" userId="8940502075193e3a" providerId="LiveId" clId="{E0AC23B5-EFD9-4084-804B-62663AE24E70}" dt="2024-09-16T13:15:15.536" v="1098" actId="27636"/>
          <ac:spMkLst>
            <pc:docMk/>
            <pc:sldMk cId="2475308036" sldId="363"/>
            <ac:spMk id="3" creationId="{783E9A95-321A-F36F-D603-3303BC54C541}"/>
          </ac:spMkLst>
        </pc:spChg>
      </pc:sldChg>
      <pc:sldChg chg="modSp mod modNotesTx">
        <pc:chgData name="Bee B" userId="8940502075193e3a" providerId="LiveId" clId="{E0AC23B5-EFD9-4084-804B-62663AE24E70}" dt="2024-09-16T13:16:00.344" v="1128" actId="20577"/>
        <pc:sldMkLst>
          <pc:docMk/>
          <pc:sldMk cId="1030631587" sldId="364"/>
        </pc:sldMkLst>
        <pc:spChg chg="mod">
          <ac:chgData name="Bee B" userId="8940502075193e3a" providerId="LiveId" clId="{E0AC23B5-EFD9-4084-804B-62663AE24E70}" dt="2024-09-16T13:15:40.554" v="1099" actId="113"/>
          <ac:spMkLst>
            <pc:docMk/>
            <pc:sldMk cId="1030631587" sldId="364"/>
            <ac:spMk id="2" creationId="{676EEDB4-1706-A092-76DE-620168194C8A}"/>
          </ac:spMkLst>
        </pc:spChg>
        <pc:spChg chg="mod">
          <ac:chgData name="Bee B" userId="8940502075193e3a" providerId="LiveId" clId="{E0AC23B5-EFD9-4084-804B-62663AE24E70}" dt="2024-09-16T13:15:57.498" v="1127" actId="20577"/>
          <ac:spMkLst>
            <pc:docMk/>
            <pc:sldMk cId="1030631587" sldId="364"/>
            <ac:spMk id="3" creationId="{0B41C615-8F7F-6D5E-C660-79C04E0150B3}"/>
          </ac:spMkLst>
        </pc:spChg>
      </pc:sldChg>
      <pc:sldChg chg="delSp modSp mod modNotesTx">
        <pc:chgData name="Bee B" userId="8940502075193e3a" providerId="LiveId" clId="{E0AC23B5-EFD9-4084-804B-62663AE24E70}" dt="2024-09-16T13:18:29.206" v="1303" actId="20577"/>
        <pc:sldMkLst>
          <pc:docMk/>
          <pc:sldMk cId="2092912046" sldId="365"/>
        </pc:sldMkLst>
        <pc:spChg chg="mod">
          <ac:chgData name="Bee B" userId="8940502075193e3a" providerId="LiveId" clId="{E0AC23B5-EFD9-4084-804B-62663AE24E70}" dt="2024-09-16T13:16:06.285" v="1130" actId="1076"/>
          <ac:spMkLst>
            <pc:docMk/>
            <pc:sldMk cId="2092912046" sldId="365"/>
            <ac:spMk id="2" creationId="{2A9A0DCE-DF4E-AF32-C5E8-945194E5E634}"/>
          </ac:spMkLst>
        </pc:spChg>
        <pc:spChg chg="mod">
          <ac:chgData name="Bee B" userId="8940502075193e3a" providerId="LiveId" clId="{E0AC23B5-EFD9-4084-804B-62663AE24E70}" dt="2024-09-16T13:18:25.496" v="1302" actId="1076"/>
          <ac:spMkLst>
            <pc:docMk/>
            <pc:sldMk cId="2092912046" sldId="365"/>
            <ac:spMk id="3" creationId="{7235CE39-2D72-C926-A50E-86735D47C6B9}"/>
          </ac:spMkLst>
        </pc:spChg>
        <pc:spChg chg="del mod">
          <ac:chgData name="Bee B" userId="8940502075193e3a" providerId="LiveId" clId="{E0AC23B5-EFD9-4084-804B-62663AE24E70}" dt="2024-09-16T13:16:37.370" v="1140" actId="478"/>
          <ac:spMkLst>
            <pc:docMk/>
            <pc:sldMk cId="2092912046" sldId="365"/>
            <ac:spMk id="4" creationId="{6714300E-4AEC-0E80-490D-83207F16F184}"/>
          </ac:spMkLst>
        </pc:spChg>
      </pc:sldChg>
      <pc:sldChg chg="modSp mod">
        <pc:chgData name="Bee B" userId="8940502075193e3a" providerId="LiveId" clId="{E0AC23B5-EFD9-4084-804B-62663AE24E70}" dt="2024-09-16T13:18:46" v="1305" actId="2710"/>
        <pc:sldMkLst>
          <pc:docMk/>
          <pc:sldMk cId="3012904279" sldId="367"/>
        </pc:sldMkLst>
        <pc:spChg chg="mod">
          <ac:chgData name="Bee B" userId="8940502075193e3a" providerId="LiveId" clId="{E0AC23B5-EFD9-4084-804B-62663AE24E70}" dt="2024-09-16T13:18:42.479" v="1304" actId="113"/>
          <ac:spMkLst>
            <pc:docMk/>
            <pc:sldMk cId="3012904279" sldId="367"/>
            <ac:spMk id="2" creationId="{29AC1EAA-B52B-2098-299C-E44623F75686}"/>
          </ac:spMkLst>
        </pc:spChg>
        <pc:spChg chg="mod">
          <ac:chgData name="Bee B" userId="8940502075193e3a" providerId="LiveId" clId="{E0AC23B5-EFD9-4084-804B-62663AE24E70}" dt="2024-09-16T13:18:46" v="1305" actId="2710"/>
          <ac:spMkLst>
            <pc:docMk/>
            <pc:sldMk cId="3012904279" sldId="367"/>
            <ac:spMk id="3" creationId="{FCAC2A65-2A24-C23D-0122-FF2FB564B2CD}"/>
          </ac:spMkLst>
        </pc:spChg>
      </pc:sldChg>
      <pc:sldChg chg="addSp delSp modSp mod modNotesTx">
        <pc:chgData name="Bee B" userId="8940502075193e3a" providerId="LiveId" clId="{E0AC23B5-EFD9-4084-804B-62663AE24E70}" dt="2024-09-16T13:21:49.250" v="1424" actId="1076"/>
        <pc:sldMkLst>
          <pc:docMk/>
          <pc:sldMk cId="3159626706" sldId="368"/>
        </pc:sldMkLst>
        <pc:spChg chg="mod">
          <ac:chgData name="Bee B" userId="8940502075193e3a" providerId="LiveId" clId="{E0AC23B5-EFD9-4084-804B-62663AE24E70}" dt="2024-09-16T13:19:05.062" v="1307" actId="1076"/>
          <ac:spMkLst>
            <pc:docMk/>
            <pc:sldMk cId="3159626706" sldId="368"/>
            <ac:spMk id="2" creationId="{234152B5-3748-220B-B5FA-ACCB176ABF1E}"/>
          </ac:spMkLst>
        </pc:spChg>
        <pc:spChg chg="mod">
          <ac:chgData name="Bee B" userId="8940502075193e3a" providerId="LiveId" clId="{E0AC23B5-EFD9-4084-804B-62663AE24E70}" dt="2024-09-16T13:19:53.823" v="1418" actId="20577"/>
          <ac:spMkLst>
            <pc:docMk/>
            <pc:sldMk cId="3159626706" sldId="368"/>
            <ac:spMk id="3" creationId="{F8BC88FC-24C0-7BA8-24F7-B1DDFFF5DDE3}"/>
          </ac:spMkLst>
        </pc:spChg>
        <pc:spChg chg="del mod">
          <ac:chgData name="Bee B" userId="8940502075193e3a" providerId="LiveId" clId="{E0AC23B5-EFD9-4084-804B-62663AE24E70}" dt="2024-09-16T13:19:24.301" v="1311" actId="478"/>
          <ac:spMkLst>
            <pc:docMk/>
            <pc:sldMk cId="3159626706" sldId="368"/>
            <ac:spMk id="4" creationId="{D41244AB-F85F-6184-E02B-3294350076BE}"/>
          </ac:spMkLst>
        </pc:spChg>
        <pc:picChg chg="add mod">
          <ac:chgData name="Bee B" userId="8940502075193e3a" providerId="LiveId" clId="{E0AC23B5-EFD9-4084-804B-62663AE24E70}" dt="2024-09-16T13:21:49.250" v="1424" actId="1076"/>
          <ac:picMkLst>
            <pc:docMk/>
            <pc:sldMk cId="3159626706" sldId="368"/>
            <ac:picMk id="5122" creationId="{2F532A24-852F-AFDF-0257-60EEBCF89A4F}"/>
          </ac:picMkLst>
        </pc:picChg>
      </pc:sldChg>
      <pc:sldChg chg="modSp mod">
        <pc:chgData name="Bee B" userId="8940502075193e3a" providerId="LiveId" clId="{E0AC23B5-EFD9-4084-804B-62663AE24E70}" dt="2024-09-16T13:22:03.838" v="1428" actId="27636"/>
        <pc:sldMkLst>
          <pc:docMk/>
          <pc:sldMk cId="458388527" sldId="370"/>
        </pc:sldMkLst>
        <pc:spChg chg="mod">
          <ac:chgData name="Bee B" userId="8940502075193e3a" providerId="LiveId" clId="{E0AC23B5-EFD9-4084-804B-62663AE24E70}" dt="2024-09-16T13:21:54.982" v="1425" actId="113"/>
          <ac:spMkLst>
            <pc:docMk/>
            <pc:sldMk cId="458388527" sldId="370"/>
            <ac:spMk id="2" creationId="{5B209CF5-CE8F-EC7E-EDC0-5BA2C597584E}"/>
          </ac:spMkLst>
        </pc:spChg>
        <pc:spChg chg="mod">
          <ac:chgData name="Bee B" userId="8940502075193e3a" providerId="LiveId" clId="{E0AC23B5-EFD9-4084-804B-62663AE24E70}" dt="2024-09-16T13:22:03.838" v="1428" actId="27636"/>
          <ac:spMkLst>
            <pc:docMk/>
            <pc:sldMk cId="458388527" sldId="370"/>
            <ac:spMk id="4" creationId="{85997856-41ED-CFC8-82BC-7820FF42C171}"/>
          </ac:spMkLst>
        </pc:spChg>
      </pc:sldChg>
      <pc:sldChg chg="modSp mod modNotesTx">
        <pc:chgData name="Bee B" userId="8940502075193e3a" providerId="LiveId" clId="{E0AC23B5-EFD9-4084-804B-62663AE24E70}" dt="2024-09-16T14:23:28.566" v="1436" actId="1076"/>
        <pc:sldMkLst>
          <pc:docMk/>
          <pc:sldMk cId="1719643596" sldId="371"/>
        </pc:sldMkLst>
        <pc:spChg chg="mod">
          <ac:chgData name="Bee B" userId="8940502075193e3a" providerId="LiveId" clId="{E0AC23B5-EFD9-4084-804B-62663AE24E70}" dt="2024-09-16T13:22:22.993" v="1429" actId="113"/>
          <ac:spMkLst>
            <pc:docMk/>
            <pc:sldMk cId="1719643596" sldId="371"/>
            <ac:spMk id="2" creationId="{0DFA2C69-DA84-25ED-6AF5-73F68E1D498F}"/>
          </ac:spMkLst>
        </pc:spChg>
        <pc:spChg chg="mod">
          <ac:chgData name="Bee B" userId="8940502075193e3a" providerId="LiveId" clId="{E0AC23B5-EFD9-4084-804B-62663AE24E70}" dt="2024-09-16T14:23:28.566" v="1436" actId="1076"/>
          <ac:spMkLst>
            <pc:docMk/>
            <pc:sldMk cId="1719643596" sldId="371"/>
            <ac:spMk id="4" creationId="{66F3B4A8-74F4-20DF-9D65-55FF55122FE3}"/>
          </ac:spMkLst>
        </pc:spChg>
      </pc:sldChg>
      <pc:sldChg chg="modSp mod">
        <pc:chgData name="Bee B" userId="8940502075193e3a" providerId="LiveId" clId="{E0AC23B5-EFD9-4084-804B-62663AE24E70}" dt="2024-09-16T13:22:53.578" v="1434" actId="113"/>
        <pc:sldMkLst>
          <pc:docMk/>
          <pc:sldMk cId="2743404936" sldId="372"/>
        </pc:sldMkLst>
        <pc:spChg chg="mod">
          <ac:chgData name="Bee B" userId="8940502075193e3a" providerId="LiveId" clId="{E0AC23B5-EFD9-4084-804B-62663AE24E70}" dt="2024-09-16T13:22:53.578" v="1434" actId="113"/>
          <ac:spMkLst>
            <pc:docMk/>
            <pc:sldMk cId="2743404936" sldId="372"/>
            <ac:spMk id="2" creationId="{FB609CCC-D641-DB91-722C-CC9558E5919B}"/>
          </ac:spMkLst>
        </pc:spChg>
      </pc:sldChg>
      <pc:sldChg chg="modSp mod modNotesTx">
        <pc:chgData name="Bee B" userId="8940502075193e3a" providerId="LiveId" clId="{E0AC23B5-EFD9-4084-804B-62663AE24E70}" dt="2024-09-16T14:24:26.293" v="1569" actId="20577"/>
        <pc:sldMkLst>
          <pc:docMk/>
          <pc:sldMk cId="2029569560" sldId="373"/>
        </pc:sldMkLst>
        <pc:spChg chg="mod">
          <ac:chgData name="Bee B" userId="8940502075193e3a" providerId="LiveId" clId="{E0AC23B5-EFD9-4084-804B-62663AE24E70}" dt="2024-09-16T14:23:34.492" v="1437" actId="113"/>
          <ac:spMkLst>
            <pc:docMk/>
            <pc:sldMk cId="2029569560" sldId="373"/>
            <ac:spMk id="2" creationId="{0201E769-7707-CA42-F28C-24DE2D578130}"/>
          </ac:spMkLst>
        </pc:spChg>
        <pc:spChg chg="mod">
          <ac:chgData name="Bee B" userId="8940502075193e3a" providerId="LiveId" clId="{E0AC23B5-EFD9-4084-804B-62663AE24E70}" dt="2024-09-16T14:24:26.293" v="1569" actId="20577"/>
          <ac:spMkLst>
            <pc:docMk/>
            <pc:sldMk cId="2029569560" sldId="373"/>
            <ac:spMk id="4" creationId="{B9D4889A-35F0-3E2C-E5A7-D5D2455C032A}"/>
          </ac:spMkLst>
        </pc:spChg>
      </pc:sldChg>
      <pc:sldChg chg="modSp mod modNotesTx">
        <pc:chgData name="Bee B" userId="8940502075193e3a" providerId="LiveId" clId="{E0AC23B5-EFD9-4084-804B-62663AE24E70}" dt="2024-09-16T14:27:30.563" v="1639" actId="20577"/>
        <pc:sldMkLst>
          <pc:docMk/>
          <pc:sldMk cId="2108769697" sldId="374"/>
        </pc:sldMkLst>
        <pc:spChg chg="mod">
          <ac:chgData name="Bee B" userId="8940502075193e3a" providerId="LiveId" clId="{E0AC23B5-EFD9-4084-804B-62663AE24E70}" dt="2024-09-16T14:24:29.762" v="1570" actId="113"/>
          <ac:spMkLst>
            <pc:docMk/>
            <pc:sldMk cId="2108769697" sldId="374"/>
            <ac:spMk id="2" creationId="{5250F86E-DD67-9DC2-59F8-C100DE62392C}"/>
          </ac:spMkLst>
        </pc:spChg>
        <pc:spChg chg="mod">
          <ac:chgData name="Bee B" userId="8940502075193e3a" providerId="LiveId" clId="{E0AC23B5-EFD9-4084-804B-62663AE24E70}" dt="2024-09-16T14:26:30.870" v="1586" actId="2710"/>
          <ac:spMkLst>
            <pc:docMk/>
            <pc:sldMk cId="2108769697" sldId="374"/>
            <ac:spMk id="4" creationId="{A23082F8-3844-E6A0-D4FD-000AD3F77462}"/>
          </ac:spMkLst>
        </pc:spChg>
        <pc:picChg chg="mod">
          <ac:chgData name="Bee B" userId="8940502075193e3a" providerId="LiveId" clId="{E0AC23B5-EFD9-4084-804B-62663AE24E70}" dt="2024-09-16T14:26:19.011" v="1581" actId="14100"/>
          <ac:picMkLst>
            <pc:docMk/>
            <pc:sldMk cId="2108769697" sldId="374"/>
            <ac:picMk id="5" creationId="{BA9EACCD-0B8B-4900-85D9-2ABA9D4C7412}"/>
          </ac:picMkLst>
        </pc:picChg>
      </pc:sldChg>
      <pc:sldChg chg="modSp mod">
        <pc:chgData name="Bee B" userId="8940502075193e3a" providerId="LiveId" clId="{E0AC23B5-EFD9-4084-804B-62663AE24E70}" dt="2024-09-16T14:28:03.917" v="1654" actId="403"/>
        <pc:sldMkLst>
          <pc:docMk/>
          <pc:sldMk cId="291011949" sldId="375"/>
        </pc:sldMkLst>
        <pc:spChg chg="mod">
          <ac:chgData name="Bee B" userId="8940502075193e3a" providerId="LiveId" clId="{E0AC23B5-EFD9-4084-804B-62663AE24E70}" dt="2024-09-16T14:27:35.171" v="1640" actId="113"/>
          <ac:spMkLst>
            <pc:docMk/>
            <pc:sldMk cId="291011949" sldId="375"/>
            <ac:spMk id="2" creationId="{42DB8963-7F8C-CBA8-2390-6BC9FB0B36D8}"/>
          </ac:spMkLst>
        </pc:spChg>
        <pc:spChg chg="mod">
          <ac:chgData name="Bee B" userId="8940502075193e3a" providerId="LiveId" clId="{E0AC23B5-EFD9-4084-804B-62663AE24E70}" dt="2024-09-16T14:28:03.917" v="1654" actId="403"/>
          <ac:spMkLst>
            <pc:docMk/>
            <pc:sldMk cId="291011949" sldId="375"/>
            <ac:spMk id="3" creationId="{2DFE2C4B-1404-50E5-5132-617A85DFC16F}"/>
          </ac:spMkLst>
        </pc:spChg>
      </pc:sldChg>
      <pc:sldChg chg="modSp mod">
        <pc:chgData name="Bee B" userId="8940502075193e3a" providerId="LiveId" clId="{E0AC23B5-EFD9-4084-804B-62663AE24E70}" dt="2024-09-16T14:32:20.654" v="1793" actId="20577"/>
        <pc:sldMkLst>
          <pc:docMk/>
          <pc:sldMk cId="3923156295" sldId="376"/>
        </pc:sldMkLst>
        <pc:spChg chg="mod">
          <ac:chgData name="Bee B" userId="8940502075193e3a" providerId="LiveId" clId="{E0AC23B5-EFD9-4084-804B-62663AE24E70}" dt="2024-09-16T14:28:19.632" v="1657" actId="1076"/>
          <ac:spMkLst>
            <pc:docMk/>
            <pc:sldMk cId="3923156295" sldId="376"/>
            <ac:spMk id="2" creationId="{76EB8149-2C45-321C-FE39-19C7C37AB955}"/>
          </ac:spMkLst>
        </pc:spChg>
        <pc:spChg chg="mod">
          <ac:chgData name="Bee B" userId="8940502075193e3a" providerId="LiveId" clId="{E0AC23B5-EFD9-4084-804B-62663AE24E70}" dt="2024-09-16T14:32:20.654" v="1793" actId="20577"/>
          <ac:spMkLst>
            <pc:docMk/>
            <pc:sldMk cId="3923156295" sldId="376"/>
            <ac:spMk id="4" creationId="{366119A2-380C-1D0E-C67C-59369995A0EA}"/>
          </ac:spMkLst>
        </pc:spChg>
      </pc:sldChg>
      <pc:sldChg chg="modSp mod">
        <pc:chgData name="Bee B" userId="8940502075193e3a" providerId="LiveId" clId="{E0AC23B5-EFD9-4084-804B-62663AE24E70}" dt="2024-09-16T14:31:53.518" v="1785" actId="403"/>
        <pc:sldMkLst>
          <pc:docMk/>
          <pc:sldMk cId="4157589629" sldId="377"/>
        </pc:sldMkLst>
        <pc:spChg chg="mod">
          <ac:chgData name="Bee B" userId="8940502075193e3a" providerId="LiveId" clId="{E0AC23B5-EFD9-4084-804B-62663AE24E70}" dt="2024-09-16T14:31:46.384" v="1783" actId="113"/>
          <ac:spMkLst>
            <pc:docMk/>
            <pc:sldMk cId="4157589629" sldId="377"/>
            <ac:spMk id="2" creationId="{CAACAA12-2DD2-D990-E36E-76E6F90C7803}"/>
          </ac:spMkLst>
        </pc:spChg>
        <pc:spChg chg="mod">
          <ac:chgData name="Bee B" userId="8940502075193e3a" providerId="LiveId" clId="{E0AC23B5-EFD9-4084-804B-62663AE24E70}" dt="2024-09-16T14:31:53.518" v="1785" actId="403"/>
          <ac:spMkLst>
            <pc:docMk/>
            <pc:sldMk cId="4157589629" sldId="377"/>
            <ac:spMk id="4" creationId="{05BC558C-E689-799B-2C4C-082FDF02542C}"/>
          </ac:spMkLst>
        </pc:spChg>
      </pc:sldChg>
      <pc:sldChg chg="modSp mod">
        <pc:chgData name="Bee B" userId="8940502075193e3a" providerId="LiveId" clId="{E0AC23B5-EFD9-4084-804B-62663AE24E70}" dt="2024-09-16T14:32:12.818" v="1791" actId="20577"/>
        <pc:sldMkLst>
          <pc:docMk/>
          <pc:sldMk cId="197111349" sldId="378"/>
        </pc:sldMkLst>
        <pc:spChg chg="mod">
          <ac:chgData name="Bee B" userId="8940502075193e3a" providerId="LiveId" clId="{E0AC23B5-EFD9-4084-804B-62663AE24E70}" dt="2024-09-16T14:31:58.737" v="1786" actId="113"/>
          <ac:spMkLst>
            <pc:docMk/>
            <pc:sldMk cId="197111349" sldId="378"/>
            <ac:spMk id="2" creationId="{04DAEAFA-7C48-7E27-2D27-68D777FCB29C}"/>
          </ac:spMkLst>
        </pc:spChg>
        <pc:spChg chg="mod">
          <ac:chgData name="Bee B" userId="8940502075193e3a" providerId="LiveId" clId="{E0AC23B5-EFD9-4084-804B-62663AE24E70}" dt="2024-09-16T14:32:12.818" v="1791" actId="20577"/>
          <ac:spMkLst>
            <pc:docMk/>
            <pc:sldMk cId="197111349" sldId="378"/>
            <ac:spMk id="4" creationId="{2DEAAD8D-FD3B-5F42-7064-F9F2FBD54105}"/>
          </ac:spMkLst>
        </pc:spChg>
      </pc:sldChg>
      <pc:sldChg chg="modSp mod">
        <pc:chgData name="Bee B" userId="8940502075193e3a" providerId="LiveId" clId="{E0AC23B5-EFD9-4084-804B-62663AE24E70}" dt="2024-09-16T14:32:46.112" v="1802" actId="27636"/>
        <pc:sldMkLst>
          <pc:docMk/>
          <pc:sldMk cId="828996450" sldId="379"/>
        </pc:sldMkLst>
        <pc:spChg chg="mod">
          <ac:chgData name="Bee B" userId="8940502075193e3a" providerId="LiveId" clId="{E0AC23B5-EFD9-4084-804B-62663AE24E70}" dt="2024-09-16T14:32:33.635" v="1794" actId="113"/>
          <ac:spMkLst>
            <pc:docMk/>
            <pc:sldMk cId="828996450" sldId="379"/>
            <ac:spMk id="2" creationId="{8D768A9B-6A61-A955-105C-8FE574175C47}"/>
          </ac:spMkLst>
        </pc:spChg>
        <pc:spChg chg="mod">
          <ac:chgData name="Bee B" userId="8940502075193e3a" providerId="LiveId" clId="{E0AC23B5-EFD9-4084-804B-62663AE24E70}" dt="2024-09-16T14:32:46.112" v="1802" actId="27636"/>
          <ac:spMkLst>
            <pc:docMk/>
            <pc:sldMk cId="828996450" sldId="379"/>
            <ac:spMk id="4" creationId="{D2D3C441-74A4-8905-EB6B-AB41D4CFDA4A}"/>
          </ac:spMkLst>
        </pc:spChg>
      </pc:sldChg>
      <pc:sldChg chg="modSp mod">
        <pc:chgData name="Bee B" userId="8940502075193e3a" providerId="LiveId" clId="{E0AC23B5-EFD9-4084-804B-62663AE24E70}" dt="2024-09-16T14:32:55.969" v="1804" actId="2710"/>
        <pc:sldMkLst>
          <pc:docMk/>
          <pc:sldMk cId="1214718317" sldId="380"/>
        </pc:sldMkLst>
        <pc:spChg chg="mod">
          <ac:chgData name="Bee B" userId="8940502075193e3a" providerId="LiveId" clId="{E0AC23B5-EFD9-4084-804B-62663AE24E70}" dt="2024-09-16T14:32:50.800" v="1803" actId="113"/>
          <ac:spMkLst>
            <pc:docMk/>
            <pc:sldMk cId="1214718317" sldId="380"/>
            <ac:spMk id="2" creationId="{8E442AEA-87AF-708A-C393-A008ACC9732A}"/>
          </ac:spMkLst>
        </pc:spChg>
        <pc:spChg chg="mod">
          <ac:chgData name="Bee B" userId="8940502075193e3a" providerId="LiveId" clId="{E0AC23B5-EFD9-4084-804B-62663AE24E70}" dt="2024-09-16T14:32:55.969" v="1804" actId="2710"/>
          <ac:spMkLst>
            <pc:docMk/>
            <pc:sldMk cId="1214718317" sldId="380"/>
            <ac:spMk id="4" creationId="{022F0C4F-1337-C311-9133-EDBA79699CB3}"/>
          </ac:spMkLst>
        </pc:spChg>
      </pc:sldChg>
      <pc:sldChg chg="modSp mod">
        <pc:chgData name="Bee B" userId="8940502075193e3a" providerId="LiveId" clId="{E0AC23B5-EFD9-4084-804B-62663AE24E70}" dt="2024-09-16T14:42:02.174" v="1832" actId="14100"/>
        <pc:sldMkLst>
          <pc:docMk/>
          <pc:sldMk cId="1439939353" sldId="381"/>
        </pc:sldMkLst>
        <pc:spChg chg="mod">
          <ac:chgData name="Bee B" userId="8940502075193e3a" providerId="LiveId" clId="{E0AC23B5-EFD9-4084-804B-62663AE24E70}" dt="2024-09-16T14:41:54.643" v="1830" actId="1076"/>
          <ac:spMkLst>
            <pc:docMk/>
            <pc:sldMk cId="1439939353" sldId="381"/>
            <ac:spMk id="2" creationId="{1FB6992C-FD5C-B98D-FF15-E2A2C04F020F}"/>
          </ac:spMkLst>
        </pc:spChg>
        <pc:spChg chg="mod">
          <ac:chgData name="Bee B" userId="8940502075193e3a" providerId="LiveId" clId="{E0AC23B5-EFD9-4084-804B-62663AE24E70}" dt="2024-09-16T14:42:02.174" v="1832" actId="14100"/>
          <ac:spMkLst>
            <pc:docMk/>
            <pc:sldMk cId="1439939353" sldId="381"/>
            <ac:spMk id="4" creationId="{301F4F84-814C-7C5B-33DA-547280E0D0BF}"/>
          </ac:spMkLst>
        </pc:spChg>
      </pc:sldChg>
      <pc:sldChg chg="addSp modSp mod">
        <pc:chgData name="Bee B" userId="8940502075193e3a" providerId="LiveId" clId="{E0AC23B5-EFD9-4084-804B-62663AE24E70}" dt="2024-09-16T14:48:42.664" v="1842" actId="1076"/>
        <pc:sldMkLst>
          <pc:docMk/>
          <pc:sldMk cId="2379128288" sldId="382"/>
        </pc:sldMkLst>
        <pc:spChg chg="mod">
          <ac:chgData name="Bee B" userId="8940502075193e3a" providerId="LiveId" clId="{E0AC23B5-EFD9-4084-804B-62663AE24E70}" dt="2024-09-16T14:47:42.119" v="1835" actId="113"/>
          <ac:spMkLst>
            <pc:docMk/>
            <pc:sldMk cId="2379128288" sldId="382"/>
            <ac:spMk id="2" creationId="{2F1EE4E1-698B-CA9C-73EF-B4F0518D3287}"/>
          </ac:spMkLst>
        </pc:spChg>
        <pc:spChg chg="mod">
          <ac:chgData name="Bee B" userId="8940502075193e3a" providerId="LiveId" clId="{E0AC23B5-EFD9-4084-804B-62663AE24E70}" dt="2024-09-16T14:48:39.734" v="1840" actId="14100"/>
          <ac:spMkLst>
            <pc:docMk/>
            <pc:sldMk cId="2379128288" sldId="382"/>
            <ac:spMk id="4" creationId="{3318EA73-E47D-B7C0-6E46-3928EEB7C7D8}"/>
          </ac:spMkLst>
        </pc:spChg>
        <pc:picChg chg="add mod">
          <ac:chgData name="Bee B" userId="8940502075193e3a" providerId="LiveId" clId="{E0AC23B5-EFD9-4084-804B-62663AE24E70}" dt="2024-09-16T14:48:42.664" v="1842" actId="1076"/>
          <ac:picMkLst>
            <pc:docMk/>
            <pc:sldMk cId="2379128288" sldId="382"/>
            <ac:picMk id="6146" creationId="{FE3546D9-DFD5-DC22-2871-4B429158C635}"/>
          </ac:picMkLst>
        </pc:picChg>
      </pc:sldChg>
      <pc:sldChg chg="modSp mod">
        <pc:chgData name="Bee B" userId="8940502075193e3a" providerId="LiveId" clId="{E0AC23B5-EFD9-4084-804B-62663AE24E70}" dt="2024-09-16T14:52:57.702" v="2474" actId="2710"/>
        <pc:sldMkLst>
          <pc:docMk/>
          <pc:sldMk cId="580515507" sldId="383"/>
        </pc:sldMkLst>
        <pc:spChg chg="mod">
          <ac:chgData name="Bee B" userId="8940502075193e3a" providerId="LiveId" clId="{E0AC23B5-EFD9-4084-804B-62663AE24E70}" dt="2024-09-16T14:52:53.515" v="2473" actId="113"/>
          <ac:spMkLst>
            <pc:docMk/>
            <pc:sldMk cId="580515507" sldId="383"/>
            <ac:spMk id="2" creationId="{BA08F9C7-ABF0-EBC7-F7BB-4E15DEDB2DCB}"/>
          </ac:spMkLst>
        </pc:spChg>
        <pc:spChg chg="mod">
          <ac:chgData name="Bee B" userId="8940502075193e3a" providerId="LiveId" clId="{E0AC23B5-EFD9-4084-804B-62663AE24E70}" dt="2024-09-16T14:52:57.702" v="2474" actId="2710"/>
          <ac:spMkLst>
            <pc:docMk/>
            <pc:sldMk cId="580515507" sldId="383"/>
            <ac:spMk id="4" creationId="{DEE4DD51-7963-B9A6-45B5-A489E196CD2A}"/>
          </ac:spMkLst>
        </pc:spChg>
      </pc:sldChg>
      <pc:sldChg chg="addSp modSp mod modNotesTx">
        <pc:chgData name="Bee B" userId="8940502075193e3a" providerId="LiveId" clId="{E0AC23B5-EFD9-4084-804B-62663AE24E70}" dt="2024-09-16T14:55:52.227" v="2570" actId="20577"/>
        <pc:sldMkLst>
          <pc:docMk/>
          <pc:sldMk cId="1766864254" sldId="385"/>
        </pc:sldMkLst>
        <pc:spChg chg="mod">
          <ac:chgData name="Bee B" userId="8940502075193e3a" providerId="LiveId" clId="{E0AC23B5-EFD9-4084-804B-62663AE24E70}" dt="2024-09-16T14:55:17.904" v="2559" actId="1076"/>
          <ac:spMkLst>
            <pc:docMk/>
            <pc:sldMk cId="1766864254" sldId="385"/>
            <ac:spMk id="2" creationId="{DE641ECD-A4F7-A1DD-82CA-129C876122CD}"/>
          </ac:spMkLst>
        </pc:spChg>
        <pc:spChg chg="mod">
          <ac:chgData name="Bee B" userId="8940502075193e3a" providerId="LiveId" clId="{E0AC23B5-EFD9-4084-804B-62663AE24E70}" dt="2024-09-16T14:54:08.934" v="2557" actId="404"/>
          <ac:spMkLst>
            <pc:docMk/>
            <pc:sldMk cId="1766864254" sldId="385"/>
            <ac:spMk id="4" creationId="{A110F967-CDFD-2E13-DA66-53F6E69B29EC}"/>
          </ac:spMkLst>
        </pc:spChg>
        <pc:picChg chg="add mod">
          <ac:chgData name="Bee B" userId="8940502075193e3a" providerId="LiveId" clId="{E0AC23B5-EFD9-4084-804B-62663AE24E70}" dt="2024-09-16T14:55:46.420" v="2569" actId="1076"/>
          <ac:picMkLst>
            <pc:docMk/>
            <pc:sldMk cId="1766864254" sldId="385"/>
            <ac:picMk id="8194" creationId="{54C28FFA-59FA-2388-45A9-790BB6A46A29}"/>
          </ac:picMkLst>
        </pc:picChg>
      </pc:sldChg>
      <pc:sldChg chg="modSp mod modNotesTx">
        <pc:chgData name="Bee B" userId="8940502075193e3a" providerId="LiveId" clId="{E0AC23B5-EFD9-4084-804B-62663AE24E70}" dt="2024-09-16T15:01:02.429" v="2615" actId="20577"/>
        <pc:sldMkLst>
          <pc:docMk/>
          <pc:sldMk cId="2484153069" sldId="386"/>
        </pc:sldMkLst>
        <pc:spChg chg="mod">
          <ac:chgData name="Bee B" userId="8940502075193e3a" providerId="LiveId" clId="{E0AC23B5-EFD9-4084-804B-62663AE24E70}" dt="2024-09-16T15:00:20.178" v="2577" actId="1076"/>
          <ac:spMkLst>
            <pc:docMk/>
            <pc:sldMk cId="2484153069" sldId="386"/>
            <ac:spMk id="2" creationId="{CA1D2212-A119-3821-F6CB-576034D56969}"/>
          </ac:spMkLst>
        </pc:spChg>
        <pc:picChg chg="mod">
          <ac:chgData name="Bee B" userId="8940502075193e3a" providerId="LiveId" clId="{E0AC23B5-EFD9-4084-804B-62663AE24E70}" dt="2024-09-16T15:00:26.719" v="2579" actId="1076"/>
          <ac:picMkLst>
            <pc:docMk/>
            <pc:sldMk cId="2484153069" sldId="386"/>
            <ac:picMk id="5" creationId="{4A5711B0-3E68-E1AD-ED74-AA8E8F4D5CC4}"/>
          </ac:picMkLst>
        </pc:picChg>
      </pc:sldChg>
      <pc:sldChg chg="modSp mod">
        <pc:chgData name="Bee B" userId="8940502075193e3a" providerId="LiveId" clId="{E0AC23B5-EFD9-4084-804B-62663AE24E70}" dt="2024-09-16T15:02:26.465" v="2630" actId="27636"/>
        <pc:sldMkLst>
          <pc:docMk/>
          <pc:sldMk cId="329491228" sldId="387"/>
        </pc:sldMkLst>
        <pc:spChg chg="mod">
          <ac:chgData name="Bee B" userId="8940502075193e3a" providerId="LiveId" clId="{E0AC23B5-EFD9-4084-804B-62663AE24E70}" dt="2024-09-16T15:02:22.974" v="2628" actId="1076"/>
          <ac:spMkLst>
            <pc:docMk/>
            <pc:sldMk cId="329491228" sldId="387"/>
            <ac:spMk id="2" creationId="{50C066FF-7068-AEC3-968A-289DDF367CC8}"/>
          </ac:spMkLst>
        </pc:spChg>
        <pc:spChg chg="mod">
          <ac:chgData name="Bee B" userId="8940502075193e3a" providerId="LiveId" clId="{E0AC23B5-EFD9-4084-804B-62663AE24E70}" dt="2024-09-16T15:02:26.465" v="2630" actId="27636"/>
          <ac:spMkLst>
            <pc:docMk/>
            <pc:sldMk cId="329491228" sldId="387"/>
            <ac:spMk id="3" creationId="{A913DD69-4927-7624-5A4A-F6239189EA7D}"/>
          </ac:spMkLst>
        </pc:spChg>
      </pc:sldChg>
      <pc:sldChg chg="modSp mod">
        <pc:chgData name="Bee B" userId="8940502075193e3a" providerId="LiveId" clId="{E0AC23B5-EFD9-4084-804B-62663AE24E70}" dt="2024-09-16T15:02:54.669" v="2641" actId="14100"/>
        <pc:sldMkLst>
          <pc:docMk/>
          <pc:sldMk cId="3533780022" sldId="388"/>
        </pc:sldMkLst>
        <pc:spChg chg="mod">
          <ac:chgData name="Bee B" userId="8940502075193e3a" providerId="LiveId" clId="{E0AC23B5-EFD9-4084-804B-62663AE24E70}" dt="2024-09-16T15:02:34.556" v="2631" actId="113"/>
          <ac:spMkLst>
            <pc:docMk/>
            <pc:sldMk cId="3533780022" sldId="388"/>
            <ac:spMk id="2" creationId="{6BD7B15D-B674-DB28-CD7C-393DEF4A8EC3}"/>
          </ac:spMkLst>
        </pc:spChg>
        <pc:spChg chg="mod">
          <ac:chgData name="Bee B" userId="8940502075193e3a" providerId="LiveId" clId="{E0AC23B5-EFD9-4084-804B-62663AE24E70}" dt="2024-09-16T15:02:54.669" v="2641" actId="14100"/>
          <ac:spMkLst>
            <pc:docMk/>
            <pc:sldMk cId="3533780022" sldId="388"/>
            <ac:spMk id="3" creationId="{3458F6A1-9CEB-75A6-598E-FC361160606A}"/>
          </ac:spMkLst>
        </pc:spChg>
      </pc:sldChg>
      <pc:sldChg chg="modSp mod">
        <pc:chgData name="Bee B" userId="8940502075193e3a" providerId="LiveId" clId="{E0AC23B5-EFD9-4084-804B-62663AE24E70}" dt="2024-09-16T15:03:01.928" v="2644" actId="27636"/>
        <pc:sldMkLst>
          <pc:docMk/>
          <pc:sldMk cId="2051900624" sldId="389"/>
        </pc:sldMkLst>
        <pc:spChg chg="mod">
          <ac:chgData name="Bee B" userId="8940502075193e3a" providerId="LiveId" clId="{E0AC23B5-EFD9-4084-804B-62663AE24E70}" dt="2024-09-16T15:02:58.117" v="2642" actId="113"/>
          <ac:spMkLst>
            <pc:docMk/>
            <pc:sldMk cId="2051900624" sldId="389"/>
            <ac:spMk id="2" creationId="{2C992535-9B6D-9EDB-7A71-195DEE3002E3}"/>
          </ac:spMkLst>
        </pc:spChg>
        <pc:spChg chg="mod">
          <ac:chgData name="Bee B" userId="8940502075193e3a" providerId="LiveId" clId="{E0AC23B5-EFD9-4084-804B-62663AE24E70}" dt="2024-09-16T15:03:01.928" v="2644" actId="27636"/>
          <ac:spMkLst>
            <pc:docMk/>
            <pc:sldMk cId="2051900624" sldId="389"/>
            <ac:spMk id="3" creationId="{88E5938E-EA08-E4FF-9F74-9D5525B448EB}"/>
          </ac:spMkLst>
        </pc:spChg>
      </pc:sldChg>
      <pc:sldChg chg="modSp mod">
        <pc:chgData name="Bee B" userId="8940502075193e3a" providerId="LiveId" clId="{E0AC23B5-EFD9-4084-804B-62663AE24E70}" dt="2024-09-16T12:55:00.244" v="8" actId="113"/>
        <pc:sldMkLst>
          <pc:docMk/>
          <pc:sldMk cId="3689565125" sldId="392"/>
        </pc:sldMkLst>
        <pc:spChg chg="mod">
          <ac:chgData name="Bee B" userId="8940502075193e3a" providerId="LiveId" clId="{E0AC23B5-EFD9-4084-804B-62663AE24E70}" dt="2024-09-16T12:55:00.244" v="8" actId="113"/>
          <ac:spMkLst>
            <pc:docMk/>
            <pc:sldMk cId="3689565125" sldId="392"/>
            <ac:spMk id="2" creationId="{531FE651-F57E-9BF3-960C-AAFB7FB9B3C9}"/>
          </ac:spMkLst>
        </pc:spChg>
        <pc:spChg chg="mod">
          <ac:chgData name="Bee B" userId="8940502075193e3a" providerId="LiveId" clId="{E0AC23B5-EFD9-4084-804B-62663AE24E70}" dt="2024-09-16T12:54:57.067" v="7" actId="27636"/>
          <ac:spMkLst>
            <pc:docMk/>
            <pc:sldMk cId="3689565125" sldId="392"/>
            <ac:spMk id="4" creationId="{D7A48300-2A68-53BF-D039-F6588DC26E00}"/>
          </ac:spMkLst>
        </pc:spChg>
      </pc:sldChg>
      <pc:sldChg chg="addSp delSp modSp mod modNotesTx">
        <pc:chgData name="Bee B" userId="8940502075193e3a" providerId="LiveId" clId="{E0AC23B5-EFD9-4084-804B-62663AE24E70}" dt="2024-09-16T14:52:48.009" v="2472" actId="255"/>
        <pc:sldMkLst>
          <pc:docMk/>
          <pc:sldMk cId="2190565667" sldId="393"/>
        </pc:sldMkLst>
        <pc:spChg chg="mod">
          <ac:chgData name="Bee B" userId="8940502075193e3a" providerId="LiveId" clId="{E0AC23B5-EFD9-4084-804B-62663AE24E70}" dt="2024-09-16T14:48:49.610" v="1844" actId="1076"/>
          <ac:spMkLst>
            <pc:docMk/>
            <pc:sldMk cId="2190565667" sldId="393"/>
            <ac:spMk id="2" creationId="{2F1EE4E1-698B-CA9C-73EF-B4F0518D3287}"/>
          </ac:spMkLst>
        </pc:spChg>
        <pc:spChg chg="add mod">
          <ac:chgData name="Bee B" userId="8940502075193e3a" providerId="LiveId" clId="{E0AC23B5-EFD9-4084-804B-62663AE24E70}" dt="2024-09-16T14:51:00.349" v="2314" actId="478"/>
          <ac:spMkLst>
            <pc:docMk/>
            <pc:sldMk cId="2190565667" sldId="393"/>
            <ac:spMk id="3" creationId="{32FCDE4D-F1E3-A196-E6F8-16707B1BE873}"/>
          </ac:spMkLst>
        </pc:spChg>
        <pc:spChg chg="add del mod">
          <ac:chgData name="Bee B" userId="8940502075193e3a" providerId="LiveId" clId="{E0AC23B5-EFD9-4084-804B-62663AE24E70}" dt="2024-09-16T14:52:48.009" v="2472" actId="255"/>
          <ac:spMkLst>
            <pc:docMk/>
            <pc:sldMk cId="2190565667" sldId="393"/>
            <ac:spMk id="4" creationId="{3318EA73-E47D-B7C0-6E46-3928EEB7C7D8}"/>
          </ac:spMkLst>
        </pc:spChg>
        <pc:picChg chg="add del">
          <ac:chgData name="Bee B" userId="8940502075193e3a" providerId="LiveId" clId="{E0AC23B5-EFD9-4084-804B-62663AE24E70}" dt="2024-09-16T14:51:03.989" v="2316" actId="478"/>
          <ac:picMkLst>
            <pc:docMk/>
            <pc:sldMk cId="2190565667" sldId="393"/>
            <ac:picMk id="7170" creationId="{553BE1B9-A609-F2A9-17F1-37242E60232F}"/>
          </ac:picMkLst>
        </pc:picChg>
      </pc:sldChg>
      <pc:sldChg chg="addSp modSp add mod modNotesTx">
        <pc:chgData name="Bee B" userId="8940502075193e3a" providerId="LiveId" clId="{E0AC23B5-EFD9-4084-804B-62663AE24E70}" dt="2024-09-16T15:01:42.582" v="2626" actId="1076"/>
        <pc:sldMkLst>
          <pc:docMk/>
          <pc:sldMk cId="2287774270" sldId="394"/>
        </pc:sldMkLst>
        <pc:spChg chg="mod">
          <ac:chgData name="Bee B" userId="8940502075193e3a" providerId="LiveId" clId="{E0AC23B5-EFD9-4084-804B-62663AE24E70}" dt="2024-09-16T15:00:36.505" v="2583" actId="14100"/>
          <ac:spMkLst>
            <pc:docMk/>
            <pc:sldMk cId="2287774270" sldId="394"/>
            <ac:spMk id="2" creationId="{CA1D2212-A119-3821-F6CB-576034D56969}"/>
          </ac:spMkLst>
        </pc:spChg>
        <pc:spChg chg="add mod">
          <ac:chgData name="Bee B" userId="8940502075193e3a" providerId="LiveId" clId="{E0AC23B5-EFD9-4084-804B-62663AE24E70}" dt="2024-09-16T15:01:42.582" v="2626" actId="1076"/>
          <ac:spMkLst>
            <pc:docMk/>
            <pc:sldMk cId="2287774270" sldId="394"/>
            <ac:spMk id="3" creationId="{72023A12-5142-7590-0DC6-CC3B6147543D}"/>
          </ac:spMkLst>
        </pc:spChg>
        <pc:picChg chg="mod">
          <ac:chgData name="Bee B" userId="8940502075193e3a" providerId="LiveId" clId="{E0AC23B5-EFD9-4084-804B-62663AE24E70}" dt="2024-09-16T15:01:39.635" v="2625" actId="14100"/>
          <ac:picMkLst>
            <pc:docMk/>
            <pc:sldMk cId="2287774270" sldId="394"/>
            <ac:picMk id="5" creationId="{4A5711B0-3E68-E1AD-ED74-AA8E8F4D5CC4}"/>
          </ac:picMkLst>
        </pc:pic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290" name="Rectangle 2"/>
          <p:cNvSpPr>
            <a:spLocks noGrp="1" noChangeArrowheads="1"/>
          </p:cNvSpPr>
          <p:nvPr>
            <p:ph type="hdr" sz="quarter"/>
          </p:nvPr>
        </p:nvSpPr>
        <p:spPr bwMode="auto">
          <a:xfrm>
            <a:off x="0" y="0"/>
            <a:ext cx="2889938" cy="4876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200">
                <a:latin typeface="Arial" charset="0"/>
              </a:defRPr>
            </a:lvl1pPr>
          </a:lstStyle>
          <a:p>
            <a:pPr>
              <a:defRPr/>
            </a:pPr>
            <a:endParaRPr lang="en-GB" altLang="cy-GB"/>
          </a:p>
        </p:txBody>
      </p:sp>
      <p:sp>
        <p:nvSpPr>
          <p:cNvPr id="12291" name="Rectangle 3"/>
          <p:cNvSpPr>
            <a:spLocks noGrp="1" noChangeArrowheads="1"/>
          </p:cNvSpPr>
          <p:nvPr>
            <p:ph type="dt" sz="quarter" idx="1"/>
          </p:nvPr>
        </p:nvSpPr>
        <p:spPr bwMode="auto">
          <a:xfrm>
            <a:off x="3777607" y="0"/>
            <a:ext cx="2889938" cy="4876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200">
                <a:latin typeface="Arial" charset="0"/>
              </a:defRPr>
            </a:lvl1pPr>
          </a:lstStyle>
          <a:p>
            <a:pPr>
              <a:defRPr/>
            </a:pPr>
            <a:endParaRPr lang="en-GB" altLang="cy-GB"/>
          </a:p>
        </p:txBody>
      </p:sp>
      <p:sp>
        <p:nvSpPr>
          <p:cNvPr id="12292" name="Rectangle 4"/>
          <p:cNvSpPr>
            <a:spLocks noGrp="1" noChangeArrowheads="1"/>
          </p:cNvSpPr>
          <p:nvPr>
            <p:ph type="ftr" sz="quarter" idx="2"/>
          </p:nvPr>
        </p:nvSpPr>
        <p:spPr bwMode="auto">
          <a:xfrm>
            <a:off x="0" y="9264227"/>
            <a:ext cx="2889938" cy="4876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eaLnBrk="1" hangingPunct="1">
              <a:defRPr sz="1200">
                <a:latin typeface="Arial" charset="0"/>
              </a:defRPr>
            </a:lvl1pPr>
          </a:lstStyle>
          <a:p>
            <a:pPr>
              <a:defRPr/>
            </a:pPr>
            <a:endParaRPr lang="en-GB" altLang="cy-GB"/>
          </a:p>
        </p:txBody>
      </p:sp>
      <p:sp>
        <p:nvSpPr>
          <p:cNvPr id="12293" name="Rectangle 5"/>
          <p:cNvSpPr>
            <a:spLocks noGrp="1" noChangeArrowheads="1"/>
          </p:cNvSpPr>
          <p:nvPr>
            <p:ph type="sldNum" sz="quarter" idx="3"/>
          </p:nvPr>
        </p:nvSpPr>
        <p:spPr bwMode="auto">
          <a:xfrm>
            <a:off x="3777607" y="9264227"/>
            <a:ext cx="2889938" cy="4876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defRPr sz="1200" smtClean="0"/>
            </a:lvl1pPr>
          </a:lstStyle>
          <a:p>
            <a:pPr>
              <a:defRPr/>
            </a:pPr>
            <a:fld id="{A58AB30C-1F1A-445C-AEB6-A99748660262}" type="slidenum">
              <a:rPr lang="en-GB" altLang="cy-GB"/>
              <a:pPr>
                <a:defRPr/>
              </a:pPr>
              <a:t>‹#›</a:t>
            </a:fld>
            <a:endParaRPr lang="en-GB" altLang="cy-GB"/>
          </a:p>
        </p:txBody>
      </p:sp>
    </p:spTree>
    <p:extLst>
      <p:ext uri="{BB962C8B-B14F-4D97-AF65-F5344CB8AC3E}">
        <p14:creationId xmlns:p14="http://schemas.microsoft.com/office/powerpoint/2010/main" val="305810317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410" name="Rectangle 2"/>
          <p:cNvSpPr>
            <a:spLocks noGrp="1" noChangeArrowheads="1"/>
          </p:cNvSpPr>
          <p:nvPr>
            <p:ph type="hdr" sz="quarter"/>
          </p:nvPr>
        </p:nvSpPr>
        <p:spPr bwMode="auto">
          <a:xfrm>
            <a:off x="0" y="0"/>
            <a:ext cx="2889938" cy="4876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200">
                <a:latin typeface="Arial" charset="0"/>
              </a:defRPr>
            </a:lvl1pPr>
          </a:lstStyle>
          <a:p>
            <a:pPr>
              <a:defRPr/>
            </a:pPr>
            <a:endParaRPr lang="en-GB" altLang="cy-GB"/>
          </a:p>
        </p:txBody>
      </p:sp>
      <p:sp>
        <p:nvSpPr>
          <p:cNvPr id="17411" name="Rectangle 3"/>
          <p:cNvSpPr>
            <a:spLocks noGrp="1" noChangeArrowheads="1"/>
          </p:cNvSpPr>
          <p:nvPr>
            <p:ph type="dt" idx="1"/>
          </p:nvPr>
        </p:nvSpPr>
        <p:spPr bwMode="auto">
          <a:xfrm>
            <a:off x="3777607" y="0"/>
            <a:ext cx="2889938" cy="4876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200">
                <a:latin typeface="Arial" charset="0"/>
              </a:defRPr>
            </a:lvl1pPr>
          </a:lstStyle>
          <a:p>
            <a:pPr>
              <a:defRPr/>
            </a:pPr>
            <a:endParaRPr lang="en-GB" altLang="cy-GB"/>
          </a:p>
        </p:txBody>
      </p:sp>
      <p:sp>
        <p:nvSpPr>
          <p:cNvPr id="2052" name="Rectangle 4"/>
          <p:cNvSpPr>
            <a:spLocks noGrp="1" noRot="1" noChangeAspect="1" noChangeArrowheads="1" noTextEdit="1"/>
          </p:cNvSpPr>
          <p:nvPr>
            <p:ph type="sldImg" idx="2"/>
          </p:nvPr>
        </p:nvSpPr>
        <p:spPr bwMode="auto">
          <a:xfrm>
            <a:off x="896938" y="731838"/>
            <a:ext cx="4875212" cy="3657600"/>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17413" name="Rectangle 5"/>
          <p:cNvSpPr>
            <a:spLocks noGrp="1" noChangeArrowheads="1"/>
          </p:cNvSpPr>
          <p:nvPr>
            <p:ph type="body" sz="quarter" idx="3"/>
          </p:nvPr>
        </p:nvSpPr>
        <p:spPr bwMode="auto">
          <a:xfrm>
            <a:off x="666909" y="4632960"/>
            <a:ext cx="5335270" cy="43891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GB" altLang="cy-GB" noProof="0"/>
              <a:t>Click to edit Master text styles</a:t>
            </a:r>
          </a:p>
          <a:p>
            <a:pPr lvl="1"/>
            <a:r>
              <a:rPr lang="en-GB" altLang="cy-GB" noProof="0"/>
              <a:t>Second level</a:t>
            </a:r>
          </a:p>
          <a:p>
            <a:pPr lvl="2"/>
            <a:r>
              <a:rPr lang="en-GB" altLang="cy-GB" noProof="0"/>
              <a:t>Third level</a:t>
            </a:r>
          </a:p>
          <a:p>
            <a:pPr lvl="3"/>
            <a:r>
              <a:rPr lang="en-GB" altLang="cy-GB" noProof="0"/>
              <a:t>Fourth level</a:t>
            </a:r>
          </a:p>
          <a:p>
            <a:pPr lvl="4"/>
            <a:r>
              <a:rPr lang="en-GB" altLang="cy-GB" noProof="0"/>
              <a:t>Fifth level</a:t>
            </a:r>
          </a:p>
        </p:txBody>
      </p:sp>
      <p:sp>
        <p:nvSpPr>
          <p:cNvPr id="17414" name="Rectangle 6"/>
          <p:cNvSpPr>
            <a:spLocks noGrp="1" noChangeArrowheads="1"/>
          </p:cNvSpPr>
          <p:nvPr>
            <p:ph type="ftr" sz="quarter" idx="4"/>
          </p:nvPr>
        </p:nvSpPr>
        <p:spPr bwMode="auto">
          <a:xfrm>
            <a:off x="0" y="9264227"/>
            <a:ext cx="2889938" cy="4876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eaLnBrk="1" hangingPunct="1">
              <a:defRPr sz="1200">
                <a:latin typeface="Arial" charset="0"/>
              </a:defRPr>
            </a:lvl1pPr>
          </a:lstStyle>
          <a:p>
            <a:pPr>
              <a:defRPr/>
            </a:pPr>
            <a:endParaRPr lang="en-GB" altLang="cy-GB"/>
          </a:p>
        </p:txBody>
      </p:sp>
      <p:sp>
        <p:nvSpPr>
          <p:cNvPr id="17415" name="Rectangle 7"/>
          <p:cNvSpPr>
            <a:spLocks noGrp="1" noChangeArrowheads="1"/>
          </p:cNvSpPr>
          <p:nvPr>
            <p:ph type="sldNum" sz="quarter" idx="5"/>
          </p:nvPr>
        </p:nvSpPr>
        <p:spPr bwMode="auto">
          <a:xfrm>
            <a:off x="3777607" y="9264227"/>
            <a:ext cx="2889938" cy="4876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defRPr sz="1200" smtClean="0"/>
            </a:lvl1pPr>
          </a:lstStyle>
          <a:p>
            <a:pPr>
              <a:defRPr/>
            </a:pPr>
            <a:fld id="{0D10F303-1A90-4229-B953-74A6F0AA1908}" type="slidenum">
              <a:rPr lang="en-GB" altLang="cy-GB"/>
              <a:pPr>
                <a:defRPr/>
              </a:pPr>
              <a:t>‹#›</a:t>
            </a:fld>
            <a:endParaRPr lang="en-GB" altLang="cy-GB"/>
          </a:p>
        </p:txBody>
      </p:sp>
    </p:spTree>
    <p:extLst>
      <p:ext uri="{BB962C8B-B14F-4D97-AF65-F5344CB8AC3E}">
        <p14:creationId xmlns:p14="http://schemas.microsoft.com/office/powerpoint/2010/main" val="2754509136"/>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5FFDD11-B3EC-214B-B984-1798BFAD033A}"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1513997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5FFDD11-B3EC-214B-B984-1798BFAD033A}"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5534831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5FFDD11-B3EC-214B-B984-1798BFAD033A}"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5046191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5FFDD11-B3EC-214B-B984-1798BFAD033A}"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3101147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b="0" dirty="0"/>
              <a:t>By attending the lecture, students on the EYPS </a:t>
            </a:r>
            <a:r>
              <a:rPr lang="en-US" b="0" dirty="0" err="1"/>
              <a:t>programme</a:t>
            </a:r>
            <a:r>
              <a:rPr lang="en-US" b="0" dirty="0"/>
              <a:t> can have the above competencies signed off on their NOS logs.</a:t>
            </a:r>
          </a:p>
          <a:p>
            <a:endParaRPr lang="en-GB" dirty="0"/>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5FFDD11-B3EC-214B-B984-1798BFAD033A}"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5733762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cy-GB" altLang="cy-GB" dirty="0">
                <a:latin typeface="Arial" panose="020B0604020202020204" pitchFamily="34" charset="0"/>
              </a:rPr>
              <a:t>They may share experiences, if they have been pregnant themselves, of baby kicking when they hear familiar voices/sounds/music....or jump when there is a loud noise</a:t>
            </a:r>
          </a:p>
          <a:p>
            <a:endParaRPr lang="en-GB" dirty="0"/>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5FFDD11-B3EC-214B-B984-1798BFAD033A}"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0696001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5FFDD11-B3EC-214B-B984-1798BFAD033A}"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8866537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cy-GB" altLang="cy-GB" dirty="0">
                <a:latin typeface="Arial" panose="020B0604020202020204" pitchFamily="34" charset="0"/>
              </a:rPr>
              <a:t>Well worth the watch. If there is enough time – please watch with the students, or ask students to watch in their own time. </a:t>
            </a:r>
          </a:p>
          <a:p>
            <a:endParaRPr lang="cy-GB" altLang="cy-GB" dirty="0">
              <a:latin typeface="Arial" panose="020B0604020202020204" pitchFamily="34" charset="0"/>
            </a:endParaRPr>
          </a:p>
          <a:p>
            <a:endParaRPr lang="en-GB" dirty="0"/>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5FFDD11-B3EC-214B-B984-1798BFAD033A}"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7967691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5FFDD11-B3EC-214B-B984-1798BFAD033A}"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5632347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a:defRPr/>
            </a:pPr>
            <a:fld id="{0D10F303-1A90-4229-B953-74A6F0AA1908}" type="slidenum">
              <a:rPr lang="en-GB" altLang="cy-GB" smtClean="0"/>
              <a:pPr>
                <a:defRPr/>
              </a:pPr>
              <a:t>11</a:t>
            </a:fld>
            <a:endParaRPr lang="en-GB" altLang="cy-GB"/>
          </a:p>
        </p:txBody>
      </p:sp>
    </p:spTree>
    <p:extLst>
      <p:ext uri="{BB962C8B-B14F-4D97-AF65-F5344CB8AC3E}">
        <p14:creationId xmlns:p14="http://schemas.microsoft.com/office/powerpoint/2010/main" val="262280697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GB" altLang="cy-GB" dirty="0">
                <a:latin typeface="Arial" panose="020B0604020202020204" pitchFamily="34" charset="0"/>
              </a:rPr>
              <a:t>Did they notice any of these from the video clip?</a:t>
            </a:r>
          </a:p>
          <a:p>
            <a:endParaRPr lang="en-GB" dirty="0"/>
          </a:p>
        </p:txBody>
      </p:sp>
      <p:sp>
        <p:nvSpPr>
          <p:cNvPr id="4" name="Slide Number Placeholder 3"/>
          <p:cNvSpPr>
            <a:spLocks noGrp="1"/>
          </p:cNvSpPr>
          <p:nvPr>
            <p:ph type="sldNum" sz="quarter" idx="5"/>
          </p:nvPr>
        </p:nvSpPr>
        <p:spPr/>
        <p:txBody>
          <a:bodyPr/>
          <a:lstStyle/>
          <a:p>
            <a:pPr>
              <a:defRPr/>
            </a:pPr>
            <a:fld id="{0D10F303-1A90-4229-B953-74A6F0AA1908}" type="slidenum">
              <a:rPr lang="en-GB" altLang="cy-GB" smtClean="0"/>
              <a:pPr>
                <a:defRPr/>
              </a:pPr>
              <a:t>12</a:t>
            </a:fld>
            <a:endParaRPr lang="en-GB" altLang="cy-GB"/>
          </a:p>
        </p:txBody>
      </p:sp>
    </p:spTree>
    <p:extLst>
      <p:ext uri="{BB962C8B-B14F-4D97-AF65-F5344CB8AC3E}">
        <p14:creationId xmlns:p14="http://schemas.microsoft.com/office/powerpoint/2010/main" val="326285430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cy-GB" altLang="cy-GB" dirty="0">
                <a:latin typeface="Arial" panose="020B0604020202020204" pitchFamily="34" charset="0"/>
              </a:rPr>
              <a:t>Stages of language development – could help them decide on the stories for the assignment</a:t>
            </a:r>
          </a:p>
          <a:p>
            <a:endParaRPr lang="en-GB" dirty="0"/>
          </a:p>
        </p:txBody>
      </p:sp>
      <p:sp>
        <p:nvSpPr>
          <p:cNvPr id="4" name="Slide Number Placeholder 3"/>
          <p:cNvSpPr>
            <a:spLocks noGrp="1"/>
          </p:cNvSpPr>
          <p:nvPr>
            <p:ph type="sldNum" sz="quarter" idx="5"/>
          </p:nvPr>
        </p:nvSpPr>
        <p:spPr/>
        <p:txBody>
          <a:bodyPr/>
          <a:lstStyle/>
          <a:p>
            <a:pPr>
              <a:defRPr/>
            </a:pPr>
            <a:fld id="{0D10F303-1A90-4229-B953-74A6F0AA1908}" type="slidenum">
              <a:rPr lang="en-GB" altLang="cy-GB" smtClean="0"/>
              <a:pPr>
                <a:defRPr/>
              </a:pPr>
              <a:t>13</a:t>
            </a:fld>
            <a:endParaRPr lang="en-GB" altLang="cy-GB"/>
          </a:p>
        </p:txBody>
      </p:sp>
    </p:spTree>
    <p:extLst>
      <p:ext uri="{BB962C8B-B14F-4D97-AF65-F5344CB8AC3E}">
        <p14:creationId xmlns:p14="http://schemas.microsoft.com/office/powerpoint/2010/main" val="122273570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a:defRPr/>
            </a:pPr>
            <a:fld id="{0D10F303-1A90-4229-B953-74A6F0AA1908}" type="slidenum">
              <a:rPr lang="en-GB" altLang="cy-GB" smtClean="0"/>
              <a:pPr>
                <a:defRPr/>
              </a:pPr>
              <a:t>14</a:t>
            </a:fld>
            <a:endParaRPr lang="en-GB" altLang="cy-GB"/>
          </a:p>
        </p:txBody>
      </p:sp>
    </p:spTree>
    <p:extLst>
      <p:ext uri="{BB962C8B-B14F-4D97-AF65-F5344CB8AC3E}">
        <p14:creationId xmlns:p14="http://schemas.microsoft.com/office/powerpoint/2010/main" val="316021368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idea that, just before crying, babies make distinctive sounds…that usually hint at what is wrong (why they are crying).</a:t>
            </a:r>
          </a:p>
          <a:p>
            <a:endParaRPr lang="en-GB" dirty="0"/>
          </a:p>
          <a:p>
            <a:endParaRPr lang="en-GB" dirty="0"/>
          </a:p>
        </p:txBody>
      </p:sp>
      <p:sp>
        <p:nvSpPr>
          <p:cNvPr id="4" name="Slide Number Placeholder 3"/>
          <p:cNvSpPr>
            <a:spLocks noGrp="1"/>
          </p:cNvSpPr>
          <p:nvPr>
            <p:ph type="sldNum" sz="quarter" idx="5"/>
          </p:nvPr>
        </p:nvSpPr>
        <p:spPr/>
        <p:txBody>
          <a:bodyPr/>
          <a:lstStyle/>
          <a:p>
            <a:pPr>
              <a:defRPr/>
            </a:pPr>
            <a:fld id="{0D10F303-1A90-4229-B953-74A6F0AA1908}" type="slidenum">
              <a:rPr lang="en-GB" altLang="cy-GB" smtClean="0"/>
              <a:pPr>
                <a:defRPr/>
              </a:pPr>
              <a:t>15</a:t>
            </a:fld>
            <a:endParaRPr lang="en-GB" altLang="cy-GB"/>
          </a:p>
        </p:txBody>
      </p:sp>
    </p:spTree>
    <p:extLst>
      <p:ext uri="{BB962C8B-B14F-4D97-AF65-F5344CB8AC3E}">
        <p14:creationId xmlns:p14="http://schemas.microsoft.com/office/powerpoint/2010/main" val="345126402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a:defRPr/>
            </a:pPr>
            <a:fld id="{0D10F303-1A90-4229-B953-74A6F0AA1908}" type="slidenum">
              <a:rPr lang="en-GB" altLang="cy-GB" smtClean="0"/>
              <a:pPr>
                <a:defRPr/>
              </a:pPr>
              <a:t>16</a:t>
            </a:fld>
            <a:endParaRPr lang="en-GB" altLang="cy-GB"/>
          </a:p>
        </p:txBody>
      </p:sp>
    </p:spTree>
    <p:extLst>
      <p:ext uri="{BB962C8B-B14F-4D97-AF65-F5344CB8AC3E}">
        <p14:creationId xmlns:p14="http://schemas.microsoft.com/office/powerpoint/2010/main" val="123164108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a:defRPr/>
            </a:pPr>
            <a:fld id="{0D10F303-1A90-4229-B953-74A6F0AA1908}" type="slidenum">
              <a:rPr lang="en-GB" altLang="cy-GB" smtClean="0"/>
              <a:pPr>
                <a:defRPr/>
              </a:pPr>
              <a:t>17</a:t>
            </a:fld>
            <a:endParaRPr lang="en-GB" altLang="cy-GB"/>
          </a:p>
        </p:txBody>
      </p:sp>
    </p:spTree>
    <p:extLst>
      <p:ext uri="{BB962C8B-B14F-4D97-AF65-F5344CB8AC3E}">
        <p14:creationId xmlns:p14="http://schemas.microsoft.com/office/powerpoint/2010/main" val="258020355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spcBef>
                <a:spcPts val="500"/>
              </a:spcBef>
              <a:spcAft>
                <a:spcPts val="500"/>
              </a:spcAft>
              <a:defRPr/>
            </a:pPr>
            <a:endParaRPr lang="en-GB" altLang="cy-GB" sz="2000" kern="0" dirty="0">
              <a:solidFill>
                <a:srgbClr val="000000"/>
              </a:solidFill>
              <a:latin typeface="Arial"/>
            </a:endParaRPr>
          </a:p>
          <a:p>
            <a:pPr eaLnBrk="1" hangingPunct="1">
              <a:defRPr/>
            </a:pPr>
            <a:r>
              <a:rPr lang="en-GB" altLang="cy-GB" dirty="0"/>
              <a:t>Canonical babbling – da </a:t>
            </a:r>
            <a:r>
              <a:rPr lang="en-GB" altLang="cy-GB" dirty="0" err="1"/>
              <a:t>da</a:t>
            </a:r>
            <a:r>
              <a:rPr lang="en-GB" altLang="cy-GB" dirty="0"/>
              <a:t> </a:t>
            </a:r>
            <a:r>
              <a:rPr lang="en-GB" altLang="cy-GB" dirty="0" err="1"/>
              <a:t>da</a:t>
            </a:r>
            <a:r>
              <a:rPr lang="en-GB" altLang="cy-GB" dirty="0"/>
              <a:t>, </a:t>
            </a:r>
            <a:r>
              <a:rPr lang="en-GB" altLang="cy-GB" dirty="0" err="1"/>
              <a:t>ba</a:t>
            </a:r>
            <a:r>
              <a:rPr lang="en-GB" altLang="cy-GB" dirty="0"/>
              <a:t> </a:t>
            </a:r>
            <a:r>
              <a:rPr lang="en-GB" altLang="cy-GB" dirty="0" err="1"/>
              <a:t>ba</a:t>
            </a:r>
            <a:r>
              <a:rPr lang="en-GB" altLang="cy-GB" dirty="0"/>
              <a:t> </a:t>
            </a:r>
            <a:r>
              <a:rPr lang="en-GB" altLang="cy-GB" dirty="0" err="1"/>
              <a:t>ba</a:t>
            </a:r>
            <a:r>
              <a:rPr lang="en-GB" altLang="cy-GB" dirty="0"/>
              <a:t>, ga </a:t>
            </a:r>
            <a:r>
              <a:rPr lang="en-GB" altLang="cy-GB" dirty="0" err="1"/>
              <a:t>ga</a:t>
            </a:r>
            <a:r>
              <a:rPr lang="en-GB" altLang="cy-GB" dirty="0"/>
              <a:t> </a:t>
            </a:r>
            <a:r>
              <a:rPr lang="en-GB" altLang="cy-GB" dirty="0" err="1"/>
              <a:t>ga</a:t>
            </a:r>
            <a:r>
              <a:rPr lang="en-GB" altLang="cy-GB" dirty="0"/>
              <a:t> etc</a:t>
            </a:r>
          </a:p>
          <a:p>
            <a:pPr eaLnBrk="1" hangingPunct="1">
              <a:defRPr/>
            </a:pPr>
            <a:endParaRPr lang="en-GB" altLang="cy-GB" dirty="0"/>
          </a:p>
          <a:p>
            <a:endParaRPr lang="en-GB" dirty="0"/>
          </a:p>
        </p:txBody>
      </p:sp>
      <p:sp>
        <p:nvSpPr>
          <p:cNvPr id="4" name="Slide Number Placeholder 3"/>
          <p:cNvSpPr>
            <a:spLocks noGrp="1"/>
          </p:cNvSpPr>
          <p:nvPr>
            <p:ph type="sldNum" sz="quarter" idx="5"/>
          </p:nvPr>
        </p:nvSpPr>
        <p:spPr/>
        <p:txBody>
          <a:bodyPr/>
          <a:lstStyle/>
          <a:p>
            <a:pPr>
              <a:defRPr/>
            </a:pPr>
            <a:fld id="{0D10F303-1A90-4229-B953-74A6F0AA1908}" type="slidenum">
              <a:rPr lang="en-GB" altLang="cy-GB" smtClean="0"/>
              <a:pPr>
                <a:defRPr/>
              </a:pPr>
              <a:t>18</a:t>
            </a:fld>
            <a:endParaRPr lang="en-GB" altLang="cy-GB"/>
          </a:p>
        </p:txBody>
      </p:sp>
    </p:spTree>
    <p:extLst>
      <p:ext uri="{BB962C8B-B14F-4D97-AF65-F5344CB8AC3E}">
        <p14:creationId xmlns:p14="http://schemas.microsoft.com/office/powerpoint/2010/main" val="382524606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cy-GB" altLang="cy-GB" dirty="0">
                <a:latin typeface="Arial" panose="020B0604020202020204" pitchFamily="34" charset="0"/>
              </a:rPr>
              <a:t>If </a:t>
            </a:r>
            <a:r>
              <a:rPr lang="cy-GB" altLang="cy-GB" dirty="0" err="1">
                <a:latin typeface="Arial" panose="020B0604020202020204" pitchFamily="34" charset="0"/>
              </a:rPr>
              <a:t>there</a:t>
            </a:r>
            <a:r>
              <a:rPr lang="cy-GB" altLang="cy-GB" dirty="0">
                <a:latin typeface="Arial" panose="020B0604020202020204" pitchFamily="34" charset="0"/>
              </a:rPr>
              <a:t> is </a:t>
            </a:r>
            <a:r>
              <a:rPr lang="cy-GB" altLang="cy-GB" dirty="0" err="1">
                <a:latin typeface="Arial" panose="020B0604020202020204" pitchFamily="34" charset="0"/>
              </a:rPr>
              <a:t>time</a:t>
            </a:r>
            <a:r>
              <a:rPr lang="cy-GB" altLang="cy-GB" dirty="0">
                <a:latin typeface="Arial" panose="020B0604020202020204" pitchFamily="34" charset="0"/>
              </a:rPr>
              <a:t>, </a:t>
            </a:r>
            <a:r>
              <a:rPr lang="cy-GB" altLang="cy-GB" dirty="0" err="1">
                <a:latin typeface="Arial" panose="020B0604020202020204" pitchFamily="34" charset="0"/>
              </a:rPr>
              <a:t>but</a:t>
            </a:r>
            <a:r>
              <a:rPr lang="cy-GB" altLang="cy-GB" dirty="0">
                <a:latin typeface="Arial" panose="020B0604020202020204" pitchFamily="34" charset="0"/>
              </a:rPr>
              <a:t> </a:t>
            </a:r>
            <a:r>
              <a:rPr lang="cy-GB" altLang="cy-GB" dirty="0" err="1">
                <a:latin typeface="Arial" panose="020B0604020202020204" pitchFamily="34" charset="0"/>
              </a:rPr>
              <a:t>students</a:t>
            </a:r>
            <a:r>
              <a:rPr lang="cy-GB" altLang="cy-GB" dirty="0">
                <a:latin typeface="Arial" panose="020B0604020202020204" pitchFamily="34" charset="0"/>
              </a:rPr>
              <a:t> can </a:t>
            </a:r>
            <a:r>
              <a:rPr lang="cy-GB" altLang="cy-GB" dirty="0" err="1">
                <a:latin typeface="Arial" panose="020B0604020202020204" pitchFamily="34" charset="0"/>
              </a:rPr>
              <a:t>watch</a:t>
            </a:r>
            <a:r>
              <a:rPr lang="cy-GB" altLang="cy-GB" dirty="0">
                <a:latin typeface="Arial" panose="020B0604020202020204" pitchFamily="34" charset="0"/>
              </a:rPr>
              <a:t> </a:t>
            </a:r>
            <a:r>
              <a:rPr lang="cy-GB" altLang="cy-GB" dirty="0" err="1">
                <a:latin typeface="Arial" panose="020B0604020202020204" pitchFamily="34" charset="0"/>
              </a:rPr>
              <a:t>after</a:t>
            </a:r>
            <a:r>
              <a:rPr lang="cy-GB" altLang="cy-GB" dirty="0">
                <a:latin typeface="Arial" panose="020B0604020202020204" pitchFamily="34" charset="0"/>
              </a:rPr>
              <a:t> the </a:t>
            </a:r>
            <a:r>
              <a:rPr lang="cy-GB" altLang="cy-GB" dirty="0" err="1">
                <a:latin typeface="Arial" panose="020B0604020202020204" pitchFamily="34" charset="0"/>
              </a:rPr>
              <a:t>lecture</a:t>
            </a:r>
            <a:endParaRPr lang="cy-GB" altLang="cy-GB" dirty="0">
              <a:latin typeface="Arial" panose="020B0604020202020204" pitchFamily="34" charset="0"/>
            </a:endParaRPr>
          </a:p>
          <a:p>
            <a:endParaRPr lang="en-GB" dirty="0"/>
          </a:p>
        </p:txBody>
      </p:sp>
      <p:sp>
        <p:nvSpPr>
          <p:cNvPr id="4" name="Slide Number Placeholder 3"/>
          <p:cNvSpPr>
            <a:spLocks noGrp="1"/>
          </p:cNvSpPr>
          <p:nvPr>
            <p:ph type="sldNum" sz="quarter" idx="5"/>
          </p:nvPr>
        </p:nvSpPr>
        <p:spPr/>
        <p:txBody>
          <a:bodyPr/>
          <a:lstStyle/>
          <a:p>
            <a:pPr>
              <a:defRPr/>
            </a:pPr>
            <a:fld id="{0D10F303-1A90-4229-B953-74A6F0AA1908}" type="slidenum">
              <a:rPr lang="en-GB" altLang="cy-GB" smtClean="0"/>
              <a:pPr>
                <a:defRPr/>
              </a:pPr>
              <a:t>19</a:t>
            </a:fld>
            <a:endParaRPr lang="en-GB" altLang="cy-GB"/>
          </a:p>
        </p:txBody>
      </p:sp>
    </p:spTree>
    <p:extLst>
      <p:ext uri="{BB962C8B-B14F-4D97-AF65-F5344CB8AC3E}">
        <p14:creationId xmlns:p14="http://schemas.microsoft.com/office/powerpoint/2010/main" val="17792314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a:defRPr/>
            </a:pPr>
            <a:fld id="{0D10F303-1A90-4229-B953-74A6F0AA1908}" type="slidenum">
              <a:rPr lang="en-GB" altLang="cy-GB" smtClean="0"/>
              <a:pPr>
                <a:defRPr/>
              </a:pPr>
              <a:t>20</a:t>
            </a:fld>
            <a:endParaRPr lang="en-GB" altLang="cy-GB"/>
          </a:p>
        </p:txBody>
      </p:sp>
    </p:spTree>
    <p:extLst>
      <p:ext uri="{BB962C8B-B14F-4D97-AF65-F5344CB8AC3E}">
        <p14:creationId xmlns:p14="http://schemas.microsoft.com/office/powerpoint/2010/main" val="342207612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a:defRPr/>
            </a:pPr>
            <a:fld id="{0D10F303-1A90-4229-B953-74A6F0AA1908}" type="slidenum">
              <a:rPr lang="en-GB" altLang="cy-GB" smtClean="0"/>
              <a:pPr>
                <a:defRPr/>
              </a:pPr>
              <a:t>21</a:t>
            </a:fld>
            <a:endParaRPr lang="en-GB" altLang="cy-GB"/>
          </a:p>
        </p:txBody>
      </p:sp>
    </p:spTree>
    <p:extLst>
      <p:ext uri="{BB962C8B-B14F-4D97-AF65-F5344CB8AC3E}">
        <p14:creationId xmlns:p14="http://schemas.microsoft.com/office/powerpoint/2010/main" val="261807064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cy-GB" altLang="cy-GB" dirty="0">
                <a:latin typeface="Arial" panose="020B0604020202020204" pitchFamily="34" charset="0"/>
              </a:rPr>
              <a:t>Includes </a:t>
            </a:r>
            <a:r>
              <a:rPr lang="cy-GB" altLang="cy-GB" dirty="0" err="1">
                <a:latin typeface="Arial" panose="020B0604020202020204" pitchFamily="34" charset="0"/>
              </a:rPr>
              <a:t>content</a:t>
            </a:r>
            <a:r>
              <a:rPr lang="cy-GB" altLang="cy-GB" dirty="0">
                <a:latin typeface="Arial" panose="020B0604020202020204" pitchFamily="34" charset="0"/>
              </a:rPr>
              <a:t> </a:t>
            </a:r>
            <a:r>
              <a:rPr lang="cy-GB" altLang="cy-GB" dirty="0" err="1">
                <a:latin typeface="Arial" panose="020B0604020202020204" pitchFamily="34" charset="0"/>
              </a:rPr>
              <a:t>related</a:t>
            </a:r>
            <a:r>
              <a:rPr lang="cy-GB" altLang="cy-GB" dirty="0">
                <a:latin typeface="Arial" panose="020B0604020202020204" pitchFamily="34" charset="0"/>
              </a:rPr>
              <a:t> to </a:t>
            </a:r>
            <a:r>
              <a:rPr lang="cy-GB" altLang="cy-GB" dirty="0" err="1">
                <a:latin typeface="Arial" panose="020B0604020202020204" pitchFamily="34" charset="0"/>
              </a:rPr>
              <a:t>Bruner</a:t>
            </a:r>
            <a:endParaRPr lang="cy-GB" altLang="cy-GB" dirty="0">
              <a:latin typeface="Arial" panose="020B0604020202020204" pitchFamily="34" charset="0"/>
            </a:endParaRPr>
          </a:p>
          <a:p>
            <a:endParaRPr lang="en-GB" dirty="0"/>
          </a:p>
        </p:txBody>
      </p:sp>
      <p:sp>
        <p:nvSpPr>
          <p:cNvPr id="4" name="Slide Number Placeholder 3"/>
          <p:cNvSpPr>
            <a:spLocks noGrp="1"/>
          </p:cNvSpPr>
          <p:nvPr>
            <p:ph type="sldNum" sz="quarter" idx="5"/>
          </p:nvPr>
        </p:nvSpPr>
        <p:spPr/>
        <p:txBody>
          <a:bodyPr/>
          <a:lstStyle/>
          <a:p>
            <a:pPr>
              <a:defRPr/>
            </a:pPr>
            <a:fld id="{0D10F303-1A90-4229-B953-74A6F0AA1908}" type="slidenum">
              <a:rPr lang="en-GB" altLang="cy-GB" smtClean="0"/>
              <a:pPr>
                <a:defRPr/>
              </a:pPr>
              <a:t>22</a:t>
            </a:fld>
            <a:endParaRPr lang="en-GB" altLang="cy-GB"/>
          </a:p>
        </p:txBody>
      </p:sp>
    </p:spTree>
    <p:extLst>
      <p:ext uri="{BB962C8B-B14F-4D97-AF65-F5344CB8AC3E}">
        <p14:creationId xmlns:p14="http://schemas.microsoft.com/office/powerpoint/2010/main" val="131654972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a:defRPr/>
            </a:pPr>
            <a:fld id="{0D10F303-1A90-4229-B953-74A6F0AA1908}" type="slidenum">
              <a:rPr lang="en-GB" altLang="cy-GB" smtClean="0"/>
              <a:pPr>
                <a:defRPr/>
              </a:pPr>
              <a:t>23</a:t>
            </a:fld>
            <a:endParaRPr lang="en-GB" altLang="cy-GB"/>
          </a:p>
        </p:txBody>
      </p:sp>
    </p:spTree>
    <p:extLst>
      <p:ext uri="{BB962C8B-B14F-4D97-AF65-F5344CB8AC3E}">
        <p14:creationId xmlns:p14="http://schemas.microsoft.com/office/powerpoint/2010/main" val="175944323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cy-GB" altLang="cy-GB" dirty="0">
                <a:latin typeface="Arial" panose="020B0604020202020204" pitchFamily="34" charset="0"/>
              </a:rPr>
              <a:t>Can ask a student to read out</a:t>
            </a:r>
            <a:endParaRPr lang="en-GB" dirty="0"/>
          </a:p>
        </p:txBody>
      </p:sp>
      <p:sp>
        <p:nvSpPr>
          <p:cNvPr id="4" name="Slide Number Placeholder 3"/>
          <p:cNvSpPr>
            <a:spLocks noGrp="1"/>
          </p:cNvSpPr>
          <p:nvPr>
            <p:ph type="sldNum" sz="quarter" idx="5"/>
          </p:nvPr>
        </p:nvSpPr>
        <p:spPr/>
        <p:txBody>
          <a:bodyPr/>
          <a:lstStyle/>
          <a:p>
            <a:pPr>
              <a:defRPr/>
            </a:pPr>
            <a:fld id="{0D10F303-1A90-4229-B953-74A6F0AA1908}" type="slidenum">
              <a:rPr lang="en-GB" altLang="cy-GB" smtClean="0"/>
              <a:pPr>
                <a:defRPr/>
              </a:pPr>
              <a:t>25</a:t>
            </a:fld>
            <a:endParaRPr lang="en-GB" altLang="cy-GB"/>
          </a:p>
        </p:txBody>
      </p:sp>
    </p:spTree>
    <p:extLst>
      <p:ext uri="{BB962C8B-B14F-4D97-AF65-F5344CB8AC3E}">
        <p14:creationId xmlns:p14="http://schemas.microsoft.com/office/powerpoint/2010/main" val="201130559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cy-GB" altLang="cy-GB" dirty="0">
                <a:latin typeface="Arial" panose="020B0604020202020204" pitchFamily="34" charset="0"/>
              </a:rPr>
              <a:t>Refer </a:t>
            </a:r>
            <a:r>
              <a:rPr lang="cy-GB" altLang="cy-GB" dirty="0" err="1">
                <a:latin typeface="Arial" panose="020B0604020202020204" pitchFamily="34" charset="0"/>
              </a:rPr>
              <a:t>back</a:t>
            </a:r>
            <a:r>
              <a:rPr lang="cy-GB" altLang="cy-GB" dirty="0">
                <a:latin typeface="Arial" panose="020B0604020202020204" pitchFamily="34" charset="0"/>
              </a:rPr>
              <a:t> to the </a:t>
            </a:r>
            <a:r>
              <a:rPr lang="cy-GB" altLang="cy-GB" dirty="0" err="1">
                <a:latin typeface="Arial" panose="020B0604020202020204" pitchFamily="34" charset="0"/>
              </a:rPr>
              <a:t>example</a:t>
            </a:r>
            <a:r>
              <a:rPr lang="cy-GB" altLang="cy-GB" dirty="0">
                <a:latin typeface="Arial" panose="020B0604020202020204" pitchFamily="34" charset="0"/>
              </a:rPr>
              <a:t> to </a:t>
            </a:r>
            <a:r>
              <a:rPr lang="cy-GB" altLang="cy-GB" dirty="0" err="1">
                <a:latin typeface="Arial" panose="020B0604020202020204" pitchFamily="34" charset="0"/>
              </a:rPr>
              <a:t>support</a:t>
            </a:r>
            <a:r>
              <a:rPr lang="cy-GB" altLang="cy-GB" dirty="0">
                <a:latin typeface="Arial" panose="020B0604020202020204" pitchFamily="34" charset="0"/>
              </a:rPr>
              <a:t> the </a:t>
            </a:r>
            <a:r>
              <a:rPr lang="cy-GB" altLang="cy-GB" dirty="0" err="1">
                <a:latin typeface="Arial" panose="020B0604020202020204" pitchFamily="34" charset="0"/>
              </a:rPr>
              <a:t>discussion</a:t>
            </a:r>
            <a:endParaRPr lang="cy-GB" altLang="cy-GB" dirty="0">
              <a:latin typeface="Arial" panose="020B0604020202020204" pitchFamily="34" charset="0"/>
            </a:endParaRPr>
          </a:p>
          <a:p>
            <a:endParaRPr lang="en-GB" dirty="0"/>
          </a:p>
        </p:txBody>
      </p:sp>
      <p:sp>
        <p:nvSpPr>
          <p:cNvPr id="4" name="Slide Number Placeholder 3"/>
          <p:cNvSpPr>
            <a:spLocks noGrp="1"/>
          </p:cNvSpPr>
          <p:nvPr>
            <p:ph type="sldNum" sz="quarter" idx="5"/>
          </p:nvPr>
        </p:nvSpPr>
        <p:spPr/>
        <p:txBody>
          <a:bodyPr/>
          <a:lstStyle/>
          <a:p>
            <a:pPr>
              <a:defRPr/>
            </a:pPr>
            <a:fld id="{0D10F303-1A90-4229-B953-74A6F0AA1908}" type="slidenum">
              <a:rPr lang="en-GB" altLang="cy-GB" smtClean="0"/>
              <a:pPr>
                <a:defRPr/>
              </a:pPr>
              <a:t>26</a:t>
            </a:fld>
            <a:endParaRPr lang="en-GB" altLang="cy-GB"/>
          </a:p>
        </p:txBody>
      </p:sp>
    </p:spTree>
    <p:extLst>
      <p:ext uri="{BB962C8B-B14F-4D97-AF65-F5344CB8AC3E}">
        <p14:creationId xmlns:p14="http://schemas.microsoft.com/office/powerpoint/2010/main" val="356744522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a:defRPr/>
            </a:pPr>
            <a:fld id="{0D10F303-1A90-4229-B953-74A6F0AA1908}" type="slidenum">
              <a:rPr lang="en-GB" altLang="cy-GB" smtClean="0"/>
              <a:pPr>
                <a:defRPr/>
              </a:pPr>
              <a:t>27</a:t>
            </a:fld>
            <a:endParaRPr lang="en-GB" altLang="cy-GB"/>
          </a:p>
        </p:txBody>
      </p:sp>
    </p:spTree>
    <p:extLst>
      <p:ext uri="{BB962C8B-B14F-4D97-AF65-F5344CB8AC3E}">
        <p14:creationId xmlns:p14="http://schemas.microsoft.com/office/powerpoint/2010/main" val="409912521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Direct students to her work, link in Moodle. </a:t>
            </a:r>
          </a:p>
        </p:txBody>
      </p:sp>
      <p:sp>
        <p:nvSpPr>
          <p:cNvPr id="4" name="Slide Number Placeholder 3"/>
          <p:cNvSpPr>
            <a:spLocks noGrp="1"/>
          </p:cNvSpPr>
          <p:nvPr>
            <p:ph type="sldNum" sz="quarter" idx="5"/>
          </p:nvPr>
        </p:nvSpPr>
        <p:spPr/>
        <p:txBody>
          <a:bodyPr/>
          <a:lstStyle/>
          <a:p>
            <a:pPr>
              <a:defRPr/>
            </a:pPr>
            <a:fld id="{0D10F303-1A90-4229-B953-74A6F0AA1908}" type="slidenum">
              <a:rPr lang="en-GB" altLang="cy-GB" smtClean="0"/>
              <a:pPr>
                <a:defRPr/>
              </a:pPr>
              <a:t>28</a:t>
            </a:fld>
            <a:endParaRPr lang="en-GB" altLang="cy-GB"/>
          </a:p>
        </p:txBody>
      </p:sp>
    </p:spTree>
    <p:extLst>
      <p:ext uri="{BB962C8B-B14F-4D97-AF65-F5344CB8AC3E}">
        <p14:creationId xmlns:p14="http://schemas.microsoft.com/office/powerpoint/2010/main" val="429273226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a:defRPr/>
            </a:pPr>
            <a:fld id="{0D10F303-1A90-4229-B953-74A6F0AA1908}" type="slidenum">
              <a:rPr lang="en-GB" altLang="cy-GB" smtClean="0"/>
              <a:pPr>
                <a:defRPr/>
              </a:pPr>
              <a:t>32</a:t>
            </a:fld>
            <a:endParaRPr lang="en-GB" altLang="cy-GB"/>
          </a:p>
        </p:txBody>
      </p:sp>
    </p:spTree>
    <p:extLst>
      <p:ext uri="{BB962C8B-B14F-4D97-AF65-F5344CB8AC3E}">
        <p14:creationId xmlns:p14="http://schemas.microsoft.com/office/powerpoint/2010/main" val="142587696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cy-GB" altLang="cy-GB" dirty="0">
                <a:latin typeface="Arial" panose="020B0604020202020204" pitchFamily="34" charset="0"/>
              </a:rPr>
              <a:t>Can </a:t>
            </a:r>
            <a:r>
              <a:rPr lang="cy-GB" altLang="cy-GB" dirty="0" err="1">
                <a:latin typeface="Arial" panose="020B0604020202020204" pitchFamily="34" charset="0"/>
              </a:rPr>
              <a:t>they</a:t>
            </a:r>
            <a:r>
              <a:rPr lang="cy-GB" altLang="cy-GB" dirty="0">
                <a:latin typeface="Arial" panose="020B0604020202020204" pitchFamily="34" charset="0"/>
              </a:rPr>
              <a:t> </a:t>
            </a:r>
            <a:r>
              <a:rPr lang="cy-GB" altLang="cy-GB" dirty="0" err="1">
                <a:latin typeface="Arial" panose="020B0604020202020204" pitchFamily="34" charset="0"/>
              </a:rPr>
              <a:t>think</a:t>
            </a:r>
            <a:r>
              <a:rPr lang="cy-GB" altLang="cy-GB" dirty="0">
                <a:latin typeface="Arial" panose="020B0604020202020204" pitchFamily="34" charset="0"/>
              </a:rPr>
              <a:t> of </a:t>
            </a:r>
            <a:r>
              <a:rPr lang="cy-GB" altLang="cy-GB" dirty="0" err="1">
                <a:latin typeface="Arial" panose="020B0604020202020204" pitchFamily="34" charset="0"/>
              </a:rPr>
              <a:t>others</a:t>
            </a:r>
            <a:r>
              <a:rPr lang="cy-GB" altLang="cy-GB" dirty="0">
                <a:latin typeface="Arial" panose="020B0604020202020204" pitchFamily="34" charset="0"/>
              </a:rPr>
              <a:t>?</a:t>
            </a:r>
          </a:p>
          <a:p>
            <a:endParaRPr lang="en-GB" dirty="0"/>
          </a:p>
        </p:txBody>
      </p:sp>
      <p:sp>
        <p:nvSpPr>
          <p:cNvPr id="4" name="Slide Number Placeholder 3"/>
          <p:cNvSpPr>
            <a:spLocks noGrp="1"/>
          </p:cNvSpPr>
          <p:nvPr>
            <p:ph type="sldNum" sz="quarter" idx="5"/>
          </p:nvPr>
        </p:nvSpPr>
        <p:spPr/>
        <p:txBody>
          <a:bodyPr/>
          <a:lstStyle/>
          <a:p>
            <a:pPr>
              <a:defRPr/>
            </a:pPr>
            <a:fld id="{0D10F303-1A90-4229-B953-74A6F0AA1908}" type="slidenum">
              <a:rPr lang="en-GB" altLang="cy-GB" smtClean="0"/>
              <a:pPr>
                <a:defRPr/>
              </a:pPr>
              <a:t>35</a:t>
            </a:fld>
            <a:endParaRPr lang="en-GB" altLang="cy-GB"/>
          </a:p>
        </p:txBody>
      </p:sp>
    </p:spTree>
    <p:extLst>
      <p:ext uri="{BB962C8B-B14F-4D97-AF65-F5344CB8AC3E}">
        <p14:creationId xmlns:p14="http://schemas.microsoft.com/office/powerpoint/2010/main" val="363857465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a:defRPr/>
            </a:pPr>
            <a:fld id="{0D10F303-1A90-4229-B953-74A6F0AA1908}" type="slidenum">
              <a:rPr lang="en-GB" altLang="cy-GB" smtClean="0"/>
              <a:pPr>
                <a:defRPr/>
              </a:pPr>
              <a:t>37</a:t>
            </a:fld>
            <a:endParaRPr lang="en-GB" altLang="cy-GB"/>
          </a:p>
        </p:txBody>
      </p:sp>
    </p:spTree>
    <p:extLst>
      <p:ext uri="{BB962C8B-B14F-4D97-AF65-F5344CB8AC3E}">
        <p14:creationId xmlns:p14="http://schemas.microsoft.com/office/powerpoint/2010/main" val="68955652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a:defRPr/>
            </a:pPr>
            <a:fld id="{0D10F303-1A90-4229-B953-74A6F0AA1908}" type="slidenum">
              <a:rPr lang="en-GB" altLang="cy-GB" smtClean="0"/>
              <a:pPr>
                <a:defRPr/>
              </a:pPr>
              <a:t>38</a:t>
            </a:fld>
            <a:endParaRPr lang="en-GB" altLang="cy-GB"/>
          </a:p>
        </p:txBody>
      </p:sp>
    </p:spTree>
    <p:extLst>
      <p:ext uri="{BB962C8B-B14F-4D97-AF65-F5344CB8AC3E}">
        <p14:creationId xmlns:p14="http://schemas.microsoft.com/office/powerpoint/2010/main" val="232034531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lide Image Placeholder 1"/>
          <p:cNvSpPr>
            <a:spLocks noGrp="1" noRot="1" noChangeAspect="1" noTextEdit="1"/>
          </p:cNvSpPr>
          <p:nvPr>
            <p:ph type="sldImg"/>
          </p:nvPr>
        </p:nvSpPr>
        <p:spPr>
          <a:ln/>
        </p:spPr>
      </p:sp>
      <p:sp>
        <p:nvSpPr>
          <p:cNvPr id="36867" name="Notes Placeholder 2"/>
          <p:cNvSpPr>
            <a:spLocks noGrp="1"/>
          </p:cNvSpPr>
          <p:nvPr>
            <p:ph type="body" idx="1"/>
          </p:nvPr>
        </p:nvSpPr>
        <p:spPr>
          <a:noFill/>
        </p:spPr>
        <p:txBody>
          <a:bodyPr/>
          <a:lstStyle/>
          <a:p>
            <a:endParaRPr lang="cy-GB" altLang="cy-GB" dirty="0">
              <a:latin typeface="Arial" panose="020B0604020202020204" pitchFamily="34" charset="0"/>
            </a:endParaRPr>
          </a:p>
        </p:txBody>
      </p:sp>
      <p:sp>
        <p:nvSpPr>
          <p:cNvPr id="36868" name="Slide Number Placeholder 3"/>
          <p:cNvSpPr>
            <a:spLocks noGrp="1"/>
          </p:cNvSpPr>
          <p:nvPr>
            <p:ph type="sldNum" sz="quarter" idx="5"/>
          </p:nvPr>
        </p:nvSpPr>
        <p:spPr>
          <a:noFill/>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A67372A4-E524-42D6-A15D-2ACE29ABFE82}" type="slidenum">
              <a:rPr kumimoji="0" lang="en-GB" altLang="cy-GB"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39</a:t>
            </a:fld>
            <a:endParaRPr kumimoji="0" lang="en-GB" altLang="cy-GB" sz="12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5154174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GB" altLang="cy-GB" dirty="0">
                <a:latin typeface="Arial" panose="020B0604020202020204" pitchFamily="34" charset="0"/>
              </a:rPr>
              <a:t>Discuss what students see…</a:t>
            </a:r>
          </a:p>
          <a:p>
            <a:endParaRPr lang="en-GB" dirty="0"/>
          </a:p>
        </p:txBody>
      </p:sp>
      <p:sp>
        <p:nvSpPr>
          <p:cNvPr id="4" name="Slide Number Placeholder 3"/>
          <p:cNvSpPr>
            <a:spLocks noGrp="1"/>
          </p:cNvSpPr>
          <p:nvPr>
            <p:ph type="sldNum" sz="quarter" idx="5"/>
          </p:nvPr>
        </p:nvSpPr>
        <p:spPr/>
        <p:txBody>
          <a:bodyPr/>
          <a:lstStyle/>
          <a:p>
            <a:pPr>
              <a:defRPr/>
            </a:pPr>
            <a:fld id="{0D10F303-1A90-4229-B953-74A6F0AA1908}" type="slidenum">
              <a:rPr lang="en-GB" altLang="cy-GB" smtClean="0"/>
              <a:pPr>
                <a:defRPr/>
              </a:pPr>
              <a:t>40</a:t>
            </a:fld>
            <a:endParaRPr lang="en-GB" altLang="cy-GB"/>
          </a:p>
        </p:txBody>
      </p:sp>
    </p:spTree>
    <p:extLst>
      <p:ext uri="{BB962C8B-B14F-4D97-AF65-F5344CB8AC3E}">
        <p14:creationId xmlns:p14="http://schemas.microsoft.com/office/powerpoint/2010/main" val="367698142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a:defRPr/>
            </a:pPr>
            <a:fld id="{0D10F303-1A90-4229-B953-74A6F0AA1908}" type="slidenum">
              <a:rPr lang="en-GB" altLang="cy-GB" smtClean="0"/>
              <a:pPr>
                <a:defRPr/>
              </a:pPr>
              <a:t>41</a:t>
            </a:fld>
            <a:endParaRPr lang="en-GB" altLang="cy-GB"/>
          </a:p>
        </p:txBody>
      </p:sp>
    </p:spTree>
    <p:extLst>
      <p:ext uri="{BB962C8B-B14F-4D97-AF65-F5344CB8AC3E}">
        <p14:creationId xmlns:p14="http://schemas.microsoft.com/office/powerpoint/2010/main" val="2867149614"/>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Story on the next slide.</a:t>
            </a:r>
          </a:p>
        </p:txBody>
      </p:sp>
      <p:sp>
        <p:nvSpPr>
          <p:cNvPr id="4" name="Slide Number Placeholder 3"/>
          <p:cNvSpPr>
            <a:spLocks noGrp="1"/>
          </p:cNvSpPr>
          <p:nvPr>
            <p:ph type="sldNum" sz="quarter" idx="5"/>
          </p:nvPr>
        </p:nvSpPr>
        <p:spPr/>
        <p:txBody>
          <a:bodyPr/>
          <a:lstStyle/>
          <a:p>
            <a:pPr>
              <a:defRPr/>
            </a:pPr>
            <a:fld id="{0D10F303-1A90-4229-B953-74A6F0AA1908}" type="slidenum">
              <a:rPr lang="en-GB" altLang="cy-GB" smtClean="0"/>
              <a:pPr>
                <a:defRPr/>
              </a:pPr>
              <a:t>42</a:t>
            </a:fld>
            <a:endParaRPr lang="en-GB" altLang="cy-GB"/>
          </a:p>
        </p:txBody>
      </p:sp>
    </p:spTree>
    <p:extLst>
      <p:ext uri="{BB962C8B-B14F-4D97-AF65-F5344CB8AC3E}">
        <p14:creationId xmlns:p14="http://schemas.microsoft.com/office/powerpoint/2010/main" val="330978101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a:defRPr/>
            </a:pPr>
            <a:fld id="{0D10F303-1A90-4229-B953-74A6F0AA1908}" type="slidenum">
              <a:rPr lang="en-GB" altLang="cy-GB" smtClean="0"/>
              <a:pPr>
                <a:defRPr/>
              </a:pPr>
              <a:t>43</a:t>
            </a:fld>
            <a:endParaRPr lang="en-GB" altLang="cy-GB"/>
          </a:p>
        </p:txBody>
      </p:sp>
    </p:spTree>
    <p:extLst>
      <p:ext uri="{BB962C8B-B14F-4D97-AF65-F5344CB8AC3E}">
        <p14:creationId xmlns:p14="http://schemas.microsoft.com/office/powerpoint/2010/main" val="110361269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BF0BA9FB-2FDB-7E46-981B-3CC0ADD4E578}"/>
              </a:ext>
            </a:extLst>
          </p:cNvPr>
          <p:cNvSpPr>
            <a:spLocks noGrp="1"/>
          </p:cNvSpPr>
          <p:nvPr>
            <p:ph type="title"/>
          </p:nvPr>
        </p:nvSpPr>
        <p:spPr>
          <a:xfrm>
            <a:off x="384285" y="1516008"/>
            <a:ext cx="8058149"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30697077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59F52B34-1263-5340-99D2-7468DF6FDF56}"/>
              </a:ext>
            </a:extLst>
          </p:cNvPr>
          <p:cNvSpPr>
            <a:spLocks noGrp="1"/>
          </p:cNvSpPr>
          <p:nvPr>
            <p:ph type="title"/>
          </p:nvPr>
        </p:nvSpPr>
        <p:spPr>
          <a:xfrm>
            <a:off x="384285" y="1516008"/>
            <a:ext cx="3880287"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6" name="Text Placeholder 5">
            <a:extLst>
              <a:ext uri="{FF2B5EF4-FFF2-40B4-BE49-F238E27FC236}">
                <a16:creationId xmlns:a16="http://schemas.microsoft.com/office/drawing/2014/main" id="{160C76CE-A814-A147-9C0B-27514F28EA56}"/>
              </a:ext>
            </a:extLst>
          </p:cNvPr>
          <p:cNvSpPr>
            <a:spLocks noGrp="1"/>
          </p:cNvSpPr>
          <p:nvPr>
            <p:ph type="body" sz="quarter" idx="10"/>
          </p:nvPr>
        </p:nvSpPr>
        <p:spPr>
          <a:xfrm>
            <a:off x="4729163" y="1516008"/>
            <a:ext cx="3870325" cy="3608442"/>
          </a:xfrm>
          <a:prstGeom prst="rect">
            <a:avLst/>
          </a:prstGeom>
          <a:ln>
            <a:noFill/>
          </a:ln>
        </p:spPr>
        <p:txBody>
          <a:bodyPr/>
          <a:lstStyle>
            <a:lvl1pPr marL="0" indent="0">
              <a:buNone/>
              <a:defRPr sz="2500">
                <a:solidFill>
                  <a:schemeClr val="bg1"/>
                </a:solidFill>
                <a:latin typeface="Arial" panose="020B0604020202020204" pitchFamily="34" charset="0"/>
                <a:cs typeface="Arial" panose="020B060402020202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GB" dirty="0"/>
              <a:t>Click to edit Master text styles</a:t>
            </a:r>
          </a:p>
        </p:txBody>
      </p:sp>
    </p:spTree>
    <p:extLst>
      <p:ext uri="{BB962C8B-B14F-4D97-AF65-F5344CB8AC3E}">
        <p14:creationId xmlns:p14="http://schemas.microsoft.com/office/powerpoint/2010/main" val="17240009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258730-AE93-FF0E-710A-F58BDEA4B57A}"/>
              </a:ext>
            </a:extLst>
          </p:cNvPr>
          <p:cNvSpPr>
            <a:spLocks noGrp="1"/>
          </p:cNvSpPr>
          <p:nvPr>
            <p:ph type="ctrTitle"/>
          </p:nvPr>
        </p:nvSpPr>
        <p:spPr>
          <a:xfrm>
            <a:off x="1143000" y="1122363"/>
            <a:ext cx="6858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55C8CAC4-FE14-692D-39DD-E8D37A7D6F96}"/>
              </a:ext>
            </a:extLst>
          </p:cNvPr>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Tree>
    <p:extLst>
      <p:ext uri="{BB962C8B-B14F-4D97-AF65-F5344CB8AC3E}">
        <p14:creationId xmlns:p14="http://schemas.microsoft.com/office/powerpoint/2010/main" val="19576700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2592FF-730A-3ACC-F2C1-FD23CD86FDAD}"/>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E3D8554D-302E-6091-A417-1F656929E894}"/>
              </a:ext>
            </a:extLst>
          </p:cNvPr>
          <p:cNvSpPr>
            <a:spLocks noGrp="1"/>
          </p:cNvSpPr>
          <p:nvPr>
            <p:ph idx="1"/>
          </p:nvPr>
        </p:nvSpPr>
        <p:spPr>
          <a:xfrm>
            <a:off x="628650" y="1825625"/>
            <a:ext cx="7886700" cy="3640897"/>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402147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FDA8D8-3E08-E825-EEC7-DA6D9D83E5E2}"/>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E48770BF-58AF-3C36-FB4C-29139C11C436}"/>
              </a:ext>
            </a:extLst>
          </p:cNvPr>
          <p:cNvSpPr>
            <a:spLocks noGrp="1"/>
          </p:cNvSpPr>
          <p:nvPr>
            <p:ph sz="half" idx="1"/>
          </p:nvPr>
        </p:nvSpPr>
        <p:spPr>
          <a:xfrm>
            <a:off x="628650" y="1825625"/>
            <a:ext cx="3867150" cy="380986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CB631763-20BB-AD5E-505E-1B10D5D9BDBA}"/>
              </a:ext>
            </a:extLst>
          </p:cNvPr>
          <p:cNvSpPr>
            <a:spLocks noGrp="1"/>
          </p:cNvSpPr>
          <p:nvPr>
            <p:ph sz="half" idx="2"/>
          </p:nvPr>
        </p:nvSpPr>
        <p:spPr>
          <a:xfrm>
            <a:off x="4648200" y="1825625"/>
            <a:ext cx="3867150" cy="380986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8897767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ABAB3A-AB48-2E71-E045-5905840D90D8}"/>
              </a:ext>
            </a:extLst>
          </p:cNvPr>
          <p:cNvSpPr>
            <a:spLocks noGrp="1"/>
          </p:cNvSpPr>
          <p:nvPr>
            <p:ph type="title"/>
          </p:nvPr>
        </p:nvSpPr>
        <p:spPr>
          <a:xfrm>
            <a:off x="630238" y="365125"/>
            <a:ext cx="78867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14D3FA62-806F-8FBE-B4E4-05253FC077EE}"/>
              </a:ext>
            </a:extLst>
          </p:cNvPr>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FB42DAB3-9F42-9E68-2677-7F1BCD9DBCC1}"/>
              </a:ext>
            </a:extLst>
          </p:cNvPr>
          <p:cNvSpPr>
            <a:spLocks noGrp="1"/>
          </p:cNvSpPr>
          <p:nvPr>
            <p:ph sz="half" idx="2"/>
          </p:nvPr>
        </p:nvSpPr>
        <p:spPr>
          <a:xfrm>
            <a:off x="630238" y="2505075"/>
            <a:ext cx="3868737" cy="308071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FD676026-1C42-780C-0DA1-36F0677FB4C8}"/>
              </a:ext>
            </a:extLst>
          </p:cNvPr>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F1FD8196-3603-CBCC-3637-B437E1B8CB5D}"/>
              </a:ext>
            </a:extLst>
          </p:cNvPr>
          <p:cNvSpPr>
            <a:spLocks noGrp="1"/>
          </p:cNvSpPr>
          <p:nvPr>
            <p:ph sz="quarter" idx="4"/>
          </p:nvPr>
        </p:nvSpPr>
        <p:spPr>
          <a:xfrm>
            <a:off x="4629150" y="2505075"/>
            <a:ext cx="3887788" cy="308071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5504695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32A9CC-E3FD-E6D5-35FF-D4EBDDABB6CE}"/>
              </a:ext>
            </a:extLst>
          </p:cNvPr>
          <p:cNvSpPr>
            <a:spLocks noGrp="1"/>
          </p:cNvSpPr>
          <p:nvPr>
            <p:ph type="title"/>
          </p:nvPr>
        </p:nvSpPr>
        <p:spPr>
          <a:xfrm>
            <a:off x="630238" y="457200"/>
            <a:ext cx="2949575"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09F3A581-13D0-8570-8E69-9821B85D70E3}"/>
              </a:ext>
            </a:extLst>
          </p:cNvPr>
          <p:cNvSpPr>
            <a:spLocks noGrp="1"/>
          </p:cNvSpPr>
          <p:nvPr>
            <p:ph idx="1"/>
          </p:nvPr>
        </p:nvSpPr>
        <p:spPr>
          <a:xfrm>
            <a:off x="3887788" y="457201"/>
            <a:ext cx="4629150" cy="540385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F0F2BCBE-6ED5-3286-7E74-9AE28B2A2E71}"/>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Tree>
    <p:extLst>
      <p:ext uri="{BB962C8B-B14F-4D97-AF65-F5344CB8AC3E}">
        <p14:creationId xmlns:p14="http://schemas.microsoft.com/office/powerpoint/2010/main" val="35300087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D3CEE0-7BAA-340E-518E-5EC828F3BBEB}"/>
              </a:ext>
            </a:extLst>
          </p:cNvPr>
          <p:cNvSpPr>
            <a:spLocks noGrp="1"/>
          </p:cNvSpPr>
          <p:nvPr>
            <p:ph type="title"/>
          </p:nvPr>
        </p:nvSpPr>
        <p:spPr>
          <a:xfrm>
            <a:off x="630238" y="457200"/>
            <a:ext cx="2949575"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22AE6492-A546-CC16-D9B7-B3125889A403}"/>
              </a:ext>
            </a:extLst>
          </p:cNvPr>
          <p:cNvSpPr>
            <a:spLocks noGrp="1"/>
          </p:cNvSpPr>
          <p:nvPr>
            <p:ph type="pic" idx="1"/>
          </p:nvPr>
        </p:nvSpPr>
        <p:spPr>
          <a:xfrm>
            <a:off x="3887788" y="457199"/>
            <a:ext cx="4629150" cy="5403851"/>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EDA98CA9-D03F-6D93-BD5E-2BAE75F09913}"/>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Tree>
    <p:extLst>
      <p:ext uri="{BB962C8B-B14F-4D97-AF65-F5344CB8AC3E}">
        <p14:creationId xmlns:p14="http://schemas.microsoft.com/office/powerpoint/2010/main" val="2821932279"/>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slideLayout" Target="../slideLayouts/slideLayout5.xml"/><Relationship Id="rId7" Type="http://schemas.openxmlformats.org/officeDocument/2006/relationships/theme" Target="../theme/theme2.xml"/><Relationship Id="rId2" Type="http://schemas.openxmlformats.org/officeDocument/2006/relationships/slideLayout" Target="../slideLayouts/slideLayout4.xml"/><Relationship Id="rId1" Type="http://schemas.openxmlformats.org/officeDocument/2006/relationships/slideLayout" Target="../slideLayouts/slideLayout3.xml"/><Relationship Id="rId6" Type="http://schemas.openxmlformats.org/officeDocument/2006/relationships/slideLayout" Target="../slideLayouts/slideLayout8.xml"/><Relationship Id="rId5" Type="http://schemas.openxmlformats.org/officeDocument/2006/relationships/slideLayout" Target="../slideLayouts/slideLayout7.xml"/><Relationship Id="rId4" Type="http://schemas.openxmlformats.org/officeDocument/2006/relationships/slideLayout" Target="../slideLayouts/slideLayout6.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blue background with white text&#10;&#10;Description automatically generated with medium confidence">
            <a:extLst>
              <a:ext uri="{FF2B5EF4-FFF2-40B4-BE49-F238E27FC236}">
                <a16:creationId xmlns:a16="http://schemas.microsoft.com/office/drawing/2014/main" id="{94D6A193-B301-6B6C-B400-4D5D66BB3411}"/>
              </a:ext>
            </a:extLst>
          </p:cNvPr>
          <p:cNvPicPr>
            <a:picLocks noChangeAspect="1"/>
          </p:cNvPicPr>
          <p:nvPr userDrawn="1"/>
        </p:nvPicPr>
        <p:blipFill>
          <a:blip r:embed="rId4"/>
          <a:stretch>
            <a:fillRect/>
          </a:stretch>
        </p:blipFill>
        <p:spPr>
          <a:xfrm>
            <a:off x="0" y="0"/>
            <a:ext cx="9144000" cy="6858000"/>
          </a:xfrm>
          <a:prstGeom prst="rect">
            <a:avLst/>
          </a:prstGeom>
        </p:spPr>
      </p:pic>
    </p:spTree>
    <p:extLst>
      <p:ext uri="{BB962C8B-B14F-4D97-AF65-F5344CB8AC3E}">
        <p14:creationId xmlns:p14="http://schemas.microsoft.com/office/powerpoint/2010/main" val="1336572536"/>
      </p:ext>
    </p:extLst>
  </p:cSld>
  <p:clrMap bg1="lt1" tx1="dk1" bg2="lt2" tx2="dk2" accent1="accent1" accent2="accent2" accent3="accent3" accent4="accent4" accent5="accent5" accent6="accent6" hlink="hlink" folHlink="folHlink"/>
  <p:sldLayoutIdLst>
    <p:sldLayoutId id="2147483679" r:id="rId1"/>
    <p:sldLayoutId id="2147483680"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0D12B95-E5E9-0A88-2236-8231CA4F8808}"/>
              </a:ext>
            </a:extLst>
          </p:cNvPr>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11E218A4-832E-EF8D-0DFA-D359DCE4D901}"/>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E258DF01-6422-7867-AD66-61635F4058B1}"/>
              </a:ext>
            </a:extLst>
          </p:cNvPr>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755CD24-C473-2E4F-9AE6-964E15D7F65F}" type="datetimeFigureOut">
              <a:rPr lang="en-US" smtClean="0"/>
              <a:t>9/16/2024</a:t>
            </a:fld>
            <a:endParaRPr lang="en-US"/>
          </a:p>
        </p:txBody>
      </p:sp>
      <p:sp>
        <p:nvSpPr>
          <p:cNvPr id="5" name="Footer Placeholder 4">
            <a:extLst>
              <a:ext uri="{FF2B5EF4-FFF2-40B4-BE49-F238E27FC236}">
                <a16:creationId xmlns:a16="http://schemas.microsoft.com/office/drawing/2014/main" id="{327AB7A4-DB46-D777-91C4-92DB57F61457}"/>
              </a:ext>
            </a:extLst>
          </p:cNvPr>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F7AD2823-7223-BDB7-2635-F1184CC9FD31}"/>
              </a:ext>
            </a:extLst>
          </p:cNvPr>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7302E44-E074-904B-9870-14DEF89A79BD}" type="slidenum">
              <a:rPr lang="en-US" smtClean="0"/>
              <a:t>‹#›</a:t>
            </a:fld>
            <a:endParaRPr lang="en-US"/>
          </a:p>
        </p:txBody>
      </p:sp>
      <p:pic>
        <p:nvPicPr>
          <p:cNvPr id="8" name="Picture 7" descr="A picture containing text, screenshot, businesscard, design&#10;&#10;Description automatically generated">
            <a:extLst>
              <a:ext uri="{FF2B5EF4-FFF2-40B4-BE49-F238E27FC236}">
                <a16:creationId xmlns:a16="http://schemas.microsoft.com/office/drawing/2014/main" id="{22DAAF22-B42F-17F3-6C35-7E6E3C1B7110}"/>
              </a:ext>
            </a:extLst>
          </p:cNvPr>
          <p:cNvPicPr>
            <a:picLocks noChangeAspect="1"/>
          </p:cNvPicPr>
          <p:nvPr userDrawn="1"/>
        </p:nvPicPr>
        <p:blipFill>
          <a:blip r:embed="rId8"/>
          <a:stretch>
            <a:fillRect/>
          </a:stretch>
        </p:blipFill>
        <p:spPr>
          <a:xfrm>
            <a:off x="0" y="0"/>
            <a:ext cx="9144000" cy="6858000"/>
          </a:xfrm>
          <a:prstGeom prst="rect">
            <a:avLst/>
          </a:prstGeom>
        </p:spPr>
      </p:pic>
    </p:spTree>
    <p:extLst>
      <p:ext uri="{BB962C8B-B14F-4D97-AF65-F5344CB8AC3E}">
        <p14:creationId xmlns:p14="http://schemas.microsoft.com/office/powerpoint/2010/main" val="1773568126"/>
      </p:ext>
    </p:extLst>
  </p:cSld>
  <p:clrMap bg1="lt1" tx1="dk1" bg2="lt2" tx2="dk2" accent1="accent1" accent2="accent2" accent3="accent3" accent4="accent4" accent5="accent5" accent6="accent6" hlink="hlink" folHlink="folHlink"/>
  <p:sldLayoutIdLst>
    <p:sldLayoutId id="2147483682" r:id="rId1"/>
    <p:sldLayoutId id="2147483683" r:id="rId2"/>
    <p:sldLayoutId id="2147483684" r:id="rId3"/>
    <p:sldLayoutId id="2147483685" r:id="rId4"/>
    <p:sldLayoutId id="2147483686" r:id="rId5"/>
    <p:sldLayoutId id="2147483687" r:id="rId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5.xml"/><Relationship Id="rId1" Type="http://schemas.openxmlformats.org/officeDocument/2006/relationships/video" Target="https://www.youtube.com/embed/vf7MgsZemdE?feature=oembed" TargetMode="External"/><Relationship Id="rId5" Type="http://schemas.openxmlformats.org/officeDocument/2006/relationships/image" Target="../media/image5.jpeg"/><Relationship Id="rId4" Type="http://schemas.openxmlformats.org/officeDocument/2006/relationships/hyperlink" Target="https://www.youtube.com/watch?v=vf7MgsZemdE" TargetMode="Externa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1.xml"/><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3.xml"/><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5.xml"/><Relationship Id="rId2" Type="http://schemas.openxmlformats.org/officeDocument/2006/relationships/video" Target="../media/media1.MP4"/><Relationship Id="rId1" Type="http://schemas.microsoft.com/office/2007/relationships/media" Target="../media/media1.MP4"/><Relationship Id="rId5" Type="http://schemas.openxmlformats.org/officeDocument/2006/relationships/image" Target="../media/image9.png"/><Relationship Id="rId4" Type="http://schemas.openxmlformats.org/officeDocument/2006/relationships/notesSlide" Target="../notesSlides/notesSlide16.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5.xml"/><Relationship Id="rId1" Type="http://schemas.openxmlformats.org/officeDocument/2006/relationships/video" Target="https://www.youtube.com/embed/_CyZY6xd8yk?feature=oembed" TargetMode="External"/><Relationship Id="rId5" Type="http://schemas.openxmlformats.org/officeDocument/2006/relationships/image" Target="../media/image10.jpeg"/><Relationship Id="rId4" Type="http://schemas.openxmlformats.org/officeDocument/2006/relationships/hyperlink" Target="https://www.youtube.com/watch?v=_CyZY6xd8yk" TargetMode="Externa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22.xml"/><Relationship Id="rId1" Type="http://schemas.openxmlformats.org/officeDocument/2006/relationships/slideLayout" Target="../slideLayouts/slideLayout5.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5.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5.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5.xml"/></Relationships>
</file>

<file path=ppt/slides/_rels/slide28.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26.xml"/><Relationship Id="rId1" Type="http://schemas.openxmlformats.org/officeDocument/2006/relationships/slideLayout" Target="../slideLayouts/slideLayout5.xml"/></Relationships>
</file>

<file path=ppt/slides/_rels/slide29.xml.rels><?xml version="1.0" encoding="UTF-8" standalone="yes"?>
<Relationships xmlns="http://schemas.openxmlformats.org/package/2006/relationships"><Relationship Id="rId2" Type="http://schemas.openxmlformats.org/officeDocument/2006/relationships/hyperlink" Target="https://www.dailymail.co.uk/sciencetech/article-3937814/Why-baby-talk-GOOD-children-Speaking-motherese-helps-develop-language-skills-faster.html" TargetMode="External"/><Relationship Id="rId1" Type="http://schemas.openxmlformats.org/officeDocument/2006/relationships/slideLayout" Target="../slideLayouts/slideLayout5.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5.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5.xml"/></Relationships>
</file>

<file path=ppt/slides/_rels/slide3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5.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5.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5.xml"/></Relationships>
</file>

<file path=ppt/slides/_rels/slide39.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31.xml"/><Relationship Id="rId1" Type="http://schemas.openxmlformats.org/officeDocument/2006/relationships/slideLayout" Target="../slideLayouts/slideLayout5.xml"/><Relationship Id="rId5" Type="http://schemas.openxmlformats.org/officeDocument/2006/relationships/image" Target="../media/image16.png"/><Relationship Id="rId4" Type="http://schemas.openxmlformats.org/officeDocument/2006/relationships/image" Target="../media/image15.jpg"/></Relationships>
</file>

<file path=ppt/slides/_rels/slide4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32.xml"/><Relationship Id="rId1" Type="http://schemas.openxmlformats.org/officeDocument/2006/relationships/slideLayout" Target="../slideLayouts/slideLayout5.xml"/><Relationship Id="rId4" Type="http://schemas.openxmlformats.org/officeDocument/2006/relationships/image" Target="../media/image18.png"/></Relationships>
</file>

<file path=ppt/slides/_rels/slide41.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33.xml"/><Relationship Id="rId1" Type="http://schemas.openxmlformats.org/officeDocument/2006/relationships/slideLayout" Target="../slideLayouts/slideLayout5.xml"/></Relationships>
</file>

<file path=ppt/slides/_rels/slide4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34.xml"/><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35.xml"/><Relationship Id="rId1" Type="http://schemas.openxmlformats.org/officeDocument/2006/relationships/slideLayout" Target="../slideLayouts/slideLayout5.xml"/></Relationships>
</file>

<file path=ppt/slides/_rels/slide44.xml.rels><?xml version="1.0" encoding="UTF-8" standalone="yes"?>
<Relationships xmlns="http://schemas.openxmlformats.org/package/2006/relationships"><Relationship Id="rId2" Type="http://schemas.openxmlformats.org/officeDocument/2006/relationships/hyperlink" Target="https://unipub.uni-graz.at/obvugrhs/content/titleinfo/3864856/full.pdf" TargetMode="External"/><Relationship Id="rId1" Type="http://schemas.openxmlformats.org/officeDocument/2006/relationships/slideLayout" Target="../slideLayouts/slideLayout5.xml"/></Relationships>
</file>

<file path=ppt/slides/_rels/slide45.xml.rels><?xml version="1.0" encoding="UTF-8" standalone="yes"?>
<Relationships xmlns="http://schemas.openxmlformats.org/package/2006/relationships"><Relationship Id="rId2" Type="http://schemas.openxmlformats.org/officeDocument/2006/relationships/hyperlink" Target="https://ieeexplore.ieee.org/stamp/stamp.jsp?arnumber=8441412&amp;casa_token=pTZg0YduRZoAAAAA:6iel3OFdd7joBoYY84h71jjohfix8wlZ2O_TOL4gKWfaw1CqbvR0KlTPfkJxmThrW_j_A7mIcMvf&amp;tag=1" TargetMode="External"/><Relationship Id="rId1" Type="http://schemas.openxmlformats.org/officeDocument/2006/relationships/slideLayout" Target="../slideLayouts/slideLayout5.xml"/></Relationships>
</file>

<file path=ppt/slides/_rels/slide46.xml.rels><?xml version="1.0" encoding="UTF-8" standalone="yes"?>
<Relationships xmlns="http://schemas.openxmlformats.org/package/2006/relationships"><Relationship Id="rId2" Type="http://schemas.openxmlformats.org/officeDocument/2006/relationships/hyperlink" Target="https://www.sciencedaily.com/releases/2017/07/170718084600.htm" TargetMode="External"/><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BADC0A30-BE25-DB7F-6367-EEDD0CD07380}"/>
              </a:ext>
            </a:extLst>
          </p:cNvPr>
          <p:cNvSpPr>
            <a:spLocks noGrp="1"/>
          </p:cNvSpPr>
          <p:nvPr>
            <p:ph type="body" sz="quarter" idx="10"/>
          </p:nvPr>
        </p:nvSpPr>
        <p:spPr>
          <a:xfrm>
            <a:off x="467544" y="1385455"/>
            <a:ext cx="8434001" cy="3738995"/>
          </a:xfrm>
        </p:spPr>
        <p:txBody>
          <a:bodyPr/>
          <a:lstStyle/>
          <a:p>
            <a:pPr marL="0" lvl="0" indent="0" eaLnBrk="0" fontAlgn="base" hangingPunct="0">
              <a:spcAft>
                <a:spcPct val="0"/>
              </a:spcAft>
              <a:buNone/>
              <a:defRPr/>
            </a:pPr>
            <a:r>
              <a:rPr lang="en-GB" sz="3600" b="1" kern="0" dirty="0">
                <a:solidFill>
                  <a:schemeClr val="accent4">
                    <a:lumMod val="20000"/>
                    <a:lumOff val="80000"/>
                  </a:schemeClr>
                </a:solidFill>
                <a:latin typeface="Arial" panose="020B0604020202020204" pitchFamily="34" charset="0"/>
                <a:ea typeface="ＭＳ Ｐゴシック" charset="-128"/>
              </a:rPr>
              <a:t>ECEY5004</a:t>
            </a:r>
          </a:p>
          <a:p>
            <a:pPr marL="0" lvl="0" indent="0" eaLnBrk="0" fontAlgn="base" hangingPunct="0">
              <a:spcAft>
                <a:spcPct val="0"/>
              </a:spcAft>
              <a:buNone/>
              <a:defRPr/>
            </a:pPr>
            <a:r>
              <a:rPr lang="en-GB" sz="3600" kern="0" dirty="0">
                <a:solidFill>
                  <a:schemeClr val="accent4">
                    <a:lumMod val="20000"/>
                    <a:lumOff val="80000"/>
                  </a:schemeClr>
                </a:solidFill>
                <a:latin typeface="Arial" panose="020B0604020202020204" pitchFamily="34" charset="0"/>
                <a:ea typeface="ＭＳ Ｐゴシック" charset="-128"/>
              </a:rPr>
              <a:t>Language and Literacy in the Digital Age</a:t>
            </a:r>
          </a:p>
          <a:p>
            <a:pPr marL="0" lvl="0" indent="0" eaLnBrk="0" fontAlgn="base" hangingPunct="0">
              <a:spcAft>
                <a:spcPct val="0"/>
              </a:spcAft>
              <a:buNone/>
              <a:defRPr/>
            </a:pPr>
            <a:endParaRPr lang="en-GB" sz="3600" kern="0" dirty="0">
              <a:solidFill>
                <a:schemeClr val="accent4">
                  <a:lumMod val="20000"/>
                  <a:lumOff val="80000"/>
                </a:schemeClr>
              </a:solidFill>
              <a:ea typeface="ＭＳ Ｐゴシック" charset="-128"/>
            </a:endParaRPr>
          </a:p>
          <a:p>
            <a:pPr marL="0" lvl="0" indent="0" eaLnBrk="0" fontAlgn="base" hangingPunct="0">
              <a:spcAft>
                <a:spcPct val="0"/>
              </a:spcAft>
              <a:buNone/>
              <a:defRPr/>
            </a:pPr>
            <a:r>
              <a:rPr lang="en-GB" sz="3600" kern="0" dirty="0">
                <a:solidFill>
                  <a:schemeClr val="accent4">
                    <a:lumMod val="20000"/>
                    <a:lumOff val="80000"/>
                  </a:schemeClr>
                </a:solidFill>
                <a:latin typeface="Arial" panose="020B0604020202020204" pitchFamily="34" charset="0"/>
                <a:ea typeface="ＭＳ Ｐゴシック" charset="-128"/>
              </a:rPr>
              <a:t>Stages of language acquisition</a:t>
            </a:r>
            <a:endParaRPr lang="cy-GB" sz="3600" kern="0" dirty="0">
              <a:solidFill>
                <a:schemeClr val="accent4">
                  <a:lumMod val="20000"/>
                  <a:lumOff val="80000"/>
                </a:schemeClr>
              </a:solidFill>
              <a:latin typeface="Arial"/>
              <a:ea typeface="ＭＳ Ｐゴシック" charset="-128"/>
            </a:endParaRPr>
          </a:p>
          <a:p>
            <a:endParaRPr lang="en-GB" dirty="0"/>
          </a:p>
        </p:txBody>
      </p:sp>
    </p:spTree>
    <p:extLst>
      <p:ext uri="{BB962C8B-B14F-4D97-AF65-F5344CB8AC3E}">
        <p14:creationId xmlns:p14="http://schemas.microsoft.com/office/powerpoint/2010/main" val="400059259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6C645EF5-D069-8894-ADC1-5AD0C051121F}"/>
              </a:ext>
            </a:extLst>
          </p:cNvPr>
          <p:cNvSpPr>
            <a:spLocks noGrp="1"/>
          </p:cNvSpPr>
          <p:nvPr>
            <p:ph type="title"/>
          </p:nvPr>
        </p:nvSpPr>
        <p:spPr/>
        <p:txBody>
          <a:bodyPr>
            <a:normAutofit/>
          </a:bodyPr>
          <a:lstStyle/>
          <a:p>
            <a:pPr algn="ctr"/>
            <a:r>
              <a:rPr lang="cy-GB" dirty="0" err="1">
                <a:latin typeface="Arial" panose="020B0604020202020204" pitchFamily="34" charset="0"/>
                <a:cs typeface="Arial" panose="020B0604020202020204" pitchFamily="34" charset="0"/>
              </a:rPr>
              <a:t>Contents</a:t>
            </a:r>
            <a:endParaRPr lang="en-GB"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460A7315-B909-41F8-CDDC-A839B65EC7CB}"/>
              </a:ext>
            </a:extLst>
          </p:cNvPr>
          <p:cNvSpPr>
            <a:spLocks noGrp="1"/>
          </p:cNvSpPr>
          <p:nvPr>
            <p:ph sz="half" idx="1"/>
          </p:nvPr>
        </p:nvSpPr>
        <p:spPr/>
        <p:txBody>
          <a:bodyPr/>
          <a:lstStyle/>
          <a:p>
            <a:r>
              <a:rPr lang="en-GB" dirty="0">
                <a:latin typeface="Arial" panose="020B0604020202020204" pitchFamily="34" charset="0"/>
                <a:cs typeface="Arial" panose="020B0604020202020204" pitchFamily="34" charset="0"/>
              </a:rPr>
              <a:t>Stages of language acquisition;</a:t>
            </a:r>
          </a:p>
          <a:p>
            <a:r>
              <a:rPr lang="en-GB" dirty="0">
                <a:latin typeface="Arial" panose="020B0604020202020204" pitchFamily="34" charset="0"/>
                <a:cs typeface="Arial" panose="020B0604020202020204" pitchFamily="34" charset="0"/>
              </a:rPr>
              <a:t>Holophrastic phase;</a:t>
            </a:r>
          </a:p>
          <a:p>
            <a:r>
              <a:rPr lang="en-GB" dirty="0">
                <a:latin typeface="Arial" panose="020B0604020202020204" pitchFamily="34" charset="0"/>
                <a:cs typeface="Arial" panose="020B0604020202020204" pitchFamily="34" charset="0"/>
              </a:rPr>
              <a:t>First words;</a:t>
            </a:r>
          </a:p>
          <a:p>
            <a:r>
              <a:rPr lang="en-GB" dirty="0">
                <a:latin typeface="Arial" panose="020B0604020202020204" pitchFamily="34" charset="0"/>
                <a:cs typeface="Arial" panose="020B0604020202020204" pitchFamily="34" charset="0"/>
              </a:rPr>
              <a:t>Adults’ speech;</a:t>
            </a:r>
          </a:p>
          <a:p>
            <a:r>
              <a:rPr lang="en-GB" dirty="0">
                <a:latin typeface="Arial" panose="020B0604020202020204" pitchFamily="34" charset="0"/>
                <a:cs typeface="Arial" panose="020B0604020202020204" pitchFamily="34" charset="0"/>
              </a:rPr>
              <a:t>Naming and lexical development.</a:t>
            </a:r>
          </a:p>
          <a:p>
            <a:pPr marL="0" indent="0">
              <a:buNone/>
            </a:pPr>
            <a:endParaRPr lang="en-GB" dirty="0"/>
          </a:p>
        </p:txBody>
      </p:sp>
      <p:pic>
        <p:nvPicPr>
          <p:cNvPr id="1026" name="Picture 2" descr="Language Acquisition vs Language Learning: How To Tell The Difference In 7  Ways — Sololingual">
            <a:extLst>
              <a:ext uri="{FF2B5EF4-FFF2-40B4-BE49-F238E27FC236}">
                <a16:creationId xmlns:a16="http://schemas.microsoft.com/office/drawing/2014/main" id="{408088E4-25B4-AA53-B000-0EC9D72124B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46955" y="2024844"/>
            <a:ext cx="4212468" cy="28083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9199290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6C645EF5-D069-8894-ADC1-5AD0C051121F}"/>
              </a:ext>
            </a:extLst>
          </p:cNvPr>
          <p:cNvSpPr>
            <a:spLocks noGrp="1"/>
          </p:cNvSpPr>
          <p:nvPr>
            <p:ph type="title"/>
          </p:nvPr>
        </p:nvSpPr>
        <p:spPr>
          <a:xfrm>
            <a:off x="323528" y="365125"/>
            <a:ext cx="8640960" cy="1325563"/>
          </a:xfrm>
        </p:spPr>
        <p:txBody>
          <a:bodyPr>
            <a:noAutofit/>
          </a:bodyPr>
          <a:lstStyle/>
          <a:p>
            <a:pPr algn="ctr"/>
            <a:r>
              <a:rPr lang="en-GB" sz="3600" dirty="0">
                <a:latin typeface="Arial" panose="020B0604020202020204" pitchFamily="34" charset="0"/>
              </a:rPr>
              <a:t>Employability/Transferable Skills</a:t>
            </a:r>
            <a:endParaRPr lang="en-GB" sz="3600"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460A7315-B909-41F8-CDDC-A839B65EC7CB}"/>
              </a:ext>
            </a:extLst>
          </p:cNvPr>
          <p:cNvSpPr>
            <a:spLocks noGrp="1"/>
          </p:cNvSpPr>
          <p:nvPr>
            <p:ph sz="half" idx="1"/>
          </p:nvPr>
        </p:nvSpPr>
        <p:spPr/>
        <p:txBody>
          <a:bodyPr/>
          <a:lstStyle/>
          <a:p>
            <a:r>
              <a:rPr lang="en-GB" dirty="0">
                <a:latin typeface="Arial" panose="020B0604020202020204" pitchFamily="34" charset="0"/>
              </a:rPr>
              <a:t>Organisation;</a:t>
            </a:r>
          </a:p>
          <a:p>
            <a:r>
              <a:rPr lang="en-GB" dirty="0">
                <a:latin typeface="Arial" panose="020B0604020202020204" pitchFamily="34" charset="0"/>
              </a:rPr>
              <a:t>Planning;</a:t>
            </a:r>
          </a:p>
          <a:p>
            <a:r>
              <a:rPr lang="en-GB" dirty="0">
                <a:latin typeface="Arial" panose="020B0604020202020204" pitchFamily="34" charset="0"/>
              </a:rPr>
              <a:t>Researching;</a:t>
            </a:r>
          </a:p>
          <a:p>
            <a:r>
              <a:rPr lang="en-GB" dirty="0">
                <a:latin typeface="Arial" panose="020B0604020202020204" pitchFamily="34" charset="0"/>
              </a:rPr>
              <a:t>Note taking.</a:t>
            </a:r>
          </a:p>
          <a:p>
            <a:pPr marL="0" indent="0">
              <a:buNone/>
            </a:pPr>
            <a:endParaRPr lang="en-GB" dirty="0"/>
          </a:p>
        </p:txBody>
      </p:sp>
      <p:pic>
        <p:nvPicPr>
          <p:cNvPr id="2" name="Picture 2" descr="Employability Skills: 15 Most Powerful Abilities for the Future">
            <a:extLst>
              <a:ext uri="{FF2B5EF4-FFF2-40B4-BE49-F238E27FC236}">
                <a16:creationId xmlns:a16="http://schemas.microsoft.com/office/drawing/2014/main" id="{B074FD22-BF05-475A-F155-8609E4BF248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66315" y="2008015"/>
            <a:ext cx="4318622" cy="28771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0843137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6C645EF5-D069-8894-ADC1-5AD0C051121F}"/>
              </a:ext>
            </a:extLst>
          </p:cNvPr>
          <p:cNvSpPr>
            <a:spLocks noGrp="1"/>
          </p:cNvSpPr>
          <p:nvPr>
            <p:ph type="title"/>
          </p:nvPr>
        </p:nvSpPr>
        <p:spPr>
          <a:xfrm>
            <a:off x="323528" y="365125"/>
            <a:ext cx="8640960" cy="1325563"/>
          </a:xfrm>
        </p:spPr>
        <p:txBody>
          <a:bodyPr>
            <a:noAutofit/>
          </a:bodyPr>
          <a:lstStyle/>
          <a:p>
            <a:pPr algn="ctr"/>
            <a:r>
              <a:rPr lang="en-GB" dirty="0">
                <a:latin typeface="Arial" panose="020B0604020202020204" pitchFamily="34" charset="0"/>
              </a:rPr>
              <a:t>Resources</a:t>
            </a:r>
            <a:endParaRPr lang="en-GB"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460A7315-B909-41F8-CDDC-A839B65EC7CB}"/>
              </a:ext>
            </a:extLst>
          </p:cNvPr>
          <p:cNvSpPr>
            <a:spLocks noGrp="1"/>
          </p:cNvSpPr>
          <p:nvPr>
            <p:ph sz="half" idx="1"/>
          </p:nvPr>
        </p:nvSpPr>
        <p:spPr/>
        <p:txBody>
          <a:bodyPr/>
          <a:lstStyle/>
          <a:p>
            <a:r>
              <a:rPr lang="en-GB" dirty="0">
                <a:latin typeface="Arial" panose="020B0604020202020204" pitchFamily="34" charset="0"/>
              </a:rPr>
              <a:t>PP presentation;</a:t>
            </a:r>
          </a:p>
          <a:p>
            <a:r>
              <a:rPr lang="en-GB" dirty="0">
                <a:latin typeface="Arial" panose="020B0604020202020204" pitchFamily="34" charset="0"/>
              </a:rPr>
              <a:t>Video clips;</a:t>
            </a:r>
          </a:p>
          <a:p>
            <a:r>
              <a:rPr lang="en-GB" dirty="0">
                <a:latin typeface="Arial" panose="020B0604020202020204" pitchFamily="34" charset="0"/>
              </a:rPr>
              <a:t>Articles;</a:t>
            </a:r>
          </a:p>
          <a:p>
            <a:r>
              <a:rPr lang="en-GB" dirty="0">
                <a:latin typeface="Arial" panose="020B0604020202020204" pitchFamily="34" charset="0"/>
              </a:rPr>
              <a:t>Research.</a:t>
            </a:r>
          </a:p>
        </p:txBody>
      </p:sp>
    </p:spTree>
    <p:extLst>
      <p:ext uri="{BB962C8B-B14F-4D97-AF65-F5344CB8AC3E}">
        <p14:creationId xmlns:p14="http://schemas.microsoft.com/office/powerpoint/2010/main" val="57928292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6C645EF5-D069-8894-ADC1-5AD0C051121F}"/>
              </a:ext>
            </a:extLst>
          </p:cNvPr>
          <p:cNvSpPr>
            <a:spLocks noGrp="1"/>
          </p:cNvSpPr>
          <p:nvPr>
            <p:ph type="title"/>
          </p:nvPr>
        </p:nvSpPr>
        <p:spPr>
          <a:xfrm>
            <a:off x="323528" y="365125"/>
            <a:ext cx="8640960" cy="1325563"/>
          </a:xfrm>
        </p:spPr>
        <p:txBody>
          <a:bodyPr>
            <a:noAutofit/>
          </a:bodyPr>
          <a:lstStyle/>
          <a:p>
            <a:pPr algn="ctr"/>
            <a:r>
              <a:rPr lang="en-GB" dirty="0">
                <a:latin typeface="Arial" panose="020B0604020202020204" pitchFamily="34" charset="0"/>
              </a:rPr>
              <a:t>EYPS Programme</a:t>
            </a:r>
            <a:endParaRPr lang="en-GB"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460A7315-B909-41F8-CDDC-A839B65EC7CB}"/>
              </a:ext>
            </a:extLst>
          </p:cNvPr>
          <p:cNvSpPr>
            <a:spLocks noGrp="1"/>
          </p:cNvSpPr>
          <p:nvPr>
            <p:ph sz="half" idx="1"/>
          </p:nvPr>
        </p:nvSpPr>
        <p:spPr>
          <a:xfrm>
            <a:off x="323528" y="1825625"/>
            <a:ext cx="6696744" cy="3809862"/>
          </a:xfrm>
        </p:spPr>
        <p:txBody>
          <a:bodyPr/>
          <a:lstStyle/>
          <a:p>
            <a:r>
              <a:rPr lang="en-GB" dirty="0">
                <a:latin typeface="Arial" panose="020B0604020202020204" pitchFamily="34" charset="0"/>
              </a:rPr>
              <a:t>The NOS criteria met in this lecture:</a:t>
            </a:r>
          </a:p>
          <a:p>
            <a:endParaRPr lang="en-GB" dirty="0">
              <a:latin typeface="Arial" panose="020B0604020202020204" pitchFamily="34" charset="0"/>
            </a:endParaRPr>
          </a:p>
          <a:p>
            <a:endParaRPr lang="en-GB" dirty="0">
              <a:latin typeface="Arial" panose="020B0604020202020204" pitchFamily="34" charset="0"/>
            </a:endParaRPr>
          </a:p>
          <a:p>
            <a:r>
              <a:rPr lang="en-GB" dirty="0">
                <a:latin typeface="Arial" panose="020B0604020202020204" pitchFamily="34" charset="0"/>
              </a:rPr>
              <a:t>0401 – K56</a:t>
            </a:r>
          </a:p>
          <a:p>
            <a:r>
              <a:rPr lang="en-GB" dirty="0">
                <a:latin typeface="Arial" panose="020B0604020202020204" pitchFamily="34" charset="0"/>
              </a:rPr>
              <a:t>0409 – K62, K63, K67, K71</a:t>
            </a:r>
          </a:p>
        </p:txBody>
      </p:sp>
    </p:spTree>
    <p:extLst>
      <p:ext uri="{BB962C8B-B14F-4D97-AF65-F5344CB8AC3E}">
        <p14:creationId xmlns:p14="http://schemas.microsoft.com/office/powerpoint/2010/main" val="91524661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1FE651-F57E-9BF3-960C-AAFB7FB9B3C9}"/>
              </a:ext>
            </a:extLst>
          </p:cNvPr>
          <p:cNvSpPr>
            <a:spLocks noGrp="1"/>
          </p:cNvSpPr>
          <p:nvPr>
            <p:ph type="title"/>
          </p:nvPr>
        </p:nvSpPr>
        <p:spPr>
          <a:xfrm>
            <a:off x="628650" y="365126"/>
            <a:ext cx="7886700" cy="857388"/>
          </a:xfrm>
        </p:spPr>
        <p:txBody>
          <a:bodyPr>
            <a:normAutofit/>
          </a:bodyPr>
          <a:lstStyle/>
          <a:p>
            <a:pPr algn="ctr"/>
            <a:r>
              <a:rPr lang="en-GB" sz="4000" b="1" dirty="0">
                <a:latin typeface="Arial" panose="020B0604020202020204" pitchFamily="34" charset="0"/>
              </a:rPr>
              <a:t>Glossary</a:t>
            </a:r>
            <a:endParaRPr lang="en-GB" sz="4000" b="1" dirty="0"/>
          </a:p>
        </p:txBody>
      </p:sp>
      <p:sp>
        <p:nvSpPr>
          <p:cNvPr id="4" name="Content Placeholder 3">
            <a:extLst>
              <a:ext uri="{FF2B5EF4-FFF2-40B4-BE49-F238E27FC236}">
                <a16:creationId xmlns:a16="http://schemas.microsoft.com/office/drawing/2014/main" id="{D7A48300-2A68-53BF-D039-F6588DC26E00}"/>
              </a:ext>
            </a:extLst>
          </p:cNvPr>
          <p:cNvSpPr>
            <a:spLocks noGrp="1"/>
          </p:cNvSpPr>
          <p:nvPr>
            <p:ph sz="half" idx="2"/>
          </p:nvPr>
        </p:nvSpPr>
        <p:spPr>
          <a:xfrm>
            <a:off x="179512" y="1222514"/>
            <a:ext cx="8784976" cy="4798774"/>
          </a:xfrm>
        </p:spPr>
        <p:txBody>
          <a:bodyPr>
            <a:normAutofit fontScale="85000" lnSpcReduction="10000"/>
          </a:bodyPr>
          <a:lstStyle/>
          <a:p>
            <a:pPr>
              <a:lnSpc>
                <a:spcPct val="150000"/>
              </a:lnSpc>
            </a:pPr>
            <a:r>
              <a:rPr lang="en-GB" b="1" dirty="0">
                <a:latin typeface="Arial" panose="020B0604020202020204" pitchFamily="34" charset="0"/>
                <a:cs typeface="Arial" panose="020B0604020202020204" pitchFamily="34" charset="0"/>
              </a:rPr>
              <a:t>Holophrastic stage </a:t>
            </a:r>
            <a:r>
              <a:rPr lang="en-GB" dirty="0">
                <a:latin typeface="Arial" panose="020B0604020202020204" pitchFamily="34" charset="0"/>
                <a:cs typeface="Arial" panose="020B0604020202020204" pitchFamily="34" charset="0"/>
              </a:rPr>
              <a:t>– the use of a single word to express a whole sentence;</a:t>
            </a:r>
          </a:p>
          <a:p>
            <a:pPr>
              <a:lnSpc>
                <a:spcPct val="150000"/>
              </a:lnSpc>
            </a:pPr>
            <a:r>
              <a:rPr lang="en-GB" b="1" dirty="0">
                <a:latin typeface="Arial" panose="020B0604020202020204" pitchFamily="34" charset="0"/>
                <a:cs typeface="Arial" panose="020B0604020202020204" pitchFamily="34" charset="0"/>
              </a:rPr>
              <a:t>Language acquisition </a:t>
            </a:r>
            <a:r>
              <a:rPr lang="en-GB" dirty="0">
                <a:latin typeface="Arial" panose="020B0604020202020204" pitchFamily="34" charset="0"/>
                <a:cs typeface="Arial" panose="020B0604020202020204" pitchFamily="34" charset="0"/>
              </a:rPr>
              <a:t>– the process of understanding, producing and using words to communicate;</a:t>
            </a:r>
          </a:p>
          <a:p>
            <a:pPr>
              <a:lnSpc>
                <a:spcPct val="150000"/>
              </a:lnSpc>
            </a:pPr>
            <a:r>
              <a:rPr lang="en-GB" b="1" dirty="0">
                <a:latin typeface="Arial" panose="020B0604020202020204" pitchFamily="34" charset="0"/>
                <a:cs typeface="Arial" panose="020B0604020202020204" pitchFamily="34" charset="0"/>
              </a:rPr>
              <a:t>Morphology</a:t>
            </a:r>
            <a:r>
              <a:rPr lang="en-GB" dirty="0">
                <a:latin typeface="Arial" panose="020B0604020202020204" pitchFamily="34" charset="0"/>
                <a:cs typeface="Arial" panose="020B0604020202020204" pitchFamily="34" charset="0"/>
              </a:rPr>
              <a:t> – the structure and formation of words;</a:t>
            </a:r>
          </a:p>
          <a:p>
            <a:pPr>
              <a:lnSpc>
                <a:spcPct val="150000"/>
              </a:lnSpc>
            </a:pPr>
            <a:r>
              <a:rPr lang="en-GB" b="1" dirty="0">
                <a:latin typeface="Arial" panose="020B0604020202020204" pitchFamily="34" charset="0"/>
                <a:cs typeface="Arial" panose="020B0604020202020204" pitchFamily="34" charset="0"/>
              </a:rPr>
              <a:t>Onomatopoeia</a:t>
            </a:r>
            <a:r>
              <a:rPr lang="en-GB" dirty="0">
                <a:latin typeface="Arial" panose="020B0604020202020204" pitchFamily="34" charset="0"/>
                <a:cs typeface="Arial" panose="020B0604020202020204" pitchFamily="34" charset="0"/>
              </a:rPr>
              <a:t> – words that resemble the sounds they are describing;</a:t>
            </a:r>
          </a:p>
          <a:p>
            <a:pPr>
              <a:lnSpc>
                <a:spcPct val="150000"/>
              </a:lnSpc>
            </a:pPr>
            <a:r>
              <a:rPr lang="en-GB" b="1" dirty="0">
                <a:latin typeface="Arial" panose="020B0604020202020204" pitchFamily="34" charset="0"/>
                <a:cs typeface="Arial" panose="020B0604020202020204" pitchFamily="34" charset="0"/>
              </a:rPr>
              <a:t>Semantics</a:t>
            </a:r>
            <a:r>
              <a:rPr lang="en-GB" dirty="0">
                <a:latin typeface="Arial" panose="020B0604020202020204" pitchFamily="34" charset="0"/>
                <a:cs typeface="Arial" panose="020B0604020202020204" pitchFamily="34" charset="0"/>
              </a:rPr>
              <a:t> – the meaning of words, phrases and sentences.</a:t>
            </a: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8956512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6C645EF5-D069-8894-ADC1-5AD0C051121F}"/>
              </a:ext>
            </a:extLst>
          </p:cNvPr>
          <p:cNvSpPr>
            <a:spLocks noGrp="1"/>
          </p:cNvSpPr>
          <p:nvPr>
            <p:ph type="title"/>
          </p:nvPr>
        </p:nvSpPr>
        <p:spPr>
          <a:xfrm>
            <a:off x="323528" y="365125"/>
            <a:ext cx="8640960" cy="1325563"/>
          </a:xfrm>
        </p:spPr>
        <p:txBody>
          <a:bodyPr>
            <a:noAutofit/>
          </a:bodyPr>
          <a:lstStyle/>
          <a:p>
            <a:pPr algn="ctr"/>
            <a:r>
              <a:rPr lang="en-GB" altLang="cy-GB" b="1" dirty="0">
                <a:latin typeface="Arial" panose="020B0604020202020204" pitchFamily="34" charset="0"/>
              </a:rPr>
              <a:t>Preverbal infants</a:t>
            </a:r>
            <a:endParaRPr lang="en-GB" b="1"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460A7315-B909-41F8-CDDC-A839B65EC7CB}"/>
              </a:ext>
            </a:extLst>
          </p:cNvPr>
          <p:cNvSpPr>
            <a:spLocks noGrp="1"/>
          </p:cNvSpPr>
          <p:nvPr>
            <p:ph sz="half" idx="1"/>
          </p:nvPr>
        </p:nvSpPr>
        <p:spPr>
          <a:xfrm>
            <a:off x="431540" y="1484784"/>
            <a:ext cx="8280920" cy="4464496"/>
          </a:xfrm>
        </p:spPr>
        <p:txBody>
          <a:bodyPr>
            <a:normAutofit lnSpcReduction="10000"/>
          </a:bodyPr>
          <a:lstStyle/>
          <a:p>
            <a:pPr marL="0" indent="0">
              <a:buFontTx/>
              <a:buNone/>
              <a:defRPr/>
            </a:pPr>
            <a:r>
              <a:rPr lang="en-GB" i="1" dirty="0">
                <a:latin typeface="Arial" panose="020B0604020202020204" pitchFamily="34" charset="0"/>
                <a:cs typeface="Arial" panose="020B0604020202020204" pitchFamily="34" charset="0"/>
              </a:rPr>
              <a:t>“</a:t>
            </a:r>
            <a:r>
              <a:rPr lang="en-GB" i="1" dirty="0" err="1">
                <a:latin typeface="Arial" panose="020B0604020202020204" pitchFamily="34" charset="0"/>
                <a:cs typeface="Arial" panose="020B0604020202020204" pitchFamily="34" charset="0"/>
              </a:rPr>
              <a:t>Fetuses</a:t>
            </a:r>
            <a:r>
              <a:rPr lang="en-GB" i="1" dirty="0">
                <a:latin typeface="Arial" panose="020B0604020202020204" pitchFamily="34" charset="0"/>
                <a:cs typeface="Arial" panose="020B0604020202020204" pitchFamily="34" charset="0"/>
              </a:rPr>
              <a:t> are tuning their ears to the language they are going to acquire even before they are born, based on the speech signals available to them in utero. Pre-natal sensitivity to the rhythmic properties of language may provide children with one of the very first building blocks in acquiring language."</a:t>
            </a:r>
            <a:endParaRPr lang="en-US" i="1" dirty="0">
              <a:latin typeface="Arial" panose="020B0604020202020204" pitchFamily="34" charset="0"/>
              <a:cs typeface="Arial" panose="020B0604020202020204" pitchFamily="34" charset="0"/>
            </a:endParaRPr>
          </a:p>
          <a:p>
            <a:pPr marL="0" indent="0" algn="r">
              <a:buFontTx/>
              <a:buNone/>
              <a:defRPr/>
            </a:pPr>
            <a:r>
              <a:rPr lang="en-US" sz="1800" dirty="0">
                <a:latin typeface="Arial" panose="020B0604020202020204" pitchFamily="34" charset="0"/>
              </a:rPr>
              <a:t>(University of Kansas, 2017, p.2).</a:t>
            </a:r>
          </a:p>
          <a:p>
            <a:pPr marL="0" indent="0" algn="r">
              <a:buFontTx/>
              <a:buNone/>
              <a:defRPr/>
            </a:pPr>
            <a:endParaRPr lang="en-US" sz="1800" dirty="0">
              <a:latin typeface="Arial" panose="020B0604020202020204" pitchFamily="34" charset="0"/>
            </a:endParaRPr>
          </a:p>
          <a:p>
            <a:pPr marL="0" indent="0">
              <a:buFontTx/>
              <a:buNone/>
              <a:defRPr/>
            </a:pPr>
            <a:endParaRPr lang="en-US" sz="1800" dirty="0">
              <a:latin typeface="Arial" panose="020B0604020202020204" pitchFamily="34" charset="0"/>
            </a:endParaRPr>
          </a:p>
          <a:p>
            <a:pPr marL="0" indent="0">
              <a:buFontTx/>
              <a:buNone/>
              <a:defRPr/>
            </a:pPr>
            <a:r>
              <a:rPr lang="en-US" b="1" dirty="0">
                <a:latin typeface="Arial" panose="020B0604020202020204" pitchFamily="34" charset="0"/>
              </a:rPr>
              <a:t>Discuss: </a:t>
            </a:r>
            <a:r>
              <a:rPr lang="en-US" i="1" dirty="0">
                <a:latin typeface="Arial" panose="020B0604020202020204" pitchFamily="34" charset="0"/>
              </a:rPr>
              <a:t>What do you know about language development pre-birth?</a:t>
            </a:r>
          </a:p>
          <a:p>
            <a:pPr marL="0" indent="0" algn="r">
              <a:buFontTx/>
              <a:buNone/>
              <a:defRPr/>
            </a:pPr>
            <a:endParaRPr lang="en-US" sz="1800" dirty="0">
              <a:latin typeface="Arial" panose="020B0604020202020204" pitchFamily="34" charset="0"/>
            </a:endParaRPr>
          </a:p>
        </p:txBody>
      </p:sp>
    </p:spTree>
    <p:extLst>
      <p:ext uri="{BB962C8B-B14F-4D97-AF65-F5344CB8AC3E}">
        <p14:creationId xmlns:p14="http://schemas.microsoft.com/office/powerpoint/2010/main" val="265108766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6C645EF5-D069-8894-ADC1-5AD0C051121F}"/>
              </a:ext>
            </a:extLst>
          </p:cNvPr>
          <p:cNvSpPr>
            <a:spLocks noGrp="1"/>
          </p:cNvSpPr>
          <p:nvPr>
            <p:ph type="title"/>
          </p:nvPr>
        </p:nvSpPr>
        <p:spPr>
          <a:xfrm>
            <a:off x="323528" y="365125"/>
            <a:ext cx="8640960" cy="1325563"/>
          </a:xfrm>
        </p:spPr>
        <p:txBody>
          <a:bodyPr>
            <a:noAutofit/>
          </a:bodyPr>
          <a:lstStyle/>
          <a:p>
            <a:pPr algn="ctr"/>
            <a:r>
              <a:rPr lang="en-GB" altLang="cy-GB" sz="4000" b="1" dirty="0">
                <a:latin typeface="Arial" panose="020B0604020202020204" pitchFamily="34" charset="0"/>
              </a:rPr>
              <a:t>Language acquisition – in utero</a:t>
            </a:r>
            <a:endParaRPr lang="en-GB" sz="4000" b="1"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460A7315-B909-41F8-CDDC-A839B65EC7CB}"/>
              </a:ext>
            </a:extLst>
          </p:cNvPr>
          <p:cNvSpPr>
            <a:spLocks noGrp="1"/>
          </p:cNvSpPr>
          <p:nvPr>
            <p:ph sz="half" idx="1"/>
          </p:nvPr>
        </p:nvSpPr>
        <p:spPr>
          <a:xfrm>
            <a:off x="323528" y="1825625"/>
            <a:ext cx="8352928" cy="3809862"/>
          </a:xfrm>
        </p:spPr>
        <p:txBody>
          <a:bodyPr>
            <a:normAutofit fontScale="85000" lnSpcReduction="10000"/>
          </a:bodyPr>
          <a:lstStyle/>
          <a:p>
            <a:pPr>
              <a:lnSpc>
                <a:spcPct val="160000"/>
              </a:lnSpc>
              <a:defRPr/>
            </a:pPr>
            <a:r>
              <a:rPr lang="en-GB" dirty="0">
                <a:latin typeface="Arial" panose="020B0604020202020204" pitchFamily="34" charset="0"/>
              </a:rPr>
              <a:t>Babies hear in the womb  (Foetal Heart Rate Test)</a:t>
            </a:r>
          </a:p>
          <a:p>
            <a:pPr>
              <a:lnSpc>
                <a:spcPct val="160000"/>
              </a:lnSpc>
              <a:defRPr/>
            </a:pPr>
            <a:r>
              <a:rPr lang="en-GB" dirty="0">
                <a:latin typeface="Arial" panose="020B0604020202020204" pitchFamily="34" charset="0"/>
              </a:rPr>
              <a:t>Ability to differentiate sounds</a:t>
            </a:r>
          </a:p>
          <a:p>
            <a:pPr>
              <a:lnSpc>
                <a:spcPct val="160000"/>
              </a:lnSpc>
              <a:buFontTx/>
              <a:buChar char="-"/>
              <a:defRPr/>
            </a:pPr>
            <a:r>
              <a:rPr lang="en-GB" dirty="0">
                <a:latin typeface="Arial" panose="020B0604020202020204" pitchFamily="34" charset="0"/>
              </a:rPr>
              <a:t>There are experiments that demonstrate that the </a:t>
            </a:r>
            <a:r>
              <a:rPr lang="en-GB" dirty="0" err="1">
                <a:latin typeface="Arial" panose="020B0604020202020204" pitchFamily="34" charset="0"/>
              </a:rPr>
              <a:t>feotus</a:t>
            </a:r>
            <a:r>
              <a:rPr lang="en-GB" dirty="0">
                <a:latin typeface="Arial" panose="020B0604020202020204" pitchFamily="34" charset="0"/>
              </a:rPr>
              <a:t> gives different responses when hearing different voices. </a:t>
            </a:r>
          </a:p>
          <a:p>
            <a:pPr marL="0" indent="0">
              <a:lnSpc>
                <a:spcPct val="160000"/>
              </a:lnSpc>
              <a:buNone/>
              <a:defRPr/>
            </a:pPr>
            <a:r>
              <a:rPr lang="en-GB" b="1" i="1" dirty="0">
                <a:latin typeface="Arial" panose="020B0604020202020204" pitchFamily="34" charset="0"/>
              </a:rPr>
              <a:t>What could this suggest? </a:t>
            </a:r>
          </a:p>
          <a:p>
            <a:pPr marL="0" indent="0">
              <a:lnSpc>
                <a:spcPct val="160000"/>
              </a:lnSpc>
              <a:buNone/>
              <a:defRPr/>
            </a:pPr>
            <a:r>
              <a:rPr lang="en-GB" sz="2400" i="1" dirty="0">
                <a:latin typeface="Arial" panose="020B0604020202020204" pitchFamily="34" charset="0"/>
              </a:rPr>
              <a:t>N.B. Independent reading around this topic would be suggested. </a:t>
            </a:r>
          </a:p>
        </p:txBody>
      </p:sp>
    </p:spTree>
    <p:extLst>
      <p:ext uri="{BB962C8B-B14F-4D97-AF65-F5344CB8AC3E}">
        <p14:creationId xmlns:p14="http://schemas.microsoft.com/office/powerpoint/2010/main" val="97526783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6C645EF5-D069-8894-ADC1-5AD0C051121F}"/>
              </a:ext>
            </a:extLst>
          </p:cNvPr>
          <p:cNvSpPr>
            <a:spLocks noGrp="1"/>
          </p:cNvSpPr>
          <p:nvPr>
            <p:ph type="title"/>
          </p:nvPr>
        </p:nvSpPr>
        <p:spPr/>
        <p:txBody>
          <a:bodyPr>
            <a:noAutofit/>
          </a:bodyPr>
          <a:lstStyle/>
          <a:p>
            <a:pPr algn="ctr"/>
            <a:r>
              <a:rPr lang="en-GB" altLang="cy-GB" sz="4400" b="1" dirty="0">
                <a:latin typeface="Arial" panose="020B0604020202020204" pitchFamily="34" charset="0"/>
              </a:rPr>
              <a:t>Video</a:t>
            </a:r>
            <a:endParaRPr lang="en-GB" b="1"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460A7315-B909-41F8-CDDC-A839B65EC7CB}"/>
              </a:ext>
            </a:extLst>
          </p:cNvPr>
          <p:cNvSpPr>
            <a:spLocks noGrp="1"/>
          </p:cNvSpPr>
          <p:nvPr>
            <p:ph sz="half" idx="1"/>
          </p:nvPr>
        </p:nvSpPr>
        <p:spPr>
          <a:xfrm>
            <a:off x="399728" y="1484784"/>
            <a:ext cx="4172272" cy="4392488"/>
          </a:xfrm>
        </p:spPr>
        <p:txBody>
          <a:bodyPr>
            <a:normAutofit fontScale="85000" lnSpcReduction="20000"/>
          </a:bodyPr>
          <a:lstStyle/>
          <a:p>
            <a:pPr marL="0" indent="0">
              <a:lnSpc>
                <a:spcPct val="150000"/>
              </a:lnSpc>
              <a:buFontTx/>
              <a:buNone/>
            </a:pPr>
            <a:r>
              <a:rPr lang="en-US" altLang="cy-GB" dirty="0">
                <a:latin typeface="Arial" panose="020B0604020202020204" pitchFamily="34" charset="0"/>
              </a:rPr>
              <a:t>Creative Cloud Design (2013) </a:t>
            </a:r>
            <a:r>
              <a:rPr lang="en-US" altLang="cy-GB" i="1" dirty="0">
                <a:latin typeface="Arial" panose="020B0604020202020204" pitchFamily="34" charset="0"/>
              </a:rPr>
              <a:t>Life in the womb before birth: senses hearing and touch part 8. </a:t>
            </a:r>
            <a:r>
              <a:rPr lang="en-US" altLang="cy-GB" dirty="0">
                <a:latin typeface="Arial" panose="020B0604020202020204" pitchFamily="34" charset="0"/>
              </a:rPr>
              <a:t>Available at: </a:t>
            </a:r>
            <a:r>
              <a:rPr lang="en-US" altLang="cy-GB" dirty="0">
                <a:latin typeface="Arial" panose="020B0604020202020204" pitchFamily="34" charset="0"/>
                <a:hlinkClick r:id="rId4"/>
              </a:rPr>
              <a:t>https://www.youtube.com/watch?v=vf7MgsZemdE</a:t>
            </a:r>
            <a:r>
              <a:rPr lang="en-US" altLang="cy-GB" dirty="0">
                <a:latin typeface="Arial" panose="020B0604020202020204" pitchFamily="34" charset="0"/>
              </a:rPr>
              <a:t> [Accessed: September 16 2024].</a:t>
            </a:r>
            <a:endParaRPr lang="cy-GB" altLang="cy-GB" dirty="0">
              <a:latin typeface="Arial" panose="020B0604020202020204" pitchFamily="34" charset="0"/>
            </a:endParaRPr>
          </a:p>
        </p:txBody>
      </p:sp>
      <p:pic>
        <p:nvPicPr>
          <p:cNvPr id="5" name="Online Media 4" title="LIFE IN THE WOMB BEFORE BIRTH  senses hearing and touch part 8">
            <a:hlinkClick r:id="" action="ppaction://media"/>
            <a:extLst>
              <a:ext uri="{FF2B5EF4-FFF2-40B4-BE49-F238E27FC236}">
                <a16:creationId xmlns:a16="http://schemas.microsoft.com/office/drawing/2014/main" id="{43E0FEE1-29A7-82DC-0229-C37344EFEE0C}"/>
              </a:ext>
            </a:extLst>
          </p:cNvPr>
          <p:cNvPicPr>
            <a:picLocks noGrp="1" noRot="1" noChangeAspect="1"/>
          </p:cNvPicPr>
          <p:nvPr>
            <p:ph sz="half" idx="2"/>
            <a:videoFile r:link="rId1"/>
          </p:nvPr>
        </p:nvPicPr>
        <p:blipFill>
          <a:blip r:embed="rId5"/>
          <a:stretch>
            <a:fillRect/>
          </a:stretch>
        </p:blipFill>
        <p:spPr>
          <a:xfrm>
            <a:off x="4774701" y="1556792"/>
            <a:ext cx="4172272" cy="3456384"/>
          </a:xfrm>
          <a:prstGeom prst="rect">
            <a:avLst/>
          </a:prstGeom>
        </p:spPr>
      </p:pic>
    </p:spTree>
    <p:extLst>
      <p:ext uri="{BB962C8B-B14F-4D97-AF65-F5344CB8AC3E}">
        <p14:creationId xmlns:p14="http://schemas.microsoft.com/office/powerpoint/2010/main" val="16013265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6C645EF5-D069-8894-ADC1-5AD0C051121F}"/>
              </a:ext>
            </a:extLst>
          </p:cNvPr>
          <p:cNvSpPr>
            <a:spLocks noGrp="1"/>
          </p:cNvSpPr>
          <p:nvPr>
            <p:ph type="title"/>
          </p:nvPr>
        </p:nvSpPr>
        <p:spPr>
          <a:xfrm>
            <a:off x="323528" y="365125"/>
            <a:ext cx="8640960" cy="1325563"/>
          </a:xfrm>
        </p:spPr>
        <p:txBody>
          <a:bodyPr>
            <a:noAutofit/>
          </a:bodyPr>
          <a:lstStyle/>
          <a:p>
            <a:pPr algn="ctr"/>
            <a:r>
              <a:rPr lang="en-GB" altLang="cy-GB" sz="4000" b="1" dirty="0">
                <a:latin typeface="Arial" panose="020B0604020202020204" pitchFamily="34" charset="0"/>
              </a:rPr>
              <a:t>Language acquisition – in utero</a:t>
            </a:r>
            <a:endParaRPr lang="en-GB" sz="4000" b="1" dirty="0">
              <a:latin typeface="Arial" panose="020B0604020202020204" pitchFamily="34" charset="0"/>
              <a:cs typeface="Arial" panose="020B0604020202020204" pitchFamily="34" charset="0"/>
            </a:endParaRPr>
          </a:p>
        </p:txBody>
      </p:sp>
      <p:sp>
        <p:nvSpPr>
          <p:cNvPr id="6" name="Content Placeholder 5">
            <a:extLst>
              <a:ext uri="{FF2B5EF4-FFF2-40B4-BE49-F238E27FC236}">
                <a16:creationId xmlns:a16="http://schemas.microsoft.com/office/drawing/2014/main" id="{6D20C1C3-D0CD-D855-4E9F-66DEEC1AC0BC}"/>
              </a:ext>
            </a:extLst>
          </p:cNvPr>
          <p:cNvSpPr>
            <a:spLocks noGrp="1"/>
          </p:cNvSpPr>
          <p:nvPr>
            <p:ph sz="half" idx="2"/>
          </p:nvPr>
        </p:nvSpPr>
        <p:spPr>
          <a:xfrm>
            <a:off x="179512" y="1690688"/>
            <a:ext cx="8640960" cy="3944799"/>
          </a:xfrm>
        </p:spPr>
        <p:txBody>
          <a:bodyPr>
            <a:normAutofit fontScale="92500" lnSpcReduction="10000"/>
          </a:bodyPr>
          <a:lstStyle/>
          <a:p>
            <a:pPr marL="0" indent="0">
              <a:lnSpc>
                <a:spcPct val="150000"/>
              </a:lnSpc>
              <a:buNone/>
            </a:pPr>
            <a:r>
              <a:rPr lang="en-US" altLang="cy-GB" i="1" dirty="0">
                <a:latin typeface="Arial" panose="020B0604020202020204" pitchFamily="34" charset="0"/>
              </a:rPr>
              <a:t>Did you notice any of these from the clip?</a:t>
            </a:r>
          </a:p>
          <a:p>
            <a:pPr>
              <a:lnSpc>
                <a:spcPct val="150000"/>
              </a:lnSpc>
            </a:pPr>
            <a:r>
              <a:rPr lang="en-US" altLang="cy-GB" dirty="0">
                <a:latin typeface="Arial" panose="020B0604020202020204" pitchFamily="34" charset="0"/>
              </a:rPr>
              <a:t>Responds to human voices;</a:t>
            </a:r>
          </a:p>
          <a:p>
            <a:pPr>
              <a:lnSpc>
                <a:spcPct val="150000"/>
              </a:lnSpc>
            </a:pPr>
            <a:r>
              <a:rPr lang="en-US" altLang="cy-GB" dirty="0">
                <a:latin typeface="Arial" panose="020B0604020202020204" pitchFamily="34" charset="0"/>
              </a:rPr>
              <a:t>Facial expressions;</a:t>
            </a:r>
          </a:p>
          <a:p>
            <a:pPr>
              <a:lnSpc>
                <a:spcPct val="150000"/>
              </a:lnSpc>
            </a:pPr>
            <a:r>
              <a:rPr lang="en-US" altLang="cy-GB" dirty="0">
                <a:latin typeface="Arial" panose="020B0604020202020204" pitchFamily="34" charset="0"/>
              </a:rPr>
              <a:t>Sensitive to native language;</a:t>
            </a:r>
          </a:p>
          <a:p>
            <a:pPr>
              <a:lnSpc>
                <a:spcPct val="150000"/>
              </a:lnSpc>
            </a:pPr>
            <a:r>
              <a:rPr lang="en-US" altLang="cy-GB" dirty="0">
                <a:latin typeface="Arial" panose="020B0604020202020204" pitchFamily="34" charset="0"/>
              </a:rPr>
              <a:t>Can distinguish rhythm, patterns and intonation of mother’s language.</a:t>
            </a:r>
          </a:p>
          <a:p>
            <a:pPr marL="0" indent="0">
              <a:buNone/>
            </a:pPr>
            <a:endParaRPr lang="en-GB" sz="2400" dirty="0">
              <a:solidFill>
                <a:srgbClr val="0070C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2041340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154442-1162-8AAB-5BFC-7B66915F9892}"/>
              </a:ext>
            </a:extLst>
          </p:cNvPr>
          <p:cNvSpPr>
            <a:spLocks noGrp="1"/>
          </p:cNvSpPr>
          <p:nvPr>
            <p:ph type="title"/>
          </p:nvPr>
        </p:nvSpPr>
        <p:spPr/>
        <p:txBody>
          <a:bodyPr/>
          <a:lstStyle/>
          <a:p>
            <a:pPr algn="ctr"/>
            <a:r>
              <a:rPr lang="en-GB" altLang="cy-GB" b="1" dirty="0">
                <a:latin typeface="Arial" panose="020B0604020202020204" pitchFamily="34" charset="0"/>
              </a:rPr>
              <a:t>Further reading (Moodle)</a:t>
            </a:r>
            <a:endParaRPr lang="en-GB" b="1" dirty="0"/>
          </a:p>
        </p:txBody>
      </p:sp>
      <p:sp>
        <p:nvSpPr>
          <p:cNvPr id="3" name="Content Placeholder 2">
            <a:extLst>
              <a:ext uri="{FF2B5EF4-FFF2-40B4-BE49-F238E27FC236}">
                <a16:creationId xmlns:a16="http://schemas.microsoft.com/office/drawing/2014/main" id="{F32DA445-F291-AA97-351B-C62763F67071}"/>
              </a:ext>
            </a:extLst>
          </p:cNvPr>
          <p:cNvSpPr>
            <a:spLocks noGrp="1"/>
          </p:cNvSpPr>
          <p:nvPr>
            <p:ph sz="half" idx="1"/>
          </p:nvPr>
        </p:nvSpPr>
        <p:spPr>
          <a:xfrm>
            <a:off x="628650" y="1690688"/>
            <a:ext cx="8047806" cy="3646647"/>
          </a:xfrm>
        </p:spPr>
        <p:txBody>
          <a:bodyPr>
            <a:normAutofit/>
          </a:bodyPr>
          <a:lstStyle/>
          <a:p>
            <a:pPr marL="0" indent="0">
              <a:lnSpc>
                <a:spcPct val="150000"/>
              </a:lnSpc>
              <a:buNone/>
            </a:pPr>
            <a:r>
              <a:rPr lang="en-GB" b="0" i="0" dirty="0">
                <a:solidFill>
                  <a:srgbClr val="222222"/>
                </a:solidFill>
                <a:effectLst/>
                <a:latin typeface="Arial" panose="020B0604020202020204" pitchFamily="34" charset="0"/>
              </a:rPr>
              <a:t>Visser-</a:t>
            </a:r>
            <a:r>
              <a:rPr lang="en-GB" b="0" i="0" dirty="0" err="1">
                <a:solidFill>
                  <a:srgbClr val="222222"/>
                </a:solidFill>
                <a:effectLst/>
                <a:latin typeface="Arial" panose="020B0604020202020204" pitchFamily="34" charset="0"/>
              </a:rPr>
              <a:t>Bochane</a:t>
            </a:r>
            <a:r>
              <a:rPr lang="en-GB" b="0" i="0" dirty="0">
                <a:solidFill>
                  <a:srgbClr val="222222"/>
                </a:solidFill>
                <a:effectLst/>
                <a:latin typeface="Arial" panose="020B0604020202020204" pitchFamily="34" charset="0"/>
              </a:rPr>
              <a:t>, M.I. </a:t>
            </a:r>
            <a:r>
              <a:rPr lang="en-GB" b="0" i="1" dirty="0">
                <a:solidFill>
                  <a:srgbClr val="222222"/>
                </a:solidFill>
                <a:effectLst/>
                <a:latin typeface="Arial" panose="020B0604020202020204" pitchFamily="34" charset="0"/>
              </a:rPr>
              <a:t>et al. </a:t>
            </a:r>
            <a:r>
              <a:rPr lang="en-GB" b="0" i="0" dirty="0">
                <a:solidFill>
                  <a:srgbClr val="222222"/>
                </a:solidFill>
                <a:effectLst/>
                <a:latin typeface="Arial" panose="020B0604020202020204" pitchFamily="34" charset="0"/>
              </a:rPr>
              <a:t>(2020) ‘Identifying milestones in language development for young children ages 1 to 6 years’, </a:t>
            </a:r>
            <a:r>
              <a:rPr lang="en-GB" b="0" i="1" dirty="0">
                <a:solidFill>
                  <a:srgbClr val="222222"/>
                </a:solidFill>
                <a:effectLst/>
                <a:latin typeface="Arial" panose="020B0604020202020204" pitchFamily="34" charset="0"/>
              </a:rPr>
              <a:t>Academic </a:t>
            </a:r>
            <a:r>
              <a:rPr lang="en-GB" b="0" i="1" dirty="0" err="1">
                <a:solidFill>
                  <a:srgbClr val="222222"/>
                </a:solidFill>
                <a:effectLst/>
                <a:latin typeface="Arial" panose="020B0604020202020204" pitchFamily="34" charset="0"/>
              </a:rPr>
              <a:t>pediatrics</a:t>
            </a:r>
            <a:r>
              <a:rPr lang="en-GB" b="0" i="0" dirty="0">
                <a:solidFill>
                  <a:srgbClr val="222222"/>
                </a:solidFill>
                <a:effectLst/>
                <a:latin typeface="Arial" panose="020B0604020202020204" pitchFamily="34" charset="0"/>
              </a:rPr>
              <a:t>, </a:t>
            </a:r>
            <a:r>
              <a:rPr lang="en-GB" b="0" i="1" dirty="0">
                <a:solidFill>
                  <a:srgbClr val="222222"/>
                </a:solidFill>
                <a:effectLst/>
                <a:latin typeface="Arial" panose="020B0604020202020204" pitchFamily="34" charset="0"/>
              </a:rPr>
              <a:t>20</a:t>
            </a:r>
            <a:r>
              <a:rPr lang="en-GB" b="0" i="0" dirty="0">
                <a:solidFill>
                  <a:srgbClr val="222222"/>
                </a:solidFill>
                <a:effectLst/>
                <a:latin typeface="Arial" panose="020B0604020202020204" pitchFamily="34" charset="0"/>
              </a:rPr>
              <a:t>(3), pp.421-429.</a:t>
            </a:r>
          </a:p>
          <a:p>
            <a:endParaRPr lang="en-GB" dirty="0"/>
          </a:p>
        </p:txBody>
      </p:sp>
    </p:spTree>
    <p:extLst>
      <p:ext uri="{BB962C8B-B14F-4D97-AF65-F5344CB8AC3E}">
        <p14:creationId xmlns:p14="http://schemas.microsoft.com/office/powerpoint/2010/main" val="67389319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135F94-2A60-C5A8-B4BB-A13809AC06CF}"/>
              </a:ext>
            </a:extLst>
          </p:cNvPr>
          <p:cNvSpPr>
            <a:spLocks noGrp="1"/>
          </p:cNvSpPr>
          <p:nvPr>
            <p:ph type="title"/>
          </p:nvPr>
        </p:nvSpPr>
        <p:spPr/>
        <p:txBody>
          <a:bodyPr>
            <a:normAutofit/>
          </a:bodyPr>
          <a:lstStyle/>
          <a:p>
            <a:pPr algn="ctr"/>
            <a:r>
              <a:rPr lang="en-GB" altLang="cy-GB" b="1" dirty="0">
                <a:latin typeface="Arial" panose="020B0604020202020204" pitchFamily="34" charset="0"/>
              </a:rPr>
              <a:t>Reading during pregnancy</a:t>
            </a:r>
            <a:endParaRPr lang="en-GB" b="1" dirty="0"/>
          </a:p>
        </p:txBody>
      </p:sp>
      <p:sp>
        <p:nvSpPr>
          <p:cNvPr id="4" name="Content Placeholder 3">
            <a:extLst>
              <a:ext uri="{FF2B5EF4-FFF2-40B4-BE49-F238E27FC236}">
                <a16:creationId xmlns:a16="http://schemas.microsoft.com/office/drawing/2014/main" id="{706CAFFA-DC06-0450-0DEA-BB6BB1B42768}"/>
              </a:ext>
            </a:extLst>
          </p:cNvPr>
          <p:cNvSpPr>
            <a:spLocks noGrp="1"/>
          </p:cNvSpPr>
          <p:nvPr>
            <p:ph sz="half" idx="2"/>
          </p:nvPr>
        </p:nvSpPr>
        <p:spPr>
          <a:xfrm>
            <a:off x="179512" y="1690688"/>
            <a:ext cx="4752528" cy="3944799"/>
          </a:xfrm>
        </p:spPr>
        <p:txBody>
          <a:bodyPr>
            <a:normAutofit fontScale="92500" lnSpcReduction="10000"/>
          </a:bodyPr>
          <a:lstStyle/>
          <a:p>
            <a:pPr>
              <a:lnSpc>
                <a:spcPct val="150000"/>
              </a:lnSpc>
            </a:pPr>
            <a:r>
              <a:rPr lang="en-US" altLang="cy-GB" dirty="0">
                <a:latin typeface="Arial" panose="020B0604020202020204" pitchFamily="34" charset="0"/>
              </a:rPr>
              <a:t>Baby’s heart rate drops</a:t>
            </a:r>
          </a:p>
          <a:p>
            <a:pPr>
              <a:lnSpc>
                <a:spcPct val="150000"/>
              </a:lnSpc>
            </a:pPr>
            <a:r>
              <a:rPr lang="en-US" altLang="cy-GB" dirty="0">
                <a:latin typeface="Arial" panose="020B0604020202020204" pitchFamily="34" charset="0"/>
              </a:rPr>
              <a:t>Becomes familiar with mother’s voice;</a:t>
            </a:r>
          </a:p>
          <a:p>
            <a:pPr>
              <a:lnSpc>
                <a:spcPct val="150000"/>
              </a:lnSpc>
            </a:pPr>
            <a:r>
              <a:rPr lang="en-US" altLang="cy-GB" dirty="0">
                <a:latin typeface="Arial" panose="020B0604020202020204" pitchFamily="34" charset="0"/>
              </a:rPr>
              <a:t>Increased attention span and concentration;</a:t>
            </a:r>
          </a:p>
          <a:p>
            <a:pPr>
              <a:lnSpc>
                <a:spcPct val="150000"/>
              </a:lnSpc>
            </a:pPr>
            <a:r>
              <a:rPr lang="en-US" altLang="cy-GB" dirty="0">
                <a:latin typeface="Arial" panose="020B0604020202020204" pitchFamily="34" charset="0"/>
              </a:rPr>
              <a:t>Stores repetitive words.</a:t>
            </a:r>
            <a:endParaRPr lang="en-GB" dirty="0"/>
          </a:p>
        </p:txBody>
      </p:sp>
      <p:pic>
        <p:nvPicPr>
          <p:cNvPr id="2052" name="Picture 4" descr="THE IMPORTANCE OF READING WHILE PREGNANT">
            <a:extLst>
              <a:ext uri="{FF2B5EF4-FFF2-40B4-BE49-F238E27FC236}">
                <a16:creationId xmlns:a16="http://schemas.microsoft.com/office/drawing/2014/main" id="{CE418971-E019-8BE7-B5B1-63D64873F53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32040" y="2168860"/>
            <a:ext cx="3729483" cy="25202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3017865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C5DCFA-40E9-034F-18FF-D2FB08D1F850}"/>
              </a:ext>
            </a:extLst>
          </p:cNvPr>
          <p:cNvSpPr>
            <a:spLocks noGrp="1"/>
          </p:cNvSpPr>
          <p:nvPr>
            <p:ph type="title"/>
          </p:nvPr>
        </p:nvSpPr>
        <p:spPr>
          <a:xfrm>
            <a:off x="628650" y="365125"/>
            <a:ext cx="7886700" cy="615603"/>
          </a:xfrm>
        </p:spPr>
        <p:txBody>
          <a:bodyPr>
            <a:noAutofit/>
          </a:bodyPr>
          <a:lstStyle/>
          <a:p>
            <a:pPr algn="ctr"/>
            <a:r>
              <a:rPr lang="en-GB" altLang="cy-GB" sz="3200" b="1" dirty="0">
                <a:latin typeface="Arial" panose="020B0604020202020204" pitchFamily="34" charset="0"/>
              </a:rPr>
              <a:t>Summary of language development </a:t>
            </a:r>
            <a:br>
              <a:rPr lang="en-GB" altLang="cy-GB" sz="1600" b="1" dirty="0">
                <a:latin typeface="Arial" panose="020B0604020202020204" pitchFamily="34" charset="0"/>
              </a:rPr>
            </a:br>
            <a:r>
              <a:rPr lang="en-GB" altLang="cy-GB" sz="2000" b="1" dirty="0">
                <a:latin typeface="Arial" panose="020B0604020202020204" pitchFamily="34" charset="0"/>
              </a:rPr>
              <a:t>(Crowley, 2017; Saxton, 2017)</a:t>
            </a:r>
            <a:endParaRPr lang="en-GB" sz="2000" b="1" dirty="0"/>
          </a:p>
        </p:txBody>
      </p:sp>
      <p:graphicFrame>
        <p:nvGraphicFramePr>
          <p:cNvPr id="5" name="Content Placeholder 4">
            <a:extLst>
              <a:ext uri="{FF2B5EF4-FFF2-40B4-BE49-F238E27FC236}">
                <a16:creationId xmlns:a16="http://schemas.microsoft.com/office/drawing/2014/main" id="{7BECD29A-9256-34ED-67C9-E69BF645C225}"/>
              </a:ext>
            </a:extLst>
          </p:cNvPr>
          <p:cNvGraphicFramePr>
            <a:graphicFrameLocks noGrp="1"/>
          </p:cNvGraphicFramePr>
          <p:nvPr>
            <p:ph idx="1"/>
            <p:extLst>
              <p:ext uri="{D42A27DB-BD31-4B8C-83A1-F6EECF244321}">
                <p14:modId xmlns:p14="http://schemas.microsoft.com/office/powerpoint/2010/main" val="3007549830"/>
              </p:ext>
            </p:extLst>
          </p:nvPr>
        </p:nvGraphicFramePr>
        <p:xfrm>
          <a:off x="179512" y="1124744"/>
          <a:ext cx="8784976" cy="5494700"/>
        </p:xfrm>
        <a:graphic>
          <a:graphicData uri="http://schemas.openxmlformats.org/drawingml/2006/table">
            <a:tbl>
              <a:tblPr firstRow="1" bandRow="1">
                <a:tableStyleId>{5C22544A-7EE6-4342-B048-85BDC9FD1C3A}</a:tableStyleId>
              </a:tblPr>
              <a:tblGrid>
                <a:gridCol w="1928410">
                  <a:extLst>
                    <a:ext uri="{9D8B030D-6E8A-4147-A177-3AD203B41FA5}">
                      <a16:colId xmlns:a16="http://schemas.microsoft.com/office/drawing/2014/main" val="2344347046"/>
                    </a:ext>
                  </a:extLst>
                </a:gridCol>
                <a:gridCol w="6856566">
                  <a:extLst>
                    <a:ext uri="{9D8B030D-6E8A-4147-A177-3AD203B41FA5}">
                      <a16:colId xmlns:a16="http://schemas.microsoft.com/office/drawing/2014/main" val="727387343"/>
                    </a:ext>
                  </a:extLst>
                </a:gridCol>
              </a:tblGrid>
              <a:tr h="409989">
                <a:tc>
                  <a:txBody>
                    <a:bodyPr/>
                    <a:lstStyle/>
                    <a:p>
                      <a:pPr algn="ctr"/>
                      <a:r>
                        <a:rPr lang="en-GB" sz="1600" dirty="0"/>
                        <a:t>Approximate</a:t>
                      </a:r>
                      <a:r>
                        <a:rPr lang="en-GB" sz="1600" baseline="0" dirty="0"/>
                        <a:t> age</a:t>
                      </a:r>
                      <a:endParaRPr lang="en-GB" sz="1600" dirty="0"/>
                    </a:p>
                  </a:txBody>
                  <a:tcPr/>
                </a:tc>
                <a:tc>
                  <a:txBody>
                    <a:bodyPr/>
                    <a:lstStyle/>
                    <a:p>
                      <a:pPr algn="ctr"/>
                      <a:r>
                        <a:rPr lang="en-GB" sz="1600" dirty="0"/>
                        <a:t>Development</a:t>
                      </a:r>
                    </a:p>
                  </a:txBody>
                  <a:tcPr/>
                </a:tc>
                <a:extLst>
                  <a:ext uri="{0D108BD9-81ED-4DB2-BD59-A6C34878D82A}">
                    <a16:rowId xmlns:a16="http://schemas.microsoft.com/office/drawing/2014/main" val="386876757"/>
                  </a:ext>
                </a:extLst>
              </a:tr>
              <a:tr h="409989">
                <a:tc>
                  <a:txBody>
                    <a:bodyPr/>
                    <a:lstStyle/>
                    <a:p>
                      <a:r>
                        <a:rPr lang="en-GB" sz="1600" dirty="0"/>
                        <a:t>From birth</a:t>
                      </a:r>
                    </a:p>
                  </a:txBody>
                  <a:tcPr/>
                </a:tc>
                <a:tc>
                  <a:txBody>
                    <a:bodyPr/>
                    <a:lstStyle/>
                    <a:p>
                      <a:r>
                        <a:rPr lang="en-GB" sz="1600" dirty="0"/>
                        <a:t>Crying; eye contact; preference for primary caregiver’s voice</a:t>
                      </a:r>
                    </a:p>
                  </a:txBody>
                  <a:tcPr/>
                </a:tc>
                <a:extLst>
                  <a:ext uri="{0D108BD9-81ED-4DB2-BD59-A6C34878D82A}">
                    <a16:rowId xmlns:a16="http://schemas.microsoft.com/office/drawing/2014/main" val="1604374796"/>
                  </a:ext>
                </a:extLst>
              </a:tr>
              <a:tr h="549155">
                <a:tc>
                  <a:txBody>
                    <a:bodyPr/>
                    <a:lstStyle/>
                    <a:p>
                      <a:r>
                        <a:rPr lang="en-GB" sz="1600" dirty="0"/>
                        <a:t>1 –</a:t>
                      </a:r>
                      <a:r>
                        <a:rPr lang="en-GB" sz="1600" baseline="0" dirty="0"/>
                        <a:t> 6 months</a:t>
                      </a:r>
                      <a:endParaRPr lang="en-GB" sz="1600" dirty="0"/>
                    </a:p>
                  </a:txBody>
                  <a:tcPr/>
                </a:tc>
                <a:tc>
                  <a:txBody>
                    <a:bodyPr/>
                    <a:lstStyle/>
                    <a:p>
                      <a:r>
                        <a:rPr lang="en-GB" sz="1600" dirty="0"/>
                        <a:t>Smiling; cooing; moves head towards sounds;</a:t>
                      </a:r>
                      <a:r>
                        <a:rPr lang="en-GB" sz="1600" baseline="0" dirty="0"/>
                        <a:t> interacts; prefers infant-directed speech; begins babbling; begins laughing</a:t>
                      </a:r>
                      <a:endParaRPr lang="en-GB" sz="1600" dirty="0"/>
                    </a:p>
                  </a:txBody>
                  <a:tcPr/>
                </a:tc>
                <a:extLst>
                  <a:ext uri="{0D108BD9-81ED-4DB2-BD59-A6C34878D82A}">
                    <a16:rowId xmlns:a16="http://schemas.microsoft.com/office/drawing/2014/main" val="450483237"/>
                  </a:ext>
                </a:extLst>
              </a:tr>
              <a:tr h="549155">
                <a:tc>
                  <a:txBody>
                    <a:bodyPr/>
                    <a:lstStyle/>
                    <a:p>
                      <a:r>
                        <a:rPr lang="en-GB" sz="1600" dirty="0"/>
                        <a:t>6 – 12 months</a:t>
                      </a:r>
                    </a:p>
                  </a:txBody>
                  <a:tcPr/>
                </a:tc>
                <a:tc>
                  <a:txBody>
                    <a:bodyPr/>
                    <a:lstStyle/>
                    <a:p>
                      <a:r>
                        <a:rPr lang="en-GB" sz="1600" dirty="0"/>
                        <a:t>Babbling; begins to point; recognises own name; understands and imitates</a:t>
                      </a:r>
                      <a:r>
                        <a:rPr lang="en-GB" sz="1600" baseline="0" dirty="0"/>
                        <a:t> first words; enjoys music and rhyme</a:t>
                      </a:r>
                      <a:endParaRPr lang="en-GB" sz="1600" dirty="0"/>
                    </a:p>
                  </a:txBody>
                  <a:tcPr/>
                </a:tc>
                <a:extLst>
                  <a:ext uri="{0D108BD9-81ED-4DB2-BD59-A6C34878D82A}">
                    <a16:rowId xmlns:a16="http://schemas.microsoft.com/office/drawing/2014/main" val="4121002220"/>
                  </a:ext>
                </a:extLst>
              </a:tr>
              <a:tr h="549155">
                <a:tc>
                  <a:txBody>
                    <a:bodyPr/>
                    <a:lstStyle/>
                    <a:p>
                      <a:r>
                        <a:rPr lang="en-GB" sz="1600" dirty="0"/>
                        <a:t>12 – 18 months</a:t>
                      </a:r>
                    </a:p>
                  </a:txBody>
                  <a:tcPr/>
                </a:tc>
                <a:tc>
                  <a:txBody>
                    <a:bodyPr/>
                    <a:lstStyle/>
                    <a:p>
                      <a:r>
                        <a:rPr lang="en-GB" sz="1600" dirty="0"/>
                        <a:t>Understands</a:t>
                      </a:r>
                      <a:r>
                        <a:rPr lang="en-GB" sz="1600" baseline="0" dirty="0"/>
                        <a:t> around 50 words; holophrastic stage; produces 2-word utterances</a:t>
                      </a:r>
                      <a:endParaRPr lang="en-GB" sz="1600" dirty="0"/>
                    </a:p>
                  </a:txBody>
                  <a:tcPr/>
                </a:tc>
                <a:extLst>
                  <a:ext uri="{0D108BD9-81ED-4DB2-BD59-A6C34878D82A}">
                    <a16:rowId xmlns:a16="http://schemas.microsoft.com/office/drawing/2014/main" val="1031039519"/>
                  </a:ext>
                </a:extLst>
              </a:tr>
              <a:tr h="409989">
                <a:tc>
                  <a:txBody>
                    <a:bodyPr/>
                    <a:lstStyle/>
                    <a:p>
                      <a:r>
                        <a:rPr lang="en-GB" sz="1600" dirty="0"/>
                        <a:t>18</a:t>
                      </a:r>
                      <a:r>
                        <a:rPr lang="en-GB" sz="1600" baseline="0" dirty="0"/>
                        <a:t> – 24 months</a:t>
                      </a:r>
                      <a:endParaRPr lang="en-GB" sz="1600" dirty="0"/>
                    </a:p>
                  </a:txBody>
                  <a:tcPr/>
                </a:tc>
                <a:tc>
                  <a:txBody>
                    <a:bodyPr/>
                    <a:lstStyle/>
                    <a:p>
                      <a:r>
                        <a:rPr lang="en-GB" sz="1600" dirty="0"/>
                        <a:t>Rapidly increasing vocabulary; multi-word utterances;</a:t>
                      </a:r>
                      <a:r>
                        <a:rPr lang="en-GB" sz="1600" baseline="0" dirty="0"/>
                        <a:t> basic grammar</a:t>
                      </a:r>
                      <a:endParaRPr lang="en-GB" sz="1600" dirty="0"/>
                    </a:p>
                  </a:txBody>
                  <a:tcPr/>
                </a:tc>
                <a:extLst>
                  <a:ext uri="{0D108BD9-81ED-4DB2-BD59-A6C34878D82A}">
                    <a16:rowId xmlns:a16="http://schemas.microsoft.com/office/drawing/2014/main" val="3741584885"/>
                  </a:ext>
                </a:extLst>
              </a:tr>
              <a:tr h="409989">
                <a:tc>
                  <a:txBody>
                    <a:bodyPr/>
                    <a:lstStyle/>
                    <a:p>
                      <a:r>
                        <a:rPr lang="en-GB" sz="1600" dirty="0"/>
                        <a:t>2 – 3 years</a:t>
                      </a:r>
                    </a:p>
                  </a:txBody>
                  <a:tcPr/>
                </a:tc>
                <a:tc>
                  <a:txBody>
                    <a:bodyPr/>
                    <a:lstStyle/>
                    <a:p>
                      <a:r>
                        <a:rPr lang="en-GB" sz="1600" dirty="0"/>
                        <a:t>Increasing vocabulary; longer sentences; questioning;</a:t>
                      </a:r>
                      <a:r>
                        <a:rPr lang="en-GB" sz="1600" baseline="0" dirty="0"/>
                        <a:t> listens to stories</a:t>
                      </a:r>
                      <a:endParaRPr lang="en-GB" sz="1600" dirty="0"/>
                    </a:p>
                  </a:txBody>
                  <a:tcPr/>
                </a:tc>
                <a:extLst>
                  <a:ext uri="{0D108BD9-81ED-4DB2-BD59-A6C34878D82A}">
                    <a16:rowId xmlns:a16="http://schemas.microsoft.com/office/drawing/2014/main" val="280353010"/>
                  </a:ext>
                </a:extLst>
              </a:tr>
              <a:tr h="549155">
                <a:tc>
                  <a:txBody>
                    <a:bodyPr/>
                    <a:lstStyle/>
                    <a:p>
                      <a:r>
                        <a:rPr lang="en-GB" sz="1600" dirty="0"/>
                        <a:t>3 </a:t>
                      </a:r>
                      <a:r>
                        <a:rPr lang="en-GB" sz="1600" baseline="0" dirty="0"/>
                        <a:t>– 4 years</a:t>
                      </a:r>
                      <a:endParaRPr lang="en-GB" sz="1600" dirty="0"/>
                    </a:p>
                  </a:txBody>
                  <a:tcPr/>
                </a:tc>
                <a:tc>
                  <a:txBody>
                    <a:bodyPr/>
                    <a:lstStyle/>
                    <a:p>
                      <a:r>
                        <a:rPr lang="en-GB" sz="1600" dirty="0"/>
                        <a:t>Vocabulary</a:t>
                      </a:r>
                      <a:r>
                        <a:rPr lang="en-GB" sz="1600" baseline="0" dirty="0"/>
                        <a:t> and sentences continue to increase and become more complex; monologues at play; frequent questioning</a:t>
                      </a:r>
                      <a:endParaRPr lang="en-GB" sz="1600" dirty="0"/>
                    </a:p>
                  </a:txBody>
                  <a:tcPr/>
                </a:tc>
                <a:extLst>
                  <a:ext uri="{0D108BD9-81ED-4DB2-BD59-A6C34878D82A}">
                    <a16:rowId xmlns:a16="http://schemas.microsoft.com/office/drawing/2014/main" val="723831216"/>
                  </a:ext>
                </a:extLst>
              </a:tr>
              <a:tr h="409989">
                <a:tc>
                  <a:txBody>
                    <a:bodyPr/>
                    <a:lstStyle/>
                    <a:p>
                      <a:r>
                        <a:rPr lang="en-GB" sz="1600" dirty="0"/>
                        <a:t>4</a:t>
                      </a:r>
                      <a:r>
                        <a:rPr lang="en-GB" sz="1600" baseline="0" dirty="0"/>
                        <a:t> – 5 years</a:t>
                      </a:r>
                      <a:endParaRPr lang="en-GB" sz="1600" dirty="0"/>
                    </a:p>
                  </a:txBody>
                  <a:tcPr/>
                </a:tc>
                <a:tc>
                  <a:txBody>
                    <a:bodyPr/>
                    <a:lstStyle/>
                    <a:p>
                      <a:r>
                        <a:rPr lang="en-GB" sz="1600" dirty="0"/>
                        <a:t>Extensive</a:t>
                      </a:r>
                      <a:r>
                        <a:rPr lang="en-GB" sz="1600" baseline="0" dirty="0"/>
                        <a:t> vocabulary; narrates long stories; questioning at peak</a:t>
                      </a:r>
                      <a:endParaRPr lang="en-GB" sz="1600" dirty="0"/>
                    </a:p>
                  </a:txBody>
                  <a:tcPr/>
                </a:tc>
                <a:extLst>
                  <a:ext uri="{0D108BD9-81ED-4DB2-BD59-A6C34878D82A}">
                    <a16:rowId xmlns:a16="http://schemas.microsoft.com/office/drawing/2014/main" val="2842658786"/>
                  </a:ext>
                </a:extLst>
              </a:tr>
              <a:tr h="515790">
                <a:tc>
                  <a:txBody>
                    <a:bodyPr/>
                    <a:lstStyle/>
                    <a:p>
                      <a:r>
                        <a:rPr lang="en-GB" sz="1600" dirty="0"/>
                        <a:t>5 – 6 years</a:t>
                      </a:r>
                    </a:p>
                  </a:txBody>
                  <a:tcPr/>
                </a:tc>
                <a:tc>
                  <a:txBody>
                    <a:bodyPr/>
                    <a:lstStyle/>
                    <a:p>
                      <a:r>
                        <a:rPr lang="en-GB" sz="1600" dirty="0"/>
                        <a:t>6,000 word vocabulary;</a:t>
                      </a:r>
                      <a:r>
                        <a:rPr lang="en-GB" sz="1600" baseline="0" dirty="0"/>
                        <a:t> language continues to be used and developed; offers opinions; learning about sarcasm, irony and metaphor</a:t>
                      </a:r>
                      <a:endParaRPr lang="en-GB" sz="1600" dirty="0"/>
                    </a:p>
                  </a:txBody>
                  <a:tcPr/>
                </a:tc>
                <a:extLst>
                  <a:ext uri="{0D108BD9-81ED-4DB2-BD59-A6C34878D82A}">
                    <a16:rowId xmlns:a16="http://schemas.microsoft.com/office/drawing/2014/main" val="1764089562"/>
                  </a:ext>
                </a:extLst>
              </a:tr>
              <a:tr h="515790">
                <a:tc>
                  <a:txBody>
                    <a:bodyPr/>
                    <a:lstStyle/>
                    <a:p>
                      <a:r>
                        <a:rPr lang="en-GB" sz="1600" dirty="0"/>
                        <a:t>6 – 7 years</a:t>
                      </a:r>
                    </a:p>
                  </a:txBody>
                  <a:tcPr/>
                </a:tc>
                <a:tc>
                  <a:txBody>
                    <a:bodyPr/>
                    <a:lstStyle/>
                    <a:p>
                      <a:r>
                        <a:rPr lang="en-GB" sz="1600" dirty="0"/>
                        <a:t>Uses</a:t>
                      </a:r>
                      <a:r>
                        <a:rPr lang="en-GB" sz="1600" baseline="0" dirty="0"/>
                        <a:t> long and complex sentences; understands others’ point of view; can initiate and maintain conversations</a:t>
                      </a:r>
                      <a:endParaRPr lang="en-GB" sz="1600" dirty="0"/>
                    </a:p>
                  </a:txBody>
                  <a:tcPr/>
                </a:tc>
                <a:extLst>
                  <a:ext uri="{0D108BD9-81ED-4DB2-BD59-A6C34878D82A}">
                    <a16:rowId xmlns:a16="http://schemas.microsoft.com/office/drawing/2014/main" val="684440977"/>
                  </a:ext>
                </a:extLst>
              </a:tr>
            </a:tbl>
          </a:graphicData>
        </a:graphic>
      </p:graphicFrame>
    </p:spTree>
    <p:extLst>
      <p:ext uri="{BB962C8B-B14F-4D97-AF65-F5344CB8AC3E}">
        <p14:creationId xmlns:p14="http://schemas.microsoft.com/office/powerpoint/2010/main" val="412704737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73CC4D-7573-EE4B-B315-9185F3546FAC}"/>
              </a:ext>
            </a:extLst>
          </p:cNvPr>
          <p:cNvSpPr>
            <a:spLocks noGrp="1"/>
          </p:cNvSpPr>
          <p:nvPr>
            <p:ph type="title"/>
          </p:nvPr>
        </p:nvSpPr>
        <p:spPr>
          <a:xfrm>
            <a:off x="179512" y="365125"/>
            <a:ext cx="8712968" cy="1325563"/>
          </a:xfrm>
        </p:spPr>
        <p:txBody>
          <a:bodyPr>
            <a:normAutofit/>
          </a:bodyPr>
          <a:lstStyle/>
          <a:p>
            <a:pPr algn="ctr"/>
            <a:r>
              <a:rPr lang="en-GB" altLang="cy-GB" b="1" dirty="0">
                <a:latin typeface="Arial" panose="020B0604020202020204" pitchFamily="34" charset="0"/>
              </a:rPr>
              <a:t>Stages of language acquisition – crying</a:t>
            </a:r>
            <a:endParaRPr lang="en-GB" b="1" dirty="0"/>
          </a:p>
        </p:txBody>
      </p:sp>
      <p:sp>
        <p:nvSpPr>
          <p:cNvPr id="4" name="Content Placeholder 3">
            <a:extLst>
              <a:ext uri="{FF2B5EF4-FFF2-40B4-BE49-F238E27FC236}">
                <a16:creationId xmlns:a16="http://schemas.microsoft.com/office/drawing/2014/main" id="{DEDE9DEE-02EC-9E0D-E027-6C76C373D240}"/>
              </a:ext>
            </a:extLst>
          </p:cNvPr>
          <p:cNvSpPr>
            <a:spLocks noGrp="1"/>
          </p:cNvSpPr>
          <p:nvPr>
            <p:ph sz="half" idx="2"/>
          </p:nvPr>
        </p:nvSpPr>
        <p:spPr>
          <a:xfrm>
            <a:off x="539552" y="1998381"/>
            <a:ext cx="8352928" cy="3646646"/>
          </a:xfrm>
        </p:spPr>
        <p:txBody>
          <a:bodyPr/>
          <a:lstStyle/>
          <a:p>
            <a:pPr marL="0" indent="0">
              <a:buNone/>
            </a:pPr>
            <a:r>
              <a:rPr lang="en-GB" altLang="cy-GB" b="1" dirty="0">
                <a:latin typeface="Arial" panose="020B0604020202020204" pitchFamily="34" charset="0"/>
              </a:rPr>
              <a:t>Discuss:</a:t>
            </a:r>
          </a:p>
          <a:p>
            <a:pPr marL="0" indent="0">
              <a:buNone/>
            </a:pPr>
            <a:r>
              <a:rPr lang="en-GB" altLang="cy-GB" dirty="0">
                <a:latin typeface="Arial" panose="020B0604020202020204" pitchFamily="34" charset="0"/>
              </a:rPr>
              <a:t>Crying is universal: is it instinctive or is it linguistic?</a:t>
            </a:r>
          </a:p>
          <a:p>
            <a:pPr marL="0" indent="0">
              <a:buNone/>
            </a:pPr>
            <a:endParaRPr lang="en-GB" dirty="0"/>
          </a:p>
        </p:txBody>
      </p:sp>
      <p:pic>
        <p:nvPicPr>
          <p:cNvPr id="3074" name="Picture 2" descr="Different baby cries and what they mean ...">
            <a:extLst>
              <a:ext uri="{FF2B5EF4-FFF2-40B4-BE49-F238E27FC236}">
                <a16:creationId xmlns:a16="http://schemas.microsoft.com/office/drawing/2014/main" id="{95DED032-D84E-7577-0CFB-961623ECA28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51720" y="3122973"/>
            <a:ext cx="4698747" cy="25419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1320358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A50B90-4C9C-7226-972A-4278D0A218A3}"/>
              </a:ext>
            </a:extLst>
          </p:cNvPr>
          <p:cNvSpPr>
            <a:spLocks noGrp="1"/>
          </p:cNvSpPr>
          <p:nvPr>
            <p:ph type="title"/>
          </p:nvPr>
        </p:nvSpPr>
        <p:spPr>
          <a:xfrm>
            <a:off x="552450" y="73506"/>
            <a:ext cx="7886700" cy="1325563"/>
          </a:xfrm>
        </p:spPr>
        <p:txBody>
          <a:bodyPr/>
          <a:lstStyle/>
          <a:p>
            <a:pPr algn="ctr"/>
            <a:r>
              <a:rPr lang="en-GB" b="1" dirty="0">
                <a:latin typeface="Arial" panose="020B0604020202020204" pitchFamily="34" charset="0"/>
              </a:rPr>
              <a:t>Priscilla Dunstan</a:t>
            </a:r>
            <a:endParaRPr lang="en-GB" b="1" dirty="0"/>
          </a:p>
        </p:txBody>
      </p:sp>
      <p:sp>
        <p:nvSpPr>
          <p:cNvPr id="3" name="Content Placeholder 2">
            <a:extLst>
              <a:ext uri="{FF2B5EF4-FFF2-40B4-BE49-F238E27FC236}">
                <a16:creationId xmlns:a16="http://schemas.microsoft.com/office/drawing/2014/main" id="{4823C41E-1954-A069-34CD-5A46ED717E1F}"/>
              </a:ext>
            </a:extLst>
          </p:cNvPr>
          <p:cNvSpPr>
            <a:spLocks noGrp="1"/>
          </p:cNvSpPr>
          <p:nvPr>
            <p:ph sz="half" idx="1"/>
          </p:nvPr>
        </p:nvSpPr>
        <p:spPr>
          <a:xfrm>
            <a:off x="107504" y="1366370"/>
            <a:ext cx="6124612" cy="4366885"/>
          </a:xfrm>
        </p:spPr>
        <p:txBody>
          <a:bodyPr>
            <a:normAutofit fontScale="55000" lnSpcReduction="20000"/>
          </a:bodyPr>
          <a:lstStyle/>
          <a:p>
            <a:pPr marL="0" indent="0">
              <a:lnSpc>
                <a:spcPct val="170000"/>
              </a:lnSpc>
              <a:buNone/>
            </a:pPr>
            <a:r>
              <a:rPr lang="en-GB" b="0" i="0" dirty="0">
                <a:effectLst/>
                <a:latin typeface="Arial" panose="020B0604020202020204" pitchFamily="34" charset="0"/>
                <a:cs typeface="Arial" panose="020B0604020202020204" pitchFamily="34" charset="0"/>
              </a:rPr>
              <a:t>An Australian opera singer, Priscilla Dunstan gave birth to her first child in 1998. </a:t>
            </a:r>
          </a:p>
          <a:p>
            <a:pPr marL="0" indent="0">
              <a:lnSpc>
                <a:spcPct val="170000"/>
              </a:lnSpc>
              <a:buNone/>
            </a:pPr>
            <a:r>
              <a:rPr lang="en-GB" b="0" i="0" dirty="0">
                <a:effectLst/>
                <a:latin typeface="Arial" panose="020B0604020202020204" pitchFamily="34" charset="0"/>
                <a:cs typeface="Arial" panose="020B0604020202020204" pitchFamily="34" charset="0"/>
              </a:rPr>
              <a:t>Soon, she noticed patterns to her baby’s cries. Within weeks she had identified the five key sounds of the Dunstan Baby Language system. </a:t>
            </a:r>
          </a:p>
          <a:p>
            <a:pPr marL="0" indent="0">
              <a:lnSpc>
                <a:spcPct val="170000"/>
              </a:lnSpc>
              <a:buNone/>
            </a:pPr>
            <a:r>
              <a:rPr lang="en-GB" b="0" i="0" dirty="0">
                <a:effectLst/>
                <a:latin typeface="Arial" panose="020B0604020202020204" pitchFamily="34" charset="0"/>
                <a:cs typeface="Arial" panose="020B0604020202020204" pitchFamily="34" charset="0"/>
              </a:rPr>
              <a:t>Priscilla’s father, Dr Max Dunstan, was a university lecturer used to designing research programs. </a:t>
            </a:r>
          </a:p>
          <a:p>
            <a:pPr marL="0" indent="0">
              <a:lnSpc>
                <a:spcPct val="170000"/>
              </a:lnSpc>
              <a:buNone/>
            </a:pPr>
            <a:r>
              <a:rPr lang="en-GB" b="0" i="0" dirty="0">
                <a:effectLst/>
                <a:latin typeface="Arial" panose="020B0604020202020204" pitchFamily="34" charset="0"/>
                <a:cs typeface="Arial" panose="020B0604020202020204" pitchFamily="34" charset="0"/>
              </a:rPr>
              <a:t>Together, they observed more than 400 babies to see if they also spoke the sounds and to verify the existence of a universal baby language. </a:t>
            </a:r>
            <a:endParaRPr lang="en-GB" dirty="0">
              <a:latin typeface="Arial" panose="020B0604020202020204" pitchFamily="34" charset="0"/>
              <a:cs typeface="Arial" panose="020B0604020202020204" pitchFamily="34" charset="0"/>
            </a:endParaRPr>
          </a:p>
          <a:p>
            <a:pPr marL="0" indent="0">
              <a:lnSpc>
                <a:spcPct val="170000"/>
              </a:lnSpc>
              <a:buNone/>
            </a:pPr>
            <a:r>
              <a:rPr lang="en-GB" b="0" i="0" dirty="0">
                <a:effectLst/>
                <a:latin typeface="Arial" panose="020B0604020202020204" pitchFamily="34" charset="0"/>
                <a:cs typeface="Arial" panose="020B0604020202020204" pitchFamily="34" charset="0"/>
              </a:rPr>
              <a:t>Every single baby was observed to speak at least one of the sounds in the time they were available to be studied.</a:t>
            </a:r>
          </a:p>
        </p:txBody>
      </p:sp>
      <p:pic>
        <p:nvPicPr>
          <p:cNvPr id="5" name="Content Placeholder 4">
            <a:extLst>
              <a:ext uri="{FF2B5EF4-FFF2-40B4-BE49-F238E27FC236}">
                <a16:creationId xmlns:a16="http://schemas.microsoft.com/office/drawing/2014/main" id="{AADA36B5-6CEB-77E6-1A11-7E98BDC3FF31}"/>
              </a:ext>
            </a:extLst>
          </p:cNvPr>
          <p:cNvPicPr>
            <a:picLocks noGrp="1" noChangeAspect="1"/>
          </p:cNvPicPr>
          <p:nvPr>
            <p:ph sz="half" idx="2"/>
          </p:nvPr>
        </p:nvPicPr>
        <p:blipFill>
          <a:blip r:embed="rId3"/>
          <a:stretch>
            <a:fillRect/>
          </a:stretch>
        </p:blipFill>
        <p:spPr>
          <a:xfrm>
            <a:off x="6232116" y="1844825"/>
            <a:ext cx="2516348" cy="3024336"/>
          </a:xfrm>
          <a:prstGeom prst="rect">
            <a:avLst/>
          </a:prstGeom>
        </p:spPr>
      </p:pic>
    </p:spTree>
    <p:extLst>
      <p:ext uri="{BB962C8B-B14F-4D97-AF65-F5344CB8AC3E}">
        <p14:creationId xmlns:p14="http://schemas.microsoft.com/office/powerpoint/2010/main" val="158758706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A56E0B-A3CF-82BE-389A-764FDAF9E543}"/>
              </a:ext>
            </a:extLst>
          </p:cNvPr>
          <p:cNvSpPr>
            <a:spLocks noGrp="1"/>
          </p:cNvSpPr>
          <p:nvPr>
            <p:ph type="title"/>
          </p:nvPr>
        </p:nvSpPr>
        <p:spPr>
          <a:xfrm>
            <a:off x="628650" y="32792"/>
            <a:ext cx="7886700" cy="1325563"/>
          </a:xfrm>
        </p:spPr>
        <p:txBody>
          <a:bodyPr/>
          <a:lstStyle/>
          <a:p>
            <a:pPr algn="ctr"/>
            <a:r>
              <a:rPr lang="en-GB" b="1" dirty="0">
                <a:latin typeface="Arial" panose="020B0604020202020204" pitchFamily="34" charset="0"/>
                <a:cs typeface="Arial" panose="020B0604020202020204" pitchFamily="34" charset="0"/>
              </a:rPr>
              <a:t>Dunstan Baby Language</a:t>
            </a:r>
          </a:p>
        </p:txBody>
      </p:sp>
      <p:sp>
        <p:nvSpPr>
          <p:cNvPr id="4" name="Content Placeholder 3">
            <a:extLst>
              <a:ext uri="{FF2B5EF4-FFF2-40B4-BE49-F238E27FC236}">
                <a16:creationId xmlns:a16="http://schemas.microsoft.com/office/drawing/2014/main" id="{57E0BBF3-3ED0-9B89-92E3-BE41653237EF}"/>
              </a:ext>
            </a:extLst>
          </p:cNvPr>
          <p:cNvSpPr>
            <a:spLocks noGrp="1"/>
          </p:cNvSpPr>
          <p:nvPr>
            <p:ph sz="half" idx="2"/>
          </p:nvPr>
        </p:nvSpPr>
        <p:spPr>
          <a:xfrm>
            <a:off x="628650" y="980728"/>
            <a:ext cx="7886700" cy="4968551"/>
          </a:xfrm>
        </p:spPr>
        <p:txBody>
          <a:bodyPr>
            <a:normAutofit fontScale="77500" lnSpcReduction="20000"/>
          </a:bodyPr>
          <a:lstStyle/>
          <a:p>
            <a:pPr>
              <a:lnSpc>
                <a:spcPct val="160000"/>
              </a:lnSpc>
            </a:pPr>
            <a:r>
              <a:rPr lang="en-GB" sz="4000" dirty="0">
                <a:latin typeface="Arial" panose="020B0604020202020204" pitchFamily="34" charset="0"/>
              </a:rPr>
              <a:t>5 sounds made by babies just before crying;</a:t>
            </a:r>
          </a:p>
          <a:p>
            <a:pPr>
              <a:lnSpc>
                <a:spcPct val="160000"/>
              </a:lnSpc>
            </a:pPr>
            <a:r>
              <a:rPr lang="en-GB" sz="4000" dirty="0">
                <a:latin typeface="Arial" panose="020B0604020202020204" pitchFamily="34" charset="0"/>
              </a:rPr>
              <a:t>Communicating their needs;</a:t>
            </a:r>
          </a:p>
          <a:p>
            <a:pPr>
              <a:lnSpc>
                <a:spcPct val="160000"/>
              </a:lnSpc>
            </a:pPr>
            <a:r>
              <a:rPr lang="en-GB" sz="4000" dirty="0">
                <a:latin typeface="Arial" panose="020B0604020202020204" pitchFamily="34" charset="0"/>
              </a:rPr>
              <a:t>5 sounds are universal and innate;</a:t>
            </a:r>
          </a:p>
          <a:p>
            <a:pPr>
              <a:lnSpc>
                <a:spcPct val="160000"/>
              </a:lnSpc>
            </a:pPr>
            <a:r>
              <a:rPr lang="en-GB" sz="4000" dirty="0">
                <a:latin typeface="Arial" panose="020B0604020202020204" pitchFamily="34" charset="0"/>
              </a:rPr>
              <a:t>Sounds need to be interpreted by caregivers promptly, or babies will cry.</a:t>
            </a:r>
          </a:p>
          <a:p>
            <a:pPr marL="0" indent="0" algn="r">
              <a:buNone/>
            </a:pPr>
            <a:r>
              <a:rPr lang="en-GB" sz="1800" dirty="0">
                <a:latin typeface="Arial" panose="020B0604020202020204" pitchFamily="34" charset="0"/>
              </a:rPr>
              <a:t>(Franti </a:t>
            </a:r>
            <a:r>
              <a:rPr lang="en-GB" sz="1800" i="1" dirty="0">
                <a:latin typeface="Arial" panose="020B0604020202020204" pitchFamily="34" charset="0"/>
              </a:rPr>
              <a:t>et al</a:t>
            </a:r>
            <a:r>
              <a:rPr lang="en-GB" sz="1800" dirty="0">
                <a:latin typeface="Arial" panose="020B0604020202020204" pitchFamily="34" charset="0"/>
              </a:rPr>
              <a:t>., 2018)</a:t>
            </a:r>
          </a:p>
          <a:p>
            <a:pPr marL="0" indent="0">
              <a:buNone/>
            </a:pPr>
            <a:endParaRPr lang="en-GB" dirty="0"/>
          </a:p>
        </p:txBody>
      </p:sp>
    </p:spTree>
    <p:extLst>
      <p:ext uri="{BB962C8B-B14F-4D97-AF65-F5344CB8AC3E}">
        <p14:creationId xmlns:p14="http://schemas.microsoft.com/office/powerpoint/2010/main" val="386647179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C0707D-11BA-A30B-08BD-9B5854D0C5D4}"/>
              </a:ext>
            </a:extLst>
          </p:cNvPr>
          <p:cNvSpPr>
            <a:spLocks noGrp="1"/>
          </p:cNvSpPr>
          <p:nvPr>
            <p:ph type="title"/>
          </p:nvPr>
        </p:nvSpPr>
        <p:spPr/>
        <p:txBody>
          <a:bodyPr>
            <a:noAutofit/>
          </a:bodyPr>
          <a:lstStyle/>
          <a:p>
            <a:pPr algn="ctr"/>
            <a:r>
              <a:rPr lang="en-US" altLang="cy-GB" sz="4000" b="1" dirty="0">
                <a:latin typeface="Arial" panose="020B0604020202020204" pitchFamily="34" charset="0"/>
              </a:rPr>
              <a:t>Stages of language acquisition – cooing</a:t>
            </a:r>
            <a:endParaRPr lang="en-GB" sz="4000" b="1" dirty="0"/>
          </a:p>
        </p:txBody>
      </p:sp>
      <p:sp>
        <p:nvSpPr>
          <p:cNvPr id="4" name="Content Placeholder 3">
            <a:extLst>
              <a:ext uri="{FF2B5EF4-FFF2-40B4-BE49-F238E27FC236}">
                <a16:creationId xmlns:a16="http://schemas.microsoft.com/office/drawing/2014/main" id="{A81DEE8F-CFCA-CD4E-04A8-D78A876DAFB7}"/>
              </a:ext>
            </a:extLst>
          </p:cNvPr>
          <p:cNvSpPr>
            <a:spLocks noGrp="1"/>
          </p:cNvSpPr>
          <p:nvPr>
            <p:ph sz="half" idx="2"/>
          </p:nvPr>
        </p:nvSpPr>
        <p:spPr>
          <a:xfrm>
            <a:off x="179512" y="2132855"/>
            <a:ext cx="8335838" cy="3502631"/>
          </a:xfrm>
        </p:spPr>
        <p:txBody>
          <a:bodyPr/>
          <a:lstStyle/>
          <a:p>
            <a:pPr marL="0" indent="0">
              <a:buNone/>
            </a:pPr>
            <a:r>
              <a:rPr lang="en-US" altLang="cy-GB" b="1" i="1" dirty="0">
                <a:latin typeface="Arial" panose="020B0604020202020204" pitchFamily="34" charset="0"/>
              </a:rPr>
              <a:t>Discuss: </a:t>
            </a:r>
          </a:p>
          <a:p>
            <a:pPr marL="0" indent="0">
              <a:buNone/>
            </a:pPr>
            <a:r>
              <a:rPr lang="en-US" altLang="cy-GB" dirty="0">
                <a:latin typeface="Arial" panose="020B0604020202020204" pitchFamily="34" charset="0"/>
              </a:rPr>
              <a:t>Cooing is universal: is it instinctive or is it linguistic?</a:t>
            </a:r>
          </a:p>
          <a:p>
            <a:pPr marL="0" indent="0">
              <a:buNone/>
            </a:pPr>
            <a:endParaRPr lang="en-GB" dirty="0"/>
          </a:p>
        </p:txBody>
      </p:sp>
      <p:pic>
        <p:nvPicPr>
          <p:cNvPr id="3" name="Raife 8 weeks">
            <a:hlinkClick r:id="" action="ppaction://media"/>
            <a:extLst>
              <a:ext uri="{FF2B5EF4-FFF2-40B4-BE49-F238E27FC236}">
                <a16:creationId xmlns:a16="http://schemas.microsoft.com/office/drawing/2014/main" id="{2422DD47-2BE2-8BEF-8D6C-207B55C62330}"/>
              </a:ext>
            </a:extLst>
          </p:cNvPr>
          <p:cNvPicPr>
            <a:picLocks noGrp="1" noChangeAspect="1"/>
          </p:cNvPicPr>
          <p:nvPr>
            <p:ph sz="half" idx="1"/>
            <a:videoFile r:link="rId2"/>
            <p:extLst>
              <p:ext uri="{DAA4B4D4-6D71-4841-9C94-3DE7FCFB9230}">
                <p14:media xmlns:p14="http://schemas.microsoft.com/office/powerpoint/2010/main" r:embed="rId1"/>
              </p:ext>
            </p:extLst>
          </p:nvPr>
        </p:nvPicPr>
        <p:blipFill>
          <a:blip r:embed="rId5"/>
          <a:stretch>
            <a:fillRect/>
          </a:stretch>
        </p:blipFill>
        <p:spPr>
          <a:xfrm>
            <a:off x="467544" y="3428999"/>
            <a:ext cx="4754328" cy="2206625"/>
          </a:xfrm>
          <a:prstGeom prst="rect">
            <a:avLst/>
          </a:prstGeom>
        </p:spPr>
      </p:pic>
      <p:sp>
        <p:nvSpPr>
          <p:cNvPr id="5" name="Title 1">
            <a:extLst>
              <a:ext uri="{FF2B5EF4-FFF2-40B4-BE49-F238E27FC236}">
                <a16:creationId xmlns:a16="http://schemas.microsoft.com/office/drawing/2014/main" id="{046FA667-B565-B67A-EF41-C00A3AAE1F49}"/>
              </a:ext>
            </a:extLst>
          </p:cNvPr>
          <p:cNvSpPr txBox="1">
            <a:spLocks/>
          </p:cNvSpPr>
          <p:nvPr/>
        </p:nvSpPr>
        <p:spPr>
          <a:xfrm>
            <a:off x="5364088" y="3284984"/>
            <a:ext cx="3151262" cy="204564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fontAlgn="auto">
              <a:spcAft>
                <a:spcPts val="0"/>
              </a:spcAft>
            </a:pPr>
            <a:r>
              <a:rPr lang="en-GB" altLang="cy-GB" sz="2800" dirty="0">
                <a:latin typeface="Arial" panose="020B0604020202020204" pitchFamily="34" charset="0"/>
              </a:rPr>
              <a:t>8 week old baby cooing</a:t>
            </a:r>
            <a:endParaRPr lang="en-GB" sz="2800" dirty="0"/>
          </a:p>
        </p:txBody>
      </p:sp>
    </p:spTree>
    <p:extLst>
      <p:ext uri="{BB962C8B-B14F-4D97-AF65-F5344CB8AC3E}">
        <p14:creationId xmlns:p14="http://schemas.microsoft.com/office/powerpoint/2010/main" val="855579867"/>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3"/>
                                        </p:tgtEl>
                                      </p:cBhvr>
                                    </p:cmd>
                                  </p:childTnLst>
                                </p:cTn>
                              </p:par>
                            </p:childTnLst>
                          </p:cTn>
                        </p:par>
                      </p:childTnLst>
                    </p:cTn>
                  </p:par>
                </p:childTnLst>
              </p:cTn>
              <p:nextCondLst>
                <p:cond evt="onClick" delay="0">
                  <p:tgtEl>
                    <p:spTgt spid="3"/>
                  </p:tgtEl>
                </p:cond>
              </p:nextCondLst>
            </p:seq>
            <p:video>
              <p:cMediaNode vol="80000">
                <p:cTn id="7" fill="hold" display="0">
                  <p:stCondLst>
                    <p:cond delay="indefinite"/>
                  </p:stCondLst>
                </p:cTn>
                <p:tgtEl>
                  <p:spTgt spid="3"/>
                </p:tgtEl>
              </p:cMediaNode>
            </p:video>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EC969A-E06A-5783-C157-6495480CE78B}"/>
              </a:ext>
            </a:extLst>
          </p:cNvPr>
          <p:cNvSpPr>
            <a:spLocks noGrp="1"/>
          </p:cNvSpPr>
          <p:nvPr>
            <p:ph type="title"/>
          </p:nvPr>
        </p:nvSpPr>
        <p:spPr>
          <a:xfrm>
            <a:off x="251520" y="500063"/>
            <a:ext cx="8568952" cy="912714"/>
          </a:xfrm>
        </p:spPr>
        <p:txBody>
          <a:bodyPr>
            <a:normAutofit fontScale="90000"/>
          </a:bodyPr>
          <a:lstStyle/>
          <a:p>
            <a:pPr algn="ctr"/>
            <a:r>
              <a:rPr lang="en-US" altLang="cy-GB" b="1" dirty="0">
                <a:latin typeface="Arial" panose="020B0604020202020204" pitchFamily="34" charset="0"/>
              </a:rPr>
              <a:t>Stages of language acquisition – babbling</a:t>
            </a:r>
            <a:endParaRPr lang="en-GB" b="1" dirty="0"/>
          </a:p>
        </p:txBody>
      </p:sp>
      <p:sp>
        <p:nvSpPr>
          <p:cNvPr id="4" name="Content Placeholder 3">
            <a:extLst>
              <a:ext uri="{FF2B5EF4-FFF2-40B4-BE49-F238E27FC236}">
                <a16:creationId xmlns:a16="http://schemas.microsoft.com/office/drawing/2014/main" id="{45CC8684-DAD9-F217-D20A-E3C41D8B0094}"/>
              </a:ext>
            </a:extLst>
          </p:cNvPr>
          <p:cNvSpPr>
            <a:spLocks noGrp="1"/>
          </p:cNvSpPr>
          <p:nvPr>
            <p:ph sz="half" idx="2"/>
          </p:nvPr>
        </p:nvSpPr>
        <p:spPr>
          <a:xfrm>
            <a:off x="395536" y="1556793"/>
            <a:ext cx="8568952" cy="4392486"/>
          </a:xfrm>
        </p:spPr>
        <p:txBody>
          <a:bodyPr>
            <a:normAutofit fontScale="85000" lnSpcReduction="20000"/>
          </a:bodyPr>
          <a:lstStyle/>
          <a:p>
            <a:pPr eaLnBrk="1" hangingPunct="1">
              <a:lnSpc>
                <a:spcPct val="150000"/>
              </a:lnSpc>
              <a:defRPr/>
            </a:pPr>
            <a:r>
              <a:rPr lang="en-GB" altLang="cy-GB" sz="2800" dirty="0">
                <a:latin typeface="Arial" panose="020B0604020202020204" pitchFamily="34" charset="0"/>
              </a:rPr>
              <a:t>Canonical babbling:  Stringing together of consonants and vowels:  c/v/c/v/c/v…..;</a:t>
            </a:r>
          </a:p>
          <a:p>
            <a:pPr eaLnBrk="1" hangingPunct="1">
              <a:lnSpc>
                <a:spcPct val="150000"/>
              </a:lnSpc>
              <a:defRPr/>
            </a:pPr>
            <a:r>
              <a:rPr lang="en-GB" altLang="cy-GB" sz="2800" dirty="0">
                <a:latin typeface="Arial" panose="020B0604020202020204" pitchFamily="34" charset="0"/>
              </a:rPr>
              <a:t>Variegated babbling:  varied sequence of sounds: ga/</a:t>
            </a:r>
            <a:r>
              <a:rPr lang="en-GB" altLang="cy-GB" sz="2800" dirty="0" err="1">
                <a:latin typeface="Arial" panose="020B0604020202020204" pitchFamily="34" charset="0"/>
              </a:rPr>
              <a:t>ba</a:t>
            </a:r>
            <a:r>
              <a:rPr lang="en-GB" altLang="cy-GB" sz="2800" dirty="0">
                <a:latin typeface="Arial" panose="020B0604020202020204" pitchFamily="34" charset="0"/>
              </a:rPr>
              <a:t>/ga/da..;</a:t>
            </a:r>
          </a:p>
          <a:p>
            <a:pPr eaLnBrk="1" hangingPunct="1">
              <a:lnSpc>
                <a:spcPct val="150000"/>
              </a:lnSpc>
              <a:defRPr/>
            </a:pPr>
            <a:r>
              <a:rPr lang="en-GB" altLang="cy-GB" sz="2800" dirty="0">
                <a:latin typeface="Arial" panose="020B0604020202020204" pitchFamily="34" charset="0"/>
              </a:rPr>
              <a:t>Fine tuning phonology:  right sounds and wrong sounds.</a:t>
            </a:r>
          </a:p>
          <a:p>
            <a:pPr eaLnBrk="1" hangingPunct="1">
              <a:lnSpc>
                <a:spcPct val="150000"/>
              </a:lnSpc>
              <a:defRPr/>
            </a:pPr>
            <a:r>
              <a:rPr lang="en-GB" altLang="cy-GB" sz="2800" dirty="0">
                <a:latin typeface="Arial" panose="020B0604020202020204" pitchFamily="34" charset="0"/>
              </a:rPr>
              <a:t>This is usually where we shatter the illusion that babies first words are ‘Dada’, rather than them experimenting with their tongue, vocalising, practising…</a:t>
            </a:r>
          </a:p>
          <a:p>
            <a:pPr marL="0" indent="0">
              <a:buNone/>
            </a:pPr>
            <a:endParaRPr lang="en-GB" dirty="0"/>
          </a:p>
        </p:txBody>
      </p:sp>
    </p:spTree>
    <p:extLst>
      <p:ext uri="{BB962C8B-B14F-4D97-AF65-F5344CB8AC3E}">
        <p14:creationId xmlns:p14="http://schemas.microsoft.com/office/powerpoint/2010/main" val="71479845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75C8BA-EFD7-215B-5C6F-866F8DD88F86}"/>
              </a:ext>
            </a:extLst>
          </p:cNvPr>
          <p:cNvSpPr>
            <a:spLocks noGrp="1"/>
          </p:cNvSpPr>
          <p:nvPr>
            <p:ph type="title"/>
          </p:nvPr>
        </p:nvSpPr>
        <p:spPr/>
        <p:txBody>
          <a:bodyPr/>
          <a:lstStyle/>
          <a:p>
            <a:pPr algn="ctr"/>
            <a:r>
              <a:rPr lang="cy-GB" altLang="cy-GB" b="1" dirty="0" err="1">
                <a:latin typeface="Arial" panose="020B0604020202020204" pitchFamily="34" charset="0"/>
              </a:rPr>
              <a:t>Watch</a:t>
            </a:r>
            <a:r>
              <a:rPr lang="cy-GB" altLang="cy-GB" b="1" dirty="0">
                <a:latin typeface="Arial" panose="020B0604020202020204" pitchFamily="34" charset="0"/>
              </a:rPr>
              <a:t> and </a:t>
            </a:r>
            <a:r>
              <a:rPr lang="cy-GB" altLang="cy-GB" b="1" dirty="0" err="1">
                <a:latin typeface="Arial" panose="020B0604020202020204" pitchFamily="34" charset="0"/>
              </a:rPr>
              <a:t>discuss</a:t>
            </a:r>
            <a:endParaRPr lang="en-GB" b="1" dirty="0"/>
          </a:p>
        </p:txBody>
      </p:sp>
      <p:sp>
        <p:nvSpPr>
          <p:cNvPr id="3" name="Content Placeholder 2">
            <a:extLst>
              <a:ext uri="{FF2B5EF4-FFF2-40B4-BE49-F238E27FC236}">
                <a16:creationId xmlns:a16="http://schemas.microsoft.com/office/drawing/2014/main" id="{783E9A95-321A-F36F-D603-3303BC54C541}"/>
              </a:ext>
            </a:extLst>
          </p:cNvPr>
          <p:cNvSpPr>
            <a:spLocks noGrp="1"/>
          </p:cNvSpPr>
          <p:nvPr>
            <p:ph sz="half" idx="1"/>
          </p:nvPr>
        </p:nvSpPr>
        <p:spPr>
          <a:xfrm>
            <a:off x="628651" y="1690688"/>
            <a:ext cx="3867150" cy="4095162"/>
          </a:xfrm>
        </p:spPr>
        <p:txBody>
          <a:bodyPr>
            <a:normAutofit fontScale="85000" lnSpcReduction="20000"/>
          </a:bodyPr>
          <a:lstStyle/>
          <a:p>
            <a:pPr marL="0" indent="0">
              <a:lnSpc>
                <a:spcPct val="150000"/>
              </a:lnSpc>
              <a:buNone/>
            </a:pPr>
            <a:r>
              <a:rPr lang="cy-GB" altLang="cy-GB" dirty="0">
                <a:latin typeface="Arial" panose="020B0604020202020204" pitchFamily="34" charset="0"/>
              </a:rPr>
              <a:t>Baby </a:t>
            </a:r>
            <a:r>
              <a:rPr lang="cy-GB" altLang="cy-GB" dirty="0" err="1">
                <a:latin typeface="Arial" panose="020B0604020202020204" pitchFamily="34" charset="0"/>
              </a:rPr>
              <a:t>Talk</a:t>
            </a:r>
            <a:r>
              <a:rPr lang="cy-GB" altLang="cy-GB" dirty="0">
                <a:latin typeface="Arial" panose="020B0604020202020204" pitchFamily="34" charset="0"/>
              </a:rPr>
              <a:t> (2015) </a:t>
            </a:r>
            <a:r>
              <a:rPr lang="en-US" altLang="cy-GB" i="1" dirty="0">
                <a:latin typeface="Arial" panose="020B0604020202020204" pitchFamily="34" charset="0"/>
              </a:rPr>
              <a:t>Babies Learning To Talk, One Word At A Time. </a:t>
            </a:r>
            <a:r>
              <a:rPr lang="en-US" altLang="cy-GB" dirty="0">
                <a:latin typeface="Arial" panose="020B0604020202020204" pitchFamily="34" charset="0"/>
              </a:rPr>
              <a:t>Available at: </a:t>
            </a:r>
            <a:r>
              <a:rPr lang="en-US" altLang="cy-GB" dirty="0">
                <a:latin typeface="Arial" panose="020B0604020202020204" pitchFamily="34" charset="0"/>
                <a:hlinkClick r:id="rId4"/>
              </a:rPr>
              <a:t>https://www.youtube.com/watch?v=_CyZY6xd8yk</a:t>
            </a:r>
            <a:r>
              <a:rPr lang="en-US" altLang="cy-GB" dirty="0">
                <a:latin typeface="Arial" panose="020B0604020202020204" pitchFamily="34" charset="0"/>
              </a:rPr>
              <a:t> [Accessed: November 17 2016].</a:t>
            </a:r>
            <a:endParaRPr lang="cy-GB" altLang="cy-GB" dirty="0">
              <a:latin typeface="Arial" panose="020B0604020202020204" pitchFamily="34" charset="0"/>
            </a:endParaRPr>
          </a:p>
          <a:p>
            <a:endParaRPr lang="en-GB" dirty="0"/>
          </a:p>
        </p:txBody>
      </p:sp>
      <p:pic>
        <p:nvPicPr>
          <p:cNvPr id="5" name="Online Media 4" title="Baby Talk: Babies Learning To Talk, One Word At A Time">
            <a:hlinkClick r:id="" action="ppaction://media"/>
            <a:extLst>
              <a:ext uri="{FF2B5EF4-FFF2-40B4-BE49-F238E27FC236}">
                <a16:creationId xmlns:a16="http://schemas.microsoft.com/office/drawing/2014/main" id="{CFF0019C-AFE3-BEA8-1579-2C807AD3AB1C}"/>
              </a:ext>
            </a:extLst>
          </p:cNvPr>
          <p:cNvPicPr>
            <a:picLocks noGrp="1" noRot="1" noChangeAspect="1"/>
          </p:cNvPicPr>
          <p:nvPr>
            <p:ph sz="half" idx="2"/>
            <a:videoFile r:link="rId1"/>
          </p:nvPr>
        </p:nvPicPr>
        <p:blipFill>
          <a:blip r:embed="rId5"/>
          <a:stretch>
            <a:fillRect/>
          </a:stretch>
        </p:blipFill>
        <p:spPr>
          <a:xfrm>
            <a:off x="4648200" y="1988840"/>
            <a:ext cx="4100264" cy="3528392"/>
          </a:xfrm>
          <a:prstGeom prst="rect">
            <a:avLst/>
          </a:prstGeom>
        </p:spPr>
      </p:pic>
    </p:spTree>
    <p:extLst>
      <p:ext uri="{BB962C8B-B14F-4D97-AF65-F5344CB8AC3E}">
        <p14:creationId xmlns:p14="http://schemas.microsoft.com/office/powerpoint/2010/main" val="24753080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6EEDB4-1706-A092-76DE-620168194C8A}"/>
              </a:ext>
            </a:extLst>
          </p:cNvPr>
          <p:cNvSpPr>
            <a:spLocks noGrp="1"/>
          </p:cNvSpPr>
          <p:nvPr>
            <p:ph type="title"/>
          </p:nvPr>
        </p:nvSpPr>
        <p:spPr>
          <a:xfrm>
            <a:off x="107504" y="365125"/>
            <a:ext cx="8856984" cy="1325563"/>
          </a:xfrm>
        </p:spPr>
        <p:txBody>
          <a:bodyPr>
            <a:normAutofit/>
          </a:bodyPr>
          <a:lstStyle/>
          <a:p>
            <a:pPr algn="ctr"/>
            <a:r>
              <a:rPr lang="en-GB" altLang="cy-GB" b="1" dirty="0">
                <a:latin typeface="Arial" panose="020B0604020202020204" pitchFamily="34" charset="0"/>
              </a:rPr>
              <a:t>Relationship between babbling and speech</a:t>
            </a:r>
            <a:endParaRPr lang="en-GB" b="1" dirty="0"/>
          </a:p>
        </p:txBody>
      </p:sp>
      <p:sp>
        <p:nvSpPr>
          <p:cNvPr id="3" name="Content Placeholder 2">
            <a:extLst>
              <a:ext uri="{FF2B5EF4-FFF2-40B4-BE49-F238E27FC236}">
                <a16:creationId xmlns:a16="http://schemas.microsoft.com/office/drawing/2014/main" id="{0B41C615-8F7F-6D5E-C660-79C04E0150B3}"/>
              </a:ext>
            </a:extLst>
          </p:cNvPr>
          <p:cNvSpPr>
            <a:spLocks noGrp="1"/>
          </p:cNvSpPr>
          <p:nvPr>
            <p:ph sz="half" idx="1"/>
          </p:nvPr>
        </p:nvSpPr>
        <p:spPr>
          <a:xfrm>
            <a:off x="107504" y="1988840"/>
            <a:ext cx="8856984" cy="3960439"/>
          </a:xfrm>
        </p:spPr>
        <p:txBody>
          <a:bodyPr>
            <a:normAutofit lnSpcReduction="10000"/>
          </a:bodyPr>
          <a:lstStyle/>
          <a:p>
            <a:pPr>
              <a:buNone/>
            </a:pPr>
            <a:r>
              <a:rPr lang="en-GB" b="1" i="1" dirty="0">
                <a:latin typeface="Arial" panose="020B0604020202020204" pitchFamily="34" charset="0"/>
                <a:cs typeface="Arial" panose="020B0604020202020204" pitchFamily="34" charset="0"/>
              </a:rPr>
              <a:t>Discuss;</a:t>
            </a:r>
          </a:p>
          <a:p>
            <a:pPr>
              <a:buNone/>
            </a:pPr>
            <a:endParaRPr lang="en-GB" i="1" dirty="0">
              <a:latin typeface="Arial" panose="020B0604020202020204" pitchFamily="34" charset="0"/>
              <a:cs typeface="Arial" panose="020B0604020202020204" pitchFamily="34" charset="0"/>
            </a:endParaRPr>
          </a:p>
          <a:p>
            <a:pPr>
              <a:buNone/>
            </a:pPr>
            <a:r>
              <a:rPr lang="en-GB" i="1" dirty="0">
                <a:latin typeface="Arial" panose="020B0604020202020204" pitchFamily="34" charset="0"/>
                <a:cs typeface="Arial" panose="020B0604020202020204" pitchFamily="34" charset="0"/>
              </a:rPr>
              <a:t>“The capacity of a child to produce sounds which are within the phonetic inventory of their ambient language and practice them in increasingly complex combinations, is an arguably crucial foundation to the ability to then produce those sounds as part of words and to use those words in a referential way.”</a:t>
            </a:r>
          </a:p>
          <a:p>
            <a:pPr>
              <a:buNone/>
            </a:pPr>
            <a:endParaRPr lang="en-GB" altLang="cy-GB" sz="2000" dirty="0">
              <a:solidFill>
                <a:srgbClr val="000000"/>
              </a:solidFill>
              <a:latin typeface="Arial" panose="020B0604020202020204" pitchFamily="34" charset="0"/>
              <a:cs typeface="Arial" panose="020B0604020202020204" pitchFamily="34" charset="0"/>
            </a:endParaRPr>
          </a:p>
          <a:p>
            <a:pPr algn="r">
              <a:buNone/>
            </a:pPr>
            <a:r>
              <a:rPr lang="en-GB" altLang="cy-GB" sz="2000" dirty="0">
                <a:solidFill>
                  <a:srgbClr val="000000"/>
                </a:solidFill>
                <a:latin typeface="Arial" panose="020B0604020202020204" pitchFamily="34" charset="0"/>
                <a:cs typeface="Arial" panose="020B0604020202020204" pitchFamily="34" charset="0"/>
              </a:rPr>
              <a:t>(Morgan and Wren, 2018, p. 4).</a:t>
            </a:r>
          </a:p>
          <a:p>
            <a:endParaRPr lang="en-GB" dirty="0"/>
          </a:p>
        </p:txBody>
      </p:sp>
    </p:spTree>
    <p:extLst>
      <p:ext uri="{BB962C8B-B14F-4D97-AF65-F5344CB8AC3E}">
        <p14:creationId xmlns:p14="http://schemas.microsoft.com/office/powerpoint/2010/main" val="103063158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9A0DCE-DF4E-AF32-C5E8-945194E5E634}"/>
              </a:ext>
            </a:extLst>
          </p:cNvPr>
          <p:cNvSpPr>
            <a:spLocks noGrp="1"/>
          </p:cNvSpPr>
          <p:nvPr>
            <p:ph type="title"/>
          </p:nvPr>
        </p:nvSpPr>
        <p:spPr>
          <a:xfrm>
            <a:off x="605699" y="-27562"/>
            <a:ext cx="7886700" cy="1325563"/>
          </a:xfrm>
        </p:spPr>
        <p:txBody>
          <a:bodyPr/>
          <a:lstStyle/>
          <a:p>
            <a:pPr algn="ctr"/>
            <a:r>
              <a:rPr lang="en-GB" altLang="cy-GB" b="1" dirty="0">
                <a:latin typeface="Arial" panose="020B0604020202020204" pitchFamily="34" charset="0"/>
              </a:rPr>
              <a:t>Holophrastic stage</a:t>
            </a:r>
            <a:endParaRPr lang="en-GB" b="1" dirty="0"/>
          </a:p>
        </p:txBody>
      </p:sp>
      <p:sp>
        <p:nvSpPr>
          <p:cNvPr id="3" name="Content Placeholder 2">
            <a:extLst>
              <a:ext uri="{FF2B5EF4-FFF2-40B4-BE49-F238E27FC236}">
                <a16:creationId xmlns:a16="http://schemas.microsoft.com/office/drawing/2014/main" id="{7235CE39-2D72-C926-A50E-86735D47C6B9}"/>
              </a:ext>
            </a:extLst>
          </p:cNvPr>
          <p:cNvSpPr>
            <a:spLocks noGrp="1"/>
          </p:cNvSpPr>
          <p:nvPr>
            <p:ph sz="half" idx="1"/>
          </p:nvPr>
        </p:nvSpPr>
        <p:spPr>
          <a:xfrm>
            <a:off x="192565" y="1067356"/>
            <a:ext cx="8712968" cy="4723288"/>
          </a:xfrm>
        </p:spPr>
        <p:txBody>
          <a:bodyPr>
            <a:noAutofit/>
          </a:bodyPr>
          <a:lstStyle/>
          <a:p>
            <a:pPr marL="0" indent="0" eaLnBrk="1" hangingPunct="1">
              <a:lnSpc>
                <a:spcPct val="160000"/>
              </a:lnSpc>
              <a:buNone/>
              <a:defRPr/>
            </a:pPr>
            <a:r>
              <a:rPr lang="en-GB" altLang="cy-GB" sz="1400" dirty="0">
                <a:latin typeface="Arial" panose="020B0604020202020204" pitchFamily="34" charset="0"/>
              </a:rPr>
              <a:t>Usually occurs when two or more words are joined together to create one word </a:t>
            </a:r>
            <a:r>
              <a:rPr lang="en-GB" altLang="cy-GB" sz="1400" dirty="0" err="1">
                <a:latin typeface="Arial" panose="020B0604020202020204" pitchFamily="34" charset="0"/>
              </a:rPr>
              <a:t>suchas</a:t>
            </a:r>
            <a:r>
              <a:rPr lang="en-GB" altLang="cy-GB" sz="1400" dirty="0">
                <a:latin typeface="Arial" panose="020B0604020202020204" pitchFamily="34" charset="0"/>
              </a:rPr>
              <a:t>: </a:t>
            </a:r>
            <a:r>
              <a:rPr lang="en-GB" altLang="cy-GB" sz="1400" dirty="0" err="1">
                <a:latin typeface="Arial" panose="020B0604020202020204" pitchFamily="34" charset="0"/>
              </a:rPr>
              <a:t>Mammygone</a:t>
            </a:r>
            <a:r>
              <a:rPr lang="en-GB" altLang="cy-GB" sz="1400" dirty="0">
                <a:latin typeface="Arial" panose="020B0604020202020204" pitchFamily="34" charset="0"/>
              </a:rPr>
              <a:t>, </a:t>
            </a:r>
            <a:r>
              <a:rPr lang="en-GB" altLang="cy-GB" sz="1400" dirty="0" err="1">
                <a:latin typeface="Arial" panose="020B0604020202020204" pitchFamily="34" charset="0"/>
              </a:rPr>
              <a:t>Daddycar</a:t>
            </a:r>
            <a:endParaRPr lang="en-GB" altLang="cy-GB" sz="1400" dirty="0">
              <a:latin typeface="Arial" panose="020B0604020202020204" pitchFamily="34" charset="0"/>
            </a:endParaRPr>
          </a:p>
          <a:p>
            <a:pPr eaLnBrk="1" hangingPunct="1">
              <a:lnSpc>
                <a:spcPct val="160000"/>
              </a:lnSpc>
              <a:defRPr/>
            </a:pPr>
            <a:r>
              <a:rPr lang="en-GB" altLang="cy-GB" sz="1400" dirty="0">
                <a:latin typeface="Arial" panose="020B0604020202020204" pitchFamily="34" charset="0"/>
              </a:rPr>
              <a:t>12 - 15 months (approx.);</a:t>
            </a:r>
          </a:p>
          <a:p>
            <a:pPr eaLnBrk="1" hangingPunct="1">
              <a:lnSpc>
                <a:spcPct val="160000"/>
              </a:lnSpc>
              <a:defRPr/>
            </a:pPr>
            <a:r>
              <a:rPr lang="en-GB" altLang="cy-GB" sz="1400" dirty="0">
                <a:latin typeface="Arial" panose="020B0604020202020204" pitchFamily="34" charset="0"/>
              </a:rPr>
              <a:t>Beginning to make sense of  speech;</a:t>
            </a:r>
          </a:p>
          <a:p>
            <a:pPr eaLnBrk="1" hangingPunct="1">
              <a:lnSpc>
                <a:spcPct val="160000"/>
              </a:lnSpc>
              <a:defRPr/>
            </a:pPr>
            <a:r>
              <a:rPr lang="en-GB" altLang="cy-GB" sz="1400" dirty="0">
                <a:latin typeface="Arial" panose="020B0604020202020204" pitchFamily="34" charset="0"/>
              </a:rPr>
              <a:t>Utter sounds that resemble words;</a:t>
            </a:r>
          </a:p>
          <a:p>
            <a:pPr eaLnBrk="1" hangingPunct="1">
              <a:lnSpc>
                <a:spcPct val="160000"/>
              </a:lnSpc>
              <a:defRPr/>
            </a:pPr>
            <a:r>
              <a:rPr lang="en-GB" altLang="cy-GB" sz="1400" dirty="0">
                <a:latin typeface="Arial" panose="020B0604020202020204" pitchFamily="34" charset="0"/>
              </a:rPr>
              <a:t>Primary words – usually people’s names, followed by nouns, then actions. </a:t>
            </a:r>
          </a:p>
          <a:p>
            <a:pPr marL="0" indent="0" algn="r" eaLnBrk="1" hangingPunct="1">
              <a:lnSpc>
                <a:spcPct val="160000"/>
              </a:lnSpc>
              <a:buNone/>
              <a:defRPr/>
            </a:pPr>
            <a:r>
              <a:rPr lang="en-GB" altLang="cy-GB" sz="1400" dirty="0">
                <a:latin typeface="Arial" panose="020B0604020202020204" pitchFamily="34" charset="0"/>
              </a:rPr>
              <a:t>(</a:t>
            </a:r>
            <a:r>
              <a:rPr lang="en-GB" altLang="cy-GB" sz="1400" dirty="0" err="1">
                <a:latin typeface="Arial" panose="020B0604020202020204" pitchFamily="34" charset="0"/>
              </a:rPr>
              <a:t>Atzlinger</a:t>
            </a:r>
            <a:r>
              <a:rPr lang="en-GB" altLang="cy-GB" sz="1400" dirty="0">
                <a:latin typeface="Arial" panose="020B0604020202020204" pitchFamily="34" charset="0"/>
              </a:rPr>
              <a:t>, 2019)</a:t>
            </a:r>
          </a:p>
          <a:p>
            <a:pPr eaLnBrk="1" hangingPunct="1">
              <a:lnSpc>
                <a:spcPct val="160000"/>
              </a:lnSpc>
              <a:defRPr/>
            </a:pPr>
            <a:r>
              <a:rPr lang="en-GB" altLang="cy-GB" sz="1400" dirty="0">
                <a:latin typeface="Arial" panose="020B0604020202020204" pitchFamily="34" charset="0"/>
              </a:rPr>
              <a:t>LASS – Language Acquisition Support System (Bruner, 1983/1987);</a:t>
            </a:r>
          </a:p>
          <a:p>
            <a:pPr eaLnBrk="1" hangingPunct="1">
              <a:lnSpc>
                <a:spcPct val="160000"/>
              </a:lnSpc>
              <a:defRPr/>
            </a:pPr>
            <a:r>
              <a:rPr lang="en-GB" altLang="cy-GB" sz="1400" dirty="0">
                <a:latin typeface="Arial" panose="020B0604020202020204" pitchFamily="34" charset="0"/>
              </a:rPr>
              <a:t>Language during social encounters;</a:t>
            </a:r>
          </a:p>
          <a:p>
            <a:pPr eaLnBrk="1" hangingPunct="1">
              <a:lnSpc>
                <a:spcPct val="160000"/>
              </a:lnSpc>
              <a:defRPr/>
            </a:pPr>
            <a:r>
              <a:rPr lang="en-GB" altLang="cy-GB" sz="1400" dirty="0">
                <a:latin typeface="Arial" panose="020B0604020202020204" pitchFamily="34" charset="0"/>
              </a:rPr>
              <a:t>Interactive routines.</a:t>
            </a:r>
          </a:p>
          <a:p>
            <a:pPr marL="0" indent="0" algn="r" eaLnBrk="1" hangingPunct="1">
              <a:lnSpc>
                <a:spcPct val="160000"/>
              </a:lnSpc>
              <a:buNone/>
              <a:defRPr/>
            </a:pPr>
            <a:r>
              <a:rPr lang="en-GB" altLang="cy-GB" sz="1400" dirty="0">
                <a:latin typeface="Arial" panose="020B0604020202020204" pitchFamily="34" charset="0"/>
              </a:rPr>
              <a:t>(</a:t>
            </a:r>
            <a:r>
              <a:rPr lang="en-GB" altLang="cy-GB" sz="1400" dirty="0" err="1">
                <a:latin typeface="Arial" panose="020B0604020202020204" pitchFamily="34" charset="0"/>
              </a:rPr>
              <a:t>Rączaszek</a:t>
            </a:r>
            <a:r>
              <a:rPr lang="en-GB" altLang="cy-GB" sz="1400" dirty="0">
                <a:latin typeface="Arial" panose="020B0604020202020204" pitchFamily="34" charset="0"/>
              </a:rPr>
              <a:t>-Leonardi </a:t>
            </a:r>
            <a:r>
              <a:rPr lang="en-GB" altLang="cy-GB" sz="1400" i="1" dirty="0">
                <a:latin typeface="Arial" panose="020B0604020202020204" pitchFamily="34" charset="0"/>
              </a:rPr>
              <a:t>et al</a:t>
            </a:r>
            <a:r>
              <a:rPr lang="en-GB" altLang="cy-GB" sz="1400" dirty="0">
                <a:latin typeface="Arial" panose="020B0604020202020204" pitchFamily="34" charset="0"/>
              </a:rPr>
              <a:t>., 2018)</a:t>
            </a:r>
          </a:p>
        </p:txBody>
      </p:sp>
    </p:spTree>
    <p:extLst>
      <p:ext uri="{BB962C8B-B14F-4D97-AF65-F5344CB8AC3E}">
        <p14:creationId xmlns:p14="http://schemas.microsoft.com/office/powerpoint/2010/main" val="209291204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AC1EAA-B52B-2098-299C-E44623F75686}"/>
              </a:ext>
            </a:extLst>
          </p:cNvPr>
          <p:cNvSpPr>
            <a:spLocks noGrp="1"/>
          </p:cNvSpPr>
          <p:nvPr>
            <p:ph type="title"/>
          </p:nvPr>
        </p:nvSpPr>
        <p:spPr/>
        <p:txBody>
          <a:bodyPr/>
          <a:lstStyle/>
          <a:p>
            <a:pPr algn="ctr"/>
            <a:r>
              <a:rPr lang="en-GB" altLang="cy-GB" b="1" dirty="0">
                <a:latin typeface="Arial" panose="020B0604020202020204" pitchFamily="34" charset="0"/>
              </a:rPr>
              <a:t>Further reading (Moodle)</a:t>
            </a:r>
            <a:endParaRPr lang="en-GB" b="1" dirty="0"/>
          </a:p>
        </p:txBody>
      </p:sp>
      <p:sp>
        <p:nvSpPr>
          <p:cNvPr id="3" name="Content Placeholder 2">
            <a:extLst>
              <a:ext uri="{FF2B5EF4-FFF2-40B4-BE49-F238E27FC236}">
                <a16:creationId xmlns:a16="http://schemas.microsoft.com/office/drawing/2014/main" id="{FCAC2A65-2A24-C23D-0122-FF2FB564B2CD}"/>
              </a:ext>
            </a:extLst>
          </p:cNvPr>
          <p:cNvSpPr>
            <a:spLocks noGrp="1"/>
          </p:cNvSpPr>
          <p:nvPr>
            <p:ph sz="half" idx="1"/>
          </p:nvPr>
        </p:nvSpPr>
        <p:spPr>
          <a:xfrm>
            <a:off x="628650" y="2204863"/>
            <a:ext cx="7886700" cy="3430623"/>
          </a:xfrm>
        </p:spPr>
        <p:txBody>
          <a:bodyPr/>
          <a:lstStyle/>
          <a:p>
            <a:pPr marL="0" indent="0">
              <a:lnSpc>
                <a:spcPct val="150000"/>
              </a:lnSpc>
              <a:buNone/>
            </a:pPr>
            <a:r>
              <a:rPr lang="en-GB" b="0" i="0" dirty="0">
                <a:solidFill>
                  <a:srgbClr val="222222"/>
                </a:solidFill>
                <a:effectLst/>
                <a:latin typeface="Arial" panose="020B0604020202020204" pitchFamily="34" charset="0"/>
              </a:rPr>
              <a:t>Caselli, P. </a:t>
            </a:r>
            <a:r>
              <a:rPr lang="en-GB" dirty="0">
                <a:solidFill>
                  <a:srgbClr val="222222"/>
                </a:solidFill>
                <a:latin typeface="Arial" panose="020B0604020202020204" pitchFamily="34" charset="0"/>
              </a:rPr>
              <a:t>(</a:t>
            </a:r>
            <a:r>
              <a:rPr lang="en-GB" b="0" i="0" dirty="0">
                <a:solidFill>
                  <a:srgbClr val="222222"/>
                </a:solidFill>
                <a:effectLst/>
                <a:latin typeface="Arial" panose="020B0604020202020204" pitchFamily="34" charset="0"/>
              </a:rPr>
              <a:t>2019</a:t>
            </a:r>
            <a:r>
              <a:rPr lang="en-GB" dirty="0">
                <a:solidFill>
                  <a:srgbClr val="222222"/>
                </a:solidFill>
                <a:latin typeface="Arial" panose="020B0604020202020204" pitchFamily="34" charset="0"/>
              </a:rPr>
              <a:t>) ‘</a:t>
            </a:r>
            <a:r>
              <a:rPr lang="en-GB" b="0" i="0" dirty="0">
                <a:solidFill>
                  <a:srgbClr val="222222"/>
                </a:solidFill>
                <a:effectLst/>
                <a:latin typeface="Arial" panose="020B0604020202020204" pitchFamily="34" charset="0"/>
              </a:rPr>
              <a:t>The role of caregivers in children’s linguistic-conversational development: A review of Italian pedagogical studies’, </a:t>
            </a:r>
            <a:r>
              <a:rPr lang="en-GB" b="0" i="1" dirty="0">
                <a:solidFill>
                  <a:srgbClr val="222222"/>
                </a:solidFill>
                <a:effectLst/>
                <a:latin typeface="Arial" panose="020B0604020202020204" pitchFamily="34" charset="0"/>
              </a:rPr>
              <a:t>Open Journal per la </a:t>
            </a:r>
            <a:r>
              <a:rPr lang="en-GB" b="0" i="1" dirty="0" err="1">
                <a:solidFill>
                  <a:srgbClr val="222222"/>
                </a:solidFill>
                <a:effectLst/>
                <a:latin typeface="Arial" panose="020B0604020202020204" pitchFamily="34" charset="0"/>
              </a:rPr>
              <a:t>formazione</a:t>
            </a:r>
            <a:r>
              <a:rPr lang="en-GB" b="0" i="1" dirty="0">
                <a:solidFill>
                  <a:srgbClr val="222222"/>
                </a:solidFill>
                <a:effectLst/>
                <a:latin typeface="Arial" panose="020B0604020202020204" pitchFamily="34" charset="0"/>
              </a:rPr>
              <a:t> in rete</a:t>
            </a:r>
            <a:r>
              <a:rPr lang="en-GB" b="0" i="0" dirty="0">
                <a:solidFill>
                  <a:srgbClr val="222222"/>
                </a:solidFill>
                <a:effectLst/>
                <a:latin typeface="Arial" panose="020B0604020202020204" pitchFamily="34" charset="0"/>
              </a:rPr>
              <a:t>, </a:t>
            </a:r>
            <a:r>
              <a:rPr lang="en-GB" b="0" i="1" dirty="0">
                <a:solidFill>
                  <a:srgbClr val="222222"/>
                </a:solidFill>
                <a:effectLst/>
                <a:latin typeface="Arial" panose="020B0604020202020204" pitchFamily="34" charset="0"/>
              </a:rPr>
              <a:t>19</a:t>
            </a:r>
            <a:r>
              <a:rPr lang="en-GB" b="0" i="0" dirty="0">
                <a:solidFill>
                  <a:srgbClr val="222222"/>
                </a:solidFill>
                <a:effectLst/>
                <a:latin typeface="Arial" panose="020B0604020202020204" pitchFamily="34" charset="0"/>
              </a:rPr>
              <a:t>(2), pp.393-404. </a:t>
            </a:r>
            <a:endParaRPr lang="en-US" altLang="cy-GB" dirty="0">
              <a:solidFill>
                <a:srgbClr val="000000"/>
              </a:solidFill>
              <a:latin typeface="Arial" panose="020B0604020202020204" pitchFamily="34" charset="0"/>
            </a:endParaRPr>
          </a:p>
          <a:p>
            <a:endParaRPr lang="en-GB" dirty="0"/>
          </a:p>
        </p:txBody>
      </p:sp>
    </p:spTree>
    <p:extLst>
      <p:ext uri="{BB962C8B-B14F-4D97-AF65-F5344CB8AC3E}">
        <p14:creationId xmlns:p14="http://schemas.microsoft.com/office/powerpoint/2010/main" val="301290427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4152B5-3748-220B-B5FA-ACCB176ABF1E}"/>
              </a:ext>
            </a:extLst>
          </p:cNvPr>
          <p:cNvSpPr>
            <a:spLocks noGrp="1"/>
          </p:cNvSpPr>
          <p:nvPr>
            <p:ph type="title"/>
          </p:nvPr>
        </p:nvSpPr>
        <p:spPr>
          <a:xfrm>
            <a:off x="628650" y="260648"/>
            <a:ext cx="7886700" cy="1325563"/>
          </a:xfrm>
        </p:spPr>
        <p:txBody>
          <a:bodyPr/>
          <a:lstStyle/>
          <a:p>
            <a:pPr algn="ctr"/>
            <a:r>
              <a:rPr lang="en-GB" altLang="cy-GB" b="1" dirty="0">
                <a:latin typeface="Arial" panose="020B0604020202020204" pitchFamily="34" charset="0"/>
              </a:rPr>
              <a:t>Adults’ speech to children</a:t>
            </a:r>
            <a:endParaRPr lang="en-GB" b="1" dirty="0"/>
          </a:p>
        </p:txBody>
      </p:sp>
      <p:sp>
        <p:nvSpPr>
          <p:cNvPr id="3" name="Content Placeholder 2">
            <a:extLst>
              <a:ext uri="{FF2B5EF4-FFF2-40B4-BE49-F238E27FC236}">
                <a16:creationId xmlns:a16="http://schemas.microsoft.com/office/drawing/2014/main" id="{F8BC88FC-24C0-7BA8-24F7-B1DDFFF5DDE3}"/>
              </a:ext>
            </a:extLst>
          </p:cNvPr>
          <p:cNvSpPr>
            <a:spLocks noGrp="1"/>
          </p:cNvSpPr>
          <p:nvPr>
            <p:ph sz="half" idx="1"/>
          </p:nvPr>
        </p:nvSpPr>
        <p:spPr>
          <a:xfrm>
            <a:off x="628650" y="1586211"/>
            <a:ext cx="7543750" cy="4049276"/>
          </a:xfrm>
        </p:spPr>
        <p:txBody>
          <a:bodyPr/>
          <a:lstStyle/>
          <a:p>
            <a:pPr marL="0" indent="0">
              <a:buNone/>
            </a:pPr>
            <a:r>
              <a:rPr lang="cy-GB" altLang="cy-GB" dirty="0">
                <a:latin typeface="Arial" panose="020B0604020202020204" pitchFamily="34" charset="0"/>
              </a:rPr>
              <a:t>These are different terms to define how adults speak with children:</a:t>
            </a:r>
          </a:p>
          <a:p>
            <a:r>
              <a:rPr lang="cy-GB" altLang="cy-GB" dirty="0">
                <a:latin typeface="Arial" panose="020B0604020202020204" pitchFamily="34" charset="0"/>
              </a:rPr>
              <a:t>Motherese;</a:t>
            </a:r>
          </a:p>
          <a:p>
            <a:r>
              <a:rPr lang="cy-GB" altLang="cy-GB" dirty="0" err="1">
                <a:latin typeface="Arial" panose="020B0604020202020204" pitchFamily="34" charset="0"/>
              </a:rPr>
              <a:t>Fatherese</a:t>
            </a:r>
            <a:r>
              <a:rPr lang="cy-GB" altLang="cy-GB" dirty="0">
                <a:latin typeface="Arial" panose="020B0604020202020204" pitchFamily="34" charset="0"/>
              </a:rPr>
              <a:t>;</a:t>
            </a:r>
          </a:p>
          <a:p>
            <a:r>
              <a:rPr lang="cy-GB" altLang="cy-GB" dirty="0">
                <a:latin typeface="Arial" panose="020B0604020202020204" pitchFamily="34" charset="0"/>
              </a:rPr>
              <a:t>Parentese;</a:t>
            </a:r>
          </a:p>
          <a:p>
            <a:pPr>
              <a:defRPr/>
            </a:pPr>
            <a:r>
              <a:rPr lang="en-GB" altLang="cy-GB" dirty="0">
                <a:latin typeface="Arial" panose="020B0604020202020204" pitchFamily="34" charset="0"/>
              </a:rPr>
              <a:t>Caretaker speech;</a:t>
            </a:r>
          </a:p>
          <a:p>
            <a:pPr>
              <a:defRPr/>
            </a:pPr>
            <a:r>
              <a:rPr lang="en-GB" altLang="cy-GB" dirty="0">
                <a:latin typeface="Arial" panose="020B0604020202020204" pitchFamily="34" charset="0"/>
              </a:rPr>
              <a:t>Infant-directed speech;</a:t>
            </a:r>
          </a:p>
          <a:p>
            <a:pPr>
              <a:defRPr/>
            </a:pPr>
            <a:r>
              <a:rPr lang="en-GB" altLang="cy-GB" dirty="0">
                <a:latin typeface="Arial" panose="020B0604020202020204" pitchFamily="34" charset="0"/>
              </a:rPr>
              <a:t>Child-directed speech.</a:t>
            </a:r>
            <a:endParaRPr lang="cy-GB" altLang="cy-GB" dirty="0">
              <a:latin typeface="Arial" panose="020B0604020202020204" pitchFamily="34" charset="0"/>
            </a:endParaRPr>
          </a:p>
          <a:p>
            <a:pPr marL="0" indent="0">
              <a:buNone/>
            </a:pPr>
            <a:endParaRPr lang="en-GB" dirty="0"/>
          </a:p>
        </p:txBody>
      </p:sp>
      <p:pic>
        <p:nvPicPr>
          <p:cNvPr id="5122" name="Picture 2" descr="Help Me Grow: How to Speak Parentese">
            <a:extLst>
              <a:ext uri="{FF2B5EF4-FFF2-40B4-BE49-F238E27FC236}">
                <a16:creationId xmlns:a16="http://schemas.microsoft.com/office/drawing/2014/main" id="{2F532A24-852F-AFDF-0257-60EEBCF89A4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32040" y="2160652"/>
            <a:ext cx="3789040" cy="37890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5962670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209CF5-CE8F-EC7E-EDC0-5BA2C597584E}"/>
              </a:ext>
            </a:extLst>
          </p:cNvPr>
          <p:cNvSpPr>
            <a:spLocks noGrp="1"/>
          </p:cNvSpPr>
          <p:nvPr>
            <p:ph type="title"/>
          </p:nvPr>
        </p:nvSpPr>
        <p:spPr/>
        <p:txBody>
          <a:bodyPr/>
          <a:lstStyle/>
          <a:p>
            <a:pPr algn="ctr"/>
            <a:r>
              <a:rPr lang="en-GB" altLang="cy-GB" b="1" dirty="0">
                <a:latin typeface="Arial" panose="020B0604020202020204" pitchFamily="34" charset="0"/>
              </a:rPr>
              <a:t>Child directed speech</a:t>
            </a:r>
            <a:endParaRPr lang="en-GB" b="1" dirty="0"/>
          </a:p>
        </p:txBody>
      </p:sp>
      <p:sp>
        <p:nvSpPr>
          <p:cNvPr id="4" name="Content Placeholder 3">
            <a:extLst>
              <a:ext uri="{FF2B5EF4-FFF2-40B4-BE49-F238E27FC236}">
                <a16:creationId xmlns:a16="http://schemas.microsoft.com/office/drawing/2014/main" id="{85997856-41ED-CFC8-82BC-7820FF42C171}"/>
              </a:ext>
            </a:extLst>
          </p:cNvPr>
          <p:cNvSpPr>
            <a:spLocks noGrp="1"/>
          </p:cNvSpPr>
          <p:nvPr>
            <p:ph sz="half" idx="2"/>
          </p:nvPr>
        </p:nvSpPr>
        <p:spPr>
          <a:xfrm>
            <a:off x="628650" y="1825625"/>
            <a:ext cx="7886700" cy="3809862"/>
          </a:xfrm>
        </p:spPr>
        <p:txBody>
          <a:bodyPr>
            <a:normAutofit lnSpcReduction="10000"/>
          </a:bodyPr>
          <a:lstStyle/>
          <a:p>
            <a:pPr>
              <a:lnSpc>
                <a:spcPct val="150000"/>
              </a:lnSpc>
              <a:defRPr/>
            </a:pPr>
            <a:r>
              <a:rPr lang="en-GB" altLang="cy-GB" dirty="0">
                <a:latin typeface="Arial" panose="020B0604020202020204" pitchFamily="34" charset="0"/>
              </a:rPr>
              <a:t>Simple;</a:t>
            </a:r>
          </a:p>
          <a:p>
            <a:pPr>
              <a:lnSpc>
                <a:spcPct val="150000"/>
              </a:lnSpc>
              <a:defRPr/>
            </a:pPr>
            <a:r>
              <a:rPr lang="en-GB" altLang="cy-GB" dirty="0">
                <a:latin typeface="Arial" panose="020B0604020202020204" pitchFamily="34" charset="0"/>
              </a:rPr>
              <a:t>Repetitive;</a:t>
            </a:r>
          </a:p>
          <a:p>
            <a:pPr>
              <a:lnSpc>
                <a:spcPct val="150000"/>
              </a:lnSpc>
              <a:defRPr/>
            </a:pPr>
            <a:r>
              <a:rPr lang="en-GB" altLang="cy-GB" dirty="0">
                <a:latin typeface="Arial" panose="020B0604020202020204" pitchFamily="34" charset="0"/>
              </a:rPr>
              <a:t>Exaggerated intonation and rhythm;</a:t>
            </a:r>
          </a:p>
          <a:p>
            <a:pPr>
              <a:lnSpc>
                <a:spcPct val="150000"/>
              </a:lnSpc>
              <a:defRPr/>
            </a:pPr>
            <a:r>
              <a:rPr lang="en-GB" altLang="cy-GB" dirty="0">
                <a:latin typeface="Arial" panose="020B0604020202020204" pitchFamily="34" charset="0"/>
              </a:rPr>
              <a:t>No clear understanding why adults speak in this way.</a:t>
            </a:r>
          </a:p>
          <a:p>
            <a:pPr marL="0" indent="0" algn="r">
              <a:buFontTx/>
              <a:buNone/>
              <a:defRPr/>
            </a:pPr>
            <a:r>
              <a:rPr lang="en-GB" altLang="cy-GB" sz="1600" dirty="0">
                <a:latin typeface="Arial" panose="020B0604020202020204" pitchFamily="34" charset="0"/>
              </a:rPr>
              <a:t>(Jones </a:t>
            </a:r>
            <a:r>
              <a:rPr lang="en-GB" altLang="cy-GB" sz="1600" i="1" dirty="0">
                <a:latin typeface="Arial" panose="020B0604020202020204" pitchFamily="34" charset="0"/>
              </a:rPr>
              <a:t>et al., </a:t>
            </a:r>
            <a:r>
              <a:rPr lang="en-GB" altLang="cy-GB" sz="1600" dirty="0">
                <a:latin typeface="Arial" panose="020B0604020202020204" pitchFamily="34" charset="0"/>
              </a:rPr>
              <a:t>2023)</a:t>
            </a:r>
          </a:p>
        </p:txBody>
      </p:sp>
    </p:spTree>
    <p:extLst>
      <p:ext uri="{BB962C8B-B14F-4D97-AF65-F5344CB8AC3E}">
        <p14:creationId xmlns:p14="http://schemas.microsoft.com/office/powerpoint/2010/main" val="45838852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FA2C69-DA84-25ED-6AF5-73F68E1D498F}"/>
              </a:ext>
            </a:extLst>
          </p:cNvPr>
          <p:cNvSpPr>
            <a:spLocks noGrp="1"/>
          </p:cNvSpPr>
          <p:nvPr>
            <p:ph type="title"/>
          </p:nvPr>
        </p:nvSpPr>
        <p:spPr/>
        <p:txBody>
          <a:bodyPr/>
          <a:lstStyle/>
          <a:p>
            <a:pPr algn="ctr"/>
            <a:r>
              <a:rPr lang="en-GB" altLang="cy-GB" b="1" dirty="0">
                <a:latin typeface="Arial" panose="020B0604020202020204" pitchFamily="34" charset="0"/>
              </a:rPr>
              <a:t>Example...</a:t>
            </a:r>
            <a:endParaRPr lang="en-GB" b="1" dirty="0"/>
          </a:p>
        </p:txBody>
      </p:sp>
      <p:sp>
        <p:nvSpPr>
          <p:cNvPr id="4" name="Content Placeholder 3">
            <a:extLst>
              <a:ext uri="{FF2B5EF4-FFF2-40B4-BE49-F238E27FC236}">
                <a16:creationId xmlns:a16="http://schemas.microsoft.com/office/drawing/2014/main" id="{66F3B4A8-74F4-20DF-9D65-55FF55122FE3}"/>
              </a:ext>
            </a:extLst>
          </p:cNvPr>
          <p:cNvSpPr>
            <a:spLocks noGrp="1"/>
          </p:cNvSpPr>
          <p:nvPr>
            <p:ph sz="half" idx="2"/>
          </p:nvPr>
        </p:nvSpPr>
        <p:spPr>
          <a:xfrm>
            <a:off x="628650" y="2535485"/>
            <a:ext cx="7886700" cy="2035423"/>
          </a:xfrm>
        </p:spPr>
        <p:txBody>
          <a:bodyPr/>
          <a:lstStyle/>
          <a:p>
            <a:pPr marL="0" indent="0">
              <a:buNone/>
            </a:pPr>
            <a:r>
              <a:rPr lang="en-GB" altLang="cy-GB" dirty="0">
                <a:latin typeface="Arial" panose="020B0604020202020204" pitchFamily="34" charset="0"/>
                <a:cs typeface="Arial" panose="020B0604020202020204" pitchFamily="34" charset="0"/>
              </a:rPr>
              <a:t>“Look… Tom... Look at the dog…</a:t>
            </a:r>
            <a:r>
              <a:rPr lang="en-GB" altLang="cy-GB" dirty="0" err="1">
                <a:latin typeface="Arial" panose="020B0604020202020204" pitchFamily="34" charset="0"/>
                <a:cs typeface="Arial" panose="020B0604020202020204" pitchFamily="34" charset="0"/>
              </a:rPr>
              <a:t>aahhh</a:t>
            </a:r>
            <a:r>
              <a:rPr lang="en-GB" altLang="cy-GB" dirty="0">
                <a:latin typeface="Arial" panose="020B0604020202020204" pitchFamily="34" charset="0"/>
                <a:cs typeface="Arial" panose="020B0604020202020204" pitchFamily="34" charset="0"/>
              </a:rPr>
              <a:t>…little doggie. Say hello to the dog…Tom say hello to the dog….Hello little doggie….”</a:t>
            </a:r>
          </a:p>
          <a:p>
            <a:endParaRPr lang="en-GB" dirty="0"/>
          </a:p>
        </p:txBody>
      </p:sp>
    </p:spTree>
    <p:extLst>
      <p:ext uri="{BB962C8B-B14F-4D97-AF65-F5344CB8AC3E}">
        <p14:creationId xmlns:p14="http://schemas.microsoft.com/office/powerpoint/2010/main" val="171964359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609CCC-D641-DB91-722C-CC9558E5919B}"/>
              </a:ext>
            </a:extLst>
          </p:cNvPr>
          <p:cNvSpPr>
            <a:spLocks noGrp="1"/>
          </p:cNvSpPr>
          <p:nvPr>
            <p:ph type="title"/>
          </p:nvPr>
        </p:nvSpPr>
        <p:spPr/>
        <p:txBody>
          <a:bodyPr>
            <a:normAutofit/>
          </a:bodyPr>
          <a:lstStyle/>
          <a:p>
            <a:pPr algn="ctr"/>
            <a:r>
              <a:rPr lang="en-GB" altLang="cy-GB" b="1" dirty="0">
                <a:latin typeface="Arial" panose="020B0604020202020204" pitchFamily="34" charset="0"/>
              </a:rPr>
              <a:t>Features of adult speech</a:t>
            </a:r>
            <a:endParaRPr lang="en-GB" b="1" dirty="0"/>
          </a:p>
        </p:txBody>
      </p:sp>
      <p:sp>
        <p:nvSpPr>
          <p:cNvPr id="4" name="Content Placeholder 3">
            <a:extLst>
              <a:ext uri="{FF2B5EF4-FFF2-40B4-BE49-F238E27FC236}">
                <a16:creationId xmlns:a16="http://schemas.microsoft.com/office/drawing/2014/main" id="{AF9D1CE5-482A-EFD4-E075-C7E26D37E55A}"/>
              </a:ext>
            </a:extLst>
          </p:cNvPr>
          <p:cNvSpPr>
            <a:spLocks noGrp="1"/>
          </p:cNvSpPr>
          <p:nvPr>
            <p:ph sz="half" idx="2"/>
          </p:nvPr>
        </p:nvSpPr>
        <p:spPr>
          <a:xfrm>
            <a:off x="628650" y="1825625"/>
            <a:ext cx="7886700" cy="3809862"/>
          </a:xfrm>
        </p:spPr>
        <p:txBody>
          <a:bodyPr/>
          <a:lstStyle/>
          <a:p>
            <a:pPr eaLnBrk="1" hangingPunct="1"/>
            <a:r>
              <a:rPr lang="en-GB" altLang="cy-GB" dirty="0">
                <a:latin typeface="Arial" panose="020B0604020202020204" pitchFamily="34" charset="0"/>
              </a:rPr>
              <a:t>Repetition and rephrasing;</a:t>
            </a:r>
          </a:p>
          <a:p>
            <a:pPr eaLnBrk="1" hangingPunct="1"/>
            <a:r>
              <a:rPr lang="en-GB" altLang="cy-GB" dirty="0">
                <a:latin typeface="Arial" panose="020B0604020202020204" pitchFamily="34" charset="0"/>
              </a:rPr>
              <a:t>Pointing;</a:t>
            </a:r>
          </a:p>
          <a:p>
            <a:pPr eaLnBrk="1" hangingPunct="1"/>
            <a:r>
              <a:rPr lang="en-GB" altLang="cy-GB" dirty="0">
                <a:latin typeface="Arial" panose="020B0604020202020204" pitchFamily="34" charset="0"/>
              </a:rPr>
              <a:t>Intonation;</a:t>
            </a:r>
          </a:p>
          <a:p>
            <a:pPr eaLnBrk="1" hangingPunct="1"/>
            <a:r>
              <a:rPr lang="en-GB" altLang="cy-GB" dirty="0">
                <a:latin typeface="Arial" panose="020B0604020202020204" pitchFamily="34" charset="0"/>
              </a:rPr>
              <a:t>Short sentences – displaying and naming.</a:t>
            </a:r>
          </a:p>
          <a:p>
            <a:pPr marL="0" indent="0">
              <a:buNone/>
            </a:pPr>
            <a:endParaRPr lang="en-GB" dirty="0"/>
          </a:p>
        </p:txBody>
      </p:sp>
    </p:spTree>
    <p:extLst>
      <p:ext uri="{BB962C8B-B14F-4D97-AF65-F5344CB8AC3E}">
        <p14:creationId xmlns:p14="http://schemas.microsoft.com/office/powerpoint/2010/main" val="274340493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01E769-7707-CA42-F28C-24DE2D578130}"/>
              </a:ext>
            </a:extLst>
          </p:cNvPr>
          <p:cNvSpPr>
            <a:spLocks noGrp="1"/>
          </p:cNvSpPr>
          <p:nvPr>
            <p:ph type="title"/>
          </p:nvPr>
        </p:nvSpPr>
        <p:spPr>
          <a:xfrm>
            <a:off x="179512" y="365125"/>
            <a:ext cx="8784976" cy="1325563"/>
          </a:xfrm>
        </p:spPr>
        <p:txBody>
          <a:bodyPr>
            <a:normAutofit/>
          </a:bodyPr>
          <a:lstStyle/>
          <a:p>
            <a:pPr algn="ctr"/>
            <a:r>
              <a:rPr lang="en-GB" altLang="cy-GB" b="1" dirty="0">
                <a:latin typeface="Arial" panose="020B0604020202020204" pitchFamily="34" charset="0"/>
              </a:rPr>
              <a:t>Two views on the role of motherese</a:t>
            </a:r>
            <a:endParaRPr lang="en-GB" b="1" dirty="0"/>
          </a:p>
        </p:txBody>
      </p:sp>
      <p:sp>
        <p:nvSpPr>
          <p:cNvPr id="4" name="Content Placeholder 3">
            <a:extLst>
              <a:ext uri="{FF2B5EF4-FFF2-40B4-BE49-F238E27FC236}">
                <a16:creationId xmlns:a16="http://schemas.microsoft.com/office/drawing/2014/main" id="{B9D4889A-35F0-3E2C-E5A7-D5D2455C032A}"/>
              </a:ext>
            </a:extLst>
          </p:cNvPr>
          <p:cNvSpPr>
            <a:spLocks noGrp="1"/>
          </p:cNvSpPr>
          <p:nvPr>
            <p:ph sz="half" idx="2"/>
          </p:nvPr>
        </p:nvSpPr>
        <p:spPr>
          <a:xfrm>
            <a:off x="539552" y="1988840"/>
            <a:ext cx="7416824" cy="3511710"/>
          </a:xfrm>
        </p:spPr>
        <p:txBody>
          <a:bodyPr>
            <a:normAutofit fontScale="85000" lnSpcReduction="10000"/>
          </a:bodyPr>
          <a:lstStyle/>
          <a:p>
            <a:pPr marL="514350" indent="-514350" eaLnBrk="1" hangingPunct="1">
              <a:lnSpc>
                <a:spcPct val="150000"/>
              </a:lnSpc>
              <a:buAutoNum type="arabicPeriod"/>
              <a:defRPr/>
            </a:pPr>
            <a:r>
              <a:rPr lang="en-GB" altLang="cy-GB" dirty="0">
                <a:latin typeface="Arial" panose="020B0604020202020204" pitchFamily="34" charset="0"/>
              </a:rPr>
              <a:t>That it is carefully structured and contains a sort of grammatical order;</a:t>
            </a:r>
          </a:p>
          <a:p>
            <a:pPr marL="514350" indent="-514350" eaLnBrk="1" hangingPunct="1">
              <a:lnSpc>
                <a:spcPct val="150000"/>
              </a:lnSpc>
              <a:buAutoNum type="arabicPeriod"/>
              <a:defRPr/>
            </a:pPr>
            <a:r>
              <a:rPr lang="en-GB" altLang="cy-GB" dirty="0">
                <a:latin typeface="Arial" panose="020B0604020202020204" pitchFamily="34" charset="0"/>
              </a:rPr>
              <a:t>It is annoying and harmful to children’s development;</a:t>
            </a:r>
          </a:p>
          <a:p>
            <a:pPr>
              <a:lnSpc>
                <a:spcPct val="150000"/>
              </a:lnSpc>
              <a:defRPr/>
            </a:pPr>
            <a:r>
              <a:rPr lang="en-GB" altLang="cy-GB" b="1" dirty="0">
                <a:latin typeface="Arial" panose="020B0604020202020204" pitchFamily="34" charset="0"/>
              </a:rPr>
              <a:t>Not all agree with the use of motherese/infant-directed speech, What are your thoughts?</a:t>
            </a:r>
            <a:endParaRPr lang="en-GB" dirty="0"/>
          </a:p>
        </p:txBody>
      </p:sp>
    </p:spTree>
    <p:extLst>
      <p:ext uri="{BB962C8B-B14F-4D97-AF65-F5344CB8AC3E}">
        <p14:creationId xmlns:p14="http://schemas.microsoft.com/office/powerpoint/2010/main" val="202956956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50F86E-DD67-9DC2-59F8-C100DE62392C}"/>
              </a:ext>
            </a:extLst>
          </p:cNvPr>
          <p:cNvSpPr>
            <a:spLocks noGrp="1"/>
          </p:cNvSpPr>
          <p:nvPr>
            <p:ph type="title"/>
          </p:nvPr>
        </p:nvSpPr>
        <p:spPr>
          <a:xfrm>
            <a:off x="628650" y="365126"/>
            <a:ext cx="7886700" cy="857250"/>
          </a:xfrm>
        </p:spPr>
        <p:txBody>
          <a:bodyPr/>
          <a:lstStyle/>
          <a:p>
            <a:pPr algn="ctr"/>
            <a:r>
              <a:rPr lang="en-US" altLang="en-US" sz="4400" b="1" dirty="0">
                <a:latin typeface="Arial" panose="020B0604020202020204" pitchFamily="34" charset="0"/>
              </a:rPr>
              <a:t>Dr Catherine Laing</a:t>
            </a:r>
            <a:endParaRPr lang="en-GB" b="1" dirty="0"/>
          </a:p>
        </p:txBody>
      </p:sp>
      <p:sp>
        <p:nvSpPr>
          <p:cNvPr id="4" name="Content Placeholder 3">
            <a:extLst>
              <a:ext uri="{FF2B5EF4-FFF2-40B4-BE49-F238E27FC236}">
                <a16:creationId xmlns:a16="http://schemas.microsoft.com/office/drawing/2014/main" id="{A23082F8-3844-E6A0-D4FD-000AD3F77462}"/>
              </a:ext>
            </a:extLst>
          </p:cNvPr>
          <p:cNvSpPr>
            <a:spLocks noGrp="1"/>
          </p:cNvSpPr>
          <p:nvPr>
            <p:ph sz="half" idx="2"/>
          </p:nvPr>
        </p:nvSpPr>
        <p:spPr>
          <a:xfrm>
            <a:off x="3916860" y="1628800"/>
            <a:ext cx="4598490" cy="4104456"/>
          </a:xfrm>
        </p:spPr>
        <p:txBody>
          <a:bodyPr>
            <a:normAutofit/>
          </a:bodyPr>
          <a:lstStyle/>
          <a:p>
            <a:pPr marL="228600" marR="0" lvl="0" indent="-228600" algn="l" defTabSz="914400" rtl="0" eaLnBrk="1" fontAlgn="auto" latinLnBrk="0" hangingPunct="1">
              <a:lnSpc>
                <a:spcPct val="15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effectLst/>
                <a:uLnTx/>
                <a:uFillTx/>
                <a:latin typeface="Arial" panose="020B0604020202020204" pitchFamily="34" charset="0"/>
                <a:ea typeface="+mn-ea"/>
                <a:cs typeface="+mn-cs"/>
              </a:rPr>
              <a:t>Researcher and Lecturer:</a:t>
            </a:r>
          </a:p>
          <a:p>
            <a:pPr marL="285750" marR="0" lvl="0" indent="-285750" algn="l" defTabSz="914400" rtl="0" eaLnBrk="1" fontAlgn="auto" latinLnBrk="0" hangingPunct="1">
              <a:lnSpc>
                <a:spcPct val="150000"/>
              </a:lnSpc>
              <a:spcBef>
                <a:spcPts val="1000"/>
              </a:spcBef>
              <a:spcAft>
                <a:spcPts val="0"/>
              </a:spcAft>
              <a:buClrTx/>
              <a:buSzTx/>
              <a:buFontTx/>
              <a:buChar char="-"/>
              <a:tabLst/>
              <a:defRPr/>
            </a:pPr>
            <a:r>
              <a:rPr kumimoji="0" lang="en-US" sz="2800" b="0" i="0" u="none" strike="noStrike" kern="1200" cap="none" spc="0" normalizeH="0" baseline="0" noProof="0" dirty="0">
                <a:ln>
                  <a:noFill/>
                </a:ln>
                <a:effectLst/>
                <a:uLnTx/>
                <a:uFillTx/>
                <a:latin typeface="Arial" panose="020B0604020202020204" pitchFamily="34" charset="0"/>
                <a:ea typeface="+mn-ea"/>
                <a:cs typeface="+mn-cs"/>
              </a:rPr>
              <a:t>First language acquisition;</a:t>
            </a:r>
          </a:p>
          <a:p>
            <a:pPr marL="285750" marR="0" lvl="0" indent="-285750" algn="l" defTabSz="914400" rtl="0" eaLnBrk="1" fontAlgn="auto" latinLnBrk="0" hangingPunct="1">
              <a:lnSpc>
                <a:spcPct val="150000"/>
              </a:lnSpc>
              <a:spcBef>
                <a:spcPts val="1000"/>
              </a:spcBef>
              <a:spcAft>
                <a:spcPts val="0"/>
              </a:spcAft>
              <a:buClrTx/>
              <a:buSzTx/>
              <a:buFontTx/>
              <a:buChar char="-"/>
              <a:tabLst/>
              <a:defRPr/>
            </a:pPr>
            <a:r>
              <a:rPr kumimoji="0" lang="en-US" sz="2800" b="0" i="0" u="none" strike="noStrike" kern="1200" cap="none" spc="0" normalizeH="0" baseline="0" noProof="0" dirty="0">
                <a:ln>
                  <a:noFill/>
                </a:ln>
                <a:effectLst/>
                <a:uLnTx/>
                <a:uFillTx/>
                <a:latin typeface="Arial" panose="020B0604020202020204" pitchFamily="34" charset="0"/>
                <a:ea typeface="+mn-ea"/>
                <a:cs typeface="+mn-cs"/>
              </a:rPr>
              <a:t>Phonological acquisition;</a:t>
            </a:r>
          </a:p>
          <a:p>
            <a:pPr marL="285750" marR="0" lvl="0" indent="-285750" algn="l" defTabSz="914400" rtl="0" eaLnBrk="1" fontAlgn="auto" latinLnBrk="0" hangingPunct="1">
              <a:lnSpc>
                <a:spcPct val="150000"/>
              </a:lnSpc>
              <a:spcBef>
                <a:spcPts val="1000"/>
              </a:spcBef>
              <a:spcAft>
                <a:spcPts val="0"/>
              </a:spcAft>
              <a:buClrTx/>
              <a:buSzTx/>
              <a:buFontTx/>
              <a:buChar char="-"/>
              <a:tabLst/>
              <a:defRPr/>
            </a:pPr>
            <a:r>
              <a:rPr kumimoji="0" lang="en-US" sz="2800" b="0" i="0" u="none" strike="noStrike" kern="1200" cap="none" spc="0" normalizeH="0" baseline="0" noProof="0" dirty="0">
                <a:ln>
                  <a:noFill/>
                </a:ln>
                <a:effectLst/>
                <a:uLnTx/>
                <a:uFillTx/>
                <a:latin typeface="Arial" panose="020B0604020202020204" pitchFamily="34" charset="0"/>
                <a:ea typeface="+mn-ea"/>
                <a:cs typeface="+mn-cs"/>
              </a:rPr>
              <a:t>Onomatopoeia.</a:t>
            </a:r>
            <a:endParaRPr kumimoji="0" lang="en-US" sz="2800" b="0" i="0" u="none" strike="noStrike" kern="1200" cap="none" spc="0" normalizeH="0" baseline="0" noProof="0" dirty="0">
              <a:ln>
                <a:noFill/>
              </a:ln>
              <a:effectLst/>
              <a:uLnTx/>
              <a:uFillTx/>
              <a:latin typeface="Calibri" panose="020F0502020204030204"/>
              <a:ea typeface="+mn-ea"/>
              <a:cs typeface="+mn-cs"/>
            </a:endParaRPr>
          </a:p>
        </p:txBody>
      </p:sp>
      <p:pic>
        <p:nvPicPr>
          <p:cNvPr id="5" name="Content Placeholder 7" descr="A picture of Dr Catherine Laing.&#10;&#10;Description automatically generated">
            <a:extLst>
              <a:ext uri="{FF2B5EF4-FFF2-40B4-BE49-F238E27FC236}">
                <a16:creationId xmlns:a16="http://schemas.microsoft.com/office/drawing/2014/main" id="{BA9EACCD-0B8B-4900-85D9-2ABA9D4C7412}"/>
              </a:ext>
              <a:ext uri="{C183D7F6-B498-43B3-948B-1728B52AA6E4}">
                <adec:decorative xmlns:adec="http://schemas.microsoft.com/office/drawing/2017/decorative" val="0"/>
              </a:ext>
            </a:extLst>
          </p:cNvPr>
          <p:cNvPicPr>
            <a:picLocks noGrp="1" noChangeAspect="1"/>
          </p:cNvPicPr>
          <p:nvPr>
            <p:ph sz="half" idx="1"/>
          </p:nvPr>
        </p:nvPicPr>
        <p:blipFill>
          <a:blip r:embed="rId3">
            <a:extLst>
              <a:ext uri="{28A0092B-C50C-407E-A947-70E740481C1C}">
                <a14:useLocalDpi xmlns:a14="http://schemas.microsoft.com/office/drawing/2010/main" val="0"/>
              </a:ext>
            </a:extLst>
          </a:blip>
          <a:stretch>
            <a:fillRect/>
          </a:stretch>
        </p:blipFill>
        <p:spPr>
          <a:xfrm>
            <a:off x="139195" y="1825625"/>
            <a:ext cx="3352685" cy="3621176"/>
          </a:xfrm>
        </p:spPr>
      </p:pic>
    </p:spTree>
    <p:extLst>
      <p:ext uri="{BB962C8B-B14F-4D97-AF65-F5344CB8AC3E}">
        <p14:creationId xmlns:p14="http://schemas.microsoft.com/office/powerpoint/2010/main" val="210876969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DB8963-7F8C-CBA8-2390-6BC9FB0B36D8}"/>
              </a:ext>
            </a:extLst>
          </p:cNvPr>
          <p:cNvSpPr>
            <a:spLocks noGrp="1"/>
          </p:cNvSpPr>
          <p:nvPr>
            <p:ph type="title"/>
          </p:nvPr>
        </p:nvSpPr>
        <p:spPr/>
        <p:txBody>
          <a:bodyPr/>
          <a:lstStyle/>
          <a:p>
            <a:pPr algn="ctr"/>
            <a:r>
              <a:rPr lang="en-GB" altLang="cy-GB" b="1" dirty="0">
                <a:latin typeface="Arial" panose="020B0604020202020204" pitchFamily="34" charset="0"/>
              </a:rPr>
              <a:t>Further reading (Moodle)</a:t>
            </a:r>
            <a:endParaRPr lang="en-GB" b="1" dirty="0"/>
          </a:p>
        </p:txBody>
      </p:sp>
      <p:sp>
        <p:nvSpPr>
          <p:cNvPr id="3" name="Content Placeholder 2">
            <a:extLst>
              <a:ext uri="{FF2B5EF4-FFF2-40B4-BE49-F238E27FC236}">
                <a16:creationId xmlns:a16="http://schemas.microsoft.com/office/drawing/2014/main" id="{2DFE2C4B-1404-50E5-5132-617A85DFC16F}"/>
              </a:ext>
            </a:extLst>
          </p:cNvPr>
          <p:cNvSpPr>
            <a:spLocks noGrp="1"/>
          </p:cNvSpPr>
          <p:nvPr>
            <p:ph sz="half" idx="1"/>
          </p:nvPr>
        </p:nvSpPr>
        <p:spPr>
          <a:xfrm>
            <a:off x="251520" y="1556793"/>
            <a:ext cx="8712968" cy="4320480"/>
          </a:xfrm>
        </p:spPr>
        <p:txBody>
          <a:bodyPr>
            <a:noAutofit/>
          </a:bodyPr>
          <a:lstStyle/>
          <a:p>
            <a:pPr marL="0" indent="0">
              <a:lnSpc>
                <a:spcPct val="160000"/>
              </a:lnSpc>
              <a:spcBef>
                <a:spcPct val="0"/>
              </a:spcBef>
              <a:buFontTx/>
              <a:buNone/>
            </a:pPr>
            <a:r>
              <a:rPr lang="en-US" altLang="cy-GB" sz="2000" dirty="0">
                <a:latin typeface="Arial" panose="020B0604020202020204" pitchFamily="34" charset="0"/>
              </a:rPr>
              <a:t>Laing, C. (2016)</a:t>
            </a:r>
            <a:r>
              <a:rPr lang="en-US" altLang="cy-GB" sz="2000" i="1" dirty="0">
                <a:latin typeface="Arial" panose="020B0604020202020204" pitchFamily="34" charset="0"/>
              </a:rPr>
              <a:t> </a:t>
            </a:r>
            <a:r>
              <a:rPr lang="en-GB" altLang="cy-GB" sz="2000" i="1" dirty="0">
                <a:latin typeface="Arial" panose="020B0604020202020204" pitchFamily="34" charset="0"/>
              </a:rPr>
              <a:t>Why baby talk is GOOD for children: Speaking 'motherese' helps them develop language skills much faster. </a:t>
            </a:r>
            <a:r>
              <a:rPr lang="en-GB" altLang="cy-GB" sz="2000" dirty="0">
                <a:latin typeface="Arial" panose="020B0604020202020204" pitchFamily="34" charset="0"/>
              </a:rPr>
              <a:t>Available at: </a:t>
            </a:r>
            <a:r>
              <a:rPr lang="en-GB" altLang="cy-GB" sz="2000" dirty="0">
                <a:latin typeface="Arial" panose="020B0604020202020204" pitchFamily="34" charset="0"/>
                <a:hlinkClick r:id="rId2"/>
              </a:rPr>
              <a:t>https://www.dailymail.co.uk/sciencetech/article-3937814/Why-baby-talk-GOOD-children-Speaking-moth</a:t>
            </a:r>
          </a:p>
          <a:p>
            <a:pPr marL="0" indent="0">
              <a:lnSpc>
                <a:spcPct val="160000"/>
              </a:lnSpc>
              <a:spcBef>
                <a:spcPct val="0"/>
              </a:spcBef>
              <a:buFontTx/>
              <a:buNone/>
            </a:pPr>
            <a:r>
              <a:rPr lang="en-GB" altLang="cy-GB" sz="2000" dirty="0">
                <a:latin typeface="Arial" panose="020B0604020202020204" pitchFamily="34" charset="0"/>
                <a:hlinkClick r:id="rId2"/>
              </a:rPr>
              <a:t>erese-helps-develop-language-skills-faster.html</a:t>
            </a:r>
            <a:r>
              <a:rPr lang="en-GB" altLang="cy-GB" sz="2000" dirty="0">
                <a:latin typeface="Arial" panose="020B0604020202020204" pitchFamily="34" charset="0"/>
              </a:rPr>
              <a:t> </a:t>
            </a:r>
          </a:p>
          <a:p>
            <a:pPr marL="0" indent="0">
              <a:lnSpc>
                <a:spcPct val="160000"/>
              </a:lnSpc>
              <a:spcBef>
                <a:spcPct val="0"/>
              </a:spcBef>
              <a:buFontTx/>
              <a:buNone/>
            </a:pPr>
            <a:endParaRPr lang="en-GB" altLang="cy-GB" sz="2000" dirty="0">
              <a:latin typeface="Arial" panose="020B0604020202020204" pitchFamily="34" charset="0"/>
            </a:endParaRPr>
          </a:p>
          <a:p>
            <a:pPr marL="0" indent="0">
              <a:lnSpc>
                <a:spcPct val="160000"/>
              </a:lnSpc>
              <a:spcBef>
                <a:spcPct val="0"/>
              </a:spcBef>
              <a:buFontTx/>
              <a:buNone/>
            </a:pPr>
            <a:r>
              <a:rPr lang="en-GB" altLang="cy-GB" sz="2000" dirty="0">
                <a:latin typeface="Arial" panose="020B0604020202020204" pitchFamily="34" charset="0"/>
                <a:cs typeface="Arial" panose="020B0604020202020204" pitchFamily="34" charset="0"/>
              </a:rPr>
              <a:t>Laing, C. and </a:t>
            </a:r>
            <a:r>
              <a:rPr lang="en-GB" altLang="cy-GB" sz="2000" dirty="0" err="1">
                <a:latin typeface="Arial" panose="020B0604020202020204" pitchFamily="34" charset="0"/>
                <a:cs typeface="Arial" panose="020B0604020202020204" pitchFamily="34" charset="0"/>
              </a:rPr>
              <a:t>Bergelson</a:t>
            </a:r>
            <a:r>
              <a:rPr lang="en-GB" altLang="cy-GB" sz="2000" dirty="0">
                <a:latin typeface="Arial" panose="020B0604020202020204" pitchFamily="34" charset="0"/>
                <a:cs typeface="Arial" panose="020B0604020202020204" pitchFamily="34" charset="0"/>
              </a:rPr>
              <a:t>, E. (2020) ‘From babble to words: Infants’ early productions match words and objects in their environment’, </a:t>
            </a:r>
            <a:r>
              <a:rPr lang="en-GB" altLang="cy-GB" sz="2000" i="1" dirty="0">
                <a:latin typeface="Arial" panose="020B0604020202020204" pitchFamily="34" charset="0"/>
                <a:cs typeface="Arial" panose="020B0604020202020204" pitchFamily="34" charset="0"/>
              </a:rPr>
              <a:t>Cognitive psychology, </a:t>
            </a:r>
            <a:r>
              <a:rPr lang="en-GB" altLang="cy-GB" sz="2000" dirty="0">
                <a:latin typeface="Arial" panose="020B0604020202020204" pitchFamily="34" charset="0"/>
                <a:cs typeface="Arial" panose="020B0604020202020204" pitchFamily="34" charset="0"/>
              </a:rPr>
              <a:t>122, p.101308.</a:t>
            </a:r>
            <a:endParaRPr lang="cy-GB" altLang="cy-GB"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9101194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EB8149-2C45-321C-FE39-19C7C37AB955}"/>
              </a:ext>
            </a:extLst>
          </p:cNvPr>
          <p:cNvSpPr>
            <a:spLocks noGrp="1"/>
          </p:cNvSpPr>
          <p:nvPr>
            <p:ph type="title"/>
          </p:nvPr>
        </p:nvSpPr>
        <p:spPr>
          <a:xfrm>
            <a:off x="188057" y="188640"/>
            <a:ext cx="8767886" cy="1325563"/>
          </a:xfrm>
        </p:spPr>
        <p:txBody>
          <a:bodyPr>
            <a:normAutofit/>
          </a:bodyPr>
          <a:lstStyle/>
          <a:p>
            <a:pPr algn="ctr"/>
            <a:r>
              <a:rPr lang="en-GB" altLang="cy-GB" b="1" dirty="0">
                <a:latin typeface="Arial" panose="020B0604020202020204" pitchFamily="34" charset="0"/>
              </a:rPr>
              <a:t>Naming - The naming explosion</a:t>
            </a:r>
            <a:endParaRPr lang="en-GB" b="1" dirty="0"/>
          </a:p>
        </p:txBody>
      </p:sp>
      <p:sp>
        <p:nvSpPr>
          <p:cNvPr id="4" name="Content Placeholder 3">
            <a:extLst>
              <a:ext uri="{FF2B5EF4-FFF2-40B4-BE49-F238E27FC236}">
                <a16:creationId xmlns:a16="http://schemas.microsoft.com/office/drawing/2014/main" id="{366119A2-380C-1D0E-C67C-59369995A0EA}"/>
              </a:ext>
            </a:extLst>
          </p:cNvPr>
          <p:cNvSpPr>
            <a:spLocks noGrp="1"/>
          </p:cNvSpPr>
          <p:nvPr>
            <p:ph sz="half" idx="2"/>
          </p:nvPr>
        </p:nvSpPr>
        <p:spPr>
          <a:xfrm>
            <a:off x="323528" y="1514203"/>
            <a:ext cx="8191822" cy="4121283"/>
          </a:xfrm>
        </p:spPr>
        <p:txBody>
          <a:bodyPr>
            <a:noAutofit/>
          </a:bodyPr>
          <a:lstStyle/>
          <a:p>
            <a:pPr eaLnBrk="1" hangingPunct="1">
              <a:lnSpc>
                <a:spcPct val="150000"/>
              </a:lnSpc>
              <a:defRPr/>
            </a:pPr>
            <a:r>
              <a:rPr lang="en-GB" altLang="cy-GB" sz="1800" dirty="0">
                <a:latin typeface="Arial" panose="020B0604020202020204" pitchFamily="34" charset="0"/>
              </a:rPr>
              <a:t>Often occurs around 18 months. Children can be learning up to 8/9 new words a day.</a:t>
            </a:r>
          </a:p>
          <a:p>
            <a:pPr eaLnBrk="1" hangingPunct="1">
              <a:lnSpc>
                <a:spcPct val="150000"/>
              </a:lnSpc>
              <a:defRPr/>
            </a:pPr>
            <a:r>
              <a:rPr lang="en-GB" altLang="cy-GB" sz="1800" dirty="0">
                <a:latin typeface="Arial" panose="020B0604020202020204" pitchFamily="34" charset="0"/>
              </a:rPr>
              <a:t>Fast mapping; </a:t>
            </a:r>
            <a:r>
              <a:rPr lang="en-GB" sz="1800" b="0" i="0" dirty="0">
                <a:effectLst/>
                <a:latin typeface="Arial" panose="020B0604020202020204" pitchFamily="34" charset="0"/>
                <a:cs typeface="Arial" panose="020B0604020202020204" pitchFamily="34" charset="0"/>
              </a:rPr>
              <a:t>Children develop an interconnected set of categories for words, a kind of grid or mental map, which makes speedy vocabulary acquisition, or fast-mapping, possible.</a:t>
            </a:r>
            <a:endParaRPr lang="en-GB" altLang="cy-GB" sz="1800" dirty="0">
              <a:latin typeface="Arial" panose="020B0604020202020204" pitchFamily="34" charset="0"/>
              <a:cs typeface="Arial" panose="020B0604020202020204" pitchFamily="34" charset="0"/>
            </a:endParaRPr>
          </a:p>
          <a:p>
            <a:pPr eaLnBrk="1" hangingPunct="1">
              <a:lnSpc>
                <a:spcPct val="150000"/>
              </a:lnSpc>
              <a:defRPr/>
            </a:pPr>
            <a:r>
              <a:rPr lang="en-GB" altLang="cy-GB" sz="1800" dirty="0">
                <a:latin typeface="Arial" panose="020B0604020202020204" pitchFamily="34" charset="0"/>
              </a:rPr>
              <a:t>Morphological overgeneralisations ;</a:t>
            </a:r>
          </a:p>
          <a:p>
            <a:pPr eaLnBrk="1" hangingPunct="1">
              <a:lnSpc>
                <a:spcPct val="150000"/>
              </a:lnSpc>
              <a:defRPr/>
            </a:pPr>
            <a:r>
              <a:rPr lang="en-GB" altLang="cy-GB" sz="1800" dirty="0">
                <a:latin typeface="Arial" panose="020B0604020202020204" pitchFamily="34" charset="0"/>
              </a:rPr>
              <a:t>Semantic overextensions;</a:t>
            </a:r>
          </a:p>
          <a:p>
            <a:pPr eaLnBrk="1" hangingPunct="1">
              <a:lnSpc>
                <a:spcPct val="150000"/>
              </a:lnSpc>
              <a:defRPr/>
            </a:pPr>
            <a:r>
              <a:rPr lang="en-GB" altLang="cy-GB" sz="1800" i="1" dirty="0" err="1">
                <a:latin typeface="Arial" panose="020B0604020202020204" pitchFamily="34" charset="0"/>
              </a:rPr>
              <a:t>Gavagai</a:t>
            </a:r>
            <a:r>
              <a:rPr lang="en-GB" altLang="cy-GB" sz="1800" dirty="0">
                <a:latin typeface="Arial" panose="020B0604020202020204" pitchFamily="34" charset="0"/>
              </a:rPr>
              <a:t> problem (Quine, 1960).</a:t>
            </a:r>
          </a:p>
          <a:p>
            <a:pPr marL="0" indent="0" algn="r" eaLnBrk="1" hangingPunct="1">
              <a:lnSpc>
                <a:spcPct val="150000"/>
              </a:lnSpc>
              <a:buFontTx/>
              <a:buNone/>
              <a:defRPr/>
            </a:pPr>
            <a:r>
              <a:rPr lang="en-GB" altLang="cy-GB" sz="1800" dirty="0">
                <a:latin typeface="Arial" panose="020B0604020202020204" pitchFamily="34" charset="0"/>
              </a:rPr>
              <a:t>(Saxton, 2017)</a:t>
            </a:r>
          </a:p>
          <a:p>
            <a:pPr marL="0" indent="0">
              <a:buNone/>
            </a:pPr>
            <a:endParaRPr lang="en-GB" dirty="0"/>
          </a:p>
        </p:txBody>
      </p:sp>
    </p:spTree>
    <p:extLst>
      <p:ext uri="{BB962C8B-B14F-4D97-AF65-F5344CB8AC3E}">
        <p14:creationId xmlns:p14="http://schemas.microsoft.com/office/powerpoint/2010/main" val="392315629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ACAA12-2DD2-D990-E36E-76E6F90C7803}"/>
              </a:ext>
            </a:extLst>
          </p:cNvPr>
          <p:cNvSpPr>
            <a:spLocks noGrp="1"/>
          </p:cNvSpPr>
          <p:nvPr>
            <p:ph type="title"/>
          </p:nvPr>
        </p:nvSpPr>
        <p:spPr/>
        <p:txBody>
          <a:bodyPr/>
          <a:lstStyle/>
          <a:p>
            <a:pPr algn="ctr"/>
            <a:r>
              <a:rPr lang="en-GB" altLang="cy-GB" b="1" dirty="0">
                <a:latin typeface="Arial" panose="020B0604020202020204" pitchFamily="34" charset="0"/>
              </a:rPr>
              <a:t>Fast mapping</a:t>
            </a:r>
            <a:endParaRPr lang="en-GB" b="1" dirty="0"/>
          </a:p>
        </p:txBody>
      </p:sp>
      <p:sp>
        <p:nvSpPr>
          <p:cNvPr id="4" name="Content Placeholder 3">
            <a:extLst>
              <a:ext uri="{FF2B5EF4-FFF2-40B4-BE49-F238E27FC236}">
                <a16:creationId xmlns:a16="http://schemas.microsoft.com/office/drawing/2014/main" id="{05BC558C-E689-799B-2C4C-082FDF02542C}"/>
              </a:ext>
            </a:extLst>
          </p:cNvPr>
          <p:cNvSpPr>
            <a:spLocks noGrp="1"/>
          </p:cNvSpPr>
          <p:nvPr>
            <p:ph sz="half" idx="2"/>
          </p:nvPr>
        </p:nvSpPr>
        <p:spPr>
          <a:xfrm>
            <a:off x="467544" y="1825625"/>
            <a:ext cx="8047806" cy="3809862"/>
          </a:xfrm>
        </p:spPr>
        <p:txBody>
          <a:bodyPr>
            <a:normAutofit/>
          </a:bodyPr>
          <a:lstStyle/>
          <a:p>
            <a:pPr marL="0" indent="0">
              <a:buFontTx/>
              <a:buNone/>
              <a:defRPr/>
            </a:pPr>
            <a:r>
              <a:rPr lang="cy-GB" sz="3600" i="1" dirty="0">
                <a:latin typeface="Arial" panose="020B0604020202020204" pitchFamily="34" charset="0"/>
                <a:cs typeface="Arial" panose="020B0604020202020204" pitchFamily="34" charset="0"/>
              </a:rPr>
              <a:t>“a </a:t>
            </a:r>
            <a:r>
              <a:rPr lang="cy-GB" sz="3600" i="1" dirty="0" err="1">
                <a:latin typeface="Arial" panose="020B0604020202020204" pitchFamily="34" charset="0"/>
                <a:cs typeface="Arial" panose="020B0604020202020204" pitchFamily="34" charset="0"/>
              </a:rPr>
              <a:t>single</a:t>
            </a:r>
            <a:r>
              <a:rPr lang="cy-GB" sz="3600" i="1" dirty="0">
                <a:latin typeface="Arial" panose="020B0604020202020204" pitchFamily="34" charset="0"/>
                <a:cs typeface="Arial" panose="020B0604020202020204" pitchFamily="34" charset="0"/>
              </a:rPr>
              <a:t> </a:t>
            </a:r>
            <a:r>
              <a:rPr lang="cy-GB" sz="3600" i="1" dirty="0" err="1">
                <a:latin typeface="Arial" panose="020B0604020202020204" pitchFamily="34" charset="0"/>
                <a:cs typeface="Arial" panose="020B0604020202020204" pitchFamily="34" charset="0"/>
              </a:rPr>
              <a:t>exposure</a:t>
            </a:r>
            <a:r>
              <a:rPr lang="cy-GB" sz="3600" i="1" dirty="0">
                <a:latin typeface="Arial" panose="020B0604020202020204" pitchFamily="34" charset="0"/>
                <a:cs typeface="Arial" panose="020B0604020202020204" pitchFamily="34" charset="0"/>
              </a:rPr>
              <a:t> to a </a:t>
            </a:r>
            <a:r>
              <a:rPr lang="cy-GB" sz="3600" i="1" dirty="0" err="1">
                <a:latin typeface="Arial" panose="020B0604020202020204" pitchFamily="34" charset="0"/>
                <a:cs typeface="Arial" panose="020B0604020202020204" pitchFamily="34" charset="0"/>
              </a:rPr>
              <a:t>new</a:t>
            </a:r>
            <a:r>
              <a:rPr lang="cy-GB" sz="3600" i="1" dirty="0">
                <a:latin typeface="Arial" panose="020B0604020202020204" pitchFamily="34" charset="0"/>
                <a:cs typeface="Arial" panose="020B0604020202020204" pitchFamily="34" charset="0"/>
              </a:rPr>
              <a:t> </a:t>
            </a:r>
            <a:r>
              <a:rPr lang="cy-GB" sz="3600" i="1" dirty="0" err="1">
                <a:latin typeface="Arial" panose="020B0604020202020204" pitchFamily="34" charset="0"/>
                <a:cs typeface="Arial" panose="020B0604020202020204" pitchFamily="34" charset="0"/>
              </a:rPr>
              <a:t>word</a:t>
            </a:r>
            <a:r>
              <a:rPr lang="cy-GB" sz="3600" i="1" dirty="0">
                <a:latin typeface="Arial" panose="020B0604020202020204" pitchFamily="34" charset="0"/>
                <a:cs typeface="Arial" panose="020B0604020202020204" pitchFamily="34" charset="0"/>
              </a:rPr>
              <a:t> can be </a:t>
            </a:r>
            <a:r>
              <a:rPr lang="cy-GB" sz="3600" i="1" dirty="0" err="1">
                <a:latin typeface="Arial" panose="020B0604020202020204" pitchFamily="34" charset="0"/>
                <a:cs typeface="Arial" panose="020B0604020202020204" pitchFamily="34" charset="0"/>
              </a:rPr>
              <a:t>sufficient</a:t>
            </a:r>
            <a:r>
              <a:rPr lang="cy-GB" sz="3600" i="1" dirty="0">
                <a:latin typeface="Arial" panose="020B0604020202020204" pitchFamily="34" charset="0"/>
                <a:cs typeface="Arial" panose="020B0604020202020204" pitchFamily="34" charset="0"/>
              </a:rPr>
              <a:t> to </a:t>
            </a:r>
            <a:r>
              <a:rPr lang="cy-GB" sz="3600" i="1" dirty="0" err="1">
                <a:latin typeface="Arial" panose="020B0604020202020204" pitchFamily="34" charset="0"/>
                <a:cs typeface="Arial" panose="020B0604020202020204" pitchFamily="34" charset="0"/>
              </a:rPr>
              <a:t>lodge</a:t>
            </a:r>
            <a:r>
              <a:rPr lang="cy-GB" sz="3600" i="1" dirty="0">
                <a:latin typeface="Arial" panose="020B0604020202020204" pitchFamily="34" charset="0"/>
                <a:cs typeface="Arial" panose="020B0604020202020204" pitchFamily="34" charset="0"/>
              </a:rPr>
              <a:t> it </a:t>
            </a:r>
            <a:r>
              <a:rPr lang="cy-GB" sz="3600" i="1" dirty="0" err="1">
                <a:latin typeface="Arial" panose="020B0604020202020204" pitchFamily="34" charset="0"/>
                <a:cs typeface="Arial" panose="020B0604020202020204" pitchFamily="34" charset="0"/>
              </a:rPr>
              <a:t>in</a:t>
            </a:r>
            <a:r>
              <a:rPr lang="cy-GB" sz="3600" i="1" dirty="0">
                <a:latin typeface="Arial" panose="020B0604020202020204" pitchFamily="34" charset="0"/>
                <a:cs typeface="Arial" panose="020B0604020202020204" pitchFamily="34" charset="0"/>
              </a:rPr>
              <a:t> the </a:t>
            </a:r>
            <a:r>
              <a:rPr lang="cy-GB" sz="3600" i="1" dirty="0" err="1">
                <a:latin typeface="Arial" panose="020B0604020202020204" pitchFamily="34" charset="0"/>
                <a:cs typeface="Arial" panose="020B0604020202020204" pitchFamily="34" charset="0"/>
              </a:rPr>
              <a:t>child’s</a:t>
            </a:r>
            <a:r>
              <a:rPr lang="cy-GB" sz="3600" i="1" dirty="0">
                <a:latin typeface="Arial" panose="020B0604020202020204" pitchFamily="34" charset="0"/>
                <a:cs typeface="Arial" panose="020B0604020202020204" pitchFamily="34" charset="0"/>
              </a:rPr>
              <a:t> </a:t>
            </a:r>
            <a:r>
              <a:rPr lang="cy-GB" sz="3600" i="1" dirty="0" err="1">
                <a:latin typeface="Arial" panose="020B0604020202020204" pitchFamily="34" charset="0"/>
                <a:cs typeface="Arial" panose="020B0604020202020204" pitchFamily="34" charset="0"/>
              </a:rPr>
              <a:t>head</a:t>
            </a:r>
            <a:r>
              <a:rPr lang="cy-GB" sz="3600" dirty="0">
                <a:latin typeface="Arial" panose="020B0604020202020204" pitchFamily="34" charset="0"/>
                <a:cs typeface="Arial" panose="020B0604020202020204" pitchFamily="34" charset="0"/>
              </a:rPr>
              <a:t>” </a:t>
            </a:r>
          </a:p>
          <a:p>
            <a:pPr marL="0" indent="0" algn="r">
              <a:buFontTx/>
              <a:buNone/>
              <a:defRPr/>
            </a:pPr>
            <a:r>
              <a:rPr lang="cy-GB" sz="2400" dirty="0">
                <a:latin typeface="Arial" panose="020B0604020202020204" pitchFamily="34" charset="0"/>
                <a:cs typeface="Arial" panose="020B0604020202020204" pitchFamily="34" charset="0"/>
              </a:rPr>
              <a:t>(</a:t>
            </a:r>
            <a:r>
              <a:rPr lang="cy-GB" sz="2400" dirty="0" err="1">
                <a:latin typeface="Arial" panose="020B0604020202020204" pitchFamily="34" charset="0"/>
                <a:cs typeface="Arial" panose="020B0604020202020204" pitchFamily="34" charset="0"/>
              </a:rPr>
              <a:t>Saxton</a:t>
            </a:r>
            <a:r>
              <a:rPr lang="cy-GB" sz="2400" dirty="0">
                <a:latin typeface="Arial" panose="020B0604020202020204" pitchFamily="34" charset="0"/>
                <a:cs typeface="Arial" panose="020B0604020202020204" pitchFamily="34" charset="0"/>
              </a:rPr>
              <a:t>, 2017, p. 161).</a:t>
            </a:r>
          </a:p>
          <a:p>
            <a:pPr marL="0" indent="0">
              <a:buFontTx/>
              <a:buNone/>
              <a:defRPr/>
            </a:pPr>
            <a:endParaRPr lang="cy-GB" sz="3600" dirty="0">
              <a:latin typeface="Arial" panose="020B0604020202020204" pitchFamily="34" charset="0"/>
              <a:cs typeface="Arial" panose="020B0604020202020204" pitchFamily="34" charset="0"/>
            </a:endParaRPr>
          </a:p>
          <a:p>
            <a:pPr marL="0" indent="0">
              <a:buFontTx/>
              <a:buNone/>
              <a:defRPr/>
            </a:pPr>
            <a:r>
              <a:rPr lang="cy-GB" sz="3600" dirty="0">
                <a:latin typeface="Arial" panose="020B0604020202020204" pitchFamily="34" charset="0"/>
                <a:cs typeface="Arial" panose="020B0604020202020204" pitchFamily="34" charset="0"/>
              </a:rPr>
              <a:t>“</a:t>
            </a:r>
            <a:r>
              <a:rPr lang="cy-GB" sz="3600" i="1" dirty="0" err="1">
                <a:latin typeface="Arial" panose="020B0604020202020204" pitchFamily="34" charset="0"/>
                <a:cs typeface="Arial" panose="020B0604020202020204" pitchFamily="34" charset="0"/>
              </a:rPr>
              <a:t>word-learning</a:t>
            </a:r>
            <a:r>
              <a:rPr lang="cy-GB" sz="3600" i="1" dirty="0">
                <a:latin typeface="Arial" panose="020B0604020202020204" pitchFamily="34" charset="0"/>
                <a:cs typeface="Arial" panose="020B0604020202020204" pitchFamily="34" charset="0"/>
              </a:rPr>
              <a:t> </a:t>
            </a:r>
            <a:r>
              <a:rPr lang="cy-GB" sz="3600" i="1" dirty="0" err="1">
                <a:latin typeface="Arial" panose="020B0604020202020204" pitchFamily="34" charset="0"/>
                <a:cs typeface="Arial" panose="020B0604020202020204" pitchFamily="34" charset="0"/>
              </a:rPr>
              <a:t>wizardry</a:t>
            </a:r>
            <a:r>
              <a:rPr lang="cy-GB" sz="3600" dirty="0">
                <a:latin typeface="Arial" panose="020B0604020202020204" pitchFamily="34" charset="0"/>
                <a:cs typeface="Arial" panose="020B0604020202020204" pitchFamily="34" charset="0"/>
              </a:rPr>
              <a:t>” </a:t>
            </a:r>
          </a:p>
          <a:p>
            <a:pPr marL="0" indent="0" algn="r">
              <a:buFontTx/>
              <a:buNone/>
              <a:defRPr/>
            </a:pPr>
            <a:r>
              <a:rPr lang="cy-GB" sz="2400" dirty="0">
                <a:latin typeface="Arial" panose="020B0604020202020204" pitchFamily="34" charset="0"/>
                <a:cs typeface="Arial" panose="020B0604020202020204" pitchFamily="34" charset="0"/>
              </a:rPr>
              <a:t>(</a:t>
            </a:r>
            <a:r>
              <a:rPr lang="cy-GB" sz="2400" dirty="0" err="1">
                <a:latin typeface="Arial" panose="020B0604020202020204" pitchFamily="34" charset="0"/>
                <a:cs typeface="Arial" panose="020B0604020202020204" pitchFamily="34" charset="0"/>
              </a:rPr>
              <a:t>Carey</a:t>
            </a:r>
            <a:r>
              <a:rPr lang="cy-GB" sz="2400" dirty="0">
                <a:latin typeface="Arial" panose="020B0604020202020204" pitchFamily="34" charset="0"/>
                <a:cs typeface="Arial" panose="020B0604020202020204" pitchFamily="34" charset="0"/>
              </a:rPr>
              <a:t>, 1978).</a:t>
            </a:r>
          </a:p>
          <a:p>
            <a:pPr marL="0" indent="0">
              <a:buNone/>
            </a:pPr>
            <a:endParaRPr lang="en-GB" dirty="0"/>
          </a:p>
        </p:txBody>
      </p:sp>
    </p:spTree>
    <p:extLst>
      <p:ext uri="{BB962C8B-B14F-4D97-AF65-F5344CB8AC3E}">
        <p14:creationId xmlns:p14="http://schemas.microsoft.com/office/powerpoint/2010/main" val="415758962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DAEAFA-7C48-7E27-2D27-68D777FCB29C}"/>
              </a:ext>
            </a:extLst>
          </p:cNvPr>
          <p:cNvSpPr>
            <a:spLocks noGrp="1"/>
          </p:cNvSpPr>
          <p:nvPr>
            <p:ph type="title"/>
          </p:nvPr>
        </p:nvSpPr>
        <p:spPr/>
        <p:txBody>
          <a:bodyPr/>
          <a:lstStyle/>
          <a:p>
            <a:pPr algn="ctr"/>
            <a:r>
              <a:rPr lang="en-GB" altLang="cy-GB" b="1" dirty="0">
                <a:latin typeface="Arial" panose="020B0604020202020204" pitchFamily="34" charset="0"/>
              </a:rPr>
              <a:t>Fast mapping</a:t>
            </a:r>
            <a:endParaRPr lang="en-GB" b="1" dirty="0"/>
          </a:p>
        </p:txBody>
      </p:sp>
      <p:sp>
        <p:nvSpPr>
          <p:cNvPr id="4" name="Content Placeholder 3">
            <a:extLst>
              <a:ext uri="{FF2B5EF4-FFF2-40B4-BE49-F238E27FC236}">
                <a16:creationId xmlns:a16="http://schemas.microsoft.com/office/drawing/2014/main" id="{2DEAAD8D-FD3B-5F42-7064-F9F2FBD54105}"/>
              </a:ext>
            </a:extLst>
          </p:cNvPr>
          <p:cNvSpPr>
            <a:spLocks noGrp="1"/>
          </p:cNvSpPr>
          <p:nvPr>
            <p:ph sz="half" idx="2"/>
          </p:nvPr>
        </p:nvSpPr>
        <p:spPr>
          <a:xfrm>
            <a:off x="395536" y="1825625"/>
            <a:ext cx="8496944" cy="4123654"/>
          </a:xfrm>
        </p:spPr>
        <p:txBody>
          <a:bodyPr>
            <a:noAutofit/>
          </a:bodyPr>
          <a:lstStyle/>
          <a:p>
            <a:pPr>
              <a:lnSpc>
                <a:spcPct val="150000"/>
              </a:lnSpc>
              <a:defRPr/>
            </a:pPr>
            <a:r>
              <a:rPr lang="cy-GB" dirty="0">
                <a:latin typeface="Arial" panose="020B0604020202020204" pitchFamily="34" charset="0"/>
                <a:cs typeface="Arial" panose="020B0604020202020204" pitchFamily="34" charset="0"/>
              </a:rPr>
              <a:t>Between 18 months and 6 years, children learn 9 words a day, </a:t>
            </a:r>
            <a:r>
              <a:rPr lang="cy-GB" b="1" dirty="0">
                <a:latin typeface="Arial" panose="020B0604020202020204" pitchFamily="34" charset="0"/>
                <a:cs typeface="Arial" panose="020B0604020202020204" pitchFamily="34" charset="0"/>
              </a:rPr>
              <a:t>every </a:t>
            </a:r>
            <a:r>
              <a:rPr lang="cy-GB" dirty="0">
                <a:latin typeface="Arial" panose="020B0604020202020204" pitchFamily="34" charset="0"/>
                <a:cs typeface="Arial" panose="020B0604020202020204" pitchFamily="34" charset="0"/>
              </a:rPr>
              <a:t>day;</a:t>
            </a:r>
          </a:p>
          <a:p>
            <a:pPr>
              <a:lnSpc>
                <a:spcPct val="150000"/>
              </a:lnSpc>
              <a:defRPr/>
            </a:pPr>
            <a:r>
              <a:rPr lang="cy-GB" dirty="0">
                <a:latin typeface="Arial" panose="020B0604020202020204" pitchFamily="34" charset="0"/>
                <a:cs typeface="Arial" panose="020B0604020202020204" pitchFamily="34" charset="0"/>
              </a:rPr>
              <a:t>At 6 </a:t>
            </a:r>
            <a:r>
              <a:rPr lang="cy-GB" dirty="0" err="1">
                <a:latin typeface="Arial" panose="020B0604020202020204" pitchFamily="34" charset="0"/>
                <a:cs typeface="Arial" panose="020B0604020202020204" pitchFamily="34" charset="0"/>
              </a:rPr>
              <a:t>years</a:t>
            </a:r>
            <a:r>
              <a:rPr lang="cy-GB" dirty="0">
                <a:latin typeface="Arial" panose="020B0604020202020204" pitchFamily="34" charset="0"/>
                <a:cs typeface="Arial" panose="020B0604020202020204" pitchFamily="34" charset="0"/>
              </a:rPr>
              <a:t> – </a:t>
            </a:r>
            <a:r>
              <a:rPr lang="cy-GB" dirty="0" err="1">
                <a:latin typeface="Arial" panose="020B0604020202020204" pitchFamily="34" charset="0"/>
                <a:cs typeface="Arial" panose="020B0604020202020204" pitchFamily="34" charset="0"/>
              </a:rPr>
              <a:t>vocabulary</a:t>
            </a:r>
            <a:r>
              <a:rPr lang="cy-GB" dirty="0">
                <a:latin typeface="Arial" panose="020B0604020202020204" pitchFamily="34" charset="0"/>
                <a:cs typeface="Arial" panose="020B0604020202020204" pitchFamily="34" charset="0"/>
              </a:rPr>
              <a:t> of 14,000 </a:t>
            </a:r>
            <a:r>
              <a:rPr lang="cy-GB" dirty="0" err="1">
                <a:latin typeface="Arial" panose="020B0604020202020204" pitchFamily="34" charset="0"/>
                <a:cs typeface="Arial" panose="020B0604020202020204" pitchFamily="34" charset="0"/>
              </a:rPr>
              <a:t>words</a:t>
            </a:r>
            <a:r>
              <a:rPr lang="cy-GB" dirty="0">
                <a:latin typeface="Arial" panose="020B0604020202020204" pitchFamily="34" charset="0"/>
                <a:cs typeface="Arial" panose="020B0604020202020204" pitchFamily="34" charset="0"/>
              </a:rPr>
              <a:t> </a:t>
            </a:r>
            <a:r>
              <a:rPr lang="cy-GB" sz="2000" dirty="0">
                <a:latin typeface="Arial" panose="020B0604020202020204" pitchFamily="34" charset="0"/>
                <a:cs typeface="Arial" panose="020B0604020202020204" pitchFamily="34" charset="0"/>
              </a:rPr>
              <a:t>(</a:t>
            </a:r>
            <a:r>
              <a:rPr lang="cy-GB" sz="2000" dirty="0" err="1">
                <a:latin typeface="Arial" panose="020B0604020202020204" pitchFamily="34" charset="0"/>
                <a:cs typeface="Arial" panose="020B0604020202020204" pitchFamily="34" charset="0"/>
              </a:rPr>
              <a:t>approx</a:t>
            </a:r>
            <a:r>
              <a:rPr lang="cy-GB" sz="2000" dirty="0">
                <a:latin typeface="Arial" panose="020B0604020202020204" pitchFamily="34" charset="0"/>
                <a:cs typeface="Arial" panose="020B0604020202020204" pitchFamily="34" charset="0"/>
              </a:rPr>
              <a:t>.);</a:t>
            </a:r>
            <a:endParaRPr lang="cy-GB" dirty="0">
              <a:latin typeface="Arial" panose="020B0604020202020204" pitchFamily="34" charset="0"/>
              <a:cs typeface="Arial" panose="020B0604020202020204" pitchFamily="34" charset="0"/>
            </a:endParaRPr>
          </a:p>
          <a:p>
            <a:pPr>
              <a:lnSpc>
                <a:spcPct val="150000"/>
              </a:lnSpc>
              <a:defRPr/>
            </a:pPr>
            <a:r>
              <a:rPr lang="cy-GB" dirty="0">
                <a:latin typeface="Arial" panose="020B0604020202020204" pitchFamily="34" charset="0"/>
                <a:cs typeface="Arial" panose="020B0604020202020204" pitchFamily="34" charset="0"/>
              </a:rPr>
              <a:t>At the </a:t>
            </a:r>
            <a:r>
              <a:rPr lang="cy-GB" dirty="0" err="1">
                <a:latin typeface="Arial" panose="020B0604020202020204" pitchFamily="34" charset="0"/>
                <a:cs typeface="Arial" panose="020B0604020202020204" pitchFamily="34" charset="0"/>
              </a:rPr>
              <a:t>same</a:t>
            </a:r>
            <a:r>
              <a:rPr lang="cy-GB" dirty="0">
                <a:latin typeface="Arial" panose="020B0604020202020204" pitchFamily="34" charset="0"/>
                <a:cs typeface="Arial" panose="020B0604020202020204" pitchFamily="34" charset="0"/>
              </a:rPr>
              <a:t> </a:t>
            </a:r>
            <a:r>
              <a:rPr lang="cy-GB" dirty="0" err="1">
                <a:latin typeface="Arial" panose="020B0604020202020204" pitchFamily="34" charset="0"/>
                <a:cs typeface="Arial" panose="020B0604020202020204" pitchFamily="34" charset="0"/>
              </a:rPr>
              <a:t>time</a:t>
            </a:r>
            <a:r>
              <a:rPr lang="cy-GB" dirty="0">
                <a:latin typeface="Arial" panose="020B0604020202020204" pitchFamily="34" charset="0"/>
                <a:cs typeface="Arial" panose="020B0604020202020204" pitchFamily="34" charset="0"/>
              </a:rPr>
              <a:t>, </a:t>
            </a:r>
            <a:r>
              <a:rPr lang="cy-GB" dirty="0" err="1">
                <a:latin typeface="Arial" panose="020B0604020202020204" pitchFamily="34" charset="0"/>
                <a:cs typeface="Arial" panose="020B0604020202020204" pitchFamily="34" charset="0"/>
              </a:rPr>
              <a:t>they</a:t>
            </a:r>
            <a:r>
              <a:rPr lang="cy-GB" dirty="0">
                <a:latin typeface="Arial" panose="020B0604020202020204" pitchFamily="34" charset="0"/>
                <a:cs typeface="Arial" panose="020B0604020202020204" pitchFamily="34" charset="0"/>
              </a:rPr>
              <a:t> </a:t>
            </a:r>
            <a:r>
              <a:rPr lang="cy-GB" dirty="0" err="1">
                <a:latin typeface="Arial" panose="020B0604020202020204" pitchFamily="34" charset="0"/>
                <a:cs typeface="Arial" panose="020B0604020202020204" pitchFamily="34" charset="0"/>
              </a:rPr>
              <a:t>are</a:t>
            </a:r>
            <a:r>
              <a:rPr lang="cy-GB" dirty="0">
                <a:latin typeface="Arial" panose="020B0604020202020204" pitchFamily="34" charset="0"/>
                <a:cs typeface="Arial" panose="020B0604020202020204" pitchFamily="34" charset="0"/>
              </a:rPr>
              <a:t> </a:t>
            </a:r>
            <a:r>
              <a:rPr lang="cy-GB" dirty="0" err="1">
                <a:latin typeface="Arial" panose="020B0604020202020204" pitchFamily="34" charset="0"/>
                <a:cs typeface="Arial" panose="020B0604020202020204" pitchFamily="34" charset="0"/>
              </a:rPr>
              <a:t>also</a:t>
            </a:r>
            <a:r>
              <a:rPr lang="cy-GB" dirty="0">
                <a:latin typeface="Arial" panose="020B0604020202020204" pitchFamily="34" charset="0"/>
                <a:cs typeface="Arial" panose="020B0604020202020204" pitchFamily="34" charset="0"/>
              </a:rPr>
              <a:t> </a:t>
            </a:r>
            <a:r>
              <a:rPr lang="cy-GB" dirty="0" err="1">
                <a:latin typeface="Arial" panose="020B0604020202020204" pitchFamily="34" charset="0"/>
                <a:cs typeface="Arial" panose="020B0604020202020204" pitchFamily="34" charset="0"/>
              </a:rPr>
              <a:t>working</a:t>
            </a:r>
            <a:r>
              <a:rPr lang="cy-GB" dirty="0">
                <a:latin typeface="Arial" panose="020B0604020202020204" pitchFamily="34" charset="0"/>
                <a:cs typeface="Arial" panose="020B0604020202020204" pitchFamily="34" charset="0"/>
              </a:rPr>
              <a:t> </a:t>
            </a:r>
            <a:r>
              <a:rPr lang="cy-GB" dirty="0" err="1">
                <a:latin typeface="Arial" panose="020B0604020202020204" pitchFamily="34" charset="0"/>
                <a:cs typeface="Arial" panose="020B0604020202020204" pitchFamily="34" charset="0"/>
              </a:rPr>
              <a:t>out</a:t>
            </a:r>
            <a:r>
              <a:rPr lang="cy-GB" dirty="0">
                <a:latin typeface="Arial" panose="020B0604020202020204" pitchFamily="34" charset="0"/>
                <a:cs typeface="Arial" panose="020B0604020202020204" pitchFamily="34" charset="0"/>
              </a:rPr>
              <a:t> the </a:t>
            </a:r>
            <a:r>
              <a:rPr lang="cy-GB" dirty="0" err="1">
                <a:latin typeface="Arial" panose="020B0604020202020204" pitchFamily="34" charset="0"/>
                <a:cs typeface="Arial" panose="020B0604020202020204" pitchFamily="34" charset="0"/>
              </a:rPr>
              <a:t>meaning</a:t>
            </a:r>
            <a:r>
              <a:rPr lang="cy-GB" dirty="0">
                <a:latin typeface="Arial" panose="020B0604020202020204" pitchFamily="34" charset="0"/>
                <a:cs typeface="Arial" panose="020B0604020202020204" pitchFamily="34" charset="0"/>
              </a:rPr>
              <a:t> of </a:t>
            </a:r>
            <a:r>
              <a:rPr lang="cy-GB" dirty="0" err="1">
                <a:latin typeface="Arial" panose="020B0604020202020204" pitchFamily="34" charset="0"/>
                <a:cs typeface="Arial" panose="020B0604020202020204" pitchFamily="34" charset="0"/>
              </a:rPr>
              <a:t>these</a:t>
            </a:r>
            <a:r>
              <a:rPr lang="cy-GB" dirty="0">
                <a:latin typeface="Arial" panose="020B0604020202020204" pitchFamily="34" charset="0"/>
                <a:cs typeface="Arial" panose="020B0604020202020204" pitchFamily="34" charset="0"/>
              </a:rPr>
              <a:t> </a:t>
            </a:r>
            <a:r>
              <a:rPr lang="cy-GB" dirty="0" err="1">
                <a:latin typeface="Arial" panose="020B0604020202020204" pitchFamily="34" charset="0"/>
                <a:cs typeface="Arial" panose="020B0604020202020204" pitchFamily="34" charset="0"/>
              </a:rPr>
              <a:t>words</a:t>
            </a:r>
            <a:r>
              <a:rPr lang="cy-GB" dirty="0">
                <a:latin typeface="Arial" panose="020B0604020202020204" pitchFamily="34" charset="0"/>
                <a:cs typeface="Arial" panose="020B0604020202020204" pitchFamily="34" charset="0"/>
              </a:rPr>
              <a:t>.</a:t>
            </a:r>
            <a:endParaRPr lang="en-GB" dirty="0"/>
          </a:p>
        </p:txBody>
      </p:sp>
    </p:spTree>
    <p:extLst>
      <p:ext uri="{BB962C8B-B14F-4D97-AF65-F5344CB8AC3E}">
        <p14:creationId xmlns:p14="http://schemas.microsoft.com/office/powerpoint/2010/main" val="19711134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768A9B-6A61-A955-105C-8FE574175C47}"/>
              </a:ext>
            </a:extLst>
          </p:cNvPr>
          <p:cNvSpPr>
            <a:spLocks noGrp="1"/>
          </p:cNvSpPr>
          <p:nvPr>
            <p:ph type="title"/>
          </p:nvPr>
        </p:nvSpPr>
        <p:spPr>
          <a:xfrm>
            <a:off x="179512" y="365125"/>
            <a:ext cx="8640960" cy="1325563"/>
          </a:xfrm>
        </p:spPr>
        <p:txBody>
          <a:bodyPr>
            <a:normAutofit/>
          </a:bodyPr>
          <a:lstStyle/>
          <a:p>
            <a:pPr algn="ctr"/>
            <a:r>
              <a:rPr lang="en-GB" altLang="cy-GB" b="1" dirty="0">
                <a:latin typeface="Arial" panose="020B0604020202020204" pitchFamily="34" charset="0"/>
              </a:rPr>
              <a:t>Morphological overgeneralisations</a:t>
            </a:r>
            <a:endParaRPr lang="en-GB" b="1" dirty="0"/>
          </a:p>
        </p:txBody>
      </p:sp>
      <p:sp>
        <p:nvSpPr>
          <p:cNvPr id="4" name="Content Placeholder 3">
            <a:extLst>
              <a:ext uri="{FF2B5EF4-FFF2-40B4-BE49-F238E27FC236}">
                <a16:creationId xmlns:a16="http://schemas.microsoft.com/office/drawing/2014/main" id="{D2D3C441-74A4-8905-EB6B-AB41D4CFDA4A}"/>
              </a:ext>
            </a:extLst>
          </p:cNvPr>
          <p:cNvSpPr>
            <a:spLocks noGrp="1"/>
          </p:cNvSpPr>
          <p:nvPr>
            <p:ph sz="half" idx="2"/>
          </p:nvPr>
        </p:nvSpPr>
        <p:spPr>
          <a:xfrm>
            <a:off x="467544" y="1988841"/>
            <a:ext cx="8047806" cy="3646646"/>
          </a:xfrm>
        </p:spPr>
        <p:txBody>
          <a:bodyPr>
            <a:normAutofit fontScale="85000" lnSpcReduction="20000"/>
          </a:bodyPr>
          <a:lstStyle/>
          <a:p>
            <a:pPr marL="0" indent="0">
              <a:lnSpc>
                <a:spcPct val="160000"/>
              </a:lnSpc>
              <a:buFontTx/>
              <a:buNone/>
              <a:defRPr/>
            </a:pPr>
            <a:r>
              <a:rPr lang="cy-GB" sz="4000" i="1" dirty="0">
                <a:latin typeface="Arial" panose="020B0604020202020204" pitchFamily="34" charset="0"/>
                <a:cs typeface="Arial" panose="020B0604020202020204" pitchFamily="34" charset="0"/>
              </a:rPr>
              <a:t>“overgeneralization is the </a:t>
            </a:r>
            <a:r>
              <a:rPr lang="cy-GB" sz="4000" i="1" dirty="0" err="1">
                <a:latin typeface="Arial" panose="020B0604020202020204" pitchFamily="34" charset="0"/>
                <a:cs typeface="Arial" panose="020B0604020202020204" pitchFamily="34" charset="0"/>
              </a:rPr>
              <a:t>application</a:t>
            </a:r>
            <a:r>
              <a:rPr lang="cy-GB" sz="4000" i="1" dirty="0">
                <a:latin typeface="Arial" panose="020B0604020202020204" pitchFamily="34" charset="0"/>
                <a:cs typeface="Arial" panose="020B0604020202020204" pitchFamily="34" charset="0"/>
              </a:rPr>
              <a:t> of a </a:t>
            </a:r>
            <a:r>
              <a:rPr lang="cy-GB" sz="4000" i="1" dirty="0" err="1">
                <a:latin typeface="Arial" panose="020B0604020202020204" pitchFamily="34" charset="0"/>
                <a:cs typeface="Arial" panose="020B0604020202020204" pitchFamily="34" charset="0"/>
              </a:rPr>
              <a:t>linguistic</a:t>
            </a:r>
            <a:r>
              <a:rPr lang="cy-GB" sz="4000" i="1" dirty="0">
                <a:latin typeface="Arial" panose="020B0604020202020204" pitchFamily="34" charset="0"/>
                <a:cs typeface="Arial" panose="020B0604020202020204" pitchFamily="34" charset="0"/>
              </a:rPr>
              <a:t> </a:t>
            </a:r>
            <a:r>
              <a:rPr lang="cy-GB" sz="4000" i="1" dirty="0" err="1">
                <a:latin typeface="Arial" panose="020B0604020202020204" pitchFamily="34" charset="0"/>
                <a:cs typeface="Arial" panose="020B0604020202020204" pitchFamily="34" charset="0"/>
              </a:rPr>
              <a:t>rule</a:t>
            </a:r>
            <a:r>
              <a:rPr lang="cy-GB" sz="4000" i="1" dirty="0">
                <a:latin typeface="Arial" panose="020B0604020202020204" pitchFamily="34" charset="0"/>
                <a:cs typeface="Arial" panose="020B0604020202020204" pitchFamily="34" charset="0"/>
              </a:rPr>
              <a:t> (</a:t>
            </a:r>
            <a:r>
              <a:rPr lang="cy-GB" sz="4000" i="1" dirty="0" err="1">
                <a:latin typeface="Arial" panose="020B0604020202020204" pitchFamily="34" charset="0"/>
                <a:cs typeface="Arial" panose="020B0604020202020204" pitchFamily="34" charset="0"/>
              </a:rPr>
              <a:t>generalization</a:t>
            </a:r>
            <a:r>
              <a:rPr lang="cy-GB" sz="4000" i="1" dirty="0">
                <a:latin typeface="Arial" panose="020B0604020202020204" pitchFamily="34" charset="0"/>
                <a:cs typeface="Arial" panose="020B0604020202020204" pitchFamily="34" charset="0"/>
              </a:rPr>
              <a:t>) </a:t>
            </a:r>
            <a:r>
              <a:rPr lang="cy-GB" sz="4000" i="1" dirty="0" err="1">
                <a:latin typeface="Arial" panose="020B0604020202020204" pitchFamily="34" charset="0"/>
                <a:cs typeface="Arial" panose="020B0604020202020204" pitchFamily="34" charset="0"/>
              </a:rPr>
              <a:t>beyond</a:t>
            </a:r>
            <a:r>
              <a:rPr lang="cy-GB" sz="4000" i="1" dirty="0">
                <a:latin typeface="Arial" panose="020B0604020202020204" pitchFamily="34" charset="0"/>
                <a:cs typeface="Arial" panose="020B0604020202020204" pitchFamily="34" charset="0"/>
              </a:rPr>
              <a:t> </a:t>
            </a:r>
            <a:r>
              <a:rPr lang="cy-GB" sz="4000" i="1" dirty="0" err="1">
                <a:latin typeface="Arial" panose="020B0604020202020204" pitchFamily="34" charset="0"/>
                <a:cs typeface="Arial" panose="020B0604020202020204" pitchFamily="34" charset="0"/>
              </a:rPr>
              <a:t>its</a:t>
            </a:r>
            <a:r>
              <a:rPr lang="cy-GB" sz="4000" i="1" dirty="0">
                <a:latin typeface="Arial" panose="020B0604020202020204" pitchFamily="34" charset="0"/>
                <a:cs typeface="Arial" panose="020B0604020202020204" pitchFamily="34" charset="0"/>
              </a:rPr>
              <a:t> normal </a:t>
            </a:r>
            <a:r>
              <a:rPr lang="cy-GB" sz="4000" i="1" dirty="0" err="1">
                <a:latin typeface="Arial" panose="020B0604020202020204" pitchFamily="34" charset="0"/>
                <a:cs typeface="Arial" panose="020B0604020202020204" pitchFamily="34" charset="0"/>
              </a:rPr>
              <a:t>confines</a:t>
            </a:r>
            <a:r>
              <a:rPr lang="cy-GB" sz="4000" i="1" dirty="0">
                <a:latin typeface="Arial" panose="020B0604020202020204" pitchFamily="34" charset="0"/>
                <a:cs typeface="Arial" panose="020B0604020202020204" pitchFamily="34" charset="0"/>
              </a:rPr>
              <a:t>, </a:t>
            </a:r>
            <a:r>
              <a:rPr lang="cy-GB" sz="4000" i="1" dirty="0" err="1">
                <a:latin typeface="Arial" panose="020B0604020202020204" pitchFamily="34" charset="0"/>
                <a:cs typeface="Arial" panose="020B0604020202020204" pitchFamily="34" charset="0"/>
              </a:rPr>
              <a:t>with</a:t>
            </a:r>
            <a:r>
              <a:rPr lang="cy-GB" sz="4000" i="1" dirty="0">
                <a:latin typeface="Arial" panose="020B0604020202020204" pitchFamily="34" charset="0"/>
                <a:cs typeface="Arial" panose="020B0604020202020204" pitchFamily="34" charset="0"/>
              </a:rPr>
              <a:t> the </a:t>
            </a:r>
            <a:r>
              <a:rPr lang="cy-GB" sz="4000" i="1" dirty="0" err="1">
                <a:latin typeface="Arial" panose="020B0604020202020204" pitchFamily="34" charset="0"/>
                <a:cs typeface="Arial" panose="020B0604020202020204" pitchFamily="34" charset="0"/>
              </a:rPr>
              <a:t>result</a:t>
            </a:r>
            <a:r>
              <a:rPr lang="cy-GB" sz="4000" i="1" dirty="0">
                <a:latin typeface="Arial" panose="020B0604020202020204" pitchFamily="34" charset="0"/>
                <a:cs typeface="Arial" panose="020B0604020202020204" pitchFamily="34" charset="0"/>
              </a:rPr>
              <a:t> </a:t>
            </a:r>
            <a:r>
              <a:rPr lang="cy-GB" sz="4000" i="1" dirty="0" err="1">
                <a:latin typeface="Arial" panose="020B0604020202020204" pitchFamily="34" charset="0"/>
                <a:cs typeface="Arial" panose="020B0604020202020204" pitchFamily="34" charset="0"/>
              </a:rPr>
              <a:t>that</a:t>
            </a:r>
            <a:r>
              <a:rPr lang="cy-GB" sz="4000" i="1" dirty="0">
                <a:latin typeface="Arial" panose="020B0604020202020204" pitchFamily="34" charset="0"/>
                <a:cs typeface="Arial" panose="020B0604020202020204" pitchFamily="34" charset="0"/>
              </a:rPr>
              <a:t> </a:t>
            </a:r>
            <a:r>
              <a:rPr lang="cy-GB" sz="4000" i="1" dirty="0" err="1">
                <a:latin typeface="Arial" panose="020B0604020202020204" pitchFamily="34" charset="0"/>
                <a:cs typeface="Arial" panose="020B0604020202020204" pitchFamily="34" charset="0"/>
              </a:rPr>
              <a:t>errors</a:t>
            </a:r>
            <a:r>
              <a:rPr lang="cy-GB" sz="4000" i="1" dirty="0">
                <a:latin typeface="Arial" panose="020B0604020202020204" pitchFamily="34" charset="0"/>
                <a:cs typeface="Arial" panose="020B0604020202020204" pitchFamily="34" charset="0"/>
              </a:rPr>
              <a:t> </a:t>
            </a:r>
            <a:r>
              <a:rPr lang="cy-GB" sz="4000" i="1" dirty="0" err="1">
                <a:latin typeface="Arial" panose="020B0604020202020204" pitchFamily="34" charset="0"/>
                <a:cs typeface="Arial" panose="020B0604020202020204" pitchFamily="34" charset="0"/>
              </a:rPr>
              <a:t>are</a:t>
            </a:r>
            <a:r>
              <a:rPr lang="cy-GB" sz="4000" i="1" dirty="0">
                <a:latin typeface="Arial" panose="020B0604020202020204" pitchFamily="34" charset="0"/>
                <a:cs typeface="Arial" panose="020B0604020202020204" pitchFamily="34" charset="0"/>
              </a:rPr>
              <a:t> </a:t>
            </a:r>
            <a:r>
              <a:rPr lang="cy-GB" sz="4000" i="1" dirty="0" err="1">
                <a:latin typeface="Arial" panose="020B0604020202020204" pitchFamily="34" charset="0"/>
                <a:cs typeface="Arial" panose="020B0604020202020204" pitchFamily="34" charset="0"/>
              </a:rPr>
              <a:t>produced</a:t>
            </a:r>
            <a:r>
              <a:rPr lang="cy-GB" sz="4000" dirty="0">
                <a:latin typeface="Arial" panose="020B0604020202020204" pitchFamily="34" charset="0"/>
                <a:cs typeface="Arial" panose="020B0604020202020204" pitchFamily="34" charset="0"/>
              </a:rPr>
              <a:t>” </a:t>
            </a:r>
          </a:p>
          <a:p>
            <a:pPr marL="0" indent="0" algn="r">
              <a:lnSpc>
                <a:spcPct val="160000"/>
              </a:lnSpc>
              <a:buFontTx/>
              <a:buNone/>
              <a:defRPr/>
            </a:pPr>
            <a:r>
              <a:rPr lang="cy-GB" dirty="0">
                <a:latin typeface="Arial" panose="020B0604020202020204" pitchFamily="34" charset="0"/>
                <a:cs typeface="Arial" panose="020B0604020202020204" pitchFamily="34" charset="0"/>
              </a:rPr>
              <a:t>(</a:t>
            </a:r>
            <a:r>
              <a:rPr lang="cy-GB" dirty="0" err="1">
                <a:latin typeface="Arial" panose="020B0604020202020204" pitchFamily="34" charset="0"/>
                <a:cs typeface="Arial" panose="020B0604020202020204" pitchFamily="34" charset="0"/>
              </a:rPr>
              <a:t>Saxton</a:t>
            </a:r>
            <a:r>
              <a:rPr lang="cy-GB" dirty="0">
                <a:latin typeface="Arial" panose="020B0604020202020204" pitchFamily="34" charset="0"/>
                <a:cs typeface="Arial" panose="020B0604020202020204" pitchFamily="34" charset="0"/>
              </a:rPr>
              <a:t>, 2017, p.245).</a:t>
            </a:r>
          </a:p>
          <a:p>
            <a:pPr marL="0" indent="0">
              <a:buNone/>
            </a:pPr>
            <a:endParaRPr lang="en-GB" dirty="0"/>
          </a:p>
        </p:txBody>
      </p:sp>
    </p:spTree>
    <p:extLst>
      <p:ext uri="{BB962C8B-B14F-4D97-AF65-F5344CB8AC3E}">
        <p14:creationId xmlns:p14="http://schemas.microsoft.com/office/powerpoint/2010/main" val="82899645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442AEA-87AF-708A-C393-A008ACC9732A}"/>
              </a:ext>
            </a:extLst>
          </p:cNvPr>
          <p:cNvSpPr>
            <a:spLocks noGrp="1"/>
          </p:cNvSpPr>
          <p:nvPr>
            <p:ph type="title"/>
          </p:nvPr>
        </p:nvSpPr>
        <p:spPr>
          <a:xfrm>
            <a:off x="251520" y="365125"/>
            <a:ext cx="8640960" cy="1325563"/>
          </a:xfrm>
        </p:spPr>
        <p:txBody>
          <a:bodyPr>
            <a:normAutofit/>
          </a:bodyPr>
          <a:lstStyle/>
          <a:p>
            <a:pPr algn="ctr"/>
            <a:r>
              <a:rPr lang="en-GB" altLang="cy-GB" b="1" dirty="0">
                <a:latin typeface="Arial" panose="020B0604020202020204" pitchFamily="34" charset="0"/>
              </a:rPr>
              <a:t>Morphological overgeneralisations</a:t>
            </a:r>
            <a:endParaRPr lang="en-GB" b="1" dirty="0"/>
          </a:p>
        </p:txBody>
      </p:sp>
      <p:sp>
        <p:nvSpPr>
          <p:cNvPr id="4" name="Content Placeholder 3">
            <a:extLst>
              <a:ext uri="{FF2B5EF4-FFF2-40B4-BE49-F238E27FC236}">
                <a16:creationId xmlns:a16="http://schemas.microsoft.com/office/drawing/2014/main" id="{022F0C4F-1337-C311-9133-EDBA79699CB3}"/>
              </a:ext>
            </a:extLst>
          </p:cNvPr>
          <p:cNvSpPr>
            <a:spLocks noGrp="1"/>
          </p:cNvSpPr>
          <p:nvPr>
            <p:ph sz="half" idx="2"/>
          </p:nvPr>
        </p:nvSpPr>
        <p:spPr>
          <a:xfrm>
            <a:off x="251520" y="2132856"/>
            <a:ext cx="8640960" cy="3816423"/>
          </a:xfrm>
        </p:spPr>
        <p:txBody>
          <a:bodyPr>
            <a:normAutofit/>
          </a:bodyPr>
          <a:lstStyle/>
          <a:p>
            <a:pPr>
              <a:lnSpc>
                <a:spcPct val="150000"/>
              </a:lnSpc>
              <a:defRPr/>
            </a:pPr>
            <a:r>
              <a:rPr lang="cy-GB" dirty="0">
                <a:latin typeface="Arial" panose="020B0604020202020204" pitchFamily="34" charset="0"/>
                <a:cs typeface="Arial" panose="020B0604020202020204" pitchFamily="34" charset="0"/>
              </a:rPr>
              <a:t>Plural </a:t>
            </a:r>
            <a:r>
              <a:rPr lang="cy-GB" dirty="0" err="1">
                <a:latin typeface="Arial" panose="020B0604020202020204" pitchFamily="34" charset="0"/>
                <a:cs typeface="Arial" panose="020B0604020202020204" pitchFamily="34" charset="0"/>
              </a:rPr>
              <a:t>noun</a:t>
            </a:r>
            <a:r>
              <a:rPr lang="cy-GB" dirty="0">
                <a:latin typeface="Arial" panose="020B0604020202020204" pitchFamily="34" charset="0"/>
                <a:cs typeface="Arial" panose="020B0604020202020204" pitchFamily="34" charset="0"/>
              </a:rPr>
              <a:t> </a:t>
            </a:r>
            <a:r>
              <a:rPr lang="cy-GB" dirty="0" err="1">
                <a:latin typeface="Arial" panose="020B0604020202020204" pitchFamily="34" charset="0"/>
                <a:cs typeface="Arial" panose="020B0604020202020204" pitchFamily="34" charset="0"/>
              </a:rPr>
              <a:t>morphology</a:t>
            </a:r>
            <a:r>
              <a:rPr lang="cy-GB" dirty="0">
                <a:latin typeface="Arial" panose="020B0604020202020204" pitchFamily="34" charset="0"/>
                <a:cs typeface="Arial" panose="020B0604020202020204" pitchFamily="34" charset="0"/>
              </a:rPr>
              <a:t>;</a:t>
            </a:r>
          </a:p>
          <a:p>
            <a:pPr>
              <a:lnSpc>
                <a:spcPct val="150000"/>
              </a:lnSpc>
              <a:defRPr/>
            </a:pPr>
            <a:r>
              <a:rPr lang="cy-GB" dirty="0">
                <a:latin typeface="Arial" panose="020B0604020202020204" pitchFamily="34" charset="0"/>
                <a:cs typeface="Arial" panose="020B0604020202020204" pitchFamily="34" charset="0"/>
              </a:rPr>
              <a:t>Past </a:t>
            </a:r>
            <a:r>
              <a:rPr lang="cy-GB" dirty="0" err="1">
                <a:latin typeface="Arial" panose="020B0604020202020204" pitchFamily="34" charset="0"/>
                <a:cs typeface="Arial" panose="020B0604020202020204" pitchFamily="34" charset="0"/>
              </a:rPr>
              <a:t>tense</a:t>
            </a:r>
            <a:r>
              <a:rPr lang="cy-GB" dirty="0">
                <a:latin typeface="Arial" panose="020B0604020202020204" pitchFamily="34" charset="0"/>
                <a:cs typeface="Arial" panose="020B0604020202020204" pitchFamily="34" charset="0"/>
              </a:rPr>
              <a:t> </a:t>
            </a:r>
            <a:r>
              <a:rPr lang="cy-GB" dirty="0" err="1">
                <a:latin typeface="Arial" panose="020B0604020202020204" pitchFamily="34" charset="0"/>
                <a:cs typeface="Arial" panose="020B0604020202020204" pitchFamily="34" charset="0"/>
              </a:rPr>
              <a:t>verb</a:t>
            </a:r>
            <a:r>
              <a:rPr lang="cy-GB" dirty="0">
                <a:latin typeface="Arial" panose="020B0604020202020204" pitchFamily="34" charset="0"/>
                <a:cs typeface="Arial" panose="020B0604020202020204" pitchFamily="34" charset="0"/>
              </a:rPr>
              <a:t> </a:t>
            </a:r>
            <a:r>
              <a:rPr lang="cy-GB" dirty="0" err="1">
                <a:latin typeface="Arial" panose="020B0604020202020204" pitchFamily="34" charset="0"/>
                <a:cs typeface="Arial" panose="020B0604020202020204" pitchFamily="34" charset="0"/>
              </a:rPr>
              <a:t>morphology</a:t>
            </a:r>
            <a:r>
              <a:rPr lang="cy-GB" dirty="0">
                <a:latin typeface="Arial" panose="020B0604020202020204" pitchFamily="34" charset="0"/>
                <a:cs typeface="Arial" panose="020B0604020202020204" pitchFamily="34" charset="0"/>
              </a:rPr>
              <a:t>;</a:t>
            </a:r>
          </a:p>
          <a:p>
            <a:pPr>
              <a:lnSpc>
                <a:spcPct val="150000"/>
              </a:lnSpc>
              <a:defRPr/>
            </a:pPr>
            <a:r>
              <a:rPr lang="cy-GB" dirty="0" err="1">
                <a:latin typeface="Arial" panose="020B0604020202020204" pitchFamily="34" charset="0"/>
                <a:cs typeface="Arial" panose="020B0604020202020204" pitchFamily="34" charset="0"/>
              </a:rPr>
              <a:t>Some</a:t>
            </a:r>
            <a:r>
              <a:rPr lang="cy-GB" dirty="0">
                <a:latin typeface="Arial" panose="020B0604020202020204" pitchFamily="34" charset="0"/>
                <a:cs typeface="Arial" panose="020B0604020202020204" pitchFamily="34" charset="0"/>
              </a:rPr>
              <a:t> of the </a:t>
            </a:r>
            <a:r>
              <a:rPr lang="cy-GB" dirty="0" err="1">
                <a:latin typeface="Arial" panose="020B0604020202020204" pitchFamily="34" charset="0"/>
                <a:cs typeface="Arial" panose="020B0604020202020204" pitchFamily="34" charset="0"/>
              </a:rPr>
              <a:t>earliest</a:t>
            </a:r>
            <a:r>
              <a:rPr lang="cy-GB" dirty="0">
                <a:latin typeface="Arial" panose="020B0604020202020204" pitchFamily="34" charset="0"/>
                <a:cs typeface="Arial" panose="020B0604020202020204" pitchFamily="34" charset="0"/>
              </a:rPr>
              <a:t> </a:t>
            </a:r>
            <a:r>
              <a:rPr lang="cy-GB" dirty="0" err="1">
                <a:latin typeface="Arial" panose="020B0604020202020204" pitchFamily="34" charset="0"/>
                <a:cs typeface="Arial" panose="020B0604020202020204" pitchFamily="34" charset="0"/>
              </a:rPr>
              <a:t>systems</a:t>
            </a:r>
            <a:r>
              <a:rPr lang="cy-GB" dirty="0">
                <a:latin typeface="Arial" panose="020B0604020202020204" pitchFamily="34" charset="0"/>
                <a:cs typeface="Arial" panose="020B0604020202020204" pitchFamily="34" charset="0"/>
              </a:rPr>
              <a:t> of </a:t>
            </a:r>
            <a:r>
              <a:rPr lang="cy-GB" dirty="0" err="1">
                <a:latin typeface="Arial" panose="020B0604020202020204" pitchFamily="34" charset="0"/>
                <a:cs typeface="Arial" panose="020B0604020202020204" pitchFamily="34" charset="0"/>
              </a:rPr>
              <a:t>language</a:t>
            </a:r>
            <a:r>
              <a:rPr lang="cy-GB" dirty="0">
                <a:latin typeface="Arial" panose="020B0604020202020204" pitchFamily="34" charset="0"/>
                <a:cs typeface="Arial" panose="020B0604020202020204" pitchFamily="34" charset="0"/>
              </a:rPr>
              <a:t> </a:t>
            </a:r>
            <a:r>
              <a:rPr lang="cy-GB" dirty="0" err="1">
                <a:latin typeface="Arial" panose="020B0604020202020204" pitchFamily="34" charset="0"/>
                <a:cs typeface="Arial" panose="020B0604020202020204" pitchFamily="34" charset="0"/>
              </a:rPr>
              <a:t>produced</a:t>
            </a:r>
            <a:r>
              <a:rPr lang="cy-GB" dirty="0">
                <a:latin typeface="Arial" panose="020B0604020202020204" pitchFamily="34" charset="0"/>
                <a:cs typeface="Arial" panose="020B0604020202020204" pitchFamily="34" charset="0"/>
              </a:rPr>
              <a:t> by </a:t>
            </a:r>
            <a:r>
              <a:rPr lang="cy-GB" dirty="0" err="1">
                <a:latin typeface="Arial" panose="020B0604020202020204" pitchFamily="34" charset="0"/>
                <a:cs typeface="Arial" panose="020B0604020202020204" pitchFamily="34" charset="0"/>
              </a:rPr>
              <a:t>young</a:t>
            </a:r>
            <a:r>
              <a:rPr lang="cy-GB" dirty="0">
                <a:latin typeface="Arial" panose="020B0604020202020204" pitchFamily="34" charset="0"/>
                <a:cs typeface="Arial" panose="020B0604020202020204" pitchFamily="34" charset="0"/>
              </a:rPr>
              <a:t> </a:t>
            </a:r>
            <a:r>
              <a:rPr lang="cy-GB" dirty="0" err="1">
                <a:latin typeface="Arial" panose="020B0604020202020204" pitchFamily="34" charset="0"/>
                <a:cs typeface="Arial" panose="020B0604020202020204" pitchFamily="34" charset="0"/>
              </a:rPr>
              <a:t>children</a:t>
            </a:r>
            <a:r>
              <a:rPr lang="cy-GB" dirty="0">
                <a:latin typeface="Arial" panose="020B0604020202020204" pitchFamily="34" charset="0"/>
                <a:cs typeface="Arial" panose="020B0604020202020204" pitchFamily="34" charset="0"/>
              </a:rPr>
              <a:t>;</a:t>
            </a:r>
          </a:p>
          <a:p>
            <a:pPr>
              <a:lnSpc>
                <a:spcPct val="150000"/>
              </a:lnSpc>
              <a:defRPr/>
            </a:pPr>
            <a:r>
              <a:rPr lang="cy-GB" dirty="0" err="1">
                <a:latin typeface="Arial" panose="020B0604020202020204" pitchFamily="34" charset="0"/>
                <a:cs typeface="Arial" panose="020B0604020202020204" pitchFamily="34" charset="0"/>
              </a:rPr>
              <a:t>Incorrect</a:t>
            </a:r>
            <a:r>
              <a:rPr lang="cy-GB" dirty="0">
                <a:latin typeface="Arial" panose="020B0604020202020204" pitchFamily="34" charset="0"/>
                <a:cs typeface="Arial" panose="020B0604020202020204" pitchFamily="34" charset="0"/>
              </a:rPr>
              <a:t> </a:t>
            </a:r>
            <a:r>
              <a:rPr lang="cy-GB" dirty="0" err="1">
                <a:latin typeface="Arial" panose="020B0604020202020204" pitchFamily="34" charset="0"/>
                <a:cs typeface="Arial" panose="020B0604020202020204" pitchFamily="34" charset="0"/>
              </a:rPr>
              <a:t>use</a:t>
            </a:r>
            <a:r>
              <a:rPr lang="cy-GB" dirty="0">
                <a:latin typeface="Arial" panose="020B0604020202020204" pitchFamily="34" charset="0"/>
                <a:cs typeface="Arial" panose="020B0604020202020204" pitchFamily="34" charset="0"/>
              </a:rPr>
              <a:t> of </a:t>
            </a:r>
            <a:r>
              <a:rPr lang="cy-GB" dirty="0" err="1">
                <a:latin typeface="Arial" panose="020B0604020202020204" pitchFamily="34" charset="0"/>
                <a:cs typeface="Arial" panose="020B0604020202020204" pitchFamily="34" charset="0"/>
              </a:rPr>
              <a:t>suffixes</a:t>
            </a:r>
            <a:r>
              <a:rPr lang="cy-GB" dirty="0">
                <a:latin typeface="Arial" panose="020B0604020202020204" pitchFamily="34" charset="0"/>
                <a:cs typeface="Arial" panose="020B0604020202020204" pitchFamily="34" charset="0"/>
              </a:rPr>
              <a:t> (</a:t>
            </a:r>
            <a:r>
              <a:rPr lang="cy-GB" dirty="0" err="1">
                <a:latin typeface="Arial" panose="020B0604020202020204" pitchFamily="34" charset="0"/>
                <a:cs typeface="Arial" panose="020B0604020202020204" pitchFamily="34" charset="0"/>
              </a:rPr>
              <a:t>word</a:t>
            </a:r>
            <a:r>
              <a:rPr lang="cy-GB" dirty="0">
                <a:latin typeface="Arial" panose="020B0604020202020204" pitchFamily="34" charset="0"/>
                <a:cs typeface="Arial" panose="020B0604020202020204" pitchFamily="34" charset="0"/>
              </a:rPr>
              <a:t> </a:t>
            </a:r>
            <a:r>
              <a:rPr lang="cy-GB" dirty="0" err="1">
                <a:latin typeface="Arial" panose="020B0604020202020204" pitchFamily="34" charset="0"/>
                <a:cs typeface="Arial" panose="020B0604020202020204" pitchFamily="34" charset="0"/>
              </a:rPr>
              <a:t>endings</a:t>
            </a:r>
            <a:r>
              <a:rPr lang="cy-GB" dirty="0">
                <a:latin typeface="Arial" panose="020B0604020202020204" pitchFamily="34" charset="0"/>
                <a:cs typeface="Arial" panose="020B0604020202020204" pitchFamily="34" charset="0"/>
              </a:rPr>
              <a:t>).</a:t>
            </a:r>
          </a:p>
          <a:p>
            <a:pPr marL="0" indent="0">
              <a:buNone/>
            </a:pPr>
            <a:endParaRPr lang="en-GB" dirty="0"/>
          </a:p>
        </p:txBody>
      </p:sp>
    </p:spTree>
    <p:extLst>
      <p:ext uri="{BB962C8B-B14F-4D97-AF65-F5344CB8AC3E}">
        <p14:creationId xmlns:p14="http://schemas.microsoft.com/office/powerpoint/2010/main" val="121471831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B6992C-FD5C-B98D-FF15-E2A2C04F020F}"/>
              </a:ext>
            </a:extLst>
          </p:cNvPr>
          <p:cNvSpPr>
            <a:spLocks noGrp="1"/>
          </p:cNvSpPr>
          <p:nvPr>
            <p:ph type="title"/>
          </p:nvPr>
        </p:nvSpPr>
        <p:spPr>
          <a:xfrm>
            <a:off x="179512" y="-99392"/>
            <a:ext cx="8568952" cy="1325563"/>
          </a:xfrm>
        </p:spPr>
        <p:txBody>
          <a:bodyPr>
            <a:normAutofit/>
          </a:bodyPr>
          <a:lstStyle/>
          <a:p>
            <a:pPr algn="ctr"/>
            <a:r>
              <a:rPr lang="en-GB" altLang="cy-GB" b="1" dirty="0">
                <a:latin typeface="Arial" panose="020B0604020202020204" pitchFamily="34" charset="0"/>
              </a:rPr>
              <a:t>Examples…</a:t>
            </a:r>
            <a:endParaRPr lang="en-GB" b="1" dirty="0"/>
          </a:p>
        </p:txBody>
      </p:sp>
      <p:sp>
        <p:nvSpPr>
          <p:cNvPr id="4" name="Content Placeholder 3">
            <a:extLst>
              <a:ext uri="{FF2B5EF4-FFF2-40B4-BE49-F238E27FC236}">
                <a16:creationId xmlns:a16="http://schemas.microsoft.com/office/drawing/2014/main" id="{301F4F84-814C-7C5B-33DA-547280E0D0BF}"/>
              </a:ext>
            </a:extLst>
          </p:cNvPr>
          <p:cNvSpPr>
            <a:spLocks noGrp="1"/>
          </p:cNvSpPr>
          <p:nvPr>
            <p:ph sz="half" idx="2"/>
          </p:nvPr>
        </p:nvSpPr>
        <p:spPr>
          <a:xfrm>
            <a:off x="407546" y="908720"/>
            <a:ext cx="8340918" cy="5040560"/>
          </a:xfrm>
        </p:spPr>
        <p:txBody>
          <a:bodyPr>
            <a:noAutofit/>
          </a:bodyPr>
          <a:lstStyle/>
          <a:p>
            <a:pPr>
              <a:lnSpc>
                <a:spcPct val="100000"/>
              </a:lnSpc>
              <a:spcBef>
                <a:spcPts val="0"/>
              </a:spcBef>
              <a:defRPr/>
            </a:pPr>
            <a:r>
              <a:rPr lang="cy-GB" i="1" dirty="0">
                <a:latin typeface="Arial" panose="020B0604020202020204" pitchFamily="34" charset="0"/>
                <a:cs typeface="Arial" panose="020B0604020202020204" pitchFamily="34" charset="0"/>
              </a:rPr>
              <a:t>-er</a:t>
            </a:r>
          </a:p>
          <a:p>
            <a:pPr marL="0" indent="0">
              <a:lnSpc>
                <a:spcPct val="100000"/>
              </a:lnSpc>
              <a:spcBef>
                <a:spcPts val="0"/>
              </a:spcBef>
              <a:buNone/>
              <a:defRPr/>
            </a:pPr>
            <a:r>
              <a:rPr lang="cy-GB" dirty="0" err="1">
                <a:latin typeface="Arial" panose="020B0604020202020204" pitchFamily="34" charset="0"/>
                <a:cs typeface="Arial" panose="020B0604020202020204" pitchFamily="34" charset="0"/>
              </a:rPr>
              <a:t>swim</a:t>
            </a:r>
            <a:r>
              <a:rPr lang="cy-GB" dirty="0">
                <a:latin typeface="Arial" panose="020B0604020202020204" pitchFamily="34" charset="0"/>
                <a:cs typeface="Arial" panose="020B0604020202020204" pitchFamily="34" charset="0"/>
              </a:rPr>
              <a:t> – </a:t>
            </a:r>
            <a:r>
              <a:rPr lang="cy-GB" dirty="0" err="1">
                <a:latin typeface="Arial" panose="020B0604020202020204" pitchFamily="34" charset="0"/>
                <a:cs typeface="Arial" panose="020B0604020202020204" pitchFamily="34" charset="0"/>
              </a:rPr>
              <a:t>swimmer</a:t>
            </a:r>
            <a:r>
              <a:rPr lang="cy-GB" dirty="0">
                <a:latin typeface="Arial" panose="020B0604020202020204" pitchFamily="34" charset="0"/>
                <a:cs typeface="Arial" panose="020B0604020202020204" pitchFamily="34" charset="0"/>
              </a:rPr>
              <a:t>;</a:t>
            </a:r>
          </a:p>
          <a:p>
            <a:pPr marL="0" indent="0">
              <a:lnSpc>
                <a:spcPct val="100000"/>
              </a:lnSpc>
              <a:spcBef>
                <a:spcPts val="0"/>
              </a:spcBef>
              <a:buNone/>
              <a:defRPr/>
            </a:pPr>
            <a:r>
              <a:rPr lang="cy-GB" dirty="0" err="1">
                <a:latin typeface="Arial" panose="020B0604020202020204" pitchFamily="34" charset="0"/>
                <a:cs typeface="Arial" panose="020B0604020202020204" pitchFamily="34" charset="0"/>
              </a:rPr>
              <a:t>spy</a:t>
            </a:r>
            <a:r>
              <a:rPr lang="cy-GB" dirty="0">
                <a:latin typeface="Arial" panose="020B0604020202020204" pitchFamily="34" charset="0"/>
                <a:cs typeface="Arial" panose="020B0604020202020204" pitchFamily="34" charset="0"/>
              </a:rPr>
              <a:t> – </a:t>
            </a:r>
            <a:r>
              <a:rPr lang="cy-GB" dirty="0" err="1">
                <a:latin typeface="Arial" panose="020B0604020202020204" pitchFamily="34" charset="0"/>
                <a:cs typeface="Arial" panose="020B0604020202020204" pitchFamily="34" charset="0"/>
              </a:rPr>
              <a:t>spyer</a:t>
            </a:r>
            <a:r>
              <a:rPr lang="cy-GB" dirty="0">
                <a:latin typeface="Arial" panose="020B0604020202020204" pitchFamily="34" charset="0"/>
                <a:cs typeface="Arial" panose="020B0604020202020204" pitchFamily="34" charset="0"/>
              </a:rPr>
              <a:t>;</a:t>
            </a:r>
          </a:p>
          <a:p>
            <a:pPr>
              <a:lnSpc>
                <a:spcPct val="100000"/>
              </a:lnSpc>
              <a:spcBef>
                <a:spcPts val="0"/>
              </a:spcBef>
              <a:defRPr/>
            </a:pPr>
            <a:endParaRPr lang="cy-GB" dirty="0">
              <a:latin typeface="Arial" panose="020B0604020202020204" pitchFamily="34" charset="0"/>
              <a:cs typeface="Arial" panose="020B0604020202020204" pitchFamily="34" charset="0"/>
            </a:endParaRPr>
          </a:p>
          <a:p>
            <a:pPr>
              <a:lnSpc>
                <a:spcPct val="100000"/>
              </a:lnSpc>
              <a:spcBef>
                <a:spcPts val="0"/>
              </a:spcBef>
              <a:defRPr/>
            </a:pPr>
            <a:r>
              <a:rPr lang="cy-GB" i="1" dirty="0">
                <a:latin typeface="Arial" panose="020B0604020202020204" pitchFamily="34" charset="0"/>
                <a:cs typeface="Arial" panose="020B0604020202020204" pitchFamily="34" charset="0"/>
              </a:rPr>
              <a:t>-s</a:t>
            </a:r>
          </a:p>
          <a:p>
            <a:pPr marL="0" indent="0">
              <a:lnSpc>
                <a:spcPct val="100000"/>
              </a:lnSpc>
              <a:spcBef>
                <a:spcPts val="0"/>
              </a:spcBef>
              <a:buNone/>
              <a:defRPr/>
            </a:pPr>
            <a:r>
              <a:rPr lang="cy-GB" dirty="0" err="1">
                <a:latin typeface="Arial" panose="020B0604020202020204" pitchFamily="34" charset="0"/>
                <a:cs typeface="Arial" panose="020B0604020202020204" pitchFamily="34" charset="0"/>
              </a:rPr>
              <a:t>tooth</a:t>
            </a:r>
            <a:r>
              <a:rPr lang="cy-GB" dirty="0">
                <a:latin typeface="Arial" panose="020B0604020202020204" pitchFamily="34" charset="0"/>
                <a:cs typeface="Arial" panose="020B0604020202020204" pitchFamily="34" charset="0"/>
              </a:rPr>
              <a:t> – </a:t>
            </a:r>
            <a:r>
              <a:rPr lang="cy-GB" dirty="0" err="1">
                <a:latin typeface="Arial" panose="020B0604020202020204" pitchFamily="34" charset="0"/>
                <a:cs typeface="Arial" panose="020B0604020202020204" pitchFamily="34" charset="0"/>
              </a:rPr>
              <a:t>tooths</a:t>
            </a:r>
            <a:r>
              <a:rPr lang="cy-GB" dirty="0">
                <a:latin typeface="Arial" panose="020B0604020202020204" pitchFamily="34" charset="0"/>
                <a:cs typeface="Arial" panose="020B0604020202020204" pitchFamily="34" charset="0"/>
              </a:rPr>
              <a:t>;</a:t>
            </a:r>
          </a:p>
          <a:p>
            <a:pPr marL="0" indent="0">
              <a:lnSpc>
                <a:spcPct val="100000"/>
              </a:lnSpc>
              <a:spcBef>
                <a:spcPts val="0"/>
              </a:spcBef>
              <a:buNone/>
              <a:defRPr/>
            </a:pPr>
            <a:r>
              <a:rPr lang="cy-GB" dirty="0">
                <a:latin typeface="Arial" panose="020B0604020202020204" pitchFamily="34" charset="0"/>
                <a:cs typeface="Arial" panose="020B0604020202020204" pitchFamily="34" charset="0"/>
              </a:rPr>
              <a:t>man – mans;</a:t>
            </a:r>
          </a:p>
          <a:p>
            <a:pPr>
              <a:lnSpc>
                <a:spcPct val="100000"/>
              </a:lnSpc>
              <a:spcBef>
                <a:spcPts val="0"/>
              </a:spcBef>
              <a:defRPr/>
            </a:pPr>
            <a:endParaRPr lang="cy-GB" dirty="0">
              <a:latin typeface="Arial" panose="020B0604020202020204" pitchFamily="34" charset="0"/>
              <a:cs typeface="Arial" panose="020B0604020202020204" pitchFamily="34" charset="0"/>
            </a:endParaRPr>
          </a:p>
          <a:p>
            <a:pPr>
              <a:lnSpc>
                <a:spcPct val="100000"/>
              </a:lnSpc>
              <a:spcBef>
                <a:spcPts val="0"/>
              </a:spcBef>
              <a:defRPr/>
            </a:pPr>
            <a:r>
              <a:rPr lang="cy-GB" i="1" dirty="0">
                <a:latin typeface="Arial" panose="020B0604020202020204" pitchFamily="34" charset="0"/>
                <a:cs typeface="Arial" panose="020B0604020202020204" pitchFamily="34" charset="0"/>
              </a:rPr>
              <a:t>-</a:t>
            </a:r>
            <a:r>
              <a:rPr lang="cy-GB" i="1" dirty="0" err="1">
                <a:latin typeface="Arial" panose="020B0604020202020204" pitchFamily="34" charset="0"/>
                <a:cs typeface="Arial" panose="020B0604020202020204" pitchFamily="34" charset="0"/>
              </a:rPr>
              <a:t>ed</a:t>
            </a:r>
            <a:endParaRPr lang="cy-GB" i="1" dirty="0">
              <a:latin typeface="Arial" panose="020B0604020202020204" pitchFamily="34" charset="0"/>
              <a:cs typeface="Arial" panose="020B0604020202020204" pitchFamily="34" charset="0"/>
            </a:endParaRPr>
          </a:p>
          <a:p>
            <a:pPr marL="0" indent="0">
              <a:lnSpc>
                <a:spcPct val="100000"/>
              </a:lnSpc>
              <a:spcBef>
                <a:spcPts val="0"/>
              </a:spcBef>
              <a:buNone/>
              <a:defRPr/>
            </a:pPr>
            <a:r>
              <a:rPr lang="cy-GB" dirty="0">
                <a:latin typeface="Arial" panose="020B0604020202020204" pitchFamily="34" charset="0"/>
                <a:cs typeface="Arial" panose="020B0604020202020204" pitchFamily="34" charset="0"/>
              </a:rPr>
              <a:t>go – goed;</a:t>
            </a:r>
          </a:p>
          <a:p>
            <a:pPr marL="0" indent="0">
              <a:lnSpc>
                <a:spcPct val="100000"/>
              </a:lnSpc>
              <a:spcBef>
                <a:spcPts val="0"/>
              </a:spcBef>
              <a:buNone/>
              <a:defRPr/>
            </a:pPr>
            <a:r>
              <a:rPr lang="cy-GB" dirty="0">
                <a:latin typeface="Arial" panose="020B0604020202020204" pitchFamily="34" charset="0"/>
                <a:cs typeface="Arial" panose="020B0604020202020204" pitchFamily="34" charset="0"/>
              </a:rPr>
              <a:t>buy – buyed.</a:t>
            </a:r>
          </a:p>
        </p:txBody>
      </p:sp>
    </p:spTree>
    <p:extLst>
      <p:ext uri="{BB962C8B-B14F-4D97-AF65-F5344CB8AC3E}">
        <p14:creationId xmlns:p14="http://schemas.microsoft.com/office/powerpoint/2010/main" val="143993935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1EE4E1-698B-CA9C-73EF-B4F0518D3287}"/>
              </a:ext>
            </a:extLst>
          </p:cNvPr>
          <p:cNvSpPr>
            <a:spLocks noGrp="1"/>
          </p:cNvSpPr>
          <p:nvPr>
            <p:ph type="title"/>
          </p:nvPr>
        </p:nvSpPr>
        <p:spPr/>
        <p:txBody>
          <a:bodyPr>
            <a:normAutofit/>
          </a:bodyPr>
          <a:lstStyle/>
          <a:p>
            <a:pPr algn="ctr"/>
            <a:r>
              <a:rPr lang="en-GB" altLang="cy-GB" b="1" dirty="0">
                <a:latin typeface="Arial" panose="020B0604020202020204" pitchFamily="34" charset="0"/>
              </a:rPr>
              <a:t>Semantic overextensions</a:t>
            </a:r>
            <a:endParaRPr lang="en-GB" b="1" dirty="0"/>
          </a:p>
        </p:txBody>
      </p:sp>
      <p:sp>
        <p:nvSpPr>
          <p:cNvPr id="4" name="Content Placeholder 3">
            <a:extLst>
              <a:ext uri="{FF2B5EF4-FFF2-40B4-BE49-F238E27FC236}">
                <a16:creationId xmlns:a16="http://schemas.microsoft.com/office/drawing/2014/main" id="{3318EA73-E47D-B7C0-6E46-3928EEB7C7D8}"/>
              </a:ext>
            </a:extLst>
          </p:cNvPr>
          <p:cNvSpPr>
            <a:spLocks noGrp="1"/>
          </p:cNvSpPr>
          <p:nvPr>
            <p:ph sz="half" idx="2"/>
          </p:nvPr>
        </p:nvSpPr>
        <p:spPr>
          <a:xfrm>
            <a:off x="628650" y="2204863"/>
            <a:ext cx="7886700" cy="3538712"/>
          </a:xfrm>
        </p:spPr>
        <p:txBody>
          <a:bodyPr>
            <a:normAutofit/>
          </a:bodyPr>
          <a:lstStyle/>
          <a:p>
            <a:pPr marL="0" indent="0">
              <a:buFontTx/>
              <a:buNone/>
              <a:defRPr/>
            </a:pPr>
            <a:r>
              <a:rPr lang="cy-GB" sz="3200" i="1" dirty="0">
                <a:latin typeface="Arial" panose="020B0604020202020204" pitchFamily="34" charset="0"/>
                <a:cs typeface="Arial" panose="020B0604020202020204" pitchFamily="34" charset="0"/>
              </a:rPr>
              <a:t>“a </a:t>
            </a:r>
            <a:r>
              <a:rPr lang="cy-GB" sz="3200" i="1" dirty="0" err="1">
                <a:latin typeface="Arial" panose="020B0604020202020204" pitchFamily="34" charset="0"/>
                <a:cs typeface="Arial" panose="020B0604020202020204" pitchFamily="34" charset="0"/>
              </a:rPr>
              <a:t>common</a:t>
            </a:r>
            <a:r>
              <a:rPr lang="cy-GB" sz="3200" i="1" dirty="0">
                <a:latin typeface="Arial" panose="020B0604020202020204" pitchFamily="34" charset="0"/>
                <a:cs typeface="Arial" panose="020B0604020202020204" pitchFamily="34" charset="0"/>
              </a:rPr>
              <a:t> </a:t>
            </a:r>
            <a:r>
              <a:rPr lang="cy-GB" sz="3200" i="1" dirty="0" err="1">
                <a:latin typeface="Arial" panose="020B0604020202020204" pitchFamily="34" charset="0"/>
                <a:cs typeface="Arial" panose="020B0604020202020204" pitchFamily="34" charset="0"/>
              </a:rPr>
              <a:t>kind</a:t>
            </a:r>
            <a:r>
              <a:rPr lang="cy-GB" sz="3200" i="1" dirty="0">
                <a:latin typeface="Arial" panose="020B0604020202020204" pitchFamily="34" charset="0"/>
                <a:cs typeface="Arial" panose="020B0604020202020204" pitchFamily="34" charset="0"/>
              </a:rPr>
              <a:t> of </a:t>
            </a:r>
            <a:r>
              <a:rPr lang="cy-GB" sz="3200" i="1" dirty="0" err="1">
                <a:latin typeface="Arial" panose="020B0604020202020204" pitchFamily="34" charset="0"/>
                <a:cs typeface="Arial" panose="020B0604020202020204" pitchFamily="34" charset="0"/>
              </a:rPr>
              <a:t>error</a:t>
            </a:r>
            <a:r>
              <a:rPr lang="cy-GB" sz="3200" i="1" dirty="0">
                <a:latin typeface="Arial" panose="020B0604020202020204" pitchFamily="34" charset="0"/>
                <a:cs typeface="Arial" panose="020B0604020202020204" pitchFamily="34" charset="0"/>
              </a:rPr>
              <a:t>...</a:t>
            </a:r>
            <a:r>
              <a:rPr lang="cy-GB" sz="3200" i="1" dirty="0" err="1">
                <a:latin typeface="Arial" panose="020B0604020202020204" pitchFamily="34" charset="0"/>
                <a:cs typeface="Arial" panose="020B0604020202020204" pitchFamily="34" charset="0"/>
              </a:rPr>
              <a:t>words</a:t>
            </a:r>
            <a:r>
              <a:rPr lang="cy-GB" sz="3200" i="1" dirty="0">
                <a:latin typeface="Arial" panose="020B0604020202020204" pitchFamily="34" charset="0"/>
                <a:cs typeface="Arial" panose="020B0604020202020204" pitchFamily="34" charset="0"/>
              </a:rPr>
              <a:t> </a:t>
            </a:r>
            <a:r>
              <a:rPr lang="cy-GB" sz="3200" i="1" dirty="0" err="1">
                <a:latin typeface="Arial" panose="020B0604020202020204" pitchFamily="34" charset="0"/>
                <a:cs typeface="Arial" panose="020B0604020202020204" pitchFamily="34" charset="0"/>
              </a:rPr>
              <a:t>are</a:t>
            </a:r>
            <a:r>
              <a:rPr lang="cy-GB" sz="3200" i="1" dirty="0">
                <a:latin typeface="Arial" panose="020B0604020202020204" pitchFamily="34" charset="0"/>
                <a:cs typeface="Arial" panose="020B0604020202020204" pitchFamily="34" charset="0"/>
              </a:rPr>
              <a:t> </a:t>
            </a:r>
            <a:r>
              <a:rPr lang="cy-GB" sz="3200" i="1" dirty="0" err="1">
                <a:latin typeface="Arial" panose="020B0604020202020204" pitchFamily="34" charset="0"/>
                <a:cs typeface="Arial" panose="020B0604020202020204" pitchFamily="34" charset="0"/>
              </a:rPr>
              <a:t>used</a:t>
            </a:r>
            <a:r>
              <a:rPr lang="cy-GB" sz="3200" i="1" dirty="0">
                <a:latin typeface="Arial" panose="020B0604020202020204" pitchFamily="34" charset="0"/>
                <a:cs typeface="Arial" panose="020B0604020202020204" pitchFamily="34" charset="0"/>
              </a:rPr>
              <a:t> </a:t>
            </a:r>
            <a:r>
              <a:rPr lang="cy-GB" sz="3200" i="1" dirty="0" err="1">
                <a:latin typeface="Arial" panose="020B0604020202020204" pitchFamily="34" charset="0"/>
                <a:cs typeface="Arial" panose="020B0604020202020204" pitchFamily="34" charset="0"/>
              </a:rPr>
              <a:t>with</a:t>
            </a:r>
            <a:r>
              <a:rPr lang="cy-GB" sz="3200" i="1" dirty="0">
                <a:latin typeface="Arial" panose="020B0604020202020204" pitchFamily="34" charset="0"/>
                <a:cs typeface="Arial" panose="020B0604020202020204" pitchFamily="34" charset="0"/>
              </a:rPr>
              <a:t> </a:t>
            </a:r>
            <a:r>
              <a:rPr lang="cy-GB" sz="3200" i="1" dirty="0" err="1">
                <a:latin typeface="Arial" panose="020B0604020202020204" pitchFamily="34" charset="0"/>
                <a:cs typeface="Arial" panose="020B0604020202020204" pitchFamily="34" charset="0"/>
              </a:rPr>
              <a:t>too</a:t>
            </a:r>
            <a:r>
              <a:rPr lang="cy-GB" sz="3200" i="1" dirty="0">
                <a:latin typeface="Arial" panose="020B0604020202020204" pitchFamily="34" charset="0"/>
                <a:cs typeface="Arial" panose="020B0604020202020204" pitchFamily="34" charset="0"/>
              </a:rPr>
              <a:t> </a:t>
            </a:r>
            <a:r>
              <a:rPr lang="cy-GB" sz="3200" i="1" dirty="0" err="1">
                <a:latin typeface="Arial" panose="020B0604020202020204" pitchFamily="34" charset="0"/>
                <a:cs typeface="Arial" panose="020B0604020202020204" pitchFamily="34" charset="0"/>
              </a:rPr>
              <a:t>wide</a:t>
            </a:r>
            <a:r>
              <a:rPr lang="cy-GB" sz="3200" i="1" dirty="0">
                <a:latin typeface="Arial" panose="020B0604020202020204" pitchFamily="34" charset="0"/>
                <a:cs typeface="Arial" panose="020B0604020202020204" pitchFamily="34" charset="0"/>
              </a:rPr>
              <a:t> a </a:t>
            </a:r>
            <a:r>
              <a:rPr lang="cy-GB" sz="3200" i="1" dirty="0" err="1">
                <a:latin typeface="Arial" panose="020B0604020202020204" pitchFamily="34" charset="0"/>
                <a:cs typeface="Arial" panose="020B0604020202020204" pitchFamily="34" charset="0"/>
              </a:rPr>
              <a:t>scope</a:t>
            </a:r>
            <a:r>
              <a:rPr lang="cy-GB" sz="3200" i="1" dirty="0">
                <a:latin typeface="Arial" panose="020B0604020202020204" pitchFamily="34" charset="0"/>
                <a:cs typeface="Arial" panose="020B0604020202020204" pitchFamily="34" charset="0"/>
              </a:rPr>
              <a:t>...” </a:t>
            </a:r>
          </a:p>
          <a:p>
            <a:pPr marL="0" indent="0" algn="r">
              <a:buFontTx/>
              <a:buNone/>
              <a:defRPr/>
            </a:pPr>
            <a:r>
              <a:rPr lang="cy-GB" sz="2000" dirty="0">
                <a:latin typeface="Arial" panose="020B0604020202020204" pitchFamily="34" charset="0"/>
                <a:cs typeface="Arial" panose="020B0604020202020204" pitchFamily="34" charset="0"/>
              </a:rPr>
              <a:t>(</a:t>
            </a:r>
            <a:r>
              <a:rPr lang="cy-GB" sz="2000" dirty="0" err="1">
                <a:latin typeface="Arial" panose="020B0604020202020204" pitchFamily="34" charset="0"/>
                <a:cs typeface="Arial" panose="020B0604020202020204" pitchFamily="34" charset="0"/>
              </a:rPr>
              <a:t>Saxton</a:t>
            </a:r>
            <a:r>
              <a:rPr lang="cy-GB" sz="2000" dirty="0">
                <a:latin typeface="Arial" panose="020B0604020202020204" pitchFamily="34" charset="0"/>
                <a:cs typeface="Arial" panose="020B0604020202020204" pitchFamily="34" charset="0"/>
              </a:rPr>
              <a:t>, 2017,  p. 148).</a:t>
            </a:r>
          </a:p>
          <a:p>
            <a:pPr marL="0" indent="0">
              <a:buNone/>
            </a:pPr>
            <a:endParaRPr lang="en-GB" dirty="0"/>
          </a:p>
        </p:txBody>
      </p:sp>
      <p:pic>
        <p:nvPicPr>
          <p:cNvPr id="6146" name="Picture 2" descr="A computational theory of child overextension - ScienceDirect">
            <a:extLst>
              <a:ext uri="{FF2B5EF4-FFF2-40B4-BE49-F238E27FC236}">
                <a16:creationId xmlns:a16="http://schemas.microsoft.com/office/drawing/2014/main" id="{FE3546D9-DFD5-DC22-2871-4B429158C63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11760" y="3429000"/>
            <a:ext cx="3168352" cy="30133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7912828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1EE4E1-698B-CA9C-73EF-B4F0518D3287}"/>
              </a:ext>
            </a:extLst>
          </p:cNvPr>
          <p:cNvSpPr>
            <a:spLocks noGrp="1"/>
          </p:cNvSpPr>
          <p:nvPr>
            <p:ph type="title"/>
          </p:nvPr>
        </p:nvSpPr>
        <p:spPr>
          <a:xfrm>
            <a:off x="628650" y="116632"/>
            <a:ext cx="7886700" cy="1325563"/>
          </a:xfrm>
        </p:spPr>
        <p:txBody>
          <a:bodyPr>
            <a:normAutofit/>
          </a:bodyPr>
          <a:lstStyle/>
          <a:p>
            <a:pPr algn="ctr"/>
            <a:r>
              <a:rPr lang="en-GB" altLang="cy-GB" b="1" dirty="0">
                <a:latin typeface="Arial" panose="020B0604020202020204" pitchFamily="34" charset="0"/>
              </a:rPr>
              <a:t>Cause?</a:t>
            </a:r>
            <a:endParaRPr lang="en-GB" b="1" dirty="0"/>
          </a:p>
        </p:txBody>
      </p:sp>
      <p:sp>
        <p:nvSpPr>
          <p:cNvPr id="4" name="Content Placeholder 3">
            <a:extLst>
              <a:ext uri="{FF2B5EF4-FFF2-40B4-BE49-F238E27FC236}">
                <a16:creationId xmlns:a16="http://schemas.microsoft.com/office/drawing/2014/main" id="{3318EA73-E47D-B7C0-6E46-3928EEB7C7D8}"/>
              </a:ext>
            </a:extLst>
          </p:cNvPr>
          <p:cNvSpPr>
            <a:spLocks noGrp="1"/>
          </p:cNvSpPr>
          <p:nvPr>
            <p:ph sz="half" idx="2"/>
          </p:nvPr>
        </p:nvSpPr>
        <p:spPr>
          <a:xfrm>
            <a:off x="323528" y="1268760"/>
            <a:ext cx="8496944" cy="4366727"/>
          </a:xfrm>
        </p:spPr>
        <p:txBody>
          <a:bodyPr>
            <a:noAutofit/>
          </a:bodyPr>
          <a:lstStyle/>
          <a:p>
            <a:pPr>
              <a:lnSpc>
                <a:spcPct val="150000"/>
              </a:lnSpc>
              <a:defRPr/>
            </a:pPr>
            <a:r>
              <a:rPr lang="cy-GB" sz="2000" b="1" dirty="0">
                <a:latin typeface="Arial" panose="020B0604020202020204" pitchFamily="34" charset="0"/>
                <a:cs typeface="Arial" panose="020B0604020202020204" pitchFamily="34" charset="0"/>
              </a:rPr>
              <a:t>Misclassification of an object; </a:t>
            </a:r>
            <a:r>
              <a:rPr lang="cy-GB" sz="2000" dirty="0">
                <a:latin typeface="Arial" panose="020B0604020202020204" pitchFamily="34" charset="0"/>
                <a:cs typeface="Arial" panose="020B0604020202020204" pitchFamily="34" charset="0"/>
              </a:rPr>
              <a:t>this occurs when children’s emerging categories are different to adult norms. Size, sound, characteristic motion, taste and texture can all lead to overextensions. </a:t>
            </a:r>
          </a:p>
          <a:p>
            <a:pPr>
              <a:lnSpc>
                <a:spcPct val="150000"/>
              </a:lnSpc>
              <a:defRPr/>
            </a:pPr>
            <a:r>
              <a:rPr lang="cy-GB" sz="2000" b="1" dirty="0">
                <a:latin typeface="Arial" panose="020B0604020202020204" pitchFamily="34" charset="0"/>
                <a:cs typeface="Arial" panose="020B0604020202020204" pitchFamily="34" charset="0"/>
              </a:rPr>
              <a:t>Lexical gap; </a:t>
            </a:r>
            <a:r>
              <a:rPr lang="cy-GB" sz="2000" dirty="0">
                <a:latin typeface="Arial" panose="020B0604020202020204" pitchFamily="34" charset="0"/>
                <a:cs typeface="Arial" panose="020B0604020202020204" pitchFamily="34" charset="0"/>
              </a:rPr>
              <a:t>children have a concept, but no work to name it. One way to address this gap is to use a plausible word that has already been learnt. </a:t>
            </a:r>
          </a:p>
          <a:p>
            <a:pPr>
              <a:lnSpc>
                <a:spcPct val="150000"/>
              </a:lnSpc>
              <a:defRPr/>
            </a:pPr>
            <a:r>
              <a:rPr lang="cy-GB" sz="2000" b="1" dirty="0">
                <a:latin typeface="Arial" panose="020B0604020202020204" pitchFamily="34" charset="0"/>
                <a:cs typeface="Arial" panose="020B0604020202020204" pitchFamily="34" charset="0"/>
              </a:rPr>
              <a:t>Retrieval failure; </a:t>
            </a:r>
            <a:r>
              <a:rPr lang="cy-GB" sz="2000" dirty="0">
                <a:latin typeface="Arial" panose="020B0604020202020204" pitchFamily="34" charset="0"/>
                <a:cs typeface="Arial" panose="020B0604020202020204" pitchFamily="34" charset="0"/>
              </a:rPr>
              <a:t>this occurs when we are unable to remember the correct word. </a:t>
            </a:r>
          </a:p>
          <a:p>
            <a:pPr marL="0" indent="0" algn="r">
              <a:lnSpc>
                <a:spcPct val="150000"/>
              </a:lnSpc>
              <a:buNone/>
              <a:defRPr/>
            </a:pPr>
            <a:r>
              <a:rPr lang="cy-GB" sz="1800" dirty="0">
                <a:latin typeface="Arial" panose="020B0604020202020204" pitchFamily="34" charset="0"/>
                <a:cs typeface="Arial" panose="020B0604020202020204" pitchFamily="34" charset="0"/>
              </a:rPr>
              <a:t>(</a:t>
            </a:r>
            <a:r>
              <a:rPr lang="cy-GB" sz="1800" dirty="0" err="1">
                <a:latin typeface="Arial" panose="020B0604020202020204" pitchFamily="34" charset="0"/>
                <a:cs typeface="Arial" panose="020B0604020202020204" pitchFamily="34" charset="0"/>
              </a:rPr>
              <a:t>Saxton</a:t>
            </a:r>
            <a:r>
              <a:rPr lang="cy-GB" sz="1800" dirty="0">
                <a:latin typeface="Arial" panose="020B0604020202020204" pitchFamily="34" charset="0"/>
                <a:cs typeface="Arial" panose="020B0604020202020204" pitchFamily="34" charset="0"/>
              </a:rPr>
              <a:t>, 2017,  p. 148).</a:t>
            </a:r>
          </a:p>
        </p:txBody>
      </p:sp>
    </p:spTree>
    <p:extLst>
      <p:ext uri="{BB962C8B-B14F-4D97-AF65-F5344CB8AC3E}">
        <p14:creationId xmlns:p14="http://schemas.microsoft.com/office/powerpoint/2010/main" val="219056566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08F9C7-ABF0-EBC7-F7BB-4E15DEDB2DCB}"/>
              </a:ext>
            </a:extLst>
          </p:cNvPr>
          <p:cNvSpPr>
            <a:spLocks noGrp="1"/>
          </p:cNvSpPr>
          <p:nvPr>
            <p:ph type="title"/>
          </p:nvPr>
        </p:nvSpPr>
        <p:spPr/>
        <p:txBody>
          <a:bodyPr>
            <a:normAutofit/>
          </a:bodyPr>
          <a:lstStyle/>
          <a:p>
            <a:pPr algn="ctr"/>
            <a:r>
              <a:rPr lang="en-GB" altLang="cy-GB" b="1" dirty="0">
                <a:latin typeface="Arial" panose="020B0604020202020204" pitchFamily="34" charset="0"/>
              </a:rPr>
              <a:t>Semantic overextensions</a:t>
            </a:r>
            <a:endParaRPr lang="en-GB" b="1" dirty="0"/>
          </a:p>
        </p:txBody>
      </p:sp>
      <p:sp>
        <p:nvSpPr>
          <p:cNvPr id="4" name="Content Placeholder 3">
            <a:extLst>
              <a:ext uri="{FF2B5EF4-FFF2-40B4-BE49-F238E27FC236}">
                <a16:creationId xmlns:a16="http://schemas.microsoft.com/office/drawing/2014/main" id="{DEE4DD51-7963-B9A6-45B5-A489E196CD2A}"/>
              </a:ext>
            </a:extLst>
          </p:cNvPr>
          <p:cNvSpPr>
            <a:spLocks noGrp="1"/>
          </p:cNvSpPr>
          <p:nvPr>
            <p:ph sz="half" idx="2"/>
          </p:nvPr>
        </p:nvSpPr>
        <p:spPr>
          <a:xfrm>
            <a:off x="539552" y="1825625"/>
            <a:ext cx="7975798" cy="3809862"/>
          </a:xfrm>
        </p:spPr>
        <p:txBody>
          <a:bodyPr/>
          <a:lstStyle/>
          <a:p>
            <a:pPr>
              <a:lnSpc>
                <a:spcPct val="150000"/>
              </a:lnSpc>
              <a:defRPr/>
            </a:pPr>
            <a:r>
              <a:rPr lang="cy-GB" dirty="0">
                <a:latin typeface="Arial" panose="020B0604020202020204" pitchFamily="34" charset="0"/>
                <a:cs typeface="Arial" panose="020B0604020202020204" pitchFamily="34" charset="0"/>
              </a:rPr>
              <a:t>Overextensions </a:t>
            </a:r>
            <a:r>
              <a:rPr lang="cy-GB" dirty="0" err="1">
                <a:latin typeface="Arial" panose="020B0604020202020204" pitchFamily="34" charset="0"/>
                <a:cs typeface="Arial" panose="020B0604020202020204" pitchFamily="34" charset="0"/>
              </a:rPr>
              <a:t>are</a:t>
            </a:r>
            <a:r>
              <a:rPr lang="cy-GB" dirty="0">
                <a:latin typeface="Arial" panose="020B0604020202020204" pitchFamily="34" charset="0"/>
                <a:cs typeface="Arial" panose="020B0604020202020204" pitchFamily="34" charset="0"/>
              </a:rPr>
              <a:t> </a:t>
            </a:r>
            <a:r>
              <a:rPr lang="cy-GB" dirty="0" err="1">
                <a:latin typeface="Arial" panose="020B0604020202020204" pitchFamily="34" charset="0"/>
                <a:cs typeface="Arial" panose="020B0604020202020204" pitchFamily="34" charset="0"/>
              </a:rPr>
              <a:t>based</a:t>
            </a:r>
            <a:r>
              <a:rPr lang="cy-GB" dirty="0">
                <a:latin typeface="Arial" panose="020B0604020202020204" pitchFamily="34" charset="0"/>
                <a:cs typeface="Arial" panose="020B0604020202020204" pitchFamily="34" charset="0"/>
              </a:rPr>
              <a:t> on:</a:t>
            </a:r>
          </a:p>
          <a:p>
            <a:pPr>
              <a:lnSpc>
                <a:spcPct val="150000"/>
              </a:lnSpc>
              <a:buFontTx/>
              <a:buChar char="-"/>
              <a:defRPr/>
            </a:pPr>
            <a:r>
              <a:rPr lang="cy-GB" dirty="0" err="1">
                <a:latin typeface="Arial" panose="020B0604020202020204" pitchFamily="34" charset="0"/>
                <a:cs typeface="Arial" panose="020B0604020202020204" pitchFamily="34" charset="0"/>
              </a:rPr>
              <a:t>physical</a:t>
            </a:r>
            <a:r>
              <a:rPr lang="cy-GB" dirty="0">
                <a:latin typeface="Arial" panose="020B0604020202020204" pitchFamily="34" charset="0"/>
                <a:cs typeface="Arial" panose="020B0604020202020204" pitchFamily="34" charset="0"/>
              </a:rPr>
              <a:t> </a:t>
            </a:r>
            <a:r>
              <a:rPr lang="cy-GB" dirty="0" err="1">
                <a:latin typeface="Arial" panose="020B0604020202020204" pitchFamily="34" charset="0"/>
                <a:cs typeface="Arial" panose="020B0604020202020204" pitchFamily="34" charset="0"/>
              </a:rPr>
              <a:t>qualities</a:t>
            </a:r>
            <a:r>
              <a:rPr lang="cy-GB" dirty="0">
                <a:latin typeface="Arial" panose="020B0604020202020204" pitchFamily="34" charset="0"/>
                <a:cs typeface="Arial" panose="020B0604020202020204" pitchFamily="34" charset="0"/>
              </a:rPr>
              <a:t> of </a:t>
            </a:r>
            <a:r>
              <a:rPr lang="cy-GB" dirty="0" err="1">
                <a:latin typeface="Arial" panose="020B0604020202020204" pitchFamily="34" charset="0"/>
                <a:cs typeface="Arial" panose="020B0604020202020204" pitchFamily="34" charset="0"/>
              </a:rPr>
              <a:t>objects</a:t>
            </a:r>
            <a:r>
              <a:rPr lang="cy-GB" dirty="0">
                <a:latin typeface="Arial" panose="020B0604020202020204" pitchFamily="34" charset="0"/>
                <a:cs typeface="Arial" panose="020B0604020202020204" pitchFamily="34" charset="0"/>
              </a:rPr>
              <a:t>;</a:t>
            </a:r>
          </a:p>
          <a:p>
            <a:pPr>
              <a:lnSpc>
                <a:spcPct val="150000"/>
              </a:lnSpc>
              <a:buFontTx/>
              <a:buChar char="-"/>
              <a:defRPr/>
            </a:pPr>
            <a:r>
              <a:rPr lang="cy-GB" dirty="0" err="1">
                <a:latin typeface="Arial" panose="020B0604020202020204" pitchFamily="34" charset="0"/>
                <a:cs typeface="Arial" panose="020B0604020202020204" pitchFamily="34" charset="0"/>
              </a:rPr>
              <a:t>features</a:t>
            </a:r>
            <a:r>
              <a:rPr lang="cy-GB" dirty="0">
                <a:latin typeface="Arial" panose="020B0604020202020204" pitchFamily="34" charset="0"/>
                <a:cs typeface="Arial" panose="020B0604020202020204" pitchFamily="34" charset="0"/>
              </a:rPr>
              <a:t>, </a:t>
            </a:r>
            <a:r>
              <a:rPr lang="cy-GB" dirty="0" err="1">
                <a:latin typeface="Arial" panose="020B0604020202020204" pitchFamily="34" charset="0"/>
                <a:cs typeface="Arial" panose="020B0604020202020204" pitchFamily="34" charset="0"/>
              </a:rPr>
              <a:t>such</a:t>
            </a:r>
            <a:r>
              <a:rPr lang="cy-GB" dirty="0">
                <a:latin typeface="Arial" panose="020B0604020202020204" pitchFamily="34" charset="0"/>
                <a:cs typeface="Arial" panose="020B0604020202020204" pitchFamily="34" charset="0"/>
              </a:rPr>
              <a:t> as </a:t>
            </a:r>
            <a:r>
              <a:rPr lang="cy-GB" dirty="0" err="1">
                <a:latin typeface="Arial" panose="020B0604020202020204" pitchFamily="34" charset="0"/>
                <a:cs typeface="Arial" panose="020B0604020202020204" pitchFamily="34" charset="0"/>
              </a:rPr>
              <a:t>taste</a:t>
            </a:r>
            <a:r>
              <a:rPr lang="cy-GB" dirty="0">
                <a:latin typeface="Arial" panose="020B0604020202020204" pitchFamily="34" charset="0"/>
                <a:cs typeface="Arial" panose="020B0604020202020204" pitchFamily="34" charset="0"/>
              </a:rPr>
              <a:t>, </a:t>
            </a:r>
            <a:r>
              <a:rPr lang="cy-GB" dirty="0" err="1">
                <a:latin typeface="Arial" panose="020B0604020202020204" pitchFamily="34" charset="0"/>
                <a:cs typeface="Arial" panose="020B0604020202020204" pitchFamily="34" charset="0"/>
              </a:rPr>
              <a:t>sound</a:t>
            </a:r>
            <a:r>
              <a:rPr lang="cy-GB" dirty="0">
                <a:latin typeface="Arial" panose="020B0604020202020204" pitchFamily="34" charset="0"/>
                <a:cs typeface="Arial" panose="020B0604020202020204" pitchFamily="34" charset="0"/>
              </a:rPr>
              <a:t>, </a:t>
            </a:r>
            <a:r>
              <a:rPr lang="cy-GB" dirty="0" err="1">
                <a:latin typeface="Arial" panose="020B0604020202020204" pitchFamily="34" charset="0"/>
                <a:cs typeface="Arial" panose="020B0604020202020204" pitchFamily="34" charset="0"/>
              </a:rPr>
              <a:t>movement</a:t>
            </a:r>
            <a:r>
              <a:rPr lang="cy-GB" dirty="0">
                <a:latin typeface="Arial" panose="020B0604020202020204" pitchFamily="34" charset="0"/>
                <a:cs typeface="Arial" panose="020B0604020202020204" pitchFamily="34" charset="0"/>
              </a:rPr>
              <a:t>, </a:t>
            </a:r>
            <a:r>
              <a:rPr lang="cy-GB" dirty="0" err="1">
                <a:latin typeface="Arial" panose="020B0604020202020204" pitchFamily="34" charset="0"/>
                <a:cs typeface="Arial" panose="020B0604020202020204" pitchFamily="34" charset="0"/>
              </a:rPr>
              <a:t>shape</a:t>
            </a:r>
            <a:r>
              <a:rPr lang="cy-GB" dirty="0">
                <a:latin typeface="Arial" panose="020B0604020202020204" pitchFamily="34" charset="0"/>
                <a:cs typeface="Arial" panose="020B0604020202020204" pitchFamily="34" charset="0"/>
              </a:rPr>
              <a:t>, </a:t>
            </a:r>
            <a:r>
              <a:rPr lang="cy-GB" dirty="0" err="1">
                <a:latin typeface="Arial" panose="020B0604020202020204" pitchFamily="34" charset="0"/>
                <a:cs typeface="Arial" panose="020B0604020202020204" pitchFamily="34" charset="0"/>
              </a:rPr>
              <a:t>size</a:t>
            </a:r>
            <a:r>
              <a:rPr lang="cy-GB" dirty="0">
                <a:latin typeface="Arial" panose="020B0604020202020204" pitchFamily="34" charset="0"/>
                <a:cs typeface="Arial" panose="020B0604020202020204" pitchFamily="34" charset="0"/>
              </a:rPr>
              <a:t> and </a:t>
            </a:r>
            <a:r>
              <a:rPr lang="cy-GB" dirty="0" err="1">
                <a:latin typeface="Arial" panose="020B0604020202020204" pitchFamily="34" charset="0"/>
                <a:cs typeface="Arial" panose="020B0604020202020204" pitchFamily="34" charset="0"/>
              </a:rPr>
              <a:t>texture</a:t>
            </a:r>
            <a:r>
              <a:rPr lang="cy-GB" dirty="0">
                <a:latin typeface="Arial" panose="020B0604020202020204" pitchFamily="34" charset="0"/>
                <a:cs typeface="Arial" panose="020B0604020202020204" pitchFamily="34" charset="0"/>
              </a:rPr>
              <a:t>.</a:t>
            </a:r>
          </a:p>
          <a:p>
            <a:pPr marL="0" indent="0">
              <a:buNone/>
            </a:pPr>
            <a:endParaRPr lang="en-GB" dirty="0"/>
          </a:p>
        </p:txBody>
      </p:sp>
    </p:spTree>
    <p:extLst>
      <p:ext uri="{BB962C8B-B14F-4D97-AF65-F5344CB8AC3E}">
        <p14:creationId xmlns:p14="http://schemas.microsoft.com/office/powerpoint/2010/main" val="58051550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itle 1"/>
          <p:cNvSpPr>
            <a:spLocks noGrp="1"/>
          </p:cNvSpPr>
          <p:nvPr>
            <p:ph type="title"/>
          </p:nvPr>
        </p:nvSpPr>
        <p:spPr>
          <a:xfrm>
            <a:off x="179512" y="365127"/>
            <a:ext cx="3344292" cy="1027535"/>
          </a:xfrm>
        </p:spPr>
        <p:txBody>
          <a:bodyPr>
            <a:noAutofit/>
          </a:bodyPr>
          <a:lstStyle/>
          <a:p>
            <a:r>
              <a:rPr lang="en-GB" altLang="cy-GB" dirty="0">
                <a:latin typeface="Arial" panose="020B0604020202020204" pitchFamily="34" charset="0"/>
              </a:rPr>
              <a:t>Example</a:t>
            </a:r>
            <a:endParaRPr lang="cy-GB" altLang="cy-GB" dirty="0">
              <a:latin typeface="Arial" panose="020B0604020202020204" pitchFamily="34" charset="0"/>
            </a:endParaRPr>
          </a:p>
        </p:txBody>
      </p:sp>
      <p:pic>
        <p:nvPicPr>
          <p:cNvPr id="2" name="Content Placeholder 1" descr="Picture of black and white dog."/>
          <p:cNvPicPr>
            <a:picLocks noGrp="1" noChangeAspect="1"/>
          </p:cNvPicPr>
          <p:nvPr>
            <p:ph sz="half" idx="1"/>
          </p:nvPr>
        </p:nvPicPr>
        <p:blipFill>
          <a:blip r:embed="rId3">
            <a:extLst>
              <a:ext uri="{28A0092B-C50C-407E-A947-70E740481C1C}">
                <a14:useLocalDpi xmlns:a14="http://schemas.microsoft.com/office/drawing/2010/main" val="0"/>
              </a:ext>
            </a:extLst>
          </a:blip>
          <a:stretch>
            <a:fillRect/>
          </a:stretch>
        </p:blipFill>
        <p:spPr>
          <a:xfrm>
            <a:off x="284784" y="2096852"/>
            <a:ext cx="3239020" cy="2664296"/>
          </a:xfrm>
        </p:spPr>
      </p:pic>
      <p:pic>
        <p:nvPicPr>
          <p:cNvPr id="5" name="Content Placeholder 4" descr="Picture of black and white cat."/>
          <p:cNvPicPr>
            <a:picLocks noGrp="1" noChangeAspect="1"/>
          </p:cNvPicPr>
          <p:nvPr>
            <p:ph sz="half" idx="2"/>
          </p:nvPr>
        </p:nvPicPr>
        <p:blipFill>
          <a:blip r:embed="rId4">
            <a:extLst>
              <a:ext uri="{28A0092B-C50C-407E-A947-70E740481C1C}">
                <a14:useLocalDpi xmlns:a14="http://schemas.microsoft.com/office/drawing/2010/main" val="0"/>
              </a:ext>
            </a:extLst>
          </a:blip>
          <a:stretch>
            <a:fillRect/>
          </a:stretch>
        </p:blipFill>
        <p:spPr>
          <a:xfrm>
            <a:off x="3779912" y="328993"/>
            <a:ext cx="3020058" cy="2487809"/>
          </a:xfrm>
        </p:spPr>
      </p:pic>
      <p:sp>
        <p:nvSpPr>
          <p:cNvPr id="6" name="TextBox 5"/>
          <p:cNvSpPr txBox="1"/>
          <p:nvPr/>
        </p:nvSpPr>
        <p:spPr>
          <a:xfrm flipH="1">
            <a:off x="1547664" y="4895448"/>
            <a:ext cx="1512168" cy="523220"/>
          </a:xfrm>
          <a:prstGeom prst="rect">
            <a:avLst/>
          </a:prstGeom>
          <a:noFill/>
        </p:spPr>
        <p:txBody>
          <a:bodyPr wrap="squar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sz="2800" b="0" i="0" u="none" strike="noStrike" kern="1200" cap="none" spc="0" normalizeH="0" baseline="0" noProof="0" dirty="0">
                <a:ln>
                  <a:noFill/>
                </a:ln>
                <a:solidFill>
                  <a:srgbClr val="0070C0"/>
                </a:solidFill>
                <a:effectLst/>
                <a:uLnTx/>
                <a:uFillTx/>
                <a:ea typeface="+mn-ea"/>
                <a:cs typeface="+mn-cs"/>
              </a:rPr>
              <a:t>dog</a:t>
            </a:r>
          </a:p>
        </p:txBody>
      </p:sp>
      <p:sp>
        <p:nvSpPr>
          <p:cNvPr id="7" name="TextBox 6"/>
          <p:cNvSpPr txBox="1"/>
          <p:nvPr/>
        </p:nvSpPr>
        <p:spPr>
          <a:xfrm flipH="1">
            <a:off x="7056078" y="1392662"/>
            <a:ext cx="1332346" cy="523220"/>
          </a:xfrm>
          <a:prstGeom prst="rect">
            <a:avLst/>
          </a:prstGeom>
          <a:noFill/>
        </p:spPr>
        <p:txBody>
          <a:bodyPr wrap="squar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sz="2800" b="0" i="0" u="none" strike="noStrike" kern="1200" cap="none" spc="0" normalizeH="0" baseline="0" noProof="0" dirty="0">
                <a:ln>
                  <a:noFill/>
                </a:ln>
                <a:solidFill>
                  <a:srgbClr val="0070C0"/>
                </a:solidFill>
                <a:effectLst/>
                <a:uLnTx/>
                <a:uFillTx/>
                <a:ea typeface="+mn-ea"/>
                <a:cs typeface="+mn-cs"/>
              </a:rPr>
              <a:t>dog</a:t>
            </a:r>
          </a:p>
        </p:txBody>
      </p:sp>
      <p:pic>
        <p:nvPicPr>
          <p:cNvPr id="3" name="Picture 2" descr="Picture of a German Shepherd dog.">
            <a:extLst>
              <a:ext uri="{FF2B5EF4-FFF2-40B4-BE49-F238E27FC236}">
                <a16:creationId xmlns:a16="http://schemas.microsoft.com/office/drawing/2014/main" id="{BAE4C312-12A5-48E0-8B17-FDFA080544B0}"/>
              </a:ext>
            </a:extLst>
          </p:cNvPr>
          <p:cNvPicPr>
            <a:picLocks noChangeAspect="1"/>
          </p:cNvPicPr>
          <p:nvPr/>
        </p:nvPicPr>
        <p:blipFill>
          <a:blip r:embed="rId5"/>
          <a:stretch>
            <a:fillRect/>
          </a:stretch>
        </p:blipFill>
        <p:spPr>
          <a:xfrm>
            <a:off x="5427945" y="2974092"/>
            <a:ext cx="3431271" cy="2239084"/>
          </a:xfrm>
          <a:prstGeom prst="rect">
            <a:avLst/>
          </a:prstGeom>
        </p:spPr>
      </p:pic>
      <p:sp>
        <p:nvSpPr>
          <p:cNvPr id="4" name="TextBox 3">
            <a:extLst>
              <a:ext uri="{FF2B5EF4-FFF2-40B4-BE49-F238E27FC236}">
                <a16:creationId xmlns:a16="http://schemas.microsoft.com/office/drawing/2014/main" id="{D2E5C377-D6BE-4AC4-BB4B-45282C822E9B}"/>
              </a:ext>
            </a:extLst>
          </p:cNvPr>
          <p:cNvSpPr txBox="1"/>
          <p:nvPr/>
        </p:nvSpPr>
        <p:spPr>
          <a:xfrm>
            <a:off x="5427945" y="5147320"/>
            <a:ext cx="3176503" cy="523220"/>
          </a:xfrm>
          <a:prstGeom prst="rect">
            <a:avLst/>
          </a:prstGeom>
          <a:noFill/>
        </p:spPr>
        <p:txBody>
          <a:bodyPr wrap="squar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lang="en-GB" sz="2800" dirty="0">
                <a:solidFill>
                  <a:prstClr val="black"/>
                </a:solidFill>
              </a:rPr>
              <a:t>           </a:t>
            </a:r>
            <a:r>
              <a:rPr kumimoji="0" lang="en-GB" sz="2800" b="0" i="0" u="none" strike="noStrike" kern="1200" cap="none" spc="0" normalizeH="0" baseline="0" noProof="0" dirty="0">
                <a:ln>
                  <a:noFill/>
                </a:ln>
                <a:solidFill>
                  <a:srgbClr val="0070C0"/>
                </a:solidFill>
                <a:effectLst/>
                <a:uLnTx/>
                <a:uFillTx/>
                <a:ea typeface="+mn-ea"/>
                <a:cs typeface="+mn-cs"/>
              </a:rPr>
              <a:t>What…?</a:t>
            </a:r>
          </a:p>
        </p:txBody>
      </p:sp>
    </p:spTree>
    <p:extLst>
      <p:ext uri="{BB962C8B-B14F-4D97-AF65-F5344CB8AC3E}">
        <p14:creationId xmlns:p14="http://schemas.microsoft.com/office/powerpoint/2010/main" val="185094728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39C679-64D6-3895-694A-739D57A0EFEB}"/>
              </a:ext>
            </a:extLst>
          </p:cNvPr>
          <p:cNvSpPr>
            <a:spLocks noGrp="1"/>
          </p:cNvSpPr>
          <p:nvPr>
            <p:ph type="title"/>
          </p:nvPr>
        </p:nvSpPr>
        <p:spPr/>
        <p:txBody>
          <a:bodyPr/>
          <a:lstStyle/>
          <a:p>
            <a:pPr algn="ctr"/>
            <a:r>
              <a:rPr lang="en-GB" altLang="cy-GB" dirty="0">
                <a:latin typeface="Arial" panose="020B0604020202020204" pitchFamily="34" charset="0"/>
              </a:rPr>
              <a:t>What is in the picture?</a:t>
            </a:r>
            <a:endParaRPr lang="en-GB" dirty="0"/>
          </a:p>
        </p:txBody>
      </p:sp>
      <p:pic>
        <p:nvPicPr>
          <p:cNvPr id="6" name="Content Placeholder 5">
            <a:extLst>
              <a:ext uri="{FF2B5EF4-FFF2-40B4-BE49-F238E27FC236}">
                <a16:creationId xmlns:a16="http://schemas.microsoft.com/office/drawing/2014/main" id="{106F6F07-518E-9BBC-B8D0-6AF06D03C1F1}"/>
              </a:ext>
            </a:extLst>
          </p:cNvPr>
          <p:cNvPicPr>
            <a:picLocks noGrp="1" noChangeAspect="1"/>
          </p:cNvPicPr>
          <p:nvPr>
            <p:ph sz="half" idx="1"/>
          </p:nvPr>
        </p:nvPicPr>
        <p:blipFill>
          <a:blip r:embed="rId3"/>
          <a:stretch>
            <a:fillRect/>
          </a:stretch>
        </p:blipFill>
        <p:spPr>
          <a:xfrm>
            <a:off x="711928" y="2218686"/>
            <a:ext cx="3700593" cy="3023878"/>
          </a:xfrm>
          <a:prstGeom prst="rect">
            <a:avLst/>
          </a:prstGeom>
        </p:spPr>
      </p:pic>
      <p:pic>
        <p:nvPicPr>
          <p:cNvPr id="7" name="Content Placeholder 6">
            <a:extLst>
              <a:ext uri="{FF2B5EF4-FFF2-40B4-BE49-F238E27FC236}">
                <a16:creationId xmlns:a16="http://schemas.microsoft.com/office/drawing/2014/main" id="{F359843C-1F2A-05C7-14B3-2B12ACAE9827}"/>
              </a:ext>
            </a:extLst>
          </p:cNvPr>
          <p:cNvPicPr>
            <a:picLocks noGrp="1" noChangeAspect="1"/>
          </p:cNvPicPr>
          <p:nvPr>
            <p:ph sz="half" idx="2"/>
          </p:nvPr>
        </p:nvPicPr>
        <p:blipFill>
          <a:blip r:embed="rId4"/>
          <a:stretch>
            <a:fillRect/>
          </a:stretch>
        </p:blipFill>
        <p:spPr>
          <a:xfrm>
            <a:off x="4648200" y="2220305"/>
            <a:ext cx="3867150" cy="3020639"/>
          </a:xfrm>
          <a:prstGeom prst="rect">
            <a:avLst/>
          </a:prstGeom>
        </p:spPr>
      </p:pic>
    </p:spTree>
    <p:extLst>
      <p:ext uri="{BB962C8B-B14F-4D97-AF65-F5344CB8AC3E}">
        <p14:creationId xmlns:p14="http://schemas.microsoft.com/office/powerpoint/2010/main" val="215024152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641ECD-A4F7-A1DD-82CA-129C876122CD}"/>
              </a:ext>
            </a:extLst>
          </p:cNvPr>
          <p:cNvSpPr>
            <a:spLocks noGrp="1"/>
          </p:cNvSpPr>
          <p:nvPr>
            <p:ph type="title"/>
          </p:nvPr>
        </p:nvSpPr>
        <p:spPr>
          <a:xfrm>
            <a:off x="628650" y="0"/>
            <a:ext cx="7886700" cy="1325563"/>
          </a:xfrm>
        </p:spPr>
        <p:txBody>
          <a:bodyPr/>
          <a:lstStyle/>
          <a:p>
            <a:pPr algn="ctr"/>
            <a:r>
              <a:rPr lang="en-GB" altLang="cy-GB" b="1" dirty="0">
                <a:latin typeface="Arial" panose="020B0604020202020204" pitchFamily="34" charset="0"/>
              </a:rPr>
              <a:t>What is (a) </a:t>
            </a:r>
            <a:r>
              <a:rPr lang="en-GB" altLang="cy-GB" b="1" i="1" dirty="0" err="1">
                <a:latin typeface="Arial" panose="020B0604020202020204" pitchFamily="34" charset="0"/>
              </a:rPr>
              <a:t>gavagai</a:t>
            </a:r>
            <a:r>
              <a:rPr lang="en-GB" altLang="cy-GB" b="1" dirty="0">
                <a:latin typeface="Arial" panose="020B0604020202020204" pitchFamily="34" charset="0"/>
              </a:rPr>
              <a:t>?</a:t>
            </a:r>
            <a:endParaRPr lang="en-GB" b="1" dirty="0"/>
          </a:p>
        </p:txBody>
      </p:sp>
      <p:sp>
        <p:nvSpPr>
          <p:cNvPr id="4" name="Content Placeholder 3">
            <a:extLst>
              <a:ext uri="{FF2B5EF4-FFF2-40B4-BE49-F238E27FC236}">
                <a16:creationId xmlns:a16="http://schemas.microsoft.com/office/drawing/2014/main" id="{A110F967-CDFD-2E13-DA66-53F6E69B29EC}"/>
              </a:ext>
            </a:extLst>
          </p:cNvPr>
          <p:cNvSpPr>
            <a:spLocks noGrp="1"/>
          </p:cNvSpPr>
          <p:nvPr>
            <p:ph sz="half" idx="2"/>
          </p:nvPr>
        </p:nvSpPr>
        <p:spPr>
          <a:xfrm>
            <a:off x="478185" y="1484784"/>
            <a:ext cx="8187630" cy="4098653"/>
          </a:xfrm>
        </p:spPr>
        <p:txBody>
          <a:bodyPr>
            <a:noAutofit/>
          </a:bodyPr>
          <a:lstStyle/>
          <a:p>
            <a:pPr eaLnBrk="1" hangingPunct="1">
              <a:lnSpc>
                <a:spcPct val="150000"/>
              </a:lnSpc>
              <a:defRPr/>
            </a:pPr>
            <a:r>
              <a:rPr lang="en-GB" altLang="cy-GB" sz="2000" dirty="0">
                <a:latin typeface="Arial" panose="020B0604020202020204" pitchFamily="34" charset="0"/>
              </a:rPr>
              <a:t>A rabbit? Rabbits?</a:t>
            </a:r>
          </a:p>
          <a:p>
            <a:pPr eaLnBrk="1" hangingPunct="1">
              <a:lnSpc>
                <a:spcPct val="150000"/>
              </a:lnSpc>
              <a:defRPr/>
            </a:pPr>
            <a:r>
              <a:rPr lang="en-GB" altLang="cy-GB" sz="2000" dirty="0">
                <a:latin typeface="Arial" panose="020B0604020202020204" pitchFamily="34" charset="0"/>
              </a:rPr>
              <a:t>A rabbit in a field?</a:t>
            </a:r>
          </a:p>
          <a:p>
            <a:pPr eaLnBrk="1" hangingPunct="1">
              <a:lnSpc>
                <a:spcPct val="150000"/>
              </a:lnSpc>
              <a:defRPr/>
            </a:pPr>
            <a:r>
              <a:rPr lang="en-GB" altLang="cy-GB" sz="2000" dirty="0">
                <a:latin typeface="Arial" panose="020B0604020202020204" pitchFamily="34" charset="0"/>
              </a:rPr>
              <a:t>A field?</a:t>
            </a:r>
          </a:p>
          <a:p>
            <a:pPr eaLnBrk="1" hangingPunct="1">
              <a:lnSpc>
                <a:spcPct val="150000"/>
              </a:lnSpc>
              <a:defRPr/>
            </a:pPr>
            <a:r>
              <a:rPr lang="en-GB" altLang="cy-GB" sz="2000" dirty="0">
                <a:latin typeface="Arial" panose="020B0604020202020204" pitchFamily="34" charset="0"/>
              </a:rPr>
              <a:t>Alertness?</a:t>
            </a:r>
          </a:p>
          <a:p>
            <a:pPr eaLnBrk="1" hangingPunct="1">
              <a:lnSpc>
                <a:spcPct val="150000"/>
              </a:lnSpc>
              <a:defRPr/>
            </a:pPr>
            <a:r>
              <a:rPr lang="en-GB" altLang="cy-GB" sz="2000" dirty="0">
                <a:latin typeface="Arial" panose="020B0604020202020204" pitchFamily="34" charset="0"/>
              </a:rPr>
              <a:t>Rabbits in a box?</a:t>
            </a:r>
          </a:p>
          <a:p>
            <a:pPr eaLnBrk="1" hangingPunct="1">
              <a:lnSpc>
                <a:spcPct val="150000"/>
              </a:lnSpc>
              <a:defRPr/>
            </a:pPr>
            <a:r>
              <a:rPr lang="en-GB" altLang="cy-GB" sz="2000" dirty="0">
                <a:latin typeface="Arial" panose="020B0604020202020204" pitchFamily="34" charset="0"/>
              </a:rPr>
              <a:t>Baby rabbits?</a:t>
            </a:r>
          </a:p>
          <a:p>
            <a:pPr marL="0" indent="0" eaLnBrk="1" hangingPunct="1">
              <a:lnSpc>
                <a:spcPct val="150000"/>
              </a:lnSpc>
              <a:buNone/>
              <a:defRPr/>
            </a:pPr>
            <a:r>
              <a:rPr lang="en-GB" altLang="cy-GB" sz="2000" b="1" i="1" dirty="0">
                <a:latin typeface="Arial" panose="020B0604020202020204" pitchFamily="34" charset="0"/>
              </a:rPr>
              <a:t>Discuss; How do children know the specific meaning of words?</a:t>
            </a:r>
          </a:p>
        </p:txBody>
      </p:sp>
      <p:pic>
        <p:nvPicPr>
          <p:cNvPr id="8194" name="Picture 2" descr="Book Review: What Makes Us Smart, by Samuel Gershman">
            <a:extLst>
              <a:ext uri="{FF2B5EF4-FFF2-40B4-BE49-F238E27FC236}">
                <a16:creationId xmlns:a16="http://schemas.microsoft.com/office/drawing/2014/main" id="{54C28FFA-59FA-2388-45A9-790BB6A46A29}"/>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8413" t="9051" r="13014" b="14300"/>
          <a:stretch/>
        </p:blipFill>
        <p:spPr bwMode="auto">
          <a:xfrm>
            <a:off x="3994511" y="1124744"/>
            <a:ext cx="4519414" cy="38813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6686425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1D2212-A119-3821-F6CB-576034D56969}"/>
              </a:ext>
            </a:extLst>
          </p:cNvPr>
          <p:cNvSpPr>
            <a:spLocks noGrp="1"/>
          </p:cNvSpPr>
          <p:nvPr>
            <p:ph type="title"/>
          </p:nvPr>
        </p:nvSpPr>
        <p:spPr>
          <a:xfrm>
            <a:off x="606946" y="0"/>
            <a:ext cx="7886700" cy="1325563"/>
          </a:xfrm>
        </p:spPr>
        <p:txBody>
          <a:bodyPr/>
          <a:lstStyle/>
          <a:p>
            <a:pPr algn="ctr"/>
            <a:r>
              <a:rPr lang="en-GB" altLang="cy-GB" b="1" dirty="0">
                <a:latin typeface="Arial" panose="020B0604020202020204" pitchFamily="34" charset="0"/>
              </a:rPr>
              <a:t>What is this?</a:t>
            </a:r>
            <a:endParaRPr lang="en-GB" b="1" dirty="0"/>
          </a:p>
        </p:txBody>
      </p:sp>
      <p:pic>
        <p:nvPicPr>
          <p:cNvPr id="5" name="Content Placeholder 4">
            <a:extLst>
              <a:ext uri="{FF2B5EF4-FFF2-40B4-BE49-F238E27FC236}">
                <a16:creationId xmlns:a16="http://schemas.microsoft.com/office/drawing/2014/main" id="{4A5711B0-3E68-E1AD-ED74-AA8E8F4D5CC4}"/>
              </a:ext>
            </a:extLst>
          </p:cNvPr>
          <p:cNvPicPr>
            <a:picLocks noGrp="1" noChangeAspect="1"/>
          </p:cNvPicPr>
          <p:nvPr>
            <p:ph sz="half" idx="1"/>
          </p:nvPr>
        </p:nvPicPr>
        <p:blipFill>
          <a:blip r:embed="rId3"/>
          <a:stretch>
            <a:fillRect/>
          </a:stretch>
        </p:blipFill>
        <p:spPr>
          <a:xfrm>
            <a:off x="959227" y="1292738"/>
            <a:ext cx="7565454" cy="4272524"/>
          </a:xfrm>
          <a:prstGeom prst="rect">
            <a:avLst/>
          </a:prstGeom>
        </p:spPr>
      </p:pic>
    </p:spTree>
    <p:extLst>
      <p:ext uri="{BB962C8B-B14F-4D97-AF65-F5344CB8AC3E}">
        <p14:creationId xmlns:p14="http://schemas.microsoft.com/office/powerpoint/2010/main" val="248415306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1D2212-A119-3821-F6CB-576034D56969}"/>
              </a:ext>
            </a:extLst>
          </p:cNvPr>
          <p:cNvSpPr>
            <a:spLocks noGrp="1"/>
          </p:cNvSpPr>
          <p:nvPr>
            <p:ph type="title"/>
          </p:nvPr>
        </p:nvSpPr>
        <p:spPr>
          <a:xfrm>
            <a:off x="3419872" y="0"/>
            <a:ext cx="5073774" cy="1325563"/>
          </a:xfrm>
        </p:spPr>
        <p:txBody>
          <a:bodyPr/>
          <a:lstStyle/>
          <a:p>
            <a:pPr algn="ctr"/>
            <a:r>
              <a:rPr lang="en-GB" altLang="cy-GB" b="1" dirty="0">
                <a:latin typeface="Arial" panose="020B0604020202020204" pitchFamily="34" charset="0"/>
              </a:rPr>
              <a:t>What is this?</a:t>
            </a:r>
            <a:endParaRPr lang="en-GB" b="1" dirty="0"/>
          </a:p>
        </p:txBody>
      </p:sp>
      <p:pic>
        <p:nvPicPr>
          <p:cNvPr id="5" name="Content Placeholder 4">
            <a:extLst>
              <a:ext uri="{FF2B5EF4-FFF2-40B4-BE49-F238E27FC236}">
                <a16:creationId xmlns:a16="http://schemas.microsoft.com/office/drawing/2014/main" id="{4A5711B0-3E68-E1AD-ED74-AA8E8F4D5CC4}"/>
              </a:ext>
            </a:extLst>
          </p:cNvPr>
          <p:cNvPicPr>
            <a:picLocks noGrp="1" noChangeAspect="1"/>
          </p:cNvPicPr>
          <p:nvPr>
            <p:ph sz="half" idx="1"/>
          </p:nvPr>
        </p:nvPicPr>
        <p:blipFill>
          <a:blip r:embed="rId3"/>
          <a:stretch>
            <a:fillRect/>
          </a:stretch>
        </p:blipFill>
        <p:spPr>
          <a:xfrm>
            <a:off x="449492" y="116632"/>
            <a:ext cx="1912592" cy="1080120"/>
          </a:xfrm>
          <a:prstGeom prst="rect">
            <a:avLst/>
          </a:prstGeom>
        </p:spPr>
      </p:pic>
      <p:sp>
        <p:nvSpPr>
          <p:cNvPr id="3" name="TextBox 2">
            <a:extLst>
              <a:ext uri="{FF2B5EF4-FFF2-40B4-BE49-F238E27FC236}">
                <a16:creationId xmlns:a16="http://schemas.microsoft.com/office/drawing/2014/main" id="{72023A12-5142-7590-0DC6-CC3B6147543D}"/>
              </a:ext>
            </a:extLst>
          </p:cNvPr>
          <p:cNvSpPr txBox="1"/>
          <p:nvPr/>
        </p:nvSpPr>
        <p:spPr>
          <a:xfrm>
            <a:off x="179512" y="1196752"/>
            <a:ext cx="8784976" cy="4897046"/>
          </a:xfrm>
          <a:prstGeom prst="rect">
            <a:avLst/>
          </a:prstGeom>
          <a:noFill/>
        </p:spPr>
        <p:txBody>
          <a:bodyPr wrap="square" rtlCol="0">
            <a:spAutoFit/>
          </a:bodyPr>
          <a:lstStyle/>
          <a:p>
            <a:pPr>
              <a:lnSpc>
                <a:spcPct val="150000"/>
              </a:lnSpc>
            </a:pPr>
            <a:r>
              <a:rPr lang="en-GB" altLang="cy-GB" sz="1500" dirty="0">
                <a:latin typeface="Arial" panose="020B0604020202020204" pitchFamily="34" charset="0"/>
              </a:rPr>
              <a:t>Walking along one day on the newly-discovered coast of Australia, Captain Cook saw an extraordinary animal leaping through the bush.</a:t>
            </a:r>
          </a:p>
          <a:p>
            <a:pPr>
              <a:lnSpc>
                <a:spcPct val="150000"/>
              </a:lnSpc>
            </a:pPr>
            <a:r>
              <a:rPr lang="en-GB" altLang="cy-GB" sz="1500" dirty="0">
                <a:latin typeface="Arial" panose="020B0604020202020204" pitchFamily="34" charset="0"/>
              </a:rPr>
              <a:t>“What’s that?” he asked one of the aborigines accompanying him.</a:t>
            </a:r>
          </a:p>
          <a:p>
            <a:pPr>
              <a:lnSpc>
                <a:spcPct val="150000"/>
              </a:lnSpc>
            </a:pPr>
            <a:r>
              <a:rPr lang="en-GB" altLang="cy-GB" sz="1500" dirty="0">
                <a:latin typeface="Arial" panose="020B0604020202020204" pitchFamily="34" charset="0"/>
              </a:rPr>
              <a:t>“Uh – </a:t>
            </a:r>
            <a:r>
              <a:rPr lang="en-GB" altLang="cy-GB" sz="1500" dirty="0" err="1">
                <a:latin typeface="Arial" panose="020B0604020202020204" pitchFamily="34" charset="0"/>
              </a:rPr>
              <a:t>gangurru</a:t>
            </a:r>
            <a:r>
              <a:rPr lang="en-GB" altLang="cy-GB" sz="1500" dirty="0">
                <a:latin typeface="Arial" panose="020B0604020202020204" pitchFamily="34" charset="0"/>
              </a:rPr>
              <a:t>.” he replied – or something like that. Captain Cook duly noted down the name of the peculiar beast as ‘Kangaroo’.</a:t>
            </a:r>
          </a:p>
          <a:p>
            <a:pPr>
              <a:lnSpc>
                <a:spcPct val="150000"/>
              </a:lnSpc>
            </a:pPr>
            <a:r>
              <a:rPr lang="en-GB" altLang="cy-GB" sz="1500" dirty="0">
                <a:latin typeface="Arial" panose="020B0604020202020204" pitchFamily="34" charset="0"/>
              </a:rPr>
              <a:t>Some time later, Cook had the opportunity to compare notes with Captain King, and mentioned the kangaroo.</a:t>
            </a:r>
          </a:p>
          <a:p>
            <a:pPr>
              <a:lnSpc>
                <a:spcPct val="150000"/>
              </a:lnSpc>
            </a:pPr>
            <a:r>
              <a:rPr lang="en-GB" altLang="cy-GB" sz="1500" dirty="0">
                <a:latin typeface="Arial" panose="020B0604020202020204" pitchFamily="34" charset="0"/>
              </a:rPr>
              <a:t>“No, no, Cook”, said King, “the word for that animal is ‘</a:t>
            </a:r>
            <a:r>
              <a:rPr lang="en-GB" altLang="cy-GB" sz="1500" dirty="0" err="1">
                <a:latin typeface="Arial" panose="020B0604020202020204" pitchFamily="34" charset="0"/>
              </a:rPr>
              <a:t>meenuah</a:t>
            </a:r>
            <a:r>
              <a:rPr lang="en-GB" altLang="cy-GB" sz="1500" dirty="0">
                <a:latin typeface="Arial" panose="020B0604020202020204" pitchFamily="34" charset="0"/>
              </a:rPr>
              <a:t>’ – I’ve checked it carefully.</a:t>
            </a:r>
          </a:p>
          <a:p>
            <a:pPr>
              <a:lnSpc>
                <a:spcPct val="150000"/>
              </a:lnSpc>
            </a:pPr>
            <a:r>
              <a:rPr lang="en-GB" altLang="cy-GB" sz="1500" dirty="0">
                <a:latin typeface="Arial" panose="020B0604020202020204" pitchFamily="34" charset="0"/>
              </a:rPr>
              <a:t>“So what does ‘kangaroo’ mean?”</a:t>
            </a:r>
          </a:p>
          <a:p>
            <a:pPr>
              <a:lnSpc>
                <a:spcPct val="150000"/>
              </a:lnSpc>
            </a:pPr>
            <a:r>
              <a:rPr lang="en-GB" altLang="cy-GB" sz="1500" dirty="0">
                <a:latin typeface="Arial" panose="020B0604020202020204" pitchFamily="34" charset="0"/>
              </a:rPr>
              <a:t>“Well, I think,” said King “it probably means something like ‘I don’t know’…”</a:t>
            </a:r>
          </a:p>
          <a:p>
            <a:pPr>
              <a:lnSpc>
                <a:spcPct val="150000"/>
              </a:lnSpc>
            </a:pPr>
            <a:endParaRPr lang="en-GB" altLang="cy-GB" sz="1500" dirty="0">
              <a:latin typeface="Arial" panose="020B0604020202020204" pitchFamily="34" charset="0"/>
            </a:endParaRPr>
          </a:p>
          <a:p>
            <a:pPr>
              <a:lnSpc>
                <a:spcPct val="150000"/>
              </a:lnSpc>
            </a:pPr>
            <a:r>
              <a:rPr lang="en-GB" altLang="cy-GB" sz="1500" dirty="0">
                <a:latin typeface="Arial" panose="020B0604020202020204" pitchFamily="34" charset="0"/>
              </a:rPr>
              <a:t>But it was too late, and so ever since,  the English word ‘kangaroo’ has been based on a misunderstanding, and really means ‘I don’t know’. At any rate, that’s how the story (probably apocryphal) goes.</a:t>
            </a:r>
            <a:endParaRPr lang="cy-GB" altLang="cy-GB" sz="1500" dirty="0">
              <a:latin typeface="Arial" panose="020B0604020202020204" pitchFamily="34" charset="0"/>
            </a:endParaRPr>
          </a:p>
        </p:txBody>
      </p:sp>
    </p:spTree>
    <p:extLst>
      <p:ext uri="{BB962C8B-B14F-4D97-AF65-F5344CB8AC3E}">
        <p14:creationId xmlns:p14="http://schemas.microsoft.com/office/powerpoint/2010/main" val="228777427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C066FF-7068-AEC3-968A-289DDF367CC8}"/>
              </a:ext>
            </a:extLst>
          </p:cNvPr>
          <p:cNvSpPr>
            <a:spLocks noGrp="1"/>
          </p:cNvSpPr>
          <p:nvPr>
            <p:ph type="title"/>
          </p:nvPr>
        </p:nvSpPr>
        <p:spPr>
          <a:xfrm>
            <a:off x="664654" y="116632"/>
            <a:ext cx="7886700" cy="1325563"/>
          </a:xfrm>
        </p:spPr>
        <p:txBody>
          <a:bodyPr/>
          <a:lstStyle/>
          <a:p>
            <a:pPr algn="ctr"/>
            <a:r>
              <a:rPr lang="en-GB" altLang="cy-GB" b="1" dirty="0">
                <a:latin typeface="Arial" panose="020B0604020202020204" pitchFamily="34" charset="0"/>
              </a:rPr>
              <a:t>References</a:t>
            </a:r>
            <a:endParaRPr lang="en-GB" b="1" dirty="0"/>
          </a:p>
        </p:txBody>
      </p:sp>
      <p:sp>
        <p:nvSpPr>
          <p:cNvPr id="3" name="Content Placeholder 2">
            <a:extLst>
              <a:ext uri="{FF2B5EF4-FFF2-40B4-BE49-F238E27FC236}">
                <a16:creationId xmlns:a16="http://schemas.microsoft.com/office/drawing/2014/main" id="{A913DD69-4927-7624-5A4A-F6239189EA7D}"/>
              </a:ext>
            </a:extLst>
          </p:cNvPr>
          <p:cNvSpPr>
            <a:spLocks noGrp="1"/>
          </p:cNvSpPr>
          <p:nvPr>
            <p:ph sz="half" idx="1"/>
          </p:nvPr>
        </p:nvSpPr>
        <p:spPr>
          <a:xfrm>
            <a:off x="251520" y="1825625"/>
            <a:ext cx="8712968" cy="3809862"/>
          </a:xfrm>
        </p:spPr>
        <p:txBody>
          <a:bodyPr>
            <a:normAutofit fontScale="62500" lnSpcReduction="20000"/>
          </a:bodyPr>
          <a:lstStyle/>
          <a:p>
            <a:pPr marL="0" indent="0" eaLnBrk="1" hangingPunct="1">
              <a:lnSpc>
                <a:spcPct val="160000"/>
              </a:lnSpc>
              <a:buFontTx/>
              <a:buNone/>
            </a:pPr>
            <a:r>
              <a:rPr lang="en-GB" altLang="cy-GB" sz="2800" dirty="0" err="1">
                <a:latin typeface="Arial" panose="020B0604020202020204" pitchFamily="34" charset="0"/>
              </a:rPr>
              <a:t>Atzlinger</a:t>
            </a:r>
            <a:r>
              <a:rPr lang="en-GB" altLang="cy-GB" sz="2800" dirty="0">
                <a:latin typeface="Arial" panose="020B0604020202020204" pitchFamily="34" charset="0"/>
              </a:rPr>
              <a:t>, B. (2019) ‘Linguistic and neurobiological aspects of language acquisition in children with specific developmental disorders.’ Available at: </a:t>
            </a:r>
            <a:r>
              <a:rPr lang="en-GB" altLang="cy-GB" sz="2800" dirty="0">
                <a:latin typeface="Arial" panose="020B0604020202020204" pitchFamily="34" charset="0"/>
                <a:hlinkClick r:id="rId2"/>
              </a:rPr>
              <a:t>https://unipub.uni-graz.at/obvugrhs/content/titleinfo/3864856/full.pdf</a:t>
            </a:r>
            <a:r>
              <a:rPr lang="en-GB" altLang="cy-GB" sz="2800" dirty="0">
                <a:latin typeface="Arial" panose="020B0604020202020204" pitchFamily="34" charset="0"/>
              </a:rPr>
              <a:t> </a:t>
            </a:r>
          </a:p>
          <a:p>
            <a:pPr marL="0" indent="0" eaLnBrk="1" hangingPunct="1">
              <a:lnSpc>
                <a:spcPct val="160000"/>
              </a:lnSpc>
              <a:buFontTx/>
              <a:buNone/>
            </a:pPr>
            <a:r>
              <a:rPr lang="en-GB" sz="2800" dirty="0">
                <a:solidFill>
                  <a:srgbClr val="000000"/>
                </a:solidFill>
                <a:latin typeface="Arial" panose="020B0604020202020204" pitchFamily="34" charset="0"/>
              </a:rPr>
              <a:t>Carey, S. (1978) ‘The child as word learner. Linguistic theory and psychological reality’. In M. Halle, J. Bresnan, &amp; G. A. Miller (Eds.), </a:t>
            </a:r>
            <a:r>
              <a:rPr lang="en-GB" sz="2800" i="1" dirty="0">
                <a:solidFill>
                  <a:srgbClr val="000000"/>
                </a:solidFill>
                <a:latin typeface="Arial" panose="020B0604020202020204" pitchFamily="34" charset="0"/>
              </a:rPr>
              <a:t>Linguistic theory and psychological reality </a:t>
            </a:r>
            <a:r>
              <a:rPr lang="en-GB" sz="2800" dirty="0">
                <a:solidFill>
                  <a:srgbClr val="000000"/>
                </a:solidFill>
                <a:latin typeface="Arial" panose="020B0604020202020204" pitchFamily="34" charset="0"/>
              </a:rPr>
              <a:t>(pp. 264-293). Cambridge, MA: MIT Press.</a:t>
            </a:r>
            <a:endParaRPr lang="en-GB" altLang="cy-GB" sz="2800" dirty="0">
              <a:latin typeface="Arial" panose="020B0604020202020204" pitchFamily="34" charset="0"/>
            </a:endParaRPr>
          </a:p>
          <a:p>
            <a:pPr marL="0" indent="0">
              <a:lnSpc>
                <a:spcPct val="160000"/>
              </a:lnSpc>
              <a:buNone/>
            </a:pPr>
            <a:r>
              <a:rPr lang="en-GB" altLang="cy-GB" sz="2800" dirty="0">
                <a:latin typeface="Arial" panose="020B0604020202020204" pitchFamily="34" charset="0"/>
              </a:rPr>
              <a:t>Crowley, K. (2017) </a:t>
            </a:r>
            <a:r>
              <a:rPr lang="en-GB" altLang="cy-GB" sz="2800" i="1" dirty="0">
                <a:latin typeface="Arial" panose="020B0604020202020204" pitchFamily="34" charset="0"/>
              </a:rPr>
              <a:t>Child development: A practical introduction. </a:t>
            </a:r>
            <a:r>
              <a:rPr lang="en-GB" altLang="cy-GB" sz="2800" dirty="0">
                <a:latin typeface="Arial" panose="020B0604020202020204" pitchFamily="34" charset="0"/>
              </a:rPr>
              <a:t>London: Sage Publications Ltd.</a:t>
            </a:r>
          </a:p>
          <a:p>
            <a:endParaRPr lang="en-GB" dirty="0"/>
          </a:p>
        </p:txBody>
      </p:sp>
    </p:spTree>
    <p:extLst>
      <p:ext uri="{BB962C8B-B14F-4D97-AF65-F5344CB8AC3E}">
        <p14:creationId xmlns:p14="http://schemas.microsoft.com/office/powerpoint/2010/main" val="32949122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D7B15D-B674-DB28-CD7C-393DEF4A8EC3}"/>
              </a:ext>
            </a:extLst>
          </p:cNvPr>
          <p:cNvSpPr>
            <a:spLocks noGrp="1"/>
          </p:cNvSpPr>
          <p:nvPr>
            <p:ph type="title"/>
          </p:nvPr>
        </p:nvSpPr>
        <p:spPr/>
        <p:txBody>
          <a:bodyPr/>
          <a:lstStyle/>
          <a:p>
            <a:pPr algn="ctr"/>
            <a:r>
              <a:rPr lang="en-GB" altLang="cy-GB" b="1" dirty="0">
                <a:latin typeface="Arial" panose="020B0604020202020204" pitchFamily="34" charset="0"/>
              </a:rPr>
              <a:t>References</a:t>
            </a:r>
            <a:endParaRPr lang="en-GB" b="1" dirty="0"/>
          </a:p>
        </p:txBody>
      </p:sp>
      <p:sp>
        <p:nvSpPr>
          <p:cNvPr id="3" name="Content Placeholder 2">
            <a:extLst>
              <a:ext uri="{FF2B5EF4-FFF2-40B4-BE49-F238E27FC236}">
                <a16:creationId xmlns:a16="http://schemas.microsoft.com/office/drawing/2014/main" id="{3458F6A1-9CEB-75A6-598E-FC361160606A}"/>
              </a:ext>
            </a:extLst>
          </p:cNvPr>
          <p:cNvSpPr>
            <a:spLocks noGrp="1"/>
          </p:cNvSpPr>
          <p:nvPr>
            <p:ph sz="half" idx="1"/>
          </p:nvPr>
        </p:nvSpPr>
        <p:spPr>
          <a:xfrm>
            <a:off x="628650" y="1484784"/>
            <a:ext cx="7886700" cy="4169902"/>
          </a:xfrm>
        </p:spPr>
        <p:txBody>
          <a:bodyPr>
            <a:noAutofit/>
          </a:bodyPr>
          <a:lstStyle/>
          <a:p>
            <a:pPr marL="0" indent="0">
              <a:lnSpc>
                <a:spcPct val="170000"/>
              </a:lnSpc>
              <a:buNone/>
            </a:pPr>
            <a:r>
              <a:rPr lang="en-GB" altLang="cy-GB" sz="1400" dirty="0">
                <a:latin typeface="Arial" panose="020B0604020202020204" pitchFamily="34" charset="0"/>
              </a:rPr>
              <a:t>Franti, E. </a:t>
            </a:r>
            <a:r>
              <a:rPr lang="en-GB" altLang="cy-GB" sz="1400" i="1" dirty="0">
                <a:latin typeface="Arial" panose="020B0604020202020204" pitchFamily="34" charset="0"/>
              </a:rPr>
              <a:t>et al</a:t>
            </a:r>
            <a:r>
              <a:rPr lang="en-GB" altLang="cy-GB" sz="1400" dirty="0">
                <a:latin typeface="Arial" panose="020B0604020202020204" pitchFamily="34" charset="0"/>
              </a:rPr>
              <a:t>. (2018) ‘Testing the universal baby language hypothesis-automatic infant speech recognition with CNNs. Available at: </a:t>
            </a:r>
            <a:r>
              <a:rPr lang="en-GB" altLang="cy-GB" sz="1400" dirty="0">
                <a:latin typeface="Arial" panose="020B0604020202020204" pitchFamily="34" charset="0"/>
                <a:hlinkClick r:id="rId2"/>
              </a:rPr>
              <a:t>https://ieeexplore.ieee.org/stamp/stamp.jsp?arnumber=8441412&amp;casa_token=pTZg0YduRZoAAAAA:6iel3OFdd7joBoYY84h71jjohfix8wlZ2O_TOL4gKWfaw1CqbvR0KlTPfkJxmThrW_j_A7mIcMvf&amp;tag=1</a:t>
            </a:r>
            <a:r>
              <a:rPr lang="en-GB" altLang="cy-GB" sz="1400" dirty="0">
                <a:latin typeface="Arial" panose="020B0604020202020204" pitchFamily="34" charset="0"/>
              </a:rPr>
              <a:t> [Accessed: August 5 2021].</a:t>
            </a:r>
          </a:p>
          <a:p>
            <a:pPr marL="0" indent="0">
              <a:lnSpc>
                <a:spcPct val="170000"/>
              </a:lnSpc>
              <a:buNone/>
            </a:pPr>
            <a:r>
              <a:rPr lang="en-GB" altLang="cy-GB" sz="1400" dirty="0">
                <a:latin typeface="Arial" panose="020B0604020202020204" pitchFamily="34" charset="0"/>
              </a:rPr>
              <a:t>Jones, G. </a:t>
            </a:r>
            <a:r>
              <a:rPr lang="en-GB" altLang="cy-GB" sz="1400" i="1" dirty="0">
                <a:latin typeface="Arial" panose="020B0604020202020204" pitchFamily="34" charset="0"/>
              </a:rPr>
              <a:t>et al. </a:t>
            </a:r>
            <a:r>
              <a:rPr lang="en-GB" altLang="cy-GB" sz="1400" dirty="0">
                <a:latin typeface="Arial" panose="020B0604020202020204" pitchFamily="34" charset="0"/>
              </a:rPr>
              <a:t>(2023) ‘How the characteristics of words in child-directed speech differ from adult-directed speech to influence children’s productive vocabularies’, </a:t>
            </a:r>
            <a:r>
              <a:rPr lang="en-GB" altLang="cy-GB" sz="1400" i="1" dirty="0">
                <a:latin typeface="Arial" panose="020B0604020202020204" pitchFamily="34" charset="0"/>
              </a:rPr>
              <a:t>First Language</a:t>
            </a:r>
            <a:r>
              <a:rPr lang="en-GB" altLang="cy-GB" sz="1400" dirty="0">
                <a:latin typeface="Arial" panose="020B0604020202020204" pitchFamily="34" charset="0"/>
              </a:rPr>
              <a:t>, 43(3), pp.253-282.</a:t>
            </a:r>
          </a:p>
          <a:p>
            <a:pPr marL="0" indent="0">
              <a:lnSpc>
                <a:spcPct val="170000"/>
              </a:lnSpc>
              <a:buNone/>
            </a:pPr>
            <a:r>
              <a:rPr lang="en-GB" altLang="cy-GB" sz="1400" dirty="0">
                <a:latin typeface="Arial" panose="020B0604020202020204" pitchFamily="34" charset="0"/>
              </a:rPr>
              <a:t>Morgan, L. and Wren, Y. E. (2018) ‘A Systematic Review of the Literature on Early Vocalizations and Babbling Patterns in Young Children’, </a:t>
            </a:r>
            <a:r>
              <a:rPr lang="en-GB" altLang="cy-GB" sz="1400" i="1" dirty="0">
                <a:latin typeface="Arial" panose="020B0604020202020204" pitchFamily="34" charset="0"/>
              </a:rPr>
              <a:t>Communication Disorders Quarterly, </a:t>
            </a:r>
            <a:r>
              <a:rPr lang="en-GB" altLang="cy-GB" sz="1400" dirty="0">
                <a:latin typeface="Arial" panose="020B0604020202020204" pitchFamily="34" charset="0"/>
              </a:rPr>
              <a:t>40(1), pp. 3-14.</a:t>
            </a:r>
          </a:p>
          <a:p>
            <a:pPr marL="0" indent="0">
              <a:buNone/>
            </a:pPr>
            <a:endParaRPr lang="en-GB" dirty="0"/>
          </a:p>
        </p:txBody>
      </p:sp>
    </p:spTree>
    <p:extLst>
      <p:ext uri="{BB962C8B-B14F-4D97-AF65-F5344CB8AC3E}">
        <p14:creationId xmlns:p14="http://schemas.microsoft.com/office/powerpoint/2010/main" val="353378002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992535-9B6D-9EDB-7A71-195DEE3002E3}"/>
              </a:ext>
            </a:extLst>
          </p:cNvPr>
          <p:cNvSpPr>
            <a:spLocks noGrp="1"/>
          </p:cNvSpPr>
          <p:nvPr>
            <p:ph type="title"/>
          </p:nvPr>
        </p:nvSpPr>
        <p:spPr/>
        <p:txBody>
          <a:bodyPr/>
          <a:lstStyle/>
          <a:p>
            <a:pPr algn="ctr"/>
            <a:r>
              <a:rPr kumimoji="0" lang="en-GB" altLang="cy-GB" sz="4400" b="1" i="0" u="none" strike="noStrike" kern="1200" cap="none" spc="0" normalizeH="0" baseline="0" noProof="0" dirty="0">
                <a:ln>
                  <a:noFill/>
                </a:ln>
                <a:effectLst/>
                <a:uLnTx/>
                <a:uFillTx/>
                <a:latin typeface="Arial" panose="020B0604020202020204" pitchFamily="34" charset="0"/>
                <a:ea typeface="+mj-ea"/>
                <a:cs typeface="+mj-cs"/>
              </a:rPr>
              <a:t>References</a:t>
            </a:r>
            <a:endParaRPr lang="en-GB" b="1" dirty="0"/>
          </a:p>
        </p:txBody>
      </p:sp>
      <p:sp>
        <p:nvSpPr>
          <p:cNvPr id="3" name="Content Placeholder 2">
            <a:extLst>
              <a:ext uri="{FF2B5EF4-FFF2-40B4-BE49-F238E27FC236}">
                <a16:creationId xmlns:a16="http://schemas.microsoft.com/office/drawing/2014/main" id="{88E5938E-EA08-E4FF-9F74-9D5525B448EB}"/>
              </a:ext>
            </a:extLst>
          </p:cNvPr>
          <p:cNvSpPr>
            <a:spLocks noGrp="1"/>
          </p:cNvSpPr>
          <p:nvPr>
            <p:ph sz="half" idx="1"/>
          </p:nvPr>
        </p:nvSpPr>
        <p:spPr>
          <a:xfrm>
            <a:off x="628650" y="1825625"/>
            <a:ext cx="7886700" cy="3809862"/>
          </a:xfrm>
        </p:spPr>
        <p:txBody>
          <a:bodyPr>
            <a:normAutofit fontScale="62500" lnSpcReduction="20000"/>
          </a:bodyPr>
          <a:lstStyle/>
          <a:p>
            <a:pPr marL="0" indent="0">
              <a:lnSpc>
                <a:spcPct val="160000"/>
              </a:lnSpc>
              <a:buNone/>
            </a:pPr>
            <a:r>
              <a:rPr lang="en-GB" altLang="cy-GB" sz="2800" dirty="0" err="1">
                <a:latin typeface="Arial" panose="020B0604020202020204" pitchFamily="34" charset="0"/>
              </a:rPr>
              <a:t>Rączaszek</a:t>
            </a:r>
            <a:r>
              <a:rPr lang="en-GB" altLang="cy-GB" sz="2800" dirty="0">
                <a:latin typeface="Arial" panose="020B0604020202020204" pitchFamily="34" charset="0"/>
              </a:rPr>
              <a:t>-Leonardi, J. </a:t>
            </a:r>
            <a:r>
              <a:rPr lang="en-GB" altLang="cy-GB" sz="2800" i="1" dirty="0">
                <a:latin typeface="Arial" panose="020B0604020202020204" pitchFamily="34" charset="0"/>
              </a:rPr>
              <a:t>et al</a:t>
            </a:r>
            <a:r>
              <a:rPr lang="en-GB" altLang="cy-GB" sz="2800" dirty="0">
                <a:latin typeface="Arial" panose="020B0604020202020204" pitchFamily="34" charset="0"/>
              </a:rPr>
              <a:t>. (2018) Language development from an ecological perspective: Ecologically valid ways to abstract symbols’, </a:t>
            </a:r>
            <a:r>
              <a:rPr lang="en-GB" altLang="cy-GB" sz="2800" i="1" dirty="0">
                <a:latin typeface="Arial" panose="020B0604020202020204" pitchFamily="34" charset="0"/>
              </a:rPr>
              <a:t>Ecological Psychology, </a:t>
            </a:r>
            <a:r>
              <a:rPr lang="en-GB" altLang="cy-GB" sz="2800" dirty="0">
                <a:latin typeface="Arial" panose="020B0604020202020204" pitchFamily="34" charset="0"/>
              </a:rPr>
              <a:t>30(1), pp.39-73.</a:t>
            </a:r>
          </a:p>
          <a:p>
            <a:pPr marL="0" indent="0">
              <a:lnSpc>
                <a:spcPct val="160000"/>
              </a:lnSpc>
              <a:buNone/>
            </a:pPr>
            <a:r>
              <a:rPr lang="en-GB" altLang="cy-GB" sz="2800" dirty="0">
                <a:latin typeface="Arial" panose="020B0604020202020204" pitchFamily="34" charset="0"/>
              </a:rPr>
              <a:t>Saxton, M. (2017) </a:t>
            </a:r>
            <a:r>
              <a:rPr lang="en-GB" altLang="cy-GB" sz="2800" i="1" dirty="0">
                <a:latin typeface="Arial" panose="020B0604020202020204" pitchFamily="34" charset="0"/>
              </a:rPr>
              <a:t>Child language: Acquisition and development. </a:t>
            </a:r>
            <a:r>
              <a:rPr lang="en-GB" altLang="cy-GB" sz="2800" dirty="0">
                <a:latin typeface="Arial" panose="020B0604020202020204" pitchFamily="34" charset="0"/>
              </a:rPr>
              <a:t>2</a:t>
            </a:r>
            <a:r>
              <a:rPr lang="en-GB" altLang="cy-GB" sz="2800" baseline="30000" dirty="0">
                <a:latin typeface="Arial" panose="020B0604020202020204" pitchFamily="34" charset="0"/>
              </a:rPr>
              <a:t>nd</a:t>
            </a:r>
            <a:r>
              <a:rPr lang="en-GB" altLang="cy-GB" sz="2800" dirty="0">
                <a:latin typeface="Arial" panose="020B0604020202020204" pitchFamily="34" charset="0"/>
              </a:rPr>
              <a:t> ed. London: Sage Publication</a:t>
            </a:r>
          </a:p>
          <a:p>
            <a:pPr marL="0" indent="0">
              <a:lnSpc>
                <a:spcPct val="160000"/>
              </a:lnSpc>
              <a:buNone/>
            </a:pPr>
            <a:r>
              <a:rPr lang="en-GB" altLang="cy-GB" sz="2800" dirty="0">
                <a:latin typeface="Arial" panose="020B0604020202020204" pitchFamily="34" charset="0"/>
              </a:rPr>
              <a:t>University of Kansas (2017) </a:t>
            </a:r>
            <a:r>
              <a:rPr lang="en-GB" sz="2800" i="1" dirty="0">
                <a:latin typeface="Arial" panose="020B0604020202020204" pitchFamily="34" charset="0"/>
              </a:rPr>
              <a:t>Language development starts in the womb</a:t>
            </a:r>
            <a:r>
              <a:rPr lang="en-GB" sz="2800" dirty="0">
                <a:latin typeface="Arial" panose="020B0604020202020204" pitchFamily="34" charset="0"/>
              </a:rPr>
              <a:t>. Available at: </a:t>
            </a:r>
            <a:r>
              <a:rPr lang="en-GB" sz="2800" dirty="0">
                <a:latin typeface="Arial" panose="020B0604020202020204" pitchFamily="34" charset="0"/>
                <a:hlinkClick r:id="rId2"/>
              </a:rPr>
              <a:t>https://www.sciencedaily.com/releases/2017/07/170718084600.htm</a:t>
            </a:r>
            <a:r>
              <a:rPr lang="en-GB" sz="2800" dirty="0">
                <a:latin typeface="Arial" panose="020B0604020202020204" pitchFamily="34" charset="0"/>
              </a:rPr>
              <a:t> [Accessed: October 23 2020].</a:t>
            </a:r>
          </a:p>
          <a:p>
            <a:pPr marL="0" indent="0">
              <a:lnSpc>
                <a:spcPct val="160000"/>
              </a:lnSpc>
              <a:buNone/>
            </a:pPr>
            <a:endParaRPr lang="en-GB" dirty="0"/>
          </a:p>
        </p:txBody>
      </p:sp>
    </p:spTree>
    <p:extLst>
      <p:ext uri="{BB962C8B-B14F-4D97-AF65-F5344CB8AC3E}">
        <p14:creationId xmlns:p14="http://schemas.microsoft.com/office/powerpoint/2010/main" val="2051900624"/>
      </p:ext>
    </p:extLst>
  </p:cSld>
  <p:clrMapOvr>
    <a:masterClrMapping/>
  </p:clrMapOvr>
</p:sld>
</file>

<file path=ppt/theme/theme1.xml><?xml version="1.0" encoding="utf-8"?>
<a:theme xmlns:a="http://schemas.openxmlformats.org/drawingml/2006/main" name="Sub Titl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Accessibl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16bfc89a-06a0-41d6-ae50-6ff65b36cb8b" xsi:nil="true"/>
    <lcf76f155ced4ddcb4097134ff3c332f xmlns="e4a72011-89be-41d7-bd49-565121a9e247">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B144F219396AFE458016C97602F34B7A" ma:contentTypeVersion="15" ma:contentTypeDescription="Create a new document." ma:contentTypeScope="" ma:versionID="cd6363ea4f4541baaf4aadf57a86f719">
  <xsd:schema xmlns:xsd="http://www.w3.org/2001/XMLSchema" xmlns:xs="http://www.w3.org/2001/XMLSchema" xmlns:p="http://schemas.microsoft.com/office/2006/metadata/properties" xmlns:ns2="e4a72011-89be-41d7-bd49-565121a9e247" xmlns:ns3="16bfc89a-06a0-41d6-ae50-6ff65b36cb8b" targetNamespace="http://schemas.microsoft.com/office/2006/metadata/properties" ma:root="true" ma:fieldsID="24f73608559c122f1aad4c20a927a94a" ns2:_="" ns3:_="">
    <xsd:import namespace="e4a72011-89be-41d7-bd49-565121a9e247"/>
    <xsd:import namespace="16bfc89a-06a0-41d6-ae50-6ff65b36cb8b"/>
    <xsd:element name="properties">
      <xsd:complexType>
        <xsd:sequence>
          <xsd:element name="documentManagement">
            <xsd:complexType>
              <xsd:all>
                <xsd:element ref="ns2:MediaServiceMetadata" minOccurs="0"/>
                <xsd:element ref="ns2:MediaServiceFastMetadata" minOccurs="0"/>
                <xsd:element ref="ns2:MediaLengthInSeconds" minOccurs="0"/>
                <xsd:element ref="ns2:MediaServiceDateTaken" minOccurs="0"/>
                <xsd:element ref="ns3:SharedWithUsers" minOccurs="0"/>
                <xsd:element ref="ns3:SharedWithDetails" minOccurs="0"/>
                <xsd:element ref="ns2:MediaServiceSearchProperties" minOccurs="0"/>
                <xsd:element ref="ns2:lcf76f155ced4ddcb4097134ff3c332f" minOccurs="0"/>
                <xsd:element ref="ns3:TaxCatchAll" minOccurs="0"/>
                <xsd:element ref="ns2:MediaServiceLocation" minOccurs="0"/>
                <xsd:element ref="ns2:MediaServiceGenerationTime" minOccurs="0"/>
                <xsd:element ref="ns2:MediaServiceEventHashCode" minOccurs="0"/>
                <xsd:element ref="ns2:MediaServiceOCR" minOccurs="0"/>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4a72011-89be-41d7-bd49-565121a9e24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LengthInSeconds" ma:index="10" nillable="true" ma:displayName="MediaLengthInSeconds" ma:hidden="true" ma:internalName="MediaLengthInSeconds" ma:readOnly="true">
      <xsd:simpleType>
        <xsd:restriction base="dms:Unknown"/>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SearchProperties" ma:index="14" nillable="true" ma:displayName="MediaServiceSearchProperties" ma:hidden="true" ma:internalName="MediaServiceSearchProperties" ma:readOnly="true">
      <xsd:simpleType>
        <xsd:restriction base="dms:Note"/>
      </xsd:simpleType>
    </xsd:element>
    <xsd:element name="lcf76f155ced4ddcb4097134ff3c332f" ma:index="16" nillable="true" ma:taxonomy="true" ma:internalName="lcf76f155ced4ddcb4097134ff3c332f" ma:taxonomyFieldName="MediaServiceImageTags" ma:displayName="Image Tags" ma:readOnly="false" ma:fieldId="{5cf76f15-5ced-4ddc-b409-7134ff3c332f}" ma:taxonomyMulti="true" ma:sspId="e570377e-a101-46e2-9596-058a9a36ea24" ma:termSetId="09814cd3-568e-fe90-9814-8d621ff8fb84" ma:anchorId="fba54fb3-c3e1-fe81-a776-ca4b69148c4d" ma:open="true" ma:isKeyword="false">
      <xsd:complexType>
        <xsd:sequence>
          <xsd:element ref="pc:Terms" minOccurs="0" maxOccurs="1"/>
        </xsd:sequence>
      </xsd:complexType>
    </xsd:element>
    <xsd:element name="MediaServiceLocation" ma:index="18" nillable="true" ma:displayName="Location" ma:indexed="true" ma:internalName="MediaServiceLocation" ma:readOnly="true">
      <xsd:simpleType>
        <xsd:restriction base="dms:Text"/>
      </xsd:simpleType>
    </xsd:element>
    <xsd:element name="MediaServiceGenerationTime" ma:index="19" nillable="true" ma:displayName="MediaServiceGenerationTime" ma:hidden="true" ma:internalName="MediaServiceGenerationTime" ma:readOnly="true">
      <xsd:simpleType>
        <xsd:restriction base="dms:Text"/>
      </xsd:simpleType>
    </xsd:element>
    <xsd:element name="MediaServiceEventHashCode" ma:index="20" nillable="true" ma:displayName="MediaServiceEventHashCode" ma:hidden="true" ma:internalName="MediaServiceEventHashCode" ma:readOnly="true">
      <xsd:simpleType>
        <xsd:restriction base="dms:Text"/>
      </xsd:simpleType>
    </xsd:element>
    <xsd:element name="MediaServiceOCR" ma:index="21" nillable="true" ma:displayName="Extracted Text" ma:internalName="MediaServiceOCR" ma:readOnly="true">
      <xsd:simpleType>
        <xsd:restriction base="dms:Note">
          <xsd:maxLength value="255"/>
        </xsd:restriction>
      </xsd:simpleType>
    </xsd:element>
    <xsd:element name="MediaServiceObjectDetectorVersions" ma:index="22" nillable="true" ma:displayName="MediaServiceObjectDetectorVersions"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6bfc89a-06a0-41d6-ae50-6ff65b36cb8b"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TaxCatchAll" ma:index="17" nillable="true" ma:displayName="Taxonomy Catch All Column" ma:hidden="true" ma:list="{953f2175-e71b-4bc5-bf24-4d540adc5750}" ma:internalName="TaxCatchAll" ma:showField="CatchAllData" ma:web="16bfc89a-06a0-41d6-ae50-6ff65b36cb8b">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CE583F8-D350-49D5-A972-ED8E68AD3BD4}">
  <ds:schemaRefs>
    <ds:schemaRef ds:uri="http://schemas.microsoft.com/sharepoint/v3/contenttype/forms"/>
  </ds:schemaRefs>
</ds:datastoreItem>
</file>

<file path=customXml/itemProps2.xml><?xml version="1.0" encoding="utf-8"?>
<ds:datastoreItem xmlns:ds="http://schemas.openxmlformats.org/officeDocument/2006/customXml" ds:itemID="{D06F0662-4ACE-441F-B4F7-4C3D478D4100}">
  <ds:schemaRefs>
    <ds:schemaRef ds:uri="http://schemas.microsoft.com/office/2006/metadata/properties"/>
    <ds:schemaRef ds:uri="http://schemas.microsoft.com/office/infopath/2007/PartnerControls"/>
    <ds:schemaRef ds:uri="16bfc89a-06a0-41d6-ae50-6ff65b36cb8b"/>
    <ds:schemaRef ds:uri="e4a72011-89be-41d7-bd49-565121a9e247"/>
  </ds:schemaRefs>
</ds:datastoreItem>
</file>

<file path=customXml/itemProps3.xml><?xml version="1.0" encoding="utf-8"?>
<ds:datastoreItem xmlns:ds="http://schemas.openxmlformats.org/officeDocument/2006/customXml" ds:itemID="{5C8D5300-5CAC-4B86-9C8E-5CB26B3C22A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4a72011-89be-41d7-bd49-565121a9e247"/>
    <ds:schemaRef ds:uri="16bfc89a-06a0-41d6-ae50-6ff65b36cb8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131</TotalTime>
  <Words>2668</Words>
  <Application>Microsoft Office PowerPoint</Application>
  <PresentationFormat>On-screen Show (4:3)</PresentationFormat>
  <Paragraphs>299</Paragraphs>
  <Slides>46</Slides>
  <Notes>35</Notes>
  <HiddenSlides>0</HiddenSlides>
  <MMClips>3</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46</vt:i4>
      </vt:variant>
    </vt:vector>
  </HeadingPairs>
  <TitlesOfParts>
    <vt:vector size="52" baseType="lpstr">
      <vt:lpstr>ＭＳ Ｐゴシック</vt:lpstr>
      <vt:lpstr>Arial</vt:lpstr>
      <vt:lpstr>Calibri</vt:lpstr>
      <vt:lpstr>Calibri Light</vt:lpstr>
      <vt:lpstr>Sub Title 1</vt:lpstr>
      <vt:lpstr>Accessible 2</vt:lpstr>
      <vt:lpstr>PowerPoint Presentation</vt:lpstr>
      <vt:lpstr>Contents</vt:lpstr>
      <vt:lpstr>Employability/Transferable Skills</vt:lpstr>
      <vt:lpstr>Resources</vt:lpstr>
      <vt:lpstr>EYPS Programme</vt:lpstr>
      <vt:lpstr>Glossary</vt:lpstr>
      <vt:lpstr>Preverbal infants</vt:lpstr>
      <vt:lpstr>Language acquisition – in utero</vt:lpstr>
      <vt:lpstr>Video</vt:lpstr>
      <vt:lpstr>Language acquisition – in utero</vt:lpstr>
      <vt:lpstr>Further reading (Moodle)</vt:lpstr>
      <vt:lpstr>Reading during pregnancy</vt:lpstr>
      <vt:lpstr>Summary of language development  (Crowley, 2017; Saxton, 2017)</vt:lpstr>
      <vt:lpstr>Stages of language acquisition – crying</vt:lpstr>
      <vt:lpstr>Priscilla Dunstan</vt:lpstr>
      <vt:lpstr>Dunstan Baby Language</vt:lpstr>
      <vt:lpstr>Stages of language acquisition – cooing</vt:lpstr>
      <vt:lpstr>Stages of language acquisition – babbling</vt:lpstr>
      <vt:lpstr>Watch and discuss</vt:lpstr>
      <vt:lpstr>Relationship between babbling and speech</vt:lpstr>
      <vt:lpstr>Holophrastic stage</vt:lpstr>
      <vt:lpstr>Further reading (Moodle)</vt:lpstr>
      <vt:lpstr>Adults’ speech to children</vt:lpstr>
      <vt:lpstr>Child directed speech</vt:lpstr>
      <vt:lpstr>Example...</vt:lpstr>
      <vt:lpstr>Features of adult speech</vt:lpstr>
      <vt:lpstr>Two views on the role of motherese</vt:lpstr>
      <vt:lpstr>Dr Catherine Laing</vt:lpstr>
      <vt:lpstr>Further reading (Moodle)</vt:lpstr>
      <vt:lpstr>Naming - The naming explosion</vt:lpstr>
      <vt:lpstr>Fast mapping</vt:lpstr>
      <vt:lpstr>Fast mapping</vt:lpstr>
      <vt:lpstr>Morphological overgeneralisations</vt:lpstr>
      <vt:lpstr>Morphological overgeneralisations</vt:lpstr>
      <vt:lpstr>Examples…</vt:lpstr>
      <vt:lpstr>Semantic overextensions</vt:lpstr>
      <vt:lpstr>Cause?</vt:lpstr>
      <vt:lpstr>Semantic overextensions</vt:lpstr>
      <vt:lpstr>Example</vt:lpstr>
      <vt:lpstr>What is in the picture?</vt:lpstr>
      <vt:lpstr>What is (a) gavagai?</vt:lpstr>
      <vt:lpstr>What is this?</vt:lpstr>
      <vt:lpstr>What is this?</vt:lpstr>
      <vt:lpstr>References</vt:lpstr>
      <vt:lpstr>References</vt:lpstr>
      <vt:lpstr>References</vt:lpstr>
    </vt:vector>
  </TitlesOfParts>
  <Company>CYD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EY502 – W Caffael Iaith  Language Acquisition</dc:title>
  <dc:creator>IT</dc:creator>
  <cp:lastModifiedBy>Bee B</cp:lastModifiedBy>
  <cp:revision>98</cp:revision>
  <dcterms:created xsi:type="dcterms:W3CDTF">2006-02-01T18:49:32Z</dcterms:created>
  <dcterms:modified xsi:type="dcterms:W3CDTF">2024-09-16T15:03:06Z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0x010100B144F219396AFE458016C97602F34B7A</vt:lpwstr>
  </property>
</Properties>
</file>