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2" r:id="rId1"/>
  </p:sldMasterIdLst>
  <p:sldIdLst>
    <p:sldId id="258" r:id="rId2"/>
    <p:sldId id="256" r:id="rId3"/>
    <p:sldId id="257"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907325-774E-4B29-B581-91818AF85B43}" v="16" dt="2022-03-12T09:51:41.0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6" autoAdjust="0"/>
    <p:restoredTop sz="94660"/>
  </p:normalViewPr>
  <p:slideViewPr>
    <p:cSldViewPr snapToGrid="0">
      <p:cViewPr varScale="1">
        <p:scale>
          <a:sx n="77" d="100"/>
          <a:sy n="77" d="100"/>
        </p:scale>
        <p:origin x="80" y="5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errelle Melissa Sutherland" userId="e96e3472-7034-4ad4-b31b-c233c7c47b50" providerId="ADAL" clId="{4A907325-774E-4B29-B581-91818AF85B43}"/>
    <pc:docChg chg="undo redo custSel addSld delSld modSld sldOrd">
      <pc:chgData name="Cherrelle Melissa Sutherland" userId="e96e3472-7034-4ad4-b31b-c233c7c47b50" providerId="ADAL" clId="{4A907325-774E-4B29-B581-91818AF85B43}" dt="2022-03-06T08:43:40.909" v="2001" actId="2"/>
      <pc:docMkLst>
        <pc:docMk/>
      </pc:docMkLst>
      <pc:sldChg chg="modSp mod ord">
        <pc:chgData name="Cherrelle Melissa Sutherland" userId="e96e3472-7034-4ad4-b31b-c233c7c47b50" providerId="ADAL" clId="{4A907325-774E-4B29-B581-91818AF85B43}" dt="2022-03-06T08:43:40.909" v="2001" actId="2"/>
        <pc:sldMkLst>
          <pc:docMk/>
          <pc:sldMk cId="1148698066" sldId="256"/>
        </pc:sldMkLst>
        <pc:spChg chg="mod">
          <ac:chgData name="Cherrelle Melissa Sutherland" userId="e96e3472-7034-4ad4-b31b-c233c7c47b50" providerId="ADAL" clId="{4A907325-774E-4B29-B581-91818AF85B43}" dt="2022-03-06T08:43:40.909" v="2001" actId="2"/>
          <ac:spMkLst>
            <pc:docMk/>
            <pc:sldMk cId="1148698066" sldId="256"/>
            <ac:spMk id="6" creationId="{D8E05661-9558-4640-88FC-3F7D3B2DA994}"/>
          </ac:spMkLst>
        </pc:spChg>
      </pc:sldChg>
      <pc:sldChg chg="addSp delSp modSp mod">
        <pc:chgData name="Cherrelle Melissa Sutherland" userId="e96e3472-7034-4ad4-b31b-c233c7c47b50" providerId="ADAL" clId="{4A907325-774E-4B29-B581-91818AF85B43}" dt="2022-03-06T08:43:22.575" v="1998" actId="313"/>
        <pc:sldMkLst>
          <pc:docMk/>
          <pc:sldMk cId="4140851398" sldId="257"/>
        </pc:sldMkLst>
        <pc:spChg chg="mod">
          <ac:chgData name="Cherrelle Melissa Sutherland" userId="e96e3472-7034-4ad4-b31b-c233c7c47b50" providerId="ADAL" clId="{4A907325-774E-4B29-B581-91818AF85B43}" dt="2022-03-06T08:43:22.575" v="1998" actId="313"/>
          <ac:spMkLst>
            <pc:docMk/>
            <pc:sldMk cId="4140851398" sldId="257"/>
            <ac:spMk id="3" creationId="{1BF5A610-87F2-4F00-988A-27BAEB71FD54}"/>
          </ac:spMkLst>
        </pc:spChg>
        <pc:picChg chg="mod">
          <ac:chgData name="Cherrelle Melissa Sutherland" userId="e96e3472-7034-4ad4-b31b-c233c7c47b50" providerId="ADAL" clId="{4A907325-774E-4B29-B581-91818AF85B43}" dt="2022-03-05T17:51:47.346" v="833" actId="14100"/>
          <ac:picMkLst>
            <pc:docMk/>
            <pc:sldMk cId="4140851398" sldId="257"/>
            <ac:picMk id="5" creationId="{80D03472-D3EE-40F8-BAD7-B04662604070}"/>
          </ac:picMkLst>
        </pc:picChg>
        <pc:picChg chg="mod">
          <ac:chgData name="Cherrelle Melissa Sutherland" userId="e96e3472-7034-4ad4-b31b-c233c7c47b50" providerId="ADAL" clId="{4A907325-774E-4B29-B581-91818AF85B43}" dt="2022-03-05T17:51:41.810" v="832" actId="14100"/>
          <ac:picMkLst>
            <pc:docMk/>
            <pc:sldMk cId="4140851398" sldId="257"/>
            <ac:picMk id="7" creationId="{494EFBF8-583E-457C-AA0D-3F012FA59BC2}"/>
          </ac:picMkLst>
        </pc:picChg>
        <pc:picChg chg="add del mod">
          <ac:chgData name="Cherrelle Melissa Sutherland" userId="e96e3472-7034-4ad4-b31b-c233c7c47b50" providerId="ADAL" clId="{4A907325-774E-4B29-B581-91818AF85B43}" dt="2022-03-05T17:00:33.204" v="375" actId="21"/>
          <ac:picMkLst>
            <pc:docMk/>
            <pc:sldMk cId="4140851398" sldId="257"/>
            <ac:picMk id="8" creationId="{7728690C-60AD-4B9F-ABF6-86189F35B3F5}"/>
          </ac:picMkLst>
        </pc:picChg>
        <pc:picChg chg="add del">
          <ac:chgData name="Cherrelle Melissa Sutherland" userId="e96e3472-7034-4ad4-b31b-c233c7c47b50" providerId="ADAL" clId="{4A907325-774E-4B29-B581-91818AF85B43}" dt="2022-03-05T17:00:43.106" v="377" actId="21"/>
          <ac:picMkLst>
            <pc:docMk/>
            <pc:sldMk cId="4140851398" sldId="257"/>
            <ac:picMk id="9" creationId="{3F2B68AF-3B6E-4CCA-B206-1E733476E76F}"/>
          </ac:picMkLst>
        </pc:picChg>
        <pc:picChg chg="add del">
          <ac:chgData name="Cherrelle Melissa Sutherland" userId="e96e3472-7034-4ad4-b31b-c233c7c47b50" providerId="ADAL" clId="{4A907325-774E-4B29-B581-91818AF85B43}" dt="2022-03-05T17:00:52.822" v="379" actId="21"/>
          <ac:picMkLst>
            <pc:docMk/>
            <pc:sldMk cId="4140851398" sldId="257"/>
            <ac:picMk id="10" creationId="{BD73709B-48B2-4D81-A648-FD8D7D0DA706}"/>
          </ac:picMkLst>
        </pc:picChg>
        <pc:picChg chg="add mod">
          <ac:chgData name="Cherrelle Melissa Sutherland" userId="e96e3472-7034-4ad4-b31b-c233c7c47b50" providerId="ADAL" clId="{4A907325-774E-4B29-B581-91818AF85B43}" dt="2022-03-05T17:51:30.360" v="831" actId="14100"/>
          <ac:picMkLst>
            <pc:docMk/>
            <pc:sldMk cId="4140851398" sldId="257"/>
            <ac:picMk id="11" creationId="{C7C32F39-25D8-42AB-B56D-6B5AE4A17803}"/>
          </ac:picMkLst>
        </pc:picChg>
        <pc:picChg chg="add mod">
          <ac:chgData name="Cherrelle Melissa Sutherland" userId="e96e3472-7034-4ad4-b31b-c233c7c47b50" providerId="ADAL" clId="{4A907325-774E-4B29-B581-91818AF85B43}" dt="2022-03-05T17:42:18.588" v="748" actId="1076"/>
          <ac:picMkLst>
            <pc:docMk/>
            <pc:sldMk cId="4140851398" sldId="257"/>
            <ac:picMk id="12" creationId="{7644F512-9F7F-407F-8CF1-58B0BF50A7F2}"/>
          </ac:picMkLst>
        </pc:picChg>
        <pc:picChg chg="add mod">
          <ac:chgData name="Cherrelle Melissa Sutherland" userId="e96e3472-7034-4ad4-b31b-c233c7c47b50" providerId="ADAL" clId="{4A907325-774E-4B29-B581-91818AF85B43}" dt="2022-03-05T18:18:52.623" v="899" actId="1076"/>
          <ac:picMkLst>
            <pc:docMk/>
            <pc:sldMk cId="4140851398" sldId="257"/>
            <ac:picMk id="13" creationId="{86B24586-3CB4-47BE-A7DB-D71DBC05A532}"/>
          </ac:picMkLst>
        </pc:picChg>
        <pc:picChg chg="add mod">
          <ac:chgData name="Cherrelle Melissa Sutherland" userId="e96e3472-7034-4ad4-b31b-c233c7c47b50" providerId="ADAL" clId="{4A907325-774E-4B29-B581-91818AF85B43}" dt="2022-03-05T18:29:59.254" v="967" actId="14100"/>
          <ac:picMkLst>
            <pc:docMk/>
            <pc:sldMk cId="4140851398" sldId="257"/>
            <ac:picMk id="14" creationId="{C0F786FA-57E7-461C-9403-F3A41DC01098}"/>
          </ac:picMkLst>
        </pc:picChg>
        <pc:picChg chg="del mod">
          <ac:chgData name="Cherrelle Melissa Sutherland" userId="e96e3472-7034-4ad4-b31b-c233c7c47b50" providerId="ADAL" clId="{4A907325-774E-4B29-B581-91818AF85B43}" dt="2022-03-05T18:28:21.780" v="918" actId="21"/>
          <ac:picMkLst>
            <pc:docMk/>
            <pc:sldMk cId="4140851398" sldId="257"/>
            <ac:picMk id="1026" creationId="{3CC4D0C3-A95B-4F23-B47F-B6236F7F8991}"/>
          </ac:picMkLst>
        </pc:picChg>
      </pc:sldChg>
      <pc:sldChg chg="addSp delSp modSp new mod ord modClrScheme chgLayout">
        <pc:chgData name="Cherrelle Melissa Sutherland" userId="e96e3472-7034-4ad4-b31b-c233c7c47b50" providerId="ADAL" clId="{4A907325-774E-4B29-B581-91818AF85B43}" dt="2022-03-06T08:43:35.982" v="2000" actId="313"/>
        <pc:sldMkLst>
          <pc:docMk/>
          <pc:sldMk cId="153590460" sldId="258"/>
        </pc:sldMkLst>
        <pc:spChg chg="add del mod">
          <ac:chgData name="Cherrelle Melissa Sutherland" userId="e96e3472-7034-4ad4-b31b-c233c7c47b50" providerId="ADAL" clId="{4A907325-774E-4B29-B581-91818AF85B43}" dt="2022-03-05T16:07:11.761" v="250" actId="700"/>
          <ac:spMkLst>
            <pc:docMk/>
            <pc:sldMk cId="153590460" sldId="258"/>
            <ac:spMk id="2" creationId="{50C9A2CB-C6EE-4BA5-B5EF-349C97076CD2}"/>
          </ac:spMkLst>
        </pc:spChg>
        <pc:graphicFrameChg chg="add del mod modGraphic">
          <ac:chgData name="Cherrelle Melissa Sutherland" userId="e96e3472-7034-4ad4-b31b-c233c7c47b50" providerId="ADAL" clId="{4A907325-774E-4B29-B581-91818AF85B43}" dt="2022-03-05T16:00:03.304" v="39"/>
          <ac:graphicFrameMkLst>
            <pc:docMk/>
            <pc:sldMk cId="153590460" sldId="258"/>
            <ac:graphicFrameMk id="3" creationId="{5DE12FF8-389B-433C-A0EF-D267BB03FE96}"/>
          </ac:graphicFrameMkLst>
        </pc:graphicFrameChg>
        <pc:graphicFrameChg chg="add mod modGraphic">
          <ac:chgData name="Cherrelle Melissa Sutherland" userId="e96e3472-7034-4ad4-b31b-c233c7c47b50" providerId="ADAL" clId="{4A907325-774E-4B29-B581-91818AF85B43}" dt="2022-03-06T08:43:35.982" v="2000" actId="313"/>
          <ac:graphicFrameMkLst>
            <pc:docMk/>
            <pc:sldMk cId="153590460" sldId="258"/>
            <ac:graphicFrameMk id="4" creationId="{7AD2C07E-2620-4DC6-8278-D4C637C951A4}"/>
          </ac:graphicFrameMkLst>
        </pc:graphicFrameChg>
        <pc:graphicFrameChg chg="add del mod modGraphic">
          <ac:chgData name="Cherrelle Melissa Sutherland" userId="e96e3472-7034-4ad4-b31b-c233c7c47b50" providerId="ADAL" clId="{4A907325-774E-4B29-B581-91818AF85B43}" dt="2022-03-05T16:03:38.722" v="224" actId="21"/>
          <ac:graphicFrameMkLst>
            <pc:docMk/>
            <pc:sldMk cId="153590460" sldId="258"/>
            <ac:graphicFrameMk id="5" creationId="{303A4B48-844A-4E2D-9AF4-ED507AD8C265}"/>
          </ac:graphicFrameMkLst>
        </pc:graphicFrameChg>
      </pc:sldChg>
      <pc:sldChg chg="new del mod chgLayout">
        <pc:chgData name="Cherrelle Melissa Sutherland" userId="e96e3472-7034-4ad4-b31b-c233c7c47b50" providerId="ADAL" clId="{4A907325-774E-4B29-B581-91818AF85B43}" dt="2022-03-05T15:57:28.192" v="8" actId="2696"/>
        <pc:sldMkLst>
          <pc:docMk/>
          <pc:sldMk cId="1775793441" sldId="258"/>
        </pc:sldMkLst>
      </pc:sldChg>
      <pc:sldChg chg="new del">
        <pc:chgData name="Cherrelle Melissa Sutherland" userId="e96e3472-7034-4ad4-b31b-c233c7c47b50" providerId="ADAL" clId="{4A907325-774E-4B29-B581-91818AF85B43}" dt="2022-03-05T15:57:17.508" v="7" actId="2696"/>
        <pc:sldMkLst>
          <pc:docMk/>
          <pc:sldMk cId="228512863" sldId="259"/>
        </pc:sldMkLst>
      </pc:sldChg>
      <pc:sldChg chg="addSp delSp modSp new mod">
        <pc:chgData name="Cherrelle Melissa Sutherland" userId="e96e3472-7034-4ad4-b31b-c233c7c47b50" providerId="ADAL" clId="{4A907325-774E-4B29-B581-91818AF85B43}" dt="2022-03-06T08:40:53.600" v="1988" actId="113"/>
        <pc:sldMkLst>
          <pc:docMk/>
          <pc:sldMk cId="833783331" sldId="259"/>
        </pc:sldMkLst>
        <pc:spChg chg="mod">
          <ac:chgData name="Cherrelle Melissa Sutherland" userId="e96e3472-7034-4ad4-b31b-c233c7c47b50" providerId="ADAL" clId="{4A907325-774E-4B29-B581-91818AF85B43}" dt="2022-03-06T08:40:53.600" v="1988" actId="113"/>
          <ac:spMkLst>
            <pc:docMk/>
            <pc:sldMk cId="833783331" sldId="259"/>
            <ac:spMk id="2" creationId="{0F768B4D-99E9-488F-B5D4-0844D6227461}"/>
          </ac:spMkLst>
        </pc:spChg>
        <pc:spChg chg="mod">
          <ac:chgData name="Cherrelle Melissa Sutherland" userId="e96e3472-7034-4ad4-b31b-c233c7c47b50" providerId="ADAL" clId="{4A907325-774E-4B29-B581-91818AF85B43}" dt="2022-03-06T08:39:53.376" v="1985" actId="13926"/>
          <ac:spMkLst>
            <pc:docMk/>
            <pc:sldMk cId="833783331" sldId="259"/>
            <ac:spMk id="3" creationId="{5EBA0FC2-6670-43BD-BBA7-07101988A281}"/>
          </ac:spMkLst>
        </pc:spChg>
        <pc:picChg chg="add del mod">
          <ac:chgData name="Cherrelle Melissa Sutherland" userId="e96e3472-7034-4ad4-b31b-c233c7c47b50" providerId="ADAL" clId="{4A907325-774E-4B29-B581-91818AF85B43}" dt="2022-03-06T08:13:57.592" v="1677" actId="478"/>
          <ac:picMkLst>
            <pc:docMk/>
            <pc:sldMk cId="833783331" sldId="259"/>
            <ac:picMk id="5" creationId="{2AA3126F-8274-496A-A38A-1B2BF662E36F}"/>
          </ac:picMkLst>
        </pc:picChg>
      </pc:sldChg>
      <pc:sldChg chg="new del">
        <pc:chgData name="Cherrelle Melissa Sutherland" userId="e96e3472-7034-4ad4-b31b-c233c7c47b50" providerId="ADAL" clId="{4A907325-774E-4B29-B581-91818AF85B43}" dt="2022-03-05T18:25:26.907" v="911" actId="680"/>
        <pc:sldMkLst>
          <pc:docMk/>
          <pc:sldMk cId="2534984270" sldId="259"/>
        </pc:sldMkLst>
      </pc:sldChg>
      <pc:sldChg chg="addSp delSp modSp new del mod ord">
        <pc:chgData name="Cherrelle Melissa Sutherland" userId="e96e3472-7034-4ad4-b31b-c233c7c47b50" providerId="ADAL" clId="{4A907325-774E-4B29-B581-91818AF85B43}" dt="2022-03-05T18:57:00.804" v="1167" actId="2696"/>
        <pc:sldMkLst>
          <pc:docMk/>
          <pc:sldMk cId="2357211880" sldId="260"/>
        </pc:sldMkLst>
        <pc:spChg chg="add del mod">
          <ac:chgData name="Cherrelle Melissa Sutherland" userId="e96e3472-7034-4ad4-b31b-c233c7c47b50" providerId="ADAL" clId="{4A907325-774E-4B29-B581-91818AF85B43}" dt="2022-03-05T18:45:51.245" v="1050" actId="22"/>
          <ac:spMkLst>
            <pc:docMk/>
            <pc:sldMk cId="2357211880" sldId="260"/>
            <ac:spMk id="3" creationId="{A154B261-09A8-4B92-8254-654024603BD6}"/>
          </ac:spMkLst>
        </pc:spChg>
        <pc:spChg chg="add">
          <ac:chgData name="Cherrelle Melissa Sutherland" userId="e96e3472-7034-4ad4-b31b-c233c7c47b50" providerId="ADAL" clId="{4A907325-774E-4B29-B581-91818AF85B43}" dt="2022-03-05T18:45:58.071" v="1051" actId="22"/>
          <ac:spMkLst>
            <pc:docMk/>
            <pc:sldMk cId="2357211880" sldId="260"/>
            <ac:spMk id="5" creationId="{A656C52E-AE2A-4F2E-9967-D2944DD83ECF}"/>
          </ac:spMkLst>
        </pc:spChg>
      </pc:sldChg>
    </pc:docChg>
  </pc:docChgLst>
  <pc:docChgLst>
    <pc:chgData name="Cherrelle Sutherland (2010942)" userId="e96e3472-7034-4ad4-b31b-c233c7c47b50" providerId="ADAL" clId="{4A907325-774E-4B29-B581-91818AF85B43}"/>
    <pc:docChg chg="custSel addSld modSld">
      <pc:chgData name="Cherrelle Sutherland (2010942)" userId="e96e3472-7034-4ad4-b31b-c233c7c47b50" providerId="ADAL" clId="{4A907325-774E-4B29-B581-91818AF85B43}" dt="2022-03-12T11:25:45.603" v="137" actId="700"/>
      <pc:docMkLst>
        <pc:docMk/>
      </pc:docMkLst>
      <pc:sldChg chg="modSp mod">
        <pc:chgData name="Cherrelle Sutherland (2010942)" userId="e96e3472-7034-4ad4-b31b-c233c7c47b50" providerId="ADAL" clId="{4A907325-774E-4B29-B581-91818AF85B43}" dt="2022-03-12T11:20:14.807" v="124" actId="255"/>
        <pc:sldMkLst>
          <pc:docMk/>
          <pc:sldMk cId="1148698066" sldId="256"/>
        </pc:sldMkLst>
        <pc:spChg chg="mod">
          <ac:chgData name="Cherrelle Sutherland (2010942)" userId="e96e3472-7034-4ad4-b31b-c233c7c47b50" providerId="ADAL" clId="{4A907325-774E-4B29-B581-91818AF85B43}" dt="2022-03-12T11:19:00.873" v="94" actId="20577"/>
          <ac:spMkLst>
            <pc:docMk/>
            <pc:sldMk cId="1148698066" sldId="256"/>
            <ac:spMk id="2" creationId="{0C8C32C3-E9EF-4C67-8BB5-82B8CFB1DB52}"/>
          </ac:spMkLst>
        </pc:spChg>
        <pc:spChg chg="mod">
          <ac:chgData name="Cherrelle Sutherland (2010942)" userId="e96e3472-7034-4ad4-b31b-c233c7c47b50" providerId="ADAL" clId="{4A907325-774E-4B29-B581-91818AF85B43}" dt="2022-03-12T11:20:14.807" v="124" actId="255"/>
          <ac:spMkLst>
            <pc:docMk/>
            <pc:sldMk cId="1148698066" sldId="256"/>
            <ac:spMk id="6" creationId="{D8E05661-9558-4640-88FC-3F7D3B2DA994}"/>
          </ac:spMkLst>
        </pc:spChg>
      </pc:sldChg>
      <pc:sldChg chg="modSp mod">
        <pc:chgData name="Cherrelle Sutherland (2010942)" userId="e96e3472-7034-4ad4-b31b-c233c7c47b50" providerId="ADAL" clId="{4A907325-774E-4B29-B581-91818AF85B43}" dt="2022-03-12T11:18:16.759" v="53" actId="20577"/>
        <pc:sldMkLst>
          <pc:docMk/>
          <pc:sldMk cId="4140851398" sldId="257"/>
        </pc:sldMkLst>
        <pc:spChg chg="mod">
          <ac:chgData name="Cherrelle Sutherland (2010942)" userId="e96e3472-7034-4ad4-b31b-c233c7c47b50" providerId="ADAL" clId="{4A907325-774E-4B29-B581-91818AF85B43}" dt="2022-03-12T11:18:16.759" v="53" actId="20577"/>
          <ac:spMkLst>
            <pc:docMk/>
            <pc:sldMk cId="4140851398" sldId="257"/>
            <ac:spMk id="3" creationId="{1BF5A610-87F2-4F00-988A-27BAEB71FD54}"/>
          </ac:spMkLst>
        </pc:spChg>
      </pc:sldChg>
      <pc:sldChg chg="mod chgLayout">
        <pc:chgData name="Cherrelle Sutherland (2010942)" userId="e96e3472-7034-4ad4-b31b-c233c7c47b50" providerId="ADAL" clId="{4A907325-774E-4B29-B581-91818AF85B43}" dt="2022-03-12T11:25:45.603" v="137" actId="700"/>
        <pc:sldMkLst>
          <pc:docMk/>
          <pc:sldMk cId="153590460" sldId="258"/>
        </pc:sldMkLst>
      </pc:sldChg>
      <pc:sldChg chg="modSp mod">
        <pc:chgData name="Cherrelle Sutherland (2010942)" userId="e96e3472-7034-4ad4-b31b-c233c7c47b50" providerId="ADAL" clId="{4A907325-774E-4B29-B581-91818AF85B43}" dt="2022-03-12T11:20:33.798" v="134" actId="20577"/>
        <pc:sldMkLst>
          <pc:docMk/>
          <pc:sldMk cId="833783331" sldId="259"/>
        </pc:sldMkLst>
        <pc:spChg chg="mod">
          <ac:chgData name="Cherrelle Sutherland (2010942)" userId="e96e3472-7034-4ad4-b31b-c233c7c47b50" providerId="ADAL" clId="{4A907325-774E-4B29-B581-91818AF85B43}" dt="2022-03-12T11:20:33.798" v="134" actId="20577"/>
          <ac:spMkLst>
            <pc:docMk/>
            <pc:sldMk cId="833783331" sldId="259"/>
            <ac:spMk id="3" creationId="{5EBA0FC2-6670-43BD-BBA7-07101988A281}"/>
          </ac:spMkLst>
        </pc:spChg>
      </pc:sldChg>
      <pc:sldChg chg="addSp new mod">
        <pc:chgData name="Cherrelle Sutherland (2010942)" userId="e96e3472-7034-4ad4-b31b-c233c7c47b50" providerId="ADAL" clId="{4A907325-774E-4B29-B581-91818AF85B43}" dt="2022-03-12T11:25:06.446" v="136" actId="22"/>
        <pc:sldMkLst>
          <pc:docMk/>
          <pc:sldMk cId="2759160447" sldId="260"/>
        </pc:sldMkLst>
        <pc:spChg chg="add">
          <ac:chgData name="Cherrelle Sutherland (2010942)" userId="e96e3472-7034-4ad4-b31b-c233c7c47b50" providerId="ADAL" clId="{4A907325-774E-4B29-B581-91818AF85B43}" dt="2022-03-12T11:25:06.446" v="136" actId="22"/>
          <ac:spMkLst>
            <pc:docMk/>
            <pc:sldMk cId="2759160447" sldId="260"/>
            <ac:spMk id="3" creationId="{D4B087B7-BFF3-46EF-84AE-7C182938F6B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317D1EC0-23FF-4FC8-B22D-E34878EAA4C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AB929A7-258C-4469-AAB4-A67D713F7A80}"/>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A635CDB-2D00-49D5-B26E-0694A25000C7}"/>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288D7A-F857-418D-92F2-368E841B9F27}"/>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1084F50-7F3C-4A4A-877E-FFD9EC7CD88B}"/>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31E64C1-F4C0-4A94-B319-BB1A0A2450B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63D8374-8052-417F-AB69-B97EAC43D51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7750734-4D51-4019-A003-38A3DE49B434}"/>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1B693D1-DBA2-4D3B-9B37-D9EE8C4112F4}"/>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CD3EA8-E4C0-4AF6-817F-F9F29157A499}"/>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170FB3-B397-4AC9-85FD-65388F26D90A}"/>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5EC0B9-49C7-4777-AEC5-B5EF8DE40498}"/>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902048B-30F7-4434-87A5-140F9BB4BEB1}"/>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00A6E2-A41C-4751-8A4E-9A0C5718D930}"/>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C259517-7BE7-45F9-81C0-3A6362BF143C}"/>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0652F56-7B71-42B2-AB68-22204A6DF17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59830E-1C3D-4D42-8789-524971CB4657}"/>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53325A7-86D3-4B52-A7E3-ADDF408B4067}"/>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D53F46F-EC12-484C-A4E7-791E57687AC1}"/>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4ED9CA-8950-47B8-A9ED-22B45CE15FB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4429F7B-9FD7-438F-8ECA-3FCAD006180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C558100-D455-4B41-890C-BCC898B2D165}"/>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886397-398A-4318-BE16-2CBAC1902F9E}"/>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D32A3A6-CE6E-4ABD-8522-2C8DC88C070E}"/>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9014C09-5B84-4798-8BDE-C80D76E67B8E}"/>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A29EB9E-ED9D-4C69-8A26-9A7A0A83056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A2899F9-1795-416F-8F3D-26EEB684DB6A}"/>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3043474-8625-495C-BD06-3627FD286C55}"/>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432CE47-7631-408E-8DDC-79EE378B707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2C8832D-8B8D-4036-B913-2D363143274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CEFEAF-E87B-4FF2-A947-94CABAA0610D}"/>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43A7CD3-94E1-42A9-BAB7-2AFCD9FCBD10}"/>
              </a:ext>
            </a:extLst>
          </p:cNvPr>
          <p:cNvSpPr>
            <a:spLocks noGrp="1"/>
          </p:cNvSpPr>
          <p:nvPr>
            <p:ph type="ctrTitle"/>
          </p:nvPr>
        </p:nvSpPr>
        <p:spPr>
          <a:xfrm>
            <a:off x="691078" y="722903"/>
            <a:ext cx="10495904" cy="2460770"/>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467609B-8FD3-4FF7-8EBC-6619CA868B33}"/>
              </a:ext>
            </a:extLst>
          </p:cNvPr>
          <p:cNvSpPr>
            <a:spLocks noGrp="1"/>
          </p:cNvSpPr>
          <p:nvPr>
            <p:ph type="subTitle" idx="1"/>
          </p:nvPr>
        </p:nvSpPr>
        <p:spPr>
          <a:xfrm>
            <a:off x="691078" y="3428997"/>
            <a:ext cx="10495904" cy="2306639"/>
          </a:xfrm>
        </p:spPr>
        <p:txBody>
          <a:bodyPr/>
          <a:lstStyle>
            <a:lvl1pPr marL="0" indent="0" algn="l">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39" name="Right Triangle 38">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 name="Date Placeholder 3">
            <a:extLst>
              <a:ext uri="{FF2B5EF4-FFF2-40B4-BE49-F238E27FC236}">
                <a16:creationId xmlns:a16="http://schemas.microsoft.com/office/drawing/2014/main" id="{ACC7A76F-3401-4F50-AE85-8F2AA247B99F}"/>
              </a:ext>
            </a:extLst>
          </p:cNvPr>
          <p:cNvSpPr>
            <a:spLocks noGrp="1"/>
          </p:cNvSpPr>
          <p:nvPr>
            <p:ph type="dt" sz="half" idx="10"/>
          </p:nvPr>
        </p:nvSpPr>
        <p:spPr/>
        <p:txBody>
          <a:bodyPr/>
          <a:lstStyle/>
          <a:p>
            <a:fld id="{8F72BA41-EC5B-4197-BCC8-0FD2E523CD7A}" type="datetimeFigureOut">
              <a:rPr lang="en-US" smtClean="0"/>
              <a:t>3/11/2022</a:t>
            </a:fld>
            <a:endParaRPr lang="en-US" dirty="0"/>
          </a:p>
        </p:txBody>
      </p:sp>
      <p:sp>
        <p:nvSpPr>
          <p:cNvPr id="5" name="Footer Placeholder 4">
            <a:extLst>
              <a:ext uri="{FF2B5EF4-FFF2-40B4-BE49-F238E27FC236}">
                <a16:creationId xmlns:a16="http://schemas.microsoft.com/office/drawing/2014/main" id="{DEF02E50-D34E-4DD4-8B3B-55D08F25F50A}"/>
              </a:ext>
            </a:extLst>
          </p:cNvPr>
          <p:cNvSpPr>
            <a:spLocks noGrp="1"/>
          </p:cNvSpPr>
          <p:nvPr>
            <p:ph type="ftr" sz="quarter" idx="11"/>
          </p:nvPr>
        </p:nvSpPr>
        <p:spPr>
          <a:xfrm>
            <a:off x="691078" y="236364"/>
            <a:ext cx="4114800" cy="417126"/>
          </a:xfrm>
        </p:spPr>
        <p:txBody>
          <a:bodyPr/>
          <a:lstStyle/>
          <a:p>
            <a:endParaRPr lang="en-US" dirty="0"/>
          </a:p>
        </p:txBody>
      </p:sp>
      <p:sp>
        <p:nvSpPr>
          <p:cNvPr id="6" name="Slide Number Placeholder 5">
            <a:extLst>
              <a:ext uri="{FF2B5EF4-FFF2-40B4-BE49-F238E27FC236}">
                <a16:creationId xmlns:a16="http://schemas.microsoft.com/office/drawing/2014/main" id="{37B53B71-D2FA-4DDC-9C9C-E26F7B591A8E}"/>
              </a:ext>
            </a:extLst>
          </p:cNvPr>
          <p:cNvSpPr>
            <a:spLocks noGrp="1"/>
          </p:cNvSpPr>
          <p:nvPr>
            <p:ph type="sldNum" sz="quarter" idx="12"/>
          </p:nvPr>
        </p:nvSpPr>
        <p:spPr/>
        <p:txBody>
          <a:bodyPr/>
          <a:lstStyle/>
          <a:p>
            <a:fld id="{BE15108C-154A-4A5A-9C05-91A49A422BA7}" type="slidenum">
              <a:rPr lang="en-US" smtClean="0"/>
              <a:t>‹#›</a:t>
            </a:fld>
            <a:endParaRPr lang="en-US" dirty="0"/>
          </a:p>
        </p:txBody>
      </p:sp>
    </p:spTree>
    <p:extLst>
      <p:ext uri="{BB962C8B-B14F-4D97-AF65-F5344CB8AC3E}">
        <p14:creationId xmlns:p14="http://schemas.microsoft.com/office/powerpoint/2010/main" val="36474723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D8D6B-70A2-430A-9F5D-DA093D8C16CF}"/>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94A2845-6CA6-4745-A951-25B8D5319D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049424-7A20-4BA1-9F60-671A5DBB3B13}"/>
              </a:ext>
            </a:extLst>
          </p:cNvPr>
          <p:cNvSpPr>
            <a:spLocks noGrp="1"/>
          </p:cNvSpPr>
          <p:nvPr>
            <p:ph type="dt" sz="half" idx="10"/>
          </p:nvPr>
        </p:nvSpPr>
        <p:spPr/>
        <p:txBody>
          <a:bodyPr/>
          <a:lstStyle/>
          <a:p>
            <a:fld id="{8F72BA41-EC5B-4197-BCC8-0FD2E523CD7A}" type="datetimeFigureOut">
              <a:rPr lang="en-US" smtClean="0"/>
              <a:t>3/11/2022</a:t>
            </a:fld>
            <a:endParaRPr lang="en-US" dirty="0"/>
          </a:p>
        </p:txBody>
      </p:sp>
      <p:sp>
        <p:nvSpPr>
          <p:cNvPr id="5" name="Footer Placeholder 4">
            <a:extLst>
              <a:ext uri="{FF2B5EF4-FFF2-40B4-BE49-F238E27FC236}">
                <a16:creationId xmlns:a16="http://schemas.microsoft.com/office/drawing/2014/main" id="{4F1BD2B2-E17F-402E-8EA3-5C7C1118A85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0D23070-8658-4AC0-B2A3-4BE605A840F8}"/>
              </a:ext>
            </a:extLst>
          </p:cNvPr>
          <p:cNvSpPr>
            <a:spLocks noGrp="1"/>
          </p:cNvSpPr>
          <p:nvPr>
            <p:ph type="sldNum" sz="quarter" idx="12"/>
          </p:nvPr>
        </p:nvSpPr>
        <p:spPr/>
        <p:txBody>
          <a:bodyPr/>
          <a:lstStyle/>
          <a:p>
            <a:fld id="{BE15108C-154A-4A5A-9C05-91A49A422BA7}" type="slidenum">
              <a:rPr lang="en-US" smtClean="0"/>
              <a:t>‹#›</a:t>
            </a:fld>
            <a:endParaRPr lang="en-US" dirty="0"/>
          </a:p>
        </p:txBody>
      </p:sp>
    </p:spTree>
    <p:extLst>
      <p:ext uri="{BB962C8B-B14F-4D97-AF65-F5344CB8AC3E}">
        <p14:creationId xmlns:p14="http://schemas.microsoft.com/office/powerpoint/2010/main" val="3968216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A69DB7AC-F7D7-430A-A2A7-CD3EBBF1D35D}"/>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66AAF10E-F092-4160-BF4A-FF568555B790}"/>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6341C04-9B94-4385-A661-7B8C17000497}"/>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C1D709-6A0F-409C-B2D0-C248E562265E}"/>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999BE53-BA11-4B67-BFBB-6281DB50C75D}"/>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B662D93-31C1-4DFB-A938-E631F89AA9F0}"/>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7ECC8DA-0BEC-4508-89D4-12FA35B481F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7DC8E6C-1B78-4B89-82DD-BBA778CD1482}"/>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E5F54A-0315-4B15-B865-1F0460526260}"/>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D7F352-DE39-4835-8D3F-69CDEC490F1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D6F20A-F777-4F41-B23B-735A64FA5DA3}"/>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1BBADBA-0F74-418B-BC50-AD44596C3EF8}"/>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918BE26-88E5-457C-8095-745F34D1536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FB269E0-E058-4340-B93D-7D40FFF521F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DD9AEE-5501-4385-B339-4616F567B53D}"/>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4D29C61-8926-4C98-882B-AB90108C8386}"/>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C585F9-B633-4F7E-AADE-75079DC17158}"/>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5DC6366-5525-4FBC-9886-D4409F6B2993}"/>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CC03CF9-098C-4140-806A-023D3DC3F2E3}"/>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C41BC4-89DF-4EC4-A141-9EF16D8EEB5B}"/>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32AD067-E64C-499E-9C0A-A7252587441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53DD54-FA2B-4B91-A94E-3C46AE21B38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86AC204-156B-442E-B028-01036BD1F26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03512DE-F013-431A-9F6E-ADDA88FB2DD5}"/>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E95FEE1-61A9-4065-B9F8-5589180AC62B}"/>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028AA59-C1FA-46C0-BFDD-1C1D3404C81C}"/>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5C99EE-B791-470A-8639-0357A751EB43}"/>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54F4204-F48B-4AF5-B11E-0CE7D972AC3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6643FE-3966-4B82-9623-C61A56EDD20C}"/>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DD769C5-B1B1-45BD-A40A-67E6568C843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A511707-50C7-48B2-81F7-5C82BF57795C}"/>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8D44F3-CCFE-48A0-8414-FFF5E43D9184}"/>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D126FE0-8204-40BB-AD46-4A0C7A47514C}"/>
              </a:ext>
            </a:extLst>
          </p:cNvPr>
          <p:cNvSpPr>
            <a:spLocks noGrp="1"/>
          </p:cNvSpPr>
          <p:nvPr>
            <p:ph type="title"/>
          </p:nvPr>
        </p:nvSpPr>
        <p:spPr>
          <a:xfrm>
            <a:off x="691078" y="718115"/>
            <a:ext cx="10312571" cy="278150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25E350-4200-419C-A167-527DD6B77792}"/>
              </a:ext>
            </a:extLst>
          </p:cNvPr>
          <p:cNvSpPr>
            <a:spLocks noGrp="1"/>
          </p:cNvSpPr>
          <p:nvPr>
            <p:ph type="body" idx="1"/>
          </p:nvPr>
        </p:nvSpPr>
        <p:spPr>
          <a:xfrm>
            <a:off x="691078" y="3753350"/>
            <a:ext cx="10312571" cy="1991572"/>
          </a:xfrm>
        </p:spPr>
        <p:txBody>
          <a:bodyPr/>
          <a:lstStyle>
            <a:lvl1pPr marL="0" indent="0">
              <a:buNone/>
              <a:defRPr lang="en-US" sz="2400" kern="120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39" name="Right Triangle 38">
            <a:extLst>
              <a:ext uri="{FF2B5EF4-FFF2-40B4-BE49-F238E27FC236}">
                <a16:creationId xmlns:a16="http://schemas.microsoft.com/office/drawing/2014/main" id="{6741F519-22CF-4C01-B140-5480DBAB30F8}"/>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 name="Date Placeholder 3">
            <a:extLst>
              <a:ext uri="{FF2B5EF4-FFF2-40B4-BE49-F238E27FC236}">
                <a16:creationId xmlns:a16="http://schemas.microsoft.com/office/drawing/2014/main" id="{D05D1550-9064-4767-B70A-3501AF956C94}"/>
              </a:ext>
            </a:extLst>
          </p:cNvPr>
          <p:cNvSpPr>
            <a:spLocks noGrp="1"/>
          </p:cNvSpPr>
          <p:nvPr>
            <p:ph type="dt" sz="half" idx="10"/>
          </p:nvPr>
        </p:nvSpPr>
        <p:spPr/>
        <p:txBody>
          <a:bodyPr/>
          <a:lstStyle/>
          <a:p>
            <a:fld id="{8F72BA41-EC5B-4197-BCC8-0FD2E523CD7A}" type="datetimeFigureOut">
              <a:rPr lang="en-US" smtClean="0"/>
              <a:t>3/11/2022</a:t>
            </a:fld>
            <a:endParaRPr lang="en-US" dirty="0"/>
          </a:p>
        </p:txBody>
      </p:sp>
      <p:sp>
        <p:nvSpPr>
          <p:cNvPr id="5" name="Footer Placeholder 4">
            <a:extLst>
              <a:ext uri="{FF2B5EF4-FFF2-40B4-BE49-F238E27FC236}">
                <a16:creationId xmlns:a16="http://schemas.microsoft.com/office/drawing/2014/main" id="{581E1C33-2E8E-4041-9683-12048CB8ABA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2D36992-B921-4F3F-9C4A-0D67E618D114}"/>
              </a:ext>
            </a:extLst>
          </p:cNvPr>
          <p:cNvSpPr>
            <a:spLocks noGrp="1"/>
          </p:cNvSpPr>
          <p:nvPr>
            <p:ph type="sldNum" sz="quarter" idx="12"/>
          </p:nvPr>
        </p:nvSpPr>
        <p:spPr/>
        <p:txBody>
          <a:bodyPr/>
          <a:lstStyle/>
          <a:p>
            <a:fld id="{BE15108C-154A-4A5A-9C05-91A49A422BA7}" type="slidenum">
              <a:rPr lang="en-US" smtClean="0"/>
              <a:t>‹#›</a:t>
            </a:fld>
            <a:endParaRPr lang="en-US" dirty="0"/>
          </a:p>
        </p:txBody>
      </p:sp>
    </p:spTree>
    <p:extLst>
      <p:ext uri="{BB962C8B-B14F-4D97-AF65-F5344CB8AC3E}">
        <p14:creationId xmlns:p14="http://schemas.microsoft.com/office/powerpoint/2010/main" val="22753147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CFDF5-4B31-4F1B-83BA-82A9510379F2}"/>
              </a:ext>
            </a:extLst>
          </p:cNvPr>
          <p:cNvSpPr>
            <a:spLocks noGrp="1"/>
          </p:cNvSpPr>
          <p:nvPr>
            <p:ph type="title"/>
          </p:nvPr>
        </p:nvSpPr>
        <p:spPr>
          <a:xfrm>
            <a:off x="691078" y="722903"/>
            <a:ext cx="10312571" cy="1354844"/>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14EC9A6-F718-4497-8A75-637EE17458E0}"/>
              </a:ext>
            </a:extLst>
          </p:cNvPr>
          <p:cNvSpPr>
            <a:spLocks noGrp="1"/>
          </p:cNvSpPr>
          <p:nvPr>
            <p:ph sz="half" idx="1"/>
          </p:nvPr>
        </p:nvSpPr>
        <p:spPr>
          <a:xfrm>
            <a:off x="691078" y="2345843"/>
            <a:ext cx="500958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D503E57-9695-4508-9778-B3DB1FB5FAB6}"/>
              </a:ext>
            </a:extLst>
          </p:cNvPr>
          <p:cNvSpPr>
            <a:spLocks noGrp="1"/>
          </p:cNvSpPr>
          <p:nvPr>
            <p:ph sz="half" idx="2"/>
          </p:nvPr>
        </p:nvSpPr>
        <p:spPr>
          <a:xfrm>
            <a:off x="5935075" y="2345843"/>
            <a:ext cx="506857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474CEE6-B9DC-4CCC-8F4C-0B4DADFB0195}"/>
              </a:ext>
            </a:extLst>
          </p:cNvPr>
          <p:cNvSpPr>
            <a:spLocks noGrp="1"/>
          </p:cNvSpPr>
          <p:nvPr>
            <p:ph type="dt" sz="half" idx="10"/>
          </p:nvPr>
        </p:nvSpPr>
        <p:spPr/>
        <p:txBody>
          <a:bodyPr/>
          <a:lstStyle/>
          <a:p>
            <a:fld id="{8F72BA41-EC5B-4197-BCC8-0FD2E523CD7A}" type="datetimeFigureOut">
              <a:rPr lang="en-US" smtClean="0"/>
              <a:t>3/11/2022</a:t>
            </a:fld>
            <a:endParaRPr lang="en-US" dirty="0"/>
          </a:p>
        </p:txBody>
      </p:sp>
      <p:sp>
        <p:nvSpPr>
          <p:cNvPr id="6" name="Footer Placeholder 5">
            <a:extLst>
              <a:ext uri="{FF2B5EF4-FFF2-40B4-BE49-F238E27FC236}">
                <a16:creationId xmlns:a16="http://schemas.microsoft.com/office/drawing/2014/main" id="{2AC85191-5804-47C9-95EB-D49D7157375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D6B0A03-44F6-4299-B45D-E07A023906F0}"/>
              </a:ext>
            </a:extLst>
          </p:cNvPr>
          <p:cNvSpPr>
            <a:spLocks noGrp="1"/>
          </p:cNvSpPr>
          <p:nvPr>
            <p:ph type="sldNum" sz="quarter" idx="12"/>
          </p:nvPr>
        </p:nvSpPr>
        <p:spPr/>
        <p:txBody>
          <a:bodyPr/>
          <a:lstStyle/>
          <a:p>
            <a:fld id="{BE15108C-154A-4A5A-9C05-91A49A422BA7}" type="slidenum">
              <a:rPr lang="en-US" smtClean="0"/>
              <a:t>‹#›</a:t>
            </a:fld>
            <a:endParaRPr lang="en-US" dirty="0"/>
          </a:p>
        </p:txBody>
      </p:sp>
    </p:spTree>
    <p:extLst>
      <p:ext uri="{BB962C8B-B14F-4D97-AF65-F5344CB8AC3E}">
        <p14:creationId xmlns:p14="http://schemas.microsoft.com/office/powerpoint/2010/main" val="25306406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920E6-CC97-4BD8-92FE-8F36024D0E38}"/>
              </a:ext>
            </a:extLst>
          </p:cNvPr>
          <p:cNvSpPr>
            <a:spLocks noGrp="1"/>
          </p:cNvSpPr>
          <p:nvPr>
            <p:ph type="title"/>
          </p:nvPr>
        </p:nvSpPr>
        <p:spPr>
          <a:xfrm>
            <a:off x="691078" y="722900"/>
            <a:ext cx="10320062" cy="1407505"/>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73872FB-EDD5-42FB-8A9A-279EAD4FB0D9}"/>
              </a:ext>
            </a:extLst>
          </p:cNvPr>
          <p:cNvSpPr>
            <a:spLocks noGrp="1"/>
          </p:cNvSpPr>
          <p:nvPr>
            <p:ph type="body" idx="1"/>
          </p:nvPr>
        </p:nvSpPr>
        <p:spPr>
          <a:xfrm>
            <a:off x="691078" y="2331481"/>
            <a:ext cx="4963444"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5F28C1-95C8-476A-8D93-D580DD39D8F7}"/>
              </a:ext>
            </a:extLst>
          </p:cNvPr>
          <p:cNvSpPr>
            <a:spLocks noGrp="1"/>
          </p:cNvSpPr>
          <p:nvPr>
            <p:ph sz="half" idx="2"/>
          </p:nvPr>
        </p:nvSpPr>
        <p:spPr>
          <a:xfrm>
            <a:off x="691078" y="2954564"/>
            <a:ext cx="4963444"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4315485-EE1A-41B0-873A-BA9D06E88BFD}"/>
              </a:ext>
            </a:extLst>
          </p:cNvPr>
          <p:cNvSpPr>
            <a:spLocks noGrp="1"/>
          </p:cNvSpPr>
          <p:nvPr>
            <p:ph type="body" sz="quarter" idx="3"/>
          </p:nvPr>
        </p:nvSpPr>
        <p:spPr>
          <a:xfrm>
            <a:off x="6103351" y="2331481"/>
            <a:ext cx="4900298"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81A6FB-1583-4A1B-A4A7-C65062C57B73}"/>
              </a:ext>
            </a:extLst>
          </p:cNvPr>
          <p:cNvSpPr>
            <a:spLocks noGrp="1"/>
          </p:cNvSpPr>
          <p:nvPr>
            <p:ph sz="quarter" idx="4"/>
          </p:nvPr>
        </p:nvSpPr>
        <p:spPr>
          <a:xfrm>
            <a:off x="6103351" y="2954564"/>
            <a:ext cx="4900298"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3A29EA7-E61E-4617-9DA9-40B9299B3287}"/>
              </a:ext>
            </a:extLst>
          </p:cNvPr>
          <p:cNvSpPr>
            <a:spLocks noGrp="1"/>
          </p:cNvSpPr>
          <p:nvPr>
            <p:ph type="dt" sz="half" idx="10"/>
          </p:nvPr>
        </p:nvSpPr>
        <p:spPr>
          <a:xfrm>
            <a:off x="683587" y="6215870"/>
            <a:ext cx="3843779" cy="417126"/>
          </a:xfrm>
        </p:spPr>
        <p:txBody>
          <a:bodyPr/>
          <a:lstStyle/>
          <a:p>
            <a:fld id="{8F72BA41-EC5B-4197-BCC8-0FD2E523CD7A}" type="datetimeFigureOut">
              <a:rPr lang="en-US" smtClean="0"/>
              <a:t>3/11/2022</a:t>
            </a:fld>
            <a:endParaRPr lang="en-US" dirty="0"/>
          </a:p>
        </p:txBody>
      </p:sp>
      <p:sp>
        <p:nvSpPr>
          <p:cNvPr id="8" name="Footer Placeholder 7">
            <a:extLst>
              <a:ext uri="{FF2B5EF4-FFF2-40B4-BE49-F238E27FC236}">
                <a16:creationId xmlns:a16="http://schemas.microsoft.com/office/drawing/2014/main" id="{D56249CC-EB72-46A6-87D9-5FBDA8E450EC}"/>
              </a:ext>
            </a:extLst>
          </p:cNvPr>
          <p:cNvSpPr>
            <a:spLocks noGrp="1"/>
          </p:cNvSpPr>
          <p:nvPr>
            <p:ph type="ftr" sz="quarter" idx="11"/>
          </p:nvPr>
        </p:nvSpPr>
        <p:spPr>
          <a:xfrm>
            <a:off x="691078" y="236364"/>
            <a:ext cx="4114800" cy="417126"/>
          </a:xfrm>
        </p:spPr>
        <p:txBody>
          <a:bodyPr/>
          <a:lstStyle/>
          <a:p>
            <a:endParaRPr lang="en-US" dirty="0"/>
          </a:p>
        </p:txBody>
      </p:sp>
      <p:sp>
        <p:nvSpPr>
          <p:cNvPr id="9" name="Slide Number Placeholder 8">
            <a:extLst>
              <a:ext uri="{FF2B5EF4-FFF2-40B4-BE49-F238E27FC236}">
                <a16:creationId xmlns:a16="http://schemas.microsoft.com/office/drawing/2014/main" id="{EAA04EE7-47BE-4ECE-A170-793C4E569518}"/>
              </a:ext>
            </a:extLst>
          </p:cNvPr>
          <p:cNvSpPr>
            <a:spLocks noGrp="1"/>
          </p:cNvSpPr>
          <p:nvPr>
            <p:ph type="sldNum" sz="quarter" idx="12"/>
          </p:nvPr>
        </p:nvSpPr>
        <p:spPr/>
        <p:txBody>
          <a:bodyPr/>
          <a:lstStyle/>
          <a:p>
            <a:fld id="{BE15108C-154A-4A5A-9C05-91A49A422BA7}" type="slidenum">
              <a:rPr lang="en-US" smtClean="0"/>
              <a:t>‹#›</a:t>
            </a:fld>
            <a:endParaRPr lang="en-US" dirty="0"/>
          </a:p>
        </p:txBody>
      </p:sp>
    </p:spTree>
    <p:extLst>
      <p:ext uri="{BB962C8B-B14F-4D97-AF65-F5344CB8AC3E}">
        <p14:creationId xmlns:p14="http://schemas.microsoft.com/office/powerpoint/2010/main" val="559036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E4946-24AD-40DD-95A7-49BA49C227DF}"/>
              </a:ext>
            </a:extLst>
          </p:cNvPr>
          <p:cNvSpPr>
            <a:spLocks noGrp="1"/>
          </p:cNvSpPr>
          <p:nvPr>
            <p:ph type="title"/>
          </p:nvPr>
        </p:nvSpPr>
        <p:spPr>
          <a:xfrm>
            <a:off x="691078" y="722903"/>
            <a:ext cx="10501177" cy="1401231"/>
          </a:xfrm>
        </p:spPr>
        <p:txBody>
          <a:bodyPr/>
          <a:lstStyle>
            <a:lvl1pP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D8CF342-49F6-482D-943E-7E50B1694AE3}"/>
              </a:ext>
            </a:extLst>
          </p:cNvPr>
          <p:cNvSpPr>
            <a:spLocks noGrp="1"/>
          </p:cNvSpPr>
          <p:nvPr>
            <p:ph type="dt" sz="half" idx="10"/>
          </p:nvPr>
        </p:nvSpPr>
        <p:spPr/>
        <p:txBody>
          <a:bodyPr/>
          <a:lstStyle/>
          <a:p>
            <a:fld id="{8F72BA41-EC5B-4197-BCC8-0FD2E523CD7A}" type="datetimeFigureOut">
              <a:rPr lang="en-US" smtClean="0"/>
              <a:t>3/11/2022</a:t>
            </a:fld>
            <a:endParaRPr lang="en-US" dirty="0"/>
          </a:p>
        </p:txBody>
      </p:sp>
      <p:sp>
        <p:nvSpPr>
          <p:cNvPr id="4" name="Footer Placeholder 3">
            <a:extLst>
              <a:ext uri="{FF2B5EF4-FFF2-40B4-BE49-F238E27FC236}">
                <a16:creationId xmlns:a16="http://schemas.microsoft.com/office/drawing/2014/main" id="{064033E5-3797-4FF8-866F-9FD9325A9FAB}"/>
              </a:ext>
            </a:extLst>
          </p:cNvPr>
          <p:cNvSpPr>
            <a:spLocks noGrp="1"/>
          </p:cNvSpPr>
          <p:nvPr>
            <p:ph type="ftr" sz="quarter" idx="11"/>
          </p:nvPr>
        </p:nvSpPr>
        <p:spPr>
          <a:xfrm>
            <a:off x="691078" y="236364"/>
            <a:ext cx="4114800" cy="417126"/>
          </a:xfrm>
        </p:spPr>
        <p:txBody>
          <a:bodyPr/>
          <a:lstStyle/>
          <a:p>
            <a:endParaRPr lang="en-US" dirty="0"/>
          </a:p>
        </p:txBody>
      </p:sp>
      <p:sp>
        <p:nvSpPr>
          <p:cNvPr id="5" name="Slide Number Placeholder 4">
            <a:extLst>
              <a:ext uri="{FF2B5EF4-FFF2-40B4-BE49-F238E27FC236}">
                <a16:creationId xmlns:a16="http://schemas.microsoft.com/office/drawing/2014/main" id="{66DC1E67-424D-4638-98F8-38E71A410011}"/>
              </a:ext>
            </a:extLst>
          </p:cNvPr>
          <p:cNvSpPr>
            <a:spLocks noGrp="1"/>
          </p:cNvSpPr>
          <p:nvPr>
            <p:ph type="sldNum" sz="quarter" idx="12"/>
          </p:nvPr>
        </p:nvSpPr>
        <p:spPr/>
        <p:txBody>
          <a:bodyPr/>
          <a:lstStyle/>
          <a:p>
            <a:fld id="{BE15108C-154A-4A5A-9C05-91A49A422BA7}" type="slidenum">
              <a:rPr lang="en-US" smtClean="0"/>
              <a:t>‹#›</a:t>
            </a:fld>
            <a:endParaRPr lang="en-US" dirty="0"/>
          </a:p>
        </p:txBody>
      </p:sp>
    </p:spTree>
    <p:extLst>
      <p:ext uri="{BB962C8B-B14F-4D97-AF65-F5344CB8AC3E}">
        <p14:creationId xmlns:p14="http://schemas.microsoft.com/office/powerpoint/2010/main" val="638310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6" name="Straight Connector 5">
              <a:extLst>
                <a:ext uri="{FF2B5EF4-FFF2-40B4-BE49-F238E27FC236}">
                  <a16:creationId xmlns:a16="http://schemas.microsoft.com/office/drawing/2014/main" id="{E0418BE5-560E-4E49-B12D-B555511FED72}"/>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49D1162-73B9-420F-BCBE-95039D00CD24}"/>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2BA76FE-316A-48E2-A03B-4E05691C4348}"/>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E678FBC-A6AD-4422-BA24-A4172F8862CA}"/>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D3C5C3E-2D08-43F0-AFAC-E15360CA7D3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0BEAC62-AF92-4A65-9790-6F6E0C6C5A1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C77D7C5-E76E-4E82-BFC4-9A75D2C8089D}"/>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6E0152-96B9-4067-80D3-D9BDE6D7EC9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918AFCC-B9DA-4092-8FBA-2CFEDB0388E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1EC7D33-C87E-4812-A722-53C5D99272B5}"/>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5F239E3-501A-4C3C-9BE4-6BFA0D3126B7}"/>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B62BF3B-95BB-4188-AAE5-015A0EF3D18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14E5F0F-0124-40D0-A0BF-AE307A0E15F4}"/>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BADC3B1-26C7-4CF1-B29D-4D0DEA3E2633}"/>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0A7DF6E-1132-4A80-9B18-593B1ACD778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EF19589-10D8-4A8F-A0B1-F7CE380E3001}"/>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8E6BB32-C4F8-4914-88D3-7DC5E79D023E}"/>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8F046EE-9DBA-4924-A19C-ED8741F5F810}"/>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AABBC44-ABA8-4913-824E-64D344724644}"/>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4272B22-1C39-47A0-8551-73666AFBE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8CDFF66-464C-4ABF-BB01-00500A3B7517}"/>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079FC88-BD3B-4C04-9B90-0FC93C17921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1FCAED8-8687-4141-A7C3-0D88ACEDFEC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65038E6-7B32-460F-B804-D6C105FF44C9}"/>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C5DAE85-AD17-454B-AB64-CEFF52FDAB9D}"/>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C603643-2066-4967-AE4B-9DA143843B2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37E9533-9B07-43E3-B939-7BADC01FEE86}"/>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DCCAAEE-AB2E-4534-893A-3DB109499FB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BD39A2-970F-4714-AAA6-67EE99A0EAA9}"/>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F4A1387-348B-4E46-9B65-FDF76ED0EF20}"/>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F5DAF27-A54D-442A-93E4-BA7F04EAE379}"/>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Date Placeholder 1">
            <a:extLst>
              <a:ext uri="{FF2B5EF4-FFF2-40B4-BE49-F238E27FC236}">
                <a16:creationId xmlns:a16="http://schemas.microsoft.com/office/drawing/2014/main" id="{D2EA265F-80A1-448D-A6EB-CE8D6F6EC723}"/>
              </a:ext>
            </a:extLst>
          </p:cNvPr>
          <p:cNvSpPr>
            <a:spLocks noGrp="1"/>
          </p:cNvSpPr>
          <p:nvPr>
            <p:ph type="dt" sz="half" idx="10"/>
          </p:nvPr>
        </p:nvSpPr>
        <p:spPr/>
        <p:txBody>
          <a:bodyPr/>
          <a:lstStyle/>
          <a:p>
            <a:fld id="{8F72BA41-EC5B-4197-BCC8-0FD2E523CD7A}" type="datetimeFigureOut">
              <a:rPr lang="en-US" smtClean="0"/>
              <a:t>3/11/2022</a:t>
            </a:fld>
            <a:endParaRPr lang="en-US" dirty="0"/>
          </a:p>
        </p:txBody>
      </p:sp>
      <p:sp>
        <p:nvSpPr>
          <p:cNvPr id="3" name="Footer Placeholder 2">
            <a:extLst>
              <a:ext uri="{FF2B5EF4-FFF2-40B4-BE49-F238E27FC236}">
                <a16:creationId xmlns:a16="http://schemas.microsoft.com/office/drawing/2014/main" id="{4815D00D-89E6-4E7A-9A4D-A8CCEB3BED25}"/>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22B5AEA-8C38-4776-878C-AB01474D9171}"/>
              </a:ext>
            </a:extLst>
          </p:cNvPr>
          <p:cNvSpPr>
            <a:spLocks noGrp="1"/>
          </p:cNvSpPr>
          <p:nvPr>
            <p:ph type="sldNum" sz="quarter" idx="12"/>
          </p:nvPr>
        </p:nvSpPr>
        <p:spPr/>
        <p:txBody>
          <a:bodyPr/>
          <a:lstStyle/>
          <a:p>
            <a:fld id="{BE15108C-154A-4A5A-9C05-91A49A422BA7}" type="slidenum">
              <a:rPr lang="en-US" smtClean="0"/>
              <a:t>‹#›</a:t>
            </a:fld>
            <a:endParaRPr lang="en-US" dirty="0"/>
          </a:p>
        </p:txBody>
      </p:sp>
    </p:spTree>
    <p:extLst>
      <p:ext uri="{BB962C8B-B14F-4D97-AF65-F5344CB8AC3E}">
        <p14:creationId xmlns:p14="http://schemas.microsoft.com/office/powerpoint/2010/main" val="32911070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40" name="Right Triangle 39">
            <a:extLst>
              <a:ext uri="{FF2B5EF4-FFF2-40B4-BE49-F238E27FC236}">
                <a16:creationId xmlns:a16="http://schemas.microsoft.com/office/drawing/2014/main" id="{C4853C57-22BC-4465-8B37-DC06FE5A0003}"/>
              </a:ext>
              <a:ext uri="{C183D7F6-B498-43B3-948B-1728B52AA6E4}">
                <adec:decorative xmlns:adec="http://schemas.microsoft.com/office/drawing/2017/decorative" val="1"/>
              </a:ext>
            </a:extLst>
          </p:cNvPr>
          <p:cNvSpPr/>
          <p:nvPr/>
        </p:nvSpPr>
        <p:spPr>
          <a:xfrm rot="13500000">
            <a:off x="-281092" y="31448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7E67C0A6-48E9-4845-9EBF-EF2A3DFD274F}"/>
              </a:ext>
            </a:extLst>
          </p:cNvPr>
          <p:cNvSpPr>
            <a:spLocks noGrp="1"/>
          </p:cNvSpPr>
          <p:nvPr>
            <p:ph type="title"/>
          </p:nvPr>
        </p:nvSpPr>
        <p:spPr>
          <a:xfrm>
            <a:off x="683587" y="713677"/>
            <a:ext cx="4499914" cy="2996581"/>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A8B542-2084-485C-ABFC-94340B4C7E77}"/>
              </a:ext>
            </a:extLst>
          </p:cNvPr>
          <p:cNvSpPr>
            <a:spLocks noGrp="1"/>
          </p:cNvSpPr>
          <p:nvPr>
            <p:ph idx="1"/>
          </p:nvPr>
        </p:nvSpPr>
        <p:spPr>
          <a:xfrm>
            <a:off x="5698672" y="708102"/>
            <a:ext cx="5656716" cy="54306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647791F-9546-470D-A174-D75285263C2C}"/>
              </a:ext>
            </a:extLst>
          </p:cNvPr>
          <p:cNvSpPr>
            <a:spLocks noGrp="1"/>
          </p:cNvSpPr>
          <p:nvPr>
            <p:ph type="body" sz="half" idx="2"/>
          </p:nvPr>
        </p:nvSpPr>
        <p:spPr>
          <a:xfrm>
            <a:off x="683587" y="3976544"/>
            <a:ext cx="4499914" cy="2162201"/>
          </a:xfrm>
        </p:spPr>
        <p:txBody>
          <a:bodyPr>
            <a:normAutofit/>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None/>
            </a:pPr>
            <a:r>
              <a:rPr lang="en-US"/>
              <a:t>Click to edit Master text styles</a:t>
            </a:r>
          </a:p>
        </p:txBody>
      </p:sp>
      <p:grpSp>
        <p:nvGrpSpPr>
          <p:cNvPr id="8" name="Group 7">
            <a:extLst>
              <a:ext uri="{FF2B5EF4-FFF2-40B4-BE49-F238E27FC236}">
                <a16:creationId xmlns:a16="http://schemas.microsoft.com/office/drawing/2014/main" id="{0550D594-9D00-4E12-9A7B-8B78EC19948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C5DEA230-2680-47DD-BD49-FDBF4C1105A5}"/>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0BA61D-887F-46F1-B20D-EA4C38D467C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350DFBA-D16D-4AE0-8339-58C4089B94AD}"/>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F4AAAA5-CEFC-4C25-91D3-5AE49F720DA5}"/>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4D142AD-3FA3-43E4-8A61-61CF1E41568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C3755A3-93F4-4EC4-9635-7E89E4AF1D3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0BFB588-0AB8-4BD8-9272-1CA867726018}"/>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45A6DF3-CF29-4480-A235-EAE88D65A63C}"/>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6FF036-365A-4C15-8E15-0D5BBEBCEA58}"/>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5E76FF-4E86-4E42-B67E-B11AAE8D3076}"/>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A64CEE-7CED-4EB2-A414-6F2D91E824F9}"/>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12C571B-47A6-49EB-A29F-678368BAED9F}"/>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160B109-845C-4119-BB66-9887B3859A7D}"/>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68B7447-FF64-42D9-B3C6-2BDC6F547ED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FFF9B71-8653-450D-AFBE-2140D586FB5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F0B9E5A-C1DA-445C-A911-721DF98DDCDD}"/>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5C9A3DC-A478-4469-9359-34A435689F3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7DE3299-EED7-4771-A270-F6B02941AD6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434422A-5B59-41DC-8E2A-1A8244580E30}"/>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A176117-0990-434B-A9D9-B4B9043C544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7D6425E-C84A-462F-98F8-D0AB4FC3AF88}"/>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F13AB68-7321-4AC2-AC60-0F417877D07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E275CCE-D06F-49D0-8A47-372C5040330B}"/>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D4B374E-EEBC-4A9C-B3B4-B269EC719857}"/>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D80A7E6-BBEF-4EF1-B14A-29F26BFCF8E6}"/>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D7BC013-9B50-459D-8B8D-F756514A478B}"/>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48964C0-675D-4807-B795-4B695A8F8420}"/>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6911512-51A8-4CE7-A043-425C809EB5F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C15D1E-0EDF-4AD7-90C7-3D8D64E645D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265A2D-2A6A-4301-B59F-8BAD98D9A57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A4907F-2D1D-49D1-882D-119AA5E1183B}"/>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 name="Date Placeholder 4">
            <a:extLst>
              <a:ext uri="{FF2B5EF4-FFF2-40B4-BE49-F238E27FC236}">
                <a16:creationId xmlns:a16="http://schemas.microsoft.com/office/drawing/2014/main" id="{AF6A2284-37AB-43F5-98B8-8AB49DBFA9F5}"/>
              </a:ext>
            </a:extLst>
          </p:cNvPr>
          <p:cNvSpPr>
            <a:spLocks noGrp="1"/>
          </p:cNvSpPr>
          <p:nvPr>
            <p:ph type="dt" sz="half" idx="10"/>
          </p:nvPr>
        </p:nvSpPr>
        <p:spPr/>
        <p:txBody>
          <a:bodyPr/>
          <a:lstStyle/>
          <a:p>
            <a:fld id="{8F72BA41-EC5B-4197-BCC8-0FD2E523CD7A}" type="datetimeFigureOut">
              <a:rPr lang="en-US" smtClean="0"/>
              <a:t>3/11/2022</a:t>
            </a:fld>
            <a:endParaRPr lang="en-US" dirty="0"/>
          </a:p>
        </p:txBody>
      </p:sp>
      <p:sp>
        <p:nvSpPr>
          <p:cNvPr id="6" name="Footer Placeholder 5">
            <a:extLst>
              <a:ext uri="{FF2B5EF4-FFF2-40B4-BE49-F238E27FC236}">
                <a16:creationId xmlns:a16="http://schemas.microsoft.com/office/drawing/2014/main" id="{9AD8ABAA-E2F7-4C89-99ED-2C340220DD3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252EF12-B2CD-4F3C-9F19-A86915405017}"/>
              </a:ext>
            </a:extLst>
          </p:cNvPr>
          <p:cNvSpPr>
            <a:spLocks noGrp="1"/>
          </p:cNvSpPr>
          <p:nvPr>
            <p:ph type="sldNum" sz="quarter" idx="12"/>
          </p:nvPr>
        </p:nvSpPr>
        <p:spPr/>
        <p:txBody>
          <a:bodyPr/>
          <a:lstStyle/>
          <a:p>
            <a:fld id="{BE15108C-154A-4A5A-9C05-91A49A422BA7}" type="slidenum">
              <a:rPr lang="en-US" smtClean="0"/>
              <a:t>‹#›</a:t>
            </a:fld>
            <a:endParaRPr lang="en-US" dirty="0"/>
          </a:p>
        </p:txBody>
      </p:sp>
    </p:spTree>
    <p:extLst>
      <p:ext uri="{BB962C8B-B14F-4D97-AF65-F5344CB8AC3E}">
        <p14:creationId xmlns:p14="http://schemas.microsoft.com/office/powerpoint/2010/main" val="28215237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DA6865-0A03-48FA-AD6E-D5BF8FDE927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2277E8EB-0DA2-40E4-AD12-1CCD0D262D0B}"/>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5BFE9F8-907A-4FFC-9FDE-2B51D238C40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BDDC323-8732-4007-BB81-1BE917E3B2FF}"/>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908FC40-8403-438D-95CA-E4EDC66192A9}"/>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411D218-3FEA-4455-9809-91F029FB55AE}"/>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541390F-BE50-4E4E-9DA2-B5F23F1A93D8}"/>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EB3F094-97B5-48E1-A4DE-8BEED255028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D4DBB43-CB34-4881-9445-A7FE131D5327}"/>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B71F972-027A-47F0-996C-84BFE4574050}"/>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C41353D-93C8-43F8-BBDE-7AB6B29EC38C}"/>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CF07B24-CBD8-4F09-81EB-504285F8E11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27873BB-1D79-4055-801C-BDA0F9A1513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008D42B-2F35-497E-A26D-9AF008619D4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7F57499-C4D9-4B7D-BADA-38462AA3164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271F2B9-1FFA-4350-9370-B098459A232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8FBAFFC-DC8F-4BB4-B405-E4AAA269AED4}"/>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94FCE64-D7A5-411A-8795-932DD39F9520}"/>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0B4ECFC-FD43-44CF-B7FA-2A8C5651400F}"/>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9DFBC12-1E1D-44DE-9966-BAB05B246636}"/>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9BEF096-361C-478B-81EB-37584119BFEE}"/>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FC81993-CE86-4910-B9CE-B69375BDCEE3}"/>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75613D7-9FB0-4D33-8784-EC059DE019C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520AFD9-E849-4F42-99B2-928E6098C29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200B0B-91CD-4D66-ADFC-9585D283103C}"/>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5DB0C45-30CE-4C85-95C6-FFF4977C646A}"/>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DC31604-5F93-436D-A9D2-A48846D4E0DE}"/>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FF1B965-7DE1-4AE3-B28B-DB6847BC52CC}"/>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FD9FB65-4392-4D6A-8ACC-8151F682BFE8}"/>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B40380C-3493-4AFE-BF13-AE68A8D244B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CB21DF1-4859-4991-9C10-F8FA68F41013}"/>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4AD212-17DC-4506-AAA0-34A46A0B11C3}"/>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5B556E7-762B-4E18-A961-A4F7A9ECF9D8}"/>
              </a:ext>
            </a:extLst>
          </p:cNvPr>
          <p:cNvSpPr>
            <a:spLocks noGrp="1"/>
          </p:cNvSpPr>
          <p:nvPr>
            <p:ph type="title"/>
          </p:nvPr>
        </p:nvSpPr>
        <p:spPr>
          <a:xfrm>
            <a:off x="683587" y="713677"/>
            <a:ext cx="4434823" cy="3020519"/>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B7118AF-C54D-406D-AABE-AED6576D1281}"/>
              </a:ext>
            </a:extLst>
          </p:cNvPr>
          <p:cNvSpPr>
            <a:spLocks noGrp="1"/>
          </p:cNvSpPr>
          <p:nvPr>
            <p:ph type="pic" idx="1"/>
          </p:nvPr>
        </p:nvSpPr>
        <p:spPr>
          <a:xfrm>
            <a:off x="5698672" y="713677"/>
            <a:ext cx="5304977" cy="543064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0" name="Right Triangle 39">
            <a:extLst>
              <a:ext uri="{FF2B5EF4-FFF2-40B4-BE49-F238E27FC236}">
                <a16:creationId xmlns:a16="http://schemas.microsoft.com/office/drawing/2014/main" id="{205CDEB9-8DED-4711-8140-4C943FC2CDA0}"/>
              </a:ext>
              <a:ext uri="{C183D7F6-B498-43B3-948B-1728B52AA6E4}">
                <adec:decorative xmlns:adec="http://schemas.microsoft.com/office/drawing/2017/decorative" val="1"/>
              </a:ext>
            </a:extLst>
          </p:cNvPr>
          <p:cNvSpPr/>
          <p:nvPr/>
        </p:nvSpPr>
        <p:spPr>
          <a:xfrm rot="13500000">
            <a:off x="-281093" y="314330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 name="Text Placeholder 3">
            <a:extLst>
              <a:ext uri="{FF2B5EF4-FFF2-40B4-BE49-F238E27FC236}">
                <a16:creationId xmlns:a16="http://schemas.microsoft.com/office/drawing/2014/main" id="{02E13C3F-6360-4760-9477-C3831A6E26EF}"/>
              </a:ext>
            </a:extLst>
          </p:cNvPr>
          <p:cNvSpPr>
            <a:spLocks noGrp="1"/>
          </p:cNvSpPr>
          <p:nvPr>
            <p:ph type="body" sz="half" idx="2"/>
          </p:nvPr>
        </p:nvSpPr>
        <p:spPr>
          <a:xfrm>
            <a:off x="683587" y="3970330"/>
            <a:ext cx="4434823" cy="2173992"/>
          </a:xfrm>
        </p:spPr>
        <p:txBody>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192D3B-60EE-4FC5-9ED7-4445300844CA}"/>
              </a:ext>
            </a:extLst>
          </p:cNvPr>
          <p:cNvSpPr>
            <a:spLocks noGrp="1"/>
          </p:cNvSpPr>
          <p:nvPr>
            <p:ph type="dt" sz="half" idx="10"/>
          </p:nvPr>
        </p:nvSpPr>
        <p:spPr/>
        <p:txBody>
          <a:bodyPr/>
          <a:lstStyle/>
          <a:p>
            <a:fld id="{8F72BA41-EC5B-4197-BCC8-0FD2E523CD7A}" type="datetimeFigureOut">
              <a:rPr lang="en-US" smtClean="0"/>
              <a:t>3/11/2022</a:t>
            </a:fld>
            <a:endParaRPr lang="en-US" dirty="0"/>
          </a:p>
        </p:txBody>
      </p:sp>
      <p:sp>
        <p:nvSpPr>
          <p:cNvPr id="6" name="Footer Placeholder 5">
            <a:extLst>
              <a:ext uri="{FF2B5EF4-FFF2-40B4-BE49-F238E27FC236}">
                <a16:creationId xmlns:a16="http://schemas.microsoft.com/office/drawing/2014/main" id="{5BCF831E-9B19-4936-8BC9-F62A9B118BA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E71E1D1-F7A2-40D0-91DA-07468A9651E7}"/>
              </a:ext>
            </a:extLst>
          </p:cNvPr>
          <p:cNvSpPr>
            <a:spLocks noGrp="1"/>
          </p:cNvSpPr>
          <p:nvPr>
            <p:ph type="sldNum" sz="quarter" idx="12"/>
          </p:nvPr>
        </p:nvSpPr>
        <p:spPr/>
        <p:txBody>
          <a:bodyPr/>
          <a:lstStyle/>
          <a:p>
            <a:fld id="{BE15108C-154A-4A5A-9C05-91A49A422BA7}" type="slidenum">
              <a:rPr lang="en-US" smtClean="0"/>
              <a:t>‹#›</a:t>
            </a:fld>
            <a:endParaRPr lang="en-US" dirty="0"/>
          </a:p>
        </p:txBody>
      </p:sp>
    </p:spTree>
    <p:extLst>
      <p:ext uri="{BB962C8B-B14F-4D97-AF65-F5344CB8AC3E}">
        <p14:creationId xmlns:p14="http://schemas.microsoft.com/office/powerpoint/2010/main" val="107616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BD70F-ACE4-4595-845E-2296BDF83B5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6978CD9-E0B5-4B48-8366-91E6D22C9F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FAF4B4-44D3-4E29-B235-A1B868207789}"/>
              </a:ext>
            </a:extLst>
          </p:cNvPr>
          <p:cNvSpPr>
            <a:spLocks noGrp="1"/>
          </p:cNvSpPr>
          <p:nvPr>
            <p:ph type="dt" sz="half" idx="10"/>
          </p:nvPr>
        </p:nvSpPr>
        <p:spPr/>
        <p:txBody>
          <a:bodyPr/>
          <a:lstStyle/>
          <a:p>
            <a:fld id="{8F72BA41-EC5B-4197-BCC8-0FD2E523CD7A}" type="datetimeFigureOut">
              <a:rPr lang="en-US" smtClean="0"/>
              <a:t>3/11/2022</a:t>
            </a:fld>
            <a:endParaRPr lang="en-US" dirty="0"/>
          </a:p>
        </p:txBody>
      </p:sp>
      <p:sp>
        <p:nvSpPr>
          <p:cNvPr id="5" name="Footer Placeholder 4">
            <a:extLst>
              <a:ext uri="{FF2B5EF4-FFF2-40B4-BE49-F238E27FC236}">
                <a16:creationId xmlns:a16="http://schemas.microsoft.com/office/drawing/2014/main" id="{E2D7BA37-9639-480E-84AB-EA277225CA0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2BFC658-154E-48DE-AD31-813E5170C93C}"/>
              </a:ext>
            </a:extLst>
          </p:cNvPr>
          <p:cNvSpPr>
            <a:spLocks noGrp="1"/>
          </p:cNvSpPr>
          <p:nvPr>
            <p:ph type="sldNum" sz="quarter" idx="12"/>
          </p:nvPr>
        </p:nvSpPr>
        <p:spPr/>
        <p:txBody>
          <a:bodyPr/>
          <a:lstStyle/>
          <a:p>
            <a:fld id="{BE15108C-154A-4A5A-9C05-91A49A422BA7}" type="slidenum">
              <a:rPr lang="en-US" smtClean="0"/>
              <a:t>‹#›</a:t>
            </a:fld>
            <a:endParaRPr lang="en-US" dirty="0"/>
          </a:p>
        </p:txBody>
      </p:sp>
    </p:spTree>
    <p:extLst>
      <p:ext uri="{BB962C8B-B14F-4D97-AF65-F5344CB8AC3E}">
        <p14:creationId xmlns:p14="http://schemas.microsoft.com/office/powerpoint/2010/main" val="4235015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5405209-5179-4359-91ED-1B1A46619A99}"/>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0E32344F-3BE0-4CE8-B1BD-9ABD425E1C0D}"/>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99DE306-F4FB-4730-A066-ADF38D739563}"/>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CB32885-303F-477F-A081-27425944F230}"/>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0C0C0B-4CD0-467D-A382-2B2415102C48}"/>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788DF0F-327F-43A5-AB71-3D32053D83CA}"/>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98A0902-2662-4911-A532-AA6310861479}"/>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BDA4F7-23F4-46D1-8B7E-A21DD84083E1}"/>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7FC9FC2-8808-438E-8FFB-5FE416BFB5C8}"/>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04694E5-71F9-4210-9BE8-FC12CC177BD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B37E805-A7E5-4906-B0C5-1373F3DA962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4CD964-FBD6-41AB-8A02-9509A2BAC11F}"/>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CD7FF8-E827-4E0A-BCE2-CCB34EDAC0F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C4AD6BB-F1EE-4FB8-96E8-6890447800EC}"/>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E935057-E0A3-4DAE-B9C8-6E818D7A7205}"/>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08DDF69-1C14-453C-BC3A-37D3FE69DFC7}"/>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C26D82-15BA-4B2E-A42D-2ECA8012D30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7F73B67-E5E9-4000-91DA-034B2127EFD2}"/>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AFAC1B5-F0DD-4FC0-B4C9-77CB29DF442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ACB3DB-54B2-4CEE-A791-C6FC6C758DAE}"/>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8324004-1030-47D9-B817-425FF6ECC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AA001C4-81AB-4FA6-ADAA-C8618056353B}"/>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D1DAD34-7844-4F16-9874-F51F2A23B9EA}"/>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7DCBC6D-1BDA-4CB1-A3EC-59F240C8FA19}"/>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5B3C1A0-58E7-47E4-831B-CF3EE21D1E90}"/>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A09FAA-E123-4FE4-B67A-9EBDE1A3130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317B7C6-C816-4A58-B184-135E4FD19F5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4D22ABB-4CE8-47DC-80BF-39B3E4CF7048}"/>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A17DE37-A292-4031-AF42-CDB00A13EE76}"/>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73EF673-CB75-435F-9BF3-7594EC3ADF8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35F4581-15F6-47EE-87D0-1132A093DBA5}"/>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65CF984-F5BD-45C4-9A12-B02DB4F044E1}"/>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39" name="Right Triangle 38">
            <a:extLst>
              <a:ext uri="{FF2B5EF4-FFF2-40B4-BE49-F238E27FC236}">
                <a16:creationId xmlns:a16="http://schemas.microsoft.com/office/drawing/2014/main" id="{ACE66A86-8455-497B-9CA4-F460A19E5FBB}"/>
              </a:ext>
              <a:ext uri="{C183D7F6-B498-43B3-948B-1728B52AA6E4}">
                <adec:decorative xmlns:adec="http://schemas.microsoft.com/office/drawing/2017/decorative" val="1"/>
              </a:ext>
            </a:extLst>
          </p:cNvPr>
          <p:cNvSpPr/>
          <p:nvPr/>
        </p:nvSpPr>
        <p:spPr>
          <a:xfrm rot="18900000">
            <a:off x="7770390" y="-28737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Vertical Title 1">
            <a:extLst>
              <a:ext uri="{FF2B5EF4-FFF2-40B4-BE49-F238E27FC236}">
                <a16:creationId xmlns:a16="http://schemas.microsoft.com/office/drawing/2014/main" id="{5868C62B-71EF-4824-9EE8-6CAE17984232}"/>
              </a:ext>
            </a:extLst>
          </p:cNvPr>
          <p:cNvSpPr>
            <a:spLocks noGrp="1"/>
          </p:cNvSpPr>
          <p:nvPr>
            <p:ph type="title" orient="vert"/>
          </p:nvPr>
        </p:nvSpPr>
        <p:spPr>
          <a:xfrm>
            <a:off x="7707774" y="715616"/>
            <a:ext cx="3295876" cy="502659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243E4C8-4AA9-49D7-BF71-1AB5F2CFE1FC}"/>
              </a:ext>
            </a:extLst>
          </p:cNvPr>
          <p:cNvSpPr>
            <a:spLocks noGrp="1"/>
          </p:cNvSpPr>
          <p:nvPr>
            <p:ph type="body" orient="vert" idx="1"/>
          </p:nvPr>
        </p:nvSpPr>
        <p:spPr>
          <a:xfrm>
            <a:off x="683588" y="715616"/>
            <a:ext cx="6770448" cy="5026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97898B3-014E-440B-BA4E-106339212804}"/>
              </a:ext>
            </a:extLst>
          </p:cNvPr>
          <p:cNvSpPr>
            <a:spLocks noGrp="1"/>
          </p:cNvSpPr>
          <p:nvPr>
            <p:ph type="dt" sz="half" idx="10"/>
          </p:nvPr>
        </p:nvSpPr>
        <p:spPr/>
        <p:txBody>
          <a:bodyPr/>
          <a:lstStyle/>
          <a:p>
            <a:fld id="{8F72BA41-EC5B-4197-BCC8-0FD2E523CD7A}" type="datetimeFigureOut">
              <a:rPr lang="en-US" smtClean="0"/>
              <a:t>3/11/2022</a:t>
            </a:fld>
            <a:endParaRPr lang="en-US" dirty="0"/>
          </a:p>
        </p:txBody>
      </p:sp>
      <p:sp>
        <p:nvSpPr>
          <p:cNvPr id="5" name="Footer Placeholder 4">
            <a:extLst>
              <a:ext uri="{FF2B5EF4-FFF2-40B4-BE49-F238E27FC236}">
                <a16:creationId xmlns:a16="http://schemas.microsoft.com/office/drawing/2014/main" id="{81C22643-CE63-4C3E-B437-5A1A5EF911A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DD1CE5E-160A-4B37-94E2-3D9DC75BFFAF}"/>
              </a:ext>
            </a:extLst>
          </p:cNvPr>
          <p:cNvSpPr>
            <a:spLocks noGrp="1"/>
          </p:cNvSpPr>
          <p:nvPr>
            <p:ph type="sldNum" sz="quarter" idx="12"/>
          </p:nvPr>
        </p:nvSpPr>
        <p:spPr/>
        <p:txBody>
          <a:bodyPr/>
          <a:lstStyle/>
          <a:p>
            <a:fld id="{BE15108C-154A-4A5A-9C05-91A49A422BA7}" type="slidenum">
              <a:rPr lang="en-US" smtClean="0"/>
              <a:t>‹#›</a:t>
            </a:fld>
            <a:endParaRPr lang="en-US" dirty="0"/>
          </a:p>
        </p:txBody>
      </p:sp>
    </p:spTree>
    <p:extLst>
      <p:ext uri="{BB962C8B-B14F-4D97-AF65-F5344CB8AC3E}">
        <p14:creationId xmlns:p14="http://schemas.microsoft.com/office/powerpoint/2010/main" val="147036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40" name="Straight Connector 39">
              <a:extLst>
                <a:ext uri="{FF2B5EF4-FFF2-40B4-BE49-F238E27FC236}">
                  <a16:creationId xmlns:a16="http://schemas.microsoft.com/office/drawing/2014/main" id="{5F28962D-50BA-43F8-8863-28ECE711D3F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80F5939-D4E0-46FD-9A5A-5D648E381092}"/>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33D331-78CB-40A1-B167-8185EC5D707B}"/>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12E4B1-E78E-49E7-AA36-374CC1B084E4}"/>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D46340-CBFC-490F-B44E-7AA8FBF58B05}"/>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575C26C-3EBD-4AA9-BA4D-2561E295D65D}"/>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35DB6BE-E065-4559-BF5C-36B56B379040}"/>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DA54272-CD9D-4F68-BBAB-4F0C0C3EC63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002CE8F-9256-4F2C-B474-58873717119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9C9DE9F-4252-401D-913E-B74C9E326F9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FE4E69B-534F-4A80-9E1C-798BEE1B079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7564E1C-009C-4832-AE8D-E98286693F0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05DF1C-5801-43F2-A8B9-5351369418C0}"/>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06E71C8-0783-4E17-9B34-F51231DD2954}"/>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D908F17-2A89-4B0A-A2EA-692390969FE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BE22751-380F-44F9-BEED-0A553CF87BE5}"/>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7B27910-846F-4E4E-B588-F5B2E026FE9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6E0501E-134E-46D7-984F-3A382B0BB29B}"/>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0A83974-CBD7-4A69-9D84-2D3BBDE027A5}"/>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503E931-00D4-4B0C-BC69-49FE5C766518}"/>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7732A30-BE2F-4D71-BC37-60F7B44591B9}"/>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8EB840-DE7D-4E67-989C-F4D8F50E15BD}"/>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05D2CC2-53CC-487E-A72E-42B1E9B18460}"/>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3A12D6B-1D60-4F26-8FB9-74AD5B070BDF}"/>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1895D00-2D63-443C-95A8-5EB6E5EECBF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C50652-2A56-4382-95D0-971644EE0FA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50A374-8880-482D-B54F-F74E0D7BE18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66364D8-CCC7-4AAF-94BC-766EC160D99E}"/>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A0DC409-26E2-4453-89FD-745EA849BE7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39ED039-D66C-4A5E-AA35-E7A5FA2E64C2}"/>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2C13DC-161E-49CF-96B5-5383AA052AB7}"/>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a16="http://schemas.microsoft.com/office/drawing/2014/main" id="{05103067-48DA-458C-99F6-9921C19A802A}"/>
              </a:ext>
            </a:extLst>
          </p:cNvPr>
          <p:cNvSpPr>
            <a:spLocks noGrp="1"/>
          </p:cNvSpPr>
          <p:nvPr>
            <p:ph type="title"/>
          </p:nvPr>
        </p:nvSpPr>
        <p:spPr>
          <a:xfrm>
            <a:off x="691079" y="725951"/>
            <a:ext cx="10325000" cy="14424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CB86862-507E-4F73-890F-3B77BCFA3FA2}"/>
              </a:ext>
            </a:extLst>
          </p:cNvPr>
          <p:cNvSpPr>
            <a:spLocks noGrp="1"/>
          </p:cNvSpPr>
          <p:nvPr>
            <p:ph type="body" idx="1"/>
          </p:nvPr>
        </p:nvSpPr>
        <p:spPr>
          <a:xfrm>
            <a:off x="691079" y="2340131"/>
            <a:ext cx="10325000" cy="35644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EFBC0BB-AF05-4753-9159-41A16FBFC3B4}"/>
              </a:ext>
            </a:extLst>
          </p:cNvPr>
          <p:cNvSpPr>
            <a:spLocks noGrp="1"/>
          </p:cNvSpPr>
          <p:nvPr>
            <p:ph type="dt" sz="half" idx="2"/>
          </p:nvPr>
        </p:nvSpPr>
        <p:spPr>
          <a:xfrm>
            <a:off x="683587" y="6215870"/>
            <a:ext cx="3843779" cy="417126"/>
          </a:xfrm>
          <a:prstGeom prst="rect">
            <a:avLst/>
          </a:prstGeom>
        </p:spPr>
        <p:txBody>
          <a:bodyPr vert="horz" lIns="91440" tIns="45720" rIns="91440" bIns="45720" rtlCol="0" anchor="ctr"/>
          <a:lstStyle>
            <a:lvl1pPr algn="l">
              <a:defRPr sz="900">
                <a:solidFill>
                  <a:schemeClr val="tx1">
                    <a:tint val="75000"/>
                  </a:schemeClr>
                </a:solidFill>
              </a:defRPr>
            </a:lvl1pPr>
          </a:lstStyle>
          <a:p>
            <a:fld id="{8F72BA41-EC5B-4197-BCC8-0FD2E523CD7A}" type="datetimeFigureOut">
              <a:rPr lang="en-US" smtClean="0"/>
              <a:pPr/>
              <a:t>3/11/2022</a:t>
            </a:fld>
            <a:endParaRPr lang="en-US" dirty="0"/>
          </a:p>
        </p:txBody>
      </p:sp>
      <p:sp>
        <p:nvSpPr>
          <p:cNvPr id="5" name="Footer Placeholder 4">
            <a:extLst>
              <a:ext uri="{FF2B5EF4-FFF2-40B4-BE49-F238E27FC236}">
                <a16:creationId xmlns:a16="http://schemas.microsoft.com/office/drawing/2014/main" id="{28362F82-EA1A-4B02-8A64-3B44C0D9DAC6}"/>
              </a:ext>
            </a:extLst>
          </p:cNvPr>
          <p:cNvSpPr>
            <a:spLocks noGrp="1"/>
          </p:cNvSpPr>
          <p:nvPr>
            <p:ph type="ftr" sz="quarter" idx="3"/>
          </p:nvPr>
        </p:nvSpPr>
        <p:spPr>
          <a:xfrm>
            <a:off x="691078" y="236364"/>
            <a:ext cx="4114800" cy="417126"/>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D9C5EF32-1CA9-4CDA-8182-2FB0C30A0F6F}"/>
              </a:ext>
            </a:extLst>
          </p:cNvPr>
          <p:cNvSpPr>
            <a:spLocks noGrp="1"/>
          </p:cNvSpPr>
          <p:nvPr>
            <p:ph type="sldNum" sz="quarter" idx="4"/>
          </p:nvPr>
        </p:nvSpPr>
        <p:spPr>
          <a:xfrm>
            <a:off x="11003649" y="6215870"/>
            <a:ext cx="979151" cy="417126"/>
          </a:xfrm>
          <a:prstGeom prst="rect">
            <a:avLst/>
          </a:prstGeom>
        </p:spPr>
        <p:txBody>
          <a:bodyPr vert="horz" lIns="91440" tIns="45720" rIns="91440" bIns="45720" rtlCol="0" anchor="ctr"/>
          <a:lstStyle>
            <a:lvl1pPr algn="ctr">
              <a:defRPr sz="900">
                <a:solidFill>
                  <a:schemeClr val="tx1">
                    <a:tint val="75000"/>
                  </a:schemeClr>
                </a:solidFill>
              </a:defRPr>
            </a:lvl1pPr>
          </a:lstStyle>
          <a:p>
            <a:fld id="{BE15108C-154A-4A5A-9C05-91A49A422BA7}" type="slidenum">
              <a:rPr lang="en-US" smtClean="0"/>
              <a:pPr/>
              <a:t>‹#›</a:t>
            </a:fld>
            <a:endParaRPr lang="en-US" dirty="0"/>
          </a:p>
        </p:txBody>
      </p:sp>
      <p:sp>
        <p:nvSpPr>
          <p:cNvPr id="7" name="Right Triangle 6">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3876080634"/>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Char char="§"/>
        <a:defRPr sz="2000" kern="1200">
          <a:solidFill>
            <a:schemeClr val="tx2"/>
          </a:solidFill>
          <a:latin typeface="+mn-lt"/>
          <a:ea typeface="+mn-ea"/>
          <a:cs typeface="+mn-cs"/>
        </a:defRPr>
      </a:lvl1pPr>
      <a:lvl2pPr marL="4572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800" kern="1200">
          <a:solidFill>
            <a:schemeClr val="tx2"/>
          </a:solidFill>
          <a:latin typeface="+mn-lt"/>
          <a:ea typeface="+mn-ea"/>
          <a:cs typeface="+mn-cs"/>
        </a:defRPr>
      </a:lvl2pPr>
      <a:lvl3pPr marL="6858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600" kern="1200">
          <a:solidFill>
            <a:schemeClr val="tx2"/>
          </a:solidFill>
          <a:latin typeface="+mn-lt"/>
          <a:ea typeface="+mn-ea"/>
          <a:cs typeface="+mn-cs"/>
        </a:defRPr>
      </a:lvl3pPr>
      <a:lvl4pPr marL="9144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4pPr>
      <a:lvl5pPr marL="11430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8" Type="http://schemas.openxmlformats.org/officeDocument/2006/relationships/hyperlink" Target="https://www.istockphoto.com/photo/endometrium-secretory-phase-gm1212353265-351916628" TargetMode="External"/><Relationship Id="rId13" Type="http://schemas.openxmlformats.org/officeDocument/2006/relationships/hyperlink" Target="https://www.thehealthboard.com/what-is-the-fimbria.htm" TargetMode="External"/><Relationship Id="rId18" Type="http://schemas.openxmlformats.org/officeDocument/2006/relationships/hyperlink" Target="https://www.innerbody.com/image/repfov.html" TargetMode="External"/><Relationship Id="rId3" Type="http://schemas.openxmlformats.org/officeDocument/2006/relationships/hyperlink" Target="https://www.livescience.com/58862-ovary-facts.html" TargetMode="External"/><Relationship Id="rId7" Type="http://schemas.openxmlformats.org/officeDocument/2006/relationships/hyperlink" Target="https://www.sciencephoto.com/media/832931/view/normal-cervix-colposcopy" TargetMode="External"/><Relationship Id="rId12" Type="http://schemas.openxmlformats.org/officeDocument/2006/relationships/hyperlink" Target="https://www.kenhub.com/en/library/anatomy/the-uterus" TargetMode="External"/><Relationship Id="rId17" Type="http://schemas.openxmlformats.org/officeDocument/2006/relationships/hyperlink" Target="https://www.pocketanatomy.com/pins/ovary" TargetMode="External"/><Relationship Id="rId2" Type="http://schemas.openxmlformats.org/officeDocument/2006/relationships/hyperlink" Target="https://www.thehealthboard.com/what-is-the-function-of-the-fallopian-tubes.htm" TargetMode="External"/><Relationship Id="rId16" Type="http://schemas.openxmlformats.org/officeDocument/2006/relationships/hyperlink" Target="https://rep.bioscientifica.com/view/journals/rep/161/5/REP-20-0428.xml?rskey=NzyO6W&amp;result=3" TargetMode="External"/><Relationship Id="rId1" Type="http://schemas.openxmlformats.org/officeDocument/2006/relationships/slideLayout" Target="../slideLayouts/slideLayout7.xml"/><Relationship Id="rId6" Type="http://schemas.openxmlformats.org/officeDocument/2006/relationships/hyperlink" Target="https://www.lifehacker.com.au/2019/10/what-do-normal-labia-look-like/" TargetMode="External"/><Relationship Id="rId11" Type="http://schemas.openxmlformats.org/officeDocument/2006/relationships/hyperlink" Target="https://www.lifelinecelltech.com/lifeline-cell-technology-adds-fallopian-tube-epithelial-cells-to-catalog/" TargetMode="External"/><Relationship Id="rId5" Type="http://schemas.openxmlformats.org/officeDocument/2006/relationships/hyperlink" Target="https://byjus.com/biology/female-reproductive-system/" TargetMode="External"/><Relationship Id="rId15" Type="http://schemas.openxmlformats.org/officeDocument/2006/relationships/hyperlink" Target="https://www.nhs.uk/conditions/cervical-cancer/" TargetMode="External"/><Relationship Id="rId10" Type="http://schemas.openxmlformats.org/officeDocument/2006/relationships/hyperlink" Target="https://www.visiblebody.com/blog/5-facts-about-the-ovaries-and-ovarian-cancer" TargetMode="External"/><Relationship Id="rId4" Type="http://schemas.openxmlformats.org/officeDocument/2006/relationships/hyperlink" Target="https://www.verywellhealth.com/what-is-the-endometrium-2721857" TargetMode="External"/><Relationship Id="rId9" Type="http://schemas.openxmlformats.org/officeDocument/2006/relationships/hyperlink" Target="https://www.sciencephoto.com/media/294582/view/illustration-of-carcinoma-of-the-ovary" TargetMode="External"/><Relationship Id="rId14" Type="http://schemas.openxmlformats.org/officeDocument/2006/relationships/hyperlink" Target="https://www.nhs.uk/live-well/sexual-health/vagina-shapes-and-siz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7AD2C07E-2620-4DC6-8278-D4C637C951A4}"/>
              </a:ext>
            </a:extLst>
          </p:cNvPr>
          <p:cNvGraphicFramePr>
            <a:graphicFrameLocks noGrp="1"/>
          </p:cNvGraphicFramePr>
          <p:nvPr>
            <p:extLst>
              <p:ext uri="{D42A27DB-BD31-4B8C-83A1-F6EECF244321}">
                <p14:modId xmlns:p14="http://schemas.microsoft.com/office/powerpoint/2010/main" val="632013444"/>
              </p:ext>
            </p:extLst>
          </p:nvPr>
        </p:nvGraphicFramePr>
        <p:xfrm>
          <a:off x="1796143" y="870857"/>
          <a:ext cx="6155645" cy="3754009"/>
        </p:xfrm>
        <a:graphic>
          <a:graphicData uri="http://schemas.openxmlformats.org/drawingml/2006/table">
            <a:tbl>
              <a:tblPr/>
              <a:tblGrid>
                <a:gridCol w="6155645">
                  <a:extLst>
                    <a:ext uri="{9D8B030D-6E8A-4147-A177-3AD203B41FA5}">
                      <a16:colId xmlns:a16="http://schemas.microsoft.com/office/drawing/2014/main" val="4106432097"/>
                    </a:ext>
                  </a:extLst>
                </a:gridCol>
              </a:tblGrid>
              <a:tr h="661954">
                <a:tc>
                  <a:txBody>
                    <a:bodyPr/>
                    <a:lstStyle/>
                    <a:p>
                      <a:pPr algn="just">
                        <a:spcBef>
                          <a:spcPts val="600"/>
                        </a:spcBef>
                        <a:spcAft>
                          <a:spcPts val="600"/>
                        </a:spcAft>
                      </a:pPr>
                      <a:r>
                        <a:rPr lang="en-GB" sz="1100" b="1" dirty="0">
                          <a:effectLst/>
                          <a:latin typeface="Arial" panose="020B0604020202020204" pitchFamily="34" charset="0"/>
                          <a:ea typeface="Times New Roman" panose="02020603050405020304" pitchFamily="18" charset="0"/>
                        </a:rPr>
                        <a:t>Student name: Cherrelle Melissa Sutherland</a:t>
                      </a:r>
                      <a:endParaRPr lang="en-GB" sz="10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9586427"/>
                  </a:ext>
                </a:extLst>
              </a:tr>
              <a:tr h="618411">
                <a:tc>
                  <a:txBody>
                    <a:bodyPr/>
                    <a:lstStyle/>
                    <a:p>
                      <a:pPr algn="just">
                        <a:spcBef>
                          <a:spcPts val="600"/>
                        </a:spcBef>
                        <a:spcAft>
                          <a:spcPts val="600"/>
                        </a:spcAft>
                      </a:pPr>
                      <a:r>
                        <a:rPr lang="en-GB" sz="1100" b="1" dirty="0">
                          <a:effectLst/>
                          <a:latin typeface="Arial" panose="020B0604020202020204" pitchFamily="34" charset="0"/>
                          <a:ea typeface="Times New Roman" panose="02020603050405020304" pitchFamily="18" charset="0"/>
                        </a:rPr>
                        <a:t>Programme: BSc Health and Social Care</a:t>
                      </a:r>
                      <a:endParaRPr lang="en-GB" sz="10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94089386"/>
                  </a:ext>
                </a:extLst>
              </a:tr>
              <a:tr h="618411">
                <a:tc>
                  <a:txBody>
                    <a:bodyPr/>
                    <a:lstStyle/>
                    <a:p>
                      <a:pPr algn="just">
                        <a:spcBef>
                          <a:spcPts val="600"/>
                        </a:spcBef>
                        <a:spcAft>
                          <a:spcPts val="600"/>
                        </a:spcAft>
                      </a:pPr>
                      <a:r>
                        <a:rPr lang="en-GB" sz="1100" b="1" dirty="0">
                          <a:effectLst/>
                          <a:latin typeface="Arial" panose="020B0604020202020204" pitchFamily="34" charset="0"/>
                          <a:ea typeface="Times New Roman" panose="02020603050405020304" pitchFamily="18" charset="0"/>
                        </a:rPr>
                        <a:t>Module: Introduction to Physiology </a:t>
                      </a:r>
                      <a:endParaRPr lang="en-GB" sz="10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40505628"/>
                  </a:ext>
                </a:extLst>
              </a:tr>
              <a:tr h="618411">
                <a:tc>
                  <a:txBody>
                    <a:bodyPr/>
                    <a:lstStyle/>
                    <a:p>
                      <a:pPr algn="just">
                        <a:spcBef>
                          <a:spcPts val="600"/>
                        </a:spcBef>
                        <a:spcAft>
                          <a:spcPts val="600"/>
                        </a:spcAft>
                      </a:pPr>
                      <a:r>
                        <a:rPr lang="en-GB" sz="1100" b="1" dirty="0">
                          <a:effectLst/>
                          <a:latin typeface="Arial" panose="020B0604020202020204" pitchFamily="34" charset="0"/>
                          <a:ea typeface="Times New Roman" panose="02020603050405020304" pitchFamily="18" charset="0"/>
                        </a:rPr>
                        <a:t>Module code: BMHP5003_BIRM</a:t>
                      </a:r>
                      <a:endParaRPr lang="en-GB" sz="10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75878874"/>
                  </a:ext>
                </a:extLst>
              </a:tr>
              <a:tr h="618411">
                <a:tc>
                  <a:txBody>
                    <a:bodyPr/>
                    <a:lstStyle/>
                    <a:p>
                      <a:pPr algn="just">
                        <a:spcBef>
                          <a:spcPts val="600"/>
                        </a:spcBef>
                        <a:spcAft>
                          <a:spcPts val="600"/>
                        </a:spcAft>
                      </a:pPr>
                      <a:r>
                        <a:rPr lang="en-GB" sz="1100" b="1" dirty="0">
                          <a:effectLst/>
                          <a:latin typeface="Arial" panose="020B0604020202020204" pitchFamily="34" charset="0"/>
                          <a:ea typeface="Times New Roman" panose="02020603050405020304" pitchFamily="18" charset="0"/>
                        </a:rPr>
                        <a:t>Lecturer: Mumtaz Golam</a:t>
                      </a:r>
                      <a:endParaRPr lang="en-GB" sz="10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58104880"/>
                  </a:ext>
                </a:extLst>
              </a:tr>
              <a:tr h="618411">
                <a:tc>
                  <a:txBody>
                    <a:bodyPr/>
                    <a:lstStyle/>
                    <a:p>
                      <a:pPr algn="just">
                        <a:spcBef>
                          <a:spcPts val="600"/>
                        </a:spcBef>
                        <a:spcAft>
                          <a:spcPts val="600"/>
                        </a:spcAft>
                      </a:pPr>
                      <a:r>
                        <a:rPr lang="en-GB" sz="1100" b="1" dirty="0">
                          <a:effectLst/>
                          <a:latin typeface="Arial" panose="020B0604020202020204" pitchFamily="34" charset="0"/>
                          <a:ea typeface="Times New Roman" panose="02020603050405020304" pitchFamily="18" charset="0"/>
                        </a:rPr>
                        <a:t>Assignment Title: Health Assessment Report </a:t>
                      </a:r>
                      <a:endParaRPr lang="en-GB" sz="10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17027128"/>
                  </a:ext>
                </a:extLst>
              </a:tr>
            </a:tbl>
          </a:graphicData>
        </a:graphic>
      </p:graphicFrame>
    </p:spTree>
    <p:extLst>
      <p:ext uri="{BB962C8B-B14F-4D97-AF65-F5344CB8AC3E}">
        <p14:creationId xmlns:p14="http://schemas.microsoft.com/office/powerpoint/2010/main" val="1535904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3" name="Group 12">
            <a:extLst>
              <a:ext uri="{FF2B5EF4-FFF2-40B4-BE49-F238E27FC236}">
                <a16:creationId xmlns:a16="http://schemas.microsoft.com/office/drawing/2014/main" id="{A0297160-077C-4B0C-9F1E-6519CEDB84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4" name="Straight Connector 13">
              <a:extLst>
                <a:ext uri="{FF2B5EF4-FFF2-40B4-BE49-F238E27FC236}">
                  <a16:creationId xmlns:a16="http://schemas.microsoft.com/office/drawing/2014/main" id="{31F77CDE-CC8E-40E6-8745-8D7CB6208F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3FCA172-142C-4352-A938-33B43EC3BE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53BB53B-6660-4F6B-8C3C-4EAA148CFF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21D1E67-3038-4399-8F14-244731FAE31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A17FB9-5481-4E6D-A157-C4A1D8F297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B5B4D4B-6074-48B5-B7D7-5B22BDC2AD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DFE68CF5-4975-4F0E-98F8-E40F12E8FE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63AD0D6-BFAB-41EE-A0DD-BFEB6844D1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7EA9615-8E94-4E0C-BAF0-C52132326C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6A76D71-0BE7-402F-BF24-CB0154E2A0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B18C09B-8FB5-4D88-B4FF-2090E7818F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A06FA18-2473-40B2-8AE0-DEDDC5E9A3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187746C-FE57-4160-B924-6B283B3323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7337AAE-EB93-4FBD-9904-0366412607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D6FA7169-C5DB-4F02-935F-AA39EDA4B7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4195B93-DBB3-4197-8D91-A786D4753A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F2FF9EB-46CC-4A22-AF8A-9D11BC9666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2631DADE-538C-4EA4-9D90-3AED82E01BE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35A7E2F-77A0-48A1-A881-1A12940D8F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AC39BAD-DB08-4260-BCE5-4E1FB09A44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68F31ED-A97B-4A9A-9F56-221FFB7A31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362574E-3A61-4C31-915F-F541B7BE08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32BD431-3E1E-4528-AC59-5A23CE4CB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DE7131F-209C-4427-96DA-26E0E973EE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283DFDB-6A1C-41B8-B590-9660646991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1DA3D6B3-30E3-4C45-A709-4F775DB846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F481924-9C4A-4A91-8AB4-D796F33D73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53787DCF-DA69-4379-94AB-C361DF3260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753DC9D9-196D-4C02-982F-935945BD57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42">
              <a:extLst>
                <a:ext uri="{FF2B5EF4-FFF2-40B4-BE49-F238E27FC236}">
                  <a16:creationId xmlns:a16="http://schemas.microsoft.com/office/drawing/2014/main" id="{E2AF9976-A85B-4FAC-ACA0-7B4F06D180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43">
              <a:extLst>
                <a:ext uri="{FF2B5EF4-FFF2-40B4-BE49-F238E27FC236}">
                  <a16:creationId xmlns:a16="http://schemas.microsoft.com/office/drawing/2014/main" id="{BFD38ACD-F4A1-4970-BE99-87B0A04829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6" name="Right Triangle 45">
            <a:extLst>
              <a:ext uri="{FF2B5EF4-FFF2-40B4-BE49-F238E27FC236}">
                <a16:creationId xmlns:a16="http://schemas.microsoft.com/office/drawing/2014/main" id="{429C64BC-8915-422E-9361-EE04C48FFD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261028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0C8C32C3-E9EF-4C67-8BB5-82B8CFB1DB52}"/>
              </a:ext>
            </a:extLst>
          </p:cNvPr>
          <p:cNvSpPr>
            <a:spLocks noGrp="1"/>
          </p:cNvSpPr>
          <p:nvPr>
            <p:ph type="ctrTitle"/>
          </p:nvPr>
        </p:nvSpPr>
        <p:spPr>
          <a:xfrm>
            <a:off x="691078" y="722903"/>
            <a:ext cx="3930417" cy="2479772"/>
          </a:xfrm>
        </p:spPr>
        <p:txBody>
          <a:bodyPr>
            <a:normAutofit/>
          </a:bodyPr>
          <a:lstStyle/>
          <a:p>
            <a:pPr>
              <a:lnSpc>
                <a:spcPct val="90000"/>
              </a:lnSpc>
            </a:pPr>
            <a:r>
              <a:rPr lang="en-GB" sz="3400" dirty="0"/>
              <a:t> </a:t>
            </a:r>
          </a:p>
        </p:txBody>
      </p:sp>
      <p:sp>
        <p:nvSpPr>
          <p:cNvPr id="6" name="Subtitle 5">
            <a:extLst>
              <a:ext uri="{FF2B5EF4-FFF2-40B4-BE49-F238E27FC236}">
                <a16:creationId xmlns:a16="http://schemas.microsoft.com/office/drawing/2014/main" id="{D8E05661-9558-4640-88FC-3F7D3B2DA994}"/>
              </a:ext>
            </a:extLst>
          </p:cNvPr>
          <p:cNvSpPr>
            <a:spLocks noGrp="1"/>
          </p:cNvSpPr>
          <p:nvPr>
            <p:ph type="subTitle" idx="1"/>
          </p:nvPr>
        </p:nvSpPr>
        <p:spPr>
          <a:xfrm>
            <a:off x="484846" y="1620989"/>
            <a:ext cx="4136649" cy="2722056"/>
          </a:xfrm>
        </p:spPr>
        <p:txBody>
          <a:bodyPr>
            <a:normAutofit/>
          </a:bodyPr>
          <a:lstStyle/>
          <a:p>
            <a:r>
              <a:rPr lang="en-US" sz="800" dirty="0">
                <a:latin typeface="Arial" panose="020B0604020202020204" pitchFamily="34" charset="0"/>
                <a:cs typeface="Arial" panose="020B0604020202020204" pitchFamily="34" charset="0"/>
              </a:rPr>
              <a:t>The female reproductive system is framed to perform different functions. It creates egg cells that are essential for reproduction known as ova. The system is organized to deliver the ova to the region of fertilization. The egg fertilization takes place in the Fallopian tubes along with the sperm. The implanting in the walls of the uterus and initiating the stages of pregnancy is the next step of fertilized eggs. Apart from the above-mentioned functions, the female reproductive system is also involved in the production of female sex hormones to maintain the reproductive cycle. The female reproductive system is composed of a pair of ovaries along with oviducts, vagina, cervix, uterus, and the external genitalia that are in the pelvic region. These parts along with a pair of mammary glands that are integrated both functionally and structurally also support the process of ovulation, fertilization, birth and finally the childcare. Taylor (2020) Describes the female reproductive system includes the ovaries, fallopian tubes, uterus, vagina, vulva, mammary glands and breasts.</a:t>
            </a:r>
            <a:endParaRPr lang="en-GB" sz="800" dirty="0">
              <a:latin typeface="Arial" panose="020B0604020202020204" pitchFamily="34" charset="0"/>
              <a:cs typeface="Arial" panose="020B0604020202020204" pitchFamily="34" charset="0"/>
            </a:endParaRPr>
          </a:p>
          <a:p>
            <a:r>
              <a:rPr lang="en-GB" sz="800" b="1" dirty="0">
                <a:latin typeface="Arial" panose="020B0604020202020204" pitchFamily="34" charset="0"/>
                <a:cs typeface="Arial" panose="020B0604020202020204" pitchFamily="34" charset="0"/>
              </a:rPr>
              <a:t>Image 1 Byju’s (2022)</a:t>
            </a:r>
          </a:p>
          <a:p>
            <a:endParaRPr lang="en-GB" sz="800" dirty="0">
              <a:highlight>
                <a:srgbClr val="FFFF00"/>
              </a:highlight>
              <a:latin typeface="Arial" panose="020B0604020202020204" pitchFamily="34" charset="0"/>
              <a:cs typeface="Arial" panose="020B0604020202020204" pitchFamily="34" charset="0"/>
            </a:endParaRPr>
          </a:p>
          <a:p>
            <a:endParaRPr lang="en-GB" dirty="0"/>
          </a:p>
          <a:p>
            <a:endParaRPr lang="en-GB" dirty="0"/>
          </a:p>
          <a:p>
            <a:endParaRPr lang="en-GB" dirty="0"/>
          </a:p>
          <a:p>
            <a:endParaRPr lang="en-GB" dirty="0"/>
          </a:p>
          <a:p>
            <a:endParaRPr lang="en-GB" dirty="0"/>
          </a:p>
        </p:txBody>
      </p:sp>
      <p:pic>
        <p:nvPicPr>
          <p:cNvPr id="4" name="Picture 3" descr="Female Reproductive System">
            <a:extLst>
              <a:ext uri="{FF2B5EF4-FFF2-40B4-BE49-F238E27FC236}">
                <a16:creationId xmlns:a16="http://schemas.microsoft.com/office/drawing/2014/main" id="{D5F0440D-8DED-417E-BAF5-0E7FB07066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5474366" y="714591"/>
            <a:ext cx="5646359" cy="5420505"/>
          </a:xfrm>
          <a:prstGeom prst="rect">
            <a:avLst/>
          </a:prstGeom>
          <a:noFill/>
        </p:spPr>
      </p:pic>
    </p:spTree>
    <p:extLst>
      <p:ext uri="{BB962C8B-B14F-4D97-AF65-F5344CB8AC3E}">
        <p14:creationId xmlns:p14="http://schemas.microsoft.com/office/powerpoint/2010/main" val="1148698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CED48-8EE1-45C0-AB2E-2E979BEFC2F4}"/>
              </a:ext>
            </a:extLst>
          </p:cNvPr>
          <p:cNvSpPr>
            <a:spLocks noGrp="1"/>
          </p:cNvSpPr>
          <p:nvPr>
            <p:ph type="ctrTitle"/>
          </p:nvPr>
        </p:nvSpPr>
        <p:spPr>
          <a:xfrm>
            <a:off x="691078" y="19147"/>
            <a:ext cx="10495904" cy="895253"/>
          </a:xfrm>
        </p:spPr>
        <p:txBody>
          <a:bodyPr>
            <a:normAutofit/>
          </a:bodyPr>
          <a:lstStyle/>
          <a:p>
            <a:pPr marL="342900" lvl="0" indent="-342900">
              <a:lnSpc>
                <a:spcPct val="107000"/>
              </a:lnSpc>
              <a:spcAft>
                <a:spcPts val="800"/>
              </a:spcAft>
            </a:pPr>
            <a:br>
              <a:rPr lang="en-US" sz="800" dirty="0"/>
            </a:br>
            <a:endParaRPr lang="en-GB" sz="800" dirty="0"/>
          </a:p>
        </p:txBody>
      </p:sp>
      <p:sp>
        <p:nvSpPr>
          <p:cNvPr id="3" name="Subtitle 2">
            <a:extLst>
              <a:ext uri="{FF2B5EF4-FFF2-40B4-BE49-F238E27FC236}">
                <a16:creationId xmlns:a16="http://schemas.microsoft.com/office/drawing/2014/main" id="{1BF5A610-87F2-4F00-988A-27BAEB71FD54}"/>
              </a:ext>
            </a:extLst>
          </p:cNvPr>
          <p:cNvSpPr>
            <a:spLocks noGrp="1"/>
          </p:cNvSpPr>
          <p:nvPr>
            <p:ph type="subTitle" idx="1"/>
          </p:nvPr>
        </p:nvSpPr>
        <p:spPr>
          <a:xfrm>
            <a:off x="1031350" y="137159"/>
            <a:ext cx="11056749" cy="6583681"/>
          </a:xfrm>
        </p:spPr>
        <p:txBody>
          <a:bodyPr>
            <a:normAutofit fontScale="25000" lnSpcReduction="20000"/>
          </a:bodyPr>
          <a:lstStyle/>
          <a:p>
            <a:r>
              <a:rPr lang="en-US" sz="3100" b="1" dirty="0">
                <a:highlight>
                  <a:srgbClr val="FFFF00"/>
                </a:highlight>
                <a:latin typeface="Arial" panose="020B0604020202020204" pitchFamily="34" charset="0"/>
                <a:cs typeface="Arial" panose="020B0604020202020204" pitchFamily="34" charset="0"/>
              </a:rPr>
              <a:t> 1) Vagina</a:t>
            </a:r>
          </a:p>
          <a:p>
            <a:r>
              <a:rPr lang="en-US" sz="3100" b="1" dirty="0">
                <a:highlight>
                  <a:srgbClr val="FFFF00"/>
                </a:highlight>
                <a:latin typeface="Arial" panose="020B0604020202020204" pitchFamily="34" charset="0"/>
                <a:cs typeface="Arial" panose="020B0604020202020204" pitchFamily="34" charset="0"/>
              </a:rPr>
              <a:t> </a:t>
            </a:r>
            <a:r>
              <a:rPr lang="en-US" sz="3100" dirty="0">
                <a:latin typeface="Arial" panose="020B0604020202020204" pitchFamily="34" charset="0"/>
                <a:cs typeface="Arial" panose="020B0604020202020204" pitchFamily="34" charset="0"/>
              </a:rPr>
              <a:t>The vaginal canal is a muscular tube that connects the outside of the body to the uterus (womb). The vaginal canal can be used for sexual activity as well as providing a delivery route through which a baby can be delivered. Has stated by National Health Service (2018) The vagina is a tube about 8cm (3in) long, which leads from the cervix (the neck of the womb) down to the vulva, where it opens between the legs. </a:t>
            </a:r>
            <a:r>
              <a:rPr lang="en-US" sz="3100" b="1" dirty="0">
                <a:highlight>
                  <a:srgbClr val="FFFF00"/>
                </a:highlight>
                <a:latin typeface="Arial" panose="020B0604020202020204" pitchFamily="34" charset="0"/>
                <a:cs typeface="Arial" panose="020B0604020202020204" pitchFamily="34" charset="0"/>
              </a:rPr>
              <a:t>Anatomy</a:t>
            </a:r>
            <a:r>
              <a:rPr lang="en-US" sz="3100" b="1" dirty="0">
                <a:latin typeface="Arial" panose="020B0604020202020204" pitchFamily="34" charset="0"/>
                <a:cs typeface="Arial" panose="020B0604020202020204" pitchFamily="34" charset="0"/>
              </a:rPr>
              <a:t> </a:t>
            </a:r>
            <a:r>
              <a:rPr lang="en-US" sz="3100" dirty="0">
                <a:latin typeface="Arial" panose="020B0604020202020204" pitchFamily="34" charset="0"/>
                <a:cs typeface="Arial" panose="020B0604020202020204" pitchFamily="34" charset="0"/>
              </a:rPr>
              <a:t>Vaginal nerves derived from uterovaginal plexus in  base of broad ligament either side of supramarginal part of cervix. </a:t>
            </a:r>
            <a:r>
              <a:rPr kumimoji="0" lang="en-US" sz="3100" i="0" u="none" strike="noStrike" kern="1200" cap="none" spc="0" normalizeH="0" baseline="0" noProof="0" dirty="0">
                <a:ln>
                  <a:noFill/>
                </a:ln>
                <a:solidFill>
                  <a:srgbClr val="2A2735"/>
                </a:solidFill>
                <a:effectLst/>
                <a:uLnTx/>
                <a:uFillTx/>
                <a:latin typeface="Arial" panose="020B0604020202020204" pitchFamily="34" charset="0"/>
                <a:ea typeface="+mn-ea"/>
                <a:cs typeface="Arial" panose="020B0604020202020204" pitchFamily="34" charset="0"/>
              </a:rPr>
              <a:t>Image 2 </a:t>
            </a:r>
            <a:r>
              <a:rPr kumimoji="0" lang="en-US" sz="3100" b="0" i="0" u="none" strike="noStrike" kern="1200" cap="none" spc="0" normalizeH="0" baseline="0" noProof="0" dirty="0">
                <a:ln>
                  <a:noFill/>
                </a:ln>
                <a:solidFill>
                  <a:srgbClr val="2A2735"/>
                </a:solidFill>
                <a:effectLst/>
                <a:uLnTx/>
                <a:uFillTx/>
                <a:latin typeface="Arial" panose="020B0604020202020204" pitchFamily="34" charset="0"/>
                <a:ea typeface="+mn-ea"/>
                <a:cs typeface="Arial" panose="020B0604020202020204" pitchFamily="34" charset="0"/>
              </a:rPr>
              <a:t>Mountain (2019) </a:t>
            </a:r>
            <a:endParaRPr lang="en-US" sz="3100" b="1" dirty="0">
              <a:highlight>
                <a:srgbClr val="FFFF00"/>
              </a:highlight>
              <a:latin typeface="Arial" panose="020B0604020202020204" pitchFamily="34" charset="0"/>
              <a:cs typeface="Arial" panose="020B0604020202020204" pitchFamily="34" charset="0"/>
            </a:endParaRPr>
          </a:p>
          <a:p>
            <a:r>
              <a:rPr lang="en-US" sz="3100" b="1" dirty="0">
                <a:highlight>
                  <a:srgbClr val="FFFF00"/>
                </a:highlight>
                <a:latin typeface="Arial" panose="020B0604020202020204" pitchFamily="34" charset="0"/>
                <a:cs typeface="Arial" panose="020B0604020202020204" pitchFamily="34" charset="0"/>
              </a:rPr>
              <a:t> 2) Cervix </a:t>
            </a:r>
          </a:p>
          <a:p>
            <a:r>
              <a:rPr lang="en-US" sz="3100" b="1" dirty="0">
                <a:highlight>
                  <a:srgbClr val="FFFF00"/>
                </a:highlight>
                <a:latin typeface="Arial" panose="020B0604020202020204" pitchFamily="34" charset="0"/>
                <a:cs typeface="Arial" panose="020B0604020202020204" pitchFamily="34" charset="0"/>
              </a:rPr>
              <a:t> </a:t>
            </a:r>
            <a:r>
              <a:rPr lang="en-US" sz="3100" dirty="0">
                <a:latin typeface="Arial" panose="020B0604020202020204" pitchFamily="34" charset="0"/>
                <a:cs typeface="Arial" panose="020B0604020202020204" pitchFamily="34" charset="0"/>
              </a:rPr>
              <a:t>The cervix is the reproductive system component that connects the uterus to the vaginal canal. According  to Waugh and Grant (2014) Cervix neck his protrudes through the anterior wall of the vagina The cervix is the lowest section of the uterus (neck), measuring 1 inch wide and 1 inch long, and opening into the vaginal canal. When females engage in sexual activity, sperm enters the uterus, and the cervix  opens slightly during menstruation to allow blood flow. Image  3 Cartier (2022) </a:t>
            </a:r>
          </a:p>
          <a:p>
            <a:endParaRPr lang="en-US" sz="3100" dirty="0">
              <a:highlight>
                <a:srgbClr val="FFFF00"/>
              </a:highlight>
              <a:latin typeface="Arial" panose="020B0604020202020204" pitchFamily="34" charset="0"/>
              <a:cs typeface="Arial" panose="020B0604020202020204" pitchFamily="34" charset="0"/>
            </a:endParaRPr>
          </a:p>
          <a:p>
            <a:r>
              <a:rPr lang="en-US" sz="3100" dirty="0">
                <a:highlight>
                  <a:srgbClr val="FFFF00"/>
                </a:highlight>
                <a:latin typeface="Arial" panose="020B0604020202020204" pitchFamily="34" charset="0"/>
                <a:cs typeface="Arial" panose="020B0604020202020204" pitchFamily="34" charset="0"/>
              </a:rPr>
              <a:t> </a:t>
            </a:r>
            <a:r>
              <a:rPr lang="en-US" sz="3100" b="1" dirty="0">
                <a:highlight>
                  <a:srgbClr val="FFFF00"/>
                </a:highlight>
                <a:latin typeface="Arial" panose="020B0604020202020204" pitchFamily="34" charset="0"/>
                <a:cs typeface="Arial" panose="020B0604020202020204" pitchFamily="34" charset="0"/>
              </a:rPr>
              <a:t>3) Endometrium  </a:t>
            </a:r>
          </a:p>
          <a:p>
            <a:r>
              <a:rPr lang="en-US" sz="3100" dirty="0">
                <a:latin typeface="Arial" panose="020B0604020202020204" pitchFamily="34" charset="0"/>
                <a:cs typeface="Arial" panose="020B0604020202020204" pitchFamily="34" charset="0"/>
              </a:rPr>
              <a:t>Most womb cancers start with the endometrium the endometrium is the inner layer during a woman’s menstrual cycle the endometrium changes. According to Nikolakopoulos and Turco (2020) The endometrium is of central importance for successful reproduction as it is the site of placental implantation providing the interface between the mother and her baby. </a:t>
            </a:r>
            <a:r>
              <a:rPr lang="en-US" sz="3100" b="1" dirty="0">
                <a:highlight>
                  <a:srgbClr val="FFFF00"/>
                </a:highlight>
                <a:latin typeface="Arial" panose="020B0604020202020204" pitchFamily="34" charset="0"/>
                <a:cs typeface="Arial" panose="020B0604020202020204" pitchFamily="34" charset="0"/>
              </a:rPr>
              <a:t>Anatomy</a:t>
            </a:r>
            <a:r>
              <a:rPr lang="en-US" sz="3100" dirty="0">
                <a:latin typeface="Arial" panose="020B0604020202020204" pitchFamily="34" charset="0"/>
                <a:cs typeface="Arial" panose="020B0604020202020204" pitchFamily="34" charset="0"/>
              </a:rPr>
              <a:t> According to Cornforth (2020) The endometrium is made up mostly of mucosal tissue It has two layers. The second layer is dynamic, however. It changes in response to the monthly flux of hormones that guide the menstrual cycle. For this reason, it's called the stratum functionalism Image 4 Martin and Garcia (2020</a:t>
            </a:r>
            <a:r>
              <a:rPr lang="en-US" sz="3100" b="1" dirty="0">
                <a:latin typeface="Arial" panose="020B0604020202020204" pitchFamily="34" charset="0"/>
                <a:cs typeface="Arial" panose="020B0604020202020204" pitchFamily="34" charset="0"/>
              </a:rPr>
              <a:t>) </a:t>
            </a:r>
          </a:p>
          <a:p>
            <a:endParaRPr lang="en-US" sz="3100" b="1" dirty="0">
              <a:highlight>
                <a:srgbClr val="FFFF00"/>
              </a:highlight>
              <a:latin typeface="Arial" panose="020B0604020202020204" pitchFamily="34" charset="0"/>
              <a:cs typeface="Arial" panose="020B0604020202020204" pitchFamily="34" charset="0"/>
            </a:endParaRPr>
          </a:p>
          <a:p>
            <a:r>
              <a:rPr lang="en-US" sz="3100" b="1" dirty="0">
                <a:highlight>
                  <a:srgbClr val="FFFF00"/>
                </a:highlight>
                <a:latin typeface="Arial" panose="020B0604020202020204" pitchFamily="34" charset="0"/>
                <a:cs typeface="Arial" panose="020B0604020202020204" pitchFamily="34" charset="0"/>
              </a:rPr>
              <a:t> 4) Ovary </a:t>
            </a:r>
          </a:p>
          <a:p>
            <a:r>
              <a:rPr lang="en-US" sz="3100" dirty="0">
                <a:latin typeface="Arial" panose="020B0604020202020204" pitchFamily="34" charset="0"/>
                <a:cs typeface="Arial" panose="020B0604020202020204" pitchFamily="34" charset="0"/>
              </a:rPr>
              <a:t>The ova are found in both ovaries (eggs) female gametes or sex cells are known as ova from the moment they are born women have these cells in their bodies.  According to Bradford (2017)  </a:t>
            </a:r>
            <a:r>
              <a:rPr lang="en-US" sz="3100" b="1" dirty="0">
                <a:highlight>
                  <a:srgbClr val="FFFF00"/>
                </a:highlight>
                <a:latin typeface="Arial" panose="020B0604020202020204" pitchFamily="34" charset="0"/>
                <a:cs typeface="Arial" panose="020B0604020202020204" pitchFamily="34" charset="0"/>
              </a:rPr>
              <a:t>Function</a:t>
            </a:r>
            <a:r>
              <a:rPr lang="en-US" sz="3100" dirty="0">
                <a:latin typeface="Arial" panose="020B0604020202020204" pitchFamily="34" charset="0"/>
                <a:cs typeface="Arial" panose="020B0604020202020204" pitchFamily="34" charset="0"/>
              </a:rPr>
              <a:t> the ovaries have three functions. First, they shelter and protect the eggs a female is born with until they are ready for use. It is thought that women are born with their lifetime supply of eggs the ovaries are two small, oval-shaped organs located in the pelvic cavity. The pelvis is the area in the lower part of the tummy between the hips. The reproductive system includes the ovaries. According to Pocket Anatomy (2022) </a:t>
            </a:r>
            <a:r>
              <a:rPr lang="en-US" sz="3100" b="1" dirty="0">
                <a:highlight>
                  <a:srgbClr val="FFFF00"/>
                </a:highlight>
                <a:latin typeface="Arial" panose="020B0604020202020204" pitchFamily="34" charset="0"/>
                <a:cs typeface="Arial" panose="020B0604020202020204" pitchFamily="34" charset="0"/>
              </a:rPr>
              <a:t>Physiology</a:t>
            </a:r>
            <a:r>
              <a:rPr lang="en-US" sz="3100" dirty="0">
                <a:latin typeface="Arial" panose="020B0604020202020204" pitchFamily="34" charset="0"/>
                <a:cs typeface="Arial" panose="020B0604020202020204" pitchFamily="34" charset="0"/>
              </a:rPr>
              <a:t> Females born with set number eggs (1-2,000,000, reducing to about 10% by age 30. Image 5 Bravosi (2020)</a:t>
            </a:r>
          </a:p>
          <a:p>
            <a:endParaRPr lang="en-US" sz="3100" dirty="0">
              <a:latin typeface="Arial" panose="020B0604020202020204" pitchFamily="34" charset="0"/>
              <a:cs typeface="Arial" panose="020B0604020202020204" pitchFamily="34" charset="0"/>
            </a:endParaRPr>
          </a:p>
          <a:p>
            <a:r>
              <a:rPr lang="en-US" sz="3100" b="1" dirty="0">
                <a:highlight>
                  <a:srgbClr val="FFFF00"/>
                </a:highlight>
                <a:latin typeface="Arial" panose="020B0604020202020204" pitchFamily="34" charset="0"/>
                <a:cs typeface="Arial" panose="020B0604020202020204" pitchFamily="34" charset="0"/>
              </a:rPr>
              <a:t>5) Fimbriae   </a:t>
            </a:r>
          </a:p>
          <a:p>
            <a:r>
              <a:rPr lang="en-US" sz="3200" dirty="0">
                <a:latin typeface="Arial" panose="020B0604020202020204" pitchFamily="34" charset="0"/>
                <a:cs typeface="Arial" panose="020B0604020202020204" pitchFamily="34" charset="0"/>
              </a:rPr>
              <a:t>The uterine tube fimbriae, also known as fimbriae tubae, are short, fingerlike extensions at the end of the fallopian tubes that transport eggs from the ovaries to the uterus. The ovary is attached to the fimbriae according to Mc Mahon (2022) </a:t>
            </a:r>
            <a:r>
              <a:rPr lang="en-US" sz="3200" b="0" i="0" dirty="0">
                <a:solidFill>
                  <a:srgbClr val="000000"/>
                </a:solidFill>
                <a:effectLst/>
                <a:latin typeface="Arial" panose="020B0604020202020204" pitchFamily="34" charset="0"/>
                <a:cs typeface="Arial" panose="020B0604020202020204" pitchFamily="34" charset="0"/>
              </a:rPr>
              <a:t>In the female reproductive tract, the fimbria is located at the end of the fallopian tube. It responds to changing levels of sex </a:t>
            </a:r>
            <a:r>
              <a:rPr lang="en-US" sz="3200" b="1" dirty="0">
                <a:solidFill>
                  <a:schemeClr val="tx1"/>
                </a:solidFill>
                <a:latin typeface="Arial" panose="020B0604020202020204" pitchFamily="34" charset="0"/>
                <a:cs typeface="Arial" panose="020B0604020202020204" pitchFamily="34" charset="0"/>
              </a:rPr>
              <a:t>hormones</a:t>
            </a:r>
            <a:r>
              <a:rPr lang="en-US" sz="3200" b="0" i="0" dirty="0">
                <a:solidFill>
                  <a:schemeClr val="tx1"/>
                </a:solidFill>
                <a:effectLst/>
                <a:latin typeface="Arial" panose="020B0604020202020204" pitchFamily="34" charset="0"/>
                <a:cs typeface="Arial" panose="020B0604020202020204" pitchFamily="34" charset="0"/>
              </a:rPr>
              <a:t> </a:t>
            </a:r>
            <a:r>
              <a:rPr lang="en-US" sz="3200" b="0" i="0" dirty="0">
                <a:solidFill>
                  <a:srgbClr val="000000"/>
                </a:solidFill>
                <a:effectLst/>
                <a:latin typeface="Arial" panose="020B0604020202020204" pitchFamily="34" charset="0"/>
                <a:cs typeface="Arial" panose="020B0604020202020204" pitchFamily="34" charset="0"/>
              </a:rPr>
              <a:t>to swell at the time of </a:t>
            </a:r>
            <a:r>
              <a:rPr lang="en-US" sz="3200" b="1" i="0" dirty="0">
                <a:solidFill>
                  <a:schemeClr val="tx1"/>
                </a:solidFill>
                <a:effectLst/>
                <a:latin typeface="Arial" panose="020B0604020202020204" pitchFamily="34" charset="0"/>
                <a:cs typeface="Arial" panose="020B0604020202020204" pitchFamily="34" charset="0"/>
              </a:rPr>
              <a:t>ovulation</a:t>
            </a:r>
            <a:r>
              <a:rPr lang="en-US" sz="3200" i="0" dirty="0">
                <a:solidFill>
                  <a:schemeClr val="tx1"/>
                </a:solidFill>
                <a:effectLst/>
                <a:latin typeface="Arial" panose="020B0604020202020204" pitchFamily="34" charset="0"/>
                <a:cs typeface="Arial" panose="020B0604020202020204" pitchFamily="34" charset="0"/>
              </a:rPr>
              <a:t>. Its movement is dictated by the sweeping action of the fimbriae cilia. An egg usually takes 3 to 5 days to leave the ovary and arrive in the uterus. Image 6 Human Anatomy Atlas (2021) </a:t>
            </a:r>
          </a:p>
          <a:p>
            <a:r>
              <a:rPr lang="en-US" sz="3200" b="1" dirty="0">
                <a:solidFill>
                  <a:schemeClr val="tx1"/>
                </a:solidFill>
                <a:highlight>
                  <a:srgbClr val="FFFF00"/>
                </a:highlight>
                <a:latin typeface="Arial" panose="020B0604020202020204" pitchFamily="34" charset="0"/>
                <a:cs typeface="Arial" panose="020B0604020202020204" pitchFamily="34" charset="0"/>
              </a:rPr>
              <a:t>6) Fallopian tubes </a:t>
            </a:r>
          </a:p>
          <a:p>
            <a:r>
              <a:rPr lang="en-US" sz="3200" dirty="0">
                <a:solidFill>
                  <a:schemeClr val="tx1"/>
                </a:solidFill>
                <a:latin typeface="Arial" panose="020B0604020202020204" pitchFamily="34" charset="0"/>
                <a:cs typeface="Arial" panose="020B0604020202020204" pitchFamily="34" charset="0"/>
              </a:rPr>
              <a:t>The uterine tube or oviducts are other names for the fallopian tubes. Every female body has two fallopian tubes, which are 4 inches long, slender, and 1cm wide and connect the ovaries to the uterus. The female egg cell, known as the Ova, is carried from the ovaries to the uterus for fertilization. According to </a:t>
            </a:r>
            <a:r>
              <a:rPr lang="en-US" sz="3200" b="1" dirty="0">
                <a:solidFill>
                  <a:schemeClr val="tx1"/>
                </a:solidFill>
                <a:latin typeface="Arial" panose="020B0604020202020204" pitchFamily="34" charset="0"/>
                <a:cs typeface="Arial" panose="020B0604020202020204" pitchFamily="34" charset="0"/>
              </a:rPr>
              <a:t>Barnhart (2022) </a:t>
            </a:r>
            <a:r>
              <a:rPr lang="en-US" sz="3200" b="0" i="0" dirty="0">
                <a:solidFill>
                  <a:srgbClr val="000000"/>
                </a:solidFill>
                <a:effectLst/>
                <a:latin typeface="Arial" panose="020B0604020202020204" pitchFamily="34" charset="0"/>
                <a:cs typeface="Arial" panose="020B0604020202020204" pitchFamily="34" charset="0"/>
              </a:rPr>
              <a:t>The main function of the fallopian tubes is to catch eggs released from the </a:t>
            </a:r>
            <a:r>
              <a:rPr lang="en-US" sz="3200" b="1" i="0" dirty="0">
                <a:solidFill>
                  <a:schemeClr val="tx1"/>
                </a:solidFill>
                <a:effectLst/>
                <a:latin typeface="Arial" panose="020B0604020202020204" pitchFamily="34" charset="0"/>
                <a:cs typeface="Arial" panose="020B0604020202020204" pitchFamily="34" charset="0"/>
              </a:rPr>
              <a:t>ovaries</a:t>
            </a:r>
            <a:r>
              <a:rPr lang="en-US" sz="3200" b="1" dirty="0">
                <a:solidFill>
                  <a:schemeClr val="tx1"/>
                </a:solidFill>
                <a:latin typeface="Arial" panose="020B0604020202020204" pitchFamily="34" charset="0"/>
                <a:cs typeface="Arial" panose="020B0604020202020204" pitchFamily="34" charset="0"/>
              </a:rPr>
              <a:t> </a:t>
            </a:r>
            <a:r>
              <a:rPr lang="en-US" sz="3200" b="0" i="0" dirty="0">
                <a:solidFill>
                  <a:srgbClr val="000000"/>
                </a:solidFill>
                <a:effectLst/>
                <a:latin typeface="Arial" panose="020B0604020202020204" pitchFamily="34" charset="0"/>
                <a:cs typeface="Arial" panose="020B0604020202020204" pitchFamily="34" charset="0"/>
              </a:rPr>
              <a:t>each month during</a:t>
            </a:r>
            <a:r>
              <a:rPr lang="en-US" sz="3200" b="0" i="0" dirty="0">
                <a:solidFill>
                  <a:schemeClr val="tx1"/>
                </a:solidFill>
                <a:effectLst/>
                <a:latin typeface="Arial" panose="020B0604020202020204" pitchFamily="34" charset="0"/>
                <a:cs typeface="Arial" panose="020B0604020202020204" pitchFamily="34" charset="0"/>
              </a:rPr>
              <a:t> </a:t>
            </a:r>
            <a:r>
              <a:rPr lang="en-US" sz="3200" b="1" dirty="0">
                <a:solidFill>
                  <a:schemeClr val="tx1"/>
                </a:solidFill>
                <a:latin typeface="Arial" panose="020B0604020202020204" pitchFamily="34" charset="0"/>
                <a:cs typeface="Arial" panose="020B0604020202020204" pitchFamily="34" charset="0"/>
              </a:rPr>
              <a:t>ovulation and </a:t>
            </a:r>
            <a:r>
              <a:rPr lang="en-US" sz="3200" b="0" i="0" dirty="0">
                <a:solidFill>
                  <a:schemeClr val="tx1"/>
                </a:solidFill>
                <a:effectLst/>
                <a:latin typeface="Arial" panose="020B0604020202020204" pitchFamily="34" charset="0"/>
                <a:cs typeface="Arial" panose="020B0604020202020204" pitchFamily="34" charset="0"/>
              </a:rPr>
              <a:t> </a:t>
            </a:r>
            <a:r>
              <a:rPr lang="en-US" sz="3200" b="0" i="0" dirty="0">
                <a:solidFill>
                  <a:srgbClr val="000000"/>
                </a:solidFill>
                <a:effectLst/>
                <a:latin typeface="Arial" panose="020B0604020202020204" pitchFamily="34" charset="0"/>
                <a:cs typeface="Arial" panose="020B0604020202020204" pitchFamily="34" charset="0"/>
              </a:rPr>
              <a:t>guide them into the uterus </a:t>
            </a:r>
            <a:r>
              <a:rPr kumimoji="0" lang="en-US" sz="3200" b="1" i="0" u="none" strike="noStrike" kern="1200" cap="none" spc="0" normalizeH="0" baseline="0" noProof="0" dirty="0">
                <a:ln>
                  <a:noFill/>
                </a:ln>
                <a:solidFill>
                  <a:prstClr val="black"/>
                </a:solidFill>
                <a:effectLst/>
                <a:highlight>
                  <a:srgbClr val="FFFF00"/>
                </a:highlight>
                <a:uLnTx/>
                <a:uFillTx/>
                <a:latin typeface="Arial" panose="020B0604020202020204" pitchFamily="34" charset="0"/>
                <a:ea typeface="+mn-ea"/>
                <a:cs typeface="Arial" panose="020B0604020202020204" pitchFamily="34" charset="0"/>
              </a:rPr>
              <a:t> Anatomy </a:t>
            </a:r>
            <a:r>
              <a:rPr kumimoji="0" lang="en-US" sz="32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fallopian tubes are muscular tubes that reside with the other reproductive organs in the lower abdomen/pelvis. Image 7 Lifeline (2018)</a:t>
            </a:r>
          </a:p>
          <a:p>
            <a:endParaRPr lang="en-US" sz="3200" dirty="0">
              <a:solidFill>
                <a:prstClr val="black"/>
              </a:solidFill>
              <a:latin typeface="Arial" panose="020B0604020202020204" pitchFamily="34" charset="0"/>
              <a:cs typeface="Arial" panose="020B0604020202020204" pitchFamily="34" charset="0"/>
            </a:endParaRPr>
          </a:p>
          <a:p>
            <a:r>
              <a:rPr lang="en-US" sz="3200" b="1" dirty="0">
                <a:solidFill>
                  <a:prstClr val="black"/>
                </a:solidFill>
                <a:highlight>
                  <a:srgbClr val="FFFF00"/>
                </a:highlight>
                <a:latin typeface="Arial" panose="020B0604020202020204" pitchFamily="34" charset="0"/>
                <a:cs typeface="Arial" panose="020B0604020202020204" pitchFamily="34" charset="0"/>
              </a:rPr>
              <a:t>7) Uterus Womb </a:t>
            </a:r>
          </a:p>
          <a:p>
            <a:r>
              <a:rPr lang="en-US" sz="3200" dirty="0">
                <a:solidFill>
                  <a:prstClr val="black"/>
                </a:solidFill>
                <a:latin typeface="Arial" panose="020B0604020202020204" pitchFamily="34" charset="0"/>
                <a:cs typeface="Arial" panose="020B0604020202020204" pitchFamily="34" charset="0"/>
              </a:rPr>
              <a:t>The uterus, also known as the womb, is a hollow muscular organ of the female reproductive system that oversees embryo and fetus development during pregnancy. According to Karunaharamoorthy and Mytilinaios (2022) </a:t>
            </a:r>
            <a:r>
              <a:rPr lang="en-US" sz="3200" b="1" dirty="0">
                <a:solidFill>
                  <a:prstClr val="black"/>
                </a:solidFill>
                <a:highlight>
                  <a:srgbClr val="FFFF00"/>
                </a:highlight>
                <a:latin typeface="Arial" panose="020B0604020202020204" pitchFamily="34" charset="0"/>
                <a:cs typeface="Arial" panose="020B0604020202020204" pitchFamily="34" charset="0"/>
              </a:rPr>
              <a:t> Anatomy </a:t>
            </a:r>
            <a:r>
              <a:rPr lang="en-US" sz="3200" dirty="0">
                <a:solidFill>
                  <a:prstClr val="black"/>
                </a:solidFill>
                <a:latin typeface="Arial" panose="020B0604020202020204" pitchFamily="34" charset="0"/>
                <a:cs typeface="Arial" panose="020B0604020202020204" pitchFamily="34" charset="0"/>
              </a:rPr>
              <a:t>of the uterus Parts and position the uterus is divided into the cervix, isthmus and corpus. The uterus is made up of three distinct layers of tissue The outer layer of tissue composed of epithelial cells is known as the perimetrium. Myometrium: The smooth muscle tissue-rich middle layer of the uterus. Endometrium: The inner lining that develops over a month and is shed if pregnancy does not occur. </a:t>
            </a:r>
          </a:p>
          <a:p>
            <a:endParaRPr lang="en-US" sz="3200" b="1" dirty="0">
              <a:solidFill>
                <a:prstClr val="black"/>
              </a:solidFill>
              <a:highlight>
                <a:srgbClr val="FFFF00"/>
              </a:highlight>
              <a:latin typeface="Arial" panose="020B0604020202020204" pitchFamily="34" charset="0"/>
              <a:cs typeface="Arial" panose="020B0604020202020204" pitchFamily="34" charset="0"/>
            </a:endParaRPr>
          </a:p>
          <a:p>
            <a:pPr marL="514350" indent="-514350">
              <a:buAutoNum type="arabicParenR" startAt="7"/>
            </a:pPr>
            <a:endParaRPr lang="en-US" sz="3200" b="1" dirty="0">
              <a:solidFill>
                <a:schemeClr val="tx1"/>
              </a:solidFill>
              <a:highlight>
                <a:srgbClr val="FFFF00"/>
              </a:highlight>
              <a:latin typeface="Arial" panose="020B0604020202020204" pitchFamily="34" charset="0"/>
              <a:cs typeface="Arial" panose="020B0604020202020204" pitchFamily="34" charset="0"/>
            </a:endParaRPr>
          </a:p>
          <a:p>
            <a:endParaRPr lang="en-US" sz="3200" b="1" dirty="0">
              <a:solidFill>
                <a:schemeClr val="tx1"/>
              </a:solidFill>
              <a:latin typeface="Arial" panose="020B0604020202020204" pitchFamily="34" charset="0"/>
              <a:cs typeface="Arial" panose="020B0604020202020204" pitchFamily="34" charset="0"/>
            </a:endParaRPr>
          </a:p>
          <a:p>
            <a:endParaRPr lang="en-US" sz="3200" b="1" dirty="0">
              <a:latin typeface="Arial" panose="020B0604020202020204" pitchFamily="34" charset="0"/>
              <a:cs typeface="Arial" panose="020B0604020202020204" pitchFamily="34" charset="0"/>
            </a:endParaRPr>
          </a:p>
          <a:p>
            <a:endParaRPr lang="en-US" sz="3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sz="2500" dirty="0">
              <a:highlight>
                <a:srgbClr val="FFFF00"/>
              </a:highlight>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sz="2500" dirty="0">
              <a:highlight>
                <a:srgbClr val="FFFF00"/>
              </a:highlight>
              <a:latin typeface="Arial" panose="020B0604020202020204" pitchFamily="34" charset="0"/>
              <a:cs typeface="Arial" panose="020B0604020202020204" pitchFamily="34" charset="0"/>
            </a:endParaRPr>
          </a:p>
          <a:p>
            <a:endParaRPr lang="en-US" sz="3200" dirty="0">
              <a:latin typeface="Arial" panose="020B0604020202020204" pitchFamily="34" charset="0"/>
              <a:cs typeface="Arial" panose="020B0604020202020204" pitchFamily="34" charset="0"/>
            </a:endParaRPr>
          </a:p>
          <a:p>
            <a:endParaRPr lang="en-US" sz="3200" dirty="0">
              <a:latin typeface="Arial" panose="020B0604020202020204" pitchFamily="34" charset="0"/>
              <a:cs typeface="Arial" panose="020B0604020202020204" pitchFamily="34" charset="0"/>
            </a:endParaRPr>
          </a:p>
          <a:p>
            <a:endParaRPr lang="en-US" sz="1100" b="1" dirty="0">
              <a:highlight>
                <a:srgbClr val="FFFF00"/>
              </a:highlight>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US" sz="1100" b="1" dirty="0">
              <a:highlight>
                <a:srgbClr val="FFFF00"/>
              </a:highlight>
              <a:latin typeface="Arial" panose="020B0604020202020204" pitchFamily="34" charset="0"/>
              <a:cs typeface="Arial" panose="020B0604020202020204" pitchFamily="34" charset="0"/>
            </a:endParaRPr>
          </a:p>
          <a:p>
            <a:endParaRPr lang="en-US" sz="1100" b="1" dirty="0">
              <a:highlight>
                <a:srgbClr val="FFFF00"/>
              </a:highlight>
              <a:latin typeface="Arial" panose="020B0604020202020204" pitchFamily="34" charset="0"/>
              <a:cs typeface="Arial" panose="020B0604020202020204" pitchFamily="34" charset="0"/>
            </a:endParaRPr>
          </a:p>
          <a:p>
            <a:endParaRPr lang="en-US" sz="1100" b="1" dirty="0">
              <a:highlight>
                <a:srgbClr val="FFFF00"/>
              </a:highlight>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                                                         </a:t>
            </a: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   I</a:t>
            </a:r>
          </a:p>
        </p:txBody>
      </p:sp>
      <p:pic>
        <p:nvPicPr>
          <p:cNvPr id="4" name="Picture 3">
            <a:extLst>
              <a:ext uri="{FF2B5EF4-FFF2-40B4-BE49-F238E27FC236}">
                <a16:creationId xmlns:a16="http://schemas.microsoft.com/office/drawing/2014/main" id="{1C2710FA-7798-419F-B017-61E41AE2020B}"/>
              </a:ext>
            </a:extLst>
          </p:cNvPr>
          <p:cNvPicPr>
            <a:picLocks noChangeAspect="1"/>
          </p:cNvPicPr>
          <p:nvPr/>
        </p:nvPicPr>
        <p:blipFill>
          <a:blip r:embed="rId2"/>
          <a:stretch>
            <a:fillRect/>
          </a:stretch>
        </p:blipFill>
        <p:spPr>
          <a:xfrm flipH="1">
            <a:off x="103901" y="53870"/>
            <a:ext cx="893626" cy="620933"/>
          </a:xfrm>
          <a:prstGeom prst="rect">
            <a:avLst/>
          </a:prstGeom>
        </p:spPr>
      </p:pic>
      <p:pic>
        <p:nvPicPr>
          <p:cNvPr id="5" name="Picture 4">
            <a:extLst>
              <a:ext uri="{FF2B5EF4-FFF2-40B4-BE49-F238E27FC236}">
                <a16:creationId xmlns:a16="http://schemas.microsoft.com/office/drawing/2014/main" id="{80D03472-D3EE-40F8-BAD7-B04662604070}"/>
              </a:ext>
            </a:extLst>
          </p:cNvPr>
          <p:cNvPicPr>
            <a:picLocks noChangeAspect="1"/>
          </p:cNvPicPr>
          <p:nvPr/>
        </p:nvPicPr>
        <p:blipFill>
          <a:blip r:embed="rId3"/>
          <a:stretch>
            <a:fillRect/>
          </a:stretch>
        </p:blipFill>
        <p:spPr>
          <a:xfrm>
            <a:off x="16165" y="1849106"/>
            <a:ext cx="975279" cy="573578"/>
          </a:xfrm>
          <a:prstGeom prst="rect">
            <a:avLst/>
          </a:prstGeom>
        </p:spPr>
      </p:pic>
      <p:sp>
        <p:nvSpPr>
          <p:cNvPr id="6" name="Rectangle 5">
            <a:extLst>
              <a:ext uri="{FF2B5EF4-FFF2-40B4-BE49-F238E27FC236}">
                <a16:creationId xmlns:a16="http://schemas.microsoft.com/office/drawing/2014/main" id="{6D7BDE4D-A23E-4346-AF34-B312930D98E5}"/>
              </a:ext>
            </a:extLst>
          </p:cNvPr>
          <p:cNvSpPr/>
          <p:nvPr/>
        </p:nvSpPr>
        <p:spPr>
          <a:xfrm>
            <a:off x="10116589" y="5104015"/>
            <a:ext cx="1230284" cy="128847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494EFBF8-583E-457C-AA0D-3F012FA59BC2}"/>
              </a:ext>
            </a:extLst>
          </p:cNvPr>
          <p:cNvPicPr>
            <a:picLocks noChangeAspect="1"/>
          </p:cNvPicPr>
          <p:nvPr/>
        </p:nvPicPr>
        <p:blipFill>
          <a:blip r:embed="rId4"/>
          <a:stretch>
            <a:fillRect/>
          </a:stretch>
        </p:blipFill>
        <p:spPr>
          <a:xfrm>
            <a:off x="22248" y="2710541"/>
            <a:ext cx="975279" cy="718458"/>
          </a:xfrm>
          <a:prstGeom prst="rect">
            <a:avLst/>
          </a:prstGeom>
        </p:spPr>
      </p:pic>
      <p:pic>
        <p:nvPicPr>
          <p:cNvPr id="11" name="Picture 10">
            <a:extLst>
              <a:ext uri="{FF2B5EF4-FFF2-40B4-BE49-F238E27FC236}">
                <a16:creationId xmlns:a16="http://schemas.microsoft.com/office/drawing/2014/main" id="{C7C32F39-25D8-42AB-B56D-6B5AE4A17803}"/>
              </a:ext>
            </a:extLst>
          </p:cNvPr>
          <p:cNvPicPr>
            <a:picLocks noChangeAspect="1"/>
          </p:cNvPicPr>
          <p:nvPr/>
        </p:nvPicPr>
        <p:blipFill>
          <a:blip r:embed="rId5"/>
          <a:stretch>
            <a:fillRect/>
          </a:stretch>
        </p:blipFill>
        <p:spPr>
          <a:xfrm>
            <a:off x="22248" y="3596987"/>
            <a:ext cx="975279" cy="818272"/>
          </a:xfrm>
          <a:prstGeom prst="rect">
            <a:avLst/>
          </a:prstGeom>
        </p:spPr>
      </p:pic>
      <p:pic>
        <p:nvPicPr>
          <p:cNvPr id="12" name="Picture 11">
            <a:extLst>
              <a:ext uri="{FF2B5EF4-FFF2-40B4-BE49-F238E27FC236}">
                <a16:creationId xmlns:a16="http://schemas.microsoft.com/office/drawing/2014/main" id="{7644F512-9F7F-407F-8CF1-58B0BF50A7F2}"/>
              </a:ext>
            </a:extLst>
          </p:cNvPr>
          <p:cNvPicPr>
            <a:picLocks noChangeAspect="1"/>
          </p:cNvPicPr>
          <p:nvPr/>
        </p:nvPicPr>
        <p:blipFill>
          <a:blip r:embed="rId6"/>
          <a:stretch>
            <a:fillRect/>
          </a:stretch>
        </p:blipFill>
        <p:spPr>
          <a:xfrm>
            <a:off x="22248" y="4435317"/>
            <a:ext cx="1018301" cy="830053"/>
          </a:xfrm>
          <a:prstGeom prst="rect">
            <a:avLst/>
          </a:prstGeom>
        </p:spPr>
      </p:pic>
      <p:pic>
        <p:nvPicPr>
          <p:cNvPr id="13" name="Picture 12">
            <a:extLst>
              <a:ext uri="{FF2B5EF4-FFF2-40B4-BE49-F238E27FC236}">
                <a16:creationId xmlns:a16="http://schemas.microsoft.com/office/drawing/2014/main" id="{86B24586-3CB4-47BE-A7DB-D71DBC05A532}"/>
              </a:ext>
            </a:extLst>
          </p:cNvPr>
          <p:cNvPicPr>
            <a:picLocks noChangeAspect="1"/>
          </p:cNvPicPr>
          <p:nvPr/>
        </p:nvPicPr>
        <p:blipFill>
          <a:blip r:embed="rId7"/>
          <a:stretch>
            <a:fillRect/>
          </a:stretch>
        </p:blipFill>
        <p:spPr>
          <a:xfrm>
            <a:off x="11124" y="5384386"/>
            <a:ext cx="1031350" cy="1040329"/>
          </a:xfrm>
          <a:prstGeom prst="rect">
            <a:avLst/>
          </a:prstGeom>
        </p:spPr>
      </p:pic>
      <p:pic>
        <p:nvPicPr>
          <p:cNvPr id="14" name="Picture 13">
            <a:extLst>
              <a:ext uri="{FF2B5EF4-FFF2-40B4-BE49-F238E27FC236}">
                <a16:creationId xmlns:a16="http://schemas.microsoft.com/office/drawing/2014/main" id="{C0F786FA-57E7-461C-9403-F3A41DC01098}"/>
              </a:ext>
            </a:extLst>
          </p:cNvPr>
          <p:cNvPicPr>
            <a:picLocks noChangeAspect="1"/>
          </p:cNvPicPr>
          <p:nvPr/>
        </p:nvPicPr>
        <p:blipFill>
          <a:blip r:embed="rId8"/>
          <a:stretch>
            <a:fillRect/>
          </a:stretch>
        </p:blipFill>
        <p:spPr>
          <a:xfrm>
            <a:off x="66968" y="792815"/>
            <a:ext cx="893626" cy="996783"/>
          </a:xfrm>
          <a:prstGeom prst="rect">
            <a:avLst/>
          </a:prstGeom>
        </p:spPr>
      </p:pic>
    </p:spTree>
    <p:extLst>
      <p:ext uri="{BB962C8B-B14F-4D97-AF65-F5344CB8AC3E}">
        <p14:creationId xmlns:p14="http://schemas.microsoft.com/office/powerpoint/2010/main" val="41408513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68B4D-99E9-488F-B5D4-0844D6227461}"/>
              </a:ext>
            </a:extLst>
          </p:cNvPr>
          <p:cNvSpPr>
            <a:spLocks noGrp="1"/>
          </p:cNvSpPr>
          <p:nvPr>
            <p:ph type="ctrTitle"/>
          </p:nvPr>
        </p:nvSpPr>
        <p:spPr>
          <a:xfrm>
            <a:off x="691078" y="722903"/>
            <a:ext cx="10495904" cy="942611"/>
          </a:xfrm>
        </p:spPr>
        <p:txBody>
          <a:bodyPr>
            <a:normAutofit/>
          </a:bodyPr>
          <a:lstStyle/>
          <a:p>
            <a:r>
              <a:rPr lang="en-GB" sz="2000" b="1" dirty="0">
                <a:latin typeface="Arial" panose="020B0604020202020204" pitchFamily="34" charset="0"/>
                <a:cs typeface="Arial" panose="020B0604020202020204" pitchFamily="34" charset="0"/>
              </a:rPr>
              <a:t>CERVIX CANCER </a:t>
            </a:r>
          </a:p>
        </p:txBody>
      </p:sp>
      <p:sp>
        <p:nvSpPr>
          <p:cNvPr id="3" name="Subtitle 2">
            <a:extLst>
              <a:ext uri="{FF2B5EF4-FFF2-40B4-BE49-F238E27FC236}">
                <a16:creationId xmlns:a16="http://schemas.microsoft.com/office/drawing/2014/main" id="{5EBA0FC2-6670-43BD-BBA7-07101988A281}"/>
              </a:ext>
            </a:extLst>
          </p:cNvPr>
          <p:cNvSpPr>
            <a:spLocks noGrp="1"/>
          </p:cNvSpPr>
          <p:nvPr>
            <p:ph type="subTitle" idx="1"/>
          </p:nvPr>
        </p:nvSpPr>
        <p:spPr>
          <a:xfrm>
            <a:off x="691078" y="1785257"/>
            <a:ext cx="10495904" cy="4713514"/>
          </a:xfrm>
        </p:spPr>
        <p:txBody>
          <a:bodyPr>
            <a:normAutofit/>
          </a:bodyPr>
          <a:lstStyle/>
          <a:p>
            <a:r>
              <a:rPr lang="en-GB" sz="800" dirty="0">
                <a:latin typeface="Arial" panose="020B0604020202020204" pitchFamily="34" charset="0"/>
                <a:cs typeface="Arial" panose="020B0604020202020204" pitchFamily="34" charset="0"/>
              </a:rPr>
              <a:t>Cervix Cancer, </a:t>
            </a:r>
            <a:r>
              <a:rPr lang="en-US" sz="800" dirty="0">
                <a:latin typeface="Arial" panose="020B0604020202020204" pitchFamily="34" charset="0"/>
                <a:cs typeface="Arial" panose="020B0604020202020204" pitchFamily="34" charset="0"/>
              </a:rPr>
              <a:t>Cervical cancer is a type of cancer that develops in the cells of the cervix, which connects the uterus to the vagina. According to  national health service (2021) </a:t>
            </a:r>
            <a:r>
              <a:rPr lang="en-US" sz="800" b="0" i="0" dirty="0">
                <a:solidFill>
                  <a:srgbClr val="212B32"/>
                </a:solidFill>
                <a:effectLst/>
                <a:latin typeface="Arial" panose="020B0604020202020204" pitchFamily="34" charset="0"/>
                <a:cs typeface="Arial" panose="020B0604020202020204" pitchFamily="34" charset="0"/>
              </a:rPr>
              <a:t>It's part of the reproductive system and is sometimes called the neck of the womb.</a:t>
            </a:r>
            <a:endParaRPr lang="en-US" sz="800" dirty="0">
              <a:latin typeface="Arial" panose="020B0604020202020204" pitchFamily="34" charset="0"/>
              <a:cs typeface="Arial" panose="020B0604020202020204" pitchFamily="34" charset="0"/>
            </a:endParaRPr>
          </a:p>
          <a:p>
            <a:r>
              <a:rPr lang="en-GB" sz="800" b="1" dirty="0">
                <a:highlight>
                  <a:srgbClr val="FFFF00"/>
                </a:highlight>
                <a:latin typeface="Arial" panose="020B0604020202020204" pitchFamily="34" charset="0"/>
                <a:cs typeface="Arial" panose="020B0604020202020204" pitchFamily="34" charset="0"/>
              </a:rPr>
              <a:t>Cause of Disease:  </a:t>
            </a:r>
          </a:p>
          <a:p>
            <a:r>
              <a:rPr lang="en-GB" sz="800" dirty="0">
                <a:latin typeface="Arial" panose="020B0604020202020204" pitchFamily="34" charset="0"/>
                <a:cs typeface="Arial" panose="020B0604020202020204" pitchFamily="34" charset="0"/>
              </a:rPr>
              <a:t>Most cervical cancers are caused by different strains of the human papillomavirus </a:t>
            </a:r>
            <a:r>
              <a:rPr lang="en-GB" sz="800" b="1" dirty="0">
                <a:latin typeface="Arial" panose="020B0604020202020204" pitchFamily="34" charset="0"/>
                <a:cs typeface="Arial" panose="020B0604020202020204" pitchFamily="34" charset="0"/>
              </a:rPr>
              <a:t>(HPV), </a:t>
            </a:r>
            <a:r>
              <a:rPr lang="en-GB" sz="800" dirty="0">
                <a:latin typeface="Arial" panose="020B0604020202020204" pitchFamily="34" charset="0"/>
                <a:cs typeface="Arial" panose="020B0604020202020204" pitchFamily="34" charset="0"/>
              </a:rPr>
              <a:t>a sexually transmitted infection </a:t>
            </a:r>
            <a:r>
              <a:rPr lang="en-US" sz="800" dirty="0">
                <a:latin typeface="Arial" panose="020B0604020202020204" pitchFamily="34" charset="0"/>
                <a:cs typeface="Arial" panose="020B0604020202020204" pitchFamily="34" charset="0"/>
              </a:rPr>
              <a:t>HPV can be obtained from the following sources: any genital area skin-to-skin contact can be vaginal, anal, or oral,  sex toys for sharing</a:t>
            </a:r>
            <a:endParaRPr lang="en-GB" sz="800" dirty="0">
              <a:latin typeface="Arial" panose="020B0604020202020204" pitchFamily="34" charset="0"/>
              <a:cs typeface="Arial" panose="020B0604020202020204" pitchFamily="34" charset="0"/>
            </a:endParaRPr>
          </a:p>
          <a:p>
            <a:r>
              <a:rPr lang="en-GB" sz="800" b="1" dirty="0">
                <a:highlight>
                  <a:srgbClr val="FFFF00"/>
                </a:highlight>
                <a:latin typeface="Arial" panose="020B0604020202020204" pitchFamily="34" charset="0"/>
                <a:cs typeface="Arial" panose="020B0604020202020204" pitchFamily="34" charset="0"/>
              </a:rPr>
              <a:t>Symptoms: </a:t>
            </a:r>
          </a:p>
          <a:p>
            <a:r>
              <a:rPr lang="en-US" sz="800" dirty="0">
                <a:latin typeface="Arial" panose="020B0604020202020204" pitchFamily="34" charset="0"/>
                <a:cs typeface="Arial" panose="020B0604020202020204" pitchFamily="34" charset="0"/>
              </a:rPr>
              <a:t>unusual vaginal bleeding , bleeding during or after sex, between periods, pain in your lower back between your hip bones (pelvis) lower section of belly </a:t>
            </a:r>
          </a:p>
          <a:p>
            <a:r>
              <a:rPr lang="en-GB" sz="800" b="1" dirty="0">
                <a:highlight>
                  <a:srgbClr val="FFFF00"/>
                </a:highlight>
                <a:latin typeface="Arial" panose="020B0604020202020204" pitchFamily="34" charset="0"/>
                <a:cs typeface="Arial" panose="020B0604020202020204" pitchFamily="34" charset="0"/>
              </a:rPr>
              <a:t>Recommendation of Care:</a:t>
            </a:r>
          </a:p>
          <a:p>
            <a:r>
              <a:rPr lang="en-GB" sz="800" b="1" dirty="0">
                <a:highlight>
                  <a:srgbClr val="FFFF00"/>
                </a:highlight>
                <a:latin typeface="Arial" panose="020B0604020202020204" pitchFamily="34" charset="0"/>
                <a:cs typeface="Arial" panose="020B0604020202020204" pitchFamily="34" charset="0"/>
              </a:rPr>
              <a:t>Speak to a doctor if experiencing any symptoms, </a:t>
            </a:r>
            <a:r>
              <a:rPr lang="en-US" sz="800" b="1" dirty="0">
                <a:highlight>
                  <a:srgbClr val="FFFF00"/>
                </a:highlight>
                <a:latin typeface="Arial" panose="020B0604020202020204" pitchFamily="34" charset="0"/>
                <a:cs typeface="Arial" panose="020B0604020202020204" pitchFamily="34" charset="0"/>
              </a:rPr>
              <a:t>the recommended treatment is a combination of radiation and mild chemotherapy. More than 65% of cancer cervix cases are in stages II-III. Those aged between 25/65 should be screened every 5 years </a:t>
            </a:r>
          </a:p>
          <a:p>
            <a:endParaRPr lang="en-GB" sz="800" b="1" dirty="0">
              <a:highlight>
                <a:srgbClr val="FFFF00"/>
              </a:highligh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337833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4B087B7-BFF3-46EF-84AE-7C182938F6BF}"/>
              </a:ext>
            </a:extLst>
          </p:cNvPr>
          <p:cNvSpPr txBox="1"/>
          <p:nvPr/>
        </p:nvSpPr>
        <p:spPr>
          <a:xfrm>
            <a:off x="3048693" y="184606"/>
            <a:ext cx="6114010" cy="6497100"/>
          </a:xfrm>
          <a:prstGeom prst="rect">
            <a:avLst/>
          </a:prstGeom>
          <a:noFill/>
        </p:spPr>
        <p:txBody>
          <a:bodyPr wrap="square">
            <a:spAutoFit/>
          </a:bodyPr>
          <a:lstStyle/>
          <a:p>
            <a:pPr>
              <a:lnSpc>
                <a:spcPct val="107000"/>
              </a:lnSpc>
              <a:spcAft>
                <a:spcPts val="800"/>
              </a:spcAft>
            </a:pPr>
            <a:r>
              <a:rPr lang="en-GB" sz="800" dirty="0">
                <a:effectLst/>
                <a:latin typeface="Arial" panose="020B0604020202020204" pitchFamily="34" charset="0"/>
                <a:ea typeface="DengXian" panose="02010600030101010101" pitchFamily="2" charset="-122"/>
                <a:cs typeface="Times New Roman" panose="02020603050405020304" pitchFamily="18" charset="0"/>
              </a:rPr>
              <a:t>Barnhart, A. (2022) </a:t>
            </a:r>
            <a:r>
              <a:rPr lang="en-GB" sz="800" i="1" dirty="0">
                <a:effectLst/>
                <a:latin typeface="Arial" panose="020B0604020202020204" pitchFamily="34" charset="0"/>
                <a:ea typeface="DengXian" panose="02010600030101010101" pitchFamily="2" charset="-122"/>
                <a:cs typeface="Times New Roman" panose="02020603050405020304" pitchFamily="18" charset="0"/>
              </a:rPr>
              <a:t>What Is the Function of the Fallopian Tubes?. </a:t>
            </a:r>
            <a:r>
              <a:rPr lang="en-GB" sz="800" dirty="0">
                <a:effectLst/>
                <a:latin typeface="Arial" panose="020B0604020202020204" pitchFamily="34" charset="0"/>
                <a:ea typeface="DengXian" panose="02010600030101010101" pitchFamily="2" charset="-122"/>
                <a:cs typeface="Times New Roman" panose="02020603050405020304" pitchFamily="18" charset="0"/>
              </a:rPr>
              <a:t>Available at: </a:t>
            </a:r>
            <a:r>
              <a:rPr lang="en-GB" sz="800" u="sng" dirty="0">
                <a:solidFill>
                  <a:srgbClr val="0563C1"/>
                </a:solidFill>
                <a:effectLst/>
                <a:latin typeface="Arial" panose="020B0604020202020204" pitchFamily="34" charset="0"/>
                <a:ea typeface="DengXian" panose="02010600030101010101" pitchFamily="2" charset="-122"/>
                <a:cs typeface="Times New Roman" panose="02020603050405020304" pitchFamily="18" charset="0"/>
                <a:hlinkClick r:id="rId2"/>
              </a:rPr>
              <a:t>What Is the Function of the Fallopian Tubes? (with pictures) (thehealthboard.com)</a:t>
            </a:r>
            <a:r>
              <a:rPr lang="en-GB" sz="800" dirty="0">
                <a:effectLst/>
                <a:latin typeface="Arial" panose="020B0604020202020204" pitchFamily="34" charset="0"/>
                <a:ea typeface="DengXian" panose="02010600030101010101" pitchFamily="2" charset="-122"/>
                <a:cs typeface="Times New Roman" panose="02020603050405020304" pitchFamily="18" charset="0"/>
              </a:rPr>
              <a:t> (Accessed: 05 March 2022).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800" dirty="0">
                <a:effectLst/>
                <a:latin typeface="Arial" panose="020B0604020202020204" pitchFamily="34" charset="0"/>
                <a:ea typeface="DengXian" panose="02010600030101010101" pitchFamily="2" charset="-122"/>
                <a:cs typeface="Times New Roman" panose="02020603050405020304" pitchFamily="18" charset="0"/>
              </a:rPr>
              <a:t>Bradford, A. (2017) </a:t>
            </a:r>
            <a:r>
              <a:rPr lang="en-GB" sz="800" i="1" dirty="0">
                <a:effectLst/>
                <a:latin typeface="Arial" panose="020B0604020202020204" pitchFamily="34" charset="0"/>
                <a:ea typeface="DengXian" panose="02010600030101010101" pitchFamily="2" charset="-122"/>
                <a:cs typeface="Times New Roman" panose="02020603050405020304" pitchFamily="18" charset="0"/>
              </a:rPr>
              <a:t>Live Science. </a:t>
            </a:r>
            <a:r>
              <a:rPr lang="en-GB" sz="800" dirty="0">
                <a:effectLst/>
                <a:latin typeface="Arial" panose="020B0604020202020204" pitchFamily="34" charset="0"/>
                <a:ea typeface="DengXian" panose="02010600030101010101" pitchFamily="2" charset="-122"/>
                <a:cs typeface="Times New Roman" panose="02020603050405020304" pitchFamily="18" charset="0"/>
              </a:rPr>
              <a:t>Available at: </a:t>
            </a:r>
            <a:r>
              <a:rPr lang="en-GB" sz="800" u="sng" dirty="0">
                <a:solidFill>
                  <a:srgbClr val="0563C1"/>
                </a:solidFill>
                <a:effectLst/>
                <a:latin typeface="Arial" panose="020B0604020202020204" pitchFamily="34" charset="0"/>
                <a:ea typeface="DengXian" panose="02010600030101010101" pitchFamily="2" charset="-122"/>
                <a:cs typeface="Times New Roman" panose="02020603050405020304" pitchFamily="18" charset="0"/>
                <a:hlinkClick r:id="rId3"/>
              </a:rPr>
              <a:t>Ovaries: Facts, Function &amp; Disease | Live Science</a:t>
            </a:r>
            <a:r>
              <a:rPr lang="en-GB" sz="800" dirty="0">
                <a:effectLst/>
                <a:latin typeface="Arial" panose="020B0604020202020204" pitchFamily="34" charset="0"/>
                <a:ea typeface="DengXian" panose="02010600030101010101" pitchFamily="2" charset="-122"/>
                <a:cs typeface="Times New Roman" panose="02020603050405020304" pitchFamily="18" charset="0"/>
              </a:rPr>
              <a:t> (Accessed 28 February 2022).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800" dirty="0">
                <a:effectLst/>
                <a:latin typeface="Arial" panose="020B0604020202020204" pitchFamily="34" charset="0"/>
                <a:ea typeface="DengXian" panose="02010600030101010101" pitchFamily="2" charset="-122"/>
                <a:cs typeface="Times New Roman" panose="02020603050405020304" pitchFamily="18" charset="0"/>
              </a:rPr>
              <a:t>Cornforth, T. (2020) </a:t>
            </a:r>
            <a:r>
              <a:rPr lang="en-GB" sz="800" i="1" dirty="0">
                <a:effectLst/>
                <a:latin typeface="Arial" panose="020B0604020202020204" pitchFamily="34" charset="0"/>
                <a:ea typeface="DengXian" panose="02010600030101010101" pitchFamily="2" charset="-122"/>
                <a:cs typeface="Times New Roman" panose="02020603050405020304" pitchFamily="18" charset="0"/>
              </a:rPr>
              <a:t>Very well health. </a:t>
            </a:r>
            <a:r>
              <a:rPr lang="en-GB" sz="800" dirty="0">
                <a:effectLst/>
                <a:latin typeface="Arial" panose="020B0604020202020204" pitchFamily="34" charset="0"/>
                <a:ea typeface="DengXian" panose="02010600030101010101" pitchFamily="2" charset="-122"/>
                <a:cs typeface="Times New Roman" panose="02020603050405020304" pitchFamily="18" charset="0"/>
              </a:rPr>
              <a:t>Available</a:t>
            </a:r>
            <a:r>
              <a:rPr lang="en-GB" sz="800" i="1" dirty="0">
                <a:effectLst/>
                <a:latin typeface="Arial" panose="020B0604020202020204" pitchFamily="34" charset="0"/>
                <a:ea typeface="DengXian" panose="02010600030101010101" pitchFamily="2" charset="-122"/>
                <a:cs typeface="Times New Roman" panose="02020603050405020304" pitchFamily="18" charset="0"/>
              </a:rPr>
              <a:t> </a:t>
            </a:r>
            <a:r>
              <a:rPr lang="en-GB" sz="800" dirty="0">
                <a:effectLst/>
                <a:latin typeface="Arial" panose="020B0604020202020204" pitchFamily="34" charset="0"/>
                <a:ea typeface="DengXian" panose="02010600030101010101" pitchFamily="2" charset="-122"/>
                <a:cs typeface="Times New Roman" panose="02020603050405020304" pitchFamily="18" charset="0"/>
              </a:rPr>
              <a:t>at:</a:t>
            </a:r>
            <a:r>
              <a:rPr lang="en-GB" sz="1100" dirty="0">
                <a:effectLst/>
                <a:latin typeface="Calibri" panose="020F0502020204030204" pitchFamily="34" charset="0"/>
                <a:ea typeface="DengXian" panose="02010600030101010101" pitchFamily="2" charset="-122"/>
                <a:cs typeface="Times New Roman" panose="02020603050405020304" pitchFamily="18" charset="0"/>
              </a:rPr>
              <a:t> </a:t>
            </a:r>
            <a:r>
              <a:rPr lang="en-GB" sz="800" u="sng" dirty="0">
                <a:solidFill>
                  <a:srgbClr val="0563C1"/>
                </a:solidFill>
                <a:effectLst/>
                <a:latin typeface="Arial" panose="020B0604020202020204" pitchFamily="34" charset="0"/>
                <a:ea typeface="DengXian" panose="02010600030101010101" pitchFamily="2" charset="-122"/>
                <a:cs typeface="Times New Roman" panose="02020603050405020304" pitchFamily="18" charset="0"/>
                <a:hlinkClick r:id="rId4"/>
              </a:rPr>
              <a:t>The Endometrium: Conditions and Its Role in Pregnancy (verywellhealth.com)</a:t>
            </a:r>
            <a:r>
              <a:rPr lang="en-GB" sz="800" dirty="0">
                <a:effectLst/>
                <a:latin typeface="Arial" panose="020B0604020202020204" pitchFamily="34" charset="0"/>
                <a:ea typeface="DengXian" panose="02010600030101010101" pitchFamily="2" charset="-122"/>
                <a:cs typeface="Times New Roman" panose="02020603050405020304" pitchFamily="18" charset="0"/>
              </a:rPr>
              <a:t> (Accessed 28 February 2022).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800" dirty="0">
                <a:effectLst/>
                <a:latin typeface="Arial" panose="020B0604020202020204" pitchFamily="34" charset="0"/>
                <a:ea typeface="DengXian" panose="02010600030101010101" pitchFamily="2" charset="-122"/>
                <a:cs typeface="Times New Roman" panose="02020603050405020304" pitchFamily="18" charset="0"/>
              </a:rPr>
              <a:t>Image 1 </a:t>
            </a:r>
            <a:r>
              <a:rPr lang="en-GB" sz="800" dirty="0" err="1">
                <a:effectLst/>
                <a:latin typeface="Arial" panose="020B0604020202020204" pitchFamily="34" charset="0"/>
                <a:ea typeface="DengXian" panose="02010600030101010101" pitchFamily="2" charset="-122"/>
                <a:cs typeface="Times New Roman" panose="02020603050405020304" pitchFamily="18" charset="0"/>
              </a:rPr>
              <a:t>Byju’s</a:t>
            </a:r>
            <a:r>
              <a:rPr lang="en-GB" sz="800" dirty="0">
                <a:effectLst/>
                <a:latin typeface="Arial" panose="020B0604020202020204" pitchFamily="34" charset="0"/>
                <a:ea typeface="DengXian" panose="02010600030101010101" pitchFamily="2" charset="-122"/>
                <a:cs typeface="Times New Roman" panose="02020603050405020304" pitchFamily="18" charset="0"/>
              </a:rPr>
              <a:t> (2022) </a:t>
            </a:r>
            <a:r>
              <a:rPr lang="en-GB" sz="800" i="1" dirty="0">
                <a:effectLst/>
                <a:latin typeface="Arial" panose="020B0604020202020204" pitchFamily="34" charset="0"/>
                <a:ea typeface="DengXian" panose="02010600030101010101" pitchFamily="2" charset="-122"/>
                <a:cs typeface="Times New Roman" panose="02020603050405020304" pitchFamily="18" charset="0"/>
              </a:rPr>
              <a:t>The Female Reproductive System. </a:t>
            </a:r>
            <a:r>
              <a:rPr lang="en-GB" sz="800" dirty="0">
                <a:effectLst/>
                <a:latin typeface="Arial" panose="020B0604020202020204" pitchFamily="34" charset="0"/>
                <a:ea typeface="DengXian" panose="02010600030101010101" pitchFamily="2" charset="-122"/>
                <a:cs typeface="Times New Roman" panose="02020603050405020304" pitchFamily="18" charset="0"/>
              </a:rPr>
              <a:t>Available at: </a:t>
            </a:r>
            <a:r>
              <a:rPr lang="en-GB" sz="800" u="sng" dirty="0">
                <a:solidFill>
                  <a:srgbClr val="0563C1"/>
                </a:solidFill>
                <a:effectLst/>
                <a:latin typeface="Arial" panose="020B0604020202020204" pitchFamily="34" charset="0"/>
                <a:ea typeface="DengXian" panose="02010600030101010101" pitchFamily="2" charset="-122"/>
                <a:cs typeface="Times New Roman" panose="02020603050405020304" pitchFamily="18" charset="0"/>
                <a:hlinkClick r:id="rId5"/>
              </a:rPr>
              <a:t>Female Reproductive System -  Overview, Anatomy and Physiology (byjus.com)</a:t>
            </a:r>
            <a:r>
              <a:rPr lang="en-GB" sz="800" dirty="0">
                <a:effectLst/>
                <a:latin typeface="Arial" panose="020B0604020202020204" pitchFamily="34" charset="0"/>
                <a:ea typeface="DengXian" panose="02010600030101010101" pitchFamily="2" charset="-122"/>
                <a:cs typeface="Times New Roman" panose="02020603050405020304" pitchFamily="18" charset="0"/>
              </a:rPr>
              <a:t> (Accessed: 05 March 2022).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800" dirty="0">
                <a:effectLst/>
                <a:latin typeface="Arial" panose="020B0604020202020204" pitchFamily="34" charset="0"/>
                <a:ea typeface="DengXian" panose="02010600030101010101" pitchFamily="2" charset="-122"/>
                <a:cs typeface="Times New Roman" panose="02020603050405020304" pitchFamily="18" charset="0"/>
              </a:rPr>
              <a:t>Image 2 Mountain, W. (2019) </a:t>
            </a:r>
            <a:r>
              <a:rPr lang="en-GB" sz="800" i="1" dirty="0">
                <a:effectLst/>
                <a:latin typeface="Arial" panose="020B0604020202020204" pitchFamily="34" charset="0"/>
                <a:ea typeface="DengXian" panose="02010600030101010101" pitchFamily="2" charset="-122"/>
                <a:cs typeface="Times New Roman" panose="02020603050405020304" pitchFamily="18" charset="0"/>
              </a:rPr>
              <a:t>What Does A ‘Normal’ Vagina Even Look Like?. </a:t>
            </a:r>
            <a:r>
              <a:rPr lang="en-GB" sz="800" dirty="0">
                <a:effectLst/>
                <a:latin typeface="Arial" panose="020B0604020202020204" pitchFamily="34" charset="0"/>
                <a:ea typeface="DengXian" panose="02010600030101010101" pitchFamily="2" charset="-122"/>
                <a:cs typeface="Times New Roman" panose="02020603050405020304" pitchFamily="18" charset="0"/>
              </a:rPr>
              <a:t>Available at: </a:t>
            </a:r>
            <a:r>
              <a:rPr lang="en-GB" sz="800" u="sng" dirty="0">
                <a:solidFill>
                  <a:srgbClr val="0563C1"/>
                </a:solidFill>
                <a:effectLst/>
                <a:latin typeface="Arial" panose="020B0604020202020204" pitchFamily="34" charset="0"/>
                <a:ea typeface="DengXian" panose="02010600030101010101" pitchFamily="2" charset="-122"/>
                <a:cs typeface="Times New Roman" panose="02020603050405020304" pitchFamily="18" charset="0"/>
                <a:hlinkClick r:id="rId6"/>
              </a:rPr>
              <a:t>What Does A ‘Normal’ Vagina Even Look Like? (lifehacker.com.au)</a:t>
            </a:r>
            <a:r>
              <a:rPr lang="en-GB" sz="800" dirty="0">
                <a:effectLst/>
                <a:latin typeface="Arial" panose="020B0604020202020204" pitchFamily="34" charset="0"/>
                <a:ea typeface="DengXian" panose="02010600030101010101" pitchFamily="2" charset="-122"/>
                <a:cs typeface="Times New Roman" panose="02020603050405020304" pitchFamily="18" charset="0"/>
              </a:rPr>
              <a:t> (Accessed 28 February 2022).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800" dirty="0">
                <a:effectLst/>
                <a:latin typeface="Arial" panose="020B0604020202020204" pitchFamily="34" charset="0"/>
                <a:ea typeface="DengXian" panose="02010600030101010101" pitchFamily="2" charset="-122"/>
                <a:cs typeface="Times New Roman" panose="02020603050405020304" pitchFamily="18" charset="0"/>
              </a:rPr>
              <a:t>Image 3 Cartier, I. (2022) </a:t>
            </a:r>
            <a:r>
              <a:rPr lang="en-GB" sz="800" i="1" dirty="0">
                <a:effectLst/>
                <a:latin typeface="Arial" panose="020B0604020202020204" pitchFamily="34" charset="0"/>
                <a:ea typeface="DengXian" panose="02010600030101010101" pitchFamily="2" charset="-122"/>
                <a:cs typeface="Times New Roman" panose="02020603050405020304" pitchFamily="18" charset="0"/>
              </a:rPr>
              <a:t>Science Photo Library</a:t>
            </a:r>
            <a:r>
              <a:rPr lang="en-GB" sz="1650" kern="1800" dirty="0">
                <a:solidFill>
                  <a:srgbClr val="888383"/>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800" i="1" dirty="0">
                <a:effectLst/>
                <a:latin typeface="Arial" panose="020B0604020202020204" pitchFamily="34" charset="0"/>
                <a:ea typeface="DengXian" panose="02010600030101010101" pitchFamily="2" charset="-122"/>
                <a:cs typeface="Times New Roman" panose="02020603050405020304" pitchFamily="18" charset="0"/>
              </a:rPr>
              <a:t>Normal cervix, colposcopy. </a:t>
            </a:r>
            <a:r>
              <a:rPr lang="en-GB" sz="800" dirty="0">
                <a:effectLst/>
                <a:latin typeface="Arial" panose="020B0604020202020204" pitchFamily="34" charset="0"/>
                <a:ea typeface="DengXian" panose="02010600030101010101" pitchFamily="2" charset="-122"/>
                <a:cs typeface="Times New Roman" panose="02020603050405020304" pitchFamily="18" charset="0"/>
              </a:rPr>
              <a:t>Available at: </a:t>
            </a:r>
            <a:r>
              <a:rPr lang="en-GB" sz="800" u="sng" dirty="0">
                <a:solidFill>
                  <a:srgbClr val="0563C1"/>
                </a:solidFill>
                <a:effectLst/>
                <a:latin typeface="Arial" panose="020B0604020202020204" pitchFamily="34" charset="0"/>
                <a:ea typeface="DengXian" panose="02010600030101010101" pitchFamily="2" charset="-122"/>
                <a:cs typeface="Times New Roman" panose="02020603050405020304" pitchFamily="18" charset="0"/>
                <a:hlinkClick r:id="rId7"/>
              </a:rPr>
              <a:t>Normal cervix, colposcopy - Stock Image - C034/5622 - Science Photo Library</a:t>
            </a:r>
            <a:r>
              <a:rPr lang="en-GB" sz="800" dirty="0">
                <a:effectLst/>
                <a:latin typeface="Arial" panose="020B0604020202020204" pitchFamily="34" charset="0"/>
                <a:ea typeface="DengXian" panose="02010600030101010101" pitchFamily="2" charset="-122"/>
                <a:cs typeface="Times New Roman" panose="02020603050405020304" pitchFamily="18" charset="0"/>
              </a:rPr>
              <a:t> (Accessed: 05 March 2022).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800" dirty="0">
                <a:effectLst/>
                <a:latin typeface="Arial" panose="020B0604020202020204" pitchFamily="34" charset="0"/>
                <a:ea typeface="DengXian" panose="02010600030101010101" pitchFamily="2" charset="-122"/>
                <a:cs typeface="Times New Roman" panose="02020603050405020304" pitchFamily="18" charset="0"/>
              </a:rPr>
              <a:t>Image 4 Martin, J.L.C. and Garcia J.E (2020) </a:t>
            </a:r>
            <a:r>
              <a:rPr lang="en-GB" sz="800" i="1" dirty="0">
                <a:effectLst/>
                <a:latin typeface="Arial" panose="020B0604020202020204" pitchFamily="34" charset="0"/>
                <a:ea typeface="DengXian" panose="02010600030101010101" pitchFamily="2" charset="-122"/>
                <a:cs typeface="Times New Roman" panose="02020603050405020304" pitchFamily="18" charset="0"/>
              </a:rPr>
              <a:t>Endometrium. Secretory phase stock photo. </a:t>
            </a:r>
            <a:r>
              <a:rPr lang="en-GB" sz="800" dirty="0">
                <a:effectLst/>
                <a:latin typeface="Arial" panose="020B0604020202020204" pitchFamily="34" charset="0"/>
                <a:ea typeface="DengXian" panose="02010600030101010101" pitchFamily="2" charset="-122"/>
                <a:cs typeface="Times New Roman" panose="02020603050405020304" pitchFamily="18" charset="0"/>
              </a:rPr>
              <a:t>Available at: </a:t>
            </a:r>
            <a:r>
              <a:rPr lang="en-GB" sz="800" u="sng" dirty="0">
                <a:solidFill>
                  <a:srgbClr val="0563C1"/>
                </a:solidFill>
                <a:effectLst/>
                <a:latin typeface="Arial" panose="020B0604020202020204" pitchFamily="34" charset="0"/>
                <a:ea typeface="DengXian" panose="02010600030101010101" pitchFamily="2" charset="-122"/>
                <a:cs typeface="Times New Roman" panose="02020603050405020304" pitchFamily="18" charset="0"/>
                <a:hlinkClick r:id="rId8"/>
              </a:rPr>
              <a:t>Endometrium Secretory Phase Stock Photo - Download Image Now - iStock (istockphoto.com)</a:t>
            </a:r>
            <a:r>
              <a:rPr lang="en-GB" sz="800" dirty="0">
                <a:effectLst/>
                <a:latin typeface="Arial" panose="020B0604020202020204" pitchFamily="34" charset="0"/>
                <a:ea typeface="DengXian" panose="02010600030101010101" pitchFamily="2" charset="-122"/>
                <a:cs typeface="Times New Roman" panose="02020603050405020304" pitchFamily="18" charset="0"/>
              </a:rPr>
              <a:t> (Accessed 28 February).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800" dirty="0">
                <a:effectLst/>
                <a:latin typeface="Arial" panose="020B0604020202020204" pitchFamily="34" charset="0"/>
                <a:ea typeface="DengXian" panose="02010600030101010101" pitchFamily="2" charset="-122"/>
                <a:cs typeface="Times New Roman" panose="02020603050405020304" pitchFamily="18" charset="0"/>
              </a:rPr>
              <a:t>Image 5 </a:t>
            </a:r>
            <a:r>
              <a:rPr lang="en-GB" sz="800" dirty="0" err="1">
                <a:effectLst/>
                <a:latin typeface="Arial" panose="020B0604020202020204" pitchFamily="34" charset="0"/>
                <a:ea typeface="DengXian" panose="02010600030101010101" pitchFamily="2" charset="-122"/>
                <a:cs typeface="Times New Roman" panose="02020603050405020304" pitchFamily="18" charset="0"/>
              </a:rPr>
              <a:t>Bavosi</a:t>
            </a:r>
            <a:r>
              <a:rPr lang="en-GB" sz="800" dirty="0">
                <a:effectLst/>
                <a:latin typeface="Arial" panose="020B0604020202020204" pitchFamily="34" charset="0"/>
                <a:ea typeface="DengXian" panose="02010600030101010101" pitchFamily="2" charset="-122"/>
                <a:cs typeface="Times New Roman" panose="02020603050405020304" pitchFamily="18" charset="0"/>
              </a:rPr>
              <a:t>, J (2020) </a:t>
            </a:r>
            <a:r>
              <a:rPr lang="en-GB" sz="800" i="1" dirty="0">
                <a:effectLst/>
                <a:latin typeface="Arial" panose="020B0604020202020204" pitchFamily="34" charset="0"/>
                <a:ea typeface="DengXian" panose="02010600030101010101" pitchFamily="2" charset="-122"/>
                <a:cs typeface="Times New Roman" panose="02020603050405020304" pitchFamily="18" charset="0"/>
              </a:rPr>
              <a:t>Illustration of carcinoma of the ovary. </a:t>
            </a:r>
            <a:r>
              <a:rPr lang="en-GB" sz="800" dirty="0">
                <a:effectLst/>
                <a:latin typeface="Arial" panose="020B0604020202020204" pitchFamily="34" charset="0"/>
                <a:ea typeface="DengXian" panose="02010600030101010101" pitchFamily="2" charset="-122"/>
                <a:cs typeface="Times New Roman" panose="02020603050405020304" pitchFamily="18" charset="0"/>
              </a:rPr>
              <a:t>Available at: </a:t>
            </a:r>
            <a:r>
              <a:rPr lang="en-GB" sz="800" u="sng" dirty="0">
                <a:solidFill>
                  <a:srgbClr val="0563C1"/>
                </a:solidFill>
                <a:effectLst/>
                <a:latin typeface="Arial" panose="020B0604020202020204" pitchFamily="34" charset="0"/>
                <a:ea typeface="DengXian" panose="02010600030101010101" pitchFamily="2" charset="-122"/>
                <a:cs typeface="Times New Roman" panose="02020603050405020304" pitchFamily="18" charset="0"/>
                <a:hlinkClick r:id="rId9"/>
              </a:rPr>
              <a:t>Illustration of carcinoma of the ovary - Stock Image - M850/0070 - Science Photo Library</a:t>
            </a:r>
            <a:r>
              <a:rPr lang="en-GB" sz="800" dirty="0">
                <a:effectLst/>
                <a:latin typeface="Arial" panose="020B0604020202020204" pitchFamily="34" charset="0"/>
                <a:ea typeface="DengXian" panose="02010600030101010101" pitchFamily="2" charset="-122"/>
                <a:cs typeface="Times New Roman" panose="02020603050405020304" pitchFamily="18" charset="0"/>
              </a:rPr>
              <a:t> (Accessed 28 February 2022 ).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800" dirty="0">
                <a:effectLst/>
                <a:latin typeface="Arial" panose="020B0604020202020204" pitchFamily="34" charset="0"/>
                <a:ea typeface="DengXian" panose="02010600030101010101" pitchFamily="2" charset="-122"/>
                <a:cs typeface="Times New Roman" panose="02020603050405020304" pitchFamily="18" charset="0"/>
              </a:rPr>
              <a:t>Image 6 Human Anatomy Atlas (2021)  </a:t>
            </a:r>
            <a:r>
              <a:rPr lang="en-GB" sz="800" i="1" dirty="0">
                <a:effectLst/>
                <a:latin typeface="Arial" panose="020B0604020202020204" pitchFamily="34" charset="0"/>
                <a:ea typeface="DengXian" panose="02010600030101010101" pitchFamily="2" charset="-122"/>
                <a:cs typeface="Times New Roman" panose="02020603050405020304" pitchFamily="18" charset="0"/>
              </a:rPr>
              <a:t>The ovaries are not directly attached to the uterine tube</a:t>
            </a:r>
            <a:r>
              <a:rPr lang="en-GB" sz="800" dirty="0">
                <a:effectLst/>
                <a:latin typeface="Arial" panose="020B0604020202020204" pitchFamily="34" charset="0"/>
                <a:ea typeface="DengXian" panose="02010600030101010101" pitchFamily="2" charset="-122"/>
                <a:cs typeface="Times New Roman" panose="02020603050405020304" pitchFamily="18" charset="0"/>
              </a:rPr>
              <a:t>. Available at: </a:t>
            </a:r>
            <a:r>
              <a:rPr lang="en-GB" sz="800" u="sng" dirty="0">
                <a:solidFill>
                  <a:srgbClr val="0563C1"/>
                </a:solidFill>
                <a:effectLst/>
                <a:latin typeface="Arial" panose="020B0604020202020204" pitchFamily="34" charset="0"/>
                <a:ea typeface="DengXian" panose="02010600030101010101" pitchFamily="2" charset="-122"/>
                <a:cs typeface="Times New Roman" panose="02020603050405020304" pitchFamily="18" charset="0"/>
                <a:hlinkClick r:id="rId10"/>
              </a:rPr>
              <a:t>5 Facts About the Ovaries and Ovarian Cancer (visiblebody.com)</a:t>
            </a:r>
            <a:r>
              <a:rPr lang="en-GB" sz="800" dirty="0">
                <a:effectLst/>
                <a:latin typeface="Arial" panose="020B0604020202020204" pitchFamily="34" charset="0"/>
                <a:ea typeface="DengXian" panose="02010600030101010101" pitchFamily="2" charset="-122"/>
                <a:cs typeface="Times New Roman" panose="02020603050405020304" pitchFamily="18" charset="0"/>
              </a:rPr>
              <a:t> (Accessed: 05 March 2022).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800" dirty="0">
                <a:effectLst/>
                <a:latin typeface="Arial" panose="020B0604020202020204" pitchFamily="34" charset="0"/>
                <a:ea typeface="DengXian" panose="02010600030101010101" pitchFamily="2" charset="-122"/>
                <a:cs typeface="Times New Roman" panose="02020603050405020304" pitchFamily="18" charset="0"/>
              </a:rPr>
              <a:t>Image 7 Lifeline (2018) </a:t>
            </a:r>
            <a:r>
              <a:rPr lang="en-GB" sz="800" i="1" dirty="0">
                <a:effectLst/>
                <a:latin typeface="Arial" panose="020B0604020202020204" pitchFamily="34" charset="0"/>
                <a:ea typeface="DengXian" panose="02010600030101010101" pitchFamily="2" charset="-122"/>
                <a:cs typeface="Times New Roman" panose="02020603050405020304" pitchFamily="18" charset="0"/>
              </a:rPr>
              <a:t>Lifeline Cell Technology Adds Fallopian Tube Epithelial Cells to </a:t>
            </a:r>
            <a:r>
              <a:rPr lang="en-GB" sz="800" i="1" dirty="0" err="1">
                <a:effectLst/>
                <a:latin typeface="Arial" panose="020B0604020202020204" pitchFamily="34" charset="0"/>
                <a:ea typeface="DengXian" panose="02010600030101010101" pitchFamily="2" charset="-122"/>
                <a:cs typeface="Times New Roman" panose="02020603050405020304" pitchFamily="18" charset="0"/>
              </a:rPr>
              <a:t>Catalog</a:t>
            </a:r>
            <a:r>
              <a:rPr lang="en-GB" sz="800" i="1" dirty="0">
                <a:effectLst/>
                <a:latin typeface="Arial" panose="020B0604020202020204" pitchFamily="34" charset="0"/>
                <a:ea typeface="DengXian" panose="02010600030101010101" pitchFamily="2" charset="-122"/>
                <a:cs typeface="Times New Roman" panose="02020603050405020304" pitchFamily="18" charset="0"/>
              </a:rPr>
              <a:t>. </a:t>
            </a:r>
            <a:r>
              <a:rPr lang="en-GB" sz="800" dirty="0">
                <a:effectLst/>
                <a:latin typeface="Arial" panose="020B0604020202020204" pitchFamily="34" charset="0"/>
                <a:ea typeface="DengXian" panose="02010600030101010101" pitchFamily="2" charset="-122"/>
                <a:cs typeface="Times New Roman" panose="02020603050405020304" pitchFamily="18" charset="0"/>
              </a:rPr>
              <a:t>Available at: </a:t>
            </a:r>
            <a:r>
              <a:rPr lang="en-GB" sz="800" u="sng" dirty="0">
                <a:solidFill>
                  <a:srgbClr val="0563C1"/>
                </a:solidFill>
                <a:effectLst/>
                <a:latin typeface="Arial" panose="020B0604020202020204" pitchFamily="34" charset="0"/>
                <a:ea typeface="DengXian" panose="02010600030101010101" pitchFamily="2" charset="-122"/>
                <a:cs typeface="Times New Roman" panose="02020603050405020304" pitchFamily="18" charset="0"/>
                <a:hlinkClick r:id="rId11"/>
              </a:rPr>
              <a:t>Primary Fallopian Tube Epithelial Cells (lifelinecelltech.com)</a:t>
            </a:r>
            <a:r>
              <a:rPr lang="en-GB" sz="800" dirty="0">
                <a:effectLst/>
                <a:latin typeface="Arial" panose="020B0604020202020204" pitchFamily="34" charset="0"/>
                <a:ea typeface="DengXian" panose="02010600030101010101" pitchFamily="2" charset="-122"/>
                <a:cs typeface="Times New Roman" panose="02020603050405020304" pitchFamily="18" charset="0"/>
              </a:rPr>
              <a:t> (Accessed: 05 March 2022).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800" dirty="0" err="1">
                <a:effectLst/>
                <a:latin typeface="Arial" panose="020B0604020202020204" pitchFamily="34" charset="0"/>
                <a:ea typeface="DengXian" panose="02010600030101010101" pitchFamily="2" charset="-122"/>
                <a:cs typeface="Times New Roman" panose="02020603050405020304" pitchFamily="18" charset="0"/>
              </a:rPr>
              <a:t>Karunaharamoorthy</a:t>
            </a:r>
            <a:r>
              <a:rPr lang="en-GB" sz="800" dirty="0">
                <a:effectLst/>
                <a:latin typeface="Arial" panose="020B0604020202020204" pitchFamily="34" charset="0"/>
                <a:ea typeface="DengXian" panose="02010600030101010101" pitchFamily="2" charset="-122"/>
                <a:cs typeface="Times New Roman" panose="02020603050405020304" pitchFamily="18" charset="0"/>
              </a:rPr>
              <a:t>, A. and </a:t>
            </a:r>
            <a:r>
              <a:rPr lang="en-GB" sz="800" dirty="0" err="1">
                <a:effectLst/>
                <a:latin typeface="Arial" panose="020B0604020202020204" pitchFamily="34" charset="0"/>
                <a:ea typeface="DengXian" panose="02010600030101010101" pitchFamily="2" charset="-122"/>
                <a:cs typeface="Times New Roman" panose="02020603050405020304" pitchFamily="18" charset="0"/>
              </a:rPr>
              <a:t>Mytilinaios</a:t>
            </a:r>
            <a:r>
              <a:rPr lang="en-GB" sz="800" dirty="0">
                <a:effectLst/>
                <a:latin typeface="Arial" panose="020B0604020202020204" pitchFamily="34" charset="0"/>
                <a:ea typeface="DengXian" panose="02010600030101010101" pitchFamily="2" charset="-122"/>
                <a:cs typeface="Times New Roman" panose="02020603050405020304" pitchFamily="18" charset="0"/>
              </a:rPr>
              <a:t>, D. (2022) </a:t>
            </a:r>
            <a:r>
              <a:rPr lang="en-GB" sz="800" i="1" dirty="0">
                <a:effectLst/>
                <a:latin typeface="Arial" panose="020B0604020202020204" pitchFamily="34" charset="0"/>
                <a:ea typeface="DengXian" panose="02010600030101010101" pitchFamily="2" charset="-122"/>
                <a:cs typeface="Times New Roman" panose="02020603050405020304" pitchFamily="18" charset="0"/>
              </a:rPr>
              <a:t>Uterus. </a:t>
            </a:r>
            <a:r>
              <a:rPr lang="en-GB" sz="800" dirty="0">
                <a:effectLst/>
                <a:latin typeface="Arial" panose="020B0604020202020204" pitchFamily="34" charset="0"/>
                <a:ea typeface="DengXian" panose="02010600030101010101" pitchFamily="2" charset="-122"/>
                <a:cs typeface="Times New Roman" panose="02020603050405020304" pitchFamily="18" charset="0"/>
              </a:rPr>
              <a:t>Available at: </a:t>
            </a:r>
            <a:r>
              <a:rPr lang="en-GB" sz="800" u="sng" dirty="0">
                <a:solidFill>
                  <a:srgbClr val="0563C1"/>
                </a:solidFill>
                <a:effectLst/>
                <a:latin typeface="Arial" panose="020B0604020202020204" pitchFamily="34" charset="0"/>
                <a:ea typeface="DengXian" panose="02010600030101010101" pitchFamily="2" charset="-122"/>
                <a:cs typeface="Times New Roman" panose="02020603050405020304" pitchFamily="18" charset="0"/>
                <a:hlinkClick r:id="rId12"/>
              </a:rPr>
              <a:t>Uterus: Anatomy, blood supply, histology, functions | </a:t>
            </a:r>
            <a:r>
              <a:rPr lang="en-GB" sz="800" u="sng" dirty="0" err="1">
                <a:solidFill>
                  <a:srgbClr val="0563C1"/>
                </a:solidFill>
                <a:effectLst/>
                <a:latin typeface="Arial" panose="020B0604020202020204" pitchFamily="34" charset="0"/>
                <a:ea typeface="DengXian" panose="02010600030101010101" pitchFamily="2" charset="-122"/>
                <a:cs typeface="Times New Roman" panose="02020603050405020304" pitchFamily="18" charset="0"/>
                <a:hlinkClick r:id="rId12"/>
              </a:rPr>
              <a:t>Kenhub</a:t>
            </a:r>
            <a:r>
              <a:rPr lang="en-GB" sz="800" dirty="0">
                <a:effectLst/>
                <a:latin typeface="Arial" panose="020B0604020202020204" pitchFamily="34" charset="0"/>
                <a:ea typeface="DengXian" panose="02010600030101010101" pitchFamily="2" charset="-122"/>
                <a:cs typeface="Times New Roman" panose="02020603050405020304" pitchFamily="18" charset="0"/>
              </a:rPr>
              <a:t> (Accessed: 05 March 2022).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800" dirty="0">
                <a:effectLst/>
                <a:latin typeface="Arial" panose="020B0604020202020204" pitchFamily="34" charset="0"/>
                <a:ea typeface="DengXian" panose="02010600030101010101" pitchFamily="2" charset="-122"/>
                <a:cs typeface="Times New Roman" panose="02020603050405020304" pitchFamily="18" charset="0"/>
              </a:rPr>
              <a:t>Mc Mahon, M. (2022) </a:t>
            </a:r>
            <a:r>
              <a:rPr lang="en-GB" sz="800" i="1" dirty="0">
                <a:effectLst/>
                <a:latin typeface="Arial" panose="020B0604020202020204" pitchFamily="34" charset="0"/>
                <a:ea typeface="DengXian" panose="02010600030101010101" pitchFamily="2" charset="-122"/>
                <a:cs typeface="Times New Roman" panose="02020603050405020304" pitchFamily="18" charset="0"/>
              </a:rPr>
              <a:t>What is the Fimbria?. </a:t>
            </a:r>
            <a:r>
              <a:rPr lang="en-GB" sz="800" dirty="0">
                <a:effectLst/>
                <a:latin typeface="Arial" panose="020B0604020202020204" pitchFamily="34" charset="0"/>
                <a:ea typeface="DengXian" panose="02010600030101010101" pitchFamily="2" charset="-122"/>
                <a:cs typeface="Times New Roman" panose="02020603050405020304" pitchFamily="18" charset="0"/>
              </a:rPr>
              <a:t>Available at: </a:t>
            </a:r>
            <a:r>
              <a:rPr lang="en-GB" sz="800" u="sng" dirty="0">
                <a:solidFill>
                  <a:srgbClr val="0563C1"/>
                </a:solidFill>
                <a:effectLst/>
                <a:latin typeface="Arial" panose="020B0604020202020204" pitchFamily="34" charset="0"/>
                <a:ea typeface="DengXian" panose="02010600030101010101" pitchFamily="2" charset="-122"/>
                <a:cs typeface="Times New Roman" panose="02020603050405020304" pitchFamily="18" charset="0"/>
                <a:hlinkClick r:id="rId13"/>
              </a:rPr>
              <a:t>What is the Fimbria? (with pictures) (thehealthboard.com)</a:t>
            </a:r>
            <a:r>
              <a:rPr lang="en-GB" sz="800" dirty="0">
                <a:effectLst/>
                <a:latin typeface="Arial" panose="020B0604020202020204" pitchFamily="34" charset="0"/>
                <a:ea typeface="DengXian" panose="02010600030101010101" pitchFamily="2" charset="-122"/>
                <a:cs typeface="Times New Roman" panose="02020603050405020304" pitchFamily="18" charset="0"/>
              </a:rPr>
              <a:t> (Accessed: 05 March 2022).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800" dirty="0">
                <a:effectLst/>
                <a:latin typeface="Arial" panose="020B0604020202020204" pitchFamily="34" charset="0"/>
                <a:ea typeface="DengXian" panose="02010600030101010101" pitchFamily="2" charset="-122"/>
                <a:cs typeface="Times New Roman" panose="02020603050405020304" pitchFamily="18" charset="0"/>
              </a:rPr>
              <a:t>National Health Service (2018)</a:t>
            </a:r>
            <a:r>
              <a:rPr lang="en-GB" sz="800" i="1" dirty="0">
                <a:effectLst/>
                <a:latin typeface="Arial" panose="020B0604020202020204" pitchFamily="34" charset="0"/>
                <a:ea typeface="DengXian" panose="02010600030101010101" pitchFamily="2" charset="-122"/>
                <a:cs typeface="Times New Roman" panose="02020603050405020304" pitchFamily="18" charset="0"/>
              </a:rPr>
              <a:t> Is my vagina normal? Sexual health. </a:t>
            </a:r>
            <a:r>
              <a:rPr lang="en-GB" sz="800" dirty="0">
                <a:effectLst/>
                <a:latin typeface="Arial" panose="020B0604020202020204" pitchFamily="34" charset="0"/>
                <a:ea typeface="DengXian" panose="02010600030101010101" pitchFamily="2" charset="-122"/>
                <a:cs typeface="Times New Roman" panose="02020603050405020304" pitchFamily="18" charset="0"/>
              </a:rPr>
              <a:t>Available at: </a:t>
            </a:r>
            <a:r>
              <a:rPr lang="en-GB" sz="800" u="sng" dirty="0">
                <a:solidFill>
                  <a:srgbClr val="0563C1"/>
                </a:solidFill>
                <a:effectLst/>
                <a:latin typeface="Arial" panose="020B0604020202020204" pitchFamily="34" charset="0"/>
                <a:ea typeface="DengXian" panose="02010600030101010101" pitchFamily="2" charset="-122"/>
                <a:cs typeface="Times New Roman" panose="02020603050405020304" pitchFamily="18" charset="0"/>
                <a:hlinkClick r:id="rId14"/>
              </a:rPr>
              <a:t>Is my vagina normal? - NHS (www.nhs.uk)</a:t>
            </a:r>
            <a:r>
              <a:rPr lang="en-GB" sz="800" dirty="0">
                <a:effectLst/>
                <a:latin typeface="Arial" panose="020B0604020202020204" pitchFamily="34" charset="0"/>
                <a:ea typeface="DengXian" panose="02010600030101010101" pitchFamily="2" charset="-122"/>
                <a:cs typeface="Times New Roman" panose="02020603050405020304" pitchFamily="18" charset="0"/>
              </a:rPr>
              <a:t> (Accessed 26 January 2022).</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800" dirty="0">
                <a:effectLst/>
                <a:latin typeface="Arial" panose="020B0604020202020204" pitchFamily="34" charset="0"/>
                <a:ea typeface="DengXian" panose="02010600030101010101" pitchFamily="2" charset="-122"/>
                <a:cs typeface="Times New Roman" panose="02020603050405020304" pitchFamily="18" charset="0"/>
              </a:rPr>
              <a:t>National Health Service (2021) </a:t>
            </a:r>
            <a:r>
              <a:rPr lang="en-GB" sz="800" i="1" dirty="0">
                <a:effectLst/>
                <a:latin typeface="Arial" panose="020B0604020202020204" pitchFamily="34" charset="0"/>
                <a:ea typeface="DengXian" panose="02010600030101010101" pitchFamily="2" charset="-122"/>
                <a:cs typeface="Times New Roman" panose="02020603050405020304" pitchFamily="18" charset="0"/>
              </a:rPr>
              <a:t>Cervical Cancer. </a:t>
            </a:r>
            <a:r>
              <a:rPr lang="en-GB" sz="800" dirty="0">
                <a:effectLst/>
                <a:latin typeface="Arial" panose="020B0604020202020204" pitchFamily="34" charset="0"/>
                <a:ea typeface="DengXian" panose="02010600030101010101" pitchFamily="2" charset="-122"/>
                <a:cs typeface="Times New Roman" panose="02020603050405020304" pitchFamily="18" charset="0"/>
              </a:rPr>
              <a:t>Available at: </a:t>
            </a:r>
            <a:r>
              <a:rPr lang="en-GB" sz="800" u="sng" dirty="0">
                <a:solidFill>
                  <a:srgbClr val="0563C1"/>
                </a:solidFill>
                <a:effectLst/>
                <a:latin typeface="Arial" panose="020B0604020202020204" pitchFamily="34" charset="0"/>
                <a:ea typeface="DengXian" panose="02010600030101010101" pitchFamily="2" charset="-122"/>
                <a:cs typeface="Times New Roman" panose="02020603050405020304" pitchFamily="18" charset="0"/>
                <a:hlinkClick r:id="rId15"/>
              </a:rPr>
              <a:t>Cervical cancer - NHS (www.nhs.uk)</a:t>
            </a:r>
            <a:r>
              <a:rPr lang="en-GB" sz="800" dirty="0">
                <a:effectLst/>
                <a:latin typeface="Arial" panose="020B0604020202020204" pitchFamily="34" charset="0"/>
                <a:ea typeface="DengXian" panose="02010600030101010101" pitchFamily="2" charset="-122"/>
                <a:cs typeface="Times New Roman" panose="02020603050405020304" pitchFamily="18" charset="0"/>
              </a:rPr>
              <a:t> (Accessed: 06 March 2022)</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800" dirty="0" err="1">
                <a:effectLst/>
                <a:latin typeface="Arial" panose="020B0604020202020204" pitchFamily="34" charset="0"/>
                <a:ea typeface="DengXian" panose="02010600030101010101" pitchFamily="2" charset="-122"/>
                <a:cs typeface="Times New Roman" panose="02020603050405020304" pitchFamily="18" charset="0"/>
              </a:rPr>
              <a:t>Nickolakopouluo</a:t>
            </a:r>
            <a:r>
              <a:rPr lang="en-GB" sz="800" dirty="0">
                <a:effectLst/>
                <a:latin typeface="Arial" panose="020B0604020202020204" pitchFamily="34" charset="0"/>
                <a:ea typeface="DengXian" panose="02010600030101010101" pitchFamily="2" charset="-122"/>
                <a:cs typeface="Times New Roman" panose="02020603050405020304" pitchFamily="18" charset="0"/>
              </a:rPr>
              <a:t>, K. and Turco, M.Y. (2020) </a:t>
            </a:r>
            <a:r>
              <a:rPr lang="en-GB" sz="800" i="1" dirty="0">
                <a:effectLst/>
                <a:latin typeface="Arial" panose="020B0604020202020204" pitchFamily="34" charset="0"/>
                <a:ea typeface="DengXian" panose="02010600030101010101" pitchFamily="2" charset="-122"/>
                <a:cs typeface="Times New Roman" panose="02020603050405020304" pitchFamily="18" charset="0"/>
              </a:rPr>
              <a:t>Investigation of infertility using endometrial organoids. </a:t>
            </a:r>
            <a:r>
              <a:rPr lang="en-GB" sz="800" dirty="0">
                <a:effectLst/>
                <a:latin typeface="Arial" panose="020B0604020202020204" pitchFamily="34" charset="0"/>
                <a:ea typeface="DengXian" panose="02010600030101010101" pitchFamily="2" charset="-122"/>
                <a:cs typeface="Times New Roman" panose="02020603050405020304" pitchFamily="18" charset="0"/>
              </a:rPr>
              <a:t>Available at: </a:t>
            </a:r>
            <a:r>
              <a:rPr lang="en-GB" sz="800" u="sng" dirty="0">
                <a:solidFill>
                  <a:srgbClr val="0563C1"/>
                </a:solidFill>
                <a:effectLst/>
                <a:latin typeface="Arial" panose="020B0604020202020204" pitchFamily="34" charset="0"/>
                <a:ea typeface="DengXian" panose="02010600030101010101" pitchFamily="2" charset="-122"/>
                <a:cs typeface="Times New Roman" panose="02020603050405020304" pitchFamily="18" charset="0"/>
                <a:hlinkClick r:id="rId16"/>
              </a:rPr>
              <a:t>Investigation of infertility using endometrial organoids in: Reproduction Volume 161 Issue 5 (2021) (bioscientifica.com)</a:t>
            </a:r>
            <a:r>
              <a:rPr lang="en-GB" sz="800" dirty="0">
                <a:effectLst/>
                <a:latin typeface="Arial" panose="020B0604020202020204" pitchFamily="34" charset="0"/>
                <a:ea typeface="DengXian" panose="02010600030101010101" pitchFamily="2" charset="-122"/>
                <a:cs typeface="Times New Roman" panose="02020603050405020304" pitchFamily="18" charset="0"/>
              </a:rPr>
              <a:t> (Accessed: 28 February 2022).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800" dirty="0">
                <a:effectLst/>
                <a:latin typeface="Arial" panose="020B0604020202020204" pitchFamily="34" charset="0"/>
                <a:ea typeface="DengXian" panose="02010600030101010101" pitchFamily="2" charset="-122"/>
                <a:cs typeface="Times New Roman" panose="02020603050405020304" pitchFamily="18" charset="0"/>
              </a:rPr>
              <a:t>Pocket Anatomy (2020)</a:t>
            </a:r>
            <a:r>
              <a:rPr lang="en-GB" sz="800" i="1" dirty="0">
                <a:effectLst/>
                <a:latin typeface="Arial" panose="020B0604020202020204" pitchFamily="34" charset="0"/>
                <a:ea typeface="DengXian" panose="02010600030101010101" pitchFamily="2" charset="-122"/>
                <a:cs typeface="Times New Roman" panose="02020603050405020304" pitchFamily="18" charset="0"/>
              </a:rPr>
              <a:t> Ovary. </a:t>
            </a:r>
            <a:r>
              <a:rPr lang="en-GB" sz="800" dirty="0">
                <a:effectLst/>
                <a:latin typeface="Arial" panose="020B0604020202020204" pitchFamily="34" charset="0"/>
                <a:ea typeface="DengXian" panose="02010600030101010101" pitchFamily="2" charset="-122"/>
                <a:cs typeface="Times New Roman" panose="02020603050405020304" pitchFamily="18" charset="0"/>
              </a:rPr>
              <a:t>Available at: </a:t>
            </a:r>
            <a:r>
              <a:rPr lang="en-GB" sz="800" u="sng" dirty="0">
                <a:solidFill>
                  <a:srgbClr val="0563C1"/>
                </a:solidFill>
                <a:effectLst/>
                <a:latin typeface="Arial" panose="020B0604020202020204" pitchFamily="34" charset="0"/>
                <a:ea typeface="DengXian" panose="02010600030101010101" pitchFamily="2" charset="-122"/>
                <a:cs typeface="Times New Roman" panose="02020603050405020304" pitchFamily="18" charset="0"/>
                <a:hlinkClick r:id="rId17"/>
              </a:rPr>
              <a:t>Ovary - Pocket Anatomy</a:t>
            </a:r>
            <a:r>
              <a:rPr lang="en-GB" sz="800" dirty="0">
                <a:effectLst/>
                <a:latin typeface="Arial" panose="020B0604020202020204" pitchFamily="34" charset="0"/>
                <a:ea typeface="DengXian" panose="02010600030101010101" pitchFamily="2" charset="-122"/>
                <a:cs typeface="Times New Roman" panose="02020603050405020304" pitchFamily="18" charset="0"/>
              </a:rPr>
              <a:t> (Accessed 28 February 2022).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800" dirty="0">
                <a:effectLst/>
                <a:latin typeface="Arial" panose="020B0604020202020204" pitchFamily="34" charset="0"/>
                <a:ea typeface="DengXian" panose="02010600030101010101" pitchFamily="2" charset="-122"/>
                <a:cs typeface="Times New Roman" panose="02020603050405020304" pitchFamily="18" charset="0"/>
              </a:rPr>
              <a:t>Taylor, T. (2020) ‘</a:t>
            </a:r>
            <a:r>
              <a:rPr lang="en-GB" sz="800" i="1" dirty="0">
                <a:effectLst/>
                <a:latin typeface="Arial" panose="020B0604020202020204" pitchFamily="34" charset="0"/>
                <a:ea typeface="DengXian" panose="02010600030101010101" pitchFamily="2" charset="-122"/>
                <a:cs typeface="Times New Roman" panose="02020603050405020304" pitchFamily="18" charset="0"/>
              </a:rPr>
              <a:t>Female Reproductive System’</a:t>
            </a:r>
            <a:r>
              <a:rPr lang="en-GB" sz="800" dirty="0">
                <a:effectLst/>
                <a:latin typeface="Arial" panose="020B0604020202020204" pitchFamily="34" charset="0"/>
                <a:ea typeface="DengXian" panose="02010600030101010101" pitchFamily="2" charset="-122"/>
                <a:cs typeface="Times New Roman" panose="02020603050405020304" pitchFamily="18" charset="0"/>
              </a:rPr>
              <a:t>  </a:t>
            </a:r>
            <a:r>
              <a:rPr lang="en-GB" sz="800" dirty="0" err="1">
                <a:effectLst/>
                <a:latin typeface="Arial" panose="020B0604020202020204" pitchFamily="34" charset="0"/>
                <a:ea typeface="DengXian" panose="02010600030101010101" pitchFamily="2" charset="-122"/>
                <a:cs typeface="Times New Roman" panose="02020603050405020304" pitchFamily="18" charset="0"/>
              </a:rPr>
              <a:t>Innerbody</a:t>
            </a:r>
            <a:r>
              <a:rPr lang="en-GB" sz="800" dirty="0">
                <a:effectLst/>
                <a:latin typeface="Arial" panose="020B0604020202020204" pitchFamily="34" charset="0"/>
                <a:ea typeface="DengXian" panose="02010600030101010101" pitchFamily="2" charset="-122"/>
                <a:cs typeface="Times New Roman" panose="02020603050405020304" pitchFamily="18" charset="0"/>
              </a:rPr>
              <a:t> research [blog]. 29 July. Available at: </a:t>
            </a:r>
            <a:r>
              <a:rPr lang="en-GB" sz="800" u="sng" dirty="0">
                <a:solidFill>
                  <a:srgbClr val="0563C1"/>
                </a:solidFill>
                <a:effectLst/>
                <a:latin typeface="Arial" panose="020B0604020202020204" pitchFamily="34" charset="0"/>
                <a:ea typeface="DengXian" panose="02010600030101010101" pitchFamily="2" charset="-122"/>
                <a:cs typeface="Times New Roman" panose="02020603050405020304" pitchFamily="18" charset="0"/>
                <a:hlinkClick r:id="rId18"/>
              </a:rPr>
              <a:t>Female Reproductive System - Anatomy Pictures and Information (innerbody.com)</a:t>
            </a:r>
            <a:r>
              <a:rPr lang="en-GB" sz="800" dirty="0">
                <a:effectLst/>
                <a:latin typeface="Arial" panose="020B0604020202020204" pitchFamily="34" charset="0"/>
                <a:ea typeface="DengXian" panose="02010600030101010101" pitchFamily="2" charset="-122"/>
                <a:cs typeface="Times New Roman" panose="02020603050405020304" pitchFamily="18" charset="0"/>
              </a:rPr>
              <a:t> (Accessed: 08 February 2022).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800" dirty="0">
                <a:effectLst/>
                <a:latin typeface="Arial" panose="020B0604020202020204" pitchFamily="34" charset="0"/>
                <a:ea typeface="DengXian" panose="02010600030101010101" pitchFamily="2" charset="-122"/>
                <a:cs typeface="Times New Roman" panose="02020603050405020304" pitchFamily="18" charset="0"/>
              </a:rPr>
              <a:t>Waugh, A. &amp; Grant, A. (2014) Ross and Wilson Anatomy and Physiology in Health and Illness: (12th Edition) London: Churchill Livingstone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759160447"/>
      </p:ext>
    </p:extLst>
  </p:cSld>
  <p:clrMapOvr>
    <a:masterClrMapping/>
  </p:clrMapOvr>
</p:sld>
</file>

<file path=ppt/theme/theme1.xml><?xml version="1.0" encoding="utf-8"?>
<a:theme xmlns:a="http://schemas.openxmlformats.org/drawingml/2006/main" name="CosineVTI">
  <a:themeElements>
    <a:clrScheme name="Custom 133">
      <a:dk1>
        <a:sysClr val="windowText" lastClr="000000"/>
      </a:dk1>
      <a:lt1>
        <a:sysClr val="window" lastClr="FFFFFF"/>
      </a:lt1>
      <a:dk2>
        <a:srgbClr val="2A2735"/>
      </a:dk2>
      <a:lt2>
        <a:srgbClr val="EEEEEE"/>
      </a:lt2>
      <a:accent1>
        <a:srgbClr val="1EBE9B"/>
      </a:accent1>
      <a:accent2>
        <a:srgbClr val="8F99BB"/>
      </a:accent2>
      <a:accent3>
        <a:srgbClr val="FD8686"/>
      </a:accent3>
      <a:accent4>
        <a:srgbClr val="A3A3C1"/>
      </a:accent4>
      <a:accent5>
        <a:srgbClr val="7162FE"/>
      </a:accent5>
      <a:accent6>
        <a:srgbClr val="E76445"/>
      </a:accent6>
      <a:hlink>
        <a:srgbClr val="EF08F7"/>
      </a:hlink>
      <a:folHlink>
        <a:srgbClr val="8477FE"/>
      </a:folHlink>
    </a:clrScheme>
    <a:fontScheme name="Custom 50">
      <a:majorFont>
        <a:latin typeface="Grandview"/>
        <a:ea typeface=""/>
        <a:cs typeface=""/>
      </a:majorFont>
      <a:minorFont>
        <a:latin typeface="Grandview"/>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sineVTI" id="{4F4449D5-5E9D-4D83-9E2A-939F9CF20276}" vid="{03166EA1-370F-4321-A61E-8851365B4312}"/>
    </a:ext>
  </a:extLst>
</a:theme>
</file>

<file path=docProps/app.xml><?xml version="1.0" encoding="utf-8"?>
<Properties xmlns="http://schemas.openxmlformats.org/officeDocument/2006/extended-properties" xmlns:vt="http://schemas.openxmlformats.org/officeDocument/2006/docPropsVTypes">
  <Template>TM02900688[[fn=Facet]]</Template>
  <TotalTime>0</TotalTime>
  <Words>1954</Words>
  <Application>Microsoft Office PowerPoint</Application>
  <PresentationFormat>Widescreen</PresentationFormat>
  <Paragraphs>80</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Calibri</vt:lpstr>
      <vt:lpstr>Grandview</vt:lpstr>
      <vt:lpstr>Times New Roman</vt:lpstr>
      <vt:lpstr>Wingdings</vt:lpstr>
      <vt:lpstr>CosineVTI</vt:lpstr>
      <vt:lpstr>PowerPoint Presentation</vt:lpstr>
      <vt:lpstr> </vt:lpstr>
      <vt:lpstr> </vt:lpstr>
      <vt:lpstr>CERVIX CANCER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Cherrelle Melissa Sutherland (2010942)</dc:creator>
  <cp:lastModifiedBy>Cherrelle Sutherland (2010942)</cp:lastModifiedBy>
  <cp:revision>2</cp:revision>
  <dcterms:created xsi:type="dcterms:W3CDTF">2022-02-05T18:17:42Z</dcterms:created>
  <dcterms:modified xsi:type="dcterms:W3CDTF">2022-03-12T11:25:56Z</dcterms:modified>
</cp:coreProperties>
</file>