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462" r:id="rId4"/>
    <p:sldId id="464" r:id="rId5"/>
    <p:sldId id="465" r:id="rId6"/>
    <p:sldId id="46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1" autoAdjust="0"/>
    <p:restoredTop sz="94660"/>
  </p:normalViewPr>
  <p:slideViewPr>
    <p:cSldViewPr snapToGrid="0">
      <p:cViewPr varScale="1">
        <p:scale>
          <a:sx n="61" d="100"/>
          <a:sy n="61" d="100"/>
        </p:scale>
        <p:origin x="1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608E3F-8779-4C9F-9856-E59AF8F52D97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1771A80-53F4-4F6E-B92A-D0A8631D4556}">
      <dgm:prSet/>
      <dgm:spPr/>
      <dgm:t>
        <a:bodyPr/>
        <a:lstStyle/>
        <a:p>
          <a:r>
            <a:rPr lang="en-GB" b="0" i="0"/>
            <a:t>Reid and Fielding explain clearly the importance of the skill of information sharing when engaging in helping relationships with young people. They emphasise the significance of the terminology used here – information </a:t>
          </a:r>
          <a:r>
            <a:rPr lang="en-GB" b="0" i="1"/>
            <a:t>sharing</a:t>
          </a:r>
          <a:r>
            <a:rPr lang="en-GB" b="0" i="0"/>
            <a:t>, not information </a:t>
          </a:r>
          <a:r>
            <a:rPr lang="en-GB" b="0" i="1"/>
            <a:t>giving.</a:t>
          </a:r>
          <a:r>
            <a:rPr lang="en-GB" b="0" i="0"/>
            <a:t> They suggest that ‘“sharing” means a two-way process where both parties contribute’ (2007: 77).</a:t>
          </a:r>
          <a:endParaRPr lang="en-US"/>
        </a:p>
      </dgm:t>
    </dgm:pt>
    <dgm:pt modelId="{D48F99F0-F883-42EA-8CFD-9EC85FC9E1EE}" type="parTrans" cxnId="{6CBEF935-B1B1-43F6-A9BE-DB63C8EF5E3C}">
      <dgm:prSet/>
      <dgm:spPr/>
      <dgm:t>
        <a:bodyPr/>
        <a:lstStyle/>
        <a:p>
          <a:endParaRPr lang="en-US"/>
        </a:p>
      </dgm:t>
    </dgm:pt>
    <dgm:pt modelId="{431315DE-AC4F-40E9-9F96-E85934A9A53C}" type="sibTrans" cxnId="{6CBEF935-B1B1-43F6-A9BE-DB63C8EF5E3C}">
      <dgm:prSet/>
      <dgm:spPr/>
      <dgm:t>
        <a:bodyPr/>
        <a:lstStyle/>
        <a:p>
          <a:endParaRPr lang="en-US"/>
        </a:p>
      </dgm:t>
    </dgm:pt>
    <dgm:pt modelId="{998F8E1F-2221-4BAE-919D-49D1DB8293E1}">
      <dgm:prSet/>
      <dgm:spPr/>
      <dgm:t>
        <a:bodyPr/>
        <a:lstStyle/>
        <a:p>
          <a:r>
            <a:rPr lang="en-GB" b="0" i="0"/>
            <a:t>The skill of information sharing is equally important in a range of helping relationships, with adult clients as well as with young people.</a:t>
          </a:r>
          <a:endParaRPr lang="en-US"/>
        </a:p>
      </dgm:t>
    </dgm:pt>
    <dgm:pt modelId="{83938876-F4D8-4595-8A95-9EE8158DD603}" type="parTrans" cxnId="{EC6CA26E-7630-42CA-9B26-185FDD7D3CAA}">
      <dgm:prSet/>
      <dgm:spPr/>
      <dgm:t>
        <a:bodyPr/>
        <a:lstStyle/>
        <a:p>
          <a:endParaRPr lang="en-US"/>
        </a:p>
      </dgm:t>
    </dgm:pt>
    <dgm:pt modelId="{9A933AD0-94FD-4E3C-8012-86D90BEE94F4}" type="sibTrans" cxnId="{EC6CA26E-7630-42CA-9B26-185FDD7D3CAA}">
      <dgm:prSet/>
      <dgm:spPr/>
      <dgm:t>
        <a:bodyPr/>
        <a:lstStyle/>
        <a:p>
          <a:endParaRPr lang="en-US"/>
        </a:p>
      </dgm:t>
    </dgm:pt>
    <dgm:pt modelId="{4FCEEA18-BF5E-4F29-9B94-6C47937DA886}" type="pres">
      <dgm:prSet presAssocID="{2A608E3F-8779-4C9F-9856-E59AF8F52D9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80CA6E4-489A-4F21-84FD-261F406CCBBA}" type="pres">
      <dgm:prSet presAssocID="{61771A80-53F4-4F6E-B92A-D0A8631D4556}" presName="hierRoot1" presStyleCnt="0"/>
      <dgm:spPr/>
    </dgm:pt>
    <dgm:pt modelId="{AB551748-A02E-462C-8827-960644081628}" type="pres">
      <dgm:prSet presAssocID="{61771A80-53F4-4F6E-B92A-D0A8631D4556}" presName="composite" presStyleCnt="0"/>
      <dgm:spPr/>
    </dgm:pt>
    <dgm:pt modelId="{3F90A8A2-9207-4C3E-9AB7-11133044D4C7}" type="pres">
      <dgm:prSet presAssocID="{61771A80-53F4-4F6E-B92A-D0A8631D4556}" presName="background" presStyleLbl="node0" presStyleIdx="0" presStyleCnt="2"/>
      <dgm:spPr/>
    </dgm:pt>
    <dgm:pt modelId="{66FBA6B5-1AC9-442C-BFBB-32F5C1A61F65}" type="pres">
      <dgm:prSet presAssocID="{61771A80-53F4-4F6E-B92A-D0A8631D4556}" presName="text" presStyleLbl="fgAcc0" presStyleIdx="0" presStyleCnt="2">
        <dgm:presLayoutVars>
          <dgm:chPref val="3"/>
        </dgm:presLayoutVars>
      </dgm:prSet>
      <dgm:spPr/>
    </dgm:pt>
    <dgm:pt modelId="{852EF5E4-2320-4764-A684-BA0FBA51A587}" type="pres">
      <dgm:prSet presAssocID="{61771A80-53F4-4F6E-B92A-D0A8631D4556}" presName="hierChild2" presStyleCnt="0"/>
      <dgm:spPr/>
    </dgm:pt>
    <dgm:pt modelId="{94DC110E-89B3-4BCF-8EA6-DC312F19D868}" type="pres">
      <dgm:prSet presAssocID="{998F8E1F-2221-4BAE-919D-49D1DB8293E1}" presName="hierRoot1" presStyleCnt="0"/>
      <dgm:spPr/>
    </dgm:pt>
    <dgm:pt modelId="{6C592B28-4488-495D-8455-E04DDB31A5CF}" type="pres">
      <dgm:prSet presAssocID="{998F8E1F-2221-4BAE-919D-49D1DB8293E1}" presName="composite" presStyleCnt="0"/>
      <dgm:spPr/>
    </dgm:pt>
    <dgm:pt modelId="{D2B9FF60-4557-482A-A1A3-0DA4AC39D559}" type="pres">
      <dgm:prSet presAssocID="{998F8E1F-2221-4BAE-919D-49D1DB8293E1}" presName="background" presStyleLbl="node0" presStyleIdx="1" presStyleCnt="2"/>
      <dgm:spPr/>
    </dgm:pt>
    <dgm:pt modelId="{403D73CF-D7F0-4908-96F5-29C376F34420}" type="pres">
      <dgm:prSet presAssocID="{998F8E1F-2221-4BAE-919D-49D1DB8293E1}" presName="text" presStyleLbl="fgAcc0" presStyleIdx="1" presStyleCnt="2">
        <dgm:presLayoutVars>
          <dgm:chPref val="3"/>
        </dgm:presLayoutVars>
      </dgm:prSet>
      <dgm:spPr/>
    </dgm:pt>
    <dgm:pt modelId="{6611547C-7735-4270-A0C2-92FF1D9211A2}" type="pres">
      <dgm:prSet presAssocID="{998F8E1F-2221-4BAE-919D-49D1DB8293E1}" presName="hierChild2" presStyleCnt="0"/>
      <dgm:spPr/>
    </dgm:pt>
  </dgm:ptLst>
  <dgm:cxnLst>
    <dgm:cxn modelId="{6CBEF935-B1B1-43F6-A9BE-DB63C8EF5E3C}" srcId="{2A608E3F-8779-4C9F-9856-E59AF8F52D97}" destId="{61771A80-53F4-4F6E-B92A-D0A8631D4556}" srcOrd="0" destOrd="0" parTransId="{D48F99F0-F883-42EA-8CFD-9EC85FC9E1EE}" sibTransId="{431315DE-AC4F-40E9-9F96-E85934A9A53C}"/>
    <dgm:cxn modelId="{0D1B1546-AA60-42BA-8CE9-790B25CBC452}" type="presOf" srcId="{2A608E3F-8779-4C9F-9856-E59AF8F52D97}" destId="{4FCEEA18-BF5E-4F29-9B94-6C47937DA886}" srcOrd="0" destOrd="0" presId="urn:microsoft.com/office/officeart/2005/8/layout/hierarchy1"/>
    <dgm:cxn modelId="{EC6CA26E-7630-42CA-9B26-185FDD7D3CAA}" srcId="{2A608E3F-8779-4C9F-9856-E59AF8F52D97}" destId="{998F8E1F-2221-4BAE-919D-49D1DB8293E1}" srcOrd="1" destOrd="0" parTransId="{83938876-F4D8-4595-8A95-9EE8158DD603}" sibTransId="{9A933AD0-94FD-4E3C-8012-86D90BEE94F4}"/>
    <dgm:cxn modelId="{4F9B1E77-4B0C-4DA8-8620-96B7A5524FF8}" type="presOf" srcId="{61771A80-53F4-4F6E-B92A-D0A8631D4556}" destId="{66FBA6B5-1AC9-442C-BFBB-32F5C1A61F65}" srcOrd="0" destOrd="0" presId="urn:microsoft.com/office/officeart/2005/8/layout/hierarchy1"/>
    <dgm:cxn modelId="{7591B1A4-AC0C-492E-86F6-EB09CFBF9B7D}" type="presOf" srcId="{998F8E1F-2221-4BAE-919D-49D1DB8293E1}" destId="{403D73CF-D7F0-4908-96F5-29C376F34420}" srcOrd="0" destOrd="0" presId="urn:microsoft.com/office/officeart/2005/8/layout/hierarchy1"/>
    <dgm:cxn modelId="{A23623E4-7A36-4DB0-BC56-2674C5BABB9A}" type="presParOf" srcId="{4FCEEA18-BF5E-4F29-9B94-6C47937DA886}" destId="{880CA6E4-489A-4F21-84FD-261F406CCBBA}" srcOrd="0" destOrd="0" presId="urn:microsoft.com/office/officeart/2005/8/layout/hierarchy1"/>
    <dgm:cxn modelId="{A0561557-0D0B-41E6-9D88-7ED1D1FBACFF}" type="presParOf" srcId="{880CA6E4-489A-4F21-84FD-261F406CCBBA}" destId="{AB551748-A02E-462C-8827-960644081628}" srcOrd="0" destOrd="0" presId="urn:microsoft.com/office/officeart/2005/8/layout/hierarchy1"/>
    <dgm:cxn modelId="{48A9B538-9B00-42EE-B3D1-B9242EDB634F}" type="presParOf" srcId="{AB551748-A02E-462C-8827-960644081628}" destId="{3F90A8A2-9207-4C3E-9AB7-11133044D4C7}" srcOrd="0" destOrd="0" presId="urn:microsoft.com/office/officeart/2005/8/layout/hierarchy1"/>
    <dgm:cxn modelId="{C3766AA8-4A7D-400E-8CA6-2FA644771B10}" type="presParOf" srcId="{AB551748-A02E-462C-8827-960644081628}" destId="{66FBA6B5-1AC9-442C-BFBB-32F5C1A61F65}" srcOrd="1" destOrd="0" presId="urn:microsoft.com/office/officeart/2005/8/layout/hierarchy1"/>
    <dgm:cxn modelId="{C7E6031E-4748-4947-9323-6FDC1FB1AA27}" type="presParOf" srcId="{880CA6E4-489A-4F21-84FD-261F406CCBBA}" destId="{852EF5E4-2320-4764-A684-BA0FBA51A587}" srcOrd="1" destOrd="0" presId="urn:microsoft.com/office/officeart/2005/8/layout/hierarchy1"/>
    <dgm:cxn modelId="{F0F2DDBE-061B-461D-996E-72BA313E4FE0}" type="presParOf" srcId="{4FCEEA18-BF5E-4F29-9B94-6C47937DA886}" destId="{94DC110E-89B3-4BCF-8EA6-DC312F19D868}" srcOrd="1" destOrd="0" presId="urn:microsoft.com/office/officeart/2005/8/layout/hierarchy1"/>
    <dgm:cxn modelId="{FC80C2D3-89AD-42AC-92F8-0C6A85A3865D}" type="presParOf" srcId="{94DC110E-89B3-4BCF-8EA6-DC312F19D868}" destId="{6C592B28-4488-495D-8455-E04DDB31A5CF}" srcOrd="0" destOrd="0" presId="urn:microsoft.com/office/officeart/2005/8/layout/hierarchy1"/>
    <dgm:cxn modelId="{28540214-E5D0-4F7C-A431-AF2910E84B10}" type="presParOf" srcId="{6C592B28-4488-495D-8455-E04DDB31A5CF}" destId="{D2B9FF60-4557-482A-A1A3-0DA4AC39D559}" srcOrd="0" destOrd="0" presId="urn:microsoft.com/office/officeart/2005/8/layout/hierarchy1"/>
    <dgm:cxn modelId="{476F5DDA-9756-4BA5-9EE9-C7F20185B461}" type="presParOf" srcId="{6C592B28-4488-495D-8455-E04DDB31A5CF}" destId="{403D73CF-D7F0-4908-96F5-29C376F34420}" srcOrd="1" destOrd="0" presId="urn:microsoft.com/office/officeart/2005/8/layout/hierarchy1"/>
    <dgm:cxn modelId="{3A8CAA37-A612-4406-85DC-6DCA095EFA6F}" type="presParOf" srcId="{94DC110E-89B3-4BCF-8EA6-DC312F19D868}" destId="{6611547C-7735-4270-A0C2-92FF1D9211A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CCA42C-460C-479D-8A14-9994FA8E013C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B5206DA-D4CB-463B-994F-A0745BAECF7B}">
      <dgm:prSet/>
      <dgm:spPr/>
      <dgm:t>
        <a:bodyPr/>
        <a:lstStyle/>
        <a:p>
          <a:r>
            <a:rPr lang="en-US"/>
            <a:t>Ensuring</a:t>
          </a:r>
        </a:p>
      </dgm:t>
    </dgm:pt>
    <dgm:pt modelId="{2D14573C-BCD6-4726-885F-8B8F0EEA16C7}" type="parTrans" cxnId="{A8695EE5-D993-4721-84AE-0960A7A9B242}">
      <dgm:prSet/>
      <dgm:spPr/>
      <dgm:t>
        <a:bodyPr/>
        <a:lstStyle/>
        <a:p>
          <a:endParaRPr lang="en-US"/>
        </a:p>
      </dgm:t>
    </dgm:pt>
    <dgm:pt modelId="{11F5BF13-C859-4FC5-BF99-2F6DC8A951BD}" type="sibTrans" cxnId="{A8695EE5-D993-4721-84AE-0960A7A9B242}">
      <dgm:prSet/>
      <dgm:spPr/>
      <dgm:t>
        <a:bodyPr/>
        <a:lstStyle/>
        <a:p>
          <a:endParaRPr lang="en-US"/>
        </a:p>
      </dgm:t>
    </dgm:pt>
    <dgm:pt modelId="{6EC99415-F7DB-4986-B03C-3A4E09B681E2}">
      <dgm:prSet/>
      <dgm:spPr/>
      <dgm:t>
        <a:bodyPr/>
        <a:lstStyle/>
        <a:p>
          <a:r>
            <a:rPr lang="en-US"/>
            <a:t>Ensuring relevance of the information shared – Is the information needed now? Does the client already have access to this information?</a:t>
          </a:r>
        </a:p>
      </dgm:t>
    </dgm:pt>
    <dgm:pt modelId="{7B9A7A93-6054-4B1D-9088-0CED490F42C7}" type="parTrans" cxnId="{9C689CA5-8B66-47FD-B834-3BE6055ED943}">
      <dgm:prSet/>
      <dgm:spPr/>
      <dgm:t>
        <a:bodyPr/>
        <a:lstStyle/>
        <a:p>
          <a:endParaRPr lang="en-US"/>
        </a:p>
      </dgm:t>
    </dgm:pt>
    <dgm:pt modelId="{59E62266-DCC0-4B67-A3CF-D044941A9643}" type="sibTrans" cxnId="{9C689CA5-8B66-47FD-B834-3BE6055ED943}">
      <dgm:prSet/>
      <dgm:spPr/>
      <dgm:t>
        <a:bodyPr/>
        <a:lstStyle/>
        <a:p>
          <a:endParaRPr lang="en-US"/>
        </a:p>
      </dgm:t>
    </dgm:pt>
    <dgm:pt modelId="{CF92ED5B-A0D2-444B-AE1F-C220F543AEC9}">
      <dgm:prSet/>
      <dgm:spPr/>
      <dgm:t>
        <a:bodyPr/>
        <a:lstStyle/>
        <a:p>
          <a:r>
            <a:rPr lang="en-US"/>
            <a:t>Avoiding</a:t>
          </a:r>
        </a:p>
      </dgm:t>
    </dgm:pt>
    <dgm:pt modelId="{202B32EE-3E23-489F-83F7-A8E2FC97547E}" type="parTrans" cxnId="{33BCF8A7-A145-4486-B8ED-CED6DFDEB8DE}">
      <dgm:prSet/>
      <dgm:spPr/>
      <dgm:t>
        <a:bodyPr/>
        <a:lstStyle/>
        <a:p>
          <a:endParaRPr lang="en-US"/>
        </a:p>
      </dgm:t>
    </dgm:pt>
    <dgm:pt modelId="{BF035942-41F9-4CE4-887B-1FA40185AD0E}" type="sibTrans" cxnId="{33BCF8A7-A145-4486-B8ED-CED6DFDEB8DE}">
      <dgm:prSet/>
      <dgm:spPr/>
      <dgm:t>
        <a:bodyPr/>
        <a:lstStyle/>
        <a:p>
          <a:endParaRPr lang="en-US"/>
        </a:p>
      </dgm:t>
    </dgm:pt>
    <dgm:pt modelId="{AD8A6303-7652-4F36-9DC5-6A38CDD91AF3}">
      <dgm:prSet/>
      <dgm:spPr/>
      <dgm:t>
        <a:bodyPr/>
        <a:lstStyle/>
        <a:p>
          <a:r>
            <a:rPr lang="en-US"/>
            <a:t>Avoiding bombarding or overloading with information – share information in ‘bite-sized chunks’, minimising the possibility of clients taking on little or nothing of what has been shared.</a:t>
          </a:r>
        </a:p>
      </dgm:t>
    </dgm:pt>
    <dgm:pt modelId="{B6730989-5652-4B94-84A0-33485D2AE496}" type="parTrans" cxnId="{2010F8EF-93D2-43B7-B0EF-EE358A0734A5}">
      <dgm:prSet/>
      <dgm:spPr/>
      <dgm:t>
        <a:bodyPr/>
        <a:lstStyle/>
        <a:p>
          <a:endParaRPr lang="en-US"/>
        </a:p>
      </dgm:t>
    </dgm:pt>
    <dgm:pt modelId="{FA93A92F-DD54-41B0-B93B-3E55F3D649FD}" type="sibTrans" cxnId="{2010F8EF-93D2-43B7-B0EF-EE358A0734A5}">
      <dgm:prSet/>
      <dgm:spPr/>
      <dgm:t>
        <a:bodyPr/>
        <a:lstStyle/>
        <a:p>
          <a:endParaRPr lang="en-US"/>
        </a:p>
      </dgm:t>
    </dgm:pt>
    <dgm:pt modelId="{2D6DADBD-000D-4AFF-99BD-57EEE7007B5E}">
      <dgm:prSet/>
      <dgm:spPr/>
      <dgm:t>
        <a:bodyPr/>
        <a:lstStyle/>
        <a:p>
          <a:r>
            <a:rPr lang="en-US"/>
            <a:t>Presenting</a:t>
          </a:r>
        </a:p>
      </dgm:t>
    </dgm:pt>
    <dgm:pt modelId="{ECFE523A-B05C-478B-94A0-2FC73CB107F7}" type="parTrans" cxnId="{C1A65678-FC54-4169-BC23-AB4E020097F0}">
      <dgm:prSet/>
      <dgm:spPr/>
      <dgm:t>
        <a:bodyPr/>
        <a:lstStyle/>
        <a:p>
          <a:endParaRPr lang="en-US"/>
        </a:p>
      </dgm:t>
    </dgm:pt>
    <dgm:pt modelId="{6A12E7F5-773A-428D-A8D2-307E153DF9E4}" type="sibTrans" cxnId="{C1A65678-FC54-4169-BC23-AB4E020097F0}">
      <dgm:prSet/>
      <dgm:spPr/>
      <dgm:t>
        <a:bodyPr/>
        <a:lstStyle/>
        <a:p>
          <a:endParaRPr lang="en-US"/>
        </a:p>
      </dgm:t>
    </dgm:pt>
    <dgm:pt modelId="{3F568313-AB76-40AD-B169-F759C8D40B82}">
      <dgm:prSet/>
      <dgm:spPr/>
      <dgm:t>
        <a:bodyPr/>
        <a:lstStyle/>
        <a:p>
          <a:r>
            <a:rPr lang="en-US"/>
            <a:t>Presenting information clearly – avoid the use of jargon or complex terminology that is unhelpful and unnecessary and may serve to confuse or alienate clients.</a:t>
          </a:r>
        </a:p>
      </dgm:t>
    </dgm:pt>
    <dgm:pt modelId="{8E34C407-60D1-48B4-9EF6-22527188C3E0}" type="parTrans" cxnId="{D5801762-AE6F-43D2-9018-05F7A77393E9}">
      <dgm:prSet/>
      <dgm:spPr/>
      <dgm:t>
        <a:bodyPr/>
        <a:lstStyle/>
        <a:p>
          <a:endParaRPr lang="en-US"/>
        </a:p>
      </dgm:t>
    </dgm:pt>
    <dgm:pt modelId="{46B1ECA6-A8D4-48F6-A3A2-01F4A411B8EA}" type="sibTrans" cxnId="{D5801762-AE6F-43D2-9018-05F7A77393E9}">
      <dgm:prSet/>
      <dgm:spPr/>
      <dgm:t>
        <a:bodyPr/>
        <a:lstStyle/>
        <a:p>
          <a:endParaRPr lang="en-US"/>
        </a:p>
      </dgm:t>
    </dgm:pt>
    <dgm:pt modelId="{C2640C35-299B-4A9E-8E50-DB242EF8C822}" type="pres">
      <dgm:prSet presAssocID="{40CCA42C-460C-479D-8A14-9994FA8E013C}" presName="Name0" presStyleCnt="0">
        <dgm:presLayoutVars>
          <dgm:dir/>
          <dgm:animLvl val="lvl"/>
          <dgm:resizeHandles val="exact"/>
        </dgm:presLayoutVars>
      </dgm:prSet>
      <dgm:spPr/>
    </dgm:pt>
    <dgm:pt modelId="{31D659B4-6B03-4C9F-B05B-701A395EEF50}" type="pres">
      <dgm:prSet presAssocID="{FB5206DA-D4CB-463B-994F-A0745BAECF7B}" presName="composite" presStyleCnt="0"/>
      <dgm:spPr/>
    </dgm:pt>
    <dgm:pt modelId="{C15FA01D-2B38-43D6-A50F-72DE6F47A231}" type="pres">
      <dgm:prSet presAssocID="{FB5206DA-D4CB-463B-994F-A0745BAECF7B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E2B7E6A-576F-450E-8B29-F41D1D20D73A}" type="pres">
      <dgm:prSet presAssocID="{FB5206DA-D4CB-463B-994F-A0745BAECF7B}" presName="desTx" presStyleLbl="alignAccFollowNode1" presStyleIdx="0" presStyleCnt="3">
        <dgm:presLayoutVars>
          <dgm:bulletEnabled val="1"/>
        </dgm:presLayoutVars>
      </dgm:prSet>
      <dgm:spPr/>
    </dgm:pt>
    <dgm:pt modelId="{8F11B8CB-0C1B-4064-AE71-D5159158B7A6}" type="pres">
      <dgm:prSet presAssocID="{11F5BF13-C859-4FC5-BF99-2F6DC8A951BD}" presName="space" presStyleCnt="0"/>
      <dgm:spPr/>
    </dgm:pt>
    <dgm:pt modelId="{64C1E113-7FA0-4076-A95B-5702CB2D7AC3}" type="pres">
      <dgm:prSet presAssocID="{CF92ED5B-A0D2-444B-AE1F-C220F543AEC9}" presName="composite" presStyleCnt="0"/>
      <dgm:spPr/>
    </dgm:pt>
    <dgm:pt modelId="{BDF2D3ED-0CEA-4A44-A45D-3127CBCAEB8E}" type="pres">
      <dgm:prSet presAssocID="{CF92ED5B-A0D2-444B-AE1F-C220F543AEC9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D28764B-C932-4802-A9D6-5B13DCF03A4B}" type="pres">
      <dgm:prSet presAssocID="{CF92ED5B-A0D2-444B-AE1F-C220F543AEC9}" presName="desTx" presStyleLbl="alignAccFollowNode1" presStyleIdx="1" presStyleCnt="3">
        <dgm:presLayoutVars>
          <dgm:bulletEnabled val="1"/>
        </dgm:presLayoutVars>
      </dgm:prSet>
      <dgm:spPr/>
    </dgm:pt>
    <dgm:pt modelId="{4DBFEAF5-80EB-418F-8AC7-E6BAC9FDD332}" type="pres">
      <dgm:prSet presAssocID="{BF035942-41F9-4CE4-887B-1FA40185AD0E}" presName="space" presStyleCnt="0"/>
      <dgm:spPr/>
    </dgm:pt>
    <dgm:pt modelId="{78AEC422-F5D2-4E0F-9BE3-CCC87DC6DBE4}" type="pres">
      <dgm:prSet presAssocID="{2D6DADBD-000D-4AFF-99BD-57EEE7007B5E}" presName="composite" presStyleCnt="0"/>
      <dgm:spPr/>
    </dgm:pt>
    <dgm:pt modelId="{B5BCEAEF-3211-423F-B6F4-2A4AF399EA94}" type="pres">
      <dgm:prSet presAssocID="{2D6DADBD-000D-4AFF-99BD-57EEE7007B5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F3BA1642-33F1-4A07-B0EA-CCC25869CE0F}" type="pres">
      <dgm:prSet presAssocID="{2D6DADBD-000D-4AFF-99BD-57EEE7007B5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7C13E04-DE33-4EFF-9D6D-0813CBD4EF81}" type="presOf" srcId="{40CCA42C-460C-479D-8A14-9994FA8E013C}" destId="{C2640C35-299B-4A9E-8E50-DB242EF8C822}" srcOrd="0" destOrd="0" presId="urn:microsoft.com/office/officeart/2005/8/layout/hList1"/>
    <dgm:cxn modelId="{32EE3E06-608F-4E4A-A46A-5481B0FE3C5A}" type="presOf" srcId="{2D6DADBD-000D-4AFF-99BD-57EEE7007B5E}" destId="{B5BCEAEF-3211-423F-B6F4-2A4AF399EA94}" srcOrd="0" destOrd="0" presId="urn:microsoft.com/office/officeart/2005/8/layout/hList1"/>
    <dgm:cxn modelId="{A918881C-34B8-47D9-8DDD-4A7380BA86C8}" type="presOf" srcId="{3F568313-AB76-40AD-B169-F759C8D40B82}" destId="{F3BA1642-33F1-4A07-B0EA-CCC25869CE0F}" srcOrd="0" destOrd="0" presId="urn:microsoft.com/office/officeart/2005/8/layout/hList1"/>
    <dgm:cxn modelId="{44F1345D-7281-4A03-92F6-F4097EC7860E}" type="presOf" srcId="{FB5206DA-D4CB-463B-994F-A0745BAECF7B}" destId="{C15FA01D-2B38-43D6-A50F-72DE6F47A231}" srcOrd="0" destOrd="0" presId="urn:microsoft.com/office/officeart/2005/8/layout/hList1"/>
    <dgm:cxn modelId="{D5801762-AE6F-43D2-9018-05F7A77393E9}" srcId="{2D6DADBD-000D-4AFF-99BD-57EEE7007B5E}" destId="{3F568313-AB76-40AD-B169-F759C8D40B82}" srcOrd="0" destOrd="0" parTransId="{8E34C407-60D1-48B4-9EF6-22527188C3E0}" sibTransId="{46B1ECA6-A8D4-48F6-A3A2-01F4A411B8EA}"/>
    <dgm:cxn modelId="{4B75B76F-8B15-40C7-AED5-15D114BEFA5B}" type="presOf" srcId="{CF92ED5B-A0D2-444B-AE1F-C220F543AEC9}" destId="{BDF2D3ED-0CEA-4A44-A45D-3127CBCAEB8E}" srcOrd="0" destOrd="0" presId="urn:microsoft.com/office/officeart/2005/8/layout/hList1"/>
    <dgm:cxn modelId="{C1A65678-FC54-4169-BC23-AB4E020097F0}" srcId="{40CCA42C-460C-479D-8A14-9994FA8E013C}" destId="{2D6DADBD-000D-4AFF-99BD-57EEE7007B5E}" srcOrd="2" destOrd="0" parTransId="{ECFE523A-B05C-478B-94A0-2FC73CB107F7}" sibTransId="{6A12E7F5-773A-428D-A8D2-307E153DF9E4}"/>
    <dgm:cxn modelId="{6ACFDC96-E7A8-43CA-BA10-1976597C046B}" type="presOf" srcId="{6EC99415-F7DB-4986-B03C-3A4E09B681E2}" destId="{CE2B7E6A-576F-450E-8B29-F41D1D20D73A}" srcOrd="0" destOrd="0" presId="urn:microsoft.com/office/officeart/2005/8/layout/hList1"/>
    <dgm:cxn modelId="{9C689CA5-8B66-47FD-B834-3BE6055ED943}" srcId="{FB5206DA-D4CB-463B-994F-A0745BAECF7B}" destId="{6EC99415-F7DB-4986-B03C-3A4E09B681E2}" srcOrd="0" destOrd="0" parTransId="{7B9A7A93-6054-4B1D-9088-0CED490F42C7}" sibTransId="{59E62266-DCC0-4B67-A3CF-D044941A9643}"/>
    <dgm:cxn modelId="{33BCF8A7-A145-4486-B8ED-CED6DFDEB8DE}" srcId="{40CCA42C-460C-479D-8A14-9994FA8E013C}" destId="{CF92ED5B-A0D2-444B-AE1F-C220F543AEC9}" srcOrd="1" destOrd="0" parTransId="{202B32EE-3E23-489F-83F7-A8E2FC97547E}" sibTransId="{BF035942-41F9-4CE4-887B-1FA40185AD0E}"/>
    <dgm:cxn modelId="{644F85C5-2334-4B13-9074-240596F65B21}" type="presOf" srcId="{AD8A6303-7652-4F36-9DC5-6A38CDD91AF3}" destId="{8D28764B-C932-4802-A9D6-5B13DCF03A4B}" srcOrd="0" destOrd="0" presId="urn:microsoft.com/office/officeart/2005/8/layout/hList1"/>
    <dgm:cxn modelId="{A8695EE5-D993-4721-84AE-0960A7A9B242}" srcId="{40CCA42C-460C-479D-8A14-9994FA8E013C}" destId="{FB5206DA-D4CB-463B-994F-A0745BAECF7B}" srcOrd="0" destOrd="0" parTransId="{2D14573C-BCD6-4726-885F-8B8F0EEA16C7}" sibTransId="{11F5BF13-C859-4FC5-BF99-2F6DC8A951BD}"/>
    <dgm:cxn modelId="{2010F8EF-93D2-43B7-B0EF-EE358A0734A5}" srcId="{CF92ED5B-A0D2-444B-AE1F-C220F543AEC9}" destId="{AD8A6303-7652-4F36-9DC5-6A38CDD91AF3}" srcOrd="0" destOrd="0" parTransId="{B6730989-5652-4B94-84A0-33485D2AE496}" sibTransId="{FA93A92F-DD54-41B0-B93B-3E55F3D649FD}"/>
    <dgm:cxn modelId="{7299E678-BB06-4223-83B7-ECE5CE70871D}" type="presParOf" srcId="{C2640C35-299B-4A9E-8E50-DB242EF8C822}" destId="{31D659B4-6B03-4C9F-B05B-701A395EEF50}" srcOrd="0" destOrd="0" presId="urn:microsoft.com/office/officeart/2005/8/layout/hList1"/>
    <dgm:cxn modelId="{4DAC0BD2-A797-474C-9D22-6E1F92AF1AAB}" type="presParOf" srcId="{31D659B4-6B03-4C9F-B05B-701A395EEF50}" destId="{C15FA01D-2B38-43D6-A50F-72DE6F47A231}" srcOrd="0" destOrd="0" presId="urn:microsoft.com/office/officeart/2005/8/layout/hList1"/>
    <dgm:cxn modelId="{CA25F6A1-BA8B-40DC-A76A-0D5B9AB3EFFC}" type="presParOf" srcId="{31D659B4-6B03-4C9F-B05B-701A395EEF50}" destId="{CE2B7E6A-576F-450E-8B29-F41D1D20D73A}" srcOrd="1" destOrd="0" presId="urn:microsoft.com/office/officeart/2005/8/layout/hList1"/>
    <dgm:cxn modelId="{CEC09421-A1F5-4F9E-A6E2-D3E8AD4C321F}" type="presParOf" srcId="{C2640C35-299B-4A9E-8E50-DB242EF8C822}" destId="{8F11B8CB-0C1B-4064-AE71-D5159158B7A6}" srcOrd="1" destOrd="0" presId="urn:microsoft.com/office/officeart/2005/8/layout/hList1"/>
    <dgm:cxn modelId="{1A2649AA-1942-488B-82EC-5FD911312ED3}" type="presParOf" srcId="{C2640C35-299B-4A9E-8E50-DB242EF8C822}" destId="{64C1E113-7FA0-4076-A95B-5702CB2D7AC3}" srcOrd="2" destOrd="0" presId="urn:microsoft.com/office/officeart/2005/8/layout/hList1"/>
    <dgm:cxn modelId="{917D65BE-63CC-4EEA-A91B-8BE47A697CE4}" type="presParOf" srcId="{64C1E113-7FA0-4076-A95B-5702CB2D7AC3}" destId="{BDF2D3ED-0CEA-4A44-A45D-3127CBCAEB8E}" srcOrd="0" destOrd="0" presId="urn:microsoft.com/office/officeart/2005/8/layout/hList1"/>
    <dgm:cxn modelId="{9B1B89A5-3E45-496E-B4F2-54B6DA693A6B}" type="presParOf" srcId="{64C1E113-7FA0-4076-A95B-5702CB2D7AC3}" destId="{8D28764B-C932-4802-A9D6-5B13DCF03A4B}" srcOrd="1" destOrd="0" presId="urn:microsoft.com/office/officeart/2005/8/layout/hList1"/>
    <dgm:cxn modelId="{CB8C33E1-7217-40A8-95CD-549EE8364BCB}" type="presParOf" srcId="{C2640C35-299B-4A9E-8E50-DB242EF8C822}" destId="{4DBFEAF5-80EB-418F-8AC7-E6BAC9FDD332}" srcOrd="3" destOrd="0" presId="urn:microsoft.com/office/officeart/2005/8/layout/hList1"/>
    <dgm:cxn modelId="{FA8918B7-DEBD-43B3-9FA4-A4735C211237}" type="presParOf" srcId="{C2640C35-299B-4A9E-8E50-DB242EF8C822}" destId="{78AEC422-F5D2-4E0F-9BE3-CCC87DC6DBE4}" srcOrd="4" destOrd="0" presId="urn:microsoft.com/office/officeart/2005/8/layout/hList1"/>
    <dgm:cxn modelId="{E09255E4-E1FC-4D83-8DDB-847AE8173974}" type="presParOf" srcId="{78AEC422-F5D2-4E0F-9BE3-CCC87DC6DBE4}" destId="{B5BCEAEF-3211-423F-B6F4-2A4AF399EA94}" srcOrd="0" destOrd="0" presId="urn:microsoft.com/office/officeart/2005/8/layout/hList1"/>
    <dgm:cxn modelId="{3494AB03-359B-47C0-A1F0-B7B1916D37FD}" type="presParOf" srcId="{78AEC422-F5D2-4E0F-9BE3-CCC87DC6DBE4}" destId="{F3BA1642-33F1-4A07-B0EA-CCC25869CE0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E9EBD2-F341-4349-96F7-4CC41EF2C8CA}" type="doc">
      <dgm:prSet loTypeId="urn:microsoft.com/office/officeart/2005/8/layout/process1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2253A91-98EC-45F8-B049-6567FD15F2BC}">
      <dgm:prSet/>
      <dgm:spPr/>
      <dgm:t>
        <a:bodyPr/>
        <a:lstStyle/>
        <a:p>
          <a:r>
            <a:rPr lang="en-GB"/>
            <a:t>Inviting clients to summarise the information – ask clients to share their understanding of the information that has been offered. This helps to ensure clarity, and any misconceptions or misinterpretations can be addressed.</a:t>
          </a:r>
          <a:endParaRPr lang="en-US"/>
        </a:p>
      </dgm:t>
    </dgm:pt>
    <dgm:pt modelId="{4C8750B3-1ED7-45E6-8CBC-C85F8D6CED95}" type="parTrans" cxnId="{534F7C7B-B5C1-4918-9FE4-697E804A7B69}">
      <dgm:prSet/>
      <dgm:spPr/>
      <dgm:t>
        <a:bodyPr/>
        <a:lstStyle/>
        <a:p>
          <a:endParaRPr lang="en-US"/>
        </a:p>
      </dgm:t>
    </dgm:pt>
    <dgm:pt modelId="{9A8B9B06-2423-411A-B26D-05DBE58CCB37}" type="sibTrans" cxnId="{534F7C7B-B5C1-4918-9FE4-697E804A7B69}">
      <dgm:prSet/>
      <dgm:spPr/>
      <dgm:t>
        <a:bodyPr/>
        <a:lstStyle/>
        <a:p>
          <a:endParaRPr lang="en-US"/>
        </a:p>
      </dgm:t>
    </dgm:pt>
    <dgm:pt modelId="{B6E573A8-DE28-488C-9B6C-BE9F62B3C340}">
      <dgm:prSet/>
      <dgm:spPr/>
      <dgm:t>
        <a:bodyPr/>
        <a:lstStyle/>
        <a:p>
          <a:r>
            <a:rPr lang="en-GB"/>
            <a:t>Enabling clients to act on or use the information – the information, in itself, is not an end point, but a beginning. It is how it is acted upon that is important and it is the responsibility of the helper to enable clients to explore how they will use the information they have.</a:t>
          </a:r>
          <a:endParaRPr lang="en-US"/>
        </a:p>
      </dgm:t>
    </dgm:pt>
    <dgm:pt modelId="{43420360-D2F3-4011-B2F1-B845ADAE38BE}" type="parTrans" cxnId="{2DF88B68-11BE-43C4-BA6C-FE67273286A5}">
      <dgm:prSet/>
      <dgm:spPr/>
      <dgm:t>
        <a:bodyPr/>
        <a:lstStyle/>
        <a:p>
          <a:endParaRPr lang="en-US"/>
        </a:p>
      </dgm:t>
    </dgm:pt>
    <dgm:pt modelId="{699CBF29-70A3-4E12-A532-7501B6094A05}" type="sibTrans" cxnId="{2DF88B68-11BE-43C4-BA6C-FE67273286A5}">
      <dgm:prSet/>
      <dgm:spPr/>
      <dgm:t>
        <a:bodyPr/>
        <a:lstStyle/>
        <a:p>
          <a:endParaRPr lang="en-US"/>
        </a:p>
      </dgm:t>
    </dgm:pt>
    <dgm:pt modelId="{5570B21E-1B8A-473A-8DF4-B1FF5CF2A72D}">
      <dgm:prSet/>
      <dgm:spPr/>
      <dgm:t>
        <a:bodyPr/>
        <a:lstStyle/>
        <a:p>
          <a:r>
            <a:rPr lang="en-GB"/>
            <a:t>Avoiding confusion between information sharing and advice giving – the former is a helpful and objective activity; the latter may involve giving your opinion or suggesting a course of action. Caution should be exercised wherever this may be the case in order to ensure that the ownership for decision making resides with the client.</a:t>
          </a:r>
          <a:endParaRPr lang="en-US"/>
        </a:p>
      </dgm:t>
    </dgm:pt>
    <dgm:pt modelId="{927A0E8B-ABA2-425F-A352-46D03E8E7119}" type="parTrans" cxnId="{FDA1804E-C360-42D9-BBD5-AC4F6C6420DA}">
      <dgm:prSet/>
      <dgm:spPr/>
      <dgm:t>
        <a:bodyPr/>
        <a:lstStyle/>
        <a:p>
          <a:endParaRPr lang="en-US"/>
        </a:p>
      </dgm:t>
    </dgm:pt>
    <dgm:pt modelId="{E1C29398-9FB0-46BF-8846-18E06D3DB750}" type="sibTrans" cxnId="{FDA1804E-C360-42D9-BBD5-AC4F6C6420DA}">
      <dgm:prSet/>
      <dgm:spPr/>
      <dgm:t>
        <a:bodyPr/>
        <a:lstStyle/>
        <a:p>
          <a:endParaRPr lang="en-US"/>
        </a:p>
      </dgm:t>
    </dgm:pt>
    <dgm:pt modelId="{29C03619-C4D6-446B-A3CF-E4CB78EE1DBD}" type="pres">
      <dgm:prSet presAssocID="{82E9EBD2-F341-4349-96F7-4CC41EF2C8CA}" presName="Name0" presStyleCnt="0">
        <dgm:presLayoutVars>
          <dgm:dir/>
          <dgm:resizeHandles val="exact"/>
        </dgm:presLayoutVars>
      </dgm:prSet>
      <dgm:spPr/>
    </dgm:pt>
    <dgm:pt modelId="{8E29056A-EB8C-4D5F-BE35-1294273C5916}" type="pres">
      <dgm:prSet presAssocID="{92253A91-98EC-45F8-B049-6567FD15F2BC}" presName="node" presStyleLbl="node1" presStyleIdx="0" presStyleCnt="3">
        <dgm:presLayoutVars>
          <dgm:bulletEnabled val="1"/>
        </dgm:presLayoutVars>
      </dgm:prSet>
      <dgm:spPr/>
    </dgm:pt>
    <dgm:pt modelId="{DE1F7FE2-3030-42F7-9DD8-FCAD6B5119D0}" type="pres">
      <dgm:prSet presAssocID="{9A8B9B06-2423-411A-B26D-05DBE58CCB37}" presName="sibTrans" presStyleLbl="sibTrans2D1" presStyleIdx="0" presStyleCnt="2"/>
      <dgm:spPr/>
    </dgm:pt>
    <dgm:pt modelId="{B25D1F2F-BCDF-4A9D-A3BD-0183DA58E946}" type="pres">
      <dgm:prSet presAssocID="{9A8B9B06-2423-411A-B26D-05DBE58CCB37}" presName="connectorText" presStyleLbl="sibTrans2D1" presStyleIdx="0" presStyleCnt="2"/>
      <dgm:spPr/>
    </dgm:pt>
    <dgm:pt modelId="{63427A78-F12C-475A-8819-8F05F37BB1AC}" type="pres">
      <dgm:prSet presAssocID="{B6E573A8-DE28-488C-9B6C-BE9F62B3C340}" presName="node" presStyleLbl="node1" presStyleIdx="1" presStyleCnt="3">
        <dgm:presLayoutVars>
          <dgm:bulletEnabled val="1"/>
        </dgm:presLayoutVars>
      </dgm:prSet>
      <dgm:spPr/>
    </dgm:pt>
    <dgm:pt modelId="{5FC68928-AE85-4B59-80FA-952EB608A76A}" type="pres">
      <dgm:prSet presAssocID="{699CBF29-70A3-4E12-A532-7501B6094A05}" presName="sibTrans" presStyleLbl="sibTrans2D1" presStyleIdx="1" presStyleCnt="2"/>
      <dgm:spPr/>
    </dgm:pt>
    <dgm:pt modelId="{20B2AAA1-1FD2-4A80-9CF6-81EF1AD860BD}" type="pres">
      <dgm:prSet presAssocID="{699CBF29-70A3-4E12-A532-7501B6094A05}" presName="connectorText" presStyleLbl="sibTrans2D1" presStyleIdx="1" presStyleCnt="2"/>
      <dgm:spPr/>
    </dgm:pt>
    <dgm:pt modelId="{5CAE484F-28AF-47BF-BAA7-4820E8A2070D}" type="pres">
      <dgm:prSet presAssocID="{5570B21E-1B8A-473A-8DF4-B1FF5CF2A72D}" presName="node" presStyleLbl="node1" presStyleIdx="2" presStyleCnt="3">
        <dgm:presLayoutVars>
          <dgm:bulletEnabled val="1"/>
        </dgm:presLayoutVars>
      </dgm:prSet>
      <dgm:spPr/>
    </dgm:pt>
  </dgm:ptLst>
  <dgm:cxnLst>
    <dgm:cxn modelId="{2040382B-317E-4B42-BB4E-6B26B8939DD9}" type="presOf" srcId="{699CBF29-70A3-4E12-A532-7501B6094A05}" destId="{20B2AAA1-1FD2-4A80-9CF6-81EF1AD860BD}" srcOrd="1" destOrd="0" presId="urn:microsoft.com/office/officeart/2005/8/layout/process1"/>
    <dgm:cxn modelId="{1E45432F-6968-4683-B514-4E86343ACB5E}" type="presOf" srcId="{82E9EBD2-F341-4349-96F7-4CC41EF2C8CA}" destId="{29C03619-C4D6-446B-A3CF-E4CB78EE1DBD}" srcOrd="0" destOrd="0" presId="urn:microsoft.com/office/officeart/2005/8/layout/process1"/>
    <dgm:cxn modelId="{2DF88B68-11BE-43C4-BA6C-FE67273286A5}" srcId="{82E9EBD2-F341-4349-96F7-4CC41EF2C8CA}" destId="{B6E573A8-DE28-488C-9B6C-BE9F62B3C340}" srcOrd="1" destOrd="0" parTransId="{43420360-D2F3-4011-B2F1-B845ADAE38BE}" sibTransId="{699CBF29-70A3-4E12-A532-7501B6094A05}"/>
    <dgm:cxn modelId="{D516B96D-EDDA-44B0-A4EC-0A968D14E254}" type="presOf" srcId="{5570B21E-1B8A-473A-8DF4-B1FF5CF2A72D}" destId="{5CAE484F-28AF-47BF-BAA7-4820E8A2070D}" srcOrd="0" destOrd="0" presId="urn:microsoft.com/office/officeart/2005/8/layout/process1"/>
    <dgm:cxn modelId="{FDA1804E-C360-42D9-BBD5-AC4F6C6420DA}" srcId="{82E9EBD2-F341-4349-96F7-4CC41EF2C8CA}" destId="{5570B21E-1B8A-473A-8DF4-B1FF5CF2A72D}" srcOrd="2" destOrd="0" parTransId="{927A0E8B-ABA2-425F-A352-46D03E8E7119}" sibTransId="{E1C29398-9FB0-46BF-8846-18E06D3DB750}"/>
    <dgm:cxn modelId="{534F7C7B-B5C1-4918-9FE4-697E804A7B69}" srcId="{82E9EBD2-F341-4349-96F7-4CC41EF2C8CA}" destId="{92253A91-98EC-45F8-B049-6567FD15F2BC}" srcOrd="0" destOrd="0" parTransId="{4C8750B3-1ED7-45E6-8CBC-C85F8D6CED95}" sibTransId="{9A8B9B06-2423-411A-B26D-05DBE58CCB37}"/>
    <dgm:cxn modelId="{09C41FA8-7244-4799-BFA2-8F93FF392C2B}" type="presOf" srcId="{9A8B9B06-2423-411A-B26D-05DBE58CCB37}" destId="{DE1F7FE2-3030-42F7-9DD8-FCAD6B5119D0}" srcOrd="0" destOrd="0" presId="urn:microsoft.com/office/officeart/2005/8/layout/process1"/>
    <dgm:cxn modelId="{C12BFBB9-8389-43E3-8DAC-E42FD401878C}" type="presOf" srcId="{699CBF29-70A3-4E12-A532-7501B6094A05}" destId="{5FC68928-AE85-4B59-80FA-952EB608A76A}" srcOrd="0" destOrd="0" presId="urn:microsoft.com/office/officeart/2005/8/layout/process1"/>
    <dgm:cxn modelId="{5F8B6ABA-3278-492D-916B-0271A4522E49}" type="presOf" srcId="{92253A91-98EC-45F8-B049-6567FD15F2BC}" destId="{8E29056A-EB8C-4D5F-BE35-1294273C5916}" srcOrd="0" destOrd="0" presId="urn:microsoft.com/office/officeart/2005/8/layout/process1"/>
    <dgm:cxn modelId="{D102E0DA-422A-4561-B84E-91066BF37A6C}" type="presOf" srcId="{9A8B9B06-2423-411A-B26D-05DBE58CCB37}" destId="{B25D1F2F-BCDF-4A9D-A3BD-0183DA58E946}" srcOrd="1" destOrd="0" presId="urn:microsoft.com/office/officeart/2005/8/layout/process1"/>
    <dgm:cxn modelId="{F4BC0CF1-C1DB-429D-8499-DE6C812A30C3}" type="presOf" srcId="{B6E573A8-DE28-488C-9B6C-BE9F62B3C340}" destId="{63427A78-F12C-475A-8819-8F05F37BB1AC}" srcOrd="0" destOrd="0" presId="urn:microsoft.com/office/officeart/2005/8/layout/process1"/>
    <dgm:cxn modelId="{1DF7A242-1D84-49F6-957D-4C286A62414D}" type="presParOf" srcId="{29C03619-C4D6-446B-A3CF-E4CB78EE1DBD}" destId="{8E29056A-EB8C-4D5F-BE35-1294273C5916}" srcOrd="0" destOrd="0" presId="urn:microsoft.com/office/officeart/2005/8/layout/process1"/>
    <dgm:cxn modelId="{70CA7894-42AB-48CD-90A5-C8353C38027B}" type="presParOf" srcId="{29C03619-C4D6-446B-A3CF-E4CB78EE1DBD}" destId="{DE1F7FE2-3030-42F7-9DD8-FCAD6B5119D0}" srcOrd="1" destOrd="0" presId="urn:microsoft.com/office/officeart/2005/8/layout/process1"/>
    <dgm:cxn modelId="{7D0491CE-DB8B-4B93-B89D-85E8C64EA4C1}" type="presParOf" srcId="{DE1F7FE2-3030-42F7-9DD8-FCAD6B5119D0}" destId="{B25D1F2F-BCDF-4A9D-A3BD-0183DA58E946}" srcOrd="0" destOrd="0" presId="urn:microsoft.com/office/officeart/2005/8/layout/process1"/>
    <dgm:cxn modelId="{89A415EC-F9DD-4C99-A65F-58C04BB4FC21}" type="presParOf" srcId="{29C03619-C4D6-446B-A3CF-E4CB78EE1DBD}" destId="{63427A78-F12C-475A-8819-8F05F37BB1AC}" srcOrd="2" destOrd="0" presId="urn:microsoft.com/office/officeart/2005/8/layout/process1"/>
    <dgm:cxn modelId="{AEC3AE2C-7194-477B-9777-FF5655C03A15}" type="presParOf" srcId="{29C03619-C4D6-446B-A3CF-E4CB78EE1DBD}" destId="{5FC68928-AE85-4B59-80FA-952EB608A76A}" srcOrd="3" destOrd="0" presId="urn:microsoft.com/office/officeart/2005/8/layout/process1"/>
    <dgm:cxn modelId="{C937A59C-3642-4A01-9157-262118F00F04}" type="presParOf" srcId="{5FC68928-AE85-4B59-80FA-952EB608A76A}" destId="{20B2AAA1-1FD2-4A80-9CF6-81EF1AD860BD}" srcOrd="0" destOrd="0" presId="urn:microsoft.com/office/officeart/2005/8/layout/process1"/>
    <dgm:cxn modelId="{7C6611B8-A365-40F2-A524-B4055E117A9F}" type="presParOf" srcId="{29C03619-C4D6-446B-A3CF-E4CB78EE1DBD}" destId="{5CAE484F-28AF-47BF-BAA7-4820E8A2070D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90A8A2-9207-4C3E-9AB7-11133044D4C7}">
      <dsp:nvSpPr>
        <dsp:cNvPr id="0" name=""/>
        <dsp:cNvSpPr/>
      </dsp:nvSpPr>
      <dsp:spPr>
        <a:xfrm>
          <a:off x="48972" y="1206"/>
          <a:ext cx="4927295" cy="31288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FBA6B5-1AC9-442C-BFBB-32F5C1A61F65}">
      <dsp:nvSpPr>
        <dsp:cNvPr id="0" name=""/>
        <dsp:cNvSpPr/>
      </dsp:nvSpPr>
      <dsp:spPr>
        <a:xfrm>
          <a:off x="596450" y="521309"/>
          <a:ext cx="4927295" cy="31288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Reid and Fielding explain clearly the importance of the skill of information sharing when engaging in helping relationships with young people. They emphasise the significance of the terminology used here – information </a:t>
          </a:r>
          <a:r>
            <a:rPr lang="en-GB" sz="2000" b="0" i="1" kern="1200"/>
            <a:t>sharing</a:t>
          </a:r>
          <a:r>
            <a:rPr lang="en-GB" sz="2000" b="0" i="0" kern="1200"/>
            <a:t>, not information </a:t>
          </a:r>
          <a:r>
            <a:rPr lang="en-GB" sz="2000" b="0" i="1" kern="1200"/>
            <a:t>giving.</a:t>
          </a:r>
          <a:r>
            <a:rPr lang="en-GB" sz="2000" b="0" i="0" kern="1200"/>
            <a:t> They suggest that ‘“sharing” means a two-way process where both parties contribute’ (2007: 77).</a:t>
          </a:r>
          <a:endParaRPr lang="en-US" sz="2000" kern="1200"/>
        </a:p>
      </dsp:txBody>
      <dsp:txXfrm>
        <a:off x="688090" y="612949"/>
        <a:ext cx="4744015" cy="2945552"/>
      </dsp:txXfrm>
    </dsp:sp>
    <dsp:sp modelId="{D2B9FF60-4557-482A-A1A3-0DA4AC39D559}">
      <dsp:nvSpPr>
        <dsp:cNvPr id="0" name=""/>
        <dsp:cNvSpPr/>
      </dsp:nvSpPr>
      <dsp:spPr>
        <a:xfrm>
          <a:off x="6071223" y="1206"/>
          <a:ext cx="4927295" cy="31288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03D73CF-D7F0-4908-96F5-29C376F34420}">
      <dsp:nvSpPr>
        <dsp:cNvPr id="0" name=""/>
        <dsp:cNvSpPr/>
      </dsp:nvSpPr>
      <dsp:spPr>
        <a:xfrm>
          <a:off x="6618700" y="521309"/>
          <a:ext cx="4927295" cy="31288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The skill of information sharing is equally important in a range of helping relationships, with adult clients as well as with young people.</a:t>
          </a:r>
          <a:endParaRPr lang="en-US" sz="2000" kern="1200"/>
        </a:p>
      </dsp:txBody>
      <dsp:txXfrm>
        <a:off x="6710340" y="612949"/>
        <a:ext cx="4744015" cy="29455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5FA01D-2B38-43D6-A50F-72DE6F47A231}">
      <dsp:nvSpPr>
        <dsp:cNvPr id="0" name=""/>
        <dsp:cNvSpPr/>
      </dsp:nvSpPr>
      <dsp:spPr>
        <a:xfrm>
          <a:off x="3414" y="77359"/>
          <a:ext cx="3329572" cy="633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Ensuring</a:t>
          </a:r>
        </a:p>
      </dsp:txBody>
      <dsp:txXfrm>
        <a:off x="3414" y="77359"/>
        <a:ext cx="3329572" cy="633600"/>
      </dsp:txXfrm>
    </dsp:sp>
    <dsp:sp modelId="{CE2B7E6A-576F-450E-8B29-F41D1D20D73A}">
      <dsp:nvSpPr>
        <dsp:cNvPr id="0" name=""/>
        <dsp:cNvSpPr/>
      </dsp:nvSpPr>
      <dsp:spPr>
        <a:xfrm>
          <a:off x="3414" y="710959"/>
          <a:ext cx="3329572" cy="340448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Ensuring relevance of the information shared – Is the information needed now? Does the client already have access to this information?</a:t>
          </a:r>
        </a:p>
      </dsp:txBody>
      <dsp:txXfrm>
        <a:off x="3414" y="710959"/>
        <a:ext cx="3329572" cy="3404486"/>
      </dsp:txXfrm>
    </dsp:sp>
    <dsp:sp modelId="{BDF2D3ED-0CEA-4A44-A45D-3127CBCAEB8E}">
      <dsp:nvSpPr>
        <dsp:cNvPr id="0" name=""/>
        <dsp:cNvSpPr/>
      </dsp:nvSpPr>
      <dsp:spPr>
        <a:xfrm>
          <a:off x="3799128" y="77359"/>
          <a:ext cx="3329572" cy="6336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Avoiding</a:t>
          </a:r>
        </a:p>
      </dsp:txBody>
      <dsp:txXfrm>
        <a:off x="3799128" y="77359"/>
        <a:ext cx="3329572" cy="633600"/>
      </dsp:txXfrm>
    </dsp:sp>
    <dsp:sp modelId="{8D28764B-C932-4802-A9D6-5B13DCF03A4B}">
      <dsp:nvSpPr>
        <dsp:cNvPr id="0" name=""/>
        <dsp:cNvSpPr/>
      </dsp:nvSpPr>
      <dsp:spPr>
        <a:xfrm>
          <a:off x="3799128" y="710959"/>
          <a:ext cx="3329572" cy="340448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Avoiding bombarding or overloading with information – share information in ‘bite-sized chunks’, minimising the possibility of clients taking on little or nothing of what has been shared.</a:t>
          </a:r>
        </a:p>
      </dsp:txBody>
      <dsp:txXfrm>
        <a:off x="3799128" y="710959"/>
        <a:ext cx="3329572" cy="3404486"/>
      </dsp:txXfrm>
    </dsp:sp>
    <dsp:sp modelId="{B5BCEAEF-3211-423F-B6F4-2A4AF399EA94}">
      <dsp:nvSpPr>
        <dsp:cNvPr id="0" name=""/>
        <dsp:cNvSpPr/>
      </dsp:nvSpPr>
      <dsp:spPr>
        <a:xfrm>
          <a:off x="7594841" y="77359"/>
          <a:ext cx="3329572" cy="6336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Presenting</a:t>
          </a:r>
        </a:p>
      </dsp:txBody>
      <dsp:txXfrm>
        <a:off x="7594841" y="77359"/>
        <a:ext cx="3329572" cy="633600"/>
      </dsp:txXfrm>
    </dsp:sp>
    <dsp:sp modelId="{F3BA1642-33F1-4A07-B0EA-CCC25869CE0F}">
      <dsp:nvSpPr>
        <dsp:cNvPr id="0" name=""/>
        <dsp:cNvSpPr/>
      </dsp:nvSpPr>
      <dsp:spPr>
        <a:xfrm>
          <a:off x="7594841" y="710959"/>
          <a:ext cx="3329572" cy="340448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Presenting information clearly – avoid the use of jargon or complex terminology that is unhelpful and unnecessary and may serve to confuse or alienate clients.</a:t>
          </a:r>
        </a:p>
      </dsp:txBody>
      <dsp:txXfrm>
        <a:off x="7594841" y="710959"/>
        <a:ext cx="3329572" cy="34044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9056A-EB8C-4D5F-BE35-1294273C5916}">
      <dsp:nvSpPr>
        <dsp:cNvPr id="0" name=""/>
        <dsp:cNvSpPr/>
      </dsp:nvSpPr>
      <dsp:spPr>
        <a:xfrm>
          <a:off x="9242" y="139377"/>
          <a:ext cx="2762398" cy="40725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Inviting clients to summarise the information – ask clients to share their understanding of the information that has been offered. This helps to ensure clarity, and any misconceptions or misinterpretations can be addressed.</a:t>
          </a:r>
          <a:endParaRPr lang="en-US" sz="1800" kern="1200"/>
        </a:p>
      </dsp:txBody>
      <dsp:txXfrm>
        <a:off x="90150" y="220285"/>
        <a:ext cx="2600582" cy="3910766"/>
      </dsp:txXfrm>
    </dsp:sp>
    <dsp:sp modelId="{DE1F7FE2-3030-42F7-9DD8-FCAD6B5119D0}">
      <dsp:nvSpPr>
        <dsp:cNvPr id="0" name=""/>
        <dsp:cNvSpPr/>
      </dsp:nvSpPr>
      <dsp:spPr>
        <a:xfrm>
          <a:off x="3047880" y="1833131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047880" y="1970146"/>
        <a:ext cx="409940" cy="411044"/>
      </dsp:txXfrm>
    </dsp:sp>
    <dsp:sp modelId="{63427A78-F12C-475A-8819-8F05F37BB1AC}">
      <dsp:nvSpPr>
        <dsp:cNvPr id="0" name=""/>
        <dsp:cNvSpPr/>
      </dsp:nvSpPr>
      <dsp:spPr>
        <a:xfrm>
          <a:off x="3876600" y="139377"/>
          <a:ext cx="2762398" cy="4072582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Enabling clients to act on or use the information – the information, in itself, is not an end point, but a beginning. It is how it is acted upon that is important and it is the responsibility of the helper to enable clients to explore how they will use the information they have.</a:t>
          </a:r>
          <a:endParaRPr lang="en-US" sz="1800" kern="1200"/>
        </a:p>
      </dsp:txBody>
      <dsp:txXfrm>
        <a:off x="3957508" y="220285"/>
        <a:ext cx="2600582" cy="3910766"/>
      </dsp:txXfrm>
    </dsp:sp>
    <dsp:sp modelId="{5FC68928-AE85-4B59-80FA-952EB608A76A}">
      <dsp:nvSpPr>
        <dsp:cNvPr id="0" name=""/>
        <dsp:cNvSpPr/>
      </dsp:nvSpPr>
      <dsp:spPr>
        <a:xfrm>
          <a:off x="6915239" y="1833131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915239" y="1970146"/>
        <a:ext cx="409940" cy="411044"/>
      </dsp:txXfrm>
    </dsp:sp>
    <dsp:sp modelId="{5CAE484F-28AF-47BF-BAA7-4820E8A2070D}">
      <dsp:nvSpPr>
        <dsp:cNvPr id="0" name=""/>
        <dsp:cNvSpPr/>
      </dsp:nvSpPr>
      <dsp:spPr>
        <a:xfrm>
          <a:off x="7743958" y="139377"/>
          <a:ext cx="2762398" cy="4072582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Avoiding confusion between information sharing and advice giving – the former is a helpful and objective activity; the latter may involve giving your opinion or suggesting a course of action. Caution should be exercised wherever this may be the case in order to ensure that the ownership for decision making resides with the client.</a:t>
          </a:r>
          <a:endParaRPr lang="en-US" sz="1800" kern="1200"/>
        </a:p>
      </dsp:txBody>
      <dsp:txXfrm>
        <a:off x="7824866" y="220285"/>
        <a:ext cx="2600582" cy="3910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2D900-7D2F-46AE-BC7B-CEE5FEE89A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097E17-745D-346C-C365-250C6D8059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5DED5C-D5FC-B95A-586F-9450A3BE0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A96CC4-B129-CA71-3E71-868ED0306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0F9D9-1AC9-CFDD-7E4D-7244CE170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691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F2098-28D3-6E9A-1834-10751C83B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6C704-1F9E-3F3A-2580-87541B6131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473AB-9953-57AE-D742-B653F3043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E8F01-F6AB-A036-D81A-3D6FB73D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54D22-7B43-66ED-2D2E-EF041AACC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64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463F8-5391-01E4-3204-23AAA60BE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3B0EEF-F65B-0DB6-CB2A-050CDD46B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702C4-48B0-A187-9C4B-8128E922E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61E33-4E8A-64CA-92EB-F6F0BDEE6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AABF6-9292-2EEC-9F93-50CE108D1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0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2E144-8DCC-1E83-621A-2505ED7E4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044DB-E8ED-0E72-06B0-3A0C66FFC6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4F298F-B995-2A3D-BE63-699C3FC791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F5050A-7AFE-3D9B-9874-983418ACF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E993ED-F52F-DC2D-9C13-40F961D94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C2FE90-AF72-0646-55BA-B913C540D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4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BA494-D750-C581-5708-8DFA7ECFA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F159ED-BAEE-D2D7-05C3-5DF5623068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A3063-AD78-77CE-3487-E1B382672C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9E954F-B6C5-B84F-1354-83519C9D46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8FE09B-4308-C216-7768-0A244DC622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6D1472-DA5C-EFFC-528E-5879C327B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56EF13-5109-C601-9430-CE21B8D60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2BC6C0-5146-BD07-0FEF-FB1B905CF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177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B1FC6-AEF3-C3B7-A1CD-40C21FBA1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57DB39-6EB6-9653-33BE-3B43F1521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C820E5-0957-49FA-C56F-3900136A3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86B356-1379-3AC4-ADEC-A0124397D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566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9C46CB-2F6D-8958-67B4-CA42914A7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079308-C063-CD25-5DDF-B94E41283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9D19BE-3BC3-6ADE-F8CB-867015824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788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BA8B6-3DE2-30D0-08B4-943FDB4F5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38EF3-CDAF-6F36-4B3F-E5A2095E6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EE47CE-7E84-21F5-ABE4-8FCD6B40C2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EDFA74-7E4C-1B59-A3E6-E380C7080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909AF-8763-344D-0505-3D66EF3C0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58D64D-2B43-5D3A-9876-4C6419CE8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815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028DF-1AE0-0C09-08F3-88CDDA40F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7C2C13-95EF-273B-9834-55C691F075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2B6357-8981-5636-2086-ECD62F7EB8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3D5AFF-E7EC-15F3-F87A-EE5F661B4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040254-0CE9-30BD-7B04-2D89B5F96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8E5CF8-5C6C-09F6-3A1E-4BCEC4530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575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27ACB-B120-CD82-149E-04A4B1377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B2A33-2765-F1D1-EF8C-83ACE479D6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F7E2E-1A3A-57DA-517B-5E83AA2B9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5D3D6-ADE2-5D0D-7985-D31911FBB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9465B-49B3-02C3-472D-FAEA4E1C3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258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69654A-ACED-5E53-2635-93EA7B9A1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5DCA9A-D4E1-2232-DCC4-2D753FD502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B74EB-7ECC-74E0-23C6-3990CA6EC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EA0BE-C80D-C95B-1A97-FA27629CF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B9D15-DFF7-49C5-5A2B-E24EBC347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6674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941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FFBF6C-CA75-404C-F8A1-C1A392D4D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96228D-61F1-A01E-632A-BE3AA119EE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2F570-5F8A-34EB-73E6-F7D2A7E112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22899A-0892-4924-BD15-624F5853A6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27DAC-8504-E75B-4C8A-43888E0249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3E665-7AD7-6C86-9BF1-DC44CB959B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2F3623-38CA-4EB6-8357-41A9285526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346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4FEAB9-5249-B6D7-39FF-D46E620710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Further Counselling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419FC1-EBC2-CB35-6047-61AE4FC6AE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2135" y="4001587"/>
            <a:ext cx="5188034" cy="682079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Advanced Skills of Information Sharing, Silence and Transactional Analysis Techniques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46956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E3B43-EB8E-3632-CA85-C228C6B11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difference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9422F-9D56-E823-5D6E-1607971D4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Information sharing:</a:t>
            </a:r>
            <a:r>
              <a:rPr lang="en-GB" dirty="0"/>
              <a:t> Providing factual or resource-based information that supports client autonomy.</a:t>
            </a:r>
          </a:p>
          <a:p>
            <a:r>
              <a:rPr lang="en-GB" dirty="0"/>
              <a:t>Example:</a:t>
            </a:r>
          </a:p>
          <a:p>
            <a:r>
              <a:rPr lang="en-GB" dirty="0"/>
              <a:t>Information: </a:t>
            </a:r>
            <a:r>
              <a:rPr lang="en-GB" i="1" dirty="0"/>
              <a:t>“Some people in similar situations find support groups helpful. If you want, I can tell you how to find one.”</a:t>
            </a:r>
            <a:endParaRPr lang="en-GB" dirty="0"/>
          </a:p>
          <a:p>
            <a:r>
              <a:rPr lang="en-GB" b="1" dirty="0"/>
              <a:t>Advice giving:</a:t>
            </a:r>
            <a:r>
              <a:rPr lang="en-GB" dirty="0"/>
              <a:t> Telling the client what they </a:t>
            </a:r>
            <a:r>
              <a:rPr lang="en-GB" i="1" dirty="0"/>
              <a:t>should</a:t>
            </a:r>
            <a:r>
              <a:rPr lang="en-GB" dirty="0"/>
              <a:t> do or suggesting a specific course of action.</a:t>
            </a:r>
          </a:p>
          <a:p>
            <a:r>
              <a:rPr lang="en-GB" dirty="0"/>
              <a:t>Example:</a:t>
            </a:r>
          </a:p>
          <a:p>
            <a:r>
              <a:rPr lang="en-GB" dirty="0"/>
              <a:t>Advice: </a:t>
            </a:r>
            <a:r>
              <a:rPr lang="en-GB" i="1" dirty="0"/>
              <a:t>“You should join a support group.”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441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63201-6D52-9845-B404-6BC24E6D6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b="1" i="1"/>
              <a:t>Information Sharing  </a:t>
            </a:r>
            <a:r>
              <a:rPr lang="en-GB" b="1" err="1"/>
              <a:t>Westergaard</a:t>
            </a:r>
            <a:r>
              <a:rPr lang="en-GB" b="1"/>
              <a:t> (2017).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945B94-2220-F362-FAB4-F16E71362D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8362310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4806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568388-1748-8A64-97DD-1286469A4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Check List for sharing information: Culley and Bond (2011)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778ACA6-C059-A519-0AA3-3817088E81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07490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304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159F40-B1AE-0B88-5B4B-78854EFDB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3600"/>
              <a:t>Check List for sharing information: Culley and Bond (2011) Continued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83EF23-13A7-6776-8BFE-690B41361E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723753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3286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089EED9-F54D-4F20-A2C6-949DE4176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7E46F721-3785-414D-8697-16AF490E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1E1379-6A42-1C95-FD1C-93F5704A3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5300" y="1562669"/>
            <a:ext cx="3389515" cy="23806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activity: </a:t>
            </a:r>
          </a:p>
        </p:txBody>
      </p:sp>
      <p:pic>
        <p:nvPicPr>
          <p:cNvPr id="2050" name="Picture 2" descr="AJ Sellman Family Funeral Directors Cannock">
            <a:extLst>
              <a:ext uri="{FF2B5EF4-FFF2-40B4-BE49-F238E27FC236}">
                <a16:creationId xmlns:a16="http://schemas.microsoft.com/office/drawing/2014/main" id="{66F0C143-948C-E9B4-C5FC-F68582759C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35"/>
          <a:stretch>
            <a:fillRect/>
          </a:stretch>
        </p:blipFill>
        <p:spPr bwMode="auto">
          <a:xfrm>
            <a:off x="20" y="1"/>
            <a:ext cx="7665573" cy="6857999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056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5764</TotalTime>
  <Words>441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Further Counselling Skills</vt:lpstr>
      <vt:lpstr>Spot the difference ….</vt:lpstr>
      <vt:lpstr>Information Sharing  Westergaard (2017). </vt:lpstr>
      <vt:lpstr>Check List for sharing information: Culley and Bond (2011) </vt:lpstr>
      <vt:lpstr>Check List for sharing information: Culley and Bond (2011) Continued …</vt:lpstr>
      <vt:lpstr>Student activity: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3</cp:revision>
  <dcterms:created xsi:type="dcterms:W3CDTF">2026-03-05T22:34:52Z</dcterms:created>
  <dcterms:modified xsi:type="dcterms:W3CDTF">2026-03-09T22:39:12Z</dcterms:modified>
</cp:coreProperties>
</file>