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1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CB8F521-0CC6-3090-B1E3-3FCA50CDBF74}" v="1716" dt="2026-03-04T11:07:02.04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becca Francis-Davies" userId="S::r.francis-davies@uwtsd.ac.uk::caf69e2c-2198-47a4-8268-c57958bd4ca9" providerId="AD" clId="Web-{DCB8F521-0CC6-3090-B1E3-3FCA50CDBF74}"/>
    <pc:docChg chg="addSld delSld modSld addMainMaster delMainMaster">
      <pc:chgData name="Rebecca Francis-Davies" userId="S::r.francis-davies@uwtsd.ac.uk::caf69e2c-2198-47a4-8268-c57958bd4ca9" providerId="AD" clId="Web-{DCB8F521-0CC6-3090-B1E3-3FCA50CDBF74}" dt="2026-03-04T11:07:02.041" v="1724"/>
      <pc:docMkLst>
        <pc:docMk/>
      </pc:docMkLst>
      <pc:sldChg chg="addSp modSp mod setBg modClrScheme chgLayout">
        <pc:chgData name="Rebecca Francis-Davies" userId="S::r.francis-davies@uwtsd.ac.uk::caf69e2c-2198-47a4-8268-c57958bd4ca9" providerId="AD" clId="Web-{DCB8F521-0CC6-3090-B1E3-3FCA50CDBF74}" dt="2026-03-04T10:29:00.076" v="18"/>
        <pc:sldMkLst>
          <pc:docMk/>
          <pc:sldMk cId="109857222" sldId="256"/>
        </pc:sldMkLst>
        <pc:spChg chg="mod">
          <ac:chgData name="Rebecca Francis-Davies" userId="S::r.francis-davies@uwtsd.ac.uk::caf69e2c-2198-47a4-8268-c57958bd4ca9" providerId="AD" clId="Web-{DCB8F521-0CC6-3090-B1E3-3FCA50CDBF74}" dt="2026-03-04T10:29:00.076" v="18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Rebecca Francis-Davies" userId="S::r.francis-davies@uwtsd.ac.uk::caf69e2c-2198-47a4-8268-c57958bd4ca9" providerId="AD" clId="Web-{DCB8F521-0CC6-3090-B1E3-3FCA50CDBF74}" dt="2026-03-04T10:29:00.076" v="18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Rebecca Francis-Davies" userId="S::r.francis-davies@uwtsd.ac.uk::caf69e2c-2198-47a4-8268-c57958bd4ca9" providerId="AD" clId="Web-{DCB8F521-0CC6-3090-B1E3-3FCA50CDBF74}" dt="2026-03-04T10:29:00.076" v="18"/>
          <ac:spMkLst>
            <pc:docMk/>
            <pc:sldMk cId="109857222" sldId="256"/>
            <ac:spMk id="9" creationId="{1A32057F-F015-B1B2-4E3E-2307F8EFC97B}"/>
          </ac:spMkLst>
        </pc:spChg>
        <pc:picChg chg="add">
          <ac:chgData name="Rebecca Francis-Davies" userId="S::r.francis-davies@uwtsd.ac.uk::caf69e2c-2198-47a4-8268-c57958bd4ca9" providerId="AD" clId="Web-{DCB8F521-0CC6-3090-B1E3-3FCA50CDBF74}" dt="2026-03-04T10:29:00.076" v="18"/>
          <ac:picMkLst>
            <pc:docMk/>
            <pc:sldMk cId="109857222" sldId="256"/>
            <ac:picMk id="4" creationId="{68B5FBAA-604F-246A-D945-63C897B35E91}"/>
          </ac:picMkLst>
        </pc:picChg>
      </pc:sldChg>
      <pc:sldChg chg="addSp delSp modSp new mod setBg">
        <pc:chgData name="Rebecca Francis-Davies" userId="S::r.francis-davies@uwtsd.ac.uk::caf69e2c-2198-47a4-8268-c57958bd4ca9" providerId="AD" clId="Web-{DCB8F521-0CC6-3090-B1E3-3FCA50CDBF74}" dt="2026-03-04T10:31:48.571" v="125"/>
        <pc:sldMkLst>
          <pc:docMk/>
          <pc:sldMk cId="3335553284" sldId="257"/>
        </pc:sldMkLst>
        <pc:spChg chg="mod">
          <ac:chgData name="Rebecca Francis-Davies" userId="S::r.francis-davies@uwtsd.ac.uk::caf69e2c-2198-47a4-8268-c57958bd4ca9" providerId="AD" clId="Web-{DCB8F521-0CC6-3090-B1E3-3FCA50CDBF74}" dt="2026-03-04T10:31:48.571" v="125"/>
          <ac:spMkLst>
            <pc:docMk/>
            <pc:sldMk cId="3335553284" sldId="257"/>
            <ac:spMk id="2" creationId="{4492652A-E5E0-F780-3AF7-9BAFCC4A1783}"/>
          </ac:spMkLst>
        </pc:spChg>
        <pc:spChg chg="del mod">
          <ac:chgData name="Rebecca Francis-Davies" userId="S::r.francis-davies@uwtsd.ac.uk::caf69e2c-2198-47a4-8268-c57958bd4ca9" providerId="AD" clId="Web-{DCB8F521-0CC6-3090-B1E3-3FCA50CDBF74}" dt="2026-03-04T10:31:48.571" v="125"/>
          <ac:spMkLst>
            <pc:docMk/>
            <pc:sldMk cId="3335553284" sldId="257"/>
            <ac:spMk id="3" creationId="{2F9F1C24-B7EE-6AEF-99ED-5457D9207387}"/>
          </ac:spMkLst>
        </pc:spChg>
        <pc:spChg chg="add">
          <ac:chgData name="Rebecca Francis-Davies" userId="S::r.francis-davies@uwtsd.ac.uk::caf69e2c-2198-47a4-8268-c57958bd4ca9" providerId="AD" clId="Web-{DCB8F521-0CC6-3090-B1E3-3FCA50CDBF74}" dt="2026-03-04T10:31:48.571" v="125"/>
          <ac:spMkLst>
            <pc:docMk/>
            <pc:sldMk cId="3335553284" sldId="257"/>
            <ac:spMk id="9" creationId="{600DC1B0-7E1A-BD02-3F93-19E6B1B75075}"/>
          </ac:spMkLst>
        </pc:spChg>
        <pc:graphicFrameChg chg="add">
          <ac:chgData name="Rebecca Francis-Davies" userId="S::r.francis-davies@uwtsd.ac.uk::caf69e2c-2198-47a4-8268-c57958bd4ca9" providerId="AD" clId="Web-{DCB8F521-0CC6-3090-B1E3-3FCA50CDBF74}" dt="2026-03-04T10:31:48.571" v="125"/>
          <ac:graphicFrameMkLst>
            <pc:docMk/>
            <pc:sldMk cId="3335553284" sldId="257"/>
            <ac:graphicFrameMk id="5" creationId="{E8CE8153-1673-C9A1-3C54-5757628FC639}"/>
          </ac:graphicFrameMkLst>
        </pc:graphicFrameChg>
      </pc:sldChg>
      <pc:sldChg chg="addSp delSp modSp new mod setBg">
        <pc:chgData name="Rebecca Francis-Davies" userId="S::r.francis-davies@uwtsd.ac.uk::caf69e2c-2198-47a4-8268-c57958bd4ca9" providerId="AD" clId="Web-{DCB8F521-0CC6-3090-B1E3-3FCA50CDBF74}" dt="2026-03-04T10:48:46.226" v="805"/>
        <pc:sldMkLst>
          <pc:docMk/>
          <pc:sldMk cId="3261414287" sldId="258"/>
        </pc:sldMkLst>
        <pc:spChg chg="mod">
          <ac:chgData name="Rebecca Francis-Davies" userId="S::r.francis-davies@uwtsd.ac.uk::caf69e2c-2198-47a4-8268-c57958bd4ca9" providerId="AD" clId="Web-{DCB8F521-0CC6-3090-B1E3-3FCA50CDBF74}" dt="2026-03-04T10:48:46.226" v="805"/>
          <ac:spMkLst>
            <pc:docMk/>
            <pc:sldMk cId="3261414287" sldId="258"/>
            <ac:spMk id="2" creationId="{5473F874-30DA-FB56-E1DD-A46C30E16B70}"/>
          </ac:spMkLst>
        </pc:spChg>
        <pc:spChg chg="del mod">
          <ac:chgData name="Rebecca Francis-Davies" userId="S::r.francis-davies@uwtsd.ac.uk::caf69e2c-2198-47a4-8268-c57958bd4ca9" providerId="AD" clId="Web-{DCB8F521-0CC6-3090-B1E3-3FCA50CDBF74}" dt="2026-03-04T10:48:46.226" v="805"/>
          <ac:spMkLst>
            <pc:docMk/>
            <pc:sldMk cId="3261414287" sldId="258"/>
            <ac:spMk id="3" creationId="{4EECB4FC-14F8-3D4E-3C9C-E963A56009E2}"/>
          </ac:spMkLst>
        </pc:spChg>
        <pc:spChg chg="add">
          <ac:chgData name="Rebecca Francis-Davies" userId="S::r.francis-davies@uwtsd.ac.uk::caf69e2c-2198-47a4-8268-c57958bd4ca9" providerId="AD" clId="Web-{DCB8F521-0CC6-3090-B1E3-3FCA50CDBF74}" dt="2026-03-04T10:48:46.226" v="805"/>
          <ac:spMkLst>
            <pc:docMk/>
            <pc:sldMk cId="3261414287" sldId="258"/>
            <ac:spMk id="9" creationId="{353CF00F-82D0-0DBA-75D5-1D01B4526C68}"/>
          </ac:spMkLst>
        </pc:spChg>
        <pc:graphicFrameChg chg="add">
          <ac:chgData name="Rebecca Francis-Davies" userId="S::r.francis-davies@uwtsd.ac.uk::caf69e2c-2198-47a4-8268-c57958bd4ca9" providerId="AD" clId="Web-{DCB8F521-0CC6-3090-B1E3-3FCA50CDBF74}" dt="2026-03-04T10:48:46.226" v="805"/>
          <ac:graphicFrameMkLst>
            <pc:docMk/>
            <pc:sldMk cId="3261414287" sldId="258"/>
            <ac:graphicFrameMk id="5" creationId="{E94FE8DA-CB8D-B425-D005-6B65560FD530}"/>
          </ac:graphicFrameMkLst>
        </pc:graphicFrameChg>
      </pc:sldChg>
      <pc:sldChg chg="addSp modSp new mod setBg">
        <pc:chgData name="Rebecca Francis-Davies" userId="S::r.francis-davies@uwtsd.ac.uk::caf69e2c-2198-47a4-8268-c57958bd4ca9" providerId="AD" clId="Web-{DCB8F521-0CC6-3090-B1E3-3FCA50CDBF74}" dt="2026-03-04T10:49:00.227" v="806"/>
        <pc:sldMkLst>
          <pc:docMk/>
          <pc:sldMk cId="684553716" sldId="259"/>
        </pc:sldMkLst>
        <pc:spChg chg="mod">
          <ac:chgData name="Rebecca Francis-Davies" userId="S::r.francis-davies@uwtsd.ac.uk::caf69e2c-2198-47a4-8268-c57958bd4ca9" providerId="AD" clId="Web-{DCB8F521-0CC6-3090-B1E3-3FCA50CDBF74}" dt="2026-03-04T10:49:00.227" v="806"/>
          <ac:spMkLst>
            <pc:docMk/>
            <pc:sldMk cId="684553716" sldId="259"/>
            <ac:spMk id="2" creationId="{E5CA259A-4F72-E3F7-250A-BE1F7EBCB6A7}"/>
          </ac:spMkLst>
        </pc:spChg>
        <pc:spChg chg="mod">
          <ac:chgData name="Rebecca Francis-Davies" userId="S::r.francis-davies@uwtsd.ac.uk::caf69e2c-2198-47a4-8268-c57958bd4ca9" providerId="AD" clId="Web-{DCB8F521-0CC6-3090-B1E3-3FCA50CDBF74}" dt="2026-03-04T10:49:00.227" v="806"/>
          <ac:spMkLst>
            <pc:docMk/>
            <pc:sldMk cId="684553716" sldId="259"/>
            <ac:spMk id="3" creationId="{00C8DD48-FF20-23C3-EB73-51DD40AFA719}"/>
          </ac:spMkLst>
        </pc:spChg>
        <pc:spChg chg="add">
          <ac:chgData name="Rebecca Francis-Davies" userId="S::r.francis-davies@uwtsd.ac.uk::caf69e2c-2198-47a4-8268-c57958bd4ca9" providerId="AD" clId="Web-{DCB8F521-0CC6-3090-B1E3-3FCA50CDBF74}" dt="2026-03-04T10:49:00.227" v="806"/>
          <ac:spMkLst>
            <pc:docMk/>
            <pc:sldMk cId="684553716" sldId="259"/>
            <ac:spMk id="10" creationId="{37B65277-82C6-6D08-6DCA-4A7DCC3B7136}"/>
          </ac:spMkLst>
        </pc:spChg>
        <pc:picChg chg="add">
          <ac:chgData name="Rebecca Francis-Davies" userId="S::r.francis-davies@uwtsd.ac.uk::caf69e2c-2198-47a4-8268-c57958bd4ca9" providerId="AD" clId="Web-{DCB8F521-0CC6-3090-B1E3-3FCA50CDBF74}" dt="2026-03-04T10:49:00.227" v="806"/>
          <ac:picMkLst>
            <pc:docMk/>
            <pc:sldMk cId="684553716" sldId="259"/>
            <ac:picMk id="7" creationId="{3C381554-7C7B-5F4D-08ED-0895FF087F3B}"/>
          </ac:picMkLst>
        </pc:picChg>
      </pc:sldChg>
      <pc:sldChg chg="addSp delSp modSp new mod setBg">
        <pc:chgData name="Rebecca Francis-Davies" userId="S::r.francis-davies@uwtsd.ac.uk::caf69e2c-2198-47a4-8268-c57958bd4ca9" providerId="AD" clId="Web-{DCB8F521-0CC6-3090-B1E3-3FCA50CDBF74}" dt="2026-03-04T10:49:06.446" v="807"/>
        <pc:sldMkLst>
          <pc:docMk/>
          <pc:sldMk cId="3282184400" sldId="260"/>
        </pc:sldMkLst>
        <pc:spChg chg="mod">
          <ac:chgData name="Rebecca Francis-Davies" userId="S::r.francis-davies@uwtsd.ac.uk::caf69e2c-2198-47a4-8268-c57958bd4ca9" providerId="AD" clId="Web-{DCB8F521-0CC6-3090-B1E3-3FCA50CDBF74}" dt="2026-03-04T10:49:06.446" v="807"/>
          <ac:spMkLst>
            <pc:docMk/>
            <pc:sldMk cId="3282184400" sldId="260"/>
            <ac:spMk id="2" creationId="{A018777B-9179-FE0F-B79C-E858EEDC6BD4}"/>
          </ac:spMkLst>
        </pc:spChg>
        <pc:spChg chg="del mod">
          <ac:chgData name="Rebecca Francis-Davies" userId="S::r.francis-davies@uwtsd.ac.uk::caf69e2c-2198-47a4-8268-c57958bd4ca9" providerId="AD" clId="Web-{DCB8F521-0CC6-3090-B1E3-3FCA50CDBF74}" dt="2026-03-04T10:49:06.446" v="807"/>
          <ac:spMkLst>
            <pc:docMk/>
            <pc:sldMk cId="3282184400" sldId="260"/>
            <ac:spMk id="3" creationId="{46B0FB5F-B528-132C-4788-55DF606C8E12}"/>
          </ac:spMkLst>
        </pc:spChg>
        <pc:spChg chg="add">
          <ac:chgData name="Rebecca Francis-Davies" userId="S::r.francis-davies@uwtsd.ac.uk::caf69e2c-2198-47a4-8268-c57958bd4ca9" providerId="AD" clId="Web-{DCB8F521-0CC6-3090-B1E3-3FCA50CDBF74}" dt="2026-03-04T10:49:06.446" v="807"/>
          <ac:spMkLst>
            <pc:docMk/>
            <pc:sldMk cId="3282184400" sldId="260"/>
            <ac:spMk id="9" creationId="{951922D2-D397-9EA4-A66D-55B0884D1A6A}"/>
          </ac:spMkLst>
        </pc:spChg>
        <pc:graphicFrameChg chg="add">
          <ac:chgData name="Rebecca Francis-Davies" userId="S::r.francis-davies@uwtsd.ac.uk::caf69e2c-2198-47a4-8268-c57958bd4ca9" providerId="AD" clId="Web-{DCB8F521-0CC6-3090-B1E3-3FCA50CDBF74}" dt="2026-03-04T10:49:06.446" v="807"/>
          <ac:graphicFrameMkLst>
            <pc:docMk/>
            <pc:sldMk cId="3282184400" sldId="260"/>
            <ac:graphicFrameMk id="5" creationId="{ED4E95E0-9958-CB11-D3F3-FDD0D8FC3E05}"/>
          </ac:graphicFrameMkLst>
        </pc:graphicFrameChg>
      </pc:sldChg>
      <pc:sldChg chg="addSp delSp modSp new mod setBg">
        <pc:chgData name="Rebecca Francis-Davies" userId="S::r.francis-davies@uwtsd.ac.uk::caf69e2c-2198-47a4-8268-c57958bd4ca9" providerId="AD" clId="Web-{DCB8F521-0CC6-3090-B1E3-3FCA50CDBF74}" dt="2026-03-04T10:49:12.431" v="808"/>
        <pc:sldMkLst>
          <pc:docMk/>
          <pc:sldMk cId="2015894447" sldId="261"/>
        </pc:sldMkLst>
        <pc:spChg chg="mod">
          <ac:chgData name="Rebecca Francis-Davies" userId="S::r.francis-davies@uwtsd.ac.uk::caf69e2c-2198-47a4-8268-c57958bd4ca9" providerId="AD" clId="Web-{DCB8F521-0CC6-3090-B1E3-3FCA50CDBF74}" dt="2026-03-04T10:49:12.431" v="808"/>
          <ac:spMkLst>
            <pc:docMk/>
            <pc:sldMk cId="2015894447" sldId="261"/>
            <ac:spMk id="2" creationId="{F5700622-10EB-16FB-7136-AB9A48A145F8}"/>
          </ac:spMkLst>
        </pc:spChg>
        <pc:spChg chg="del mod">
          <ac:chgData name="Rebecca Francis-Davies" userId="S::r.francis-davies@uwtsd.ac.uk::caf69e2c-2198-47a4-8268-c57958bd4ca9" providerId="AD" clId="Web-{DCB8F521-0CC6-3090-B1E3-3FCA50CDBF74}" dt="2026-03-04T10:49:12.431" v="808"/>
          <ac:spMkLst>
            <pc:docMk/>
            <pc:sldMk cId="2015894447" sldId="261"/>
            <ac:spMk id="3" creationId="{BE4C5FC5-7920-3BE5-CB13-2A6CA02EC077}"/>
          </ac:spMkLst>
        </pc:spChg>
        <pc:spChg chg="add">
          <ac:chgData name="Rebecca Francis-Davies" userId="S::r.francis-davies@uwtsd.ac.uk::caf69e2c-2198-47a4-8268-c57958bd4ca9" providerId="AD" clId="Web-{DCB8F521-0CC6-3090-B1E3-3FCA50CDBF74}" dt="2026-03-04T10:49:12.431" v="808"/>
          <ac:spMkLst>
            <pc:docMk/>
            <pc:sldMk cId="2015894447" sldId="261"/>
            <ac:spMk id="9" creationId="{951922D2-D397-9EA4-A66D-55B0884D1A6A}"/>
          </ac:spMkLst>
        </pc:spChg>
        <pc:graphicFrameChg chg="add">
          <ac:chgData name="Rebecca Francis-Davies" userId="S::r.francis-davies@uwtsd.ac.uk::caf69e2c-2198-47a4-8268-c57958bd4ca9" providerId="AD" clId="Web-{DCB8F521-0CC6-3090-B1E3-3FCA50CDBF74}" dt="2026-03-04T10:49:12.431" v="808"/>
          <ac:graphicFrameMkLst>
            <pc:docMk/>
            <pc:sldMk cId="2015894447" sldId="261"/>
            <ac:graphicFrameMk id="5" creationId="{823D065C-A7D3-1CA1-EF13-8CC91F10F7D7}"/>
          </ac:graphicFrameMkLst>
        </pc:graphicFrameChg>
      </pc:sldChg>
      <pc:sldChg chg="addSp delSp modSp new mod setBg">
        <pc:chgData name="Rebecca Francis-Davies" userId="S::r.francis-davies@uwtsd.ac.uk::caf69e2c-2198-47a4-8268-c57958bd4ca9" providerId="AD" clId="Web-{DCB8F521-0CC6-3090-B1E3-3FCA50CDBF74}" dt="2026-03-04T10:49:21.322" v="809"/>
        <pc:sldMkLst>
          <pc:docMk/>
          <pc:sldMk cId="2608593264" sldId="262"/>
        </pc:sldMkLst>
        <pc:spChg chg="mod">
          <ac:chgData name="Rebecca Francis-Davies" userId="S::r.francis-davies@uwtsd.ac.uk::caf69e2c-2198-47a4-8268-c57958bd4ca9" providerId="AD" clId="Web-{DCB8F521-0CC6-3090-B1E3-3FCA50CDBF74}" dt="2026-03-04T10:49:21.322" v="809"/>
          <ac:spMkLst>
            <pc:docMk/>
            <pc:sldMk cId="2608593264" sldId="262"/>
            <ac:spMk id="2" creationId="{88551249-71FA-F8E3-BEAB-9D6D5397FB3D}"/>
          </ac:spMkLst>
        </pc:spChg>
        <pc:spChg chg="del mod">
          <ac:chgData name="Rebecca Francis-Davies" userId="S::r.francis-davies@uwtsd.ac.uk::caf69e2c-2198-47a4-8268-c57958bd4ca9" providerId="AD" clId="Web-{DCB8F521-0CC6-3090-B1E3-3FCA50CDBF74}" dt="2026-03-04T10:49:21.322" v="809"/>
          <ac:spMkLst>
            <pc:docMk/>
            <pc:sldMk cId="2608593264" sldId="262"/>
            <ac:spMk id="3" creationId="{BBE33A79-D87B-5CA6-CC17-6BFE2CB53016}"/>
          </ac:spMkLst>
        </pc:spChg>
        <pc:spChg chg="add">
          <ac:chgData name="Rebecca Francis-Davies" userId="S::r.francis-davies@uwtsd.ac.uk::caf69e2c-2198-47a4-8268-c57958bd4ca9" providerId="AD" clId="Web-{DCB8F521-0CC6-3090-B1E3-3FCA50CDBF74}" dt="2026-03-04T10:49:21.322" v="809"/>
          <ac:spMkLst>
            <pc:docMk/>
            <pc:sldMk cId="2608593264" sldId="262"/>
            <ac:spMk id="9" creationId="{951922D2-D397-9EA4-A66D-55B0884D1A6A}"/>
          </ac:spMkLst>
        </pc:spChg>
        <pc:graphicFrameChg chg="add">
          <ac:chgData name="Rebecca Francis-Davies" userId="S::r.francis-davies@uwtsd.ac.uk::caf69e2c-2198-47a4-8268-c57958bd4ca9" providerId="AD" clId="Web-{DCB8F521-0CC6-3090-B1E3-3FCA50CDBF74}" dt="2026-03-04T10:49:21.322" v="809"/>
          <ac:graphicFrameMkLst>
            <pc:docMk/>
            <pc:sldMk cId="2608593264" sldId="262"/>
            <ac:graphicFrameMk id="5" creationId="{A83B9A63-5A7D-11B4-AD94-8A6F96341CBD}"/>
          </ac:graphicFrameMkLst>
        </pc:graphicFrameChg>
      </pc:sldChg>
      <pc:sldChg chg="addSp delSp modSp new mod setBg">
        <pc:chgData name="Rebecca Francis-Davies" userId="S::r.francis-davies@uwtsd.ac.uk::caf69e2c-2198-47a4-8268-c57958bd4ca9" providerId="AD" clId="Web-{DCB8F521-0CC6-3090-B1E3-3FCA50CDBF74}" dt="2026-03-04T10:49:30.432" v="810"/>
        <pc:sldMkLst>
          <pc:docMk/>
          <pc:sldMk cId="2514054285" sldId="263"/>
        </pc:sldMkLst>
        <pc:spChg chg="mod">
          <ac:chgData name="Rebecca Francis-Davies" userId="S::r.francis-davies@uwtsd.ac.uk::caf69e2c-2198-47a4-8268-c57958bd4ca9" providerId="AD" clId="Web-{DCB8F521-0CC6-3090-B1E3-3FCA50CDBF74}" dt="2026-03-04T10:49:30.432" v="810"/>
          <ac:spMkLst>
            <pc:docMk/>
            <pc:sldMk cId="2514054285" sldId="263"/>
            <ac:spMk id="2" creationId="{1C202B46-F7F2-88BF-BDC1-ECA4FBA1A3A4}"/>
          </ac:spMkLst>
        </pc:spChg>
        <pc:spChg chg="del mod">
          <ac:chgData name="Rebecca Francis-Davies" userId="S::r.francis-davies@uwtsd.ac.uk::caf69e2c-2198-47a4-8268-c57958bd4ca9" providerId="AD" clId="Web-{DCB8F521-0CC6-3090-B1E3-3FCA50CDBF74}" dt="2026-03-04T10:49:30.432" v="810"/>
          <ac:spMkLst>
            <pc:docMk/>
            <pc:sldMk cId="2514054285" sldId="263"/>
            <ac:spMk id="3" creationId="{6191DEA4-9F76-ADCE-CBED-FC531380BE5D}"/>
          </ac:spMkLst>
        </pc:spChg>
        <pc:spChg chg="add">
          <ac:chgData name="Rebecca Francis-Davies" userId="S::r.francis-davies@uwtsd.ac.uk::caf69e2c-2198-47a4-8268-c57958bd4ca9" providerId="AD" clId="Web-{DCB8F521-0CC6-3090-B1E3-3FCA50CDBF74}" dt="2026-03-04T10:49:30.432" v="810"/>
          <ac:spMkLst>
            <pc:docMk/>
            <pc:sldMk cId="2514054285" sldId="263"/>
            <ac:spMk id="9" creationId="{600DC1B0-7E1A-BD02-3F93-19E6B1B75075}"/>
          </ac:spMkLst>
        </pc:spChg>
        <pc:graphicFrameChg chg="add">
          <ac:chgData name="Rebecca Francis-Davies" userId="S::r.francis-davies@uwtsd.ac.uk::caf69e2c-2198-47a4-8268-c57958bd4ca9" providerId="AD" clId="Web-{DCB8F521-0CC6-3090-B1E3-3FCA50CDBF74}" dt="2026-03-04T10:49:30.432" v="810"/>
          <ac:graphicFrameMkLst>
            <pc:docMk/>
            <pc:sldMk cId="2514054285" sldId="263"/>
            <ac:graphicFrameMk id="5" creationId="{A7556CEF-5F55-DB07-4599-D11B23D288B3}"/>
          </ac:graphicFrameMkLst>
        </pc:graphicFrameChg>
      </pc:sldChg>
      <pc:sldChg chg="addSp delSp modSp new mod setBg">
        <pc:chgData name="Rebecca Francis-Davies" userId="S::r.francis-davies@uwtsd.ac.uk::caf69e2c-2198-47a4-8268-c57958bd4ca9" providerId="AD" clId="Web-{DCB8F521-0CC6-3090-B1E3-3FCA50CDBF74}" dt="2026-03-04T10:56:32.473" v="1118"/>
        <pc:sldMkLst>
          <pc:docMk/>
          <pc:sldMk cId="574155506" sldId="264"/>
        </pc:sldMkLst>
        <pc:spChg chg="mod">
          <ac:chgData name="Rebecca Francis-Davies" userId="S::r.francis-davies@uwtsd.ac.uk::caf69e2c-2198-47a4-8268-c57958bd4ca9" providerId="AD" clId="Web-{DCB8F521-0CC6-3090-B1E3-3FCA50CDBF74}" dt="2026-03-04T10:56:32.473" v="1118"/>
          <ac:spMkLst>
            <pc:docMk/>
            <pc:sldMk cId="574155506" sldId="264"/>
            <ac:spMk id="2" creationId="{1E2AF084-739A-FA55-C35D-09965F40C3E3}"/>
          </ac:spMkLst>
        </pc:spChg>
        <pc:spChg chg="del mod">
          <ac:chgData name="Rebecca Francis-Davies" userId="S::r.francis-davies@uwtsd.ac.uk::caf69e2c-2198-47a4-8268-c57958bd4ca9" providerId="AD" clId="Web-{DCB8F521-0CC6-3090-B1E3-3FCA50CDBF74}" dt="2026-03-04T10:56:32.473" v="1118"/>
          <ac:spMkLst>
            <pc:docMk/>
            <pc:sldMk cId="574155506" sldId="264"/>
            <ac:spMk id="3" creationId="{9569A3CE-529B-9EC9-D0B0-0E5234D517B4}"/>
          </ac:spMkLst>
        </pc:spChg>
        <pc:spChg chg="add">
          <ac:chgData name="Rebecca Francis-Davies" userId="S::r.francis-davies@uwtsd.ac.uk::caf69e2c-2198-47a4-8268-c57958bd4ca9" providerId="AD" clId="Web-{DCB8F521-0CC6-3090-B1E3-3FCA50CDBF74}" dt="2026-03-04T10:56:32.473" v="1118"/>
          <ac:spMkLst>
            <pc:docMk/>
            <pc:sldMk cId="574155506" sldId="264"/>
            <ac:spMk id="9" creationId="{353CF00F-82D0-0DBA-75D5-1D01B4526C68}"/>
          </ac:spMkLst>
        </pc:spChg>
        <pc:graphicFrameChg chg="add">
          <ac:chgData name="Rebecca Francis-Davies" userId="S::r.francis-davies@uwtsd.ac.uk::caf69e2c-2198-47a4-8268-c57958bd4ca9" providerId="AD" clId="Web-{DCB8F521-0CC6-3090-B1E3-3FCA50CDBF74}" dt="2026-03-04T10:56:32.473" v="1118"/>
          <ac:graphicFrameMkLst>
            <pc:docMk/>
            <pc:sldMk cId="574155506" sldId="264"/>
            <ac:graphicFrameMk id="5" creationId="{6B09218C-A4EC-9362-9C3B-A9DCE2A73C2A}"/>
          </ac:graphicFrameMkLst>
        </pc:graphicFrameChg>
      </pc:sldChg>
      <pc:sldChg chg="modSp new">
        <pc:chgData name="Rebecca Francis-Davies" userId="S::r.francis-davies@uwtsd.ac.uk::caf69e2c-2198-47a4-8268-c57958bd4ca9" providerId="AD" clId="Web-{DCB8F521-0CC6-3090-B1E3-3FCA50CDBF74}" dt="2026-03-04T11:03:37.640" v="1686" actId="20577"/>
        <pc:sldMkLst>
          <pc:docMk/>
          <pc:sldMk cId="2199713052" sldId="265"/>
        </pc:sldMkLst>
        <pc:spChg chg="mod">
          <ac:chgData name="Rebecca Francis-Davies" userId="S::r.francis-davies@uwtsd.ac.uk::caf69e2c-2198-47a4-8268-c57958bd4ca9" providerId="AD" clId="Web-{DCB8F521-0CC6-3090-B1E3-3FCA50CDBF74}" dt="2026-03-04T10:58:19.490" v="1208" actId="20577"/>
          <ac:spMkLst>
            <pc:docMk/>
            <pc:sldMk cId="2199713052" sldId="265"/>
            <ac:spMk id="2" creationId="{71966C7F-53BA-5E51-711E-C55F8B12AFDB}"/>
          </ac:spMkLst>
        </pc:spChg>
        <pc:spChg chg="mod">
          <ac:chgData name="Rebecca Francis-Davies" userId="S::r.francis-davies@uwtsd.ac.uk::caf69e2c-2198-47a4-8268-c57958bd4ca9" providerId="AD" clId="Web-{DCB8F521-0CC6-3090-B1E3-3FCA50CDBF74}" dt="2026-03-04T11:03:37.640" v="1686" actId="20577"/>
          <ac:spMkLst>
            <pc:docMk/>
            <pc:sldMk cId="2199713052" sldId="265"/>
            <ac:spMk id="3" creationId="{401DBF32-7C94-381B-614A-59C044A0B316}"/>
          </ac:spMkLst>
        </pc:spChg>
      </pc:sldChg>
      <pc:sldChg chg="modSp new del">
        <pc:chgData name="Rebecca Francis-Davies" userId="S::r.francis-davies@uwtsd.ac.uk::caf69e2c-2198-47a4-8268-c57958bd4ca9" providerId="AD" clId="Web-{DCB8F521-0CC6-3090-B1E3-3FCA50CDBF74}" dt="2026-03-04T11:07:02.041" v="1724"/>
        <pc:sldMkLst>
          <pc:docMk/>
          <pc:sldMk cId="2201677654" sldId="266"/>
        </pc:sldMkLst>
        <pc:spChg chg="mod">
          <ac:chgData name="Rebecca Francis-Davies" userId="S::r.francis-davies@uwtsd.ac.uk::caf69e2c-2198-47a4-8268-c57958bd4ca9" providerId="AD" clId="Web-{DCB8F521-0CC6-3090-B1E3-3FCA50CDBF74}" dt="2026-03-04T11:05:56.289" v="1690" actId="20577"/>
          <ac:spMkLst>
            <pc:docMk/>
            <pc:sldMk cId="2201677654" sldId="266"/>
            <ac:spMk id="2" creationId="{DBC76E3F-ED68-BA8A-DE0F-5A025F349FAF}"/>
          </ac:spMkLst>
        </pc:spChg>
        <pc:spChg chg="mod">
          <ac:chgData name="Rebecca Francis-Davies" userId="S::r.francis-davies@uwtsd.ac.uk::caf69e2c-2198-47a4-8268-c57958bd4ca9" providerId="AD" clId="Web-{DCB8F521-0CC6-3090-B1E3-3FCA50CDBF74}" dt="2026-03-04T11:06:10.696" v="1723" actId="20577"/>
          <ac:spMkLst>
            <pc:docMk/>
            <pc:sldMk cId="2201677654" sldId="266"/>
            <ac:spMk id="3" creationId="{9C7E45F8-B809-5F27-925F-98125F8E33B1}"/>
          </ac:spMkLst>
        </pc:spChg>
      </pc:sldChg>
      <pc:sldMasterChg chg="del delSldLayout">
        <pc:chgData name="Rebecca Francis-Davies" userId="S::r.francis-davies@uwtsd.ac.uk::caf69e2c-2198-47a4-8268-c57958bd4ca9" providerId="AD" clId="Web-{DCB8F521-0CC6-3090-B1E3-3FCA50CDBF74}" dt="2026-03-04T10:29:00.076" v="18"/>
        <pc:sldMasterMkLst>
          <pc:docMk/>
          <pc:sldMasterMk cId="2460954070" sldId="2147483660"/>
        </pc:sldMasterMkLst>
        <pc:sldLayoutChg chg="del">
          <pc:chgData name="Rebecca Francis-Davies" userId="S::r.francis-davies@uwtsd.ac.uk::caf69e2c-2198-47a4-8268-c57958bd4ca9" providerId="AD" clId="Web-{DCB8F521-0CC6-3090-B1E3-3FCA50CDBF74}" dt="2026-03-04T10:29:00.076" v="18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Rebecca Francis-Davies" userId="S::r.francis-davies@uwtsd.ac.uk::caf69e2c-2198-47a4-8268-c57958bd4ca9" providerId="AD" clId="Web-{DCB8F521-0CC6-3090-B1E3-3FCA50CDBF74}" dt="2026-03-04T10:29:00.076" v="18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Rebecca Francis-Davies" userId="S::r.francis-davies@uwtsd.ac.uk::caf69e2c-2198-47a4-8268-c57958bd4ca9" providerId="AD" clId="Web-{DCB8F521-0CC6-3090-B1E3-3FCA50CDBF74}" dt="2026-03-04T10:29:00.076" v="18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Rebecca Francis-Davies" userId="S::r.francis-davies@uwtsd.ac.uk::caf69e2c-2198-47a4-8268-c57958bd4ca9" providerId="AD" clId="Web-{DCB8F521-0CC6-3090-B1E3-3FCA50CDBF74}" dt="2026-03-04T10:29:00.076" v="18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Rebecca Francis-Davies" userId="S::r.francis-davies@uwtsd.ac.uk::caf69e2c-2198-47a4-8268-c57958bd4ca9" providerId="AD" clId="Web-{DCB8F521-0CC6-3090-B1E3-3FCA50CDBF74}" dt="2026-03-04T10:29:00.076" v="18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Rebecca Francis-Davies" userId="S::r.francis-davies@uwtsd.ac.uk::caf69e2c-2198-47a4-8268-c57958bd4ca9" providerId="AD" clId="Web-{DCB8F521-0CC6-3090-B1E3-3FCA50CDBF74}" dt="2026-03-04T10:29:00.076" v="18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Rebecca Francis-Davies" userId="S::r.francis-davies@uwtsd.ac.uk::caf69e2c-2198-47a4-8268-c57958bd4ca9" providerId="AD" clId="Web-{DCB8F521-0CC6-3090-B1E3-3FCA50CDBF74}" dt="2026-03-04T10:29:00.076" v="18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Rebecca Francis-Davies" userId="S::r.francis-davies@uwtsd.ac.uk::caf69e2c-2198-47a4-8268-c57958bd4ca9" providerId="AD" clId="Web-{DCB8F521-0CC6-3090-B1E3-3FCA50CDBF74}" dt="2026-03-04T10:29:00.076" v="18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Rebecca Francis-Davies" userId="S::r.francis-davies@uwtsd.ac.uk::caf69e2c-2198-47a4-8268-c57958bd4ca9" providerId="AD" clId="Web-{DCB8F521-0CC6-3090-B1E3-3FCA50CDBF74}" dt="2026-03-04T10:29:00.076" v="18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Rebecca Francis-Davies" userId="S::r.francis-davies@uwtsd.ac.uk::caf69e2c-2198-47a4-8268-c57958bd4ca9" providerId="AD" clId="Web-{DCB8F521-0CC6-3090-B1E3-3FCA50CDBF74}" dt="2026-03-04T10:29:00.076" v="18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Rebecca Francis-Davies" userId="S::r.francis-davies@uwtsd.ac.uk::caf69e2c-2198-47a4-8268-c57958bd4ca9" providerId="AD" clId="Web-{DCB8F521-0CC6-3090-B1E3-3FCA50CDBF74}" dt="2026-03-04T10:29:00.076" v="18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Rebecca Francis-Davies" userId="S::r.francis-davies@uwtsd.ac.uk::caf69e2c-2198-47a4-8268-c57958bd4ca9" providerId="AD" clId="Web-{DCB8F521-0CC6-3090-B1E3-3FCA50CDBF74}" dt="2026-03-04T10:29:00.076" v="18"/>
        <pc:sldMasterMkLst>
          <pc:docMk/>
          <pc:sldMasterMk cId="3039233519" sldId="2147483721"/>
        </pc:sldMasterMkLst>
        <pc:sldLayoutChg chg="add">
          <pc:chgData name="Rebecca Francis-Davies" userId="S::r.francis-davies@uwtsd.ac.uk::caf69e2c-2198-47a4-8268-c57958bd4ca9" providerId="AD" clId="Web-{DCB8F521-0CC6-3090-B1E3-3FCA50CDBF74}" dt="2026-03-04T10:29:00.076" v="18"/>
          <pc:sldLayoutMkLst>
            <pc:docMk/>
            <pc:sldMasterMk cId="3039233519" sldId="2147483721"/>
            <pc:sldLayoutMk cId="2821009747" sldId="2147483710"/>
          </pc:sldLayoutMkLst>
        </pc:sldLayoutChg>
        <pc:sldLayoutChg chg="add">
          <pc:chgData name="Rebecca Francis-Davies" userId="S::r.francis-davies@uwtsd.ac.uk::caf69e2c-2198-47a4-8268-c57958bd4ca9" providerId="AD" clId="Web-{DCB8F521-0CC6-3090-B1E3-3FCA50CDBF74}" dt="2026-03-04T10:29:00.076" v="18"/>
          <pc:sldLayoutMkLst>
            <pc:docMk/>
            <pc:sldMasterMk cId="3039233519" sldId="2147483721"/>
            <pc:sldLayoutMk cId="4173447293" sldId="2147483711"/>
          </pc:sldLayoutMkLst>
        </pc:sldLayoutChg>
        <pc:sldLayoutChg chg="add">
          <pc:chgData name="Rebecca Francis-Davies" userId="S::r.francis-davies@uwtsd.ac.uk::caf69e2c-2198-47a4-8268-c57958bd4ca9" providerId="AD" clId="Web-{DCB8F521-0CC6-3090-B1E3-3FCA50CDBF74}" dt="2026-03-04T10:29:00.076" v="18"/>
          <pc:sldLayoutMkLst>
            <pc:docMk/>
            <pc:sldMasterMk cId="3039233519" sldId="2147483721"/>
            <pc:sldLayoutMk cId="4262142059" sldId="2147483712"/>
          </pc:sldLayoutMkLst>
        </pc:sldLayoutChg>
        <pc:sldLayoutChg chg="add">
          <pc:chgData name="Rebecca Francis-Davies" userId="S::r.francis-davies@uwtsd.ac.uk::caf69e2c-2198-47a4-8268-c57958bd4ca9" providerId="AD" clId="Web-{DCB8F521-0CC6-3090-B1E3-3FCA50CDBF74}" dt="2026-03-04T10:29:00.076" v="18"/>
          <pc:sldLayoutMkLst>
            <pc:docMk/>
            <pc:sldMasterMk cId="3039233519" sldId="2147483721"/>
            <pc:sldLayoutMk cId="616875967" sldId="2147483713"/>
          </pc:sldLayoutMkLst>
        </pc:sldLayoutChg>
        <pc:sldLayoutChg chg="add">
          <pc:chgData name="Rebecca Francis-Davies" userId="S::r.francis-davies@uwtsd.ac.uk::caf69e2c-2198-47a4-8268-c57958bd4ca9" providerId="AD" clId="Web-{DCB8F521-0CC6-3090-B1E3-3FCA50CDBF74}" dt="2026-03-04T10:29:00.076" v="18"/>
          <pc:sldLayoutMkLst>
            <pc:docMk/>
            <pc:sldMasterMk cId="3039233519" sldId="2147483721"/>
            <pc:sldLayoutMk cId="2287825896" sldId="2147483714"/>
          </pc:sldLayoutMkLst>
        </pc:sldLayoutChg>
        <pc:sldLayoutChg chg="add">
          <pc:chgData name="Rebecca Francis-Davies" userId="S::r.francis-davies@uwtsd.ac.uk::caf69e2c-2198-47a4-8268-c57958bd4ca9" providerId="AD" clId="Web-{DCB8F521-0CC6-3090-B1E3-3FCA50CDBF74}" dt="2026-03-04T10:29:00.076" v="18"/>
          <pc:sldLayoutMkLst>
            <pc:docMk/>
            <pc:sldMasterMk cId="3039233519" sldId="2147483721"/>
            <pc:sldLayoutMk cId="832429366" sldId="2147483715"/>
          </pc:sldLayoutMkLst>
        </pc:sldLayoutChg>
        <pc:sldLayoutChg chg="add">
          <pc:chgData name="Rebecca Francis-Davies" userId="S::r.francis-davies@uwtsd.ac.uk::caf69e2c-2198-47a4-8268-c57958bd4ca9" providerId="AD" clId="Web-{DCB8F521-0CC6-3090-B1E3-3FCA50CDBF74}" dt="2026-03-04T10:29:00.076" v="18"/>
          <pc:sldLayoutMkLst>
            <pc:docMk/>
            <pc:sldMasterMk cId="3039233519" sldId="2147483721"/>
            <pc:sldLayoutMk cId="1501744728" sldId="2147483716"/>
          </pc:sldLayoutMkLst>
        </pc:sldLayoutChg>
        <pc:sldLayoutChg chg="add">
          <pc:chgData name="Rebecca Francis-Davies" userId="S::r.francis-davies@uwtsd.ac.uk::caf69e2c-2198-47a4-8268-c57958bd4ca9" providerId="AD" clId="Web-{DCB8F521-0CC6-3090-B1E3-3FCA50CDBF74}" dt="2026-03-04T10:29:00.076" v="18"/>
          <pc:sldLayoutMkLst>
            <pc:docMk/>
            <pc:sldMasterMk cId="3039233519" sldId="2147483721"/>
            <pc:sldLayoutMk cId="3161508802" sldId="2147483717"/>
          </pc:sldLayoutMkLst>
        </pc:sldLayoutChg>
        <pc:sldLayoutChg chg="add">
          <pc:chgData name="Rebecca Francis-Davies" userId="S::r.francis-davies@uwtsd.ac.uk::caf69e2c-2198-47a4-8268-c57958bd4ca9" providerId="AD" clId="Web-{DCB8F521-0CC6-3090-B1E3-3FCA50CDBF74}" dt="2026-03-04T10:29:00.076" v="18"/>
          <pc:sldLayoutMkLst>
            <pc:docMk/>
            <pc:sldMasterMk cId="3039233519" sldId="2147483721"/>
            <pc:sldLayoutMk cId="1032826163" sldId="2147483718"/>
          </pc:sldLayoutMkLst>
        </pc:sldLayoutChg>
        <pc:sldLayoutChg chg="add">
          <pc:chgData name="Rebecca Francis-Davies" userId="S::r.francis-davies@uwtsd.ac.uk::caf69e2c-2198-47a4-8268-c57958bd4ca9" providerId="AD" clId="Web-{DCB8F521-0CC6-3090-B1E3-3FCA50CDBF74}" dt="2026-03-04T10:29:00.076" v="18"/>
          <pc:sldLayoutMkLst>
            <pc:docMk/>
            <pc:sldMasterMk cId="3039233519" sldId="2147483721"/>
            <pc:sldLayoutMk cId="553371474" sldId="2147483719"/>
          </pc:sldLayoutMkLst>
        </pc:sldLayoutChg>
        <pc:sldLayoutChg chg="add">
          <pc:chgData name="Rebecca Francis-Davies" userId="S::r.francis-davies@uwtsd.ac.uk::caf69e2c-2198-47a4-8268-c57958bd4ca9" providerId="AD" clId="Web-{DCB8F521-0CC6-3090-B1E3-3FCA50CDBF74}" dt="2026-03-04T10:29:00.076" v="18"/>
          <pc:sldLayoutMkLst>
            <pc:docMk/>
            <pc:sldMasterMk cId="3039233519" sldId="2147483721"/>
            <pc:sldLayoutMk cId="619107714" sldId="2147483720"/>
          </pc:sldLayoutMkLst>
        </pc:sldLayoutChg>
      </pc:sldMasterChg>
    </pc:docChg>
  </pc:docChgLst>
</pc:chgInfo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0B642A7-642C-4287-AE00-09FCA9145B98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BCD5769-665E-47FB-B085-B34748A6ACB5}">
      <dgm:prSet/>
      <dgm:spPr/>
      <dgm:t>
        <a:bodyPr/>
        <a:lstStyle/>
        <a:p>
          <a:r>
            <a:rPr lang="en-US"/>
            <a:t>Allow for parties to contract out of the tribunal process and agree not to go to a tribunal or court</a:t>
          </a:r>
        </a:p>
      </dgm:t>
    </dgm:pt>
    <dgm:pt modelId="{0F74616F-4A55-44CB-9232-DB3D3967D796}" type="parTrans" cxnId="{CB390D10-F4EB-4F80-AC77-B1B058A93948}">
      <dgm:prSet/>
      <dgm:spPr/>
      <dgm:t>
        <a:bodyPr/>
        <a:lstStyle/>
        <a:p>
          <a:endParaRPr lang="en-US"/>
        </a:p>
      </dgm:t>
    </dgm:pt>
    <dgm:pt modelId="{55A2AC17-B12E-4AA7-B427-3C9E35F75BCF}" type="sibTrans" cxnId="{CB390D10-F4EB-4F80-AC77-B1B058A93948}">
      <dgm:prSet/>
      <dgm:spPr/>
      <dgm:t>
        <a:bodyPr/>
        <a:lstStyle/>
        <a:p>
          <a:endParaRPr lang="en-US"/>
        </a:p>
      </dgm:t>
    </dgm:pt>
    <dgm:pt modelId="{DA768301-96B5-4758-BF60-5A9EEA56C517}">
      <dgm:prSet/>
      <dgm:spPr/>
      <dgm:t>
        <a:bodyPr/>
        <a:lstStyle/>
        <a:p>
          <a:r>
            <a:rPr lang="en-US"/>
            <a:t>Set out in ERA 1996</a:t>
          </a:r>
        </a:p>
      </dgm:t>
    </dgm:pt>
    <dgm:pt modelId="{9F05883C-54DC-4131-BDE5-4C665D5495C0}" type="parTrans" cxnId="{04B1F025-7A90-4E4A-89D4-B88ED72A87EB}">
      <dgm:prSet/>
      <dgm:spPr/>
      <dgm:t>
        <a:bodyPr/>
        <a:lstStyle/>
        <a:p>
          <a:endParaRPr lang="en-US"/>
        </a:p>
      </dgm:t>
    </dgm:pt>
    <dgm:pt modelId="{971BAB63-9374-4752-AC31-8E385F86E08E}" type="sibTrans" cxnId="{04B1F025-7A90-4E4A-89D4-B88ED72A87EB}">
      <dgm:prSet/>
      <dgm:spPr/>
      <dgm:t>
        <a:bodyPr/>
        <a:lstStyle/>
        <a:p>
          <a:endParaRPr lang="en-US"/>
        </a:p>
      </dgm:t>
    </dgm:pt>
    <dgm:pt modelId="{C9D8F87F-5CA1-4B62-B5D4-3F1EB9E45ED3}">
      <dgm:prSet/>
      <dgm:spPr/>
      <dgm:t>
        <a:bodyPr/>
        <a:lstStyle/>
        <a:p>
          <a:r>
            <a:rPr lang="en-US"/>
            <a:t>An independent advisor (solicitor or certified TU official)</a:t>
          </a:r>
        </a:p>
      </dgm:t>
    </dgm:pt>
    <dgm:pt modelId="{1FB662AC-150C-4305-A77F-E783D1C4BD31}" type="parTrans" cxnId="{2C75DCAD-ABF8-4C40-9CC0-2299C7C174EA}">
      <dgm:prSet/>
      <dgm:spPr/>
      <dgm:t>
        <a:bodyPr/>
        <a:lstStyle/>
        <a:p>
          <a:endParaRPr lang="en-US"/>
        </a:p>
      </dgm:t>
    </dgm:pt>
    <dgm:pt modelId="{6DAA333B-C7E9-4C0A-8560-AAB9BCDD4312}" type="sibTrans" cxnId="{2C75DCAD-ABF8-4C40-9CC0-2299C7C174EA}">
      <dgm:prSet/>
      <dgm:spPr/>
      <dgm:t>
        <a:bodyPr/>
        <a:lstStyle/>
        <a:p>
          <a:endParaRPr lang="en-US"/>
        </a:p>
      </dgm:t>
    </dgm:pt>
    <dgm:pt modelId="{91793A70-FDD7-4E5A-B080-700151E1886A}">
      <dgm:prSet/>
      <dgm:spPr/>
      <dgm:t>
        <a:bodyPr/>
        <a:lstStyle/>
        <a:p>
          <a:r>
            <a:rPr lang="en-US"/>
            <a:t>Must be in writing</a:t>
          </a:r>
        </a:p>
      </dgm:t>
    </dgm:pt>
    <dgm:pt modelId="{9B498717-025F-4837-9AD3-4972FD70ECC7}" type="parTrans" cxnId="{BF9C91B8-DC36-4AFA-A534-EBAD141A9CB0}">
      <dgm:prSet/>
      <dgm:spPr/>
      <dgm:t>
        <a:bodyPr/>
        <a:lstStyle/>
        <a:p>
          <a:endParaRPr lang="en-US"/>
        </a:p>
      </dgm:t>
    </dgm:pt>
    <dgm:pt modelId="{0308220D-6CCA-4F35-BE7F-B3F6731770A8}" type="sibTrans" cxnId="{BF9C91B8-DC36-4AFA-A534-EBAD141A9CB0}">
      <dgm:prSet/>
      <dgm:spPr/>
      <dgm:t>
        <a:bodyPr/>
        <a:lstStyle/>
        <a:p>
          <a:endParaRPr lang="en-US"/>
        </a:p>
      </dgm:t>
    </dgm:pt>
    <dgm:pt modelId="{4AA01B91-197C-4193-9D79-50B917CFA31F}" type="pres">
      <dgm:prSet presAssocID="{80B642A7-642C-4287-AE00-09FCA9145B98}" presName="linear" presStyleCnt="0">
        <dgm:presLayoutVars>
          <dgm:animLvl val="lvl"/>
          <dgm:resizeHandles val="exact"/>
        </dgm:presLayoutVars>
      </dgm:prSet>
      <dgm:spPr/>
    </dgm:pt>
    <dgm:pt modelId="{6CF5191B-C2AC-4A5D-B96B-E9F969445143}" type="pres">
      <dgm:prSet presAssocID="{EBCD5769-665E-47FB-B085-B34748A6ACB5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806A7190-F400-43DB-AA8F-CC901B3B5D35}" type="pres">
      <dgm:prSet presAssocID="{55A2AC17-B12E-4AA7-B427-3C9E35F75BCF}" presName="spacer" presStyleCnt="0"/>
      <dgm:spPr/>
    </dgm:pt>
    <dgm:pt modelId="{B0C9F8DA-FCB3-43CF-85E6-302F0DD3BBFF}" type="pres">
      <dgm:prSet presAssocID="{DA768301-96B5-4758-BF60-5A9EEA56C517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B8CCC843-CDD0-4A66-B0E1-6A1D5B52495D}" type="pres">
      <dgm:prSet presAssocID="{971BAB63-9374-4752-AC31-8E385F86E08E}" presName="spacer" presStyleCnt="0"/>
      <dgm:spPr/>
    </dgm:pt>
    <dgm:pt modelId="{81766660-24DF-4B22-A5E0-06A754BF6366}" type="pres">
      <dgm:prSet presAssocID="{C9D8F87F-5CA1-4B62-B5D4-3F1EB9E45ED3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FAB5A86A-CFCB-493C-A369-59DA46B92FEB}" type="pres">
      <dgm:prSet presAssocID="{6DAA333B-C7E9-4C0A-8560-AAB9BCDD4312}" presName="spacer" presStyleCnt="0"/>
      <dgm:spPr/>
    </dgm:pt>
    <dgm:pt modelId="{D9BF8DE5-5D50-4817-81EE-40C8EED7819D}" type="pres">
      <dgm:prSet presAssocID="{91793A70-FDD7-4E5A-B080-700151E1886A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1DBD380B-A41E-467C-AB30-A0CAF57E037E}" type="presOf" srcId="{DA768301-96B5-4758-BF60-5A9EEA56C517}" destId="{B0C9F8DA-FCB3-43CF-85E6-302F0DD3BBFF}" srcOrd="0" destOrd="0" presId="urn:microsoft.com/office/officeart/2005/8/layout/vList2"/>
    <dgm:cxn modelId="{CB390D10-F4EB-4F80-AC77-B1B058A93948}" srcId="{80B642A7-642C-4287-AE00-09FCA9145B98}" destId="{EBCD5769-665E-47FB-B085-B34748A6ACB5}" srcOrd="0" destOrd="0" parTransId="{0F74616F-4A55-44CB-9232-DB3D3967D796}" sibTransId="{55A2AC17-B12E-4AA7-B427-3C9E35F75BCF}"/>
    <dgm:cxn modelId="{04B1F025-7A90-4E4A-89D4-B88ED72A87EB}" srcId="{80B642A7-642C-4287-AE00-09FCA9145B98}" destId="{DA768301-96B5-4758-BF60-5A9EEA56C517}" srcOrd="1" destOrd="0" parTransId="{9F05883C-54DC-4131-BDE5-4C665D5495C0}" sibTransId="{971BAB63-9374-4752-AC31-8E385F86E08E}"/>
    <dgm:cxn modelId="{A9415B71-158E-4BB2-8788-695FAE5C6946}" type="presOf" srcId="{C9D8F87F-5CA1-4B62-B5D4-3F1EB9E45ED3}" destId="{81766660-24DF-4B22-A5E0-06A754BF6366}" srcOrd="0" destOrd="0" presId="urn:microsoft.com/office/officeart/2005/8/layout/vList2"/>
    <dgm:cxn modelId="{95A09187-4847-4ACF-9BCD-F17DE3305639}" type="presOf" srcId="{EBCD5769-665E-47FB-B085-B34748A6ACB5}" destId="{6CF5191B-C2AC-4A5D-B96B-E9F969445143}" srcOrd="0" destOrd="0" presId="urn:microsoft.com/office/officeart/2005/8/layout/vList2"/>
    <dgm:cxn modelId="{8867029B-4997-4996-AEA9-5A2DC298DCB1}" type="presOf" srcId="{91793A70-FDD7-4E5A-B080-700151E1886A}" destId="{D9BF8DE5-5D50-4817-81EE-40C8EED7819D}" srcOrd="0" destOrd="0" presId="urn:microsoft.com/office/officeart/2005/8/layout/vList2"/>
    <dgm:cxn modelId="{2C75DCAD-ABF8-4C40-9CC0-2299C7C174EA}" srcId="{80B642A7-642C-4287-AE00-09FCA9145B98}" destId="{C9D8F87F-5CA1-4B62-B5D4-3F1EB9E45ED3}" srcOrd="2" destOrd="0" parTransId="{1FB662AC-150C-4305-A77F-E783D1C4BD31}" sibTransId="{6DAA333B-C7E9-4C0A-8560-AAB9BCDD4312}"/>
    <dgm:cxn modelId="{BF9C91B8-DC36-4AFA-A534-EBAD141A9CB0}" srcId="{80B642A7-642C-4287-AE00-09FCA9145B98}" destId="{91793A70-FDD7-4E5A-B080-700151E1886A}" srcOrd="3" destOrd="0" parTransId="{9B498717-025F-4837-9AD3-4972FD70ECC7}" sibTransId="{0308220D-6CCA-4F35-BE7F-B3F6731770A8}"/>
    <dgm:cxn modelId="{99706BF9-9429-457C-BE23-8FCE3826C7C0}" type="presOf" srcId="{80B642A7-642C-4287-AE00-09FCA9145B98}" destId="{4AA01B91-197C-4193-9D79-50B917CFA31F}" srcOrd="0" destOrd="0" presId="urn:microsoft.com/office/officeart/2005/8/layout/vList2"/>
    <dgm:cxn modelId="{DADAAC0D-1AB8-4E16-987F-2AFD79141565}" type="presParOf" srcId="{4AA01B91-197C-4193-9D79-50B917CFA31F}" destId="{6CF5191B-C2AC-4A5D-B96B-E9F969445143}" srcOrd="0" destOrd="0" presId="urn:microsoft.com/office/officeart/2005/8/layout/vList2"/>
    <dgm:cxn modelId="{91DEDA9D-AA0C-4467-A153-53A456140832}" type="presParOf" srcId="{4AA01B91-197C-4193-9D79-50B917CFA31F}" destId="{806A7190-F400-43DB-AA8F-CC901B3B5D35}" srcOrd="1" destOrd="0" presId="urn:microsoft.com/office/officeart/2005/8/layout/vList2"/>
    <dgm:cxn modelId="{D9164910-2327-4094-BF5A-E917D1E826EF}" type="presParOf" srcId="{4AA01B91-197C-4193-9D79-50B917CFA31F}" destId="{B0C9F8DA-FCB3-43CF-85E6-302F0DD3BBFF}" srcOrd="2" destOrd="0" presId="urn:microsoft.com/office/officeart/2005/8/layout/vList2"/>
    <dgm:cxn modelId="{34C63042-D72A-46B6-8BB3-E7CD033ACF1C}" type="presParOf" srcId="{4AA01B91-197C-4193-9D79-50B917CFA31F}" destId="{B8CCC843-CDD0-4A66-B0E1-6A1D5B52495D}" srcOrd="3" destOrd="0" presId="urn:microsoft.com/office/officeart/2005/8/layout/vList2"/>
    <dgm:cxn modelId="{6D56ED4F-D715-4BCD-A05D-A866D9FC6A4B}" type="presParOf" srcId="{4AA01B91-197C-4193-9D79-50B917CFA31F}" destId="{81766660-24DF-4B22-A5E0-06A754BF6366}" srcOrd="4" destOrd="0" presId="urn:microsoft.com/office/officeart/2005/8/layout/vList2"/>
    <dgm:cxn modelId="{23DC39B2-4499-449B-991C-242B4D8DC513}" type="presParOf" srcId="{4AA01B91-197C-4193-9D79-50B917CFA31F}" destId="{FAB5A86A-CFCB-493C-A369-59DA46B92FEB}" srcOrd="5" destOrd="0" presId="urn:microsoft.com/office/officeart/2005/8/layout/vList2"/>
    <dgm:cxn modelId="{10AB4290-63CA-4F38-86D7-7F4E1FCC5CE7}" type="presParOf" srcId="{4AA01B91-197C-4193-9D79-50B917CFA31F}" destId="{D9BF8DE5-5D50-4817-81EE-40C8EED7819D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8006BCD-BFAC-4FF7-828B-D1982770AB5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EF3E47D-10CB-416E-9456-2C525FFC1F90}">
      <dgm:prSet/>
      <dgm:spPr/>
      <dgm:t>
        <a:bodyPr/>
        <a:lstStyle/>
        <a:p>
          <a:r>
            <a:rPr lang="en-US"/>
            <a:t>Common and widely used in relation to ending employment where there is some legal risk</a:t>
          </a:r>
        </a:p>
      </dgm:t>
    </dgm:pt>
    <dgm:pt modelId="{50DA84E1-8BB6-46D3-8212-D073B38515D8}" type="parTrans" cxnId="{64392631-29B3-4D62-A71A-C092E2E8B9B8}">
      <dgm:prSet/>
      <dgm:spPr/>
      <dgm:t>
        <a:bodyPr/>
        <a:lstStyle/>
        <a:p>
          <a:endParaRPr lang="en-US"/>
        </a:p>
      </dgm:t>
    </dgm:pt>
    <dgm:pt modelId="{F6D5F555-212E-471A-B1EF-E3060B3757D0}" type="sibTrans" cxnId="{64392631-29B3-4D62-A71A-C092E2E8B9B8}">
      <dgm:prSet/>
      <dgm:spPr/>
      <dgm:t>
        <a:bodyPr/>
        <a:lstStyle/>
        <a:p>
          <a:endParaRPr lang="en-US"/>
        </a:p>
      </dgm:t>
    </dgm:pt>
    <dgm:pt modelId="{0373E08A-BA8B-46E0-8398-C21CB7257F6B}">
      <dgm:prSet/>
      <dgm:spPr/>
      <dgm:t>
        <a:bodyPr/>
        <a:lstStyle/>
        <a:p>
          <a:r>
            <a:rPr lang="en-US"/>
            <a:t>An impact assessment carried out by UK Government stated that there were concerns around the ability of employers to have conversations about workplace issues</a:t>
          </a:r>
        </a:p>
      </dgm:t>
    </dgm:pt>
    <dgm:pt modelId="{A5AFE1BC-4829-4AB7-A930-C073FD0EA5D0}" type="parTrans" cxnId="{28D594CA-768C-4924-90A7-77EB51BA5A27}">
      <dgm:prSet/>
      <dgm:spPr/>
      <dgm:t>
        <a:bodyPr/>
        <a:lstStyle/>
        <a:p>
          <a:endParaRPr lang="en-US"/>
        </a:p>
      </dgm:t>
    </dgm:pt>
    <dgm:pt modelId="{1CB2465A-97F5-488B-ABCF-73D0633B2934}" type="sibTrans" cxnId="{28D594CA-768C-4924-90A7-77EB51BA5A27}">
      <dgm:prSet/>
      <dgm:spPr/>
      <dgm:t>
        <a:bodyPr/>
        <a:lstStyle/>
        <a:p>
          <a:endParaRPr lang="en-US"/>
        </a:p>
      </dgm:t>
    </dgm:pt>
    <dgm:pt modelId="{AFC481AE-F6C2-43C8-82D1-BD83937434F8}">
      <dgm:prSet/>
      <dgm:spPr/>
      <dgm:t>
        <a:bodyPr/>
        <a:lstStyle/>
        <a:p>
          <a:r>
            <a:rPr lang="en-US"/>
            <a:t>Wanted to make it easier for parties to have open discussions with each other where the employment relationships is not working</a:t>
          </a:r>
        </a:p>
      </dgm:t>
    </dgm:pt>
    <dgm:pt modelId="{D38F4B2C-FFD2-4875-BC00-2F6A61C6E965}" type="parTrans" cxnId="{48F61D3D-99B0-461D-847A-D25965DBC638}">
      <dgm:prSet/>
      <dgm:spPr/>
      <dgm:t>
        <a:bodyPr/>
        <a:lstStyle/>
        <a:p>
          <a:endParaRPr lang="en-US"/>
        </a:p>
      </dgm:t>
    </dgm:pt>
    <dgm:pt modelId="{5587987E-4B61-413E-8BA1-518D4C447EB9}" type="sibTrans" cxnId="{48F61D3D-99B0-461D-847A-D25965DBC638}">
      <dgm:prSet/>
      <dgm:spPr/>
      <dgm:t>
        <a:bodyPr/>
        <a:lstStyle/>
        <a:p>
          <a:endParaRPr lang="en-US"/>
        </a:p>
      </dgm:t>
    </dgm:pt>
    <dgm:pt modelId="{AEB3D8C9-8468-42EB-B757-DDA92D2450A7}">
      <dgm:prSet/>
      <dgm:spPr/>
      <dgm:t>
        <a:bodyPr/>
        <a:lstStyle/>
        <a:p>
          <a:r>
            <a:rPr lang="en-US"/>
            <a:t>Facilitate settlement agreements even where there is no formal dispute </a:t>
          </a:r>
        </a:p>
      </dgm:t>
    </dgm:pt>
    <dgm:pt modelId="{2F55A31E-7C3B-4C64-9A84-92CADE04142D}" type="parTrans" cxnId="{A693D1E2-CC4E-4D88-BC7D-F1BE291DE53B}">
      <dgm:prSet/>
      <dgm:spPr/>
      <dgm:t>
        <a:bodyPr/>
        <a:lstStyle/>
        <a:p>
          <a:endParaRPr lang="en-US"/>
        </a:p>
      </dgm:t>
    </dgm:pt>
    <dgm:pt modelId="{944BD7E4-152C-446C-8606-CE5202C99FF5}" type="sibTrans" cxnId="{A693D1E2-CC4E-4D88-BC7D-F1BE291DE53B}">
      <dgm:prSet/>
      <dgm:spPr/>
      <dgm:t>
        <a:bodyPr/>
        <a:lstStyle/>
        <a:p>
          <a:endParaRPr lang="en-US"/>
        </a:p>
      </dgm:t>
    </dgm:pt>
    <dgm:pt modelId="{0CD4BE35-88FB-4A8E-A62B-28E2918FF1AD}" type="pres">
      <dgm:prSet presAssocID="{D8006BCD-BFAC-4FF7-828B-D1982770AB54}" presName="root" presStyleCnt="0">
        <dgm:presLayoutVars>
          <dgm:dir/>
          <dgm:resizeHandles val="exact"/>
        </dgm:presLayoutVars>
      </dgm:prSet>
      <dgm:spPr/>
    </dgm:pt>
    <dgm:pt modelId="{35B5E88D-D508-4B5C-BD5C-6B7AAEBA444F}" type="pres">
      <dgm:prSet presAssocID="{5EF3E47D-10CB-416E-9456-2C525FFC1F90}" presName="compNode" presStyleCnt="0"/>
      <dgm:spPr/>
    </dgm:pt>
    <dgm:pt modelId="{FE5F7609-886D-4A41-A75A-B095A15216A0}" type="pres">
      <dgm:prSet presAssocID="{5EF3E47D-10CB-416E-9456-2C525FFC1F90}" presName="bgRect" presStyleLbl="bgShp" presStyleIdx="0" presStyleCnt="4"/>
      <dgm:spPr/>
    </dgm:pt>
    <dgm:pt modelId="{EF1C09C7-F778-43BA-A8A8-55A666DCF439}" type="pres">
      <dgm:prSet presAssocID="{5EF3E47D-10CB-416E-9456-2C525FFC1F90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F3D6CBAB-D738-4315-9148-27B3E63BBC98}" type="pres">
      <dgm:prSet presAssocID="{5EF3E47D-10CB-416E-9456-2C525FFC1F90}" presName="spaceRect" presStyleCnt="0"/>
      <dgm:spPr/>
    </dgm:pt>
    <dgm:pt modelId="{EEBEC60C-3E30-425D-9BC0-881AC36F2314}" type="pres">
      <dgm:prSet presAssocID="{5EF3E47D-10CB-416E-9456-2C525FFC1F90}" presName="parTx" presStyleLbl="revTx" presStyleIdx="0" presStyleCnt="4">
        <dgm:presLayoutVars>
          <dgm:chMax val="0"/>
          <dgm:chPref val="0"/>
        </dgm:presLayoutVars>
      </dgm:prSet>
      <dgm:spPr/>
    </dgm:pt>
    <dgm:pt modelId="{50571246-3C6E-4069-B7F6-BA0B73B019D1}" type="pres">
      <dgm:prSet presAssocID="{F6D5F555-212E-471A-B1EF-E3060B3757D0}" presName="sibTrans" presStyleCnt="0"/>
      <dgm:spPr/>
    </dgm:pt>
    <dgm:pt modelId="{1EEFC793-6058-46F4-9DD6-4F0BB64E0D03}" type="pres">
      <dgm:prSet presAssocID="{0373E08A-BA8B-46E0-8398-C21CB7257F6B}" presName="compNode" presStyleCnt="0"/>
      <dgm:spPr/>
    </dgm:pt>
    <dgm:pt modelId="{A6E857A2-D227-4B4E-B9FA-0C0EB7BC1D3E}" type="pres">
      <dgm:prSet presAssocID="{0373E08A-BA8B-46E0-8398-C21CB7257F6B}" presName="bgRect" presStyleLbl="bgShp" presStyleIdx="1" presStyleCnt="4"/>
      <dgm:spPr/>
    </dgm:pt>
    <dgm:pt modelId="{672273EF-D368-4CAE-BAA0-3932C34D7F90}" type="pres">
      <dgm:prSet presAssocID="{0373E08A-BA8B-46E0-8398-C21CB7257F6B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E8798541-CC20-41EC-9E0E-5AAE30FF700A}" type="pres">
      <dgm:prSet presAssocID="{0373E08A-BA8B-46E0-8398-C21CB7257F6B}" presName="spaceRect" presStyleCnt="0"/>
      <dgm:spPr/>
    </dgm:pt>
    <dgm:pt modelId="{9689C3C1-1952-4377-97A9-FE971EF071EC}" type="pres">
      <dgm:prSet presAssocID="{0373E08A-BA8B-46E0-8398-C21CB7257F6B}" presName="parTx" presStyleLbl="revTx" presStyleIdx="1" presStyleCnt="4">
        <dgm:presLayoutVars>
          <dgm:chMax val="0"/>
          <dgm:chPref val="0"/>
        </dgm:presLayoutVars>
      </dgm:prSet>
      <dgm:spPr/>
    </dgm:pt>
    <dgm:pt modelId="{4F658394-5942-4549-BB6C-774DF8B3CCFD}" type="pres">
      <dgm:prSet presAssocID="{1CB2465A-97F5-488B-ABCF-73D0633B2934}" presName="sibTrans" presStyleCnt="0"/>
      <dgm:spPr/>
    </dgm:pt>
    <dgm:pt modelId="{20E0C9F6-516F-4281-8802-298740D4B789}" type="pres">
      <dgm:prSet presAssocID="{AFC481AE-F6C2-43C8-82D1-BD83937434F8}" presName="compNode" presStyleCnt="0"/>
      <dgm:spPr/>
    </dgm:pt>
    <dgm:pt modelId="{C493199E-57E3-425F-B237-EDAEA4EA4674}" type="pres">
      <dgm:prSet presAssocID="{AFC481AE-F6C2-43C8-82D1-BD83937434F8}" presName="bgRect" presStyleLbl="bgShp" presStyleIdx="2" presStyleCnt="4"/>
      <dgm:spPr/>
    </dgm:pt>
    <dgm:pt modelId="{B2349B46-9829-4079-8E7B-096BEA0061D7}" type="pres">
      <dgm:prSet presAssocID="{AFC481AE-F6C2-43C8-82D1-BD83937434F8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85E175EC-F7FE-439A-87DD-593B9F058E40}" type="pres">
      <dgm:prSet presAssocID="{AFC481AE-F6C2-43C8-82D1-BD83937434F8}" presName="spaceRect" presStyleCnt="0"/>
      <dgm:spPr/>
    </dgm:pt>
    <dgm:pt modelId="{AC768627-637C-48EC-9BC6-63EB3FE6E305}" type="pres">
      <dgm:prSet presAssocID="{AFC481AE-F6C2-43C8-82D1-BD83937434F8}" presName="parTx" presStyleLbl="revTx" presStyleIdx="2" presStyleCnt="4">
        <dgm:presLayoutVars>
          <dgm:chMax val="0"/>
          <dgm:chPref val="0"/>
        </dgm:presLayoutVars>
      </dgm:prSet>
      <dgm:spPr/>
    </dgm:pt>
    <dgm:pt modelId="{1671EE52-B778-4314-BD1D-D27E82CE3268}" type="pres">
      <dgm:prSet presAssocID="{5587987E-4B61-413E-8BA1-518D4C447EB9}" presName="sibTrans" presStyleCnt="0"/>
      <dgm:spPr/>
    </dgm:pt>
    <dgm:pt modelId="{E059D627-BC81-41B5-A8B6-05F5C96956A5}" type="pres">
      <dgm:prSet presAssocID="{AEB3D8C9-8468-42EB-B757-DDA92D2450A7}" presName="compNode" presStyleCnt="0"/>
      <dgm:spPr/>
    </dgm:pt>
    <dgm:pt modelId="{E5781467-990E-4935-A2E0-A6BAA6BE5C93}" type="pres">
      <dgm:prSet presAssocID="{AEB3D8C9-8468-42EB-B757-DDA92D2450A7}" presName="bgRect" presStyleLbl="bgShp" presStyleIdx="3" presStyleCnt="4"/>
      <dgm:spPr/>
    </dgm:pt>
    <dgm:pt modelId="{D7D7512C-6AD5-49F5-88DE-2B3426B3FC9D}" type="pres">
      <dgm:prSet presAssocID="{AEB3D8C9-8468-42EB-B757-DDA92D2450A7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tract"/>
        </a:ext>
      </dgm:extLst>
    </dgm:pt>
    <dgm:pt modelId="{934AC467-B101-4BAF-A826-E2D5C3851D68}" type="pres">
      <dgm:prSet presAssocID="{AEB3D8C9-8468-42EB-B757-DDA92D2450A7}" presName="spaceRect" presStyleCnt="0"/>
      <dgm:spPr/>
    </dgm:pt>
    <dgm:pt modelId="{3FED0155-9865-4976-8AF7-55813C6256FB}" type="pres">
      <dgm:prSet presAssocID="{AEB3D8C9-8468-42EB-B757-DDA92D2450A7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64392631-29B3-4D62-A71A-C092E2E8B9B8}" srcId="{D8006BCD-BFAC-4FF7-828B-D1982770AB54}" destId="{5EF3E47D-10CB-416E-9456-2C525FFC1F90}" srcOrd="0" destOrd="0" parTransId="{50DA84E1-8BB6-46D3-8212-D073B38515D8}" sibTransId="{F6D5F555-212E-471A-B1EF-E3060B3757D0}"/>
    <dgm:cxn modelId="{48F61D3D-99B0-461D-847A-D25965DBC638}" srcId="{D8006BCD-BFAC-4FF7-828B-D1982770AB54}" destId="{AFC481AE-F6C2-43C8-82D1-BD83937434F8}" srcOrd="2" destOrd="0" parTransId="{D38F4B2C-FFD2-4875-BC00-2F6A61C6E965}" sibTransId="{5587987E-4B61-413E-8BA1-518D4C447EB9}"/>
    <dgm:cxn modelId="{89A3C565-94CD-4461-A720-2D1E66B5FC1A}" type="presOf" srcId="{AEB3D8C9-8468-42EB-B757-DDA92D2450A7}" destId="{3FED0155-9865-4976-8AF7-55813C6256FB}" srcOrd="0" destOrd="0" presId="urn:microsoft.com/office/officeart/2018/2/layout/IconVerticalSolidList"/>
    <dgm:cxn modelId="{575D146E-D27B-46F7-A225-D79C20B761B6}" type="presOf" srcId="{AFC481AE-F6C2-43C8-82D1-BD83937434F8}" destId="{AC768627-637C-48EC-9BC6-63EB3FE6E305}" srcOrd="0" destOrd="0" presId="urn:microsoft.com/office/officeart/2018/2/layout/IconVerticalSolidList"/>
    <dgm:cxn modelId="{C6AE317A-DF12-4CB7-B507-7D32BA8E4472}" type="presOf" srcId="{5EF3E47D-10CB-416E-9456-2C525FFC1F90}" destId="{EEBEC60C-3E30-425D-9BC0-881AC36F2314}" srcOrd="0" destOrd="0" presId="urn:microsoft.com/office/officeart/2018/2/layout/IconVerticalSolidList"/>
    <dgm:cxn modelId="{737E4B82-7576-42BB-BD5C-EBE5629BE536}" type="presOf" srcId="{D8006BCD-BFAC-4FF7-828B-D1982770AB54}" destId="{0CD4BE35-88FB-4A8E-A62B-28E2918FF1AD}" srcOrd="0" destOrd="0" presId="urn:microsoft.com/office/officeart/2018/2/layout/IconVerticalSolidList"/>
    <dgm:cxn modelId="{A5133BAE-E2CF-4C06-AEB7-6B0AFAF8A90D}" type="presOf" srcId="{0373E08A-BA8B-46E0-8398-C21CB7257F6B}" destId="{9689C3C1-1952-4377-97A9-FE971EF071EC}" srcOrd="0" destOrd="0" presId="urn:microsoft.com/office/officeart/2018/2/layout/IconVerticalSolidList"/>
    <dgm:cxn modelId="{28D594CA-768C-4924-90A7-77EB51BA5A27}" srcId="{D8006BCD-BFAC-4FF7-828B-D1982770AB54}" destId="{0373E08A-BA8B-46E0-8398-C21CB7257F6B}" srcOrd="1" destOrd="0" parTransId="{A5AFE1BC-4829-4AB7-A930-C073FD0EA5D0}" sibTransId="{1CB2465A-97F5-488B-ABCF-73D0633B2934}"/>
    <dgm:cxn modelId="{A693D1E2-CC4E-4D88-BC7D-F1BE291DE53B}" srcId="{D8006BCD-BFAC-4FF7-828B-D1982770AB54}" destId="{AEB3D8C9-8468-42EB-B757-DDA92D2450A7}" srcOrd="3" destOrd="0" parTransId="{2F55A31E-7C3B-4C64-9A84-92CADE04142D}" sibTransId="{944BD7E4-152C-446C-8606-CE5202C99FF5}"/>
    <dgm:cxn modelId="{87FFF0E8-8A5B-41B6-AC2C-F05B4D23D144}" type="presParOf" srcId="{0CD4BE35-88FB-4A8E-A62B-28E2918FF1AD}" destId="{35B5E88D-D508-4B5C-BD5C-6B7AAEBA444F}" srcOrd="0" destOrd="0" presId="urn:microsoft.com/office/officeart/2018/2/layout/IconVerticalSolidList"/>
    <dgm:cxn modelId="{46128105-D9AD-4145-8F98-A12081FD3F2E}" type="presParOf" srcId="{35B5E88D-D508-4B5C-BD5C-6B7AAEBA444F}" destId="{FE5F7609-886D-4A41-A75A-B095A15216A0}" srcOrd="0" destOrd="0" presId="urn:microsoft.com/office/officeart/2018/2/layout/IconVerticalSolidList"/>
    <dgm:cxn modelId="{FA635067-0517-4F7E-BB28-44AD0E08DA6C}" type="presParOf" srcId="{35B5E88D-D508-4B5C-BD5C-6B7AAEBA444F}" destId="{EF1C09C7-F778-43BA-A8A8-55A666DCF439}" srcOrd="1" destOrd="0" presId="urn:microsoft.com/office/officeart/2018/2/layout/IconVerticalSolidList"/>
    <dgm:cxn modelId="{6A6715F4-F448-49BC-8FCB-647CA17D02A5}" type="presParOf" srcId="{35B5E88D-D508-4B5C-BD5C-6B7AAEBA444F}" destId="{F3D6CBAB-D738-4315-9148-27B3E63BBC98}" srcOrd="2" destOrd="0" presId="urn:microsoft.com/office/officeart/2018/2/layout/IconVerticalSolidList"/>
    <dgm:cxn modelId="{A671B036-33CC-4AA5-A91E-6B2FF183D1D4}" type="presParOf" srcId="{35B5E88D-D508-4B5C-BD5C-6B7AAEBA444F}" destId="{EEBEC60C-3E30-425D-9BC0-881AC36F2314}" srcOrd="3" destOrd="0" presId="urn:microsoft.com/office/officeart/2018/2/layout/IconVerticalSolidList"/>
    <dgm:cxn modelId="{5FA6B19C-F4B9-4C03-874D-F0BFB3AE33FF}" type="presParOf" srcId="{0CD4BE35-88FB-4A8E-A62B-28E2918FF1AD}" destId="{50571246-3C6E-4069-B7F6-BA0B73B019D1}" srcOrd="1" destOrd="0" presId="urn:microsoft.com/office/officeart/2018/2/layout/IconVerticalSolidList"/>
    <dgm:cxn modelId="{18ADDC62-6E9B-4112-8565-6778A7382939}" type="presParOf" srcId="{0CD4BE35-88FB-4A8E-A62B-28E2918FF1AD}" destId="{1EEFC793-6058-46F4-9DD6-4F0BB64E0D03}" srcOrd="2" destOrd="0" presId="urn:microsoft.com/office/officeart/2018/2/layout/IconVerticalSolidList"/>
    <dgm:cxn modelId="{4FE05A77-8E4D-4229-B043-F4E4183FA546}" type="presParOf" srcId="{1EEFC793-6058-46F4-9DD6-4F0BB64E0D03}" destId="{A6E857A2-D227-4B4E-B9FA-0C0EB7BC1D3E}" srcOrd="0" destOrd="0" presId="urn:microsoft.com/office/officeart/2018/2/layout/IconVerticalSolidList"/>
    <dgm:cxn modelId="{AD1FADD4-35AB-4BEC-BB29-48D210AD375B}" type="presParOf" srcId="{1EEFC793-6058-46F4-9DD6-4F0BB64E0D03}" destId="{672273EF-D368-4CAE-BAA0-3932C34D7F90}" srcOrd="1" destOrd="0" presId="urn:microsoft.com/office/officeart/2018/2/layout/IconVerticalSolidList"/>
    <dgm:cxn modelId="{2346BA4A-7103-40DF-8ECB-6FA9B8FE3355}" type="presParOf" srcId="{1EEFC793-6058-46F4-9DD6-4F0BB64E0D03}" destId="{E8798541-CC20-41EC-9E0E-5AAE30FF700A}" srcOrd="2" destOrd="0" presId="urn:microsoft.com/office/officeart/2018/2/layout/IconVerticalSolidList"/>
    <dgm:cxn modelId="{0CB6FC31-ACD6-44B7-B1AD-6A97112BDAB8}" type="presParOf" srcId="{1EEFC793-6058-46F4-9DD6-4F0BB64E0D03}" destId="{9689C3C1-1952-4377-97A9-FE971EF071EC}" srcOrd="3" destOrd="0" presId="urn:microsoft.com/office/officeart/2018/2/layout/IconVerticalSolidList"/>
    <dgm:cxn modelId="{3861FFFE-1169-48D6-897C-2050D556BE85}" type="presParOf" srcId="{0CD4BE35-88FB-4A8E-A62B-28E2918FF1AD}" destId="{4F658394-5942-4549-BB6C-774DF8B3CCFD}" srcOrd="3" destOrd="0" presId="urn:microsoft.com/office/officeart/2018/2/layout/IconVerticalSolidList"/>
    <dgm:cxn modelId="{E2D99C6C-58B9-4909-9D36-580B0B90D060}" type="presParOf" srcId="{0CD4BE35-88FB-4A8E-A62B-28E2918FF1AD}" destId="{20E0C9F6-516F-4281-8802-298740D4B789}" srcOrd="4" destOrd="0" presId="urn:microsoft.com/office/officeart/2018/2/layout/IconVerticalSolidList"/>
    <dgm:cxn modelId="{7EEDFF27-1DCF-43E0-BD9C-9A6BEF471406}" type="presParOf" srcId="{20E0C9F6-516F-4281-8802-298740D4B789}" destId="{C493199E-57E3-425F-B237-EDAEA4EA4674}" srcOrd="0" destOrd="0" presId="urn:microsoft.com/office/officeart/2018/2/layout/IconVerticalSolidList"/>
    <dgm:cxn modelId="{65D9C30C-9A0A-4B22-BDC8-C21852CD54FC}" type="presParOf" srcId="{20E0C9F6-516F-4281-8802-298740D4B789}" destId="{B2349B46-9829-4079-8E7B-096BEA0061D7}" srcOrd="1" destOrd="0" presId="urn:microsoft.com/office/officeart/2018/2/layout/IconVerticalSolidList"/>
    <dgm:cxn modelId="{817C519B-D136-4DBB-B6AD-67FE5F431927}" type="presParOf" srcId="{20E0C9F6-516F-4281-8802-298740D4B789}" destId="{85E175EC-F7FE-439A-87DD-593B9F058E40}" srcOrd="2" destOrd="0" presId="urn:microsoft.com/office/officeart/2018/2/layout/IconVerticalSolidList"/>
    <dgm:cxn modelId="{085B89D2-00E4-41C6-85FA-BB79485E3123}" type="presParOf" srcId="{20E0C9F6-516F-4281-8802-298740D4B789}" destId="{AC768627-637C-48EC-9BC6-63EB3FE6E305}" srcOrd="3" destOrd="0" presId="urn:microsoft.com/office/officeart/2018/2/layout/IconVerticalSolidList"/>
    <dgm:cxn modelId="{2D5516BD-25AF-4745-BA6B-29481A73FAC1}" type="presParOf" srcId="{0CD4BE35-88FB-4A8E-A62B-28E2918FF1AD}" destId="{1671EE52-B778-4314-BD1D-D27E82CE3268}" srcOrd="5" destOrd="0" presId="urn:microsoft.com/office/officeart/2018/2/layout/IconVerticalSolidList"/>
    <dgm:cxn modelId="{188B8B67-A48C-455E-BDEA-64C4BDE3B506}" type="presParOf" srcId="{0CD4BE35-88FB-4A8E-A62B-28E2918FF1AD}" destId="{E059D627-BC81-41B5-A8B6-05F5C96956A5}" srcOrd="6" destOrd="0" presId="urn:microsoft.com/office/officeart/2018/2/layout/IconVerticalSolidList"/>
    <dgm:cxn modelId="{8D91D494-1196-4856-8535-C0F870140649}" type="presParOf" srcId="{E059D627-BC81-41B5-A8B6-05F5C96956A5}" destId="{E5781467-990E-4935-A2E0-A6BAA6BE5C93}" srcOrd="0" destOrd="0" presId="urn:microsoft.com/office/officeart/2018/2/layout/IconVerticalSolidList"/>
    <dgm:cxn modelId="{2BCB7694-A21A-4F22-A276-37EA78BC0720}" type="presParOf" srcId="{E059D627-BC81-41B5-A8B6-05F5C96956A5}" destId="{D7D7512C-6AD5-49F5-88DE-2B3426B3FC9D}" srcOrd="1" destOrd="0" presId="urn:microsoft.com/office/officeart/2018/2/layout/IconVerticalSolidList"/>
    <dgm:cxn modelId="{9D9F2E82-F0DE-4352-9144-BE44133282CB}" type="presParOf" srcId="{E059D627-BC81-41B5-A8B6-05F5C96956A5}" destId="{934AC467-B101-4BAF-A826-E2D5C3851D68}" srcOrd="2" destOrd="0" presId="urn:microsoft.com/office/officeart/2018/2/layout/IconVerticalSolidList"/>
    <dgm:cxn modelId="{5A2957E8-D180-4B54-847C-695E5E6BE42E}" type="presParOf" srcId="{E059D627-BC81-41B5-A8B6-05F5C96956A5}" destId="{3FED0155-9865-4976-8AF7-55813C6256F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398BFA7-E5B4-4B34-A9AE-030A5219F2A6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B4D7FD4-B570-45DC-BAB7-738EAAB7F9CB}">
      <dgm:prSet/>
      <dgm:spPr/>
      <dgm:t>
        <a:bodyPr/>
        <a:lstStyle/>
        <a:p>
          <a:r>
            <a:rPr lang="en-US"/>
            <a:t>A financial payment</a:t>
          </a:r>
        </a:p>
      </dgm:t>
    </dgm:pt>
    <dgm:pt modelId="{F0DBB32E-A2E7-4269-B6D1-1F957F8F4F94}" type="parTrans" cxnId="{89F005E2-A8DE-434E-AAD0-52DCF7ADC5E1}">
      <dgm:prSet/>
      <dgm:spPr/>
      <dgm:t>
        <a:bodyPr/>
        <a:lstStyle/>
        <a:p>
          <a:endParaRPr lang="en-US"/>
        </a:p>
      </dgm:t>
    </dgm:pt>
    <dgm:pt modelId="{50D40A7B-4961-4349-A36D-A7FF58967E27}" type="sibTrans" cxnId="{89F005E2-A8DE-434E-AAD0-52DCF7ADC5E1}">
      <dgm:prSet/>
      <dgm:spPr/>
      <dgm:t>
        <a:bodyPr/>
        <a:lstStyle/>
        <a:p>
          <a:endParaRPr lang="en-US"/>
        </a:p>
      </dgm:t>
    </dgm:pt>
    <dgm:pt modelId="{01E08D4C-E586-4883-AD14-BCB8ED42B450}">
      <dgm:prSet/>
      <dgm:spPr/>
      <dgm:t>
        <a:bodyPr/>
        <a:lstStyle/>
        <a:p>
          <a:r>
            <a:rPr lang="en-US"/>
            <a:t>An agreed reference</a:t>
          </a:r>
        </a:p>
      </dgm:t>
    </dgm:pt>
    <dgm:pt modelId="{1D1A769D-ADB6-41B1-95E9-1379426E957A}" type="parTrans" cxnId="{FE1C02A3-B836-4F0D-98ED-11238FB5B3F8}">
      <dgm:prSet/>
      <dgm:spPr/>
      <dgm:t>
        <a:bodyPr/>
        <a:lstStyle/>
        <a:p>
          <a:endParaRPr lang="en-US"/>
        </a:p>
      </dgm:t>
    </dgm:pt>
    <dgm:pt modelId="{8E540385-2C07-4EA3-8EC9-4B545D3548CD}" type="sibTrans" cxnId="{FE1C02A3-B836-4F0D-98ED-11238FB5B3F8}">
      <dgm:prSet/>
      <dgm:spPr/>
      <dgm:t>
        <a:bodyPr/>
        <a:lstStyle/>
        <a:p>
          <a:endParaRPr lang="en-US"/>
        </a:p>
      </dgm:t>
    </dgm:pt>
    <dgm:pt modelId="{D8BE4529-8033-432B-9734-36B2ECA39654}">
      <dgm:prSet/>
      <dgm:spPr/>
      <dgm:t>
        <a:bodyPr/>
        <a:lstStyle/>
        <a:p>
          <a:r>
            <a:rPr lang="en-US"/>
            <a:t>Agreement not to make a claim to an ET</a:t>
          </a:r>
        </a:p>
      </dgm:t>
    </dgm:pt>
    <dgm:pt modelId="{674A44D6-5B4B-458D-B0D0-5F048508C752}" type="parTrans" cxnId="{98A2E0DC-6627-4024-9417-B2D63712433A}">
      <dgm:prSet/>
      <dgm:spPr/>
      <dgm:t>
        <a:bodyPr/>
        <a:lstStyle/>
        <a:p>
          <a:endParaRPr lang="en-US"/>
        </a:p>
      </dgm:t>
    </dgm:pt>
    <dgm:pt modelId="{2899598A-E7DE-4625-A80E-8ED518CEBBE2}" type="sibTrans" cxnId="{98A2E0DC-6627-4024-9417-B2D63712433A}">
      <dgm:prSet/>
      <dgm:spPr/>
      <dgm:t>
        <a:bodyPr/>
        <a:lstStyle/>
        <a:p>
          <a:endParaRPr lang="en-US"/>
        </a:p>
      </dgm:t>
    </dgm:pt>
    <dgm:pt modelId="{E7554773-E59B-42E7-8157-CA155972321D}">
      <dgm:prSet/>
      <dgm:spPr/>
      <dgm:t>
        <a:bodyPr/>
        <a:lstStyle/>
        <a:p>
          <a:r>
            <a:rPr lang="en-US"/>
            <a:t>A confidentiality clause</a:t>
          </a:r>
        </a:p>
      </dgm:t>
    </dgm:pt>
    <dgm:pt modelId="{F4EB41CD-8F61-409B-92EB-5F3897B41B4C}" type="parTrans" cxnId="{411ACF1E-C31D-47F2-8F62-23764D65761A}">
      <dgm:prSet/>
      <dgm:spPr/>
      <dgm:t>
        <a:bodyPr/>
        <a:lstStyle/>
        <a:p>
          <a:endParaRPr lang="en-US"/>
        </a:p>
      </dgm:t>
    </dgm:pt>
    <dgm:pt modelId="{53B6ABE7-5E7C-4C63-B231-497631BE9210}" type="sibTrans" cxnId="{411ACF1E-C31D-47F2-8F62-23764D65761A}">
      <dgm:prSet/>
      <dgm:spPr/>
      <dgm:t>
        <a:bodyPr/>
        <a:lstStyle/>
        <a:p>
          <a:endParaRPr lang="en-US"/>
        </a:p>
      </dgm:t>
    </dgm:pt>
    <dgm:pt modelId="{650A094E-BF5B-4820-B4B9-45B5DCA3F268}" type="pres">
      <dgm:prSet presAssocID="{7398BFA7-E5B4-4B34-A9AE-030A5219F2A6}" presName="linear" presStyleCnt="0">
        <dgm:presLayoutVars>
          <dgm:animLvl val="lvl"/>
          <dgm:resizeHandles val="exact"/>
        </dgm:presLayoutVars>
      </dgm:prSet>
      <dgm:spPr/>
    </dgm:pt>
    <dgm:pt modelId="{FBD6404D-2D98-4426-9FDC-51F6C0307F51}" type="pres">
      <dgm:prSet presAssocID="{6B4D7FD4-B570-45DC-BAB7-738EAAB7F9CB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B7B05B71-7307-417B-B90F-C5F282C944EF}" type="pres">
      <dgm:prSet presAssocID="{50D40A7B-4961-4349-A36D-A7FF58967E27}" presName="spacer" presStyleCnt="0"/>
      <dgm:spPr/>
    </dgm:pt>
    <dgm:pt modelId="{FFB1CEFD-ECF9-43A6-B248-B6D8FD414064}" type="pres">
      <dgm:prSet presAssocID="{01E08D4C-E586-4883-AD14-BCB8ED42B450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8585B749-D93D-46C6-85A1-690E9E58B628}" type="pres">
      <dgm:prSet presAssocID="{8E540385-2C07-4EA3-8EC9-4B545D3548CD}" presName="spacer" presStyleCnt="0"/>
      <dgm:spPr/>
    </dgm:pt>
    <dgm:pt modelId="{B805173D-E64C-4B06-9FCD-15F2ED10ECDE}" type="pres">
      <dgm:prSet presAssocID="{D8BE4529-8033-432B-9734-36B2ECA39654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E9927D19-974D-4D9D-84BC-44F303FE21EB}" type="pres">
      <dgm:prSet presAssocID="{2899598A-E7DE-4625-A80E-8ED518CEBBE2}" presName="spacer" presStyleCnt="0"/>
      <dgm:spPr/>
    </dgm:pt>
    <dgm:pt modelId="{0A611688-6462-4A65-B281-DE0F34A411BE}" type="pres">
      <dgm:prSet presAssocID="{E7554773-E59B-42E7-8157-CA155972321D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06F0B60D-35D1-4C4D-840A-2BC4BE84795B}" type="presOf" srcId="{7398BFA7-E5B4-4B34-A9AE-030A5219F2A6}" destId="{650A094E-BF5B-4820-B4B9-45B5DCA3F268}" srcOrd="0" destOrd="0" presId="urn:microsoft.com/office/officeart/2005/8/layout/vList2"/>
    <dgm:cxn modelId="{411ACF1E-C31D-47F2-8F62-23764D65761A}" srcId="{7398BFA7-E5B4-4B34-A9AE-030A5219F2A6}" destId="{E7554773-E59B-42E7-8157-CA155972321D}" srcOrd="3" destOrd="0" parTransId="{F4EB41CD-8F61-409B-92EB-5F3897B41B4C}" sibTransId="{53B6ABE7-5E7C-4C63-B231-497631BE9210}"/>
    <dgm:cxn modelId="{AACD9440-866C-4FC7-A8F9-16D163BED27C}" type="presOf" srcId="{D8BE4529-8033-432B-9734-36B2ECA39654}" destId="{B805173D-E64C-4B06-9FCD-15F2ED10ECDE}" srcOrd="0" destOrd="0" presId="urn:microsoft.com/office/officeart/2005/8/layout/vList2"/>
    <dgm:cxn modelId="{FE1C02A3-B836-4F0D-98ED-11238FB5B3F8}" srcId="{7398BFA7-E5B4-4B34-A9AE-030A5219F2A6}" destId="{01E08D4C-E586-4883-AD14-BCB8ED42B450}" srcOrd="1" destOrd="0" parTransId="{1D1A769D-ADB6-41B1-95E9-1379426E957A}" sibTransId="{8E540385-2C07-4EA3-8EC9-4B545D3548CD}"/>
    <dgm:cxn modelId="{E5CD04D2-273A-47E5-968C-06F65ACECFC5}" type="presOf" srcId="{01E08D4C-E586-4883-AD14-BCB8ED42B450}" destId="{FFB1CEFD-ECF9-43A6-B248-B6D8FD414064}" srcOrd="0" destOrd="0" presId="urn:microsoft.com/office/officeart/2005/8/layout/vList2"/>
    <dgm:cxn modelId="{749033D6-6DBF-43D2-A38E-C849F8AAABE6}" type="presOf" srcId="{E7554773-E59B-42E7-8157-CA155972321D}" destId="{0A611688-6462-4A65-B281-DE0F34A411BE}" srcOrd="0" destOrd="0" presId="urn:microsoft.com/office/officeart/2005/8/layout/vList2"/>
    <dgm:cxn modelId="{98A2E0DC-6627-4024-9417-B2D63712433A}" srcId="{7398BFA7-E5B4-4B34-A9AE-030A5219F2A6}" destId="{D8BE4529-8033-432B-9734-36B2ECA39654}" srcOrd="2" destOrd="0" parTransId="{674A44D6-5B4B-458D-B0D0-5F048508C752}" sibTransId="{2899598A-E7DE-4625-A80E-8ED518CEBBE2}"/>
    <dgm:cxn modelId="{89F005E2-A8DE-434E-AAD0-52DCF7ADC5E1}" srcId="{7398BFA7-E5B4-4B34-A9AE-030A5219F2A6}" destId="{6B4D7FD4-B570-45DC-BAB7-738EAAB7F9CB}" srcOrd="0" destOrd="0" parTransId="{F0DBB32E-A2E7-4269-B6D1-1F957F8F4F94}" sibTransId="{50D40A7B-4961-4349-A36D-A7FF58967E27}"/>
    <dgm:cxn modelId="{6DE48FF7-344A-4BC0-A5C4-03D61001A8ED}" type="presOf" srcId="{6B4D7FD4-B570-45DC-BAB7-738EAAB7F9CB}" destId="{FBD6404D-2D98-4426-9FDC-51F6C0307F51}" srcOrd="0" destOrd="0" presId="urn:microsoft.com/office/officeart/2005/8/layout/vList2"/>
    <dgm:cxn modelId="{242720FC-1637-4FF7-BCCA-3A322734C050}" type="presParOf" srcId="{650A094E-BF5B-4820-B4B9-45B5DCA3F268}" destId="{FBD6404D-2D98-4426-9FDC-51F6C0307F51}" srcOrd="0" destOrd="0" presId="urn:microsoft.com/office/officeart/2005/8/layout/vList2"/>
    <dgm:cxn modelId="{21F84417-EF41-437B-A955-5324A180AADC}" type="presParOf" srcId="{650A094E-BF5B-4820-B4B9-45B5DCA3F268}" destId="{B7B05B71-7307-417B-B90F-C5F282C944EF}" srcOrd="1" destOrd="0" presId="urn:microsoft.com/office/officeart/2005/8/layout/vList2"/>
    <dgm:cxn modelId="{F1001937-D707-4B0E-AE11-C19818F4B48D}" type="presParOf" srcId="{650A094E-BF5B-4820-B4B9-45B5DCA3F268}" destId="{FFB1CEFD-ECF9-43A6-B248-B6D8FD414064}" srcOrd="2" destOrd="0" presId="urn:microsoft.com/office/officeart/2005/8/layout/vList2"/>
    <dgm:cxn modelId="{8BC93E39-B873-450E-B720-E5A0364292BB}" type="presParOf" srcId="{650A094E-BF5B-4820-B4B9-45B5DCA3F268}" destId="{8585B749-D93D-46C6-85A1-690E9E58B628}" srcOrd="3" destOrd="0" presId="urn:microsoft.com/office/officeart/2005/8/layout/vList2"/>
    <dgm:cxn modelId="{E0BEBCF3-8B20-4D8A-9099-AD46F66D8470}" type="presParOf" srcId="{650A094E-BF5B-4820-B4B9-45B5DCA3F268}" destId="{B805173D-E64C-4B06-9FCD-15F2ED10ECDE}" srcOrd="4" destOrd="0" presId="urn:microsoft.com/office/officeart/2005/8/layout/vList2"/>
    <dgm:cxn modelId="{742381D3-879A-48CB-9D64-081DB817AA00}" type="presParOf" srcId="{650A094E-BF5B-4820-B4B9-45B5DCA3F268}" destId="{E9927D19-974D-4D9D-84BC-44F303FE21EB}" srcOrd="5" destOrd="0" presId="urn:microsoft.com/office/officeart/2005/8/layout/vList2"/>
    <dgm:cxn modelId="{845EECCE-E076-4703-B328-9AB0D324BE53}" type="presParOf" srcId="{650A094E-BF5B-4820-B4B9-45B5DCA3F268}" destId="{0A611688-6462-4A65-B281-DE0F34A411BE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AAF23DE-001F-4E53-8AA7-23FA9E59DE92}" type="doc">
      <dgm:prSet loTypeId="urn:microsoft.com/office/officeart/2009/3/layout/HorizontalOrganizationChart" loCatId="hierarchy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0BF064CC-A394-4EE6-85C4-A7DEADAF2D29}">
      <dgm:prSet/>
      <dgm:spPr/>
      <dgm:t>
        <a:bodyPr/>
        <a:lstStyle/>
        <a:p>
          <a:r>
            <a:rPr lang="en-US"/>
            <a:t>An employee or a worker</a:t>
          </a:r>
        </a:p>
      </dgm:t>
    </dgm:pt>
    <dgm:pt modelId="{53C9228C-F753-4E85-B8DF-E4554EE77EB2}" type="parTrans" cxnId="{12DC7BD1-8072-4811-8A88-1A60955A8205}">
      <dgm:prSet/>
      <dgm:spPr/>
      <dgm:t>
        <a:bodyPr/>
        <a:lstStyle/>
        <a:p>
          <a:endParaRPr lang="en-US"/>
        </a:p>
      </dgm:t>
    </dgm:pt>
    <dgm:pt modelId="{9AC8B728-A843-48FA-8F04-3FAD3471350B}" type="sibTrans" cxnId="{12DC7BD1-8072-4811-8A88-1A60955A8205}">
      <dgm:prSet/>
      <dgm:spPr/>
      <dgm:t>
        <a:bodyPr/>
        <a:lstStyle/>
        <a:p>
          <a:endParaRPr lang="en-US"/>
        </a:p>
      </dgm:t>
    </dgm:pt>
    <dgm:pt modelId="{7BCE8BC2-5666-4622-B92D-C79BDB47798B}">
      <dgm:prSet/>
      <dgm:spPr/>
      <dgm:t>
        <a:bodyPr/>
        <a:lstStyle/>
        <a:p>
          <a:r>
            <a:rPr lang="en-US"/>
            <a:t>A former employee or a former worker</a:t>
          </a:r>
        </a:p>
      </dgm:t>
    </dgm:pt>
    <dgm:pt modelId="{95E7151E-E7F0-4649-BEED-2D94F4A9A8A9}" type="parTrans" cxnId="{8B6A4927-9256-4BEE-A558-08AA88920284}">
      <dgm:prSet/>
      <dgm:spPr/>
      <dgm:t>
        <a:bodyPr/>
        <a:lstStyle/>
        <a:p>
          <a:endParaRPr lang="en-US"/>
        </a:p>
      </dgm:t>
    </dgm:pt>
    <dgm:pt modelId="{A72D132F-1D94-4093-A063-85AF14AFDFBB}" type="sibTrans" cxnId="{8B6A4927-9256-4BEE-A558-08AA88920284}">
      <dgm:prSet/>
      <dgm:spPr/>
      <dgm:t>
        <a:bodyPr/>
        <a:lstStyle/>
        <a:p>
          <a:endParaRPr lang="en-US"/>
        </a:p>
      </dgm:t>
    </dgm:pt>
    <dgm:pt modelId="{0821BAF4-022D-4074-9841-E06D5888E8DC}">
      <dgm:prSet/>
      <dgm:spPr/>
      <dgm:t>
        <a:bodyPr/>
        <a:lstStyle/>
        <a:p>
          <a:r>
            <a:rPr lang="en-US"/>
            <a:t>A job applicant </a:t>
          </a:r>
        </a:p>
      </dgm:t>
    </dgm:pt>
    <dgm:pt modelId="{DCDE980E-E1A4-4C13-81B2-637DBD697DBB}" type="parTrans" cxnId="{D10DB80A-8728-47DC-92B4-5A5A3372CC51}">
      <dgm:prSet/>
      <dgm:spPr/>
      <dgm:t>
        <a:bodyPr/>
        <a:lstStyle/>
        <a:p>
          <a:endParaRPr lang="en-US"/>
        </a:p>
      </dgm:t>
    </dgm:pt>
    <dgm:pt modelId="{24D4A2D1-66E5-4E7E-B616-88F0F51EA5BE}" type="sibTrans" cxnId="{D10DB80A-8728-47DC-92B4-5A5A3372CC51}">
      <dgm:prSet/>
      <dgm:spPr/>
      <dgm:t>
        <a:bodyPr/>
        <a:lstStyle/>
        <a:p>
          <a:endParaRPr lang="en-US"/>
        </a:p>
      </dgm:t>
    </dgm:pt>
    <dgm:pt modelId="{E8B437F2-FC53-4B50-BFA3-9AE0799AB5E4}" type="pres">
      <dgm:prSet presAssocID="{DAAF23DE-001F-4E53-8AA7-23FA9E59DE92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670CDB86-2C94-4999-B152-E75D0375C4FF}" type="pres">
      <dgm:prSet presAssocID="{0BF064CC-A394-4EE6-85C4-A7DEADAF2D29}" presName="hierRoot1" presStyleCnt="0">
        <dgm:presLayoutVars>
          <dgm:hierBranch val="init"/>
        </dgm:presLayoutVars>
      </dgm:prSet>
      <dgm:spPr/>
    </dgm:pt>
    <dgm:pt modelId="{9F2074BA-D83F-46D8-BE8E-646C4254E988}" type="pres">
      <dgm:prSet presAssocID="{0BF064CC-A394-4EE6-85C4-A7DEADAF2D29}" presName="rootComposite1" presStyleCnt="0"/>
      <dgm:spPr/>
    </dgm:pt>
    <dgm:pt modelId="{0F151DC4-47D2-4594-A03E-85D9E501686F}" type="pres">
      <dgm:prSet presAssocID="{0BF064CC-A394-4EE6-85C4-A7DEADAF2D29}" presName="rootText1" presStyleLbl="node0" presStyleIdx="0" presStyleCnt="3">
        <dgm:presLayoutVars>
          <dgm:chPref val="3"/>
        </dgm:presLayoutVars>
      </dgm:prSet>
      <dgm:spPr/>
    </dgm:pt>
    <dgm:pt modelId="{BCDC9361-201F-4975-9825-AD793344F375}" type="pres">
      <dgm:prSet presAssocID="{0BF064CC-A394-4EE6-85C4-A7DEADAF2D29}" presName="rootConnector1" presStyleLbl="node1" presStyleIdx="0" presStyleCnt="0"/>
      <dgm:spPr/>
    </dgm:pt>
    <dgm:pt modelId="{4F9FEFF0-E835-4D34-86DC-BDA5B0B84654}" type="pres">
      <dgm:prSet presAssocID="{0BF064CC-A394-4EE6-85C4-A7DEADAF2D29}" presName="hierChild2" presStyleCnt="0"/>
      <dgm:spPr/>
    </dgm:pt>
    <dgm:pt modelId="{02E5F3BF-F0FB-4989-9BCE-51323E3C4FB9}" type="pres">
      <dgm:prSet presAssocID="{0BF064CC-A394-4EE6-85C4-A7DEADAF2D29}" presName="hierChild3" presStyleCnt="0"/>
      <dgm:spPr/>
    </dgm:pt>
    <dgm:pt modelId="{D13EB8EA-91D5-4B36-A200-3D2C61C99B74}" type="pres">
      <dgm:prSet presAssocID="{7BCE8BC2-5666-4622-B92D-C79BDB47798B}" presName="hierRoot1" presStyleCnt="0">
        <dgm:presLayoutVars>
          <dgm:hierBranch val="init"/>
        </dgm:presLayoutVars>
      </dgm:prSet>
      <dgm:spPr/>
    </dgm:pt>
    <dgm:pt modelId="{5186B836-BE9E-44D2-9A9D-42B684E2FD98}" type="pres">
      <dgm:prSet presAssocID="{7BCE8BC2-5666-4622-B92D-C79BDB47798B}" presName="rootComposite1" presStyleCnt="0"/>
      <dgm:spPr/>
    </dgm:pt>
    <dgm:pt modelId="{266B471D-2941-4F80-80FB-72FFC3A3C3B4}" type="pres">
      <dgm:prSet presAssocID="{7BCE8BC2-5666-4622-B92D-C79BDB47798B}" presName="rootText1" presStyleLbl="node0" presStyleIdx="1" presStyleCnt="3">
        <dgm:presLayoutVars>
          <dgm:chPref val="3"/>
        </dgm:presLayoutVars>
      </dgm:prSet>
      <dgm:spPr/>
    </dgm:pt>
    <dgm:pt modelId="{E3E1E508-1951-404F-99AA-D84661578413}" type="pres">
      <dgm:prSet presAssocID="{7BCE8BC2-5666-4622-B92D-C79BDB47798B}" presName="rootConnector1" presStyleLbl="node1" presStyleIdx="0" presStyleCnt="0"/>
      <dgm:spPr/>
    </dgm:pt>
    <dgm:pt modelId="{7CDAF0A1-2CC2-4DA4-8CF2-476B7D7A98B5}" type="pres">
      <dgm:prSet presAssocID="{7BCE8BC2-5666-4622-B92D-C79BDB47798B}" presName="hierChild2" presStyleCnt="0"/>
      <dgm:spPr/>
    </dgm:pt>
    <dgm:pt modelId="{7BB23483-873F-481A-8A43-2CC53725CD63}" type="pres">
      <dgm:prSet presAssocID="{7BCE8BC2-5666-4622-B92D-C79BDB47798B}" presName="hierChild3" presStyleCnt="0"/>
      <dgm:spPr/>
    </dgm:pt>
    <dgm:pt modelId="{7AA0DBD0-81D9-47F6-93A1-8B34F7286EA5}" type="pres">
      <dgm:prSet presAssocID="{0821BAF4-022D-4074-9841-E06D5888E8DC}" presName="hierRoot1" presStyleCnt="0">
        <dgm:presLayoutVars>
          <dgm:hierBranch val="init"/>
        </dgm:presLayoutVars>
      </dgm:prSet>
      <dgm:spPr/>
    </dgm:pt>
    <dgm:pt modelId="{6B32FCB2-F39F-4112-A1C8-E07E7B9C8696}" type="pres">
      <dgm:prSet presAssocID="{0821BAF4-022D-4074-9841-E06D5888E8DC}" presName="rootComposite1" presStyleCnt="0"/>
      <dgm:spPr/>
    </dgm:pt>
    <dgm:pt modelId="{CF37E6A1-A0AC-4B7D-B147-8AC83E17BBE5}" type="pres">
      <dgm:prSet presAssocID="{0821BAF4-022D-4074-9841-E06D5888E8DC}" presName="rootText1" presStyleLbl="node0" presStyleIdx="2" presStyleCnt="3">
        <dgm:presLayoutVars>
          <dgm:chPref val="3"/>
        </dgm:presLayoutVars>
      </dgm:prSet>
      <dgm:spPr/>
    </dgm:pt>
    <dgm:pt modelId="{AFCBABCB-0514-4407-90D1-EB32A431B3C9}" type="pres">
      <dgm:prSet presAssocID="{0821BAF4-022D-4074-9841-E06D5888E8DC}" presName="rootConnector1" presStyleLbl="node1" presStyleIdx="0" presStyleCnt="0"/>
      <dgm:spPr/>
    </dgm:pt>
    <dgm:pt modelId="{1A156A10-33D4-473D-800F-4022BE32E340}" type="pres">
      <dgm:prSet presAssocID="{0821BAF4-022D-4074-9841-E06D5888E8DC}" presName="hierChild2" presStyleCnt="0"/>
      <dgm:spPr/>
    </dgm:pt>
    <dgm:pt modelId="{FBF13AA5-7403-4DDC-9236-E9A76C5B10B5}" type="pres">
      <dgm:prSet presAssocID="{0821BAF4-022D-4074-9841-E06D5888E8DC}" presName="hierChild3" presStyleCnt="0"/>
      <dgm:spPr/>
    </dgm:pt>
  </dgm:ptLst>
  <dgm:cxnLst>
    <dgm:cxn modelId="{D10DB80A-8728-47DC-92B4-5A5A3372CC51}" srcId="{DAAF23DE-001F-4E53-8AA7-23FA9E59DE92}" destId="{0821BAF4-022D-4074-9841-E06D5888E8DC}" srcOrd="2" destOrd="0" parTransId="{DCDE980E-E1A4-4C13-81B2-637DBD697DBB}" sibTransId="{24D4A2D1-66E5-4E7E-B616-88F0F51EA5BE}"/>
    <dgm:cxn modelId="{A8BC490D-3D4B-4296-8CE9-93C5A8B8F57D}" type="presOf" srcId="{0821BAF4-022D-4074-9841-E06D5888E8DC}" destId="{AFCBABCB-0514-4407-90D1-EB32A431B3C9}" srcOrd="1" destOrd="0" presId="urn:microsoft.com/office/officeart/2009/3/layout/HorizontalOrganizationChart"/>
    <dgm:cxn modelId="{8CEDCD1D-FCFE-454A-B4F9-CB3BC094C87B}" type="presOf" srcId="{0821BAF4-022D-4074-9841-E06D5888E8DC}" destId="{CF37E6A1-A0AC-4B7D-B147-8AC83E17BBE5}" srcOrd="0" destOrd="0" presId="urn:microsoft.com/office/officeart/2009/3/layout/HorizontalOrganizationChart"/>
    <dgm:cxn modelId="{8B6A4927-9256-4BEE-A558-08AA88920284}" srcId="{DAAF23DE-001F-4E53-8AA7-23FA9E59DE92}" destId="{7BCE8BC2-5666-4622-B92D-C79BDB47798B}" srcOrd="1" destOrd="0" parTransId="{95E7151E-E7F0-4649-BEED-2D94F4A9A8A9}" sibTransId="{A72D132F-1D94-4093-A063-85AF14AFDFBB}"/>
    <dgm:cxn modelId="{F0213128-B25F-4B9B-974A-54A7598D8606}" type="presOf" srcId="{7BCE8BC2-5666-4622-B92D-C79BDB47798B}" destId="{266B471D-2941-4F80-80FB-72FFC3A3C3B4}" srcOrd="0" destOrd="0" presId="urn:microsoft.com/office/officeart/2009/3/layout/HorizontalOrganizationChart"/>
    <dgm:cxn modelId="{61EB042A-244F-4CFB-B462-A838F9FEC83B}" type="presOf" srcId="{7BCE8BC2-5666-4622-B92D-C79BDB47798B}" destId="{E3E1E508-1951-404F-99AA-D84661578413}" srcOrd="1" destOrd="0" presId="urn:microsoft.com/office/officeart/2009/3/layout/HorizontalOrganizationChart"/>
    <dgm:cxn modelId="{EB912CA5-CDBE-4159-9BB6-DD471F5D4603}" type="presOf" srcId="{0BF064CC-A394-4EE6-85C4-A7DEADAF2D29}" destId="{BCDC9361-201F-4975-9825-AD793344F375}" srcOrd="1" destOrd="0" presId="urn:microsoft.com/office/officeart/2009/3/layout/HorizontalOrganizationChart"/>
    <dgm:cxn modelId="{12DC7BD1-8072-4811-8A88-1A60955A8205}" srcId="{DAAF23DE-001F-4E53-8AA7-23FA9E59DE92}" destId="{0BF064CC-A394-4EE6-85C4-A7DEADAF2D29}" srcOrd="0" destOrd="0" parTransId="{53C9228C-F753-4E85-B8DF-E4554EE77EB2}" sibTransId="{9AC8B728-A843-48FA-8F04-3FAD3471350B}"/>
    <dgm:cxn modelId="{EFFF2ADB-7547-46FE-81D7-1DF5ACD22C72}" type="presOf" srcId="{0BF064CC-A394-4EE6-85C4-A7DEADAF2D29}" destId="{0F151DC4-47D2-4594-A03E-85D9E501686F}" srcOrd="0" destOrd="0" presId="urn:microsoft.com/office/officeart/2009/3/layout/HorizontalOrganizationChart"/>
    <dgm:cxn modelId="{411E40EB-710A-4196-8901-E7A105345705}" type="presOf" srcId="{DAAF23DE-001F-4E53-8AA7-23FA9E59DE92}" destId="{E8B437F2-FC53-4B50-BFA3-9AE0799AB5E4}" srcOrd="0" destOrd="0" presId="urn:microsoft.com/office/officeart/2009/3/layout/HorizontalOrganizationChart"/>
    <dgm:cxn modelId="{4FF63EB5-19D0-400D-AB57-B18EBB019586}" type="presParOf" srcId="{E8B437F2-FC53-4B50-BFA3-9AE0799AB5E4}" destId="{670CDB86-2C94-4999-B152-E75D0375C4FF}" srcOrd="0" destOrd="0" presId="urn:microsoft.com/office/officeart/2009/3/layout/HorizontalOrganizationChart"/>
    <dgm:cxn modelId="{A6EB130D-23C0-4E4D-9A9D-F3F08B8DB670}" type="presParOf" srcId="{670CDB86-2C94-4999-B152-E75D0375C4FF}" destId="{9F2074BA-D83F-46D8-BE8E-646C4254E988}" srcOrd="0" destOrd="0" presId="urn:microsoft.com/office/officeart/2009/3/layout/HorizontalOrganizationChart"/>
    <dgm:cxn modelId="{4813CBB7-2936-4381-9DB8-0A760A801EAB}" type="presParOf" srcId="{9F2074BA-D83F-46D8-BE8E-646C4254E988}" destId="{0F151DC4-47D2-4594-A03E-85D9E501686F}" srcOrd="0" destOrd="0" presId="urn:microsoft.com/office/officeart/2009/3/layout/HorizontalOrganizationChart"/>
    <dgm:cxn modelId="{DE55DB7A-1B0B-4033-AC5B-32B6150C660D}" type="presParOf" srcId="{9F2074BA-D83F-46D8-BE8E-646C4254E988}" destId="{BCDC9361-201F-4975-9825-AD793344F375}" srcOrd="1" destOrd="0" presId="urn:microsoft.com/office/officeart/2009/3/layout/HorizontalOrganizationChart"/>
    <dgm:cxn modelId="{CBA5FFD8-ABE3-433C-BB38-FEA041B59EA7}" type="presParOf" srcId="{670CDB86-2C94-4999-B152-E75D0375C4FF}" destId="{4F9FEFF0-E835-4D34-86DC-BDA5B0B84654}" srcOrd="1" destOrd="0" presId="urn:microsoft.com/office/officeart/2009/3/layout/HorizontalOrganizationChart"/>
    <dgm:cxn modelId="{B12EEB3C-7E18-4693-85EE-E49B4D4BF0D0}" type="presParOf" srcId="{670CDB86-2C94-4999-B152-E75D0375C4FF}" destId="{02E5F3BF-F0FB-4989-9BCE-51323E3C4FB9}" srcOrd="2" destOrd="0" presId="urn:microsoft.com/office/officeart/2009/3/layout/HorizontalOrganizationChart"/>
    <dgm:cxn modelId="{5FAFE2AE-0B2D-4A6E-8005-27B8AAED3413}" type="presParOf" srcId="{E8B437F2-FC53-4B50-BFA3-9AE0799AB5E4}" destId="{D13EB8EA-91D5-4B36-A200-3D2C61C99B74}" srcOrd="1" destOrd="0" presId="urn:microsoft.com/office/officeart/2009/3/layout/HorizontalOrganizationChart"/>
    <dgm:cxn modelId="{A4B50A75-0DC1-4B37-9AD6-CB12D701D4BA}" type="presParOf" srcId="{D13EB8EA-91D5-4B36-A200-3D2C61C99B74}" destId="{5186B836-BE9E-44D2-9A9D-42B684E2FD98}" srcOrd="0" destOrd="0" presId="urn:microsoft.com/office/officeart/2009/3/layout/HorizontalOrganizationChart"/>
    <dgm:cxn modelId="{B1330404-8433-45FA-A2C5-1D386C4E115E}" type="presParOf" srcId="{5186B836-BE9E-44D2-9A9D-42B684E2FD98}" destId="{266B471D-2941-4F80-80FB-72FFC3A3C3B4}" srcOrd="0" destOrd="0" presId="urn:microsoft.com/office/officeart/2009/3/layout/HorizontalOrganizationChart"/>
    <dgm:cxn modelId="{9861E9C4-004F-4E39-9E49-446E4F5CCBE4}" type="presParOf" srcId="{5186B836-BE9E-44D2-9A9D-42B684E2FD98}" destId="{E3E1E508-1951-404F-99AA-D84661578413}" srcOrd="1" destOrd="0" presId="urn:microsoft.com/office/officeart/2009/3/layout/HorizontalOrganizationChart"/>
    <dgm:cxn modelId="{9666D5CD-A406-49FA-A9E8-D93AF85837B3}" type="presParOf" srcId="{D13EB8EA-91D5-4B36-A200-3D2C61C99B74}" destId="{7CDAF0A1-2CC2-4DA4-8CF2-476B7D7A98B5}" srcOrd="1" destOrd="0" presId="urn:microsoft.com/office/officeart/2009/3/layout/HorizontalOrganizationChart"/>
    <dgm:cxn modelId="{D55568E2-A8E6-43B5-AE30-29A278FE2E7C}" type="presParOf" srcId="{D13EB8EA-91D5-4B36-A200-3D2C61C99B74}" destId="{7BB23483-873F-481A-8A43-2CC53725CD63}" srcOrd="2" destOrd="0" presId="urn:microsoft.com/office/officeart/2009/3/layout/HorizontalOrganizationChart"/>
    <dgm:cxn modelId="{643A88FA-D7F2-4CE9-9D47-FDE566928425}" type="presParOf" srcId="{E8B437F2-FC53-4B50-BFA3-9AE0799AB5E4}" destId="{7AA0DBD0-81D9-47F6-93A1-8B34F7286EA5}" srcOrd="2" destOrd="0" presId="urn:microsoft.com/office/officeart/2009/3/layout/HorizontalOrganizationChart"/>
    <dgm:cxn modelId="{E4BDD261-9983-4617-B9F2-96C8FD3E70E5}" type="presParOf" srcId="{7AA0DBD0-81D9-47F6-93A1-8B34F7286EA5}" destId="{6B32FCB2-F39F-4112-A1C8-E07E7B9C8696}" srcOrd="0" destOrd="0" presId="urn:microsoft.com/office/officeart/2009/3/layout/HorizontalOrganizationChart"/>
    <dgm:cxn modelId="{54486740-40EF-4020-88FA-16D00B402E2C}" type="presParOf" srcId="{6B32FCB2-F39F-4112-A1C8-E07E7B9C8696}" destId="{CF37E6A1-A0AC-4B7D-B147-8AC83E17BBE5}" srcOrd="0" destOrd="0" presId="urn:microsoft.com/office/officeart/2009/3/layout/HorizontalOrganizationChart"/>
    <dgm:cxn modelId="{50CC2798-8CF5-4A52-91CE-930B624CE474}" type="presParOf" srcId="{6B32FCB2-F39F-4112-A1C8-E07E7B9C8696}" destId="{AFCBABCB-0514-4407-90D1-EB32A431B3C9}" srcOrd="1" destOrd="0" presId="urn:microsoft.com/office/officeart/2009/3/layout/HorizontalOrganizationChart"/>
    <dgm:cxn modelId="{ECDC2545-95C8-49E7-A774-FD0361617666}" type="presParOf" srcId="{7AA0DBD0-81D9-47F6-93A1-8B34F7286EA5}" destId="{1A156A10-33D4-473D-800F-4022BE32E340}" srcOrd="1" destOrd="0" presId="urn:microsoft.com/office/officeart/2009/3/layout/HorizontalOrganizationChart"/>
    <dgm:cxn modelId="{32547989-0160-421C-91E2-CDEC7B9A5E67}" type="presParOf" srcId="{7AA0DBD0-81D9-47F6-93A1-8B34F7286EA5}" destId="{FBF13AA5-7403-4DDC-9236-E9A76C5B10B5}" srcOrd="2" destOrd="0" presId="urn:microsoft.com/office/officeart/2009/3/layout/HorizontalOrganizationChar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18B3F77-D220-4FF0-8F0D-92183E10C4AC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035D5897-BC0F-4E52-85B9-9A20E2D33A6E}">
      <dgm:prSet/>
      <dgm:spPr/>
      <dgm:t>
        <a:bodyPr/>
        <a:lstStyle/>
        <a:p>
          <a:r>
            <a:rPr lang="en-US"/>
            <a:t>Pat has been employed as a sales representative for 10 years with their employer. The organisation has to reduce the number of sales representatives. So Pat is offered a new administrative role in the head office.</a:t>
          </a:r>
        </a:p>
      </dgm:t>
    </dgm:pt>
    <dgm:pt modelId="{1FF88AF1-114F-45ED-8761-2855CF9CC384}" type="parTrans" cxnId="{6D4ABB75-6BC5-46B7-98D7-DA43287E21A8}">
      <dgm:prSet/>
      <dgm:spPr/>
      <dgm:t>
        <a:bodyPr/>
        <a:lstStyle/>
        <a:p>
          <a:endParaRPr lang="en-US"/>
        </a:p>
      </dgm:t>
    </dgm:pt>
    <dgm:pt modelId="{DDC00C84-873E-47D2-AEAA-860B3CBE693F}" type="sibTrans" cxnId="{6D4ABB75-6BC5-46B7-98D7-DA43287E21A8}">
      <dgm:prSet/>
      <dgm:spPr/>
      <dgm:t>
        <a:bodyPr/>
        <a:lstStyle/>
        <a:p>
          <a:endParaRPr lang="en-US"/>
        </a:p>
      </dgm:t>
    </dgm:pt>
    <dgm:pt modelId="{FA18E72B-797E-4FE4-B4DC-A4A83642C2F0}">
      <dgm:prSet/>
      <dgm:spPr/>
      <dgm:t>
        <a:bodyPr/>
        <a:lstStyle/>
        <a:p>
          <a:r>
            <a:rPr lang="en-US"/>
            <a:t>Despite support from their manager, Pat's struggling and feels they'll never get used to the new role. This affects their performance. After discussions with their manager, the manager suggests a settlement agreement. </a:t>
          </a:r>
        </a:p>
      </dgm:t>
    </dgm:pt>
    <dgm:pt modelId="{ED3058D9-C79A-4823-8F96-346195B34897}" type="parTrans" cxnId="{36BB8B08-42BD-45CF-81E8-C1839213A823}">
      <dgm:prSet/>
      <dgm:spPr/>
      <dgm:t>
        <a:bodyPr/>
        <a:lstStyle/>
        <a:p>
          <a:endParaRPr lang="en-US"/>
        </a:p>
      </dgm:t>
    </dgm:pt>
    <dgm:pt modelId="{BAF263D5-E749-4877-8058-475A33A938CE}" type="sibTrans" cxnId="{36BB8B08-42BD-45CF-81E8-C1839213A823}">
      <dgm:prSet/>
      <dgm:spPr/>
      <dgm:t>
        <a:bodyPr/>
        <a:lstStyle/>
        <a:p>
          <a:endParaRPr lang="en-US"/>
        </a:p>
      </dgm:t>
    </dgm:pt>
    <dgm:pt modelId="{88DD85CE-1088-48F7-9748-9F4F2F34E691}">
      <dgm:prSet/>
      <dgm:spPr/>
      <dgm:t>
        <a:bodyPr/>
        <a:lstStyle/>
        <a:p>
          <a:r>
            <a:rPr lang="en-US"/>
            <a:t>After considering the terms of the settlement agreement and getting independent advice, Pat accepts the offer. They leave the organisation with an agreed one-off payment and a reference. Pat agrees that they will not make a claim to an employment tribunal.</a:t>
          </a:r>
        </a:p>
      </dgm:t>
    </dgm:pt>
    <dgm:pt modelId="{E7B80751-5746-40ED-B7DC-AF8071803286}" type="parTrans" cxnId="{9F438944-0E59-49E3-A39A-D1DCDB455A37}">
      <dgm:prSet/>
      <dgm:spPr/>
      <dgm:t>
        <a:bodyPr/>
        <a:lstStyle/>
        <a:p>
          <a:endParaRPr lang="en-US"/>
        </a:p>
      </dgm:t>
    </dgm:pt>
    <dgm:pt modelId="{84ADF2CB-2DB3-4615-84C9-F2B948854BFF}" type="sibTrans" cxnId="{9F438944-0E59-49E3-A39A-D1DCDB455A37}">
      <dgm:prSet/>
      <dgm:spPr/>
      <dgm:t>
        <a:bodyPr/>
        <a:lstStyle/>
        <a:p>
          <a:endParaRPr lang="en-US"/>
        </a:p>
      </dgm:t>
    </dgm:pt>
    <dgm:pt modelId="{C5017709-59CC-4192-8BA9-5F20A66BE43B}" type="pres">
      <dgm:prSet presAssocID="{518B3F77-D220-4FF0-8F0D-92183E10C4AC}" presName="linear" presStyleCnt="0">
        <dgm:presLayoutVars>
          <dgm:animLvl val="lvl"/>
          <dgm:resizeHandles val="exact"/>
        </dgm:presLayoutVars>
      </dgm:prSet>
      <dgm:spPr/>
    </dgm:pt>
    <dgm:pt modelId="{65B0EE1A-49AD-45F3-A165-C74E6EBE5EF3}" type="pres">
      <dgm:prSet presAssocID="{035D5897-BC0F-4E52-85B9-9A20E2D33A6E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99028B15-A432-46A6-82F0-749F235D029A}" type="pres">
      <dgm:prSet presAssocID="{DDC00C84-873E-47D2-AEAA-860B3CBE693F}" presName="spacer" presStyleCnt="0"/>
      <dgm:spPr/>
    </dgm:pt>
    <dgm:pt modelId="{09143AED-CB09-4406-A144-3551F03ABCE7}" type="pres">
      <dgm:prSet presAssocID="{FA18E72B-797E-4FE4-B4DC-A4A83642C2F0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803D9A92-48CF-4C74-A28B-25BC8414DB52}" type="pres">
      <dgm:prSet presAssocID="{BAF263D5-E749-4877-8058-475A33A938CE}" presName="spacer" presStyleCnt="0"/>
      <dgm:spPr/>
    </dgm:pt>
    <dgm:pt modelId="{8F57BE38-D146-42DC-94B9-96EC2BB3AA28}" type="pres">
      <dgm:prSet presAssocID="{88DD85CE-1088-48F7-9748-9F4F2F34E691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36BB8B08-42BD-45CF-81E8-C1839213A823}" srcId="{518B3F77-D220-4FF0-8F0D-92183E10C4AC}" destId="{FA18E72B-797E-4FE4-B4DC-A4A83642C2F0}" srcOrd="1" destOrd="0" parTransId="{ED3058D9-C79A-4823-8F96-346195B34897}" sibTransId="{BAF263D5-E749-4877-8058-475A33A938CE}"/>
    <dgm:cxn modelId="{9F438944-0E59-49E3-A39A-D1DCDB455A37}" srcId="{518B3F77-D220-4FF0-8F0D-92183E10C4AC}" destId="{88DD85CE-1088-48F7-9748-9F4F2F34E691}" srcOrd="2" destOrd="0" parTransId="{E7B80751-5746-40ED-B7DC-AF8071803286}" sibTransId="{84ADF2CB-2DB3-4615-84C9-F2B948854BFF}"/>
    <dgm:cxn modelId="{1F364865-9CF3-4517-A0EB-D17F9B3E62C0}" type="presOf" srcId="{FA18E72B-797E-4FE4-B4DC-A4A83642C2F0}" destId="{09143AED-CB09-4406-A144-3551F03ABCE7}" srcOrd="0" destOrd="0" presId="urn:microsoft.com/office/officeart/2005/8/layout/vList2"/>
    <dgm:cxn modelId="{AFE37A54-26E5-4B62-AF5C-F45528239662}" type="presOf" srcId="{518B3F77-D220-4FF0-8F0D-92183E10C4AC}" destId="{C5017709-59CC-4192-8BA9-5F20A66BE43B}" srcOrd="0" destOrd="0" presId="urn:microsoft.com/office/officeart/2005/8/layout/vList2"/>
    <dgm:cxn modelId="{6D4ABB75-6BC5-46B7-98D7-DA43287E21A8}" srcId="{518B3F77-D220-4FF0-8F0D-92183E10C4AC}" destId="{035D5897-BC0F-4E52-85B9-9A20E2D33A6E}" srcOrd="0" destOrd="0" parTransId="{1FF88AF1-114F-45ED-8761-2855CF9CC384}" sibTransId="{DDC00C84-873E-47D2-AEAA-860B3CBE693F}"/>
    <dgm:cxn modelId="{396B098A-1DD5-4621-9840-A112F7CF3AEC}" type="presOf" srcId="{88DD85CE-1088-48F7-9748-9F4F2F34E691}" destId="{8F57BE38-D146-42DC-94B9-96EC2BB3AA28}" srcOrd="0" destOrd="0" presId="urn:microsoft.com/office/officeart/2005/8/layout/vList2"/>
    <dgm:cxn modelId="{1ECF7194-C78B-4DC5-816D-1145EFB42176}" type="presOf" srcId="{035D5897-BC0F-4E52-85B9-9A20E2D33A6E}" destId="{65B0EE1A-49AD-45F3-A165-C74E6EBE5EF3}" srcOrd="0" destOrd="0" presId="urn:microsoft.com/office/officeart/2005/8/layout/vList2"/>
    <dgm:cxn modelId="{C002E0E5-BDD2-452A-83E9-1C3D6755702E}" type="presParOf" srcId="{C5017709-59CC-4192-8BA9-5F20A66BE43B}" destId="{65B0EE1A-49AD-45F3-A165-C74E6EBE5EF3}" srcOrd="0" destOrd="0" presId="urn:microsoft.com/office/officeart/2005/8/layout/vList2"/>
    <dgm:cxn modelId="{5EFF0CB1-9584-483A-98FD-B8BA178DCAFF}" type="presParOf" srcId="{C5017709-59CC-4192-8BA9-5F20A66BE43B}" destId="{99028B15-A432-46A6-82F0-749F235D029A}" srcOrd="1" destOrd="0" presId="urn:microsoft.com/office/officeart/2005/8/layout/vList2"/>
    <dgm:cxn modelId="{EEAFE0F3-7366-4459-B385-9CDFDFBC24F1}" type="presParOf" srcId="{C5017709-59CC-4192-8BA9-5F20A66BE43B}" destId="{09143AED-CB09-4406-A144-3551F03ABCE7}" srcOrd="2" destOrd="0" presId="urn:microsoft.com/office/officeart/2005/8/layout/vList2"/>
    <dgm:cxn modelId="{DDF27053-8B52-4733-B5FD-DC315127CD97}" type="presParOf" srcId="{C5017709-59CC-4192-8BA9-5F20A66BE43B}" destId="{803D9A92-48CF-4C74-A28B-25BC8414DB52}" srcOrd="3" destOrd="0" presId="urn:microsoft.com/office/officeart/2005/8/layout/vList2"/>
    <dgm:cxn modelId="{CEB2C58B-27D0-4310-8340-DC57EC3E8707}" type="presParOf" srcId="{C5017709-59CC-4192-8BA9-5F20A66BE43B}" destId="{8F57BE38-D146-42DC-94B9-96EC2BB3AA28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C7AACF5C-8803-4DF0-AB6E-F45FEEE54152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293E23D-3BBD-4339-8053-E221D050C4B4}">
      <dgm:prSet/>
      <dgm:spPr/>
      <dgm:t>
        <a:bodyPr/>
        <a:lstStyle/>
        <a:p>
          <a:r>
            <a:rPr lang="en-US"/>
            <a:t>Kai and Ali work on the same team but they do not get along on a personal level. They are highly motivated and valuable members of the team. Despite efforts to improve relations between them, their personality clash is affecting the team's performance.</a:t>
          </a:r>
        </a:p>
      </dgm:t>
    </dgm:pt>
    <dgm:pt modelId="{A1581C50-A377-486B-8DB8-B8A98C4B83A3}" type="parTrans" cxnId="{4C35CDB8-A9F0-453E-9C07-8DD191574E37}">
      <dgm:prSet/>
      <dgm:spPr/>
      <dgm:t>
        <a:bodyPr/>
        <a:lstStyle/>
        <a:p>
          <a:endParaRPr lang="en-US"/>
        </a:p>
      </dgm:t>
    </dgm:pt>
    <dgm:pt modelId="{7691DA41-DF79-4278-80A5-007DB711024F}" type="sibTrans" cxnId="{4C35CDB8-A9F0-453E-9C07-8DD191574E37}">
      <dgm:prSet/>
      <dgm:spPr/>
      <dgm:t>
        <a:bodyPr/>
        <a:lstStyle/>
        <a:p>
          <a:endParaRPr lang="en-US"/>
        </a:p>
      </dgm:t>
    </dgm:pt>
    <dgm:pt modelId="{44788DE5-3BC2-47B8-A7F5-493F8C91EB5F}">
      <dgm:prSet/>
      <dgm:spPr/>
      <dgm:t>
        <a:bodyPr/>
        <a:lstStyle/>
        <a:p>
          <a:r>
            <a:rPr lang="en-US"/>
            <a:t>Ali feels that the situation will never improve. They meet with their manager and suggest entering a settlement agreement to end employment. Their manager does not want to lose them but the current situation is not working for anyone.</a:t>
          </a:r>
        </a:p>
      </dgm:t>
    </dgm:pt>
    <dgm:pt modelId="{2F22D29E-A2AC-4E6D-9CC3-62C8F5C1F199}" type="parTrans" cxnId="{9FEB7487-494E-4763-9BED-0A0F2569D233}">
      <dgm:prSet/>
      <dgm:spPr/>
      <dgm:t>
        <a:bodyPr/>
        <a:lstStyle/>
        <a:p>
          <a:endParaRPr lang="en-US"/>
        </a:p>
      </dgm:t>
    </dgm:pt>
    <dgm:pt modelId="{9F126510-13C6-47F4-BA3D-228C8406D2BE}" type="sibTrans" cxnId="{9FEB7487-494E-4763-9BED-0A0F2569D233}">
      <dgm:prSet/>
      <dgm:spPr/>
      <dgm:t>
        <a:bodyPr/>
        <a:lstStyle/>
        <a:p>
          <a:endParaRPr lang="en-US"/>
        </a:p>
      </dgm:t>
    </dgm:pt>
    <dgm:pt modelId="{32D6AA9C-2732-4928-A00C-5BB4F58416C5}">
      <dgm:prSet/>
      <dgm:spPr/>
      <dgm:t>
        <a:bodyPr/>
        <a:lstStyle/>
        <a:p>
          <a:r>
            <a:rPr lang="en-US"/>
            <a:t>They meet to discuss and agree the terms of the settlement agreement. Ali leaves with an agreed financial payment and a reference. They agree on a leaving date so that the manager has time to recruit a replacement.</a:t>
          </a:r>
        </a:p>
      </dgm:t>
    </dgm:pt>
    <dgm:pt modelId="{57B9B4C0-07A3-45F4-961C-A58958D9DA01}" type="parTrans" cxnId="{75BF5F42-C5E9-42BF-903E-E16C56850C6C}">
      <dgm:prSet/>
      <dgm:spPr/>
      <dgm:t>
        <a:bodyPr/>
        <a:lstStyle/>
        <a:p>
          <a:endParaRPr lang="en-US"/>
        </a:p>
      </dgm:t>
    </dgm:pt>
    <dgm:pt modelId="{6067DA3A-2898-46E4-9AB7-D3E2F5B052AD}" type="sibTrans" cxnId="{75BF5F42-C5E9-42BF-903E-E16C56850C6C}">
      <dgm:prSet/>
      <dgm:spPr/>
      <dgm:t>
        <a:bodyPr/>
        <a:lstStyle/>
        <a:p>
          <a:endParaRPr lang="en-US"/>
        </a:p>
      </dgm:t>
    </dgm:pt>
    <dgm:pt modelId="{62035D36-46B2-40ED-A7EA-B90A31DF7D44}" type="pres">
      <dgm:prSet presAssocID="{C7AACF5C-8803-4DF0-AB6E-F45FEEE54152}" presName="linear" presStyleCnt="0">
        <dgm:presLayoutVars>
          <dgm:animLvl val="lvl"/>
          <dgm:resizeHandles val="exact"/>
        </dgm:presLayoutVars>
      </dgm:prSet>
      <dgm:spPr/>
    </dgm:pt>
    <dgm:pt modelId="{120309B9-9E43-4A2F-9137-3975A033D4CB}" type="pres">
      <dgm:prSet presAssocID="{0293E23D-3BBD-4339-8053-E221D050C4B4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DD3FCAD1-CD96-4D90-AB5D-0D1298F50831}" type="pres">
      <dgm:prSet presAssocID="{7691DA41-DF79-4278-80A5-007DB711024F}" presName="spacer" presStyleCnt="0"/>
      <dgm:spPr/>
    </dgm:pt>
    <dgm:pt modelId="{3C9E3CBA-4558-4F8E-B2E9-5184CEB8DBAA}" type="pres">
      <dgm:prSet presAssocID="{44788DE5-3BC2-47B8-A7F5-493F8C91EB5F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890224EC-DDEA-4063-8D76-6BBD1E8A3FA0}" type="pres">
      <dgm:prSet presAssocID="{9F126510-13C6-47F4-BA3D-228C8406D2BE}" presName="spacer" presStyleCnt="0"/>
      <dgm:spPr/>
    </dgm:pt>
    <dgm:pt modelId="{0626445D-22FE-4E97-AC04-73C87A736525}" type="pres">
      <dgm:prSet presAssocID="{32D6AA9C-2732-4928-A00C-5BB4F58416C5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96E90122-CAA3-4DB1-94F4-83F5A9DF6CC9}" type="presOf" srcId="{44788DE5-3BC2-47B8-A7F5-493F8C91EB5F}" destId="{3C9E3CBA-4558-4F8E-B2E9-5184CEB8DBAA}" srcOrd="0" destOrd="0" presId="urn:microsoft.com/office/officeart/2005/8/layout/vList2"/>
    <dgm:cxn modelId="{75BF5F42-C5E9-42BF-903E-E16C56850C6C}" srcId="{C7AACF5C-8803-4DF0-AB6E-F45FEEE54152}" destId="{32D6AA9C-2732-4928-A00C-5BB4F58416C5}" srcOrd="2" destOrd="0" parTransId="{57B9B4C0-07A3-45F4-961C-A58958D9DA01}" sibTransId="{6067DA3A-2898-46E4-9AB7-D3E2F5B052AD}"/>
    <dgm:cxn modelId="{9FEB7487-494E-4763-9BED-0A0F2569D233}" srcId="{C7AACF5C-8803-4DF0-AB6E-F45FEEE54152}" destId="{44788DE5-3BC2-47B8-A7F5-493F8C91EB5F}" srcOrd="1" destOrd="0" parTransId="{2F22D29E-A2AC-4E6D-9CC3-62C8F5C1F199}" sibTransId="{9F126510-13C6-47F4-BA3D-228C8406D2BE}"/>
    <dgm:cxn modelId="{4C35CDB8-A9F0-453E-9C07-8DD191574E37}" srcId="{C7AACF5C-8803-4DF0-AB6E-F45FEEE54152}" destId="{0293E23D-3BBD-4339-8053-E221D050C4B4}" srcOrd="0" destOrd="0" parTransId="{A1581C50-A377-486B-8DB8-B8A98C4B83A3}" sibTransId="{7691DA41-DF79-4278-80A5-007DB711024F}"/>
    <dgm:cxn modelId="{CF802ABF-26AB-40D8-9322-CFAD08F14AD0}" type="presOf" srcId="{32D6AA9C-2732-4928-A00C-5BB4F58416C5}" destId="{0626445D-22FE-4E97-AC04-73C87A736525}" srcOrd="0" destOrd="0" presId="urn:microsoft.com/office/officeart/2005/8/layout/vList2"/>
    <dgm:cxn modelId="{4786F1CB-2918-431B-9BE5-E32664A07560}" type="presOf" srcId="{C7AACF5C-8803-4DF0-AB6E-F45FEEE54152}" destId="{62035D36-46B2-40ED-A7EA-B90A31DF7D44}" srcOrd="0" destOrd="0" presId="urn:microsoft.com/office/officeart/2005/8/layout/vList2"/>
    <dgm:cxn modelId="{5445C2DB-25B6-4F61-80A3-FA56E1855A40}" type="presOf" srcId="{0293E23D-3BBD-4339-8053-E221D050C4B4}" destId="{120309B9-9E43-4A2F-9137-3975A033D4CB}" srcOrd="0" destOrd="0" presId="urn:microsoft.com/office/officeart/2005/8/layout/vList2"/>
    <dgm:cxn modelId="{91196197-8EF8-448A-84D3-CD1491D8A2E5}" type="presParOf" srcId="{62035D36-46B2-40ED-A7EA-B90A31DF7D44}" destId="{120309B9-9E43-4A2F-9137-3975A033D4CB}" srcOrd="0" destOrd="0" presId="urn:microsoft.com/office/officeart/2005/8/layout/vList2"/>
    <dgm:cxn modelId="{42EA7FB5-4898-4632-A572-2C147A4D9119}" type="presParOf" srcId="{62035D36-46B2-40ED-A7EA-B90A31DF7D44}" destId="{DD3FCAD1-CD96-4D90-AB5D-0D1298F50831}" srcOrd="1" destOrd="0" presId="urn:microsoft.com/office/officeart/2005/8/layout/vList2"/>
    <dgm:cxn modelId="{230BF262-9F96-463B-A656-14F8C8C7757A}" type="presParOf" srcId="{62035D36-46B2-40ED-A7EA-B90A31DF7D44}" destId="{3C9E3CBA-4558-4F8E-B2E9-5184CEB8DBAA}" srcOrd="2" destOrd="0" presId="urn:microsoft.com/office/officeart/2005/8/layout/vList2"/>
    <dgm:cxn modelId="{60F4A9B9-F3EC-46ED-B95F-FE9F621B8668}" type="presParOf" srcId="{62035D36-46B2-40ED-A7EA-B90A31DF7D44}" destId="{890224EC-DDEA-4063-8D76-6BBD1E8A3FA0}" srcOrd="3" destOrd="0" presId="urn:microsoft.com/office/officeart/2005/8/layout/vList2"/>
    <dgm:cxn modelId="{61336ECD-CD84-49EA-81CA-C0EA99176E08}" type="presParOf" srcId="{62035D36-46B2-40ED-A7EA-B90A31DF7D44}" destId="{0626445D-22FE-4E97-AC04-73C87A736525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443D5310-D72D-4BB6-846C-EC90377CBF8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A78C929-FF85-4A27-9D85-F7DA3A94DECA}">
      <dgm:prSet/>
      <dgm:spPr/>
      <dgm:t>
        <a:bodyPr/>
        <a:lstStyle/>
        <a:p>
          <a:r>
            <a:rPr lang="en-US"/>
            <a:t>Using one of the ACAS examples, prepare a briefing note for your CEO outlining the advantages and disadvantages of using a settlement agreement.</a:t>
          </a:r>
        </a:p>
      </dgm:t>
    </dgm:pt>
    <dgm:pt modelId="{8DF9B664-3AA5-46C2-A7B6-3D2BBC48DC43}" type="parTrans" cxnId="{59A1B597-AAA1-4627-879E-3F60CE039207}">
      <dgm:prSet/>
      <dgm:spPr/>
      <dgm:t>
        <a:bodyPr/>
        <a:lstStyle/>
        <a:p>
          <a:endParaRPr lang="en-US"/>
        </a:p>
      </dgm:t>
    </dgm:pt>
    <dgm:pt modelId="{EC2B6729-A84C-4D4B-8598-EC648BFEF548}" type="sibTrans" cxnId="{59A1B597-AAA1-4627-879E-3F60CE039207}">
      <dgm:prSet/>
      <dgm:spPr/>
      <dgm:t>
        <a:bodyPr/>
        <a:lstStyle/>
        <a:p>
          <a:endParaRPr lang="en-US"/>
        </a:p>
      </dgm:t>
    </dgm:pt>
    <dgm:pt modelId="{CC2855AE-DBD7-462D-87C6-2B0341819988}">
      <dgm:prSet/>
      <dgm:spPr/>
      <dgm:t>
        <a:bodyPr/>
        <a:lstStyle/>
        <a:p>
          <a:r>
            <a:rPr lang="en-US"/>
            <a:t>Your briefing note should include costs (the process itself, compensation to the individual)</a:t>
          </a:r>
        </a:p>
      </dgm:t>
    </dgm:pt>
    <dgm:pt modelId="{9B1EB648-8E3E-4B6A-AB57-B36625C4CA48}" type="parTrans" cxnId="{8BF60B4F-8BD6-4609-8D72-A7DE72F8EB0D}">
      <dgm:prSet/>
      <dgm:spPr/>
      <dgm:t>
        <a:bodyPr/>
        <a:lstStyle/>
        <a:p>
          <a:endParaRPr lang="en-US"/>
        </a:p>
      </dgm:t>
    </dgm:pt>
    <dgm:pt modelId="{FF19B062-FD42-40DF-9DDA-B6D57D0C0BEF}" type="sibTrans" cxnId="{8BF60B4F-8BD6-4609-8D72-A7DE72F8EB0D}">
      <dgm:prSet/>
      <dgm:spPr/>
      <dgm:t>
        <a:bodyPr/>
        <a:lstStyle/>
        <a:p>
          <a:endParaRPr lang="en-US"/>
        </a:p>
      </dgm:t>
    </dgm:pt>
    <dgm:pt modelId="{56928241-73BE-4EEB-910F-BEC640A501F2}">
      <dgm:prSet/>
      <dgm:spPr/>
      <dgm:t>
        <a:bodyPr/>
        <a:lstStyle/>
        <a:p>
          <a:r>
            <a:rPr lang="en-US"/>
            <a:t>Draft a settlement agreement, using a salary of £32k for an employee with four years of completed service. ACAS have a template that you can adapt. </a:t>
          </a:r>
        </a:p>
      </dgm:t>
    </dgm:pt>
    <dgm:pt modelId="{BAAE26DC-C0BD-4866-979E-F2D0B753EF45}" type="parTrans" cxnId="{D4EE2C86-64F5-4322-AA3B-975D3F14CF97}">
      <dgm:prSet/>
      <dgm:spPr/>
      <dgm:t>
        <a:bodyPr/>
        <a:lstStyle/>
        <a:p>
          <a:endParaRPr lang="en-US"/>
        </a:p>
      </dgm:t>
    </dgm:pt>
    <dgm:pt modelId="{D8DB18A4-F932-444F-927F-9BD47A24ECDE}" type="sibTrans" cxnId="{D4EE2C86-64F5-4322-AA3B-975D3F14CF97}">
      <dgm:prSet/>
      <dgm:spPr/>
      <dgm:t>
        <a:bodyPr/>
        <a:lstStyle/>
        <a:p>
          <a:endParaRPr lang="en-US"/>
        </a:p>
      </dgm:t>
    </dgm:pt>
    <dgm:pt modelId="{BEB3D00A-F2CD-4D0D-9804-FC68827ECB2A}" type="pres">
      <dgm:prSet presAssocID="{443D5310-D72D-4BB6-846C-EC90377CBF80}" presName="root" presStyleCnt="0">
        <dgm:presLayoutVars>
          <dgm:dir/>
          <dgm:resizeHandles val="exact"/>
        </dgm:presLayoutVars>
      </dgm:prSet>
      <dgm:spPr/>
    </dgm:pt>
    <dgm:pt modelId="{05EB6DBF-E580-4FCA-853A-A4D37686120A}" type="pres">
      <dgm:prSet presAssocID="{FA78C929-FF85-4A27-9D85-F7DA3A94DECA}" presName="compNode" presStyleCnt="0"/>
      <dgm:spPr/>
    </dgm:pt>
    <dgm:pt modelId="{718D733D-13D5-4A7C-AD15-DD6082D482FD}" type="pres">
      <dgm:prSet presAssocID="{FA78C929-FF85-4A27-9D85-F7DA3A94DECA}" presName="bgRect" presStyleLbl="bgShp" presStyleIdx="0" presStyleCnt="3"/>
      <dgm:spPr/>
    </dgm:pt>
    <dgm:pt modelId="{AF286B03-9F91-4B31-85D1-4E8A6E114682}" type="pres">
      <dgm:prSet presAssocID="{FA78C929-FF85-4A27-9D85-F7DA3A94DECA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2E04F11F-9550-4D15-9464-A7CBCB9986BA}" type="pres">
      <dgm:prSet presAssocID="{FA78C929-FF85-4A27-9D85-F7DA3A94DECA}" presName="spaceRect" presStyleCnt="0"/>
      <dgm:spPr/>
    </dgm:pt>
    <dgm:pt modelId="{F328E710-6105-400F-A781-0642C9B2D195}" type="pres">
      <dgm:prSet presAssocID="{FA78C929-FF85-4A27-9D85-F7DA3A94DECA}" presName="parTx" presStyleLbl="revTx" presStyleIdx="0" presStyleCnt="3">
        <dgm:presLayoutVars>
          <dgm:chMax val="0"/>
          <dgm:chPref val="0"/>
        </dgm:presLayoutVars>
      </dgm:prSet>
      <dgm:spPr/>
    </dgm:pt>
    <dgm:pt modelId="{40E1F3A3-43BB-45A5-83FB-1BD25E04C180}" type="pres">
      <dgm:prSet presAssocID="{EC2B6729-A84C-4D4B-8598-EC648BFEF548}" presName="sibTrans" presStyleCnt="0"/>
      <dgm:spPr/>
    </dgm:pt>
    <dgm:pt modelId="{80DFD8FA-CD88-4232-B41E-6D52093D7EBE}" type="pres">
      <dgm:prSet presAssocID="{CC2855AE-DBD7-462D-87C6-2B0341819988}" presName="compNode" presStyleCnt="0"/>
      <dgm:spPr/>
    </dgm:pt>
    <dgm:pt modelId="{20BDCF6F-54AE-4DEC-A213-A657A22CCC7C}" type="pres">
      <dgm:prSet presAssocID="{CC2855AE-DBD7-462D-87C6-2B0341819988}" presName="bgRect" presStyleLbl="bgShp" presStyleIdx="1" presStyleCnt="3"/>
      <dgm:spPr/>
    </dgm:pt>
    <dgm:pt modelId="{784A961F-6BDB-407C-8C49-A9EC1A767F8D}" type="pres">
      <dgm:prSet presAssocID="{CC2855AE-DBD7-462D-87C6-2B034181998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Yuan"/>
        </a:ext>
      </dgm:extLst>
    </dgm:pt>
    <dgm:pt modelId="{94B1D42E-ADE3-4887-9581-E5DAE4A5F136}" type="pres">
      <dgm:prSet presAssocID="{CC2855AE-DBD7-462D-87C6-2B0341819988}" presName="spaceRect" presStyleCnt="0"/>
      <dgm:spPr/>
    </dgm:pt>
    <dgm:pt modelId="{F5FD575B-BC84-4233-95F5-FFB1D16A1871}" type="pres">
      <dgm:prSet presAssocID="{CC2855AE-DBD7-462D-87C6-2B0341819988}" presName="parTx" presStyleLbl="revTx" presStyleIdx="1" presStyleCnt="3">
        <dgm:presLayoutVars>
          <dgm:chMax val="0"/>
          <dgm:chPref val="0"/>
        </dgm:presLayoutVars>
      </dgm:prSet>
      <dgm:spPr/>
    </dgm:pt>
    <dgm:pt modelId="{D9BC7597-D709-421C-944A-44C41F98295F}" type="pres">
      <dgm:prSet presAssocID="{FF19B062-FD42-40DF-9DDA-B6D57D0C0BEF}" presName="sibTrans" presStyleCnt="0"/>
      <dgm:spPr/>
    </dgm:pt>
    <dgm:pt modelId="{28A71B91-E419-487B-8C44-E414ADAEEB63}" type="pres">
      <dgm:prSet presAssocID="{56928241-73BE-4EEB-910F-BEC640A501F2}" presName="compNode" presStyleCnt="0"/>
      <dgm:spPr/>
    </dgm:pt>
    <dgm:pt modelId="{0D230858-7EBE-459D-B4D5-4ADA4F753616}" type="pres">
      <dgm:prSet presAssocID="{56928241-73BE-4EEB-910F-BEC640A501F2}" presName="bgRect" presStyleLbl="bgShp" presStyleIdx="2" presStyleCnt="3"/>
      <dgm:spPr/>
    </dgm:pt>
    <dgm:pt modelId="{EBB252D4-342B-4796-806E-2466E3489078}" type="pres">
      <dgm:prSet presAssocID="{56928241-73BE-4EEB-910F-BEC640A501F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EF3FD3D5-D8D7-4952-9699-D4031132F51D}" type="pres">
      <dgm:prSet presAssocID="{56928241-73BE-4EEB-910F-BEC640A501F2}" presName="spaceRect" presStyleCnt="0"/>
      <dgm:spPr/>
    </dgm:pt>
    <dgm:pt modelId="{CB09FB1D-FF10-46D8-A1C0-F3C2C3C46554}" type="pres">
      <dgm:prSet presAssocID="{56928241-73BE-4EEB-910F-BEC640A501F2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0BC65018-68B7-4D22-88E4-8AEF57A0CCB7}" type="presOf" srcId="{443D5310-D72D-4BB6-846C-EC90377CBF80}" destId="{BEB3D00A-F2CD-4D0D-9804-FC68827ECB2A}" srcOrd="0" destOrd="0" presId="urn:microsoft.com/office/officeart/2018/2/layout/IconVerticalSolidList"/>
    <dgm:cxn modelId="{F6D6AD44-EC28-4A8C-A77A-395F280475DF}" type="presOf" srcId="{CC2855AE-DBD7-462D-87C6-2B0341819988}" destId="{F5FD575B-BC84-4233-95F5-FFB1D16A1871}" srcOrd="0" destOrd="0" presId="urn:microsoft.com/office/officeart/2018/2/layout/IconVerticalSolidList"/>
    <dgm:cxn modelId="{8BF60B4F-8BD6-4609-8D72-A7DE72F8EB0D}" srcId="{443D5310-D72D-4BB6-846C-EC90377CBF80}" destId="{CC2855AE-DBD7-462D-87C6-2B0341819988}" srcOrd="1" destOrd="0" parTransId="{9B1EB648-8E3E-4B6A-AB57-B36625C4CA48}" sibTransId="{FF19B062-FD42-40DF-9DDA-B6D57D0C0BEF}"/>
    <dgm:cxn modelId="{D4EE2C86-64F5-4322-AA3B-975D3F14CF97}" srcId="{443D5310-D72D-4BB6-846C-EC90377CBF80}" destId="{56928241-73BE-4EEB-910F-BEC640A501F2}" srcOrd="2" destOrd="0" parTransId="{BAAE26DC-C0BD-4866-979E-F2D0B753EF45}" sibTransId="{D8DB18A4-F932-444F-927F-9BD47A24ECDE}"/>
    <dgm:cxn modelId="{59A1B597-AAA1-4627-879E-3F60CE039207}" srcId="{443D5310-D72D-4BB6-846C-EC90377CBF80}" destId="{FA78C929-FF85-4A27-9D85-F7DA3A94DECA}" srcOrd="0" destOrd="0" parTransId="{8DF9B664-3AA5-46C2-A7B6-3D2BBC48DC43}" sibTransId="{EC2B6729-A84C-4D4B-8598-EC648BFEF548}"/>
    <dgm:cxn modelId="{247AFEB1-A15E-44F1-88AE-0717F9DF5618}" type="presOf" srcId="{FA78C929-FF85-4A27-9D85-F7DA3A94DECA}" destId="{F328E710-6105-400F-A781-0642C9B2D195}" srcOrd="0" destOrd="0" presId="urn:microsoft.com/office/officeart/2018/2/layout/IconVerticalSolidList"/>
    <dgm:cxn modelId="{5B3C6CE1-11BE-48A2-928D-A7A4DDEA4F62}" type="presOf" srcId="{56928241-73BE-4EEB-910F-BEC640A501F2}" destId="{CB09FB1D-FF10-46D8-A1C0-F3C2C3C46554}" srcOrd="0" destOrd="0" presId="urn:microsoft.com/office/officeart/2018/2/layout/IconVerticalSolidList"/>
    <dgm:cxn modelId="{E2FAAD86-3A34-45AE-8B05-4AC5F4507735}" type="presParOf" srcId="{BEB3D00A-F2CD-4D0D-9804-FC68827ECB2A}" destId="{05EB6DBF-E580-4FCA-853A-A4D37686120A}" srcOrd="0" destOrd="0" presId="urn:microsoft.com/office/officeart/2018/2/layout/IconVerticalSolidList"/>
    <dgm:cxn modelId="{05BA52EC-F394-41BB-B7AE-2E59D0B55610}" type="presParOf" srcId="{05EB6DBF-E580-4FCA-853A-A4D37686120A}" destId="{718D733D-13D5-4A7C-AD15-DD6082D482FD}" srcOrd="0" destOrd="0" presId="urn:microsoft.com/office/officeart/2018/2/layout/IconVerticalSolidList"/>
    <dgm:cxn modelId="{6E122FE0-2F30-4C31-9A75-1E5B03204E26}" type="presParOf" srcId="{05EB6DBF-E580-4FCA-853A-A4D37686120A}" destId="{AF286B03-9F91-4B31-85D1-4E8A6E114682}" srcOrd="1" destOrd="0" presId="urn:microsoft.com/office/officeart/2018/2/layout/IconVerticalSolidList"/>
    <dgm:cxn modelId="{C1ABE9FA-B8F6-4A75-8075-98EC80AD09A5}" type="presParOf" srcId="{05EB6DBF-E580-4FCA-853A-A4D37686120A}" destId="{2E04F11F-9550-4D15-9464-A7CBCB9986BA}" srcOrd="2" destOrd="0" presId="urn:microsoft.com/office/officeart/2018/2/layout/IconVerticalSolidList"/>
    <dgm:cxn modelId="{A3799C76-12C8-41E4-ADE6-246030E59FD3}" type="presParOf" srcId="{05EB6DBF-E580-4FCA-853A-A4D37686120A}" destId="{F328E710-6105-400F-A781-0642C9B2D195}" srcOrd="3" destOrd="0" presId="urn:microsoft.com/office/officeart/2018/2/layout/IconVerticalSolidList"/>
    <dgm:cxn modelId="{E979AA6A-7B9F-4E33-9F89-5D36ED517E83}" type="presParOf" srcId="{BEB3D00A-F2CD-4D0D-9804-FC68827ECB2A}" destId="{40E1F3A3-43BB-45A5-83FB-1BD25E04C180}" srcOrd="1" destOrd="0" presId="urn:microsoft.com/office/officeart/2018/2/layout/IconVerticalSolidList"/>
    <dgm:cxn modelId="{E94DD7B9-B6C1-473F-9346-BC4689DFA3B4}" type="presParOf" srcId="{BEB3D00A-F2CD-4D0D-9804-FC68827ECB2A}" destId="{80DFD8FA-CD88-4232-B41E-6D52093D7EBE}" srcOrd="2" destOrd="0" presId="urn:microsoft.com/office/officeart/2018/2/layout/IconVerticalSolidList"/>
    <dgm:cxn modelId="{E3546415-FF3E-4F00-99BF-57CF4A1A18E6}" type="presParOf" srcId="{80DFD8FA-CD88-4232-B41E-6D52093D7EBE}" destId="{20BDCF6F-54AE-4DEC-A213-A657A22CCC7C}" srcOrd="0" destOrd="0" presId="urn:microsoft.com/office/officeart/2018/2/layout/IconVerticalSolidList"/>
    <dgm:cxn modelId="{83D687D4-B31B-4A94-95EB-338B6CD95A90}" type="presParOf" srcId="{80DFD8FA-CD88-4232-B41E-6D52093D7EBE}" destId="{784A961F-6BDB-407C-8C49-A9EC1A767F8D}" srcOrd="1" destOrd="0" presId="urn:microsoft.com/office/officeart/2018/2/layout/IconVerticalSolidList"/>
    <dgm:cxn modelId="{7FDC4FED-33AE-4598-8355-8CB1A78E8F8A}" type="presParOf" srcId="{80DFD8FA-CD88-4232-B41E-6D52093D7EBE}" destId="{94B1D42E-ADE3-4887-9581-E5DAE4A5F136}" srcOrd="2" destOrd="0" presId="urn:microsoft.com/office/officeart/2018/2/layout/IconVerticalSolidList"/>
    <dgm:cxn modelId="{1F20AD8A-9215-42F7-BBB0-691E63717465}" type="presParOf" srcId="{80DFD8FA-CD88-4232-B41E-6D52093D7EBE}" destId="{F5FD575B-BC84-4233-95F5-FFB1D16A1871}" srcOrd="3" destOrd="0" presId="urn:microsoft.com/office/officeart/2018/2/layout/IconVerticalSolidList"/>
    <dgm:cxn modelId="{C70E4C45-5428-4939-9288-7BD7DACDD50B}" type="presParOf" srcId="{BEB3D00A-F2CD-4D0D-9804-FC68827ECB2A}" destId="{D9BC7597-D709-421C-944A-44C41F98295F}" srcOrd="3" destOrd="0" presId="urn:microsoft.com/office/officeart/2018/2/layout/IconVerticalSolidList"/>
    <dgm:cxn modelId="{88B72C21-775B-4CE9-8EDF-59226A2B2EC2}" type="presParOf" srcId="{BEB3D00A-F2CD-4D0D-9804-FC68827ECB2A}" destId="{28A71B91-E419-487B-8C44-E414ADAEEB63}" srcOrd="4" destOrd="0" presId="urn:microsoft.com/office/officeart/2018/2/layout/IconVerticalSolidList"/>
    <dgm:cxn modelId="{0038C618-7104-4F00-925D-1B1B8C6AE8F0}" type="presParOf" srcId="{28A71B91-E419-487B-8C44-E414ADAEEB63}" destId="{0D230858-7EBE-459D-B4D5-4ADA4F753616}" srcOrd="0" destOrd="0" presId="urn:microsoft.com/office/officeart/2018/2/layout/IconVerticalSolidList"/>
    <dgm:cxn modelId="{F9798683-9448-4855-AAD5-2A354898F6B4}" type="presParOf" srcId="{28A71B91-E419-487B-8C44-E414ADAEEB63}" destId="{EBB252D4-342B-4796-806E-2466E3489078}" srcOrd="1" destOrd="0" presId="urn:microsoft.com/office/officeart/2018/2/layout/IconVerticalSolidList"/>
    <dgm:cxn modelId="{450C5A1B-9948-42F8-9151-9BD44C4CD77F}" type="presParOf" srcId="{28A71B91-E419-487B-8C44-E414ADAEEB63}" destId="{EF3FD3D5-D8D7-4952-9699-D4031132F51D}" srcOrd="2" destOrd="0" presId="urn:microsoft.com/office/officeart/2018/2/layout/IconVerticalSolidList"/>
    <dgm:cxn modelId="{B0CD5C9B-2586-4184-A421-81D9674C985C}" type="presParOf" srcId="{28A71B91-E419-487B-8C44-E414ADAEEB63}" destId="{CB09FB1D-FF10-46D8-A1C0-F3C2C3C4655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F5191B-C2AC-4A5D-B96B-E9F969445143}">
      <dsp:nvSpPr>
        <dsp:cNvPr id="0" name=""/>
        <dsp:cNvSpPr/>
      </dsp:nvSpPr>
      <dsp:spPr>
        <a:xfrm>
          <a:off x="0" y="35818"/>
          <a:ext cx="6949440" cy="137475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Allow for parties to contract out of the tribunal process and agree not to go to a tribunal or court</a:t>
          </a:r>
        </a:p>
      </dsp:txBody>
      <dsp:txXfrm>
        <a:off x="67110" y="102928"/>
        <a:ext cx="6815220" cy="1240530"/>
      </dsp:txXfrm>
    </dsp:sp>
    <dsp:sp modelId="{B0C9F8DA-FCB3-43CF-85E6-302F0DD3BBFF}">
      <dsp:nvSpPr>
        <dsp:cNvPr id="0" name=""/>
        <dsp:cNvSpPr/>
      </dsp:nvSpPr>
      <dsp:spPr>
        <a:xfrm>
          <a:off x="0" y="1482568"/>
          <a:ext cx="6949440" cy="1374750"/>
        </a:xfrm>
        <a:prstGeom prst="roundRect">
          <a:avLst/>
        </a:prstGeom>
        <a:solidFill>
          <a:schemeClr val="accent2">
            <a:hueOff val="-347110"/>
            <a:satOff val="-7210"/>
            <a:lumOff val="-196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Set out in ERA 1996</a:t>
          </a:r>
        </a:p>
      </dsp:txBody>
      <dsp:txXfrm>
        <a:off x="67110" y="1549678"/>
        <a:ext cx="6815220" cy="1240530"/>
      </dsp:txXfrm>
    </dsp:sp>
    <dsp:sp modelId="{81766660-24DF-4B22-A5E0-06A754BF6366}">
      <dsp:nvSpPr>
        <dsp:cNvPr id="0" name=""/>
        <dsp:cNvSpPr/>
      </dsp:nvSpPr>
      <dsp:spPr>
        <a:xfrm>
          <a:off x="0" y="2929318"/>
          <a:ext cx="6949440" cy="1374750"/>
        </a:xfrm>
        <a:prstGeom prst="roundRect">
          <a:avLst/>
        </a:prstGeom>
        <a:solidFill>
          <a:schemeClr val="accent2">
            <a:hueOff val="-694219"/>
            <a:satOff val="-14421"/>
            <a:lumOff val="-392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An independent advisor (solicitor or certified TU official)</a:t>
          </a:r>
        </a:p>
      </dsp:txBody>
      <dsp:txXfrm>
        <a:off x="67110" y="2996428"/>
        <a:ext cx="6815220" cy="1240530"/>
      </dsp:txXfrm>
    </dsp:sp>
    <dsp:sp modelId="{D9BF8DE5-5D50-4817-81EE-40C8EED7819D}">
      <dsp:nvSpPr>
        <dsp:cNvPr id="0" name=""/>
        <dsp:cNvSpPr/>
      </dsp:nvSpPr>
      <dsp:spPr>
        <a:xfrm>
          <a:off x="0" y="4376069"/>
          <a:ext cx="6949440" cy="1374750"/>
        </a:xfrm>
        <a:prstGeom prst="roundRect">
          <a:avLst/>
        </a:prstGeom>
        <a:solidFill>
          <a:schemeClr val="accent2">
            <a:hueOff val="-1041329"/>
            <a:satOff val="-21631"/>
            <a:lumOff val="-588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Must be in writing</a:t>
          </a:r>
        </a:p>
      </dsp:txBody>
      <dsp:txXfrm>
        <a:off x="67110" y="4443179"/>
        <a:ext cx="6815220" cy="124053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5F7609-886D-4A41-A75A-B095A15216A0}">
      <dsp:nvSpPr>
        <dsp:cNvPr id="0" name=""/>
        <dsp:cNvSpPr/>
      </dsp:nvSpPr>
      <dsp:spPr>
        <a:xfrm>
          <a:off x="0" y="1832"/>
          <a:ext cx="10945037" cy="9285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F1C09C7-F778-43BA-A8A8-55A666DCF439}">
      <dsp:nvSpPr>
        <dsp:cNvPr id="0" name=""/>
        <dsp:cNvSpPr/>
      </dsp:nvSpPr>
      <dsp:spPr>
        <a:xfrm>
          <a:off x="280891" y="210759"/>
          <a:ext cx="510711" cy="51071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BEC60C-3E30-425D-9BC0-881AC36F2314}">
      <dsp:nvSpPr>
        <dsp:cNvPr id="0" name=""/>
        <dsp:cNvSpPr/>
      </dsp:nvSpPr>
      <dsp:spPr>
        <a:xfrm>
          <a:off x="1072494" y="1832"/>
          <a:ext cx="9872542" cy="928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273" tIns="98273" rIns="98273" bIns="98273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Common and widely used in relation to ending employment where there is some legal risk</a:t>
          </a:r>
        </a:p>
      </dsp:txBody>
      <dsp:txXfrm>
        <a:off x="1072494" y="1832"/>
        <a:ext cx="9872542" cy="928566"/>
      </dsp:txXfrm>
    </dsp:sp>
    <dsp:sp modelId="{A6E857A2-D227-4B4E-B9FA-0C0EB7BC1D3E}">
      <dsp:nvSpPr>
        <dsp:cNvPr id="0" name=""/>
        <dsp:cNvSpPr/>
      </dsp:nvSpPr>
      <dsp:spPr>
        <a:xfrm>
          <a:off x="0" y="1162539"/>
          <a:ext cx="10945037" cy="9285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2273EF-D368-4CAE-BAA0-3932C34D7F90}">
      <dsp:nvSpPr>
        <dsp:cNvPr id="0" name=""/>
        <dsp:cNvSpPr/>
      </dsp:nvSpPr>
      <dsp:spPr>
        <a:xfrm>
          <a:off x="280891" y="1371467"/>
          <a:ext cx="510711" cy="51071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89C3C1-1952-4377-97A9-FE971EF071EC}">
      <dsp:nvSpPr>
        <dsp:cNvPr id="0" name=""/>
        <dsp:cNvSpPr/>
      </dsp:nvSpPr>
      <dsp:spPr>
        <a:xfrm>
          <a:off x="1072494" y="1162539"/>
          <a:ext cx="9872542" cy="928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273" tIns="98273" rIns="98273" bIns="98273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An impact assessment carried out by UK Government stated that there were concerns around the ability of employers to have conversations about workplace issues</a:t>
          </a:r>
        </a:p>
      </dsp:txBody>
      <dsp:txXfrm>
        <a:off x="1072494" y="1162539"/>
        <a:ext cx="9872542" cy="928566"/>
      </dsp:txXfrm>
    </dsp:sp>
    <dsp:sp modelId="{C493199E-57E3-425F-B237-EDAEA4EA4674}">
      <dsp:nvSpPr>
        <dsp:cNvPr id="0" name=""/>
        <dsp:cNvSpPr/>
      </dsp:nvSpPr>
      <dsp:spPr>
        <a:xfrm>
          <a:off x="0" y="2323247"/>
          <a:ext cx="10945037" cy="9285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349B46-9829-4079-8E7B-096BEA0061D7}">
      <dsp:nvSpPr>
        <dsp:cNvPr id="0" name=""/>
        <dsp:cNvSpPr/>
      </dsp:nvSpPr>
      <dsp:spPr>
        <a:xfrm>
          <a:off x="280891" y="2532175"/>
          <a:ext cx="510711" cy="51071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768627-637C-48EC-9BC6-63EB3FE6E305}">
      <dsp:nvSpPr>
        <dsp:cNvPr id="0" name=""/>
        <dsp:cNvSpPr/>
      </dsp:nvSpPr>
      <dsp:spPr>
        <a:xfrm>
          <a:off x="1072494" y="2323247"/>
          <a:ext cx="9872542" cy="928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273" tIns="98273" rIns="98273" bIns="98273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Wanted to make it easier for parties to have open discussions with each other where the employment relationships is not working</a:t>
          </a:r>
        </a:p>
      </dsp:txBody>
      <dsp:txXfrm>
        <a:off x="1072494" y="2323247"/>
        <a:ext cx="9872542" cy="928566"/>
      </dsp:txXfrm>
    </dsp:sp>
    <dsp:sp modelId="{E5781467-990E-4935-A2E0-A6BAA6BE5C93}">
      <dsp:nvSpPr>
        <dsp:cNvPr id="0" name=""/>
        <dsp:cNvSpPr/>
      </dsp:nvSpPr>
      <dsp:spPr>
        <a:xfrm>
          <a:off x="0" y="3483955"/>
          <a:ext cx="10945037" cy="9285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D7512C-6AD5-49F5-88DE-2B3426B3FC9D}">
      <dsp:nvSpPr>
        <dsp:cNvPr id="0" name=""/>
        <dsp:cNvSpPr/>
      </dsp:nvSpPr>
      <dsp:spPr>
        <a:xfrm>
          <a:off x="280891" y="3692883"/>
          <a:ext cx="510711" cy="51071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ED0155-9865-4976-8AF7-55813C6256FB}">
      <dsp:nvSpPr>
        <dsp:cNvPr id="0" name=""/>
        <dsp:cNvSpPr/>
      </dsp:nvSpPr>
      <dsp:spPr>
        <a:xfrm>
          <a:off x="1072494" y="3483955"/>
          <a:ext cx="9872542" cy="928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273" tIns="98273" rIns="98273" bIns="98273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Facilitate settlement agreements even where there is no formal dispute </a:t>
          </a:r>
        </a:p>
      </dsp:txBody>
      <dsp:txXfrm>
        <a:off x="1072494" y="3483955"/>
        <a:ext cx="9872542" cy="92856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D6404D-2D98-4426-9FDC-51F6C0307F51}">
      <dsp:nvSpPr>
        <dsp:cNvPr id="0" name=""/>
        <dsp:cNvSpPr/>
      </dsp:nvSpPr>
      <dsp:spPr>
        <a:xfrm>
          <a:off x="0" y="45127"/>
          <a:ext cx="6949440" cy="135065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A financial payment</a:t>
          </a:r>
        </a:p>
      </dsp:txBody>
      <dsp:txXfrm>
        <a:off x="65934" y="111061"/>
        <a:ext cx="6817572" cy="1218787"/>
      </dsp:txXfrm>
    </dsp:sp>
    <dsp:sp modelId="{FFB1CEFD-ECF9-43A6-B248-B6D8FD414064}">
      <dsp:nvSpPr>
        <dsp:cNvPr id="0" name=""/>
        <dsp:cNvSpPr/>
      </dsp:nvSpPr>
      <dsp:spPr>
        <a:xfrm>
          <a:off x="0" y="1493703"/>
          <a:ext cx="6949440" cy="1350655"/>
        </a:xfrm>
        <a:prstGeom prst="roundRect">
          <a:avLst/>
        </a:prstGeom>
        <a:solidFill>
          <a:schemeClr val="accent2">
            <a:hueOff val="-347110"/>
            <a:satOff val="-7210"/>
            <a:lumOff val="-196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An agreed reference</a:t>
          </a:r>
        </a:p>
      </dsp:txBody>
      <dsp:txXfrm>
        <a:off x="65934" y="1559637"/>
        <a:ext cx="6817572" cy="1218787"/>
      </dsp:txXfrm>
    </dsp:sp>
    <dsp:sp modelId="{B805173D-E64C-4B06-9FCD-15F2ED10ECDE}">
      <dsp:nvSpPr>
        <dsp:cNvPr id="0" name=""/>
        <dsp:cNvSpPr/>
      </dsp:nvSpPr>
      <dsp:spPr>
        <a:xfrm>
          <a:off x="0" y="2942278"/>
          <a:ext cx="6949440" cy="1350655"/>
        </a:xfrm>
        <a:prstGeom prst="roundRect">
          <a:avLst/>
        </a:prstGeom>
        <a:solidFill>
          <a:schemeClr val="accent2">
            <a:hueOff val="-694219"/>
            <a:satOff val="-14421"/>
            <a:lumOff val="-392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Agreement not to make a claim to an ET</a:t>
          </a:r>
        </a:p>
      </dsp:txBody>
      <dsp:txXfrm>
        <a:off x="65934" y="3008212"/>
        <a:ext cx="6817572" cy="1218787"/>
      </dsp:txXfrm>
    </dsp:sp>
    <dsp:sp modelId="{0A611688-6462-4A65-B281-DE0F34A411BE}">
      <dsp:nvSpPr>
        <dsp:cNvPr id="0" name=""/>
        <dsp:cNvSpPr/>
      </dsp:nvSpPr>
      <dsp:spPr>
        <a:xfrm>
          <a:off x="0" y="4390853"/>
          <a:ext cx="6949440" cy="1350655"/>
        </a:xfrm>
        <a:prstGeom prst="roundRect">
          <a:avLst/>
        </a:prstGeom>
        <a:solidFill>
          <a:schemeClr val="accent2">
            <a:hueOff val="-1041329"/>
            <a:satOff val="-21631"/>
            <a:lumOff val="-588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A confidentiality clause</a:t>
          </a:r>
        </a:p>
      </dsp:txBody>
      <dsp:txXfrm>
        <a:off x="65934" y="4456787"/>
        <a:ext cx="6817572" cy="121878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151DC4-47D2-4594-A03E-85D9E501686F}">
      <dsp:nvSpPr>
        <dsp:cNvPr id="0" name=""/>
        <dsp:cNvSpPr/>
      </dsp:nvSpPr>
      <dsp:spPr>
        <a:xfrm>
          <a:off x="993383" y="2560"/>
          <a:ext cx="4962673" cy="1513615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305" tIns="27305" rIns="27305" bIns="27305" numCol="1" spcCol="1270" anchor="ctr" anchorCtr="0">
          <a:noAutofit/>
        </a:bodyPr>
        <a:lstStyle/>
        <a:p>
          <a:pPr marL="0" lvl="0" indent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/>
            <a:t>An employee or a worker</a:t>
          </a:r>
        </a:p>
      </dsp:txBody>
      <dsp:txXfrm>
        <a:off x="993383" y="2560"/>
        <a:ext cx="4962673" cy="1513615"/>
      </dsp:txXfrm>
    </dsp:sp>
    <dsp:sp modelId="{266B471D-2941-4F80-80FB-72FFC3A3C3B4}">
      <dsp:nvSpPr>
        <dsp:cNvPr id="0" name=""/>
        <dsp:cNvSpPr/>
      </dsp:nvSpPr>
      <dsp:spPr>
        <a:xfrm>
          <a:off x="993383" y="2136510"/>
          <a:ext cx="4962673" cy="1513615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305" tIns="27305" rIns="27305" bIns="27305" numCol="1" spcCol="1270" anchor="ctr" anchorCtr="0">
          <a:noAutofit/>
        </a:bodyPr>
        <a:lstStyle/>
        <a:p>
          <a:pPr marL="0" lvl="0" indent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/>
            <a:t>A former employee or a former worker</a:t>
          </a:r>
        </a:p>
      </dsp:txBody>
      <dsp:txXfrm>
        <a:off x="993383" y="2136510"/>
        <a:ext cx="4962673" cy="1513615"/>
      </dsp:txXfrm>
    </dsp:sp>
    <dsp:sp modelId="{CF37E6A1-A0AC-4B7D-B147-8AC83E17BBE5}">
      <dsp:nvSpPr>
        <dsp:cNvPr id="0" name=""/>
        <dsp:cNvSpPr/>
      </dsp:nvSpPr>
      <dsp:spPr>
        <a:xfrm>
          <a:off x="993383" y="4270460"/>
          <a:ext cx="4962673" cy="1513615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305" tIns="27305" rIns="27305" bIns="27305" numCol="1" spcCol="1270" anchor="ctr" anchorCtr="0">
          <a:noAutofit/>
        </a:bodyPr>
        <a:lstStyle/>
        <a:p>
          <a:pPr marL="0" lvl="0" indent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/>
            <a:t>A job applicant </a:t>
          </a:r>
        </a:p>
      </dsp:txBody>
      <dsp:txXfrm>
        <a:off x="993383" y="4270460"/>
        <a:ext cx="4962673" cy="151361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B0EE1A-49AD-45F3-A165-C74E6EBE5EF3}">
      <dsp:nvSpPr>
        <dsp:cNvPr id="0" name=""/>
        <dsp:cNvSpPr/>
      </dsp:nvSpPr>
      <dsp:spPr>
        <a:xfrm>
          <a:off x="0" y="226252"/>
          <a:ext cx="6949440" cy="1739643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Pat has been employed as a sales representative for 10 years with their employer. The organisation has to reduce the number of sales representatives. So Pat is offered a new administrative role in the head office.</a:t>
          </a:r>
        </a:p>
      </dsp:txBody>
      <dsp:txXfrm>
        <a:off x="84922" y="311174"/>
        <a:ext cx="6779596" cy="1569799"/>
      </dsp:txXfrm>
    </dsp:sp>
    <dsp:sp modelId="{09143AED-CB09-4406-A144-3551F03ABCE7}">
      <dsp:nvSpPr>
        <dsp:cNvPr id="0" name=""/>
        <dsp:cNvSpPr/>
      </dsp:nvSpPr>
      <dsp:spPr>
        <a:xfrm>
          <a:off x="0" y="2023496"/>
          <a:ext cx="6949440" cy="1739643"/>
        </a:xfrm>
        <a:prstGeom prst="roundRect">
          <a:avLst/>
        </a:prstGeom>
        <a:solidFill>
          <a:schemeClr val="accent5">
            <a:hueOff val="4557164"/>
            <a:satOff val="-2052"/>
            <a:lumOff val="-254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Despite support from their manager, Pat's struggling and feels they'll never get used to the new role. This affects their performance. After discussions with their manager, the manager suggests a settlement agreement. </a:t>
          </a:r>
        </a:p>
      </dsp:txBody>
      <dsp:txXfrm>
        <a:off x="84922" y="2108418"/>
        <a:ext cx="6779596" cy="1569799"/>
      </dsp:txXfrm>
    </dsp:sp>
    <dsp:sp modelId="{8F57BE38-D146-42DC-94B9-96EC2BB3AA28}">
      <dsp:nvSpPr>
        <dsp:cNvPr id="0" name=""/>
        <dsp:cNvSpPr/>
      </dsp:nvSpPr>
      <dsp:spPr>
        <a:xfrm>
          <a:off x="0" y="3820740"/>
          <a:ext cx="6949440" cy="1739643"/>
        </a:xfrm>
        <a:prstGeom prst="roundRect">
          <a:avLst/>
        </a:prstGeom>
        <a:solidFill>
          <a:schemeClr val="accent5">
            <a:hueOff val="9114327"/>
            <a:satOff val="-4104"/>
            <a:lumOff val="-509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After considering the terms of the settlement agreement and getting independent advice, Pat accepts the offer. They leave the organisation with an agreed one-off payment and a reference. Pat agrees that they will not make a claim to an employment tribunal.</a:t>
          </a:r>
        </a:p>
      </dsp:txBody>
      <dsp:txXfrm>
        <a:off x="84922" y="3905662"/>
        <a:ext cx="6779596" cy="156979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0309B9-9E43-4A2F-9137-3975A033D4CB}">
      <dsp:nvSpPr>
        <dsp:cNvPr id="0" name=""/>
        <dsp:cNvSpPr/>
      </dsp:nvSpPr>
      <dsp:spPr>
        <a:xfrm>
          <a:off x="0" y="238318"/>
          <a:ext cx="6949440" cy="17316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Kai and Ali work on the same team but they do not get along on a personal level. They are highly motivated and valuable members of the team. Despite efforts to improve relations between them, their personality clash is affecting the team's performance.</a:t>
          </a:r>
        </a:p>
      </dsp:txBody>
      <dsp:txXfrm>
        <a:off x="84530" y="322848"/>
        <a:ext cx="6780380" cy="1562540"/>
      </dsp:txXfrm>
    </dsp:sp>
    <dsp:sp modelId="{3C9E3CBA-4558-4F8E-B2E9-5184CEB8DBAA}">
      <dsp:nvSpPr>
        <dsp:cNvPr id="0" name=""/>
        <dsp:cNvSpPr/>
      </dsp:nvSpPr>
      <dsp:spPr>
        <a:xfrm>
          <a:off x="0" y="2027519"/>
          <a:ext cx="6949440" cy="1731600"/>
        </a:xfrm>
        <a:prstGeom prst="roundRect">
          <a:avLst/>
        </a:prstGeom>
        <a:solidFill>
          <a:schemeClr val="accent2">
            <a:hueOff val="-520665"/>
            <a:satOff val="-10816"/>
            <a:lumOff val="-294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Ali feels that the situation will never improve. They meet with their manager and suggest entering a settlement agreement to end employment. Their manager does not want to lose them but the current situation is not working for anyone.</a:t>
          </a:r>
        </a:p>
      </dsp:txBody>
      <dsp:txXfrm>
        <a:off x="84530" y="2112049"/>
        <a:ext cx="6780380" cy="1562540"/>
      </dsp:txXfrm>
    </dsp:sp>
    <dsp:sp modelId="{0626445D-22FE-4E97-AC04-73C87A736525}">
      <dsp:nvSpPr>
        <dsp:cNvPr id="0" name=""/>
        <dsp:cNvSpPr/>
      </dsp:nvSpPr>
      <dsp:spPr>
        <a:xfrm>
          <a:off x="0" y="3816719"/>
          <a:ext cx="6949440" cy="1731600"/>
        </a:xfrm>
        <a:prstGeom prst="roundRect">
          <a:avLst/>
        </a:prstGeom>
        <a:solidFill>
          <a:schemeClr val="accent2">
            <a:hueOff val="-1041329"/>
            <a:satOff val="-21631"/>
            <a:lumOff val="-588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They meet to discuss and agree the terms of the settlement agreement. Ali leaves with an agreed financial payment and a reference. They agree on a leaving date so that the manager has time to recruit a replacement.</a:t>
          </a:r>
        </a:p>
      </dsp:txBody>
      <dsp:txXfrm>
        <a:off x="84530" y="3901249"/>
        <a:ext cx="6780380" cy="156254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8D733D-13D5-4A7C-AD15-DD6082D482FD}">
      <dsp:nvSpPr>
        <dsp:cNvPr id="0" name=""/>
        <dsp:cNvSpPr/>
      </dsp:nvSpPr>
      <dsp:spPr>
        <a:xfrm>
          <a:off x="0" y="538"/>
          <a:ext cx="10945037" cy="12609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F286B03-9F91-4B31-85D1-4E8A6E114682}">
      <dsp:nvSpPr>
        <dsp:cNvPr id="0" name=""/>
        <dsp:cNvSpPr/>
      </dsp:nvSpPr>
      <dsp:spPr>
        <a:xfrm>
          <a:off x="381433" y="284249"/>
          <a:ext cx="693514" cy="6935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28E710-6105-400F-A781-0642C9B2D195}">
      <dsp:nvSpPr>
        <dsp:cNvPr id="0" name=""/>
        <dsp:cNvSpPr/>
      </dsp:nvSpPr>
      <dsp:spPr>
        <a:xfrm>
          <a:off x="1456381" y="538"/>
          <a:ext cx="9488655" cy="12609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449" tIns="133449" rIns="133449" bIns="133449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Using one of the ACAS examples, prepare a briefing note for your CEO outlining the advantages and disadvantages of using a settlement agreement.</a:t>
          </a:r>
        </a:p>
      </dsp:txBody>
      <dsp:txXfrm>
        <a:off x="1456381" y="538"/>
        <a:ext cx="9488655" cy="1260936"/>
      </dsp:txXfrm>
    </dsp:sp>
    <dsp:sp modelId="{20BDCF6F-54AE-4DEC-A213-A657A22CCC7C}">
      <dsp:nvSpPr>
        <dsp:cNvPr id="0" name=""/>
        <dsp:cNvSpPr/>
      </dsp:nvSpPr>
      <dsp:spPr>
        <a:xfrm>
          <a:off x="0" y="1576708"/>
          <a:ext cx="10945037" cy="12609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84A961F-6BDB-407C-8C49-A9EC1A767F8D}">
      <dsp:nvSpPr>
        <dsp:cNvPr id="0" name=""/>
        <dsp:cNvSpPr/>
      </dsp:nvSpPr>
      <dsp:spPr>
        <a:xfrm>
          <a:off x="381433" y="1860419"/>
          <a:ext cx="693514" cy="6935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FD575B-BC84-4233-95F5-FFB1D16A1871}">
      <dsp:nvSpPr>
        <dsp:cNvPr id="0" name=""/>
        <dsp:cNvSpPr/>
      </dsp:nvSpPr>
      <dsp:spPr>
        <a:xfrm>
          <a:off x="1456381" y="1576708"/>
          <a:ext cx="9488655" cy="12609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449" tIns="133449" rIns="133449" bIns="133449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Your briefing note should include costs (the process itself, compensation to the individual)</a:t>
          </a:r>
        </a:p>
      </dsp:txBody>
      <dsp:txXfrm>
        <a:off x="1456381" y="1576708"/>
        <a:ext cx="9488655" cy="1260936"/>
      </dsp:txXfrm>
    </dsp:sp>
    <dsp:sp modelId="{0D230858-7EBE-459D-B4D5-4ADA4F753616}">
      <dsp:nvSpPr>
        <dsp:cNvPr id="0" name=""/>
        <dsp:cNvSpPr/>
      </dsp:nvSpPr>
      <dsp:spPr>
        <a:xfrm>
          <a:off x="0" y="3152879"/>
          <a:ext cx="10945037" cy="12609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BB252D4-342B-4796-806E-2466E3489078}">
      <dsp:nvSpPr>
        <dsp:cNvPr id="0" name=""/>
        <dsp:cNvSpPr/>
      </dsp:nvSpPr>
      <dsp:spPr>
        <a:xfrm>
          <a:off x="381433" y="3436589"/>
          <a:ext cx="693514" cy="6935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09FB1D-FF10-46D8-A1C0-F3C2C3C46554}">
      <dsp:nvSpPr>
        <dsp:cNvPr id="0" name=""/>
        <dsp:cNvSpPr/>
      </dsp:nvSpPr>
      <dsp:spPr>
        <a:xfrm>
          <a:off x="1456381" y="3152879"/>
          <a:ext cx="9488655" cy="12609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449" tIns="133449" rIns="133449" bIns="133449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Draft a settlement agreement, using a salary of £32k for an employee with four years of completed service. ACAS have a template that you can adapt. </a:t>
          </a:r>
        </a:p>
      </dsp:txBody>
      <dsp:txXfrm>
        <a:off x="1456381" y="3152879"/>
        <a:ext cx="9488655" cy="12609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9/3/layout/HorizontalOrganizationChart">
  <dgm:title val=""/>
  <dgm:desc val=""/>
  <dgm:catLst>
    <dgm:cat type="hierarchy" pri="43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305"/>
      <dgm:constr type="w" for="des" forName="rootComposite" refType="w" fact="10"/>
      <dgm:constr type="h" for="des" forName="rootComposite" refType="w" refFor="des" refForName="rootComposite1" fact="0.305"/>
      <dgm:constr type="w" for="des" forName="rootComposite3" refType="w" fact="10"/>
      <dgm:constr type="h" for="des" forName="rootComposite3" refType="w" refFor="des" refForName="rootComposite1" fact="0.305"/>
      <dgm:constr type="primFontSz" for="des" ptType="node" op="equ"/>
      <dgm:constr type="sp" for="des" op="equ"/>
      <dgm:constr type="sp" for="des" forName="hierRoot1" refType="w" refFor="des" refForName="rootComposite1" fact="0.2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125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125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func="var" arg="dir" op="equ" val="norm">
                  <dgm:alg type="hierRoot">
                    <dgm:param type="hierAlign" val="lT"/>
                  </dgm:alg>
                  <dgm:constrLst>
                    <dgm:constr type="alignOff" val="0.75"/>
                  </dgm:constrLst>
                </dgm:if>
                <dgm:else name="Name9">
                  <dgm:alg type="hierRoot">
                    <dgm:param type="hierAlign" val="rT"/>
                  </dgm:alg>
                  <dgm:constrLst>
                    <dgm:constr type="alignOff" val="0.75"/>
                  </dgm:constrLst>
                </dgm:else>
              </dgm:choose>
            </dgm:if>
            <dgm:if name="Name10" func="var" arg="hierBranch" op="equ" val="r">
              <dgm:choose name="Name11">
                <dgm:if name="Name12" func="var" arg="dir" op="equ" val="norm">
                  <dgm:alg type="hierRoot">
                    <dgm:param type="hierAlign" val="lB"/>
                  </dgm:alg>
                  <dgm:constrLst>
                    <dgm:constr type="alignOff" val="0.75"/>
                  </dgm:constrLst>
                </dgm:if>
                <dgm:else name="Name13">
                  <dgm:alg type="hierRoot">
                    <dgm:param type="hierAlign" val="rB"/>
                  </dgm:alg>
                  <dgm:constrLst>
                    <dgm:constr type="alignOff" val="0.75"/>
                  </dgm:constrLst>
                </dgm:else>
              </dgm:choose>
            </dgm:if>
            <dgm:if name="Name14" func="var" arg="hierBranch" op="equ" val="hang">
              <dgm:choose name="Name15">
                <dgm:if name="Name16" func="var" arg="dir" op="equ" val="norm">
                  <dgm:alg type="hierRoot">
                    <dgm:param type="hierAlign" val="lCtrCh"/>
                  </dgm:alg>
                  <dgm:constrLst>
                    <dgm:constr type="alignOff" val="0.65"/>
                  </dgm:constrLst>
                </dgm:if>
                <dgm:else name="Name17">
                  <dgm:alg type="hierRoot">
                    <dgm:param type="hierAlign" val="rCtrCh"/>
                  </dgm:alg>
                  <dgm:constrLst>
                    <dgm:constr type="alignOff" val="0.65"/>
                  </dgm:constrLst>
                </dgm:else>
              </dgm:choose>
            </dgm:if>
            <dgm:else name="Name18">
              <dgm:choose name="Name19">
                <dgm:if name="Name20" func="var" arg="dir" op="equ" val="norm">
                  <dgm:alg type="hierRoot">
                    <dgm:param type="hierAlign" val="l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if>
                <dgm:else name="Name21">
                  <dgm:alg type="hierRoot">
                    <dgm:param type="hierAlign" val="r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else>
              </dgm:choose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22">
              <dgm:if name="Name23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4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5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6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7">
              <dgm:if name="Name28" func="var" arg="hierBranch" op="equ" val="l">
                <dgm:choose name="Name29">
                  <dgm:if name="Name30" func="var" arg="dir" op="equ" val="norm">
                    <dgm:alg type="hierChild">
                      <dgm:param type="chAlign" val="t"/>
                      <dgm:param type="linDir" val="fromL"/>
                    </dgm:alg>
                  </dgm:if>
                  <dgm:else name="Name31">
                    <dgm:alg type="hierChild">
                      <dgm:param type="chAlign" val="t"/>
                      <dgm:param type="linDir" val="fromR"/>
                    </dgm:alg>
                  </dgm:else>
                </dgm:choose>
              </dgm:if>
              <dgm:if name="Name32" func="var" arg="hierBranch" op="equ" val="r">
                <dgm:choose name="Name33">
                  <dgm:if name="Name34" func="var" arg="dir" op="equ" val="norm">
                    <dgm:alg type="hierChild">
                      <dgm:param type="chAlign" val="b"/>
                      <dgm:param type="linDir" val="fromL"/>
                    </dgm:alg>
                  </dgm:if>
                  <dgm:else name="Name35">
                    <dgm:alg type="hierChild">
                      <dgm:param type="chAlign" val="b"/>
                      <dgm:param type="linDir" val="fromR"/>
                    </dgm:alg>
                  </dgm:else>
                </dgm:choose>
              </dgm:if>
              <dgm:if name="Name36" func="var" arg="hierBranch" op="equ" val="hang">
                <dgm:choose name="Name37">
                  <dgm:if name="Name38" func="var" arg="dir" op="equ" val="norm">
                    <dgm:alg type="hierChild">
                      <dgm:param type="chAlign" val="l"/>
                      <dgm:param type="linDir" val="fromT"/>
                      <dgm:param type="secChAlign" val="t"/>
                      <dgm:param type="secLinDir" val="fromL"/>
                    </dgm:alg>
                  </dgm:if>
                  <dgm:else name="Name39">
                    <dgm:alg type="hierChild">
                      <dgm:param type="chAlign" val="r"/>
                      <dgm:param type="linDir" val="fromT"/>
                      <dgm:param type="secChAlign" val="t"/>
                      <dgm:param type="secLinDir" val="fromR"/>
                    </dgm:alg>
                  </dgm:else>
                </dgm:choose>
              </dgm:if>
              <dgm:else name="Name40">
                <dgm:choose name="Name41">
                  <dgm:if name="Name42" func="var" arg="dir" op="equ" val="norm">
                    <dgm:alg type="hierChild">
                      <dgm:param type="linDir" val="fromT"/>
                      <dgm:param type="chAlign" val="l"/>
                    </dgm:alg>
                  </dgm:if>
                  <dgm:else name="Name43">
                    <dgm:alg type="hierChild">
                      <dgm:param type="linDir" val="fromT"/>
                      <dgm:param type="chAlign" val="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44" axis="precedSib" ptType="parTrans" st="-1" cnt="1">
                <dgm:choose name="Name45">
                  <dgm:if name="Name46" func="var" arg="hierBranch" op="equ" val="hang">
                    <dgm:layoutNode name="Name47">
                      <dgm:choose name="Name48">
                        <dgm:if name="Name4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 tCtr"/>
                          </dgm:alg>
                        </dgm:if>
                        <dgm:else name="Name5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 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1" func="var" arg="hierBranch" op="equ" val="l">
                    <dgm:layoutNode name="Name52">
                      <dgm:choose name="Name53">
                        <dgm:if name="Name54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tCtr"/>
                          </dgm:alg>
                        </dgm:if>
                        <dgm:else name="Name55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6" func="var" arg="hierBranch" op="equ" val="r">
                    <dgm:layoutNode name="Name57">
                      <dgm:choose name="Name58">
                        <dgm:if name="Name5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"/>
                          </dgm:alg>
                        </dgm:if>
                        <dgm:else name="Name6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61">
                    <dgm:choose name="Name62">
                      <dgm:if name="Name63" func="var" arg="dir" op="equ" val="norm">
                        <dgm:layoutNode name="Name64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midL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if>
                      <dgm:else name="Name65">
                        <dgm:layoutNode name="Name66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midR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else>
                    </dgm:choos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7">
                  <dgm:if name="Name68" func="var" arg="hierBranch" op="equ" val="l">
                    <dgm:choose name="Name69">
                      <dgm:if name="Name70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71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2" func="var" arg="hierBranch" op="equ" val="r">
                    <dgm:choose name="Name73">
                      <dgm:if name="Name74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75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6" func="var" arg="hierBranch" op="equ" val="hang">
                    <dgm:choose name="Name77">
                      <dgm:if name="Name78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79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80">
                    <dgm:choose name="Name81">
                      <dgm:if name="Name82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83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84">
                    <dgm:if name="Name85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6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7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8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9">
                    <dgm:if name="Name90" func="var" arg="hierBranch" op="equ" val="l">
                      <dgm:choose name="Name91">
                        <dgm:if name="Name92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93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r">
                      <dgm:choose name="Name95">
                        <dgm:if name="Name96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97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98" func="var" arg="hierBranch" op="equ" val="hang">
                      <dgm:choose name="Name99">
                        <dgm:if name="Name100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01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05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a"/>
                </dgm:layoutNode>
                <dgm:layoutNode name="hierChild5">
                  <dgm:choose name="Name107">
                    <dgm:if name="Name108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09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10" ref="rep2b"/>
                </dgm:layoutNode>
              </dgm:layoutNode>
            </dgm:forEach>
          </dgm:layoutNode>
          <dgm:layoutNode name="hierChild3">
            <dgm:choose name="Name111">
              <dgm:if name="Name112" func="var" arg="dir" op="equ" val="norm">
                <dgm:alg type="hierChild">
                  <dgm:param type="chAlign" val="l"/>
                  <dgm:param type="linDir" val="fromT"/>
                  <dgm:param type="secChAlign" val="t"/>
                  <dgm:param type="secLinDir" val="fromL"/>
                </dgm:alg>
              </dgm:if>
              <dgm:else name="Name113">
                <dgm:alg type="hierChild">
                  <dgm:param type="chAlign" val="r"/>
                  <dgm:param type="linDir" val="fromT"/>
                  <dgm:param type="secChAlign" val="t"/>
                  <dgm:param type="sec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4" axis="precedSib" ptType="parTrans" st="-1" cnt="1">
                <dgm:layoutNode name="Name115">
                  <dgm:choose name="Name116">
                    <dgm:if name="Name117" func="var" arg="dir" op="equ" val="norm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R"/>
                        <dgm:param type="endPts" val="bCtr tCtr"/>
                      </dgm:alg>
                    </dgm:if>
                    <dgm:else name="Name11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L"/>
                        <dgm:param type="endPts" val="bCtr tCtr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9">
                  <dgm:if name="Name120" func="var" arg="hierBranch" op="equ" val="l">
                    <dgm:choose name="Name121">
                      <dgm:if name="Name122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123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4" func="var" arg="hierBranch" op="equ" val="r">
                    <dgm:choose name="Name125">
                      <dgm:if name="Name126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127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8" func="var" arg="hierBranch" op="equ" val="hang">
                    <dgm:choose name="Name129">
                      <dgm:if name="Name130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131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132">
                    <dgm:choose name="Name133">
                      <dgm:if name="Name134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135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36">
                    <dgm:if name="Name137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8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9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40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41">
                    <dgm:if name="Name142" func="var" arg="hierBranch" op="equ" val="l">
                      <dgm:choose name="Name143">
                        <dgm:if name="Name144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145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146" func="var" arg="hierBranch" op="equ" val="r">
                      <dgm:choose name="Name147">
                        <dgm:if name="Name148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149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150" func="var" arg="hierBranch" op="equ" val="hang">
                      <dgm:choose name="Name151">
                        <dgm:if name="Name152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53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54">
                      <dgm:choose name="Name155">
                        <dgm:if name="Name156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57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58" ref="rep2a"/>
                </dgm:layoutNode>
                <dgm:layoutNode name="hierChild7">
                  <dgm:choose name="Name159">
                    <dgm:if name="Name160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61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62" ref="rep2b"/>
                </dgm:layoutNode>
              </dgm:layoutNode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3/4/2026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17447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3/4/2026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15088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3/4/2026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28261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3/4/2026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33714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3/4/2026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91077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3/4/2026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78258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3/4/2026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10097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3/4/2026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34472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3/4/2026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21420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3/4/2026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68759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3/4/2026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24293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3/4/2026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9233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6" r:id="rId1"/>
    <p:sldLayoutId id="2147483717" r:id="rId2"/>
    <p:sldLayoutId id="2147483718" r:id="rId3"/>
    <p:sldLayoutId id="2147483719" r:id="rId4"/>
    <p:sldLayoutId id="2147483720" r:id="rId5"/>
    <p:sldLayoutId id="2147483714" r:id="rId6"/>
    <p:sldLayoutId id="2147483710" r:id="rId7"/>
    <p:sldLayoutId id="2147483711" r:id="rId8"/>
    <p:sldLayoutId id="2147483712" r:id="rId9"/>
    <p:sldLayoutId id="2147483713" r:id="rId10"/>
    <p:sldLayoutId id="2147483715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A32057F-F015-B1B2-4E3E-2307F8EFC9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168896" y="1129554"/>
            <a:ext cx="4361688" cy="3475236"/>
          </a:xfrm>
        </p:spPr>
        <p:txBody>
          <a:bodyPr>
            <a:normAutofit/>
          </a:bodyPr>
          <a:lstStyle/>
          <a:p>
            <a:pPr algn="l"/>
            <a:r>
              <a:rPr lang="en-US" sz="5400"/>
              <a:t>Settling cases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168896" y="4731337"/>
            <a:ext cx="4206240" cy="1184584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/>
              <a:t>4th March 2026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8B5FBAA-604F-246A-D945-63C897B35E9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087" r="3" b="3"/>
          <a:stretch>
            <a:fillRect/>
          </a:stretch>
        </p:blipFill>
        <p:spPr>
          <a:xfrm>
            <a:off x="20" y="1"/>
            <a:ext cx="657559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92652A-E5E0-F780-3AF7-9BAFCC4A17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r>
              <a:rPr lang="en-US" sz="4000"/>
              <a:t>What are they?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8CE8153-1673-C9A1-3C54-5757628FC63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61429231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355532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53CF00F-82D0-0DBA-75D5-1D01B4526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73F874-30DA-FB56-E1DD-A46C30E16B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945037" cy="1133856"/>
          </a:xfrm>
        </p:spPr>
        <p:txBody>
          <a:bodyPr anchor="t">
            <a:normAutofit/>
          </a:bodyPr>
          <a:lstStyle/>
          <a:p>
            <a:r>
              <a:rPr lang="en-US"/>
              <a:t>Prevalence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94FE8DA-CB8D-B425-D005-6B65560FD53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70798676"/>
              </p:ext>
            </p:extLst>
          </p:nvPr>
        </p:nvGraphicFramePr>
        <p:xfrm>
          <a:off x="612648" y="1881051"/>
          <a:ext cx="10945037" cy="44143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614142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7B65277-82C6-6D08-6DCA-4A7DCC3B7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CA259A-4F72-E3F7-250A-BE1F7EBCB6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3504"/>
            <a:ext cx="5862396" cy="1527048"/>
          </a:xfrm>
        </p:spPr>
        <p:txBody>
          <a:bodyPr anchor="b">
            <a:normAutofit/>
          </a:bodyPr>
          <a:lstStyle/>
          <a:p>
            <a:r>
              <a:rPr lang="en-US"/>
              <a:t>ACAS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C8DD48-FF20-23C3-EB73-51DD40AFA7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212848"/>
            <a:ext cx="5862396" cy="409651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800"/>
              <a:t>A settlement agreement is a document that sets out the terms and conditions for settling a dispute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/>
              <a:t>Must be in writing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/>
              <a:t>Legally binding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/>
              <a:t>Voluntary</a:t>
            </a:r>
            <a:endParaRPr lang="en-US" dirty="0"/>
          </a:p>
          <a:p>
            <a:pPr lvl="1">
              <a:buFont typeface="Courier New" panose="020B0604020202020204" pitchFamily="34" charset="0"/>
              <a:buChar char="o"/>
            </a:pPr>
            <a:r>
              <a:rPr lang="en-US"/>
              <a:t>Reached through discussion and negotiation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dirty="0"/>
              <a:t>Can be used to resolve a </a:t>
            </a:r>
            <a:r>
              <a:rPr lang="en-US"/>
              <a:t>dispute or end the employment relationship</a:t>
            </a:r>
            <a:endParaRPr lang="en-US" dirty="0"/>
          </a:p>
        </p:txBody>
      </p:sp>
      <p:pic>
        <p:nvPicPr>
          <p:cNvPr id="7" name="Graphic 6" descr="Gavel">
            <a:extLst>
              <a:ext uri="{FF2B5EF4-FFF2-40B4-BE49-F238E27FC236}">
                <a16:creationId xmlns:a16="http://schemas.microsoft.com/office/drawing/2014/main" id="{3C381554-7C7B-5F4D-08ED-0895FF087F3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091395" y="1102440"/>
            <a:ext cx="4681506" cy="46815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45537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51922D2-D397-9EA4-A66D-55B0884D1A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18777B-9179-FE0F-B79C-E858EEDC6B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9"/>
            <a:ext cx="3494314" cy="5786638"/>
          </a:xfrm>
        </p:spPr>
        <p:txBody>
          <a:bodyPr anchor="t">
            <a:normAutofit/>
          </a:bodyPr>
          <a:lstStyle/>
          <a:p>
            <a:r>
              <a:rPr lang="en-US"/>
              <a:t>Can also include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D4E95E0-9958-CB11-D3F3-FDD0D8FC3E0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65791617"/>
              </p:ext>
            </p:extLst>
          </p:nvPr>
        </p:nvGraphicFramePr>
        <p:xfrm>
          <a:off x="4608246" y="548640"/>
          <a:ext cx="6949440" cy="57866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821844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51922D2-D397-9EA4-A66D-55B0884D1A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700622-10EB-16FB-7136-AB9A48A145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9"/>
            <a:ext cx="3494314" cy="5786638"/>
          </a:xfrm>
        </p:spPr>
        <p:txBody>
          <a:bodyPr anchor="t">
            <a:normAutofit/>
          </a:bodyPr>
          <a:lstStyle/>
          <a:p>
            <a:r>
              <a:rPr lang="en-US"/>
              <a:t>Who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23D065C-A7D3-1CA1-EF13-8CC91F10F7D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08177954"/>
              </p:ext>
            </p:extLst>
          </p:nvPr>
        </p:nvGraphicFramePr>
        <p:xfrm>
          <a:off x="4608246" y="548640"/>
          <a:ext cx="6949440" cy="57866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158944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51922D2-D397-9EA4-A66D-55B0884D1A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551249-71FA-F8E3-BEAB-9D6D5397FB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9"/>
            <a:ext cx="3494314" cy="5786638"/>
          </a:xfrm>
        </p:spPr>
        <p:txBody>
          <a:bodyPr anchor="t">
            <a:normAutofit/>
          </a:bodyPr>
          <a:lstStyle/>
          <a:p>
            <a:r>
              <a:rPr lang="en-US"/>
              <a:t>Example (ACAS, 2026)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83B9A63-5A7D-11B4-AD94-8A6F96341CB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70594961"/>
              </p:ext>
            </p:extLst>
          </p:nvPr>
        </p:nvGraphicFramePr>
        <p:xfrm>
          <a:off x="4608246" y="548640"/>
          <a:ext cx="6949440" cy="57866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085932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202B46-F7F2-88BF-BDC1-ECA4FBA1A3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r>
              <a:rPr lang="en-US" sz="4000"/>
              <a:t>Another example (ACAS, 2026)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7556CEF-5F55-DB07-4599-D11B23D288B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24225962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140542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53CF00F-82D0-0DBA-75D5-1D01B4526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2AF084-739A-FA55-C35D-09965F40C3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945037" cy="1133856"/>
          </a:xfrm>
        </p:spPr>
        <p:txBody>
          <a:bodyPr anchor="t">
            <a:normAutofit/>
          </a:bodyPr>
          <a:lstStyle/>
          <a:p>
            <a:r>
              <a:rPr lang="en-US"/>
              <a:t>Practical task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B09218C-A4EC-9362-9C3B-A9DCE2A73C2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09298754"/>
              </p:ext>
            </p:extLst>
          </p:nvPr>
        </p:nvGraphicFramePr>
        <p:xfrm>
          <a:off x="612648" y="1881051"/>
          <a:ext cx="10945037" cy="44143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741555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966C7F-53BA-5E51-711E-C55F8B12AF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Early </a:t>
            </a:r>
            <a:r>
              <a:rPr lang="en-US"/>
              <a:t>conciliation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1DBF32-7C94-381B-614A-59C044A0B3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ACAS talks to the employer and the claimant about the dispute, allowing an agreement without going to an ET</a:t>
            </a:r>
          </a:p>
          <a:p>
            <a:r>
              <a:rPr lang="en-US" dirty="0"/>
              <a:t>Early </a:t>
            </a:r>
            <a:r>
              <a:rPr lang="en-US"/>
              <a:t>conciliation can last up to 12 weeks</a:t>
            </a:r>
          </a:p>
          <a:p>
            <a:r>
              <a:rPr lang="en-US" dirty="0"/>
              <a:t>ACAS will ask the respondent if they'd like conciliation, which can be declined by the respondent</a:t>
            </a:r>
          </a:p>
          <a:p>
            <a:r>
              <a:rPr lang="en-US" dirty="0"/>
              <a:t>The conciliators are impartial and independent, and are not able to give advice</a:t>
            </a:r>
          </a:p>
          <a:p>
            <a:r>
              <a:rPr lang="en-US"/>
              <a:t>If agreement is reached, ACAS will write it up in a COT3 conciliation agreement, which is legally binding.</a:t>
            </a:r>
          </a:p>
          <a:p>
            <a:r>
              <a:rPr lang="en-US" dirty="0"/>
              <a:t>This then ends the process, and the case is </a:t>
            </a:r>
            <a:r>
              <a:rPr lang="en-US"/>
              <a:t>settled</a:t>
            </a:r>
          </a:p>
          <a:p>
            <a:r>
              <a:rPr lang="en-US"/>
              <a:t>If agreement is not made, talks can continue right up until the ET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9713052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VanillaVTI</vt:lpstr>
      <vt:lpstr>Settling cases</vt:lpstr>
      <vt:lpstr>What are they?</vt:lpstr>
      <vt:lpstr>Prevalence</vt:lpstr>
      <vt:lpstr>ACAS</vt:lpstr>
      <vt:lpstr>Can also include</vt:lpstr>
      <vt:lpstr>Who</vt:lpstr>
      <vt:lpstr>Example (ACAS, 2026)</vt:lpstr>
      <vt:lpstr>Another example (ACAS, 2026)</vt:lpstr>
      <vt:lpstr>Practical task</vt:lpstr>
      <vt:lpstr>Early conciliation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 </cp:lastModifiedBy>
  <cp:revision>182</cp:revision>
  <dcterms:created xsi:type="dcterms:W3CDTF">2013-07-15T20:26:40Z</dcterms:created>
  <dcterms:modified xsi:type="dcterms:W3CDTF">2026-03-04T11:07:11Z</dcterms:modified>
</cp:coreProperties>
</file>