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99" r:id="rId2"/>
    <p:sldId id="278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7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8C1898"/>
    <a:srgbClr val="FF66CC"/>
    <a:srgbClr val="D60093"/>
    <a:srgbClr val="9966FF"/>
    <a:srgbClr val="FF0000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-7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CB154-4190-4950-88AE-C14FB2F76E48}" type="datetimeFigureOut">
              <a:rPr lang="en-US" smtClean="0"/>
              <a:t>8/21/2018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5D7B85-2C02-495C-9714-D44DF83476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90299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5D7B85-2C02-495C-9714-D44DF8347606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153922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236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367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362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783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735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381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855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290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440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743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9067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1807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07168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0679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1435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66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B30DA-F2BA-4ED4-96FF-08D9241F1D03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A06A51E-C688-4BEE-939D-6AFD018F9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502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41EFE-7D41-49F9-AB64-CFEB001CF8E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IN" dirty="0"/>
              <a:t/>
            </a:r>
            <a:br>
              <a:rPr lang="en-IN" dirty="0"/>
            </a:br>
            <a:r>
              <a:rPr lang="en-IN" sz="4900" b="1" dirty="0">
                <a:solidFill>
                  <a:srgbClr val="002060"/>
                </a:solidFill>
              </a:rPr>
              <a:t>ENTREPRENEURSHIP</a:t>
            </a:r>
            <a:r>
              <a:rPr lang="en-IN" sz="5300" dirty="0"/>
              <a:t> </a:t>
            </a:r>
            <a:br>
              <a:rPr lang="en-IN" sz="5300" dirty="0"/>
            </a:br>
            <a:r>
              <a:rPr lang="en-IN" sz="3600" b="1" dirty="0">
                <a:solidFill>
                  <a:schemeClr val="accent3"/>
                </a:solidFill>
              </a:rPr>
              <a:t>course </a:t>
            </a:r>
            <a:r>
              <a:rPr lang="en-IN" sz="3600" b="1" dirty="0" smtClean="0">
                <a:solidFill>
                  <a:schemeClr val="accent3"/>
                </a:solidFill>
              </a:rPr>
              <a:t>code </a:t>
            </a:r>
            <a:r>
              <a:rPr lang="en-GB" sz="3100" b="1" dirty="0">
                <a:solidFill>
                  <a:schemeClr val="accent3"/>
                </a:solidFill>
              </a:rPr>
              <a:t>SBMA7111</a:t>
            </a:r>
            <a:r>
              <a:rPr lang="en-IN" sz="5300" dirty="0"/>
              <a:t/>
            </a:r>
            <a:br>
              <a:rPr lang="en-IN" sz="5300" dirty="0"/>
            </a:br>
            <a:r>
              <a:rPr lang="en-IN" sz="4900" b="1" dirty="0" err="1">
                <a:solidFill>
                  <a:srgbClr val="00B050"/>
                </a:solidFill>
              </a:rPr>
              <a:t>Jainul</a:t>
            </a:r>
            <a:r>
              <a:rPr lang="en-IN" sz="4900" b="1" dirty="0">
                <a:solidFill>
                  <a:srgbClr val="00B050"/>
                </a:solidFill>
              </a:rPr>
              <a:t> Bax</a:t>
            </a:r>
            <a:br>
              <a:rPr lang="en-IN" sz="4900" b="1" dirty="0">
                <a:solidFill>
                  <a:srgbClr val="00B050"/>
                </a:solidFill>
              </a:rPr>
            </a:br>
            <a:r>
              <a:rPr lang="en-IN" sz="5300" b="1" dirty="0">
                <a:solidFill>
                  <a:srgbClr val="FF6699"/>
                </a:solidFill>
              </a:rPr>
              <a:t>1704862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136" y="4581128"/>
            <a:ext cx="2971416" cy="18002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05473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355904" y="381000"/>
            <a:ext cx="376577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8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1560" y="1268760"/>
            <a:ext cx="7889530" cy="5773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IN" sz="2500" b="1" dirty="0"/>
              <a:t>  </a:t>
            </a:r>
            <a:r>
              <a:rPr lang="en-US" sz="2400" dirty="0"/>
              <a:t>The notion of bed and breakfast gained tremendous acceptance among working professionals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/>
              <a:t> It utilises limited sources and resources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/>
              <a:t>Focus on making them more acceptable and feasible for the business travellers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/>
              <a:t> Proposed business model to fill the gap between hotels and Airbnb</a:t>
            </a:r>
          </a:p>
          <a:p>
            <a:pPr>
              <a:lnSpc>
                <a:spcPct val="150000"/>
              </a:lnSpc>
            </a:pPr>
            <a:endParaRPr lang="en-US" sz="24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822754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299530" y="381000"/>
            <a:ext cx="587853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Statement of Benefits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1560" y="1268760"/>
            <a:ext cx="7889530" cy="59811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500" b="1" dirty="0"/>
              <a:t> </a:t>
            </a:r>
            <a:endParaRPr lang="en-US" sz="2800" dirty="0"/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The B&amp;B sector turns over £2bn per year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The market share is 35% of the market size of UK hotels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The focus is more on bed and breakfast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This needs to be changed by adding more elements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The proposed model will include leisure, business, and personal comfort</a:t>
            </a:r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endParaRPr lang="en-US" sz="24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53387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768412" y="381000"/>
            <a:ext cx="494077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Key Trends in B&amp;B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544" y="1268760"/>
            <a:ext cx="7889530" cy="5550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500" b="1" dirty="0"/>
              <a:t> </a:t>
            </a:r>
            <a:endParaRPr lang="en-US" sz="2800" dirty="0"/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The industry is growing and is expected to grow double digit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Customers’ preferences are changing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Travellers prefer well connected locations 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The focus is more on quality with affordable cost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There are increasing numbers of travellers</a:t>
            </a:r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endParaRPr lang="en-US" sz="24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122776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385829" y="381000"/>
            <a:ext cx="770595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8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Competition and Impact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544" y="1268760"/>
            <a:ext cx="7889530" cy="5550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500" b="1" dirty="0"/>
              <a:t> </a:t>
            </a:r>
            <a:endParaRPr lang="en-US" sz="2800" dirty="0"/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Hotels are secondary competitors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Airbnb is the primary competitor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Impact will be from the Airbnb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Impact will be mitigated by quality services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Impact will also be seen on Airbnb and hotels </a:t>
            </a:r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endParaRPr lang="en-US" sz="24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6436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041461" y="381000"/>
            <a:ext cx="639469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Services to be Offered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544" y="1307763"/>
            <a:ext cx="7889530" cy="681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500" b="1" dirty="0"/>
              <a:t> </a:t>
            </a:r>
            <a:endParaRPr lang="en-US" sz="2800" dirty="0"/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Quality services at an affordable price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Use of Artificial Intelligence technologies in rooms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High end technologies for simple and routine tasks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Bed, breakfast, working desk, free parking and leisure space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Loyalty and rewards points for every stay </a:t>
            </a:r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endParaRPr lang="en-US" sz="24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1375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069522" y="381000"/>
            <a:ext cx="633859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Advantages of the Proposed Model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544" y="1307763"/>
            <a:ext cx="7889530" cy="7273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500" b="1" dirty="0"/>
              <a:t> </a:t>
            </a:r>
            <a:endParaRPr lang="en-US" sz="2800" dirty="0"/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B&amp;B is based on offering limited services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Proposed model will balance leisure and business activities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Will be a mixture of Hotels and Airbnb services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Focus will only be on business travellers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Quality service to to the identified segment </a:t>
            </a:r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endParaRPr lang="en-US" sz="24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104196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780187" y="381000"/>
            <a:ext cx="691727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Managing Competitors and Customers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544" y="1307763"/>
            <a:ext cx="7889530" cy="85664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500" b="1" dirty="0"/>
              <a:t> </a:t>
            </a:r>
            <a:endParaRPr lang="en-US" sz="2800" dirty="0"/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Competitors will be managed through cost leadership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They will be further managed through predatory pricing strategies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Customers will be managed using differentiation strategies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Customers will be offered discounts and offers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Competitors and customers will be further managed using industry reports and analysis </a:t>
            </a:r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endParaRPr lang="en-US" sz="24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6802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091449" y="381000"/>
            <a:ext cx="429476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Profitability Forecasting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544" y="1307763"/>
            <a:ext cx="7889530" cy="9895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500" b="1" dirty="0"/>
              <a:t> </a:t>
            </a:r>
            <a:endParaRPr lang="en-US" sz="2800" dirty="0"/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Investment amount in between </a:t>
            </a:r>
            <a:r>
              <a:rPr lang="en-US" sz="2800" dirty="0" smtClean="0"/>
              <a:t>£</a:t>
            </a:r>
            <a:r>
              <a:rPr lang="en-US" sz="2800" dirty="0"/>
              <a:t>3- £4m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Buying an apartment comprising of at least 25-30 rooms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Money to used in renovation process, using </a:t>
            </a:r>
            <a:r>
              <a:rPr lang="en-US" sz="2800" dirty="0" smtClean="0"/>
              <a:t>AI(all inclusive) </a:t>
            </a:r>
            <a:r>
              <a:rPr lang="en-US" sz="2800" dirty="0"/>
              <a:t>in rooms, advanced technologies, and furnishings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Initially, only £50 – £70  will be charged for one night and breakfast for </a:t>
            </a:r>
            <a:r>
              <a:rPr lang="en-US" sz="2800" dirty="0" smtClean="0"/>
              <a:t>3-4 </a:t>
            </a:r>
            <a:r>
              <a:rPr lang="en-US" sz="2800" dirty="0"/>
              <a:t>months and </a:t>
            </a:r>
            <a:r>
              <a:rPr lang="en-US" sz="2800" dirty="0" smtClean="0"/>
              <a:t>£90- £100 </a:t>
            </a:r>
            <a:r>
              <a:rPr lang="en-US" sz="2800" dirty="0"/>
              <a:t>after this period</a:t>
            </a:r>
          </a:p>
          <a:p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 smtClean="0"/>
          </a:p>
          <a:p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endParaRPr lang="en-US" sz="24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478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3174278" y="381000"/>
            <a:ext cx="212910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544" y="1307763"/>
            <a:ext cx="7889530" cy="9859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500" b="1" dirty="0"/>
              <a:t> </a:t>
            </a:r>
            <a:endParaRPr lang="en-US" sz="2800" dirty="0"/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Filling the gap between the offerings of hotels and Airbnb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Quality services at an affordable price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Value for money and enhanced and technologically advance experiences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Mixing luxury with affordability with no hidden charges 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Creating value by exceeding the expectations and experiences of the customers </a:t>
            </a:r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pPr marL="457200" indent="-457200">
              <a:buFont typeface="Arial"/>
              <a:buChar char="•"/>
            </a:pPr>
            <a:endParaRPr lang="en-US" sz="2800" dirty="0"/>
          </a:p>
          <a:p>
            <a:endParaRPr lang="en-US" sz="24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366120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33709542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823</TotalTime>
  <Words>425</Words>
  <Application>Microsoft Office PowerPoint</Application>
  <PresentationFormat>On-screen Show (4:3)</PresentationFormat>
  <Paragraphs>111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Wisp</vt:lpstr>
      <vt:lpstr> ENTREPRENEURSHIP  course code SBMA7111 Jainul Bax 1704862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User</dc:creator>
  <cp:lastModifiedBy>Jainulabedin Bax (1704862)</cp:lastModifiedBy>
  <cp:revision>41</cp:revision>
  <dcterms:created xsi:type="dcterms:W3CDTF">2017-05-16T06:53:15Z</dcterms:created>
  <dcterms:modified xsi:type="dcterms:W3CDTF">2018-08-21T17:04:16Z</dcterms:modified>
</cp:coreProperties>
</file>