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876" autoAdjust="0"/>
  </p:normalViewPr>
  <p:slideViewPr>
    <p:cSldViewPr snapToGrid="0">
      <p:cViewPr varScale="1">
        <p:scale>
          <a:sx n="68" d="100"/>
          <a:sy n="68" d="100"/>
        </p:scale>
        <p:origin x="123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svg" /><Relationship Id="rId1" Type="http://schemas.openxmlformats.org/officeDocument/2006/relationships/image" Target="../media/image2.svg" /><Relationship Id="rId4" Type="http://schemas.openxmlformats.org/officeDocument/2006/relationships/image" Target="../media/image5.svg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 /><Relationship Id="rId2" Type="http://schemas.openxmlformats.org/officeDocument/2006/relationships/image" Target="../media/image7.svg" /><Relationship Id="rId1" Type="http://schemas.openxmlformats.org/officeDocument/2006/relationships/image" Target="../media/image6.svg" /><Relationship Id="rId5" Type="http://schemas.openxmlformats.org/officeDocument/2006/relationships/image" Target="../media/image10.svg" /><Relationship Id="rId4" Type="http://schemas.openxmlformats.org/officeDocument/2006/relationships/image" Target="../media/image9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2.svg" /><Relationship Id="rId1" Type="http://schemas.openxmlformats.org/officeDocument/2006/relationships/image" Target="../media/image3.svg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 /><Relationship Id="rId2" Type="http://schemas.openxmlformats.org/officeDocument/2006/relationships/image" Target="../media/image14.svg" /><Relationship Id="rId1" Type="http://schemas.openxmlformats.org/officeDocument/2006/relationships/image" Target="../media/image13.svg" /><Relationship Id="rId5" Type="http://schemas.openxmlformats.org/officeDocument/2006/relationships/image" Target="../media/image17.svg" /><Relationship Id="rId4" Type="http://schemas.openxmlformats.org/officeDocument/2006/relationships/image" Target="../media/image16.svg" 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 /><Relationship Id="rId2" Type="http://schemas.openxmlformats.org/officeDocument/2006/relationships/image" Target="../media/image19.svg" /><Relationship Id="rId1" Type="http://schemas.openxmlformats.org/officeDocument/2006/relationships/image" Target="../media/image8.svg" /><Relationship Id="rId5" Type="http://schemas.openxmlformats.org/officeDocument/2006/relationships/image" Target="../media/image21.svg" /><Relationship Id="rId4" Type="http://schemas.openxmlformats.org/officeDocument/2006/relationships/image" Target="../media/image10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svg" /><Relationship Id="rId1" Type="http://schemas.openxmlformats.org/officeDocument/2006/relationships/image" Target="../media/image2.svg" /><Relationship Id="rId4" Type="http://schemas.openxmlformats.org/officeDocument/2006/relationships/image" Target="../media/image5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 /><Relationship Id="rId2" Type="http://schemas.openxmlformats.org/officeDocument/2006/relationships/image" Target="../media/image7.svg" /><Relationship Id="rId1" Type="http://schemas.openxmlformats.org/officeDocument/2006/relationships/image" Target="../media/image6.svg" /><Relationship Id="rId5" Type="http://schemas.openxmlformats.org/officeDocument/2006/relationships/image" Target="../media/image10.svg" /><Relationship Id="rId4" Type="http://schemas.openxmlformats.org/officeDocument/2006/relationships/image" Target="../media/image9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2.svg" /><Relationship Id="rId1" Type="http://schemas.openxmlformats.org/officeDocument/2006/relationships/image" Target="../media/image3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 /><Relationship Id="rId2" Type="http://schemas.openxmlformats.org/officeDocument/2006/relationships/image" Target="../media/image14.svg" /><Relationship Id="rId1" Type="http://schemas.openxmlformats.org/officeDocument/2006/relationships/image" Target="../media/image13.svg" /><Relationship Id="rId5" Type="http://schemas.openxmlformats.org/officeDocument/2006/relationships/image" Target="../media/image17.svg" /><Relationship Id="rId4" Type="http://schemas.openxmlformats.org/officeDocument/2006/relationships/image" Target="../media/image16.svg" 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 /><Relationship Id="rId2" Type="http://schemas.openxmlformats.org/officeDocument/2006/relationships/image" Target="../media/image19.svg" /><Relationship Id="rId1" Type="http://schemas.openxmlformats.org/officeDocument/2006/relationships/image" Target="../media/image8.svg" /><Relationship Id="rId5" Type="http://schemas.openxmlformats.org/officeDocument/2006/relationships/image" Target="../media/image21.svg" /><Relationship Id="rId4" Type="http://schemas.openxmlformats.org/officeDocument/2006/relationships/image" Target="../media/image10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42BAED-37A4-40F1-B3D8-7F24718F0CD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F2BC853-C9EB-49D1-BD89-A6DBB66706D7}">
      <dgm:prSet/>
      <dgm:spPr/>
      <dgm:t>
        <a:bodyPr/>
        <a:lstStyle/>
        <a:p>
          <a:r>
            <a:rPr lang="en-GB"/>
            <a:t>In 2018, the NHS App was launched to give patients secure access to NHS services including booking appointments, repeating prescriptions, looking at their medical records and more (NHS England, 2023). </a:t>
          </a:r>
          <a:endParaRPr lang="en-US"/>
        </a:p>
      </dgm:t>
    </dgm:pt>
    <dgm:pt modelId="{963D5219-B340-4195-BD96-D51893DE4AF2}" type="parTrans" cxnId="{4C7D6B91-AB1C-4B45-ADE5-2FD1A85BE6EE}">
      <dgm:prSet/>
      <dgm:spPr/>
      <dgm:t>
        <a:bodyPr/>
        <a:lstStyle/>
        <a:p>
          <a:endParaRPr lang="en-US"/>
        </a:p>
      </dgm:t>
    </dgm:pt>
    <dgm:pt modelId="{F175A537-EFB6-404F-9EF3-58F94052C173}" type="sibTrans" cxnId="{4C7D6B91-AB1C-4B45-ADE5-2FD1A85BE6EE}">
      <dgm:prSet/>
      <dgm:spPr/>
      <dgm:t>
        <a:bodyPr/>
        <a:lstStyle/>
        <a:p>
          <a:endParaRPr lang="en-US"/>
        </a:p>
      </dgm:t>
    </dgm:pt>
    <dgm:pt modelId="{7A89169B-5006-4EB0-A977-82017C024C99}">
      <dgm:prSet/>
      <dgm:spPr/>
      <dgm:t>
        <a:bodyPr/>
        <a:lstStyle/>
        <a:p>
          <a:r>
            <a:rPr lang="en-GB"/>
            <a:t>It was created to meet the growing demand for a digital health solution and the need for the workforce. </a:t>
          </a:r>
          <a:endParaRPr lang="en-US"/>
        </a:p>
      </dgm:t>
    </dgm:pt>
    <dgm:pt modelId="{AC130849-FB22-4FCB-ADEB-35B04C827424}" type="parTrans" cxnId="{FF04F3BF-F0F6-4261-B60A-38677CD04913}">
      <dgm:prSet/>
      <dgm:spPr/>
      <dgm:t>
        <a:bodyPr/>
        <a:lstStyle/>
        <a:p>
          <a:endParaRPr lang="en-US"/>
        </a:p>
      </dgm:t>
    </dgm:pt>
    <dgm:pt modelId="{9CAE2491-F771-4640-9672-7E82A121ED76}" type="sibTrans" cxnId="{FF04F3BF-F0F6-4261-B60A-38677CD04913}">
      <dgm:prSet/>
      <dgm:spPr/>
      <dgm:t>
        <a:bodyPr/>
        <a:lstStyle/>
        <a:p>
          <a:endParaRPr lang="en-US"/>
        </a:p>
      </dgm:t>
    </dgm:pt>
    <dgm:pt modelId="{60A09590-5A94-4D9E-99CC-1A0DE9C04299}">
      <dgm:prSet/>
      <dgm:spPr/>
      <dgm:t>
        <a:bodyPr/>
        <a:lstStyle/>
        <a:p>
          <a:r>
            <a:rPr lang="en-GB"/>
            <a:t>This presentation will review the efforts of the App and the impact on workforce, service delivery, patient experience, and community engagement. </a:t>
          </a:r>
          <a:endParaRPr lang="en-US"/>
        </a:p>
      </dgm:t>
    </dgm:pt>
    <dgm:pt modelId="{D975471B-4681-425E-8B44-DB989B79D6D0}" type="parTrans" cxnId="{CF8B6EBF-229C-4A50-8121-614DF1CC1201}">
      <dgm:prSet/>
      <dgm:spPr/>
      <dgm:t>
        <a:bodyPr/>
        <a:lstStyle/>
        <a:p>
          <a:endParaRPr lang="en-US"/>
        </a:p>
      </dgm:t>
    </dgm:pt>
    <dgm:pt modelId="{748BA0AA-6363-442C-AF4A-3569C6CBA4F5}" type="sibTrans" cxnId="{CF8B6EBF-229C-4A50-8121-614DF1CC1201}">
      <dgm:prSet/>
      <dgm:spPr/>
      <dgm:t>
        <a:bodyPr/>
        <a:lstStyle/>
        <a:p>
          <a:endParaRPr lang="en-US"/>
        </a:p>
      </dgm:t>
    </dgm:pt>
    <dgm:pt modelId="{63B209B2-FEE4-4560-B234-E89746E9AE36}">
      <dgm:prSet/>
      <dgm:spPr/>
      <dgm:t>
        <a:bodyPr/>
        <a:lstStyle/>
        <a:p>
          <a:r>
            <a:rPr lang="en-GB"/>
            <a:t>The NHS App is in line with national plans such as A Plan for Digital Health and Social Care (GOV.UK, 2025) and the What Good Looks Like Framework (Thomson, 2024).</a:t>
          </a:r>
          <a:endParaRPr lang="en-US"/>
        </a:p>
      </dgm:t>
    </dgm:pt>
    <dgm:pt modelId="{67D2D907-321B-456D-B4D4-F2CEE190518A}" type="parTrans" cxnId="{AF345859-6550-4E04-81C4-05DC7A11C929}">
      <dgm:prSet/>
      <dgm:spPr/>
      <dgm:t>
        <a:bodyPr/>
        <a:lstStyle/>
        <a:p>
          <a:endParaRPr lang="en-US"/>
        </a:p>
      </dgm:t>
    </dgm:pt>
    <dgm:pt modelId="{3E26DC2E-55B4-4048-B320-2493FEBE0737}" type="sibTrans" cxnId="{AF345859-6550-4E04-81C4-05DC7A11C929}">
      <dgm:prSet/>
      <dgm:spPr/>
      <dgm:t>
        <a:bodyPr/>
        <a:lstStyle/>
        <a:p>
          <a:endParaRPr lang="en-US"/>
        </a:p>
      </dgm:t>
    </dgm:pt>
    <dgm:pt modelId="{4349BF17-7AA4-4909-A84D-EF8224FD01E2}" type="pres">
      <dgm:prSet presAssocID="{DA42BAED-37A4-40F1-B3D8-7F24718F0CDE}" presName="root" presStyleCnt="0">
        <dgm:presLayoutVars>
          <dgm:dir/>
          <dgm:resizeHandles val="exact"/>
        </dgm:presLayoutVars>
      </dgm:prSet>
      <dgm:spPr/>
    </dgm:pt>
    <dgm:pt modelId="{C5DBC0A0-BC96-41B8-B957-6D80D88DB3EB}" type="pres">
      <dgm:prSet presAssocID="{DA42BAED-37A4-40F1-B3D8-7F24718F0CDE}" presName="container" presStyleCnt="0">
        <dgm:presLayoutVars>
          <dgm:dir/>
          <dgm:resizeHandles val="exact"/>
        </dgm:presLayoutVars>
      </dgm:prSet>
      <dgm:spPr/>
    </dgm:pt>
    <dgm:pt modelId="{8FEC7AD9-FDC2-41A6-809D-84EA2E1E6640}" type="pres">
      <dgm:prSet presAssocID="{EF2BC853-C9EB-49D1-BD89-A6DBB66706D7}" presName="compNode" presStyleCnt="0"/>
      <dgm:spPr/>
    </dgm:pt>
    <dgm:pt modelId="{A8A4C31C-A79A-4997-AF8F-05C0F81175E6}" type="pres">
      <dgm:prSet presAssocID="{EF2BC853-C9EB-49D1-BD89-A6DBB66706D7}" presName="iconBgRect" presStyleLbl="bgShp" presStyleIdx="0" presStyleCnt="4"/>
      <dgm:spPr/>
    </dgm:pt>
    <dgm:pt modelId="{9B5CF578-3A5B-44BE-8BB1-A0671F10872C}" type="pres">
      <dgm:prSet presAssocID="{EF2BC853-C9EB-49D1-BD89-A6DBB66706D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A1EC426-72E8-46F8-8924-6226BAC935D6}" type="pres">
      <dgm:prSet presAssocID="{EF2BC853-C9EB-49D1-BD89-A6DBB66706D7}" presName="spaceRect" presStyleCnt="0"/>
      <dgm:spPr/>
    </dgm:pt>
    <dgm:pt modelId="{9220177E-F382-4E52-981A-4CA097E2A4EB}" type="pres">
      <dgm:prSet presAssocID="{EF2BC853-C9EB-49D1-BD89-A6DBB66706D7}" presName="textRect" presStyleLbl="revTx" presStyleIdx="0" presStyleCnt="4">
        <dgm:presLayoutVars>
          <dgm:chMax val="1"/>
          <dgm:chPref val="1"/>
        </dgm:presLayoutVars>
      </dgm:prSet>
      <dgm:spPr/>
    </dgm:pt>
    <dgm:pt modelId="{0B40A0C0-129D-4CB0-BD4B-BB0678AE36FB}" type="pres">
      <dgm:prSet presAssocID="{F175A537-EFB6-404F-9EF3-58F94052C173}" presName="sibTrans" presStyleLbl="sibTrans2D1" presStyleIdx="0" presStyleCnt="0"/>
      <dgm:spPr/>
    </dgm:pt>
    <dgm:pt modelId="{AF0E2F1D-BE46-4611-A67A-3416EFCE728B}" type="pres">
      <dgm:prSet presAssocID="{7A89169B-5006-4EB0-A977-82017C024C99}" presName="compNode" presStyleCnt="0"/>
      <dgm:spPr/>
    </dgm:pt>
    <dgm:pt modelId="{7CA6B020-E6DC-4185-ACFA-E1BACC00F814}" type="pres">
      <dgm:prSet presAssocID="{7A89169B-5006-4EB0-A977-82017C024C99}" presName="iconBgRect" presStyleLbl="bgShp" presStyleIdx="1" presStyleCnt="4"/>
      <dgm:spPr/>
    </dgm:pt>
    <dgm:pt modelId="{D45F6EDF-6B56-417C-9E99-BFCBC2669A18}" type="pres">
      <dgm:prSet presAssocID="{7A89169B-5006-4EB0-A977-82017C024C9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975BE5D5-E458-47BC-80F6-7BF786F03E15}" type="pres">
      <dgm:prSet presAssocID="{7A89169B-5006-4EB0-A977-82017C024C99}" presName="spaceRect" presStyleCnt="0"/>
      <dgm:spPr/>
    </dgm:pt>
    <dgm:pt modelId="{FBBEFCC2-8EFD-4FB2-8216-73474258A6E5}" type="pres">
      <dgm:prSet presAssocID="{7A89169B-5006-4EB0-A977-82017C024C99}" presName="textRect" presStyleLbl="revTx" presStyleIdx="1" presStyleCnt="4">
        <dgm:presLayoutVars>
          <dgm:chMax val="1"/>
          <dgm:chPref val="1"/>
        </dgm:presLayoutVars>
      </dgm:prSet>
      <dgm:spPr/>
    </dgm:pt>
    <dgm:pt modelId="{5A052104-9663-4D93-AD82-B44AC3F93B08}" type="pres">
      <dgm:prSet presAssocID="{9CAE2491-F771-4640-9672-7E82A121ED76}" presName="sibTrans" presStyleLbl="sibTrans2D1" presStyleIdx="0" presStyleCnt="0"/>
      <dgm:spPr/>
    </dgm:pt>
    <dgm:pt modelId="{843BB6C1-200F-4C2B-9C47-74FD183E24CE}" type="pres">
      <dgm:prSet presAssocID="{60A09590-5A94-4D9E-99CC-1A0DE9C04299}" presName="compNode" presStyleCnt="0"/>
      <dgm:spPr/>
    </dgm:pt>
    <dgm:pt modelId="{67D0079A-99B6-4D06-A565-1BE088C807A2}" type="pres">
      <dgm:prSet presAssocID="{60A09590-5A94-4D9E-99CC-1A0DE9C04299}" presName="iconBgRect" presStyleLbl="bgShp" presStyleIdx="2" presStyleCnt="4"/>
      <dgm:spPr/>
    </dgm:pt>
    <dgm:pt modelId="{096312C4-61F8-4802-AEE0-A0985F758D86}" type="pres">
      <dgm:prSet presAssocID="{60A09590-5A94-4D9E-99CC-1A0DE9C0429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996973E-7D37-481B-8F74-33EDF089345C}" type="pres">
      <dgm:prSet presAssocID="{60A09590-5A94-4D9E-99CC-1A0DE9C04299}" presName="spaceRect" presStyleCnt="0"/>
      <dgm:spPr/>
    </dgm:pt>
    <dgm:pt modelId="{316A43AD-4F2E-437C-ACCB-5C1206F9DC52}" type="pres">
      <dgm:prSet presAssocID="{60A09590-5A94-4D9E-99CC-1A0DE9C04299}" presName="textRect" presStyleLbl="revTx" presStyleIdx="2" presStyleCnt="4">
        <dgm:presLayoutVars>
          <dgm:chMax val="1"/>
          <dgm:chPref val="1"/>
        </dgm:presLayoutVars>
      </dgm:prSet>
      <dgm:spPr/>
    </dgm:pt>
    <dgm:pt modelId="{96A1D969-3CAE-4153-B8FB-C03B6B8E91EA}" type="pres">
      <dgm:prSet presAssocID="{748BA0AA-6363-442C-AF4A-3569C6CBA4F5}" presName="sibTrans" presStyleLbl="sibTrans2D1" presStyleIdx="0" presStyleCnt="0"/>
      <dgm:spPr/>
    </dgm:pt>
    <dgm:pt modelId="{5A98CFCE-CDB8-4916-BF53-D5B11A097A4F}" type="pres">
      <dgm:prSet presAssocID="{63B209B2-FEE4-4560-B234-E89746E9AE36}" presName="compNode" presStyleCnt="0"/>
      <dgm:spPr/>
    </dgm:pt>
    <dgm:pt modelId="{AED1FBC9-F73B-47DD-BA6D-757ADC1EC30E}" type="pres">
      <dgm:prSet presAssocID="{63B209B2-FEE4-4560-B234-E89746E9AE36}" presName="iconBgRect" presStyleLbl="bgShp" presStyleIdx="3" presStyleCnt="4"/>
      <dgm:spPr/>
    </dgm:pt>
    <dgm:pt modelId="{094D415B-CDC3-49FC-8A72-A67C62AA7519}" type="pres">
      <dgm:prSet presAssocID="{63B209B2-FEE4-4560-B234-E89746E9AE3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3062E7A-68C7-49EF-A271-BC56B706F388}" type="pres">
      <dgm:prSet presAssocID="{63B209B2-FEE4-4560-B234-E89746E9AE36}" presName="spaceRect" presStyleCnt="0"/>
      <dgm:spPr/>
    </dgm:pt>
    <dgm:pt modelId="{528CA5D8-8731-45B2-BC8A-A25E11B85C57}" type="pres">
      <dgm:prSet presAssocID="{63B209B2-FEE4-4560-B234-E89746E9AE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EC4BD30-4BB4-4DDF-B5A6-1FD0B803806F}" type="presOf" srcId="{748BA0AA-6363-442C-AF4A-3569C6CBA4F5}" destId="{96A1D969-3CAE-4153-B8FB-C03B6B8E91EA}" srcOrd="0" destOrd="0" presId="urn:microsoft.com/office/officeart/2018/2/layout/IconCircleList"/>
    <dgm:cxn modelId="{176D6569-AA13-49A7-8F1A-87393BB7F254}" type="presOf" srcId="{63B209B2-FEE4-4560-B234-E89746E9AE36}" destId="{528CA5D8-8731-45B2-BC8A-A25E11B85C57}" srcOrd="0" destOrd="0" presId="urn:microsoft.com/office/officeart/2018/2/layout/IconCircleList"/>
    <dgm:cxn modelId="{3C2B2875-D1D1-4ACF-9E17-91700F20874A}" type="presOf" srcId="{F175A537-EFB6-404F-9EF3-58F94052C173}" destId="{0B40A0C0-129D-4CB0-BD4B-BB0678AE36FB}" srcOrd="0" destOrd="0" presId="urn:microsoft.com/office/officeart/2018/2/layout/IconCircleList"/>
    <dgm:cxn modelId="{AF345859-6550-4E04-81C4-05DC7A11C929}" srcId="{DA42BAED-37A4-40F1-B3D8-7F24718F0CDE}" destId="{63B209B2-FEE4-4560-B234-E89746E9AE36}" srcOrd="3" destOrd="0" parTransId="{67D2D907-321B-456D-B4D4-F2CEE190518A}" sibTransId="{3E26DC2E-55B4-4048-B320-2493FEBE0737}"/>
    <dgm:cxn modelId="{4C7D6B91-AB1C-4B45-ADE5-2FD1A85BE6EE}" srcId="{DA42BAED-37A4-40F1-B3D8-7F24718F0CDE}" destId="{EF2BC853-C9EB-49D1-BD89-A6DBB66706D7}" srcOrd="0" destOrd="0" parTransId="{963D5219-B340-4195-BD96-D51893DE4AF2}" sibTransId="{F175A537-EFB6-404F-9EF3-58F94052C173}"/>
    <dgm:cxn modelId="{F08F9C9C-87DF-490C-966A-AE5912CCDC67}" type="presOf" srcId="{60A09590-5A94-4D9E-99CC-1A0DE9C04299}" destId="{316A43AD-4F2E-437C-ACCB-5C1206F9DC52}" srcOrd="0" destOrd="0" presId="urn:microsoft.com/office/officeart/2018/2/layout/IconCircleList"/>
    <dgm:cxn modelId="{E298509E-A93C-46F6-8B46-F8D4C005316F}" type="presOf" srcId="{7A89169B-5006-4EB0-A977-82017C024C99}" destId="{FBBEFCC2-8EFD-4FB2-8216-73474258A6E5}" srcOrd="0" destOrd="0" presId="urn:microsoft.com/office/officeart/2018/2/layout/IconCircleList"/>
    <dgm:cxn modelId="{56D67AB1-9E36-44ED-B452-B045B2B7A266}" type="presOf" srcId="{EF2BC853-C9EB-49D1-BD89-A6DBB66706D7}" destId="{9220177E-F382-4E52-981A-4CA097E2A4EB}" srcOrd="0" destOrd="0" presId="urn:microsoft.com/office/officeart/2018/2/layout/IconCircleList"/>
    <dgm:cxn modelId="{CF8B6EBF-229C-4A50-8121-614DF1CC1201}" srcId="{DA42BAED-37A4-40F1-B3D8-7F24718F0CDE}" destId="{60A09590-5A94-4D9E-99CC-1A0DE9C04299}" srcOrd="2" destOrd="0" parTransId="{D975471B-4681-425E-8B44-DB989B79D6D0}" sibTransId="{748BA0AA-6363-442C-AF4A-3569C6CBA4F5}"/>
    <dgm:cxn modelId="{FF04F3BF-F0F6-4261-B60A-38677CD04913}" srcId="{DA42BAED-37A4-40F1-B3D8-7F24718F0CDE}" destId="{7A89169B-5006-4EB0-A977-82017C024C99}" srcOrd="1" destOrd="0" parTransId="{AC130849-FB22-4FCB-ADEB-35B04C827424}" sibTransId="{9CAE2491-F771-4640-9672-7E82A121ED76}"/>
    <dgm:cxn modelId="{0ADF6CEC-A1ED-498C-96F6-84C2FDF44793}" type="presOf" srcId="{DA42BAED-37A4-40F1-B3D8-7F24718F0CDE}" destId="{4349BF17-7AA4-4909-A84D-EF8224FD01E2}" srcOrd="0" destOrd="0" presId="urn:microsoft.com/office/officeart/2018/2/layout/IconCircleList"/>
    <dgm:cxn modelId="{42DD0EF8-9FE4-499E-86D9-F009BE43142C}" type="presOf" srcId="{9CAE2491-F771-4640-9672-7E82A121ED76}" destId="{5A052104-9663-4D93-AD82-B44AC3F93B08}" srcOrd="0" destOrd="0" presId="urn:microsoft.com/office/officeart/2018/2/layout/IconCircleList"/>
    <dgm:cxn modelId="{6598D178-74FD-46AC-8B4B-C4A90D9E8BEA}" type="presParOf" srcId="{4349BF17-7AA4-4909-A84D-EF8224FD01E2}" destId="{C5DBC0A0-BC96-41B8-B957-6D80D88DB3EB}" srcOrd="0" destOrd="0" presId="urn:microsoft.com/office/officeart/2018/2/layout/IconCircleList"/>
    <dgm:cxn modelId="{7620A55A-434D-406B-B71A-62B833A6ACD7}" type="presParOf" srcId="{C5DBC0A0-BC96-41B8-B957-6D80D88DB3EB}" destId="{8FEC7AD9-FDC2-41A6-809D-84EA2E1E6640}" srcOrd="0" destOrd="0" presId="urn:microsoft.com/office/officeart/2018/2/layout/IconCircleList"/>
    <dgm:cxn modelId="{FCDCC078-8CF8-4098-BD7F-B8CBCC2CD4DB}" type="presParOf" srcId="{8FEC7AD9-FDC2-41A6-809D-84EA2E1E6640}" destId="{A8A4C31C-A79A-4997-AF8F-05C0F81175E6}" srcOrd="0" destOrd="0" presId="urn:microsoft.com/office/officeart/2018/2/layout/IconCircleList"/>
    <dgm:cxn modelId="{1DB2E013-5F95-4282-9EFA-582E4492CFEF}" type="presParOf" srcId="{8FEC7AD9-FDC2-41A6-809D-84EA2E1E6640}" destId="{9B5CF578-3A5B-44BE-8BB1-A0671F10872C}" srcOrd="1" destOrd="0" presId="urn:microsoft.com/office/officeart/2018/2/layout/IconCircleList"/>
    <dgm:cxn modelId="{21C65F28-66F2-4C96-BB70-D80A3A1B7228}" type="presParOf" srcId="{8FEC7AD9-FDC2-41A6-809D-84EA2E1E6640}" destId="{DA1EC426-72E8-46F8-8924-6226BAC935D6}" srcOrd="2" destOrd="0" presId="urn:microsoft.com/office/officeart/2018/2/layout/IconCircleList"/>
    <dgm:cxn modelId="{D5414915-2858-4832-A475-53C4BA7BE057}" type="presParOf" srcId="{8FEC7AD9-FDC2-41A6-809D-84EA2E1E6640}" destId="{9220177E-F382-4E52-981A-4CA097E2A4EB}" srcOrd="3" destOrd="0" presId="urn:microsoft.com/office/officeart/2018/2/layout/IconCircleList"/>
    <dgm:cxn modelId="{12E78DF0-5DEA-4FFB-94A1-D7ADCA7B4E8F}" type="presParOf" srcId="{C5DBC0A0-BC96-41B8-B957-6D80D88DB3EB}" destId="{0B40A0C0-129D-4CB0-BD4B-BB0678AE36FB}" srcOrd="1" destOrd="0" presId="urn:microsoft.com/office/officeart/2018/2/layout/IconCircleList"/>
    <dgm:cxn modelId="{DB1975C2-C424-4D2C-8FE7-73D39381CA82}" type="presParOf" srcId="{C5DBC0A0-BC96-41B8-B957-6D80D88DB3EB}" destId="{AF0E2F1D-BE46-4611-A67A-3416EFCE728B}" srcOrd="2" destOrd="0" presId="urn:microsoft.com/office/officeart/2018/2/layout/IconCircleList"/>
    <dgm:cxn modelId="{3B22C335-8CCC-4652-9610-277AAE0B8018}" type="presParOf" srcId="{AF0E2F1D-BE46-4611-A67A-3416EFCE728B}" destId="{7CA6B020-E6DC-4185-ACFA-E1BACC00F814}" srcOrd="0" destOrd="0" presId="urn:microsoft.com/office/officeart/2018/2/layout/IconCircleList"/>
    <dgm:cxn modelId="{7266318F-2646-4E3B-93F6-BA99EA140D4C}" type="presParOf" srcId="{AF0E2F1D-BE46-4611-A67A-3416EFCE728B}" destId="{D45F6EDF-6B56-417C-9E99-BFCBC2669A18}" srcOrd="1" destOrd="0" presId="urn:microsoft.com/office/officeart/2018/2/layout/IconCircleList"/>
    <dgm:cxn modelId="{CD79AF93-5244-48C6-8B80-36197CB1D737}" type="presParOf" srcId="{AF0E2F1D-BE46-4611-A67A-3416EFCE728B}" destId="{975BE5D5-E458-47BC-80F6-7BF786F03E15}" srcOrd="2" destOrd="0" presId="urn:microsoft.com/office/officeart/2018/2/layout/IconCircleList"/>
    <dgm:cxn modelId="{B4614DB5-F984-4749-9F3E-9EE0CEE9D76D}" type="presParOf" srcId="{AF0E2F1D-BE46-4611-A67A-3416EFCE728B}" destId="{FBBEFCC2-8EFD-4FB2-8216-73474258A6E5}" srcOrd="3" destOrd="0" presId="urn:microsoft.com/office/officeart/2018/2/layout/IconCircleList"/>
    <dgm:cxn modelId="{3F43950E-5A4F-43D3-A2AA-94EF95D056F8}" type="presParOf" srcId="{C5DBC0A0-BC96-41B8-B957-6D80D88DB3EB}" destId="{5A052104-9663-4D93-AD82-B44AC3F93B08}" srcOrd="3" destOrd="0" presId="urn:microsoft.com/office/officeart/2018/2/layout/IconCircleList"/>
    <dgm:cxn modelId="{717276A8-5FE4-422E-9ED5-C5852C8F9EEE}" type="presParOf" srcId="{C5DBC0A0-BC96-41B8-B957-6D80D88DB3EB}" destId="{843BB6C1-200F-4C2B-9C47-74FD183E24CE}" srcOrd="4" destOrd="0" presId="urn:microsoft.com/office/officeart/2018/2/layout/IconCircleList"/>
    <dgm:cxn modelId="{40D271C0-C30A-4A0F-B148-2A1845DCF238}" type="presParOf" srcId="{843BB6C1-200F-4C2B-9C47-74FD183E24CE}" destId="{67D0079A-99B6-4D06-A565-1BE088C807A2}" srcOrd="0" destOrd="0" presId="urn:microsoft.com/office/officeart/2018/2/layout/IconCircleList"/>
    <dgm:cxn modelId="{03E92C0B-9207-45FE-9DB4-296541416D28}" type="presParOf" srcId="{843BB6C1-200F-4C2B-9C47-74FD183E24CE}" destId="{096312C4-61F8-4802-AEE0-A0985F758D86}" srcOrd="1" destOrd="0" presId="urn:microsoft.com/office/officeart/2018/2/layout/IconCircleList"/>
    <dgm:cxn modelId="{2A634F69-81DA-4B8A-8D1B-158D341601A0}" type="presParOf" srcId="{843BB6C1-200F-4C2B-9C47-74FD183E24CE}" destId="{B996973E-7D37-481B-8F74-33EDF089345C}" srcOrd="2" destOrd="0" presId="urn:microsoft.com/office/officeart/2018/2/layout/IconCircleList"/>
    <dgm:cxn modelId="{87523B95-5E20-4305-A308-228012455348}" type="presParOf" srcId="{843BB6C1-200F-4C2B-9C47-74FD183E24CE}" destId="{316A43AD-4F2E-437C-ACCB-5C1206F9DC52}" srcOrd="3" destOrd="0" presId="urn:microsoft.com/office/officeart/2018/2/layout/IconCircleList"/>
    <dgm:cxn modelId="{5D76B00C-8755-49B8-BDAE-1A20A523B2A7}" type="presParOf" srcId="{C5DBC0A0-BC96-41B8-B957-6D80D88DB3EB}" destId="{96A1D969-3CAE-4153-B8FB-C03B6B8E91EA}" srcOrd="5" destOrd="0" presId="urn:microsoft.com/office/officeart/2018/2/layout/IconCircleList"/>
    <dgm:cxn modelId="{CFDE8E19-4C6D-42E2-B0E0-05DADA0B4552}" type="presParOf" srcId="{C5DBC0A0-BC96-41B8-B957-6D80D88DB3EB}" destId="{5A98CFCE-CDB8-4916-BF53-D5B11A097A4F}" srcOrd="6" destOrd="0" presId="urn:microsoft.com/office/officeart/2018/2/layout/IconCircleList"/>
    <dgm:cxn modelId="{C064ABF0-CD8A-4A14-8B01-DFA003C51701}" type="presParOf" srcId="{5A98CFCE-CDB8-4916-BF53-D5B11A097A4F}" destId="{AED1FBC9-F73B-47DD-BA6D-757ADC1EC30E}" srcOrd="0" destOrd="0" presId="urn:microsoft.com/office/officeart/2018/2/layout/IconCircleList"/>
    <dgm:cxn modelId="{2556A918-EBA5-4826-8E18-2590DF45FCF9}" type="presParOf" srcId="{5A98CFCE-CDB8-4916-BF53-D5B11A097A4F}" destId="{094D415B-CDC3-49FC-8A72-A67C62AA7519}" srcOrd="1" destOrd="0" presId="urn:microsoft.com/office/officeart/2018/2/layout/IconCircleList"/>
    <dgm:cxn modelId="{7DF82ACD-993B-40F8-A3AF-CBE65E8105E6}" type="presParOf" srcId="{5A98CFCE-CDB8-4916-BF53-D5B11A097A4F}" destId="{83062E7A-68C7-49EF-A271-BC56B706F388}" srcOrd="2" destOrd="0" presId="urn:microsoft.com/office/officeart/2018/2/layout/IconCircleList"/>
    <dgm:cxn modelId="{6ABB93B9-12E2-4918-84B8-4E7B9C299CAD}" type="presParOf" srcId="{5A98CFCE-CDB8-4916-BF53-D5B11A097A4F}" destId="{528CA5D8-8731-45B2-BC8A-A25E11B85C5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EB512E-939D-4CE4-9188-6452811C494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19B9D6-0004-4E65-B87B-A9455CF433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using the NHS App patients can:</a:t>
          </a:r>
          <a:endParaRPr lang="en-US"/>
        </a:p>
      </dgm:t>
    </dgm:pt>
    <dgm:pt modelId="{46AD21E1-43A7-4256-835F-F9C0CFB212D8}" type="parTrans" cxnId="{FBF22528-D689-4B5F-8978-BDB055137BF9}">
      <dgm:prSet/>
      <dgm:spPr/>
      <dgm:t>
        <a:bodyPr/>
        <a:lstStyle/>
        <a:p>
          <a:endParaRPr lang="en-US"/>
        </a:p>
      </dgm:t>
    </dgm:pt>
    <dgm:pt modelId="{4BCCF263-63A6-4341-BC91-62C834177480}" type="sibTrans" cxnId="{FBF22528-D689-4B5F-8978-BDB055137BF9}">
      <dgm:prSet/>
      <dgm:spPr/>
      <dgm:t>
        <a:bodyPr/>
        <a:lstStyle/>
        <a:p>
          <a:endParaRPr lang="en-US"/>
        </a:p>
      </dgm:t>
    </dgm:pt>
    <dgm:pt modelId="{815B367D-CFEF-4578-AF63-FC0D9664AF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Make GP appointments and repeat prescriptions.</a:t>
          </a:r>
          <a:endParaRPr lang="en-US"/>
        </a:p>
      </dgm:t>
    </dgm:pt>
    <dgm:pt modelId="{4465A310-F759-49BC-9A5A-B50F05469DDD}" type="parTrans" cxnId="{4741D60B-3435-4C3F-9A42-51903D7D1BF3}">
      <dgm:prSet/>
      <dgm:spPr/>
      <dgm:t>
        <a:bodyPr/>
        <a:lstStyle/>
        <a:p>
          <a:endParaRPr lang="en-US"/>
        </a:p>
      </dgm:t>
    </dgm:pt>
    <dgm:pt modelId="{A1BAC9F2-8F72-4160-B149-DF039675EFC2}" type="sibTrans" cxnId="{4741D60B-3435-4C3F-9A42-51903D7D1BF3}">
      <dgm:prSet/>
      <dgm:spPr/>
      <dgm:t>
        <a:bodyPr/>
        <a:lstStyle/>
        <a:p>
          <a:endParaRPr lang="en-US"/>
        </a:p>
      </dgm:t>
    </dgm:pt>
    <dgm:pt modelId="{7FC7457A-054F-4061-B5D3-427712C19D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access to medical records, vaccination status.</a:t>
          </a:r>
          <a:endParaRPr lang="en-US"/>
        </a:p>
      </dgm:t>
    </dgm:pt>
    <dgm:pt modelId="{1F5711DE-B50E-4666-8E8B-FDE10F311208}" type="parTrans" cxnId="{9D829A47-AAD4-4E12-9E78-4B2283CDDED0}">
      <dgm:prSet/>
      <dgm:spPr/>
      <dgm:t>
        <a:bodyPr/>
        <a:lstStyle/>
        <a:p>
          <a:endParaRPr lang="en-US"/>
        </a:p>
      </dgm:t>
    </dgm:pt>
    <dgm:pt modelId="{261A1A83-39CB-43A5-AE72-269DF1FF5B6B}" type="sibTrans" cxnId="{9D829A47-AAD4-4E12-9E78-4B2283CDDED0}">
      <dgm:prSet/>
      <dgm:spPr/>
      <dgm:t>
        <a:bodyPr/>
        <a:lstStyle/>
        <a:p>
          <a:endParaRPr lang="en-US"/>
        </a:p>
      </dgm:t>
    </dgm:pt>
    <dgm:pt modelId="{CA5083AD-7AE7-4F99-9687-EBD8DD6F68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Receive health advice and NHS 111 online support.</a:t>
          </a:r>
          <a:endParaRPr lang="en-US"/>
        </a:p>
      </dgm:t>
    </dgm:pt>
    <dgm:pt modelId="{6D18D635-820F-432B-8D8E-C405134937AD}" type="parTrans" cxnId="{424B6B14-0C97-4404-9070-79A22C7C8C1E}">
      <dgm:prSet/>
      <dgm:spPr/>
      <dgm:t>
        <a:bodyPr/>
        <a:lstStyle/>
        <a:p>
          <a:endParaRPr lang="en-US"/>
        </a:p>
      </dgm:t>
    </dgm:pt>
    <dgm:pt modelId="{EC735335-C122-455F-9A9E-C519C0814B98}" type="sibTrans" cxnId="{424B6B14-0C97-4404-9070-79A22C7C8C1E}">
      <dgm:prSet/>
      <dgm:spPr/>
      <dgm:t>
        <a:bodyPr/>
        <a:lstStyle/>
        <a:p>
          <a:endParaRPr lang="en-US"/>
        </a:p>
      </dgm:t>
    </dgm:pt>
    <dgm:pt modelId="{180B489A-BF10-47B8-AA44-786075F07A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will be integrated into GP systems, offering a safe environment for digital healthcare delivery (NHS, 2020).</a:t>
          </a:r>
          <a:endParaRPr lang="en-US"/>
        </a:p>
      </dgm:t>
    </dgm:pt>
    <dgm:pt modelId="{01C35EB8-47F6-4938-BA66-24445D989653}" type="parTrans" cxnId="{BA4EDF84-E559-4D5E-B37D-04204E6B51D0}">
      <dgm:prSet/>
      <dgm:spPr/>
      <dgm:t>
        <a:bodyPr/>
        <a:lstStyle/>
        <a:p>
          <a:endParaRPr lang="en-US"/>
        </a:p>
      </dgm:t>
    </dgm:pt>
    <dgm:pt modelId="{122E3053-3698-4788-A011-B8BE2E76C798}" type="sibTrans" cxnId="{BA4EDF84-E559-4D5E-B37D-04204E6B51D0}">
      <dgm:prSet/>
      <dgm:spPr/>
      <dgm:t>
        <a:bodyPr/>
        <a:lstStyle/>
        <a:p>
          <a:endParaRPr lang="en-US"/>
        </a:p>
      </dgm:t>
    </dgm:pt>
    <dgm:pt modelId="{84434D3E-E6D7-4598-B553-19E86BD346DE}" type="pres">
      <dgm:prSet presAssocID="{56EB512E-939D-4CE4-9188-6452811C494C}" presName="root" presStyleCnt="0">
        <dgm:presLayoutVars>
          <dgm:dir/>
          <dgm:resizeHandles val="exact"/>
        </dgm:presLayoutVars>
      </dgm:prSet>
      <dgm:spPr/>
    </dgm:pt>
    <dgm:pt modelId="{69774740-9EA9-4BD0-B75A-81146DE1DD33}" type="pres">
      <dgm:prSet presAssocID="{8C19B9D6-0004-4E65-B87B-A9455CF4330A}" presName="compNode" presStyleCnt="0"/>
      <dgm:spPr/>
    </dgm:pt>
    <dgm:pt modelId="{384D869B-5294-47C2-95AC-EABD1B3F45D0}" type="pres">
      <dgm:prSet presAssocID="{8C19B9D6-0004-4E65-B87B-A9455CF4330A}" presName="bgRect" presStyleLbl="bgShp" presStyleIdx="0" presStyleCnt="5"/>
      <dgm:spPr/>
    </dgm:pt>
    <dgm:pt modelId="{788C9EB1-C692-4B27-B7E3-18853A998290}" type="pres">
      <dgm:prSet presAssocID="{8C19B9D6-0004-4E65-B87B-A9455CF4330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EA92277-FB1F-4287-8086-3891B3C07D07}" type="pres">
      <dgm:prSet presAssocID="{8C19B9D6-0004-4E65-B87B-A9455CF4330A}" presName="spaceRect" presStyleCnt="0"/>
      <dgm:spPr/>
    </dgm:pt>
    <dgm:pt modelId="{367CD58A-1F0D-4308-9AF8-C7F710F3B67B}" type="pres">
      <dgm:prSet presAssocID="{8C19B9D6-0004-4E65-B87B-A9455CF4330A}" presName="parTx" presStyleLbl="revTx" presStyleIdx="0" presStyleCnt="5">
        <dgm:presLayoutVars>
          <dgm:chMax val="0"/>
          <dgm:chPref val="0"/>
        </dgm:presLayoutVars>
      </dgm:prSet>
      <dgm:spPr/>
    </dgm:pt>
    <dgm:pt modelId="{E0C6E968-7E1E-42F0-ADB4-8053B0EDE201}" type="pres">
      <dgm:prSet presAssocID="{4BCCF263-63A6-4341-BC91-62C834177480}" presName="sibTrans" presStyleCnt="0"/>
      <dgm:spPr/>
    </dgm:pt>
    <dgm:pt modelId="{553A1AB6-9BC0-430F-93B8-A331576A6DB9}" type="pres">
      <dgm:prSet presAssocID="{815B367D-CFEF-4578-AF63-FC0D9664AF50}" presName="compNode" presStyleCnt="0"/>
      <dgm:spPr/>
    </dgm:pt>
    <dgm:pt modelId="{511FD2FF-ABB2-4FE2-B0DB-1ADF5596A70C}" type="pres">
      <dgm:prSet presAssocID="{815B367D-CFEF-4578-AF63-FC0D9664AF50}" presName="bgRect" presStyleLbl="bgShp" presStyleIdx="1" presStyleCnt="5"/>
      <dgm:spPr/>
    </dgm:pt>
    <dgm:pt modelId="{D85685C6-8068-49EB-945A-6E35A455EE37}" type="pres">
      <dgm:prSet presAssocID="{815B367D-CFEF-4578-AF63-FC0D9664AF5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C300659-BBEB-4688-B592-376EF20A13AD}" type="pres">
      <dgm:prSet presAssocID="{815B367D-CFEF-4578-AF63-FC0D9664AF50}" presName="spaceRect" presStyleCnt="0"/>
      <dgm:spPr/>
    </dgm:pt>
    <dgm:pt modelId="{2E477AE0-FAF9-4702-81EB-169D9341E979}" type="pres">
      <dgm:prSet presAssocID="{815B367D-CFEF-4578-AF63-FC0D9664AF50}" presName="parTx" presStyleLbl="revTx" presStyleIdx="1" presStyleCnt="5">
        <dgm:presLayoutVars>
          <dgm:chMax val="0"/>
          <dgm:chPref val="0"/>
        </dgm:presLayoutVars>
      </dgm:prSet>
      <dgm:spPr/>
    </dgm:pt>
    <dgm:pt modelId="{518032B7-DE26-4EC9-947B-AD1F389DFEF9}" type="pres">
      <dgm:prSet presAssocID="{A1BAC9F2-8F72-4160-B149-DF039675EFC2}" presName="sibTrans" presStyleCnt="0"/>
      <dgm:spPr/>
    </dgm:pt>
    <dgm:pt modelId="{04712812-074D-4B1B-A93E-E9E6C16AAEE3}" type="pres">
      <dgm:prSet presAssocID="{7FC7457A-054F-4061-B5D3-427712C19D64}" presName="compNode" presStyleCnt="0"/>
      <dgm:spPr/>
    </dgm:pt>
    <dgm:pt modelId="{79194CD2-0871-4D49-8133-14D2CD05D47B}" type="pres">
      <dgm:prSet presAssocID="{7FC7457A-054F-4061-B5D3-427712C19D64}" presName="bgRect" presStyleLbl="bgShp" presStyleIdx="2" presStyleCnt="5"/>
      <dgm:spPr/>
    </dgm:pt>
    <dgm:pt modelId="{C7818CAC-23ED-4F56-ADF6-0A81F457A42B}" type="pres">
      <dgm:prSet presAssocID="{7FC7457A-054F-4061-B5D3-427712C19D6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161AFB9-E682-4556-93D3-518F26BE038E}" type="pres">
      <dgm:prSet presAssocID="{7FC7457A-054F-4061-B5D3-427712C19D64}" presName="spaceRect" presStyleCnt="0"/>
      <dgm:spPr/>
    </dgm:pt>
    <dgm:pt modelId="{216E3E58-8916-461B-A88C-2A9585709C6B}" type="pres">
      <dgm:prSet presAssocID="{7FC7457A-054F-4061-B5D3-427712C19D64}" presName="parTx" presStyleLbl="revTx" presStyleIdx="2" presStyleCnt="5">
        <dgm:presLayoutVars>
          <dgm:chMax val="0"/>
          <dgm:chPref val="0"/>
        </dgm:presLayoutVars>
      </dgm:prSet>
      <dgm:spPr/>
    </dgm:pt>
    <dgm:pt modelId="{1490EA69-3621-4D7F-A98D-7809D67F690D}" type="pres">
      <dgm:prSet presAssocID="{261A1A83-39CB-43A5-AE72-269DF1FF5B6B}" presName="sibTrans" presStyleCnt="0"/>
      <dgm:spPr/>
    </dgm:pt>
    <dgm:pt modelId="{C7CD39F5-EF63-4D0D-9071-E96D773016E2}" type="pres">
      <dgm:prSet presAssocID="{CA5083AD-7AE7-4F99-9687-EBD8DD6F68B8}" presName="compNode" presStyleCnt="0"/>
      <dgm:spPr/>
    </dgm:pt>
    <dgm:pt modelId="{A71B0766-1ECF-4E5A-BA57-7BE4FC8E0A86}" type="pres">
      <dgm:prSet presAssocID="{CA5083AD-7AE7-4F99-9687-EBD8DD6F68B8}" presName="bgRect" presStyleLbl="bgShp" presStyleIdx="3" presStyleCnt="5"/>
      <dgm:spPr/>
    </dgm:pt>
    <dgm:pt modelId="{F6AA78F1-8059-4C7A-BB3A-9B12331B9C69}" type="pres">
      <dgm:prSet presAssocID="{CA5083AD-7AE7-4F99-9687-EBD8DD6F68B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0407DA4D-0253-4EB8-8898-F3BC6157C2C6}" type="pres">
      <dgm:prSet presAssocID="{CA5083AD-7AE7-4F99-9687-EBD8DD6F68B8}" presName="spaceRect" presStyleCnt="0"/>
      <dgm:spPr/>
    </dgm:pt>
    <dgm:pt modelId="{5769C97D-6B58-4DAF-847D-A05EBA4D3F82}" type="pres">
      <dgm:prSet presAssocID="{CA5083AD-7AE7-4F99-9687-EBD8DD6F68B8}" presName="parTx" presStyleLbl="revTx" presStyleIdx="3" presStyleCnt="5">
        <dgm:presLayoutVars>
          <dgm:chMax val="0"/>
          <dgm:chPref val="0"/>
        </dgm:presLayoutVars>
      </dgm:prSet>
      <dgm:spPr/>
    </dgm:pt>
    <dgm:pt modelId="{83A1AC61-EDFF-4AFB-87CB-2900C89E633C}" type="pres">
      <dgm:prSet presAssocID="{EC735335-C122-455F-9A9E-C519C0814B98}" presName="sibTrans" presStyleCnt="0"/>
      <dgm:spPr/>
    </dgm:pt>
    <dgm:pt modelId="{4D346CC7-E767-49D2-8CF8-7077A3D086E5}" type="pres">
      <dgm:prSet presAssocID="{180B489A-BF10-47B8-AA44-786075F07A43}" presName="compNode" presStyleCnt="0"/>
      <dgm:spPr/>
    </dgm:pt>
    <dgm:pt modelId="{D6301746-B4C1-4858-B3C8-8D294F489B67}" type="pres">
      <dgm:prSet presAssocID="{180B489A-BF10-47B8-AA44-786075F07A43}" presName="bgRect" presStyleLbl="bgShp" presStyleIdx="4" presStyleCnt="5"/>
      <dgm:spPr/>
    </dgm:pt>
    <dgm:pt modelId="{6E85E4A1-D8E5-4100-911F-A0FF9C37CE2D}" type="pres">
      <dgm:prSet presAssocID="{180B489A-BF10-47B8-AA44-786075F07A4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83789E2-18E6-4114-9B89-D3852A1A539E}" type="pres">
      <dgm:prSet presAssocID="{180B489A-BF10-47B8-AA44-786075F07A43}" presName="spaceRect" presStyleCnt="0"/>
      <dgm:spPr/>
    </dgm:pt>
    <dgm:pt modelId="{07101427-72C1-4E3C-8FB2-57746F9C5691}" type="pres">
      <dgm:prSet presAssocID="{180B489A-BF10-47B8-AA44-786075F07A4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741D60B-3435-4C3F-9A42-51903D7D1BF3}" srcId="{56EB512E-939D-4CE4-9188-6452811C494C}" destId="{815B367D-CFEF-4578-AF63-FC0D9664AF50}" srcOrd="1" destOrd="0" parTransId="{4465A310-F759-49BC-9A5A-B50F05469DDD}" sibTransId="{A1BAC9F2-8F72-4160-B149-DF039675EFC2}"/>
    <dgm:cxn modelId="{424B6B14-0C97-4404-9070-79A22C7C8C1E}" srcId="{56EB512E-939D-4CE4-9188-6452811C494C}" destId="{CA5083AD-7AE7-4F99-9687-EBD8DD6F68B8}" srcOrd="3" destOrd="0" parTransId="{6D18D635-820F-432B-8D8E-C405134937AD}" sibTransId="{EC735335-C122-455F-9A9E-C519C0814B98}"/>
    <dgm:cxn modelId="{FBF22528-D689-4B5F-8978-BDB055137BF9}" srcId="{56EB512E-939D-4CE4-9188-6452811C494C}" destId="{8C19B9D6-0004-4E65-B87B-A9455CF4330A}" srcOrd="0" destOrd="0" parTransId="{46AD21E1-43A7-4256-835F-F9C0CFB212D8}" sibTransId="{4BCCF263-63A6-4341-BC91-62C834177480}"/>
    <dgm:cxn modelId="{CCB6E035-471C-48C2-876E-322E8473C8A1}" type="presOf" srcId="{7FC7457A-054F-4061-B5D3-427712C19D64}" destId="{216E3E58-8916-461B-A88C-2A9585709C6B}" srcOrd="0" destOrd="0" presId="urn:microsoft.com/office/officeart/2018/2/layout/IconVerticalSolidList"/>
    <dgm:cxn modelId="{CE3B9F42-D81C-487D-BB23-D993C6A11FD7}" type="presOf" srcId="{CA5083AD-7AE7-4F99-9687-EBD8DD6F68B8}" destId="{5769C97D-6B58-4DAF-847D-A05EBA4D3F82}" srcOrd="0" destOrd="0" presId="urn:microsoft.com/office/officeart/2018/2/layout/IconVerticalSolidList"/>
    <dgm:cxn modelId="{9D829A47-AAD4-4E12-9E78-4B2283CDDED0}" srcId="{56EB512E-939D-4CE4-9188-6452811C494C}" destId="{7FC7457A-054F-4061-B5D3-427712C19D64}" srcOrd="2" destOrd="0" parTransId="{1F5711DE-B50E-4666-8E8B-FDE10F311208}" sibTransId="{261A1A83-39CB-43A5-AE72-269DF1FF5B6B}"/>
    <dgm:cxn modelId="{2CB36773-743D-4082-87AF-C2D258EC7639}" type="presOf" srcId="{56EB512E-939D-4CE4-9188-6452811C494C}" destId="{84434D3E-E6D7-4598-B553-19E86BD346DE}" srcOrd="0" destOrd="0" presId="urn:microsoft.com/office/officeart/2018/2/layout/IconVerticalSolidList"/>
    <dgm:cxn modelId="{BA4EDF84-E559-4D5E-B37D-04204E6B51D0}" srcId="{56EB512E-939D-4CE4-9188-6452811C494C}" destId="{180B489A-BF10-47B8-AA44-786075F07A43}" srcOrd="4" destOrd="0" parTransId="{01C35EB8-47F6-4938-BA66-24445D989653}" sibTransId="{122E3053-3698-4788-A011-B8BE2E76C798}"/>
    <dgm:cxn modelId="{0CAA0399-8D02-4CAF-A88B-B54EB2517D6C}" type="presOf" srcId="{815B367D-CFEF-4578-AF63-FC0D9664AF50}" destId="{2E477AE0-FAF9-4702-81EB-169D9341E979}" srcOrd="0" destOrd="0" presId="urn:microsoft.com/office/officeart/2018/2/layout/IconVerticalSolidList"/>
    <dgm:cxn modelId="{C2194AEE-1FED-495A-BD23-EC29B12FE408}" type="presOf" srcId="{8C19B9D6-0004-4E65-B87B-A9455CF4330A}" destId="{367CD58A-1F0D-4308-9AF8-C7F710F3B67B}" srcOrd="0" destOrd="0" presId="urn:microsoft.com/office/officeart/2018/2/layout/IconVerticalSolidList"/>
    <dgm:cxn modelId="{724623FA-2C9D-4F63-B709-E1B0CECA782F}" type="presOf" srcId="{180B489A-BF10-47B8-AA44-786075F07A43}" destId="{07101427-72C1-4E3C-8FB2-57746F9C5691}" srcOrd="0" destOrd="0" presId="urn:microsoft.com/office/officeart/2018/2/layout/IconVerticalSolidList"/>
    <dgm:cxn modelId="{A7A4839E-3D61-4FE2-B6CF-B1F910197C9B}" type="presParOf" srcId="{84434D3E-E6D7-4598-B553-19E86BD346DE}" destId="{69774740-9EA9-4BD0-B75A-81146DE1DD33}" srcOrd="0" destOrd="0" presId="urn:microsoft.com/office/officeart/2018/2/layout/IconVerticalSolidList"/>
    <dgm:cxn modelId="{DA91615F-7002-4F61-8B9A-3C18D1785473}" type="presParOf" srcId="{69774740-9EA9-4BD0-B75A-81146DE1DD33}" destId="{384D869B-5294-47C2-95AC-EABD1B3F45D0}" srcOrd="0" destOrd="0" presId="urn:microsoft.com/office/officeart/2018/2/layout/IconVerticalSolidList"/>
    <dgm:cxn modelId="{E1EE67A4-39CD-4D5F-9AD9-F0CADBDCCEA9}" type="presParOf" srcId="{69774740-9EA9-4BD0-B75A-81146DE1DD33}" destId="{788C9EB1-C692-4B27-B7E3-18853A998290}" srcOrd="1" destOrd="0" presId="urn:microsoft.com/office/officeart/2018/2/layout/IconVerticalSolidList"/>
    <dgm:cxn modelId="{E0F5D3DA-26FD-4D79-B481-A177B1CA9B8B}" type="presParOf" srcId="{69774740-9EA9-4BD0-B75A-81146DE1DD33}" destId="{9EA92277-FB1F-4287-8086-3891B3C07D07}" srcOrd="2" destOrd="0" presId="urn:microsoft.com/office/officeart/2018/2/layout/IconVerticalSolidList"/>
    <dgm:cxn modelId="{5ED1092D-5A0D-4875-9CBB-E8AA78476E15}" type="presParOf" srcId="{69774740-9EA9-4BD0-B75A-81146DE1DD33}" destId="{367CD58A-1F0D-4308-9AF8-C7F710F3B67B}" srcOrd="3" destOrd="0" presId="urn:microsoft.com/office/officeart/2018/2/layout/IconVerticalSolidList"/>
    <dgm:cxn modelId="{D1E0FD50-69AB-477D-8A4E-8F404C269A4B}" type="presParOf" srcId="{84434D3E-E6D7-4598-B553-19E86BD346DE}" destId="{E0C6E968-7E1E-42F0-ADB4-8053B0EDE201}" srcOrd="1" destOrd="0" presId="urn:microsoft.com/office/officeart/2018/2/layout/IconVerticalSolidList"/>
    <dgm:cxn modelId="{96E0E3CA-24D5-4776-8A2A-99182BBD5313}" type="presParOf" srcId="{84434D3E-E6D7-4598-B553-19E86BD346DE}" destId="{553A1AB6-9BC0-430F-93B8-A331576A6DB9}" srcOrd="2" destOrd="0" presId="urn:microsoft.com/office/officeart/2018/2/layout/IconVerticalSolidList"/>
    <dgm:cxn modelId="{4781253A-2B07-4D12-B2F3-468F2B099C0B}" type="presParOf" srcId="{553A1AB6-9BC0-430F-93B8-A331576A6DB9}" destId="{511FD2FF-ABB2-4FE2-B0DB-1ADF5596A70C}" srcOrd="0" destOrd="0" presId="urn:microsoft.com/office/officeart/2018/2/layout/IconVerticalSolidList"/>
    <dgm:cxn modelId="{65CEE4D3-7DD2-48C9-89DB-260FB09F4E7A}" type="presParOf" srcId="{553A1AB6-9BC0-430F-93B8-A331576A6DB9}" destId="{D85685C6-8068-49EB-945A-6E35A455EE37}" srcOrd="1" destOrd="0" presId="urn:microsoft.com/office/officeart/2018/2/layout/IconVerticalSolidList"/>
    <dgm:cxn modelId="{C7445DC1-6607-489A-AD4B-20A8B7AD38AC}" type="presParOf" srcId="{553A1AB6-9BC0-430F-93B8-A331576A6DB9}" destId="{1C300659-BBEB-4688-B592-376EF20A13AD}" srcOrd="2" destOrd="0" presId="urn:microsoft.com/office/officeart/2018/2/layout/IconVerticalSolidList"/>
    <dgm:cxn modelId="{4340247A-FDA5-4AAE-89B8-DE329F12C4A8}" type="presParOf" srcId="{553A1AB6-9BC0-430F-93B8-A331576A6DB9}" destId="{2E477AE0-FAF9-4702-81EB-169D9341E979}" srcOrd="3" destOrd="0" presId="urn:microsoft.com/office/officeart/2018/2/layout/IconVerticalSolidList"/>
    <dgm:cxn modelId="{7307DD01-04FB-4F7D-B05A-F1417C9106FC}" type="presParOf" srcId="{84434D3E-E6D7-4598-B553-19E86BD346DE}" destId="{518032B7-DE26-4EC9-947B-AD1F389DFEF9}" srcOrd="3" destOrd="0" presId="urn:microsoft.com/office/officeart/2018/2/layout/IconVerticalSolidList"/>
    <dgm:cxn modelId="{BA5730B1-F607-47A8-96CE-E35E27F7407C}" type="presParOf" srcId="{84434D3E-E6D7-4598-B553-19E86BD346DE}" destId="{04712812-074D-4B1B-A93E-E9E6C16AAEE3}" srcOrd="4" destOrd="0" presId="urn:microsoft.com/office/officeart/2018/2/layout/IconVerticalSolidList"/>
    <dgm:cxn modelId="{BB87F7C2-F6F0-4B66-BB6F-2B6CAAB170D0}" type="presParOf" srcId="{04712812-074D-4B1B-A93E-E9E6C16AAEE3}" destId="{79194CD2-0871-4D49-8133-14D2CD05D47B}" srcOrd="0" destOrd="0" presId="urn:microsoft.com/office/officeart/2018/2/layout/IconVerticalSolidList"/>
    <dgm:cxn modelId="{281D75C2-A992-4D00-A350-AC30A04552DB}" type="presParOf" srcId="{04712812-074D-4B1B-A93E-E9E6C16AAEE3}" destId="{C7818CAC-23ED-4F56-ADF6-0A81F457A42B}" srcOrd="1" destOrd="0" presId="urn:microsoft.com/office/officeart/2018/2/layout/IconVerticalSolidList"/>
    <dgm:cxn modelId="{422F1D6B-EC7F-4E29-9E15-43328EE0A92E}" type="presParOf" srcId="{04712812-074D-4B1B-A93E-E9E6C16AAEE3}" destId="{6161AFB9-E682-4556-93D3-518F26BE038E}" srcOrd="2" destOrd="0" presId="urn:microsoft.com/office/officeart/2018/2/layout/IconVerticalSolidList"/>
    <dgm:cxn modelId="{ABA767F0-BB83-46B8-B1A6-D966AA049E86}" type="presParOf" srcId="{04712812-074D-4B1B-A93E-E9E6C16AAEE3}" destId="{216E3E58-8916-461B-A88C-2A9585709C6B}" srcOrd="3" destOrd="0" presId="urn:microsoft.com/office/officeart/2018/2/layout/IconVerticalSolidList"/>
    <dgm:cxn modelId="{57B910D8-0279-451D-A845-B8E939AA9490}" type="presParOf" srcId="{84434D3E-E6D7-4598-B553-19E86BD346DE}" destId="{1490EA69-3621-4D7F-A98D-7809D67F690D}" srcOrd="5" destOrd="0" presId="urn:microsoft.com/office/officeart/2018/2/layout/IconVerticalSolidList"/>
    <dgm:cxn modelId="{A32CB89D-F2E1-4882-9603-7CF457A19111}" type="presParOf" srcId="{84434D3E-E6D7-4598-B553-19E86BD346DE}" destId="{C7CD39F5-EF63-4D0D-9071-E96D773016E2}" srcOrd="6" destOrd="0" presId="urn:microsoft.com/office/officeart/2018/2/layout/IconVerticalSolidList"/>
    <dgm:cxn modelId="{51FCD999-F60D-47D9-81F9-D4F33672171E}" type="presParOf" srcId="{C7CD39F5-EF63-4D0D-9071-E96D773016E2}" destId="{A71B0766-1ECF-4E5A-BA57-7BE4FC8E0A86}" srcOrd="0" destOrd="0" presId="urn:microsoft.com/office/officeart/2018/2/layout/IconVerticalSolidList"/>
    <dgm:cxn modelId="{145036E9-44B2-46BC-9D59-6A2541EBC2F6}" type="presParOf" srcId="{C7CD39F5-EF63-4D0D-9071-E96D773016E2}" destId="{F6AA78F1-8059-4C7A-BB3A-9B12331B9C69}" srcOrd="1" destOrd="0" presId="urn:microsoft.com/office/officeart/2018/2/layout/IconVerticalSolidList"/>
    <dgm:cxn modelId="{C5CEB8FF-FA30-4F32-8C13-FCB8577B2992}" type="presParOf" srcId="{C7CD39F5-EF63-4D0D-9071-E96D773016E2}" destId="{0407DA4D-0253-4EB8-8898-F3BC6157C2C6}" srcOrd="2" destOrd="0" presId="urn:microsoft.com/office/officeart/2018/2/layout/IconVerticalSolidList"/>
    <dgm:cxn modelId="{84052270-FAE6-4160-80E4-9F81CFE3E977}" type="presParOf" srcId="{C7CD39F5-EF63-4D0D-9071-E96D773016E2}" destId="{5769C97D-6B58-4DAF-847D-A05EBA4D3F82}" srcOrd="3" destOrd="0" presId="urn:microsoft.com/office/officeart/2018/2/layout/IconVerticalSolidList"/>
    <dgm:cxn modelId="{AAFDAE56-5B5A-47B9-94CC-DA3D106C4AB1}" type="presParOf" srcId="{84434D3E-E6D7-4598-B553-19E86BD346DE}" destId="{83A1AC61-EDFF-4AFB-87CB-2900C89E633C}" srcOrd="7" destOrd="0" presId="urn:microsoft.com/office/officeart/2018/2/layout/IconVerticalSolidList"/>
    <dgm:cxn modelId="{1D6C1DAD-5FF6-470C-8139-EEA187FAFF5B}" type="presParOf" srcId="{84434D3E-E6D7-4598-B553-19E86BD346DE}" destId="{4D346CC7-E767-49D2-8CF8-7077A3D086E5}" srcOrd="8" destOrd="0" presId="urn:microsoft.com/office/officeart/2018/2/layout/IconVerticalSolidList"/>
    <dgm:cxn modelId="{DD04490F-1614-41BD-85FA-9479F034E859}" type="presParOf" srcId="{4D346CC7-E767-49D2-8CF8-7077A3D086E5}" destId="{D6301746-B4C1-4858-B3C8-8D294F489B67}" srcOrd="0" destOrd="0" presId="urn:microsoft.com/office/officeart/2018/2/layout/IconVerticalSolidList"/>
    <dgm:cxn modelId="{C2C9AA64-28BD-4F8C-AEB3-B626F583AAEB}" type="presParOf" srcId="{4D346CC7-E767-49D2-8CF8-7077A3D086E5}" destId="{6E85E4A1-D8E5-4100-911F-A0FF9C37CE2D}" srcOrd="1" destOrd="0" presId="urn:microsoft.com/office/officeart/2018/2/layout/IconVerticalSolidList"/>
    <dgm:cxn modelId="{0E715820-F31F-403A-9AAB-D988E9D8A18B}" type="presParOf" srcId="{4D346CC7-E767-49D2-8CF8-7077A3D086E5}" destId="{183789E2-18E6-4114-9B89-D3852A1A539E}" srcOrd="2" destOrd="0" presId="urn:microsoft.com/office/officeart/2018/2/layout/IconVerticalSolidList"/>
    <dgm:cxn modelId="{74F1BD0D-F432-486A-ADDC-C196934FB5AE}" type="presParOf" srcId="{4D346CC7-E767-49D2-8CF8-7077A3D086E5}" destId="{07101427-72C1-4E3C-8FB2-57746F9C56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68AA55-CD85-46E7-9EAC-B3C4566C88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8BD62DC-E450-4D23-A0B7-B9F87E18C7BA}">
      <dgm:prSet/>
      <dgm:spPr/>
      <dgm:t>
        <a:bodyPr/>
        <a:lstStyle/>
        <a:p>
          <a:r>
            <a:rPr lang="en-GB"/>
            <a:t>The NHS App has changed the nature of staff roles, so they now need skills in digital communication, data management and troubleshooting (Thomson, 2024).</a:t>
          </a:r>
          <a:endParaRPr lang="en-US"/>
        </a:p>
      </dgm:t>
    </dgm:pt>
    <dgm:pt modelId="{783C652D-AAEE-41E5-BB36-5227AE6FC21C}" type="parTrans" cxnId="{B602C6DB-3999-4D64-A44A-C2DF1CE0695A}">
      <dgm:prSet/>
      <dgm:spPr/>
      <dgm:t>
        <a:bodyPr/>
        <a:lstStyle/>
        <a:p>
          <a:endParaRPr lang="en-US"/>
        </a:p>
      </dgm:t>
    </dgm:pt>
    <dgm:pt modelId="{548A3902-777B-4CED-91DB-9F5C5CC22B43}" type="sibTrans" cxnId="{B602C6DB-3999-4D64-A44A-C2DF1CE0695A}">
      <dgm:prSet/>
      <dgm:spPr/>
      <dgm:t>
        <a:bodyPr/>
        <a:lstStyle/>
        <a:p>
          <a:endParaRPr lang="en-US"/>
        </a:p>
      </dgm:t>
    </dgm:pt>
    <dgm:pt modelId="{64098B4D-F6C0-4ACC-B76A-12E1E1FD04B6}">
      <dgm:prSet/>
      <dgm:spPr/>
      <dgm:t>
        <a:bodyPr/>
        <a:lstStyle/>
        <a:p>
          <a:r>
            <a:rPr lang="en-GB"/>
            <a:t>The benefits of positive outcomes are increased flexibility, decreased administration and increased job satisfaction (Olakotan et al., 2025).</a:t>
          </a:r>
          <a:endParaRPr lang="en-US"/>
        </a:p>
      </dgm:t>
    </dgm:pt>
    <dgm:pt modelId="{6985B399-B4B6-4C31-B1EA-17872AAC2C16}" type="parTrans" cxnId="{F3B9E968-EBAE-47CD-AF3D-3059BAEF4191}">
      <dgm:prSet/>
      <dgm:spPr/>
      <dgm:t>
        <a:bodyPr/>
        <a:lstStyle/>
        <a:p>
          <a:endParaRPr lang="en-US"/>
        </a:p>
      </dgm:t>
    </dgm:pt>
    <dgm:pt modelId="{3E1E2616-8E8B-4E83-A1E7-05EECB0EDAE9}" type="sibTrans" cxnId="{F3B9E968-EBAE-47CD-AF3D-3059BAEF4191}">
      <dgm:prSet/>
      <dgm:spPr/>
      <dgm:t>
        <a:bodyPr/>
        <a:lstStyle/>
        <a:p>
          <a:endParaRPr lang="en-US"/>
        </a:p>
      </dgm:t>
    </dgm:pt>
    <dgm:pt modelId="{B75A0250-2F5A-444F-B747-903D3674922F}">
      <dgm:prSet/>
      <dgm:spPr/>
      <dgm:t>
        <a:bodyPr/>
        <a:lstStyle/>
        <a:p>
          <a:r>
            <a:rPr lang="en-GB"/>
            <a:t>Staff feedback to the positive on patient engagement and opportunity for multidisciplinary working.</a:t>
          </a:r>
          <a:endParaRPr lang="en-US"/>
        </a:p>
      </dgm:t>
    </dgm:pt>
    <dgm:pt modelId="{5646A6EC-333C-42BC-B4DA-2F6B9996DA4A}" type="parTrans" cxnId="{45DF389F-3C87-48C0-91CA-95AFFE306294}">
      <dgm:prSet/>
      <dgm:spPr/>
      <dgm:t>
        <a:bodyPr/>
        <a:lstStyle/>
        <a:p>
          <a:endParaRPr lang="en-US"/>
        </a:p>
      </dgm:t>
    </dgm:pt>
    <dgm:pt modelId="{82D2BFF6-7EDB-427C-9A2C-14275D0F5FEE}" type="sibTrans" cxnId="{45DF389F-3C87-48C0-91CA-95AFFE306294}">
      <dgm:prSet/>
      <dgm:spPr/>
      <dgm:t>
        <a:bodyPr/>
        <a:lstStyle/>
        <a:p>
          <a:endParaRPr lang="en-US"/>
        </a:p>
      </dgm:t>
    </dgm:pt>
    <dgm:pt modelId="{1F8AA5AB-7A08-4EA3-9523-270DF010530C}" type="pres">
      <dgm:prSet presAssocID="{3B68AA55-CD85-46E7-9EAC-B3C4566C88F1}" presName="root" presStyleCnt="0">
        <dgm:presLayoutVars>
          <dgm:dir/>
          <dgm:resizeHandles val="exact"/>
        </dgm:presLayoutVars>
      </dgm:prSet>
      <dgm:spPr/>
    </dgm:pt>
    <dgm:pt modelId="{9AEE0911-B4F6-45D7-B55B-1B4970E851FF}" type="pres">
      <dgm:prSet presAssocID="{C8BD62DC-E450-4D23-A0B7-B9F87E18C7BA}" presName="compNode" presStyleCnt="0"/>
      <dgm:spPr/>
    </dgm:pt>
    <dgm:pt modelId="{52308DDA-0091-481B-AEB2-2103E7F6D677}" type="pres">
      <dgm:prSet presAssocID="{C8BD62DC-E450-4D23-A0B7-B9F87E18C7BA}" presName="bgRect" presStyleLbl="bgShp" presStyleIdx="0" presStyleCnt="3"/>
      <dgm:spPr/>
    </dgm:pt>
    <dgm:pt modelId="{01AF636B-A736-403D-9990-BDF0342F9A64}" type="pres">
      <dgm:prSet presAssocID="{C8BD62DC-E450-4D23-A0B7-B9F87E18C7B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3504132B-E7E4-4245-9EE5-41E3762397C8}" type="pres">
      <dgm:prSet presAssocID="{C8BD62DC-E450-4D23-A0B7-B9F87E18C7BA}" presName="spaceRect" presStyleCnt="0"/>
      <dgm:spPr/>
    </dgm:pt>
    <dgm:pt modelId="{A29D62C1-95AC-4A99-80F1-7EE0EF4E6447}" type="pres">
      <dgm:prSet presAssocID="{C8BD62DC-E450-4D23-A0B7-B9F87E18C7BA}" presName="parTx" presStyleLbl="revTx" presStyleIdx="0" presStyleCnt="3">
        <dgm:presLayoutVars>
          <dgm:chMax val="0"/>
          <dgm:chPref val="0"/>
        </dgm:presLayoutVars>
      </dgm:prSet>
      <dgm:spPr/>
    </dgm:pt>
    <dgm:pt modelId="{75B28709-D243-4B8C-8463-FFA000CF2521}" type="pres">
      <dgm:prSet presAssocID="{548A3902-777B-4CED-91DB-9F5C5CC22B43}" presName="sibTrans" presStyleCnt="0"/>
      <dgm:spPr/>
    </dgm:pt>
    <dgm:pt modelId="{56E9DBE6-1A6A-4C27-B31D-63C256BB4D59}" type="pres">
      <dgm:prSet presAssocID="{64098B4D-F6C0-4ACC-B76A-12E1E1FD04B6}" presName="compNode" presStyleCnt="0"/>
      <dgm:spPr/>
    </dgm:pt>
    <dgm:pt modelId="{40353C32-2A09-409A-BBA6-4B4D01973919}" type="pres">
      <dgm:prSet presAssocID="{64098B4D-F6C0-4ACC-B76A-12E1E1FD04B6}" presName="bgRect" presStyleLbl="bgShp" presStyleIdx="1" presStyleCnt="3"/>
      <dgm:spPr/>
    </dgm:pt>
    <dgm:pt modelId="{68781266-4D5A-4EF9-8568-1169657D9EB0}" type="pres">
      <dgm:prSet presAssocID="{64098B4D-F6C0-4ACC-B76A-12E1E1FD04B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868AD29C-9B04-4D9A-AB12-B55FA3DD02A6}" type="pres">
      <dgm:prSet presAssocID="{64098B4D-F6C0-4ACC-B76A-12E1E1FD04B6}" presName="spaceRect" presStyleCnt="0"/>
      <dgm:spPr/>
    </dgm:pt>
    <dgm:pt modelId="{128F72B6-3BA8-478E-BC13-9C3DAECBF8F0}" type="pres">
      <dgm:prSet presAssocID="{64098B4D-F6C0-4ACC-B76A-12E1E1FD04B6}" presName="parTx" presStyleLbl="revTx" presStyleIdx="1" presStyleCnt="3">
        <dgm:presLayoutVars>
          <dgm:chMax val="0"/>
          <dgm:chPref val="0"/>
        </dgm:presLayoutVars>
      </dgm:prSet>
      <dgm:spPr/>
    </dgm:pt>
    <dgm:pt modelId="{BC6097C3-55CB-4D48-A4F0-C4C59A1CF65E}" type="pres">
      <dgm:prSet presAssocID="{3E1E2616-8E8B-4E83-A1E7-05EECB0EDAE9}" presName="sibTrans" presStyleCnt="0"/>
      <dgm:spPr/>
    </dgm:pt>
    <dgm:pt modelId="{E8F1DB93-FB39-4682-B164-FC7AF5689089}" type="pres">
      <dgm:prSet presAssocID="{B75A0250-2F5A-444F-B747-903D3674922F}" presName="compNode" presStyleCnt="0"/>
      <dgm:spPr/>
    </dgm:pt>
    <dgm:pt modelId="{A71BD314-DCA7-42B6-803B-BEE282E373BE}" type="pres">
      <dgm:prSet presAssocID="{B75A0250-2F5A-444F-B747-903D3674922F}" presName="bgRect" presStyleLbl="bgShp" presStyleIdx="2" presStyleCnt="3"/>
      <dgm:spPr/>
    </dgm:pt>
    <dgm:pt modelId="{D0128212-4A1C-4FE7-B439-B02D8AA3B0F8}" type="pres">
      <dgm:prSet presAssocID="{B75A0250-2F5A-444F-B747-903D3674922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75AD4BB-C22E-47B7-BADF-BD680BB0FE1E}" type="pres">
      <dgm:prSet presAssocID="{B75A0250-2F5A-444F-B747-903D3674922F}" presName="spaceRect" presStyleCnt="0"/>
      <dgm:spPr/>
    </dgm:pt>
    <dgm:pt modelId="{29A23F2D-15F0-4E59-BF44-8FB91DDA2F41}" type="pres">
      <dgm:prSet presAssocID="{B75A0250-2F5A-444F-B747-903D367492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3B9E968-EBAE-47CD-AF3D-3059BAEF4191}" srcId="{3B68AA55-CD85-46E7-9EAC-B3C4566C88F1}" destId="{64098B4D-F6C0-4ACC-B76A-12E1E1FD04B6}" srcOrd="1" destOrd="0" parTransId="{6985B399-B4B6-4C31-B1EA-17872AAC2C16}" sibTransId="{3E1E2616-8E8B-4E83-A1E7-05EECB0EDAE9}"/>
    <dgm:cxn modelId="{905A468C-23E7-4B2A-8437-0039EBB89040}" type="presOf" srcId="{B75A0250-2F5A-444F-B747-903D3674922F}" destId="{29A23F2D-15F0-4E59-BF44-8FB91DDA2F41}" srcOrd="0" destOrd="0" presId="urn:microsoft.com/office/officeart/2018/2/layout/IconVerticalSolidList"/>
    <dgm:cxn modelId="{45DF389F-3C87-48C0-91CA-95AFFE306294}" srcId="{3B68AA55-CD85-46E7-9EAC-B3C4566C88F1}" destId="{B75A0250-2F5A-444F-B747-903D3674922F}" srcOrd="2" destOrd="0" parTransId="{5646A6EC-333C-42BC-B4DA-2F6B9996DA4A}" sibTransId="{82D2BFF6-7EDB-427C-9A2C-14275D0F5FEE}"/>
    <dgm:cxn modelId="{2ADE50B4-5117-4282-AB1A-99F6C6C529F2}" type="presOf" srcId="{3B68AA55-CD85-46E7-9EAC-B3C4566C88F1}" destId="{1F8AA5AB-7A08-4EA3-9523-270DF010530C}" srcOrd="0" destOrd="0" presId="urn:microsoft.com/office/officeart/2018/2/layout/IconVerticalSolidList"/>
    <dgm:cxn modelId="{9B5255C5-188A-4385-90F8-49F590F2A873}" type="presOf" srcId="{64098B4D-F6C0-4ACC-B76A-12E1E1FD04B6}" destId="{128F72B6-3BA8-478E-BC13-9C3DAECBF8F0}" srcOrd="0" destOrd="0" presId="urn:microsoft.com/office/officeart/2018/2/layout/IconVerticalSolidList"/>
    <dgm:cxn modelId="{B602C6DB-3999-4D64-A44A-C2DF1CE0695A}" srcId="{3B68AA55-CD85-46E7-9EAC-B3C4566C88F1}" destId="{C8BD62DC-E450-4D23-A0B7-B9F87E18C7BA}" srcOrd="0" destOrd="0" parTransId="{783C652D-AAEE-41E5-BB36-5227AE6FC21C}" sibTransId="{548A3902-777B-4CED-91DB-9F5C5CC22B43}"/>
    <dgm:cxn modelId="{DCEB7DF7-E1F6-40EA-B79B-96F5C89BBE17}" type="presOf" srcId="{C8BD62DC-E450-4D23-A0B7-B9F87E18C7BA}" destId="{A29D62C1-95AC-4A99-80F1-7EE0EF4E6447}" srcOrd="0" destOrd="0" presId="urn:microsoft.com/office/officeart/2018/2/layout/IconVerticalSolidList"/>
    <dgm:cxn modelId="{D31BF3D6-AD46-4D2E-AF92-5387FA1CAB68}" type="presParOf" srcId="{1F8AA5AB-7A08-4EA3-9523-270DF010530C}" destId="{9AEE0911-B4F6-45D7-B55B-1B4970E851FF}" srcOrd="0" destOrd="0" presId="urn:microsoft.com/office/officeart/2018/2/layout/IconVerticalSolidList"/>
    <dgm:cxn modelId="{C620CEBB-639D-482A-B0EB-3DBAE18EBC32}" type="presParOf" srcId="{9AEE0911-B4F6-45D7-B55B-1B4970E851FF}" destId="{52308DDA-0091-481B-AEB2-2103E7F6D677}" srcOrd="0" destOrd="0" presId="urn:microsoft.com/office/officeart/2018/2/layout/IconVerticalSolidList"/>
    <dgm:cxn modelId="{9B8A2817-2689-4674-A437-5E49F87C24F4}" type="presParOf" srcId="{9AEE0911-B4F6-45D7-B55B-1B4970E851FF}" destId="{01AF636B-A736-403D-9990-BDF0342F9A64}" srcOrd="1" destOrd="0" presId="urn:microsoft.com/office/officeart/2018/2/layout/IconVerticalSolidList"/>
    <dgm:cxn modelId="{D3932B07-6C36-4255-8DA3-DE1E6C7BDA7A}" type="presParOf" srcId="{9AEE0911-B4F6-45D7-B55B-1B4970E851FF}" destId="{3504132B-E7E4-4245-9EE5-41E3762397C8}" srcOrd="2" destOrd="0" presId="urn:microsoft.com/office/officeart/2018/2/layout/IconVerticalSolidList"/>
    <dgm:cxn modelId="{2A92D218-2826-49D7-B573-27B6094B7A25}" type="presParOf" srcId="{9AEE0911-B4F6-45D7-B55B-1B4970E851FF}" destId="{A29D62C1-95AC-4A99-80F1-7EE0EF4E6447}" srcOrd="3" destOrd="0" presId="urn:microsoft.com/office/officeart/2018/2/layout/IconVerticalSolidList"/>
    <dgm:cxn modelId="{AABF6519-3777-442C-B8EE-27C39A41CD89}" type="presParOf" srcId="{1F8AA5AB-7A08-4EA3-9523-270DF010530C}" destId="{75B28709-D243-4B8C-8463-FFA000CF2521}" srcOrd="1" destOrd="0" presId="urn:microsoft.com/office/officeart/2018/2/layout/IconVerticalSolidList"/>
    <dgm:cxn modelId="{2440FA3A-5E86-4C22-8E4C-121BF8E01BAA}" type="presParOf" srcId="{1F8AA5AB-7A08-4EA3-9523-270DF010530C}" destId="{56E9DBE6-1A6A-4C27-B31D-63C256BB4D59}" srcOrd="2" destOrd="0" presId="urn:microsoft.com/office/officeart/2018/2/layout/IconVerticalSolidList"/>
    <dgm:cxn modelId="{C47D3B73-A474-4034-913E-D3BAEF8A010B}" type="presParOf" srcId="{56E9DBE6-1A6A-4C27-B31D-63C256BB4D59}" destId="{40353C32-2A09-409A-BBA6-4B4D01973919}" srcOrd="0" destOrd="0" presId="urn:microsoft.com/office/officeart/2018/2/layout/IconVerticalSolidList"/>
    <dgm:cxn modelId="{FF203ECA-85AA-4B20-91A4-F3720FEC0D1C}" type="presParOf" srcId="{56E9DBE6-1A6A-4C27-B31D-63C256BB4D59}" destId="{68781266-4D5A-4EF9-8568-1169657D9EB0}" srcOrd="1" destOrd="0" presId="urn:microsoft.com/office/officeart/2018/2/layout/IconVerticalSolidList"/>
    <dgm:cxn modelId="{EB667F0F-3413-492A-92B8-61B3968BC7BE}" type="presParOf" srcId="{56E9DBE6-1A6A-4C27-B31D-63C256BB4D59}" destId="{868AD29C-9B04-4D9A-AB12-B55FA3DD02A6}" srcOrd="2" destOrd="0" presId="urn:microsoft.com/office/officeart/2018/2/layout/IconVerticalSolidList"/>
    <dgm:cxn modelId="{197FB8E9-B394-4FA2-A4F6-44B1FBA0DC7D}" type="presParOf" srcId="{56E9DBE6-1A6A-4C27-B31D-63C256BB4D59}" destId="{128F72B6-3BA8-478E-BC13-9C3DAECBF8F0}" srcOrd="3" destOrd="0" presId="urn:microsoft.com/office/officeart/2018/2/layout/IconVerticalSolidList"/>
    <dgm:cxn modelId="{451EF14D-7C7B-47D1-91AD-7F0DBD2CEA8C}" type="presParOf" srcId="{1F8AA5AB-7A08-4EA3-9523-270DF010530C}" destId="{BC6097C3-55CB-4D48-A4F0-C4C59A1CF65E}" srcOrd="3" destOrd="0" presId="urn:microsoft.com/office/officeart/2018/2/layout/IconVerticalSolidList"/>
    <dgm:cxn modelId="{7BF818EC-E406-40CA-953D-374775520AEA}" type="presParOf" srcId="{1F8AA5AB-7A08-4EA3-9523-270DF010530C}" destId="{E8F1DB93-FB39-4682-B164-FC7AF5689089}" srcOrd="4" destOrd="0" presId="urn:microsoft.com/office/officeart/2018/2/layout/IconVerticalSolidList"/>
    <dgm:cxn modelId="{5D2E6522-CE27-488A-92E5-C96D89717A2E}" type="presParOf" srcId="{E8F1DB93-FB39-4682-B164-FC7AF5689089}" destId="{A71BD314-DCA7-42B6-803B-BEE282E373BE}" srcOrd="0" destOrd="0" presId="urn:microsoft.com/office/officeart/2018/2/layout/IconVerticalSolidList"/>
    <dgm:cxn modelId="{E893F747-C286-49FE-8A21-2366912E07E0}" type="presParOf" srcId="{E8F1DB93-FB39-4682-B164-FC7AF5689089}" destId="{D0128212-4A1C-4FE7-B439-B02D8AA3B0F8}" srcOrd="1" destOrd="0" presId="urn:microsoft.com/office/officeart/2018/2/layout/IconVerticalSolidList"/>
    <dgm:cxn modelId="{C1EB5823-6F40-4AF4-9A03-52DF72FB3E95}" type="presParOf" srcId="{E8F1DB93-FB39-4682-B164-FC7AF5689089}" destId="{875AD4BB-C22E-47B7-BADF-BD680BB0FE1E}" srcOrd="2" destOrd="0" presId="urn:microsoft.com/office/officeart/2018/2/layout/IconVerticalSolidList"/>
    <dgm:cxn modelId="{3844E5FE-D1EE-44F0-B49C-5AE8FC85021C}" type="presParOf" srcId="{E8F1DB93-FB39-4682-B164-FC7AF5689089}" destId="{29A23F2D-15F0-4E59-BF44-8FB91DDA2F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6517DE-54C2-4DCB-96EE-A678151FBD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7AA0C06-AB57-4F16-8161-FC30FFB3A5D8}">
      <dgm:prSet/>
      <dgm:spPr/>
      <dgm:t>
        <a:bodyPr/>
        <a:lstStyle/>
        <a:p>
          <a:r>
            <a:rPr lang="en-GB"/>
            <a:t>The NHS App moves care provision to digital-first approaches that allow:</a:t>
          </a:r>
          <a:endParaRPr lang="en-US"/>
        </a:p>
      </dgm:t>
    </dgm:pt>
    <dgm:pt modelId="{1C35B187-3763-455A-9767-01EA65CEE92E}" type="parTrans" cxnId="{86A7F98B-2D0B-489B-8FD8-6C666DD54083}">
      <dgm:prSet/>
      <dgm:spPr/>
      <dgm:t>
        <a:bodyPr/>
        <a:lstStyle/>
        <a:p>
          <a:endParaRPr lang="en-US"/>
        </a:p>
      </dgm:t>
    </dgm:pt>
    <dgm:pt modelId="{7640180C-1D08-43E4-89E7-C953F2D331FA}" type="sibTrans" cxnId="{86A7F98B-2D0B-489B-8FD8-6C666DD54083}">
      <dgm:prSet/>
      <dgm:spPr/>
      <dgm:t>
        <a:bodyPr/>
        <a:lstStyle/>
        <a:p>
          <a:endParaRPr lang="en-US"/>
        </a:p>
      </dgm:t>
    </dgm:pt>
    <dgm:pt modelId="{3759257E-7EE0-46C3-A2DF-F863E73225F9}">
      <dgm:prSet/>
      <dgm:spPr/>
      <dgm:t>
        <a:bodyPr/>
        <a:lstStyle/>
        <a:p>
          <a:r>
            <a:rPr lang="en-GB"/>
            <a:t>Online appointment booking.</a:t>
          </a:r>
          <a:endParaRPr lang="en-US"/>
        </a:p>
      </dgm:t>
    </dgm:pt>
    <dgm:pt modelId="{BF5002FD-8029-42AD-A59B-5160EEB06527}" type="parTrans" cxnId="{5C3FA0D2-3AC2-439B-96E6-80D7787B34E1}">
      <dgm:prSet/>
      <dgm:spPr/>
      <dgm:t>
        <a:bodyPr/>
        <a:lstStyle/>
        <a:p>
          <a:endParaRPr lang="en-US"/>
        </a:p>
      </dgm:t>
    </dgm:pt>
    <dgm:pt modelId="{AE4D198D-EC82-41D6-AE58-0BBDA2E4815C}" type="sibTrans" cxnId="{5C3FA0D2-3AC2-439B-96E6-80D7787B34E1}">
      <dgm:prSet/>
      <dgm:spPr/>
      <dgm:t>
        <a:bodyPr/>
        <a:lstStyle/>
        <a:p>
          <a:endParaRPr lang="en-US"/>
        </a:p>
      </dgm:t>
    </dgm:pt>
    <dgm:pt modelId="{E87E4C79-C7C5-47CE-9D0D-07C80B3D078C}">
      <dgm:prSet/>
      <dgm:spPr/>
      <dgm:t>
        <a:bodyPr/>
        <a:lstStyle/>
        <a:p>
          <a:r>
            <a:rPr lang="en-GB"/>
            <a:t>Prescription ordering.</a:t>
          </a:r>
          <a:endParaRPr lang="en-US"/>
        </a:p>
      </dgm:t>
    </dgm:pt>
    <dgm:pt modelId="{631A1409-3635-4734-8C88-F9C98B59B8C5}" type="parTrans" cxnId="{4BBA1BE1-C7D6-40CB-ABE1-0112DFC48C0E}">
      <dgm:prSet/>
      <dgm:spPr/>
      <dgm:t>
        <a:bodyPr/>
        <a:lstStyle/>
        <a:p>
          <a:endParaRPr lang="en-US"/>
        </a:p>
      </dgm:t>
    </dgm:pt>
    <dgm:pt modelId="{220AA706-5873-4E46-8D18-41DFA1676001}" type="sibTrans" cxnId="{4BBA1BE1-C7D6-40CB-ABE1-0112DFC48C0E}">
      <dgm:prSet/>
      <dgm:spPr/>
      <dgm:t>
        <a:bodyPr/>
        <a:lstStyle/>
        <a:p>
          <a:endParaRPr lang="en-US"/>
        </a:p>
      </dgm:t>
    </dgm:pt>
    <dgm:pt modelId="{F5A6D49A-367D-4CB7-957F-29B80CB7A179}">
      <dgm:prSet/>
      <dgm:spPr/>
      <dgm:t>
        <a:bodyPr/>
        <a:lstStyle/>
        <a:p>
          <a:r>
            <a:rPr lang="en-GB"/>
            <a:t>Access to records and vaccination status.</a:t>
          </a:r>
          <a:endParaRPr lang="en-US"/>
        </a:p>
      </dgm:t>
    </dgm:pt>
    <dgm:pt modelId="{588633CE-0F9C-481A-94EF-B4E06A29FADB}" type="parTrans" cxnId="{38055E3B-028F-407B-8951-DB22AAB4812B}">
      <dgm:prSet/>
      <dgm:spPr/>
      <dgm:t>
        <a:bodyPr/>
        <a:lstStyle/>
        <a:p>
          <a:endParaRPr lang="en-US"/>
        </a:p>
      </dgm:t>
    </dgm:pt>
    <dgm:pt modelId="{C5D61086-33CD-4C76-85BD-3F1A408FCD37}" type="sibTrans" cxnId="{38055E3B-028F-407B-8951-DB22AAB4812B}">
      <dgm:prSet/>
      <dgm:spPr/>
      <dgm:t>
        <a:bodyPr/>
        <a:lstStyle/>
        <a:p>
          <a:endParaRPr lang="en-US"/>
        </a:p>
      </dgm:t>
    </dgm:pt>
    <dgm:pt modelId="{15DEC701-FCE4-4CF5-9330-82E0D2D4342B}">
      <dgm:prSet/>
      <dgm:spPr/>
      <dgm:t>
        <a:bodyPr/>
        <a:lstStyle/>
        <a:p>
          <a:r>
            <a:rPr lang="en-GB"/>
            <a:t>This leads to positive effects such as fewer GP workloads, shorter waiting times and increased efficiency (WHO, 2025).</a:t>
          </a:r>
          <a:endParaRPr lang="en-US"/>
        </a:p>
      </dgm:t>
    </dgm:pt>
    <dgm:pt modelId="{EF1D52C3-5E33-4C78-8338-BAB2B471E181}" type="parTrans" cxnId="{DC9B93F3-42F7-4782-9701-343F8CA84167}">
      <dgm:prSet/>
      <dgm:spPr/>
      <dgm:t>
        <a:bodyPr/>
        <a:lstStyle/>
        <a:p>
          <a:endParaRPr lang="en-US"/>
        </a:p>
      </dgm:t>
    </dgm:pt>
    <dgm:pt modelId="{A16BF540-B6D3-4EEB-8418-FEB4DB7C3E33}" type="sibTrans" cxnId="{DC9B93F3-42F7-4782-9701-343F8CA84167}">
      <dgm:prSet/>
      <dgm:spPr/>
      <dgm:t>
        <a:bodyPr/>
        <a:lstStyle/>
        <a:p>
          <a:endParaRPr lang="en-US"/>
        </a:p>
      </dgm:t>
    </dgm:pt>
    <dgm:pt modelId="{831C7997-44AD-4136-A3E8-0A29EE9D07A9}" type="pres">
      <dgm:prSet presAssocID="{206517DE-54C2-4DCB-96EE-A678151FBDFD}" presName="root" presStyleCnt="0">
        <dgm:presLayoutVars>
          <dgm:dir/>
          <dgm:resizeHandles val="exact"/>
        </dgm:presLayoutVars>
      </dgm:prSet>
      <dgm:spPr/>
    </dgm:pt>
    <dgm:pt modelId="{01CAD219-E652-4033-8EDD-825A24B74A43}" type="pres">
      <dgm:prSet presAssocID="{77AA0C06-AB57-4F16-8161-FC30FFB3A5D8}" presName="compNode" presStyleCnt="0"/>
      <dgm:spPr/>
    </dgm:pt>
    <dgm:pt modelId="{D21C53F2-C9DB-41A0-9926-477A43A51DA2}" type="pres">
      <dgm:prSet presAssocID="{77AA0C06-AB57-4F16-8161-FC30FFB3A5D8}" presName="bgRect" presStyleLbl="bgShp" presStyleIdx="0" presStyleCnt="5"/>
      <dgm:spPr/>
    </dgm:pt>
    <dgm:pt modelId="{5FC12A7C-E19E-4EAB-8937-B3886611AA6B}" type="pres">
      <dgm:prSet presAssocID="{77AA0C06-AB57-4F16-8161-FC30FFB3A5D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193656DD-1A7E-4AF0-9E8D-5D160CE71A41}" type="pres">
      <dgm:prSet presAssocID="{77AA0C06-AB57-4F16-8161-FC30FFB3A5D8}" presName="spaceRect" presStyleCnt="0"/>
      <dgm:spPr/>
    </dgm:pt>
    <dgm:pt modelId="{76CED0F1-CCD5-4A22-B28F-29A9FB3E7EFC}" type="pres">
      <dgm:prSet presAssocID="{77AA0C06-AB57-4F16-8161-FC30FFB3A5D8}" presName="parTx" presStyleLbl="revTx" presStyleIdx="0" presStyleCnt="5">
        <dgm:presLayoutVars>
          <dgm:chMax val="0"/>
          <dgm:chPref val="0"/>
        </dgm:presLayoutVars>
      </dgm:prSet>
      <dgm:spPr/>
    </dgm:pt>
    <dgm:pt modelId="{81F33F36-7F9E-4615-A05C-1B8825E63626}" type="pres">
      <dgm:prSet presAssocID="{7640180C-1D08-43E4-89E7-C953F2D331FA}" presName="sibTrans" presStyleCnt="0"/>
      <dgm:spPr/>
    </dgm:pt>
    <dgm:pt modelId="{2EDE50ED-0422-4C36-8BCE-1819F303EE18}" type="pres">
      <dgm:prSet presAssocID="{3759257E-7EE0-46C3-A2DF-F863E73225F9}" presName="compNode" presStyleCnt="0"/>
      <dgm:spPr/>
    </dgm:pt>
    <dgm:pt modelId="{C52CDE33-FF2E-44DD-B398-45BE5D7BD0BA}" type="pres">
      <dgm:prSet presAssocID="{3759257E-7EE0-46C3-A2DF-F863E73225F9}" presName="bgRect" presStyleLbl="bgShp" presStyleIdx="1" presStyleCnt="5"/>
      <dgm:spPr/>
    </dgm:pt>
    <dgm:pt modelId="{2693CFC6-3552-4C42-82AA-257093F9EA80}" type="pres">
      <dgm:prSet presAssocID="{3759257E-7EE0-46C3-A2DF-F863E73225F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1A74213F-E89C-4432-8F4D-12FAB5DB1B17}" type="pres">
      <dgm:prSet presAssocID="{3759257E-7EE0-46C3-A2DF-F863E73225F9}" presName="spaceRect" presStyleCnt="0"/>
      <dgm:spPr/>
    </dgm:pt>
    <dgm:pt modelId="{AE4265CC-4A06-49C8-8060-439A293ADAEC}" type="pres">
      <dgm:prSet presAssocID="{3759257E-7EE0-46C3-A2DF-F863E73225F9}" presName="parTx" presStyleLbl="revTx" presStyleIdx="1" presStyleCnt="5">
        <dgm:presLayoutVars>
          <dgm:chMax val="0"/>
          <dgm:chPref val="0"/>
        </dgm:presLayoutVars>
      </dgm:prSet>
      <dgm:spPr/>
    </dgm:pt>
    <dgm:pt modelId="{0C3CFB3C-3BCE-46E6-8F5D-4A669618EFBE}" type="pres">
      <dgm:prSet presAssocID="{AE4D198D-EC82-41D6-AE58-0BBDA2E4815C}" presName="sibTrans" presStyleCnt="0"/>
      <dgm:spPr/>
    </dgm:pt>
    <dgm:pt modelId="{121D638C-2DD6-486C-9684-2D3BC7FF1475}" type="pres">
      <dgm:prSet presAssocID="{E87E4C79-C7C5-47CE-9D0D-07C80B3D078C}" presName="compNode" presStyleCnt="0"/>
      <dgm:spPr/>
    </dgm:pt>
    <dgm:pt modelId="{A98DE3EF-BBE0-47AC-A808-096E92CF947B}" type="pres">
      <dgm:prSet presAssocID="{E87E4C79-C7C5-47CE-9D0D-07C80B3D078C}" presName="bgRect" presStyleLbl="bgShp" presStyleIdx="2" presStyleCnt="5"/>
      <dgm:spPr/>
    </dgm:pt>
    <dgm:pt modelId="{73CBDF27-CAA2-4D83-8093-A34E69B95FAF}" type="pres">
      <dgm:prSet presAssocID="{E87E4C79-C7C5-47CE-9D0D-07C80B3D078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138EAC3-7B2B-404C-9271-A5403D40C105}" type="pres">
      <dgm:prSet presAssocID="{E87E4C79-C7C5-47CE-9D0D-07C80B3D078C}" presName="spaceRect" presStyleCnt="0"/>
      <dgm:spPr/>
    </dgm:pt>
    <dgm:pt modelId="{EA00B33F-55CD-4247-8A76-55157CDA7582}" type="pres">
      <dgm:prSet presAssocID="{E87E4C79-C7C5-47CE-9D0D-07C80B3D078C}" presName="parTx" presStyleLbl="revTx" presStyleIdx="2" presStyleCnt="5">
        <dgm:presLayoutVars>
          <dgm:chMax val="0"/>
          <dgm:chPref val="0"/>
        </dgm:presLayoutVars>
      </dgm:prSet>
      <dgm:spPr/>
    </dgm:pt>
    <dgm:pt modelId="{9CCCE437-39BB-4324-A073-8EB3F1F52517}" type="pres">
      <dgm:prSet presAssocID="{220AA706-5873-4E46-8D18-41DFA1676001}" presName="sibTrans" presStyleCnt="0"/>
      <dgm:spPr/>
    </dgm:pt>
    <dgm:pt modelId="{06AAC035-B716-497C-BDF3-4E49D59D6E9C}" type="pres">
      <dgm:prSet presAssocID="{F5A6D49A-367D-4CB7-957F-29B80CB7A179}" presName="compNode" presStyleCnt="0"/>
      <dgm:spPr/>
    </dgm:pt>
    <dgm:pt modelId="{2467CB4B-F129-42C0-869F-F5CBE169FB61}" type="pres">
      <dgm:prSet presAssocID="{F5A6D49A-367D-4CB7-957F-29B80CB7A179}" presName="bgRect" presStyleLbl="bgShp" presStyleIdx="3" presStyleCnt="5"/>
      <dgm:spPr/>
    </dgm:pt>
    <dgm:pt modelId="{2718206D-2E85-4F21-88BE-6AE88B68F419}" type="pres">
      <dgm:prSet presAssocID="{F5A6D49A-367D-4CB7-957F-29B80CB7A17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898072D8-1B59-473C-91CE-3B3ECC1F6842}" type="pres">
      <dgm:prSet presAssocID="{F5A6D49A-367D-4CB7-957F-29B80CB7A179}" presName="spaceRect" presStyleCnt="0"/>
      <dgm:spPr/>
    </dgm:pt>
    <dgm:pt modelId="{0D82B46B-9131-451E-B3B9-98B39449DE01}" type="pres">
      <dgm:prSet presAssocID="{F5A6D49A-367D-4CB7-957F-29B80CB7A179}" presName="parTx" presStyleLbl="revTx" presStyleIdx="3" presStyleCnt="5">
        <dgm:presLayoutVars>
          <dgm:chMax val="0"/>
          <dgm:chPref val="0"/>
        </dgm:presLayoutVars>
      </dgm:prSet>
      <dgm:spPr/>
    </dgm:pt>
    <dgm:pt modelId="{2C7B55EC-7DB3-49A7-B026-1352ADD3CB8E}" type="pres">
      <dgm:prSet presAssocID="{C5D61086-33CD-4C76-85BD-3F1A408FCD37}" presName="sibTrans" presStyleCnt="0"/>
      <dgm:spPr/>
    </dgm:pt>
    <dgm:pt modelId="{ED518A1B-E6F2-4700-A04A-C3E50AF9DB96}" type="pres">
      <dgm:prSet presAssocID="{15DEC701-FCE4-4CF5-9330-82E0D2D4342B}" presName="compNode" presStyleCnt="0"/>
      <dgm:spPr/>
    </dgm:pt>
    <dgm:pt modelId="{DFC61EB9-E71C-4098-B9C4-0603187B718A}" type="pres">
      <dgm:prSet presAssocID="{15DEC701-FCE4-4CF5-9330-82E0D2D4342B}" presName="bgRect" presStyleLbl="bgShp" presStyleIdx="4" presStyleCnt="5"/>
      <dgm:spPr/>
    </dgm:pt>
    <dgm:pt modelId="{839D6501-5D39-4BD0-AB9D-B4E8E49B9C86}" type="pres">
      <dgm:prSet presAssocID="{15DEC701-FCE4-4CF5-9330-82E0D2D434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8F5EFC4-1F95-4C54-A3F5-3EADCAD03B20}" type="pres">
      <dgm:prSet presAssocID="{15DEC701-FCE4-4CF5-9330-82E0D2D4342B}" presName="spaceRect" presStyleCnt="0"/>
      <dgm:spPr/>
    </dgm:pt>
    <dgm:pt modelId="{F2D3848C-DDBF-437D-B908-746775224B6E}" type="pres">
      <dgm:prSet presAssocID="{15DEC701-FCE4-4CF5-9330-82E0D2D434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8055E3B-028F-407B-8951-DB22AAB4812B}" srcId="{206517DE-54C2-4DCB-96EE-A678151FBDFD}" destId="{F5A6D49A-367D-4CB7-957F-29B80CB7A179}" srcOrd="3" destOrd="0" parTransId="{588633CE-0F9C-481A-94EF-B4E06A29FADB}" sibTransId="{C5D61086-33CD-4C76-85BD-3F1A408FCD37}"/>
    <dgm:cxn modelId="{5451F144-5EA8-42B0-B0AD-0BD91E45EFEA}" type="presOf" srcId="{3759257E-7EE0-46C3-A2DF-F863E73225F9}" destId="{AE4265CC-4A06-49C8-8060-439A293ADAEC}" srcOrd="0" destOrd="0" presId="urn:microsoft.com/office/officeart/2018/2/layout/IconVerticalSolidList"/>
    <dgm:cxn modelId="{FD0D5648-78AF-4623-978F-4AB44EF043A3}" type="presOf" srcId="{F5A6D49A-367D-4CB7-957F-29B80CB7A179}" destId="{0D82B46B-9131-451E-B3B9-98B39449DE01}" srcOrd="0" destOrd="0" presId="urn:microsoft.com/office/officeart/2018/2/layout/IconVerticalSolidList"/>
    <dgm:cxn modelId="{86A7F98B-2D0B-489B-8FD8-6C666DD54083}" srcId="{206517DE-54C2-4DCB-96EE-A678151FBDFD}" destId="{77AA0C06-AB57-4F16-8161-FC30FFB3A5D8}" srcOrd="0" destOrd="0" parTransId="{1C35B187-3763-455A-9767-01EA65CEE92E}" sibTransId="{7640180C-1D08-43E4-89E7-C953F2D331FA}"/>
    <dgm:cxn modelId="{A083FEA1-9A97-4878-8620-C5022DD11786}" type="presOf" srcId="{206517DE-54C2-4DCB-96EE-A678151FBDFD}" destId="{831C7997-44AD-4136-A3E8-0A29EE9D07A9}" srcOrd="0" destOrd="0" presId="urn:microsoft.com/office/officeart/2018/2/layout/IconVerticalSolidList"/>
    <dgm:cxn modelId="{5EFC31B8-DD93-4761-B368-AD33D1394297}" type="presOf" srcId="{15DEC701-FCE4-4CF5-9330-82E0D2D4342B}" destId="{F2D3848C-DDBF-437D-B908-746775224B6E}" srcOrd="0" destOrd="0" presId="urn:microsoft.com/office/officeart/2018/2/layout/IconVerticalSolidList"/>
    <dgm:cxn modelId="{0AB2E9CA-902B-446A-B1B5-F58D0A48CFCF}" type="presOf" srcId="{E87E4C79-C7C5-47CE-9D0D-07C80B3D078C}" destId="{EA00B33F-55CD-4247-8A76-55157CDA7582}" srcOrd="0" destOrd="0" presId="urn:microsoft.com/office/officeart/2018/2/layout/IconVerticalSolidList"/>
    <dgm:cxn modelId="{5C3FA0D2-3AC2-439B-96E6-80D7787B34E1}" srcId="{206517DE-54C2-4DCB-96EE-A678151FBDFD}" destId="{3759257E-7EE0-46C3-A2DF-F863E73225F9}" srcOrd="1" destOrd="0" parTransId="{BF5002FD-8029-42AD-A59B-5160EEB06527}" sibTransId="{AE4D198D-EC82-41D6-AE58-0BBDA2E4815C}"/>
    <dgm:cxn modelId="{80BBCFD5-F8B6-4BC6-B835-6AC463A332A7}" type="presOf" srcId="{77AA0C06-AB57-4F16-8161-FC30FFB3A5D8}" destId="{76CED0F1-CCD5-4A22-B28F-29A9FB3E7EFC}" srcOrd="0" destOrd="0" presId="urn:microsoft.com/office/officeart/2018/2/layout/IconVerticalSolidList"/>
    <dgm:cxn modelId="{4BBA1BE1-C7D6-40CB-ABE1-0112DFC48C0E}" srcId="{206517DE-54C2-4DCB-96EE-A678151FBDFD}" destId="{E87E4C79-C7C5-47CE-9D0D-07C80B3D078C}" srcOrd="2" destOrd="0" parTransId="{631A1409-3635-4734-8C88-F9C98B59B8C5}" sibTransId="{220AA706-5873-4E46-8D18-41DFA1676001}"/>
    <dgm:cxn modelId="{DC9B93F3-42F7-4782-9701-343F8CA84167}" srcId="{206517DE-54C2-4DCB-96EE-A678151FBDFD}" destId="{15DEC701-FCE4-4CF5-9330-82E0D2D4342B}" srcOrd="4" destOrd="0" parTransId="{EF1D52C3-5E33-4C78-8338-BAB2B471E181}" sibTransId="{A16BF540-B6D3-4EEB-8418-FEB4DB7C3E33}"/>
    <dgm:cxn modelId="{252F91DA-D776-44C9-89A6-3F9B6BD03639}" type="presParOf" srcId="{831C7997-44AD-4136-A3E8-0A29EE9D07A9}" destId="{01CAD219-E652-4033-8EDD-825A24B74A43}" srcOrd="0" destOrd="0" presId="urn:microsoft.com/office/officeart/2018/2/layout/IconVerticalSolidList"/>
    <dgm:cxn modelId="{8BBF9408-09EF-4E7B-9886-5342C3CFC3F4}" type="presParOf" srcId="{01CAD219-E652-4033-8EDD-825A24B74A43}" destId="{D21C53F2-C9DB-41A0-9926-477A43A51DA2}" srcOrd="0" destOrd="0" presId="urn:microsoft.com/office/officeart/2018/2/layout/IconVerticalSolidList"/>
    <dgm:cxn modelId="{D452F8D1-9CD4-4EC4-A915-1A7505610762}" type="presParOf" srcId="{01CAD219-E652-4033-8EDD-825A24B74A43}" destId="{5FC12A7C-E19E-4EAB-8937-B3886611AA6B}" srcOrd="1" destOrd="0" presId="urn:microsoft.com/office/officeart/2018/2/layout/IconVerticalSolidList"/>
    <dgm:cxn modelId="{F63CBF6F-07F8-4949-8A4F-17E8CD1C6C3C}" type="presParOf" srcId="{01CAD219-E652-4033-8EDD-825A24B74A43}" destId="{193656DD-1A7E-4AF0-9E8D-5D160CE71A41}" srcOrd="2" destOrd="0" presId="urn:microsoft.com/office/officeart/2018/2/layout/IconVerticalSolidList"/>
    <dgm:cxn modelId="{DE9CE81C-4268-4ED7-99DD-0C77CF364A8F}" type="presParOf" srcId="{01CAD219-E652-4033-8EDD-825A24B74A43}" destId="{76CED0F1-CCD5-4A22-B28F-29A9FB3E7EFC}" srcOrd="3" destOrd="0" presId="urn:microsoft.com/office/officeart/2018/2/layout/IconVerticalSolidList"/>
    <dgm:cxn modelId="{67DD1260-5AEA-4089-B2B3-96CFD876765C}" type="presParOf" srcId="{831C7997-44AD-4136-A3E8-0A29EE9D07A9}" destId="{81F33F36-7F9E-4615-A05C-1B8825E63626}" srcOrd="1" destOrd="0" presId="urn:microsoft.com/office/officeart/2018/2/layout/IconVerticalSolidList"/>
    <dgm:cxn modelId="{6B9C6D7A-F616-4488-A368-C52D4C0BF04E}" type="presParOf" srcId="{831C7997-44AD-4136-A3E8-0A29EE9D07A9}" destId="{2EDE50ED-0422-4C36-8BCE-1819F303EE18}" srcOrd="2" destOrd="0" presId="urn:microsoft.com/office/officeart/2018/2/layout/IconVerticalSolidList"/>
    <dgm:cxn modelId="{C6CC34D5-D468-4D30-B9CF-422DC223E8BF}" type="presParOf" srcId="{2EDE50ED-0422-4C36-8BCE-1819F303EE18}" destId="{C52CDE33-FF2E-44DD-B398-45BE5D7BD0BA}" srcOrd="0" destOrd="0" presId="urn:microsoft.com/office/officeart/2018/2/layout/IconVerticalSolidList"/>
    <dgm:cxn modelId="{94B09215-E208-464F-9F72-F7A4AFEABB18}" type="presParOf" srcId="{2EDE50ED-0422-4C36-8BCE-1819F303EE18}" destId="{2693CFC6-3552-4C42-82AA-257093F9EA80}" srcOrd="1" destOrd="0" presId="urn:microsoft.com/office/officeart/2018/2/layout/IconVerticalSolidList"/>
    <dgm:cxn modelId="{54FB14D0-A0A0-47BA-9C69-0A7E6E4C7546}" type="presParOf" srcId="{2EDE50ED-0422-4C36-8BCE-1819F303EE18}" destId="{1A74213F-E89C-4432-8F4D-12FAB5DB1B17}" srcOrd="2" destOrd="0" presId="urn:microsoft.com/office/officeart/2018/2/layout/IconVerticalSolidList"/>
    <dgm:cxn modelId="{D0C6C098-E369-4FCA-A351-D3444777016F}" type="presParOf" srcId="{2EDE50ED-0422-4C36-8BCE-1819F303EE18}" destId="{AE4265CC-4A06-49C8-8060-439A293ADAEC}" srcOrd="3" destOrd="0" presId="urn:microsoft.com/office/officeart/2018/2/layout/IconVerticalSolidList"/>
    <dgm:cxn modelId="{5615A200-F607-499E-A226-B11F3CC206B8}" type="presParOf" srcId="{831C7997-44AD-4136-A3E8-0A29EE9D07A9}" destId="{0C3CFB3C-3BCE-46E6-8F5D-4A669618EFBE}" srcOrd="3" destOrd="0" presId="urn:microsoft.com/office/officeart/2018/2/layout/IconVerticalSolidList"/>
    <dgm:cxn modelId="{CB3AA6D9-29C8-4DEF-907D-E52B22545374}" type="presParOf" srcId="{831C7997-44AD-4136-A3E8-0A29EE9D07A9}" destId="{121D638C-2DD6-486C-9684-2D3BC7FF1475}" srcOrd="4" destOrd="0" presId="urn:microsoft.com/office/officeart/2018/2/layout/IconVerticalSolidList"/>
    <dgm:cxn modelId="{4AEFD7AB-E96A-40BC-BD60-D60713BC072A}" type="presParOf" srcId="{121D638C-2DD6-486C-9684-2D3BC7FF1475}" destId="{A98DE3EF-BBE0-47AC-A808-096E92CF947B}" srcOrd="0" destOrd="0" presId="urn:microsoft.com/office/officeart/2018/2/layout/IconVerticalSolidList"/>
    <dgm:cxn modelId="{E6672A73-6E55-4C06-965E-8133754A90C4}" type="presParOf" srcId="{121D638C-2DD6-486C-9684-2D3BC7FF1475}" destId="{73CBDF27-CAA2-4D83-8093-A34E69B95FAF}" srcOrd="1" destOrd="0" presId="urn:microsoft.com/office/officeart/2018/2/layout/IconVerticalSolidList"/>
    <dgm:cxn modelId="{8B83D4F5-F34B-4332-A8E4-1B7B31E4A843}" type="presParOf" srcId="{121D638C-2DD6-486C-9684-2D3BC7FF1475}" destId="{A138EAC3-7B2B-404C-9271-A5403D40C105}" srcOrd="2" destOrd="0" presId="urn:microsoft.com/office/officeart/2018/2/layout/IconVerticalSolidList"/>
    <dgm:cxn modelId="{815D1DD9-3245-4733-ACEB-ED6673C575FA}" type="presParOf" srcId="{121D638C-2DD6-486C-9684-2D3BC7FF1475}" destId="{EA00B33F-55CD-4247-8A76-55157CDA7582}" srcOrd="3" destOrd="0" presId="urn:microsoft.com/office/officeart/2018/2/layout/IconVerticalSolidList"/>
    <dgm:cxn modelId="{900992BA-0D7B-4819-A246-A698A6540705}" type="presParOf" srcId="{831C7997-44AD-4136-A3E8-0A29EE9D07A9}" destId="{9CCCE437-39BB-4324-A073-8EB3F1F52517}" srcOrd="5" destOrd="0" presId="urn:microsoft.com/office/officeart/2018/2/layout/IconVerticalSolidList"/>
    <dgm:cxn modelId="{5C413EB2-F65A-4A96-8F14-01FAB182BE8E}" type="presParOf" srcId="{831C7997-44AD-4136-A3E8-0A29EE9D07A9}" destId="{06AAC035-B716-497C-BDF3-4E49D59D6E9C}" srcOrd="6" destOrd="0" presId="urn:microsoft.com/office/officeart/2018/2/layout/IconVerticalSolidList"/>
    <dgm:cxn modelId="{620AA15D-929D-4C3F-B756-59EF5FC0BB14}" type="presParOf" srcId="{06AAC035-B716-497C-BDF3-4E49D59D6E9C}" destId="{2467CB4B-F129-42C0-869F-F5CBE169FB61}" srcOrd="0" destOrd="0" presId="urn:microsoft.com/office/officeart/2018/2/layout/IconVerticalSolidList"/>
    <dgm:cxn modelId="{AA132E7F-3114-4525-AB48-C8D95A6159F4}" type="presParOf" srcId="{06AAC035-B716-497C-BDF3-4E49D59D6E9C}" destId="{2718206D-2E85-4F21-88BE-6AE88B68F419}" srcOrd="1" destOrd="0" presId="urn:microsoft.com/office/officeart/2018/2/layout/IconVerticalSolidList"/>
    <dgm:cxn modelId="{66D5EE7E-5E7B-4C69-8C9B-197D23B738EB}" type="presParOf" srcId="{06AAC035-B716-497C-BDF3-4E49D59D6E9C}" destId="{898072D8-1B59-473C-91CE-3B3ECC1F6842}" srcOrd="2" destOrd="0" presId="urn:microsoft.com/office/officeart/2018/2/layout/IconVerticalSolidList"/>
    <dgm:cxn modelId="{23923B6B-99A0-4327-8D3A-1667E25AEEF1}" type="presParOf" srcId="{06AAC035-B716-497C-BDF3-4E49D59D6E9C}" destId="{0D82B46B-9131-451E-B3B9-98B39449DE01}" srcOrd="3" destOrd="0" presId="urn:microsoft.com/office/officeart/2018/2/layout/IconVerticalSolidList"/>
    <dgm:cxn modelId="{407831A7-961F-4767-BFFF-D1F0643AAB9F}" type="presParOf" srcId="{831C7997-44AD-4136-A3E8-0A29EE9D07A9}" destId="{2C7B55EC-7DB3-49A7-B026-1352ADD3CB8E}" srcOrd="7" destOrd="0" presId="urn:microsoft.com/office/officeart/2018/2/layout/IconVerticalSolidList"/>
    <dgm:cxn modelId="{A6433F0F-6E30-4A51-B0A8-F34D54CF9D1D}" type="presParOf" srcId="{831C7997-44AD-4136-A3E8-0A29EE9D07A9}" destId="{ED518A1B-E6F2-4700-A04A-C3E50AF9DB96}" srcOrd="8" destOrd="0" presId="urn:microsoft.com/office/officeart/2018/2/layout/IconVerticalSolidList"/>
    <dgm:cxn modelId="{FB400ADA-7ACE-48C7-AB73-F5A73175E88B}" type="presParOf" srcId="{ED518A1B-E6F2-4700-A04A-C3E50AF9DB96}" destId="{DFC61EB9-E71C-4098-B9C4-0603187B718A}" srcOrd="0" destOrd="0" presId="urn:microsoft.com/office/officeart/2018/2/layout/IconVerticalSolidList"/>
    <dgm:cxn modelId="{FD81ACD7-0915-4D98-B468-A9430EB42BBF}" type="presParOf" srcId="{ED518A1B-E6F2-4700-A04A-C3E50AF9DB96}" destId="{839D6501-5D39-4BD0-AB9D-B4E8E49B9C86}" srcOrd="1" destOrd="0" presId="urn:microsoft.com/office/officeart/2018/2/layout/IconVerticalSolidList"/>
    <dgm:cxn modelId="{C4C03732-1A4D-4BDA-A4D6-BB2C04A46FEE}" type="presParOf" srcId="{ED518A1B-E6F2-4700-A04A-C3E50AF9DB96}" destId="{A8F5EFC4-1F95-4C54-A3F5-3EADCAD03B20}" srcOrd="2" destOrd="0" presId="urn:microsoft.com/office/officeart/2018/2/layout/IconVerticalSolidList"/>
    <dgm:cxn modelId="{F531B557-D605-400B-97F2-828D94070E73}" type="presParOf" srcId="{ED518A1B-E6F2-4700-A04A-C3E50AF9DB96}" destId="{F2D3848C-DDBF-437D-B908-746775224B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5B666B-6194-4501-AD7F-671AA4606C6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5A1565-548B-4DE8-B066-566F180B45D6}">
      <dgm:prSet/>
      <dgm:spPr/>
      <dgm:t>
        <a:bodyPr/>
        <a:lstStyle/>
        <a:p>
          <a:r>
            <a:rPr lang="en-GB"/>
            <a:t>The NHS App enhances patient autonomy, family engagement, and access to records and information (Fitzpatrick, 2023).</a:t>
          </a:r>
          <a:endParaRPr lang="en-US"/>
        </a:p>
      </dgm:t>
    </dgm:pt>
    <dgm:pt modelId="{17F3F581-8807-444C-9FF5-DD7050804358}" type="parTrans" cxnId="{CF41630D-DEB4-48C3-8080-F6B9EE0E5C2E}">
      <dgm:prSet/>
      <dgm:spPr/>
      <dgm:t>
        <a:bodyPr/>
        <a:lstStyle/>
        <a:p>
          <a:endParaRPr lang="en-US"/>
        </a:p>
      </dgm:t>
    </dgm:pt>
    <dgm:pt modelId="{DA6C3219-7B57-437A-BE76-F92DE4CEDFB4}" type="sibTrans" cxnId="{CF41630D-DEB4-48C3-8080-F6B9EE0E5C2E}">
      <dgm:prSet/>
      <dgm:spPr/>
      <dgm:t>
        <a:bodyPr/>
        <a:lstStyle/>
        <a:p>
          <a:endParaRPr lang="en-US"/>
        </a:p>
      </dgm:t>
    </dgm:pt>
    <dgm:pt modelId="{F1745C1B-BD63-4CC3-9AFD-30841A5CF504}">
      <dgm:prSet/>
      <dgm:spPr/>
      <dgm:t>
        <a:bodyPr/>
        <a:lstStyle/>
        <a:p>
          <a:r>
            <a:rPr lang="en-GB"/>
            <a:t>Positive outcomes are high satisfaction: &gt;85% of users find it easier and more confident in their health management (Kc et al., 2023).</a:t>
          </a:r>
          <a:endParaRPr lang="en-US"/>
        </a:p>
      </dgm:t>
    </dgm:pt>
    <dgm:pt modelId="{6518CC86-5E82-4693-982D-7CB3CE8DA10B}" type="parTrans" cxnId="{B13C6F62-EB2F-4C2B-82A0-88603C5F9B6E}">
      <dgm:prSet/>
      <dgm:spPr/>
      <dgm:t>
        <a:bodyPr/>
        <a:lstStyle/>
        <a:p>
          <a:endParaRPr lang="en-US"/>
        </a:p>
      </dgm:t>
    </dgm:pt>
    <dgm:pt modelId="{D160392A-D42B-46D2-97E0-461951B7755D}" type="sibTrans" cxnId="{B13C6F62-EB2F-4C2B-82A0-88603C5F9B6E}">
      <dgm:prSet/>
      <dgm:spPr/>
      <dgm:t>
        <a:bodyPr/>
        <a:lstStyle/>
        <a:p>
          <a:endParaRPr lang="en-US"/>
        </a:p>
      </dgm:t>
    </dgm:pt>
    <dgm:pt modelId="{B446D0F0-1453-4431-A558-78B45E9598DE}">
      <dgm:prSet/>
      <dgm:spPr/>
      <dgm:t>
        <a:bodyPr/>
        <a:lstStyle/>
        <a:p>
          <a:r>
            <a:rPr lang="en-GB"/>
            <a:t>Patients' access to vaccination status is improved and they are less likely to rely on GP attendance.</a:t>
          </a:r>
          <a:endParaRPr lang="en-US"/>
        </a:p>
      </dgm:t>
    </dgm:pt>
    <dgm:pt modelId="{A1678CEB-C4D8-444B-871E-86499D45113A}" type="parTrans" cxnId="{38DCC770-02D1-44B9-B4F2-21C2FEFE75EE}">
      <dgm:prSet/>
      <dgm:spPr/>
      <dgm:t>
        <a:bodyPr/>
        <a:lstStyle/>
        <a:p>
          <a:endParaRPr lang="en-US"/>
        </a:p>
      </dgm:t>
    </dgm:pt>
    <dgm:pt modelId="{BC0E11B6-8120-4E70-9F5A-C6CCAC26A3E5}" type="sibTrans" cxnId="{38DCC770-02D1-44B9-B4F2-21C2FEFE75EE}">
      <dgm:prSet/>
      <dgm:spPr/>
      <dgm:t>
        <a:bodyPr/>
        <a:lstStyle/>
        <a:p>
          <a:endParaRPr lang="en-US"/>
        </a:p>
      </dgm:t>
    </dgm:pt>
    <dgm:pt modelId="{41D7E17A-3880-475A-8136-1CEDEA89921B}" type="pres">
      <dgm:prSet presAssocID="{635B666B-6194-4501-AD7F-671AA4606C6B}" presName="linear" presStyleCnt="0">
        <dgm:presLayoutVars>
          <dgm:animLvl val="lvl"/>
          <dgm:resizeHandles val="exact"/>
        </dgm:presLayoutVars>
      </dgm:prSet>
      <dgm:spPr/>
    </dgm:pt>
    <dgm:pt modelId="{6E926DCA-1071-40B5-BC2E-6F3B362CBDAC}" type="pres">
      <dgm:prSet presAssocID="{DB5A1565-548B-4DE8-B066-566F180B45D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07B9E1-B277-4F93-84C9-57F28F0500C7}" type="pres">
      <dgm:prSet presAssocID="{DA6C3219-7B57-437A-BE76-F92DE4CEDFB4}" presName="spacer" presStyleCnt="0"/>
      <dgm:spPr/>
    </dgm:pt>
    <dgm:pt modelId="{13CF4626-B7AE-4914-A4AC-5E83AADB44E3}" type="pres">
      <dgm:prSet presAssocID="{F1745C1B-BD63-4CC3-9AFD-30841A5CF5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340C02-EEE1-46A2-ABC1-BF4B8A9C7347}" type="pres">
      <dgm:prSet presAssocID="{D160392A-D42B-46D2-97E0-461951B7755D}" presName="spacer" presStyleCnt="0"/>
      <dgm:spPr/>
    </dgm:pt>
    <dgm:pt modelId="{409BB68D-B3AA-4501-8C34-07826E6CD34C}" type="pres">
      <dgm:prSet presAssocID="{B446D0F0-1453-4431-A558-78B45E9598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F41630D-DEB4-48C3-8080-F6B9EE0E5C2E}" srcId="{635B666B-6194-4501-AD7F-671AA4606C6B}" destId="{DB5A1565-548B-4DE8-B066-566F180B45D6}" srcOrd="0" destOrd="0" parTransId="{17F3F581-8807-444C-9FF5-DD7050804358}" sibTransId="{DA6C3219-7B57-437A-BE76-F92DE4CEDFB4}"/>
    <dgm:cxn modelId="{B13C6F62-EB2F-4C2B-82A0-88603C5F9B6E}" srcId="{635B666B-6194-4501-AD7F-671AA4606C6B}" destId="{F1745C1B-BD63-4CC3-9AFD-30841A5CF504}" srcOrd="1" destOrd="0" parTransId="{6518CC86-5E82-4693-982D-7CB3CE8DA10B}" sibTransId="{D160392A-D42B-46D2-97E0-461951B7755D}"/>
    <dgm:cxn modelId="{EFA68E47-1A0E-4B7A-B101-5B8A9E4ECA6F}" type="presOf" srcId="{635B666B-6194-4501-AD7F-671AA4606C6B}" destId="{41D7E17A-3880-475A-8136-1CEDEA89921B}" srcOrd="0" destOrd="0" presId="urn:microsoft.com/office/officeart/2005/8/layout/vList2"/>
    <dgm:cxn modelId="{85E12F6C-5DF2-4A43-97A7-0F7F9252C777}" type="presOf" srcId="{F1745C1B-BD63-4CC3-9AFD-30841A5CF504}" destId="{13CF4626-B7AE-4914-A4AC-5E83AADB44E3}" srcOrd="0" destOrd="0" presId="urn:microsoft.com/office/officeart/2005/8/layout/vList2"/>
    <dgm:cxn modelId="{71D44870-7917-4B22-9680-9BFC7114389A}" type="presOf" srcId="{B446D0F0-1453-4431-A558-78B45E9598DE}" destId="{409BB68D-B3AA-4501-8C34-07826E6CD34C}" srcOrd="0" destOrd="0" presId="urn:microsoft.com/office/officeart/2005/8/layout/vList2"/>
    <dgm:cxn modelId="{38DCC770-02D1-44B9-B4F2-21C2FEFE75EE}" srcId="{635B666B-6194-4501-AD7F-671AA4606C6B}" destId="{B446D0F0-1453-4431-A558-78B45E9598DE}" srcOrd="2" destOrd="0" parTransId="{A1678CEB-C4D8-444B-871E-86499D45113A}" sibTransId="{BC0E11B6-8120-4E70-9F5A-C6CCAC26A3E5}"/>
    <dgm:cxn modelId="{843191D6-394A-4347-A46A-181BDF1A34F0}" type="presOf" srcId="{DB5A1565-548B-4DE8-B066-566F180B45D6}" destId="{6E926DCA-1071-40B5-BC2E-6F3B362CBDAC}" srcOrd="0" destOrd="0" presId="urn:microsoft.com/office/officeart/2005/8/layout/vList2"/>
    <dgm:cxn modelId="{559B37AF-9AB4-4EDA-881E-675C3FC8DCBC}" type="presParOf" srcId="{41D7E17A-3880-475A-8136-1CEDEA89921B}" destId="{6E926DCA-1071-40B5-BC2E-6F3B362CBDAC}" srcOrd="0" destOrd="0" presId="urn:microsoft.com/office/officeart/2005/8/layout/vList2"/>
    <dgm:cxn modelId="{C59A4BF7-53D9-443C-A848-01AEDBDF85DF}" type="presParOf" srcId="{41D7E17A-3880-475A-8136-1CEDEA89921B}" destId="{E907B9E1-B277-4F93-84C9-57F28F0500C7}" srcOrd="1" destOrd="0" presId="urn:microsoft.com/office/officeart/2005/8/layout/vList2"/>
    <dgm:cxn modelId="{5B07E7AE-BF6B-49C7-A462-E457B2A79C10}" type="presParOf" srcId="{41D7E17A-3880-475A-8136-1CEDEA89921B}" destId="{13CF4626-B7AE-4914-A4AC-5E83AADB44E3}" srcOrd="2" destOrd="0" presId="urn:microsoft.com/office/officeart/2005/8/layout/vList2"/>
    <dgm:cxn modelId="{E7110D9F-798C-48C2-AD43-094C98EBDE49}" type="presParOf" srcId="{41D7E17A-3880-475A-8136-1CEDEA89921B}" destId="{D4340C02-EEE1-46A2-ABC1-BF4B8A9C7347}" srcOrd="3" destOrd="0" presId="urn:microsoft.com/office/officeart/2005/8/layout/vList2"/>
    <dgm:cxn modelId="{95A47864-4D0B-46B9-99DF-246714A9395A}" type="presParOf" srcId="{41D7E17A-3880-475A-8136-1CEDEA89921B}" destId="{409BB68D-B3AA-4501-8C34-07826E6CD34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6FA34F-459E-4AB2-87FA-4904833F4CB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6EF664-ECB7-49F1-8198-1C43FA727910}">
      <dgm:prSet/>
      <dgm:spPr/>
      <dgm:t>
        <a:bodyPr/>
        <a:lstStyle/>
        <a:p>
          <a:r>
            <a:rPr lang="en-GB" b="1" u="sng"/>
            <a:t>Challenges include:</a:t>
          </a:r>
          <a:endParaRPr lang="en-US"/>
        </a:p>
      </dgm:t>
    </dgm:pt>
    <dgm:pt modelId="{CA908CBE-43C4-4EE6-B744-18D61AB1A38E}" type="parTrans" cxnId="{18B7FB1D-BE90-495A-9858-372CFC6B9CB8}">
      <dgm:prSet/>
      <dgm:spPr/>
      <dgm:t>
        <a:bodyPr/>
        <a:lstStyle/>
        <a:p>
          <a:endParaRPr lang="en-US"/>
        </a:p>
      </dgm:t>
    </dgm:pt>
    <dgm:pt modelId="{9D1BE167-4ADC-4182-AF01-674A7526839B}" type="sibTrans" cxnId="{18B7FB1D-BE90-495A-9858-372CFC6B9CB8}">
      <dgm:prSet/>
      <dgm:spPr/>
      <dgm:t>
        <a:bodyPr/>
        <a:lstStyle/>
        <a:p>
          <a:endParaRPr lang="en-US"/>
        </a:p>
      </dgm:t>
    </dgm:pt>
    <dgm:pt modelId="{5651EB76-8D3D-41A8-A452-7D9FDCCAF4B8}">
      <dgm:prSet/>
      <dgm:spPr/>
      <dgm:t>
        <a:bodyPr/>
        <a:lstStyle/>
        <a:p>
          <a:r>
            <a:rPr lang="en-GB"/>
            <a:t>Older adults and deprived communities are not experiencing digital divide (Hollimon et al., 2025).</a:t>
          </a:r>
          <a:endParaRPr lang="en-US"/>
        </a:p>
      </dgm:t>
    </dgm:pt>
    <dgm:pt modelId="{4DB5809E-5FDB-4855-9781-52378F19CEA6}" type="parTrans" cxnId="{92E096B1-C36C-47F1-8308-A90CA350759D}">
      <dgm:prSet/>
      <dgm:spPr/>
      <dgm:t>
        <a:bodyPr/>
        <a:lstStyle/>
        <a:p>
          <a:endParaRPr lang="en-US"/>
        </a:p>
      </dgm:t>
    </dgm:pt>
    <dgm:pt modelId="{C6E08EAE-C084-4970-B920-B882B487979F}" type="sibTrans" cxnId="{92E096B1-C36C-47F1-8308-A90CA350759D}">
      <dgm:prSet/>
      <dgm:spPr/>
      <dgm:t>
        <a:bodyPr/>
        <a:lstStyle/>
        <a:p>
          <a:endParaRPr lang="en-US"/>
        </a:p>
      </dgm:t>
    </dgm:pt>
    <dgm:pt modelId="{7820C3A7-31AC-4FA6-BE27-8EEED4711120}">
      <dgm:prSet/>
      <dgm:spPr/>
      <dgm:t>
        <a:bodyPr/>
        <a:lstStyle/>
        <a:p>
          <a:r>
            <a:rPr lang="en-GB"/>
            <a:t>Data collection: privacy issues.</a:t>
          </a:r>
          <a:endParaRPr lang="en-US"/>
        </a:p>
      </dgm:t>
    </dgm:pt>
    <dgm:pt modelId="{AEA051E8-6D36-46C3-9EB5-D37A635BA8F9}" type="parTrans" cxnId="{8884695D-8D5A-4193-8DEB-75858DDB7AC4}">
      <dgm:prSet/>
      <dgm:spPr/>
      <dgm:t>
        <a:bodyPr/>
        <a:lstStyle/>
        <a:p>
          <a:endParaRPr lang="en-US"/>
        </a:p>
      </dgm:t>
    </dgm:pt>
    <dgm:pt modelId="{34659B83-3534-4ACB-B57A-7003D8712DF8}" type="sibTrans" cxnId="{8884695D-8D5A-4193-8DEB-75858DDB7AC4}">
      <dgm:prSet/>
      <dgm:spPr/>
      <dgm:t>
        <a:bodyPr/>
        <a:lstStyle/>
        <a:p>
          <a:endParaRPr lang="en-US"/>
        </a:p>
      </dgm:t>
    </dgm:pt>
    <dgm:pt modelId="{E6E0C772-EC5D-494D-9000-1E3C15FFB6C0}">
      <dgm:prSet/>
      <dgm:spPr/>
      <dgm:t>
        <a:bodyPr/>
        <a:lstStyle/>
        <a:p>
          <a:r>
            <a:rPr lang="en-GB"/>
            <a:t>The inequality in access to devices and Internet (NHS, 2026).</a:t>
          </a:r>
          <a:endParaRPr lang="en-US"/>
        </a:p>
      </dgm:t>
    </dgm:pt>
    <dgm:pt modelId="{70C3C535-F771-491E-A097-314B2EF2C80D}" type="parTrans" cxnId="{E37E4BBB-4626-4743-AAE3-A38BF9ACBC82}">
      <dgm:prSet/>
      <dgm:spPr/>
      <dgm:t>
        <a:bodyPr/>
        <a:lstStyle/>
        <a:p>
          <a:endParaRPr lang="en-US"/>
        </a:p>
      </dgm:t>
    </dgm:pt>
    <dgm:pt modelId="{944B294B-F14B-4725-9925-ED1131D8EC2D}" type="sibTrans" cxnId="{E37E4BBB-4626-4743-AAE3-A38BF9ACBC82}">
      <dgm:prSet/>
      <dgm:spPr/>
      <dgm:t>
        <a:bodyPr/>
        <a:lstStyle/>
        <a:p>
          <a:endParaRPr lang="en-US"/>
        </a:p>
      </dgm:t>
    </dgm:pt>
    <dgm:pt modelId="{CF827F35-4FFA-47C4-BADF-D1917786EDB6}" type="pres">
      <dgm:prSet presAssocID="{AD6FA34F-459E-4AB2-87FA-4904833F4CB8}" presName="linear" presStyleCnt="0">
        <dgm:presLayoutVars>
          <dgm:animLvl val="lvl"/>
          <dgm:resizeHandles val="exact"/>
        </dgm:presLayoutVars>
      </dgm:prSet>
      <dgm:spPr/>
    </dgm:pt>
    <dgm:pt modelId="{38895AA7-2480-4D3A-81E7-4FC647BE75FC}" type="pres">
      <dgm:prSet presAssocID="{3A6EF664-ECB7-49F1-8198-1C43FA7279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96935E-601B-43B2-AE77-1E1363AEECC9}" type="pres">
      <dgm:prSet presAssocID="{9D1BE167-4ADC-4182-AF01-674A7526839B}" presName="spacer" presStyleCnt="0"/>
      <dgm:spPr/>
    </dgm:pt>
    <dgm:pt modelId="{A7286E6B-18B5-45F0-B5C9-CD9CA7BCE287}" type="pres">
      <dgm:prSet presAssocID="{5651EB76-8D3D-41A8-A452-7D9FDCCAF4B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92607B-0242-417B-BD4D-E8B77B7AFE3C}" type="pres">
      <dgm:prSet presAssocID="{C6E08EAE-C084-4970-B920-B882B487979F}" presName="spacer" presStyleCnt="0"/>
      <dgm:spPr/>
    </dgm:pt>
    <dgm:pt modelId="{4D7AC1C5-E011-4E28-83A7-94EA44643986}" type="pres">
      <dgm:prSet presAssocID="{7820C3A7-31AC-4FA6-BE27-8EEED47111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1B9CF46-1FF8-4108-9A1A-52F225D37E7D}" type="pres">
      <dgm:prSet presAssocID="{34659B83-3534-4ACB-B57A-7003D8712DF8}" presName="spacer" presStyleCnt="0"/>
      <dgm:spPr/>
    </dgm:pt>
    <dgm:pt modelId="{231F30F3-796F-4B72-B407-F2C72D7B9A66}" type="pres">
      <dgm:prSet presAssocID="{E6E0C772-EC5D-494D-9000-1E3C15FFB6C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AD2306-363D-4460-837E-FBBD084E7802}" type="presOf" srcId="{7820C3A7-31AC-4FA6-BE27-8EEED4711120}" destId="{4D7AC1C5-E011-4E28-83A7-94EA44643986}" srcOrd="0" destOrd="0" presId="urn:microsoft.com/office/officeart/2005/8/layout/vList2"/>
    <dgm:cxn modelId="{18B7FB1D-BE90-495A-9858-372CFC6B9CB8}" srcId="{AD6FA34F-459E-4AB2-87FA-4904833F4CB8}" destId="{3A6EF664-ECB7-49F1-8198-1C43FA727910}" srcOrd="0" destOrd="0" parTransId="{CA908CBE-43C4-4EE6-B744-18D61AB1A38E}" sibTransId="{9D1BE167-4ADC-4182-AF01-674A7526839B}"/>
    <dgm:cxn modelId="{8884695D-8D5A-4193-8DEB-75858DDB7AC4}" srcId="{AD6FA34F-459E-4AB2-87FA-4904833F4CB8}" destId="{7820C3A7-31AC-4FA6-BE27-8EEED4711120}" srcOrd="2" destOrd="0" parTransId="{AEA051E8-6D36-46C3-9EB5-D37A635BA8F9}" sibTransId="{34659B83-3534-4ACB-B57A-7003D8712DF8}"/>
    <dgm:cxn modelId="{5274B060-9FC7-4568-87E0-20F07E1B91A9}" type="presOf" srcId="{E6E0C772-EC5D-494D-9000-1E3C15FFB6C0}" destId="{231F30F3-796F-4B72-B407-F2C72D7B9A66}" srcOrd="0" destOrd="0" presId="urn:microsoft.com/office/officeart/2005/8/layout/vList2"/>
    <dgm:cxn modelId="{86A54659-5EF8-4897-B544-15C0ACEC42EC}" type="presOf" srcId="{3A6EF664-ECB7-49F1-8198-1C43FA727910}" destId="{38895AA7-2480-4D3A-81E7-4FC647BE75FC}" srcOrd="0" destOrd="0" presId="urn:microsoft.com/office/officeart/2005/8/layout/vList2"/>
    <dgm:cxn modelId="{92E096B1-C36C-47F1-8308-A90CA350759D}" srcId="{AD6FA34F-459E-4AB2-87FA-4904833F4CB8}" destId="{5651EB76-8D3D-41A8-A452-7D9FDCCAF4B8}" srcOrd="1" destOrd="0" parTransId="{4DB5809E-5FDB-4855-9781-52378F19CEA6}" sibTransId="{C6E08EAE-C084-4970-B920-B882B487979F}"/>
    <dgm:cxn modelId="{E37E4BBB-4626-4743-AAE3-A38BF9ACBC82}" srcId="{AD6FA34F-459E-4AB2-87FA-4904833F4CB8}" destId="{E6E0C772-EC5D-494D-9000-1E3C15FFB6C0}" srcOrd="3" destOrd="0" parTransId="{70C3C535-F771-491E-A097-314B2EF2C80D}" sibTransId="{944B294B-F14B-4725-9925-ED1131D8EC2D}"/>
    <dgm:cxn modelId="{4D4C1BCF-E22A-4AAF-8F39-93A0787D95B2}" type="presOf" srcId="{5651EB76-8D3D-41A8-A452-7D9FDCCAF4B8}" destId="{A7286E6B-18B5-45F0-B5C9-CD9CA7BCE287}" srcOrd="0" destOrd="0" presId="urn:microsoft.com/office/officeart/2005/8/layout/vList2"/>
    <dgm:cxn modelId="{1B09A7E9-0BEC-4F36-8062-A0F5F9A7A9ED}" type="presOf" srcId="{AD6FA34F-459E-4AB2-87FA-4904833F4CB8}" destId="{CF827F35-4FFA-47C4-BADF-D1917786EDB6}" srcOrd="0" destOrd="0" presId="urn:microsoft.com/office/officeart/2005/8/layout/vList2"/>
    <dgm:cxn modelId="{63511DEE-485D-4E96-8CE9-2F4FD5AE39A1}" type="presParOf" srcId="{CF827F35-4FFA-47C4-BADF-D1917786EDB6}" destId="{38895AA7-2480-4D3A-81E7-4FC647BE75FC}" srcOrd="0" destOrd="0" presId="urn:microsoft.com/office/officeart/2005/8/layout/vList2"/>
    <dgm:cxn modelId="{C685BF77-5A7F-4F22-A53F-16A892E67FB4}" type="presParOf" srcId="{CF827F35-4FFA-47C4-BADF-D1917786EDB6}" destId="{5196935E-601B-43B2-AE77-1E1363AEECC9}" srcOrd="1" destOrd="0" presId="urn:microsoft.com/office/officeart/2005/8/layout/vList2"/>
    <dgm:cxn modelId="{266A67CC-9006-4694-91AD-1793DDD123B9}" type="presParOf" srcId="{CF827F35-4FFA-47C4-BADF-D1917786EDB6}" destId="{A7286E6B-18B5-45F0-B5C9-CD9CA7BCE287}" srcOrd="2" destOrd="0" presId="urn:microsoft.com/office/officeart/2005/8/layout/vList2"/>
    <dgm:cxn modelId="{6273EBFE-846B-46A5-8331-72F6303AA080}" type="presParOf" srcId="{CF827F35-4FFA-47C4-BADF-D1917786EDB6}" destId="{E192607B-0242-417B-BD4D-E8B77B7AFE3C}" srcOrd="3" destOrd="0" presId="urn:microsoft.com/office/officeart/2005/8/layout/vList2"/>
    <dgm:cxn modelId="{5EA613DB-5B77-4F6C-9C49-100B534EB526}" type="presParOf" srcId="{CF827F35-4FFA-47C4-BADF-D1917786EDB6}" destId="{4D7AC1C5-E011-4E28-83A7-94EA44643986}" srcOrd="4" destOrd="0" presId="urn:microsoft.com/office/officeart/2005/8/layout/vList2"/>
    <dgm:cxn modelId="{E388E47C-B21B-46C3-A1F0-377C8C56FE1C}" type="presParOf" srcId="{CF827F35-4FFA-47C4-BADF-D1917786EDB6}" destId="{21B9CF46-1FF8-4108-9A1A-52F225D37E7D}" srcOrd="5" destOrd="0" presId="urn:microsoft.com/office/officeart/2005/8/layout/vList2"/>
    <dgm:cxn modelId="{80CE0EFA-A717-4A50-9F0E-FE6828D7AFC8}" type="presParOf" srcId="{CF827F35-4FFA-47C4-BADF-D1917786EDB6}" destId="{231F30F3-796F-4B72-B407-F2C72D7B9A6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C308CD5-701B-4E1A-B5FA-7E67FB292C1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491C59-0C3A-449E-86F1-8F7B25EF50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NHS App helps to improve community health connection by:</a:t>
          </a:r>
          <a:endParaRPr lang="en-US"/>
        </a:p>
      </dgm:t>
    </dgm:pt>
    <dgm:pt modelId="{40A48457-A380-4614-BCAB-7F01020D371C}" type="parTrans" cxnId="{06255317-5F32-4F84-A435-930EAA17553C}">
      <dgm:prSet/>
      <dgm:spPr/>
      <dgm:t>
        <a:bodyPr/>
        <a:lstStyle/>
        <a:p>
          <a:endParaRPr lang="en-US"/>
        </a:p>
      </dgm:t>
    </dgm:pt>
    <dgm:pt modelId="{0A07559D-1FBF-42FA-920A-FDE432F7C4CE}" type="sibTrans" cxnId="{06255317-5F32-4F84-A435-930EAA17553C}">
      <dgm:prSet/>
      <dgm:spPr/>
      <dgm:t>
        <a:bodyPr/>
        <a:lstStyle/>
        <a:p>
          <a:endParaRPr lang="en-US"/>
        </a:p>
      </dgm:t>
    </dgm:pt>
    <dgm:pt modelId="{DD8C8417-96B0-4C53-BB68-7A9405DBA6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Enabling local communities to be served digitally.</a:t>
          </a:r>
          <a:endParaRPr lang="en-US"/>
        </a:p>
      </dgm:t>
    </dgm:pt>
    <dgm:pt modelId="{C9BE1E62-DFDF-421B-B481-2AC6EBBA4D24}" type="parTrans" cxnId="{795403B5-F628-4B8B-80E1-EBB76CC586A2}">
      <dgm:prSet/>
      <dgm:spPr/>
      <dgm:t>
        <a:bodyPr/>
        <a:lstStyle/>
        <a:p>
          <a:endParaRPr lang="en-US"/>
        </a:p>
      </dgm:t>
    </dgm:pt>
    <dgm:pt modelId="{934576C4-9F89-4557-B167-074D3256956D}" type="sibTrans" cxnId="{795403B5-F628-4B8B-80E1-EBB76CC586A2}">
      <dgm:prSet/>
      <dgm:spPr/>
      <dgm:t>
        <a:bodyPr/>
        <a:lstStyle/>
        <a:p>
          <a:endParaRPr lang="en-US"/>
        </a:p>
      </dgm:t>
    </dgm:pt>
    <dgm:pt modelId="{6DFD4D4A-F377-46E1-8E62-193376EC2A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Assisting with vaccination drives and public health messages.</a:t>
          </a:r>
          <a:endParaRPr lang="en-US"/>
        </a:p>
      </dgm:t>
    </dgm:pt>
    <dgm:pt modelId="{BA9326C7-3C12-4E47-8A8B-8030D728CCEF}" type="parTrans" cxnId="{97177088-6AC7-427B-A17F-405C1B013D87}">
      <dgm:prSet/>
      <dgm:spPr/>
      <dgm:t>
        <a:bodyPr/>
        <a:lstStyle/>
        <a:p>
          <a:endParaRPr lang="en-US"/>
        </a:p>
      </dgm:t>
    </dgm:pt>
    <dgm:pt modelId="{BFE3900C-A311-40A9-91AF-FC601E035A52}" type="sibTrans" cxnId="{97177088-6AC7-427B-A17F-405C1B013D87}">
      <dgm:prSet/>
      <dgm:spPr/>
      <dgm:t>
        <a:bodyPr/>
        <a:lstStyle/>
        <a:p>
          <a:endParaRPr lang="en-US"/>
        </a:p>
      </dgm:t>
    </dgm:pt>
    <dgm:pt modelId="{243C259C-4FEE-471E-B6F3-1C71FE5F83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Promoting self-management of health conditions. </a:t>
          </a:r>
          <a:endParaRPr lang="en-US"/>
        </a:p>
      </dgm:t>
    </dgm:pt>
    <dgm:pt modelId="{37BF7965-AEC8-4621-9228-BBF20B2280B3}" type="parTrans" cxnId="{E58F55E1-C2E5-4AE0-88C7-AEE595E261F4}">
      <dgm:prSet/>
      <dgm:spPr/>
      <dgm:t>
        <a:bodyPr/>
        <a:lstStyle/>
        <a:p>
          <a:endParaRPr lang="en-US"/>
        </a:p>
      </dgm:t>
    </dgm:pt>
    <dgm:pt modelId="{2100D556-B456-476F-B087-59F00C8EE8A4}" type="sibTrans" cxnId="{E58F55E1-C2E5-4AE0-88C7-AEE595E261F4}">
      <dgm:prSet/>
      <dgm:spPr/>
      <dgm:t>
        <a:bodyPr/>
        <a:lstStyle/>
        <a:p>
          <a:endParaRPr lang="en-US"/>
        </a:p>
      </dgm:t>
    </dgm:pt>
    <dgm:pt modelId="{4510EA58-D0C9-49B4-91EE-08B28B7F47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benefits are enhanced awareness, less strain on local GP practices and better connections to NHS services (Fitzpatrick, 2023).</a:t>
          </a:r>
          <a:endParaRPr lang="en-US"/>
        </a:p>
      </dgm:t>
    </dgm:pt>
    <dgm:pt modelId="{AB52406B-F787-43BE-989D-4D9212A6A7B8}" type="parTrans" cxnId="{D005130F-D246-4322-9938-AF68A5D051AD}">
      <dgm:prSet/>
      <dgm:spPr/>
      <dgm:t>
        <a:bodyPr/>
        <a:lstStyle/>
        <a:p>
          <a:endParaRPr lang="en-US"/>
        </a:p>
      </dgm:t>
    </dgm:pt>
    <dgm:pt modelId="{0E25E5DF-4FD0-4FE0-833D-B41EF275E942}" type="sibTrans" cxnId="{D005130F-D246-4322-9938-AF68A5D051AD}">
      <dgm:prSet/>
      <dgm:spPr/>
      <dgm:t>
        <a:bodyPr/>
        <a:lstStyle/>
        <a:p>
          <a:endParaRPr lang="en-US"/>
        </a:p>
      </dgm:t>
    </dgm:pt>
    <dgm:pt modelId="{8350AD57-4DF7-46E8-9880-CCE71836C5C9}" type="pres">
      <dgm:prSet presAssocID="{CC308CD5-701B-4E1A-B5FA-7E67FB292C1D}" presName="root" presStyleCnt="0">
        <dgm:presLayoutVars>
          <dgm:dir/>
          <dgm:resizeHandles val="exact"/>
        </dgm:presLayoutVars>
      </dgm:prSet>
      <dgm:spPr/>
    </dgm:pt>
    <dgm:pt modelId="{34349759-0979-448F-B63C-440F43CE7507}" type="pres">
      <dgm:prSet presAssocID="{B5491C59-0C3A-449E-86F1-8F7B25EF5024}" presName="compNode" presStyleCnt="0"/>
      <dgm:spPr/>
    </dgm:pt>
    <dgm:pt modelId="{3EE5F3A9-BC4F-4D26-8F1E-0024C48A0CD4}" type="pres">
      <dgm:prSet presAssocID="{B5491C59-0C3A-449E-86F1-8F7B25EF5024}" presName="bgRect" presStyleLbl="bgShp" presStyleIdx="0" presStyleCnt="5"/>
      <dgm:spPr/>
    </dgm:pt>
    <dgm:pt modelId="{2599A52A-FC81-4213-A0B0-A409A91D00F9}" type="pres">
      <dgm:prSet presAssocID="{B5491C59-0C3A-449E-86F1-8F7B25EF502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4010B24-55E4-4FCB-878C-BBF1328F0B25}" type="pres">
      <dgm:prSet presAssocID="{B5491C59-0C3A-449E-86F1-8F7B25EF5024}" presName="spaceRect" presStyleCnt="0"/>
      <dgm:spPr/>
    </dgm:pt>
    <dgm:pt modelId="{BE6A2153-BE24-43E8-8DF9-9BF5E4E98B8D}" type="pres">
      <dgm:prSet presAssocID="{B5491C59-0C3A-449E-86F1-8F7B25EF5024}" presName="parTx" presStyleLbl="revTx" presStyleIdx="0" presStyleCnt="5">
        <dgm:presLayoutVars>
          <dgm:chMax val="0"/>
          <dgm:chPref val="0"/>
        </dgm:presLayoutVars>
      </dgm:prSet>
      <dgm:spPr/>
    </dgm:pt>
    <dgm:pt modelId="{D0A67BA3-E18E-41D7-AC95-7E8B658BFAA6}" type="pres">
      <dgm:prSet presAssocID="{0A07559D-1FBF-42FA-920A-FDE432F7C4CE}" presName="sibTrans" presStyleCnt="0"/>
      <dgm:spPr/>
    </dgm:pt>
    <dgm:pt modelId="{0E6E21AC-9569-4F46-84A8-6C2C82245C9C}" type="pres">
      <dgm:prSet presAssocID="{DD8C8417-96B0-4C53-BB68-7A9405DBA6C3}" presName="compNode" presStyleCnt="0"/>
      <dgm:spPr/>
    </dgm:pt>
    <dgm:pt modelId="{BC8D83E9-2D0D-4CF7-A166-C50EBE0CB5B8}" type="pres">
      <dgm:prSet presAssocID="{DD8C8417-96B0-4C53-BB68-7A9405DBA6C3}" presName="bgRect" presStyleLbl="bgShp" presStyleIdx="1" presStyleCnt="5"/>
      <dgm:spPr/>
    </dgm:pt>
    <dgm:pt modelId="{63B0C4A3-902F-427B-8556-51B9D76B04E1}" type="pres">
      <dgm:prSet presAssocID="{DD8C8417-96B0-4C53-BB68-7A9405DBA6C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2A2C95E3-06E0-49E4-AB86-3E33F3ACAC69}" type="pres">
      <dgm:prSet presAssocID="{DD8C8417-96B0-4C53-BB68-7A9405DBA6C3}" presName="spaceRect" presStyleCnt="0"/>
      <dgm:spPr/>
    </dgm:pt>
    <dgm:pt modelId="{C7801069-4385-4AA2-A9BF-B60061CAE213}" type="pres">
      <dgm:prSet presAssocID="{DD8C8417-96B0-4C53-BB68-7A9405DBA6C3}" presName="parTx" presStyleLbl="revTx" presStyleIdx="1" presStyleCnt="5">
        <dgm:presLayoutVars>
          <dgm:chMax val="0"/>
          <dgm:chPref val="0"/>
        </dgm:presLayoutVars>
      </dgm:prSet>
      <dgm:spPr/>
    </dgm:pt>
    <dgm:pt modelId="{3838058E-1C72-4974-9F6A-4B02679E2936}" type="pres">
      <dgm:prSet presAssocID="{934576C4-9F89-4557-B167-074D3256956D}" presName="sibTrans" presStyleCnt="0"/>
      <dgm:spPr/>
    </dgm:pt>
    <dgm:pt modelId="{7BD66A84-8014-4E6A-8E32-EE35CEE2E55D}" type="pres">
      <dgm:prSet presAssocID="{6DFD4D4A-F377-46E1-8E62-193376EC2A86}" presName="compNode" presStyleCnt="0"/>
      <dgm:spPr/>
    </dgm:pt>
    <dgm:pt modelId="{F80E0D94-3A61-421A-8488-8119D7EE0530}" type="pres">
      <dgm:prSet presAssocID="{6DFD4D4A-F377-46E1-8E62-193376EC2A86}" presName="bgRect" presStyleLbl="bgShp" presStyleIdx="2" presStyleCnt="5"/>
      <dgm:spPr/>
    </dgm:pt>
    <dgm:pt modelId="{A5845196-DCEE-460F-ACD3-0C993F106E8D}" type="pres">
      <dgm:prSet presAssocID="{6DFD4D4A-F377-46E1-8E62-193376EC2A8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14088170-C4F3-4303-9637-FF3FBC0FA5A8}" type="pres">
      <dgm:prSet presAssocID="{6DFD4D4A-F377-46E1-8E62-193376EC2A86}" presName="spaceRect" presStyleCnt="0"/>
      <dgm:spPr/>
    </dgm:pt>
    <dgm:pt modelId="{9BF81930-7030-481D-BF3E-81D7CC6E5424}" type="pres">
      <dgm:prSet presAssocID="{6DFD4D4A-F377-46E1-8E62-193376EC2A86}" presName="parTx" presStyleLbl="revTx" presStyleIdx="2" presStyleCnt="5">
        <dgm:presLayoutVars>
          <dgm:chMax val="0"/>
          <dgm:chPref val="0"/>
        </dgm:presLayoutVars>
      </dgm:prSet>
      <dgm:spPr/>
    </dgm:pt>
    <dgm:pt modelId="{3F5F6BB2-9C22-4BE5-905E-8ED61E7B9CE0}" type="pres">
      <dgm:prSet presAssocID="{BFE3900C-A311-40A9-91AF-FC601E035A52}" presName="sibTrans" presStyleCnt="0"/>
      <dgm:spPr/>
    </dgm:pt>
    <dgm:pt modelId="{1311121C-A08E-4314-80F3-D4D2E6A10BD3}" type="pres">
      <dgm:prSet presAssocID="{243C259C-4FEE-471E-B6F3-1C71FE5F833F}" presName="compNode" presStyleCnt="0"/>
      <dgm:spPr/>
    </dgm:pt>
    <dgm:pt modelId="{6DC12D44-0FC7-46F1-B878-C128FA3ABB26}" type="pres">
      <dgm:prSet presAssocID="{243C259C-4FEE-471E-B6F3-1C71FE5F833F}" presName="bgRect" presStyleLbl="bgShp" presStyleIdx="3" presStyleCnt="5"/>
      <dgm:spPr/>
    </dgm:pt>
    <dgm:pt modelId="{AA46F717-CD9B-47F5-AD02-3968D016D8D1}" type="pres">
      <dgm:prSet presAssocID="{243C259C-4FEE-471E-B6F3-1C71FE5F833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4CC31E2-CC5F-4D6B-96CA-ACE945FCC55E}" type="pres">
      <dgm:prSet presAssocID="{243C259C-4FEE-471E-B6F3-1C71FE5F833F}" presName="spaceRect" presStyleCnt="0"/>
      <dgm:spPr/>
    </dgm:pt>
    <dgm:pt modelId="{C9A0F8AE-18FF-474D-B660-33036A2A5908}" type="pres">
      <dgm:prSet presAssocID="{243C259C-4FEE-471E-B6F3-1C71FE5F833F}" presName="parTx" presStyleLbl="revTx" presStyleIdx="3" presStyleCnt="5">
        <dgm:presLayoutVars>
          <dgm:chMax val="0"/>
          <dgm:chPref val="0"/>
        </dgm:presLayoutVars>
      </dgm:prSet>
      <dgm:spPr/>
    </dgm:pt>
    <dgm:pt modelId="{57577BE7-DCC3-4329-BAB0-F538FE644A43}" type="pres">
      <dgm:prSet presAssocID="{2100D556-B456-476F-B087-59F00C8EE8A4}" presName="sibTrans" presStyleCnt="0"/>
      <dgm:spPr/>
    </dgm:pt>
    <dgm:pt modelId="{6B370EBC-DF44-435C-86E4-5CD656A9179F}" type="pres">
      <dgm:prSet presAssocID="{4510EA58-D0C9-49B4-91EE-08B28B7F47B4}" presName="compNode" presStyleCnt="0"/>
      <dgm:spPr/>
    </dgm:pt>
    <dgm:pt modelId="{24CC93FD-EA5B-4CAF-8D0E-5AEB80B092D7}" type="pres">
      <dgm:prSet presAssocID="{4510EA58-D0C9-49B4-91EE-08B28B7F47B4}" presName="bgRect" presStyleLbl="bgShp" presStyleIdx="4" presStyleCnt="5"/>
      <dgm:spPr/>
    </dgm:pt>
    <dgm:pt modelId="{84B4EBAD-4111-4345-8096-0DC7DFA7ADA1}" type="pres">
      <dgm:prSet presAssocID="{4510EA58-D0C9-49B4-91EE-08B28B7F47B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3F7684B8-C070-43F0-A7EE-D4FB8532E805}" type="pres">
      <dgm:prSet presAssocID="{4510EA58-D0C9-49B4-91EE-08B28B7F47B4}" presName="spaceRect" presStyleCnt="0"/>
      <dgm:spPr/>
    </dgm:pt>
    <dgm:pt modelId="{C2039210-F641-4CF5-9894-D5CE5EA95292}" type="pres">
      <dgm:prSet presAssocID="{4510EA58-D0C9-49B4-91EE-08B28B7F47B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936B06-3D74-4BEF-BB49-46B5B514DFA3}" type="presOf" srcId="{B5491C59-0C3A-449E-86F1-8F7B25EF5024}" destId="{BE6A2153-BE24-43E8-8DF9-9BF5E4E98B8D}" srcOrd="0" destOrd="0" presId="urn:microsoft.com/office/officeart/2018/2/layout/IconVerticalSolidList"/>
    <dgm:cxn modelId="{D14AE60E-C9C5-423C-89EA-A5972DE63308}" type="presOf" srcId="{4510EA58-D0C9-49B4-91EE-08B28B7F47B4}" destId="{C2039210-F641-4CF5-9894-D5CE5EA95292}" srcOrd="0" destOrd="0" presId="urn:microsoft.com/office/officeart/2018/2/layout/IconVerticalSolidList"/>
    <dgm:cxn modelId="{D005130F-D246-4322-9938-AF68A5D051AD}" srcId="{CC308CD5-701B-4E1A-B5FA-7E67FB292C1D}" destId="{4510EA58-D0C9-49B4-91EE-08B28B7F47B4}" srcOrd="4" destOrd="0" parTransId="{AB52406B-F787-43BE-989D-4D9212A6A7B8}" sibTransId="{0E25E5DF-4FD0-4FE0-833D-B41EF275E942}"/>
    <dgm:cxn modelId="{06255317-5F32-4F84-A435-930EAA17553C}" srcId="{CC308CD5-701B-4E1A-B5FA-7E67FB292C1D}" destId="{B5491C59-0C3A-449E-86F1-8F7B25EF5024}" srcOrd="0" destOrd="0" parTransId="{40A48457-A380-4614-BCAB-7F01020D371C}" sibTransId="{0A07559D-1FBF-42FA-920A-FDE432F7C4CE}"/>
    <dgm:cxn modelId="{77F94326-DE41-46F5-9050-871B96EF6909}" type="presOf" srcId="{243C259C-4FEE-471E-B6F3-1C71FE5F833F}" destId="{C9A0F8AE-18FF-474D-B660-33036A2A5908}" srcOrd="0" destOrd="0" presId="urn:microsoft.com/office/officeart/2018/2/layout/IconVerticalSolidList"/>
    <dgm:cxn modelId="{52A4B387-2981-4BA8-9204-AE4A6262243F}" type="presOf" srcId="{DD8C8417-96B0-4C53-BB68-7A9405DBA6C3}" destId="{C7801069-4385-4AA2-A9BF-B60061CAE213}" srcOrd="0" destOrd="0" presId="urn:microsoft.com/office/officeart/2018/2/layout/IconVerticalSolidList"/>
    <dgm:cxn modelId="{97177088-6AC7-427B-A17F-405C1B013D87}" srcId="{CC308CD5-701B-4E1A-B5FA-7E67FB292C1D}" destId="{6DFD4D4A-F377-46E1-8E62-193376EC2A86}" srcOrd="2" destOrd="0" parTransId="{BA9326C7-3C12-4E47-8A8B-8030D728CCEF}" sibTransId="{BFE3900C-A311-40A9-91AF-FC601E035A52}"/>
    <dgm:cxn modelId="{795403B5-F628-4B8B-80E1-EBB76CC586A2}" srcId="{CC308CD5-701B-4E1A-B5FA-7E67FB292C1D}" destId="{DD8C8417-96B0-4C53-BB68-7A9405DBA6C3}" srcOrd="1" destOrd="0" parTransId="{C9BE1E62-DFDF-421B-B481-2AC6EBBA4D24}" sibTransId="{934576C4-9F89-4557-B167-074D3256956D}"/>
    <dgm:cxn modelId="{AF2080BD-6684-4BCA-996D-377F12B816EC}" type="presOf" srcId="{CC308CD5-701B-4E1A-B5FA-7E67FB292C1D}" destId="{8350AD57-4DF7-46E8-9880-CCE71836C5C9}" srcOrd="0" destOrd="0" presId="urn:microsoft.com/office/officeart/2018/2/layout/IconVerticalSolidList"/>
    <dgm:cxn modelId="{F6469ACE-CDE0-482A-A0DA-A3DACBEB0E1E}" type="presOf" srcId="{6DFD4D4A-F377-46E1-8E62-193376EC2A86}" destId="{9BF81930-7030-481D-BF3E-81D7CC6E5424}" srcOrd="0" destOrd="0" presId="urn:microsoft.com/office/officeart/2018/2/layout/IconVerticalSolidList"/>
    <dgm:cxn modelId="{E58F55E1-C2E5-4AE0-88C7-AEE595E261F4}" srcId="{CC308CD5-701B-4E1A-B5FA-7E67FB292C1D}" destId="{243C259C-4FEE-471E-B6F3-1C71FE5F833F}" srcOrd="3" destOrd="0" parTransId="{37BF7965-AEC8-4621-9228-BBF20B2280B3}" sibTransId="{2100D556-B456-476F-B087-59F00C8EE8A4}"/>
    <dgm:cxn modelId="{D9A9E839-A54D-406E-9AA0-497BB76870AA}" type="presParOf" srcId="{8350AD57-4DF7-46E8-9880-CCE71836C5C9}" destId="{34349759-0979-448F-B63C-440F43CE7507}" srcOrd="0" destOrd="0" presId="urn:microsoft.com/office/officeart/2018/2/layout/IconVerticalSolidList"/>
    <dgm:cxn modelId="{8B60D3E6-B876-4A3D-8BE4-C2E5F2708D3D}" type="presParOf" srcId="{34349759-0979-448F-B63C-440F43CE7507}" destId="{3EE5F3A9-BC4F-4D26-8F1E-0024C48A0CD4}" srcOrd="0" destOrd="0" presId="urn:microsoft.com/office/officeart/2018/2/layout/IconVerticalSolidList"/>
    <dgm:cxn modelId="{A0DF5591-98A3-41C2-BFC7-7E6A6196A2EA}" type="presParOf" srcId="{34349759-0979-448F-B63C-440F43CE7507}" destId="{2599A52A-FC81-4213-A0B0-A409A91D00F9}" srcOrd="1" destOrd="0" presId="urn:microsoft.com/office/officeart/2018/2/layout/IconVerticalSolidList"/>
    <dgm:cxn modelId="{91C496AF-503C-4B75-9AB6-B71DFB97928E}" type="presParOf" srcId="{34349759-0979-448F-B63C-440F43CE7507}" destId="{34010B24-55E4-4FCB-878C-BBF1328F0B25}" srcOrd="2" destOrd="0" presId="urn:microsoft.com/office/officeart/2018/2/layout/IconVerticalSolidList"/>
    <dgm:cxn modelId="{08BB3C2D-5E23-43DA-A74A-EB8B40D2606B}" type="presParOf" srcId="{34349759-0979-448F-B63C-440F43CE7507}" destId="{BE6A2153-BE24-43E8-8DF9-9BF5E4E98B8D}" srcOrd="3" destOrd="0" presId="urn:microsoft.com/office/officeart/2018/2/layout/IconVerticalSolidList"/>
    <dgm:cxn modelId="{0CBDD505-3AE7-4FC6-A805-B17928EA4172}" type="presParOf" srcId="{8350AD57-4DF7-46E8-9880-CCE71836C5C9}" destId="{D0A67BA3-E18E-41D7-AC95-7E8B658BFAA6}" srcOrd="1" destOrd="0" presId="urn:microsoft.com/office/officeart/2018/2/layout/IconVerticalSolidList"/>
    <dgm:cxn modelId="{75D7D684-10A6-4AA0-B0FC-4D36A9249FDD}" type="presParOf" srcId="{8350AD57-4DF7-46E8-9880-CCE71836C5C9}" destId="{0E6E21AC-9569-4F46-84A8-6C2C82245C9C}" srcOrd="2" destOrd="0" presId="urn:microsoft.com/office/officeart/2018/2/layout/IconVerticalSolidList"/>
    <dgm:cxn modelId="{604506B1-5B9C-4D2E-98FF-CC31B2FB0608}" type="presParOf" srcId="{0E6E21AC-9569-4F46-84A8-6C2C82245C9C}" destId="{BC8D83E9-2D0D-4CF7-A166-C50EBE0CB5B8}" srcOrd="0" destOrd="0" presId="urn:microsoft.com/office/officeart/2018/2/layout/IconVerticalSolidList"/>
    <dgm:cxn modelId="{6C738101-5766-45A4-A5BF-3FF0B1CE1D6A}" type="presParOf" srcId="{0E6E21AC-9569-4F46-84A8-6C2C82245C9C}" destId="{63B0C4A3-902F-427B-8556-51B9D76B04E1}" srcOrd="1" destOrd="0" presId="urn:microsoft.com/office/officeart/2018/2/layout/IconVerticalSolidList"/>
    <dgm:cxn modelId="{35D799A4-7D9A-4BC3-B7B0-06C2624BF28E}" type="presParOf" srcId="{0E6E21AC-9569-4F46-84A8-6C2C82245C9C}" destId="{2A2C95E3-06E0-49E4-AB86-3E33F3ACAC69}" srcOrd="2" destOrd="0" presId="urn:microsoft.com/office/officeart/2018/2/layout/IconVerticalSolidList"/>
    <dgm:cxn modelId="{B6A4C7A5-3CB8-4FBB-BD41-36E5E6BFD337}" type="presParOf" srcId="{0E6E21AC-9569-4F46-84A8-6C2C82245C9C}" destId="{C7801069-4385-4AA2-A9BF-B60061CAE213}" srcOrd="3" destOrd="0" presId="urn:microsoft.com/office/officeart/2018/2/layout/IconVerticalSolidList"/>
    <dgm:cxn modelId="{6E631F4A-7C0F-4BF4-9EDE-79E0B605B3CB}" type="presParOf" srcId="{8350AD57-4DF7-46E8-9880-CCE71836C5C9}" destId="{3838058E-1C72-4974-9F6A-4B02679E2936}" srcOrd="3" destOrd="0" presId="urn:microsoft.com/office/officeart/2018/2/layout/IconVerticalSolidList"/>
    <dgm:cxn modelId="{A8ADF44E-7871-45B0-8860-E561E18838E6}" type="presParOf" srcId="{8350AD57-4DF7-46E8-9880-CCE71836C5C9}" destId="{7BD66A84-8014-4E6A-8E32-EE35CEE2E55D}" srcOrd="4" destOrd="0" presId="urn:microsoft.com/office/officeart/2018/2/layout/IconVerticalSolidList"/>
    <dgm:cxn modelId="{46CD1118-AC08-46C8-A798-9E5A0CE43497}" type="presParOf" srcId="{7BD66A84-8014-4E6A-8E32-EE35CEE2E55D}" destId="{F80E0D94-3A61-421A-8488-8119D7EE0530}" srcOrd="0" destOrd="0" presId="urn:microsoft.com/office/officeart/2018/2/layout/IconVerticalSolidList"/>
    <dgm:cxn modelId="{BE406478-2765-4349-8D1F-A065CDC9F5BB}" type="presParOf" srcId="{7BD66A84-8014-4E6A-8E32-EE35CEE2E55D}" destId="{A5845196-DCEE-460F-ACD3-0C993F106E8D}" srcOrd="1" destOrd="0" presId="urn:microsoft.com/office/officeart/2018/2/layout/IconVerticalSolidList"/>
    <dgm:cxn modelId="{0DA41E62-4CC4-40D9-A38D-789FDDF67F0C}" type="presParOf" srcId="{7BD66A84-8014-4E6A-8E32-EE35CEE2E55D}" destId="{14088170-C4F3-4303-9637-FF3FBC0FA5A8}" srcOrd="2" destOrd="0" presId="urn:microsoft.com/office/officeart/2018/2/layout/IconVerticalSolidList"/>
    <dgm:cxn modelId="{A8180067-7672-45A8-A260-0470E10B70F5}" type="presParOf" srcId="{7BD66A84-8014-4E6A-8E32-EE35CEE2E55D}" destId="{9BF81930-7030-481D-BF3E-81D7CC6E5424}" srcOrd="3" destOrd="0" presId="urn:microsoft.com/office/officeart/2018/2/layout/IconVerticalSolidList"/>
    <dgm:cxn modelId="{5E7EF096-F78F-4734-897C-D2EC41E454DE}" type="presParOf" srcId="{8350AD57-4DF7-46E8-9880-CCE71836C5C9}" destId="{3F5F6BB2-9C22-4BE5-905E-8ED61E7B9CE0}" srcOrd="5" destOrd="0" presId="urn:microsoft.com/office/officeart/2018/2/layout/IconVerticalSolidList"/>
    <dgm:cxn modelId="{B522A2CD-3579-47A4-85F7-48980C677F4A}" type="presParOf" srcId="{8350AD57-4DF7-46E8-9880-CCE71836C5C9}" destId="{1311121C-A08E-4314-80F3-D4D2E6A10BD3}" srcOrd="6" destOrd="0" presId="urn:microsoft.com/office/officeart/2018/2/layout/IconVerticalSolidList"/>
    <dgm:cxn modelId="{7639E9C3-65FF-4DC0-B850-04229BB36E8B}" type="presParOf" srcId="{1311121C-A08E-4314-80F3-D4D2E6A10BD3}" destId="{6DC12D44-0FC7-46F1-B878-C128FA3ABB26}" srcOrd="0" destOrd="0" presId="urn:microsoft.com/office/officeart/2018/2/layout/IconVerticalSolidList"/>
    <dgm:cxn modelId="{3B001A6C-2A8F-4B99-B3A3-1271557A1D96}" type="presParOf" srcId="{1311121C-A08E-4314-80F3-D4D2E6A10BD3}" destId="{AA46F717-CD9B-47F5-AD02-3968D016D8D1}" srcOrd="1" destOrd="0" presId="urn:microsoft.com/office/officeart/2018/2/layout/IconVerticalSolidList"/>
    <dgm:cxn modelId="{A6D3015E-6967-4BC1-98EC-3885679B30A2}" type="presParOf" srcId="{1311121C-A08E-4314-80F3-D4D2E6A10BD3}" destId="{84CC31E2-CC5F-4D6B-96CA-ACE945FCC55E}" srcOrd="2" destOrd="0" presId="urn:microsoft.com/office/officeart/2018/2/layout/IconVerticalSolidList"/>
    <dgm:cxn modelId="{6A05C27C-7575-4F1E-850C-E2D7A0362F76}" type="presParOf" srcId="{1311121C-A08E-4314-80F3-D4D2E6A10BD3}" destId="{C9A0F8AE-18FF-474D-B660-33036A2A5908}" srcOrd="3" destOrd="0" presId="urn:microsoft.com/office/officeart/2018/2/layout/IconVerticalSolidList"/>
    <dgm:cxn modelId="{7A83FE46-EBD0-4FC4-B583-F55349008A10}" type="presParOf" srcId="{8350AD57-4DF7-46E8-9880-CCE71836C5C9}" destId="{57577BE7-DCC3-4329-BAB0-F538FE644A43}" srcOrd="7" destOrd="0" presId="urn:microsoft.com/office/officeart/2018/2/layout/IconVerticalSolidList"/>
    <dgm:cxn modelId="{E5ABD599-4ED1-4167-9554-D3F9261F0961}" type="presParOf" srcId="{8350AD57-4DF7-46E8-9880-CCE71836C5C9}" destId="{6B370EBC-DF44-435C-86E4-5CD656A9179F}" srcOrd="8" destOrd="0" presId="urn:microsoft.com/office/officeart/2018/2/layout/IconVerticalSolidList"/>
    <dgm:cxn modelId="{ED33C0EE-472F-477D-9812-D957CFBCE938}" type="presParOf" srcId="{6B370EBC-DF44-435C-86E4-5CD656A9179F}" destId="{24CC93FD-EA5B-4CAF-8D0E-5AEB80B092D7}" srcOrd="0" destOrd="0" presId="urn:microsoft.com/office/officeart/2018/2/layout/IconVerticalSolidList"/>
    <dgm:cxn modelId="{4DA03B7C-A211-4F10-B719-CB1DC8A6275C}" type="presParOf" srcId="{6B370EBC-DF44-435C-86E4-5CD656A9179F}" destId="{84B4EBAD-4111-4345-8096-0DC7DFA7ADA1}" srcOrd="1" destOrd="0" presId="urn:microsoft.com/office/officeart/2018/2/layout/IconVerticalSolidList"/>
    <dgm:cxn modelId="{3EF4A4FC-D977-4911-A26B-39C3189C19D0}" type="presParOf" srcId="{6B370EBC-DF44-435C-86E4-5CD656A9179F}" destId="{3F7684B8-C070-43F0-A7EE-D4FB8532E805}" srcOrd="2" destOrd="0" presId="urn:microsoft.com/office/officeart/2018/2/layout/IconVerticalSolidList"/>
    <dgm:cxn modelId="{A7144B13-B907-4B29-AAD6-54CFD4A6BAB4}" type="presParOf" srcId="{6B370EBC-DF44-435C-86E4-5CD656A9179F}" destId="{C2039210-F641-4CF5-9894-D5CE5EA952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4C7C6C2-6B44-4B49-944C-2D1956AB28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39366C9-2A47-4775-BFFC-4F8AFBB881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/>
            <a:t>Barriers</a:t>
          </a:r>
          <a:endParaRPr lang="en-US"/>
        </a:p>
      </dgm:t>
    </dgm:pt>
    <dgm:pt modelId="{D319AC7C-D1E2-4203-A8EB-5F9F30A5991C}" type="parTrans" cxnId="{FFBB63F4-F352-4616-898C-27BC27D309A7}">
      <dgm:prSet/>
      <dgm:spPr/>
      <dgm:t>
        <a:bodyPr/>
        <a:lstStyle/>
        <a:p>
          <a:endParaRPr lang="en-US"/>
        </a:p>
      </dgm:t>
    </dgm:pt>
    <dgm:pt modelId="{33488C25-5954-4D22-9E8C-4E2962955FB0}" type="sibTrans" cxnId="{FFBB63F4-F352-4616-898C-27BC27D309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CF63A7-6CCB-43FB-8D82-2B5445DE6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fatigue, technical issues, digital divide.</a:t>
          </a:r>
          <a:endParaRPr lang="en-US"/>
        </a:p>
      </dgm:t>
    </dgm:pt>
    <dgm:pt modelId="{4F036429-1394-4DF1-AD82-943FD81028F5}" type="parTrans" cxnId="{AA32B972-4F40-4C24-819B-FB2B69A81895}">
      <dgm:prSet/>
      <dgm:spPr/>
      <dgm:t>
        <a:bodyPr/>
        <a:lstStyle/>
        <a:p>
          <a:endParaRPr lang="en-US"/>
        </a:p>
      </dgm:t>
    </dgm:pt>
    <dgm:pt modelId="{95E0A381-6852-478A-82B4-37F64C98A6F9}" type="sibTrans" cxnId="{AA32B972-4F40-4C24-819B-FB2B69A818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AFA9D7A-BFDD-4809-B92D-AD19E993EC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/>
            <a:t>Recommendations</a:t>
          </a:r>
          <a:endParaRPr lang="en-US"/>
        </a:p>
      </dgm:t>
    </dgm:pt>
    <dgm:pt modelId="{E2A8C088-076D-44FC-AADC-6B99EB3EBDC6}" type="parTrans" cxnId="{5980FE8E-FB07-4F11-854E-3D7852BFD62F}">
      <dgm:prSet/>
      <dgm:spPr/>
      <dgm:t>
        <a:bodyPr/>
        <a:lstStyle/>
        <a:p>
          <a:endParaRPr lang="en-US"/>
        </a:p>
      </dgm:t>
    </dgm:pt>
    <dgm:pt modelId="{DB821113-15D6-4DBC-8A1E-BA1DEFDC71B1}" type="sibTrans" cxnId="{5980FE8E-FB07-4F11-854E-3D7852BFD6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770C2B-132C-4EA6-BF4E-46D75E0C30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Continuing staff training (Olakotan et al., 2025).</a:t>
          </a:r>
          <a:endParaRPr lang="en-US"/>
        </a:p>
      </dgm:t>
    </dgm:pt>
    <dgm:pt modelId="{268CCF46-7AC4-4F76-B66B-8F3F5B6D3E97}" type="parTrans" cxnId="{98BDAE28-CBAC-40F4-9E2D-44DD5844195D}">
      <dgm:prSet/>
      <dgm:spPr/>
      <dgm:t>
        <a:bodyPr/>
        <a:lstStyle/>
        <a:p>
          <a:endParaRPr lang="en-US"/>
        </a:p>
      </dgm:t>
    </dgm:pt>
    <dgm:pt modelId="{380B8071-77C1-401D-A58C-DD101D61E2FA}" type="sibTrans" cxnId="{98BDAE28-CBAC-40F4-9E2D-44DD584419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658113-6030-4042-AF24-ECCC14D13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Investment on infrastructure (NHS England, 2023).</a:t>
          </a:r>
          <a:endParaRPr lang="en-US"/>
        </a:p>
      </dgm:t>
    </dgm:pt>
    <dgm:pt modelId="{18D70360-C122-4396-85AE-360FF1ED4C33}" type="parTrans" cxnId="{92781410-0EC4-4AC7-9599-22CC769C9DC2}">
      <dgm:prSet/>
      <dgm:spPr/>
      <dgm:t>
        <a:bodyPr/>
        <a:lstStyle/>
        <a:p>
          <a:endParaRPr lang="en-US"/>
        </a:p>
      </dgm:t>
    </dgm:pt>
    <dgm:pt modelId="{423EF900-39BD-4E61-85ED-B1242183DB7C}" type="sibTrans" cxnId="{92781410-0EC4-4AC7-9599-22CC769C9DC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39F126-7272-4AD5-BFA2-6B2F80AD5A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Steps taken to promote equality (Hollimon et al., 2025).</a:t>
          </a:r>
          <a:endParaRPr lang="en-US"/>
        </a:p>
      </dgm:t>
    </dgm:pt>
    <dgm:pt modelId="{CE6B836E-E3E9-4101-8AAE-1588C12CFE18}" type="parTrans" cxnId="{170BEA7C-B651-4AF4-8DDE-BC76C959910C}">
      <dgm:prSet/>
      <dgm:spPr/>
      <dgm:t>
        <a:bodyPr/>
        <a:lstStyle/>
        <a:p>
          <a:endParaRPr lang="en-US"/>
        </a:p>
      </dgm:t>
    </dgm:pt>
    <dgm:pt modelId="{93EC99BF-BBA5-4879-AE8E-3F6E3AB0EF6A}" type="sibTrans" cxnId="{170BEA7C-B651-4AF4-8DDE-BC76C95991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7D3493-7E0A-49B4-A3ED-53A2963998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Co-production with patients and carers (Reidy et al., 2025).</a:t>
          </a:r>
          <a:endParaRPr lang="en-US"/>
        </a:p>
      </dgm:t>
    </dgm:pt>
    <dgm:pt modelId="{2C6FE91D-66F6-435E-85D1-E1B2BD67684C}" type="parTrans" cxnId="{B96954EA-FA84-4C83-96D8-0DF9F3A4CBE2}">
      <dgm:prSet/>
      <dgm:spPr/>
      <dgm:t>
        <a:bodyPr/>
        <a:lstStyle/>
        <a:p>
          <a:endParaRPr lang="en-US"/>
        </a:p>
      </dgm:t>
    </dgm:pt>
    <dgm:pt modelId="{30CAD162-96D5-4400-9150-1880D0759A0C}" type="sibTrans" cxnId="{B96954EA-FA84-4C83-96D8-0DF9F3A4CBE2}">
      <dgm:prSet/>
      <dgm:spPr/>
      <dgm:t>
        <a:bodyPr/>
        <a:lstStyle/>
        <a:p>
          <a:endParaRPr lang="en-US"/>
        </a:p>
      </dgm:t>
    </dgm:pt>
    <dgm:pt modelId="{81D0DFA0-486C-4D22-A397-4A2EB671BE12}" type="pres">
      <dgm:prSet presAssocID="{E4C7C6C2-6B44-4B49-944C-2D1956AB28D9}" presName="Name0" presStyleCnt="0">
        <dgm:presLayoutVars>
          <dgm:dir/>
          <dgm:resizeHandles val="exact"/>
        </dgm:presLayoutVars>
      </dgm:prSet>
      <dgm:spPr/>
    </dgm:pt>
    <dgm:pt modelId="{3275DD0F-AD7C-457E-A376-1FA76479FC21}" type="pres">
      <dgm:prSet presAssocID="{A39366C9-2A47-4775-BFFC-4F8AFBB88161}" presName="node" presStyleLbl="node1" presStyleIdx="0" presStyleCnt="7">
        <dgm:presLayoutVars>
          <dgm:bulletEnabled val="1"/>
        </dgm:presLayoutVars>
      </dgm:prSet>
      <dgm:spPr/>
    </dgm:pt>
    <dgm:pt modelId="{F62DBDEF-4E3F-4AA7-9B1C-6851E25154AB}" type="pres">
      <dgm:prSet presAssocID="{33488C25-5954-4D22-9E8C-4E2962955FB0}" presName="sibTrans" presStyleLbl="sibTrans1D1" presStyleIdx="0" presStyleCnt="6"/>
      <dgm:spPr/>
    </dgm:pt>
    <dgm:pt modelId="{FA285B01-8BE2-4166-A954-D00EE4996F3B}" type="pres">
      <dgm:prSet presAssocID="{33488C25-5954-4D22-9E8C-4E2962955FB0}" presName="connectorText" presStyleLbl="sibTrans1D1" presStyleIdx="0" presStyleCnt="6"/>
      <dgm:spPr/>
    </dgm:pt>
    <dgm:pt modelId="{0C2D175F-5C50-4890-8203-61334FA7492E}" type="pres">
      <dgm:prSet presAssocID="{81CF63A7-6CCB-43FB-8D82-2B5445DE6BCA}" presName="node" presStyleLbl="node1" presStyleIdx="1" presStyleCnt="7">
        <dgm:presLayoutVars>
          <dgm:bulletEnabled val="1"/>
        </dgm:presLayoutVars>
      </dgm:prSet>
      <dgm:spPr/>
    </dgm:pt>
    <dgm:pt modelId="{7B37C93C-B0EF-4364-9142-A40CCD41221A}" type="pres">
      <dgm:prSet presAssocID="{95E0A381-6852-478A-82B4-37F64C98A6F9}" presName="sibTrans" presStyleLbl="sibTrans1D1" presStyleIdx="1" presStyleCnt="6"/>
      <dgm:spPr/>
    </dgm:pt>
    <dgm:pt modelId="{ADFAD840-1FCD-469E-99B8-380699D79A63}" type="pres">
      <dgm:prSet presAssocID="{95E0A381-6852-478A-82B4-37F64C98A6F9}" presName="connectorText" presStyleLbl="sibTrans1D1" presStyleIdx="1" presStyleCnt="6"/>
      <dgm:spPr/>
    </dgm:pt>
    <dgm:pt modelId="{6B2D9E44-0B89-4403-B7AC-39CE0E15AAE5}" type="pres">
      <dgm:prSet presAssocID="{1AFA9D7A-BFDD-4809-B92D-AD19E993EC51}" presName="node" presStyleLbl="node1" presStyleIdx="2" presStyleCnt="7">
        <dgm:presLayoutVars>
          <dgm:bulletEnabled val="1"/>
        </dgm:presLayoutVars>
      </dgm:prSet>
      <dgm:spPr/>
    </dgm:pt>
    <dgm:pt modelId="{8D51997A-8015-4031-9915-F92BDE8D76B9}" type="pres">
      <dgm:prSet presAssocID="{DB821113-15D6-4DBC-8A1E-BA1DEFDC71B1}" presName="sibTrans" presStyleLbl="sibTrans1D1" presStyleIdx="2" presStyleCnt="6"/>
      <dgm:spPr/>
    </dgm:pt>
    <dgm:pt modelId="{745FE597-7BD0-4272-9AA5-8C5476FC479A}" type="pres">
      <dgm:prSet presAssocID="{DB821113-15D6-4DBC-8A1E-BA1DEFDC71B1}" presName="connectorText" presStyleLbl="sibTrans1D1" presStyleIdx="2" presStyleCnt="6"/>
      <dgm:spPr/>
    </dgm:pt>
    <dgm:pt modelId="{0F613B8D-8932-4927-B429-E23DA1296B71}" type="pres">
      <dgm:prSet presAssocID="{E5770C2B-132C-4EA6-BF4E-46D75E0C30A0}" presName="node" presStyleLbl="node1" presStyleIdx="3" presStyleCnt="7">
        <dgm:presLayoutVars>
          <dgm:bulletEnabled val="1"/>
        </dgm:presLayoutVars>
      </dgm:prSet>
      <dgm:spPr/>
    </dgm:pt>
    <dgm:pt modelId="{AF0ACFC1-7263-4546-854A-C69F03176D10}" type="pres">
      <dgm:prSet presAssocID="{380B8071-77C1-401D-A58C-DD101D61E2FA}" presName="sibTrans" presStyleLbl="sibTrans1D1" presStyleIdx="3" presStyleCnt="6"/>
      <dgm:spPr/>
    </dgm:pt>
    <dgm:pt modelId="{265C546F-0DC5-451B-AFBC-C7BAA32EA5FA}" type="pres">
      <dgm:prSet presAssocID="{380B8071-77C1-401D-A58C-DD101D61E2FA}" presName="connectorText" presStyleLbl="sibTrans1D1" presStyleIdx="3" presStyleCnt="6"/>
      <dgm:spPr/>
    </dgm:pt>
    <dgm:pt modelId="{4372FCB9-1E85-4599-BB20-9F8C2AF21D84}" type="pres">
      <dgm:prSet presAssocID="{9D658113-6030-4042-AF24-ECCC14D13416}" presName="node" presStyleLbl="node1" presStyleIdx="4" presStyleCnt="7">
        <dgm:presLayoutVars>
          <dgm:bulletEnabled val="1"/>
        </dgm:presLayoutVars>
      </dgm:prSet>
      <dgm:spPr/>
    </dgm:pt>
    <dgm:pt modelId="{74D8595F-57FA-4665-B5B3-C20F0DF02E85}" type="pres">
      <dgm:prSet presAssocID="{423EF900-39BD-4E61-85ED-B1242183DB7C}" presName="sibTrans" presStyleLbl="sibTrans1D1" presStyleIdx="4" presStyleCnt="6"/>
      <dgm:spPr/>
    </dgm:pt>
    <dgm:pt modelId="{33AC2BCB-FB17-4803-BE05-74A6C8CA8748}" type="pres">
      <dgm:prSet presAssocID="{423EF900-39BD-4E61-85ED-B1242183DB7C}" presName="connectorText" presStyleLbl="sibTrans1D1" presStyleIdx="4" presStyleCnt="6"/>
      <dgm:spPr/>
    </dgm:pt>
    <dgm:pt modelId="{A751178D-1C41-47C8-9AAA-0A6C87171F10}" type="pres">
      <dgm:prSet presAssocID="{5739F126-7272-4AD5-BFA2-6B2F80AD5AB1}" presName="node" presStyleLbl="node1" presStyleIdx="5" presStyleCnt="7">
        <dgm:presLayoutVars>
          <dgm:bulletEnabled val="1"/>
        </dgm:presLayoutVars>
      </dgm:prSet>
      <dgm:spPr/>
    </dgm:pt>
    <dgm:pt modelId="{EAD76138-B902-4A05-9B20-6354EF9796D7}" type="pres">
      <dgm:prSet presAssocID="{93EC99BF-BBA5-4879-AE8E-3F6E3AB0EF6A}" presName="sibTrans" presStyleLbl="sibTrans1D1" presStyleIdx="5" presStyleCnt="6"/>
      <dgm:spPr/>
    </dgm:pt>
    <dgm:pt modelId="{B9005A36-6711-4A0B-B4CF-16684E01A702}" type="pres">
      <dgm:prSet presAssocID="{93EC99BF-BBA5-4879-AE8E-3F6E3AB0EF6A}" presName="connectorText" presStyleLbl="sibTrans1D1" presStyleIdx="5" presStyleCnt="6"/>
      <dgm:spPr/>
    </dgm:pt>
    <dgm:pt modelId="{5EF91D57-FF5E-4611-96B2-961287ED2804}" type="pres">
      <dgm:prSet presAssocID="{F57D3493-7E0A-49B4-A3ED-53A296399823}" presName="node" presStyleLbl="node1" presStyleIdx="6" presStyleCnt="7">
        <dgm:presLayoutVars>
          <dgm:bulletEnabled val="1"/>
        </dgm:presLayoutVars>
      </dgm:prSet>
      <dgm:spPr/>
    </dgm:pt>
  </dgm:ptLst>
  <dgm:cxnLst>
    <dgm:cxn modelId="{92781410-0EC4-4AC7-9599-22CC769C9DC2}" srcId="{E4C7C6C2-6B44-4B49-944C-2D1956AB28D9}" destId="{9D658113-6030-4042-AF24-ECCC14D13416}" srcOrd="4" destOrd="0" parTransId="{18D70360-C122-4396-85AE-360FF1ED4C33}" sibTransId="{423EF900-39BD-4E61-85ED-B1242183DB7C}"/>
    <dgm:cxn modelId="{233C361E-5A4C-4A26-8E03-1B9B1C2A4271}" type="presOf" srcId="{380B8071-77C1-401D-A58C-DD101D61E2FA}" destId="{265C546F-0DC5-451B-AFBC-C7BAA32EA5FA}" srcOrd="1" destOrd="0" presId="urn:microsoft.com/office/officeart/2016/7/layout/RepeatingBendingProcessNew"/>
    <dgm:cxn modelId="{98BDAE28-CBAC-40F4-9E2D-44DD5844195D}" srcId="{E4C7C6C2-6B44-4B49-944C-2D1956AB28D9}" destId="{E5770C2B-132C-4EA6-BF4E-46D75E0C30A0}" srcOrd="3" destOrd="0" parTransId="{268CCF46-7AC4-4F76-B66B-8F3F5B6D3E97}" sibTransId="{380B8071-77C1-401D-A58C-DD101D61E2FA}"/>
    <dgm:cxn modelId="{8C9C9E2E-C4B7-41B8-B788-7E54EB1F4664}" type="presOf" srcId="{423EF900-39BD-4E61-85ED-B1242183DB7C}" destId="{74D8595F-57FA-4665-B5B3-C20F0DF02E85}" srcOrd="0" destOrd="0" presId="urn:microsoft.com/office/officeart/2016/7/layout/RepeatingBendingProcessNew"/>
    <dgm:cxn modelId="{400E985F-B518-4501-92C6-3E96FBAC533E}" type="presOf" srcId="{81CF63A7-6CCB-43FB-8D82-2B5445DE6BCA}" destId="{0C2D175F-5C50-4890-8203-61334FA7492E}" srcOrd="0" destOrd="0" presId="urn:microsoft.com/office/officeart/2016/7/layout/RepeatingBendingProcessNew"/>
    <dgm:cxn modelId="{1EC72662-E606-4AE2-8734-DFB2F0710878}" type="presOf" srcId="{380B8071-77C1-401D-A58C-DD101D61E2FA}" destId="{AF0ACFC1-7263-4546-854A-C69F03176D10}" srcOrd="0" destOrd="0" presId="urn:microsoft.com/office/officeart/2016/7/layout/RepeatingBendingProcessNew"/>
    <dgm:cxn modelId="{699C456C-87D8-47B4-BC6D-215714D3427A}" type="presOf" srcId="{E4C7C6C2-6B44-4B49-944C-2D1956AB28D9}" destId="{81D0DFA0-486C-4D22-A397-4A2EB671BE12}" srcOrd="0" destOrd="0" presId="urn:microsoft.com/office/officeart/2016/7/layout/RepeatingBendingProcessNew"/>
    <dgm:cxn modelId="{442F124D-FE89-4786-A372-80294566C65A}" type="presOf" srcId="{93EC99BF-BBA5-4879-AE8E-3F6E3AB0EF6A}" destId="{EAD76138-B902-4A05-9B20-6354EF9796D7}" srcOrd="0" destOrd="0" presId="urn:microsoft.com/office/officeart/2016/7/layout/RepeatingBendingProcessNew"/>
    <dgm:cxn modelId="{48489670-DAF4-4D84-BEEA-F08CCF2622E0}" type="presOf" srcId="{423EF900-39BD-4E61-85ED-B1242183DB7C}" destId="{33AC2BCB-FB17-4803-BE05-74A6C8CA8748}" srcOrd="1" destOrd="0" presId="urn:microsoft.com/office/officeart/2016/7/layout/RepeatingBendingProcessNew"/>
    <dgm:cxn modelId="{F9029071-2F4E-4FCE-9370-817C0D99476D}" type="presOf" srcId="{95E0A381-6852-478A-82B4-37F64C98A6F9}" destId="{7B37C93C-B0EF-4364-9142-A40CCD41221A}" srcOrd="0" destOrd="0" presId="urn:microsoft.com/office/officeart/2016/7/layout/RepeatingBendingProcessNew"/>
    <dgm:cxn modelId="{AA32B972-4F40-4C24-819B-FB2B69A81895}" srcId="{E4C7C6C2-6B44-4B49-944C-2D1956AB28D9}" destId="{81CF63A7-6CCB-43FB-8D82-2B5445DE6BCA}" srcOrd="1" destOrd="0" parTransId="{4F036429-1394-4DF1-AD82-943FD81028F5}" sibTransId="{95E0A381-6852-478A-82B4-37F64C98A6F9}"/>
    <dgm:cxn modelId="{CB0EFB79-F609-4CD5-AF8A-A3644CF93295}" type="presOf" srcId="{95E0A381-6852-478A-82B4-37F64C98A6F9}" destId="{ADFAD840-1FCD-469E-99B8-380699D79A63}" srcOrd="1" destOrd="0" presId="urn:microsoft.com/office/officeart/2016/7/layout/RepeatingBendingProcessNew"/>
    <dgm:cxn modelId="{F890D17B-4B7C-4EC0-AEA6-7E1E6DD2F7F9}" type="presOf" srcId="{DB821113-15D6-4DBC-8A1E-BA1DEFDC71B1}" destId="{8D51997A-8015-4031-9915-F92BDE8D76B9}" srcOrd="0" destOrd="0" presId="urn:microsoft.com/office/officeart/2016/7/layout/RepeatingBendingProcessNew"/>
    <dgm:cxn modelId="{170BEA7C-B651-4AF4-8DDE-BC76C959910C}" srcId="{E4C7C6C2-6B44-4B49-944C-2D1956AB28D9}" destId="{5739F126-7272-4AD5-BFA2-6B2F80AD5AB1}" srcOrd="5" destOrd="0" parTransId="{CE6B836E-E3E9-4101-8AAE-1588C12CFE18}" sibTransId="{93EC99BF-BBA5-4879-AE8E-3F6E3AB0EF6A}"/>
    <dgm:cxn modelId="{F3D3E382-D065-45B9-92CF-6863B9DC50EB}" type="presOf" srcId="{F57D3493-7E0A-49B4-A3ED-53A296399823}" destId="{5EF91D57-FF5E-4611-96B2-961287ED2804}" srcOrd="0" destOrd="0" presId="urn:microsoft.com/office/officeart/2016/7/layout/RepeatingBendingProcessNew"/>
    <dgm:cxn modelId="{5980FE8E-FB07-4F11-854E-3D7852BFD62F}" srcId="{E4C7C6C2-6B44-4B49-944C-2D1956AB28D9}" destId="{1AFA9D7A-BFDD-4809-B92D-AD19E993EC51}" srcOrd="2" destOrd="0" parTransId="{E2A8C088-076D-44FC-AADC-6B99EB3EBDC6}" sibTransId="{DB821113-15D6-4DBC-8A1E-BA1DEFDC71B1}"/>
    <dgm:cxn modelId="{50C230A4-4AE9-4E46-AE71-876943D6B40D}" type="presOf" srcId="{A39366C9-2A47-4775-BFFC-4F8AFBB88161}" destId="{3275DD0F-AD7C-457E-A376-1FA76479FC21}" srcOrd="0" destOrd="0" presId="urn:microsoft.com/office/officeart/2016/7/layout/RepeatingBendingProcessNew"/>
    <dgm:cxn modelId="{6F8873A6-4E70-4D7A-AE75-74C3D2023855}" type="presOf" srcId="{DB821113-15D6-4DBC-8A1E-BA1DEFDC71B1}" destId="{745FE597-7BD0-4272-9AA5-8C5476FC479A}" srcOrd="1" destOrd="0" presId="urn:microsoft.com/office/officeart/2016/7/layout/RepeatingBendingProcessNew"/>
    <dgm:cxn modelId="{29A832AF-23FE-4012-B276-3BCBE71058B7}" type="presOf" srcId="{1AFA9D7A-BFDD-4809-B92D-AD19E993EC51}" destId="{6B2D9E44-0B89-4403-B7AC-39CE0E15AAE5}" srcOrd="0" destOrd="0" presId="urn:microsoft.com/office/officeart/2016/7/layout/RepeatingBendingProcessNew"/>
    <dgm:cxn modelId="{8F4C07C2-085C-4E50-93C0-1433C8DD757D}" type="presOf" srcId="{9D658113-6030-4042-AF24-ECCC14D13416}" destId="{4372FCB9-1E85-4599-BB20-9F8C2AF21D84}" srcOrd="0" destOrd="0" presId="urn:microsoft.com/office/officeart/2016/7/layout/RepeatingBendingProcessNew"/>
    <dgm:cxn modelId="{3940FDCA-CA4F-424D-86C4-4CC6E62B8DBA}" type="presOf" srcId="{E5770C2B-132C-4EA6-BF4E-46D75E0C30A0}" destId="{0F613B8D-8932-4927-B429-E23DA1296B71}" srcOrd="0" destOrd="0" presId="urn:microsoft.com/office/officeart/2016/7/layout/RepeatingBendingProcessNew"/>
    <dgm:cxn modelId="{9647B3D1-DBBA-47FD-B4FD-F96A62F9F576}" type="presOf" srcId="{33488C25-5954-4D22-9E8C-4E2962955FB0}" destId="{F62DBDEF-4E3F-4AA7-9B1C-6851E25154AB}" srcOrd="0" destOrd="0" presId="urn:microsoft.com/office/officeart/2016/7/layout/RepeatingBendingProcessNew"/>
    <dgm:cxn modelId="{E3273FDE-F8F2-4CAC-91E6-8FC18317DC00}" type="presOf" srcId="{93EC99BF-BBA5-4879-AE8E-3F6E3AB0EF6A}" destId="{B9005A36-6711-4A0B-B4CF-16684E01A702}" srcOrd="1" destOrd="0" presId="urn:microsoft.com/office/officeart/2016/7/layout/RepeatingBendingProcessNew"/>
    <dgm:cxn modelId="{B96954EA-FA84-4C83-96D8-0DF9F3A4CBE2}" srcId="{E4C7C6C2-6B44-4B49-944C-2D1956AB28D9}" destId="{F57D3493-7E0A-49B4-A3ED-53A296399823}" srcOrd="6" destOrd="0" parTransId="{2C6FE91D-66F6-435E-85D1-E1B2BD67684C}" sibTransId="{30CAD162-96D5-4400-9150-1880D0759A0C}"/>
    <dgm:cxn modelId="{FFBB63F4-F352-4616-898C-27BC27D309A7}" srcId="{E4C7C6C2-6B44-4B49-944C-2D1956AB28D9}" destId="{A39366C9-2A47-4775-BFFC-4F8AFBB88161}" srcOrd="0" destOrd="0" parTransId="{D319AC7C-D1E2-4203-A8EB-5F9F30A5991C}" sibTransId="{33488C25-5954-4D22-9E8C-4E2962955FB0}"/>
    <dgm:cxn modelId="{DA2BF9F8-3428-4A72-ABAD-A0D88F22DEFC}" type="presOf" srcId="{33488C25-5954-4D22-9E8C-4E2962955FB0}" destId="{FA285B01-8BE2-4166-A954-D00EE4996F3B}" srcOrd="1" destOrd="0" presId="urn:microsoft.com/office/officeart/2016/7/layout/RepeatingBendingProcessNew"/>
    <dgm:cxn modelId="{1FF2E9FF-DDD0-43B3-9AAC-8E495F1690B0}" type="presOf" srcId="{5739F126-7272-4AD5-BFA2-6B2F80AD5AB1}" destId="{A751178D-1C41-47C8-9AAA-0A6C87171F10}" srcOrd="0" destOrd="0" presId="urn:microsoft.com/office/officeart/2016/7/layout/RepeatingBendingProcessNew"/>
    <dgm:cxn modelId="{6ABEFADC-395B-46AB-BC44-302B2DF2C08D}" type="presParOf" srcId="{81D0DFA0-486C-4D22-A397-4A2EB671BE12}" destId="{3275DD0F-AD7C-457E-A376-1FA76479FC21}" srcOrd="0" destOrd="0" presId="urn:microsoft.com/office/officeart/2016/7/layout/RepeatingBendingProcessNew"/>
    <dgm:cxn modelId="{CA62F411-FA8F-4C0E-8B6E-E55DBE3F3517}" type="presParOf" srcId="{81D0DFA0-486C-4D22-A397-4A2EB671BE12}" destId="{F62DBDEF-4E3F-4AA7-9B1C-6851E25154AB}" srcOrd="1" destOrd="0" presId="urn:microsoft.com/office/officeart/2016/7/layout/RepeatingBendingProcessNew"/>
    <dgm:cxn modelId="{2408B8B9-B68E-486C-BC13-995C6CA57499}" type="presParOf" srcId="{F62DBDEF-4E3F-4AA7-9B1C-6851E25154AB}" destId="{FA285B01-8BE2-4166-A954-D00EE4996F3B}" srcOrd="0" destOrd="0" presId="urn:microsoft.com/office/officeart/2016/7/layout/RepeatingBendingProcessNew"/>
    <dgm:cxn modelId="{EF5BB477-A0C3-4FE0-950F-249D5C5298A6}" type="presParOf" srcId="{81D0DFA0-486C-4D22-A397-4A2EB671BE12}" destId="{0C2D175F-5C50-4890-8203-61334FA7492E}" srcOrd="2" destOrd="0" presId="urn:microsoft.com/office/officeart/2016/7/layout/RepeatingBendingProcessNew"/>
    <dgm:cxn modelId="{D9BBDBAC-D31A-448D-B77B-3CA471B36AFC}" type="presParOf" srcId="{81D0DFA0-486C-4D22-A397-4A2EB671BE12}" destId="{7B37C93C-B0EF-4364-9142-A40CCD41221A}" srcOrd="3" destOrd="0" presId="urn:microsoft.com/office/officeart/2016/7/layout/RepeatingBendingProcessNew"/>
    <dgm:cxn modelId="{F486C2B4-6BB3-479B-95D6-D624B5A89C03}" type="presParOf" srcId="{7B37C93C-B0EF-4364-9142-A40CCD41221A}" destId="{ADFAD840-1FCD-469E-99B8-380699D79A63}" srcOrd="0" destOrd="0" presId="urn:microsoft.com/office/officeart/2016/7/layout/RepeatingBendingProcessNew"/>
    <dgm:cxn modelId="{C8E71205-9ADF-49CF-8156-599A3EA7EB88}" type="presParOf" srcId="{81D0DFA0-486C-4D22-A397-4A2EB671BE12}" destId="{6B2D9E44-0B89-4403-B7AC-39CE0E15AAE5}" srcOrd="4" destOrd="0" presId="urn:microsoft.com/office/officeart/2016/7/layout/RepeatingBendingProcessNew"/>
    <dgm:cxn modelId="{D57E0124-A08D-4AE3-973A-C6FF239F62F9}" type="presParOf" srcId="{81D0DFA0-486C-4D22-A397-4A2EB671BE12}" destId="{8D51997A-8015-4031-9915-F92BDE8D76B9}" srcOrd="5" destOrd="0" presId="urn:microsoft.com/office/officeart/2016/7/layout/RepeatingBendingProcessNew"/>
    <dgm:cxn modelId="{7C2B3BE9-C55C-4213-8DBA-725523480ACB}" type="presParOf" srcId="{8D51997A-8015-4031-9915-F92BDE8D76B9}" destId="{745FE597-7BD0-4272-9AA5-8C5476FC479A}" srcOrd="0" destOrd="0" presId="urn:microsoft.com/office/officeart/2016/7/layout/RepeatingBendingProcessNew"/>
    <dgm:cxn modelId="{CBE46FA0-B16F-4D63-9FDD-73C2F881EFAD}" type="presParOf" srcId="{81D0DFA0-486C-4D22-A397-4A2EB671BE12}" destId="{0F613B8D-8932-4927-B429-E23DA1296B71}" srcOrd="6" destOrd="0" presId="urn:microsoft.com/office/officeart/2016/7/layout/RepeatingBendingProcessNew"/>
    <dgm:cxn modelId="{B0B41822-0036-4200-822E-7315C63E54FA}" type="presParOf" srcId="{81D0DFA0-486C-4D22-A397-4A2EB671BE12}" destId="{AF0ACFC1-7263-4546-854A-C69F03176D10}" srcOrd="7" destOrd="0" presId="urn:microsoft.com/office/officeart/2016/7/layout/RepeatingBendingProcessNew"/>
    <dgm:cxn modelId="{D7DF1CBB-BFBF-4F65-8219-0F34CDA40687}" type="presParOf" srcId="{AF0ACFC1-7263-4546-854A-C69F03176D10}" destId="{265C546F-0DC5-451B-AFBC-C7BAA32EA5FA}" srcOrd="0" destOrd="0" presId="urn:microsoft.com/office/officeart/2016/7/layout/RepeatingBendingProcessNew"/>
    <dgm:cxn modelId="{CAAAB517-A5CB-4FA1-898F-312572C0DD86}" type="presParOf" srcId="{81D0DFA0-486C-4D22-A397-4A2EB671BE12}" destId="{4372FCB9-1E85-4599-BB20-9F8C2AF21D84}" srcOrd="8" destOrd="0" presId="urn:microsoft.com/office/officeart/2016/7/layout/RepeatingBendingProcessNew"/>
    <dgm:cxn modelId="{D83EA460-E219-42E9-A052-27C65D8A4132}" type="presParOf" srcId="{81D0DFA0-486C-4D22-A397-4A2EB671BE12}" destId="{74D8595F-57FA-4665-B5B3-C20F0DF02E85}" srcOrd="9" destOrd="0" presId="urn:microsoft.com/office/officeart/2016/7/layout/RepeatingBendingProcessNew"/>
    <dgm:cxn modelId="{D21387BC-D2C2-4E12-9F62-44982882E18C}" type="presParOf" srcId="{74D8595F-57FA-4665-B5B3-C20F0DF02E85}" destId="{33AC2BCB-FB17-4803-BE05-74A6C8CA8748}" srcOrd="0" destOrd="0" presId="urn:microsoft.com/office/officeart/2016/7/layout/RepeatingBendingProcessNew"/>
    <dgm:cxn modelId="{123F7824-6C83-47C8-AE47-9C4F2783CBB6}" type="presParOf" srcId="{81D0DFA0-486C-4D22-A397-4A2EB671BE12}" destId="{A751178D-1C41-47C8-9AAA-0A6C87171F10}" srcOrd="10" destOrd="0" presId="urn:microsoft.com/office/officeart/2016/7/layout/RepeatingBendingProcessNew"/>
    <dgm:cxn modelId="{92C07B65-995B-4D8A-9610-5A44F7676D98}" type="presParOf" srcId="{81D0DFA0-486C-4D22-A397-4A2EB671BE12}" destId="{EAD76138-B902-4A05-9B20-6354EF9796D7}" srcOrd="11" destOrd="0" presId="urn:microsoft.com/office/officeart/2016/7/layout/RepeatingBendingProcessNew"/>
    <dgm:cxn modelId="{8EE3186B-5DD6-4949-A18B-11784B0339A7}" type="presParOf" srcId="{EAD76138-B902-4A05-9B20-6354EF9796D7}" destId="{B9005A36-6711-4A0B-B4CF-16684E01A702}" srcOrd="0" destOrd="0" presId="urn:microsoft.com/office/officeart/2016/7/layout/RepeatingBendingProcessNew"/>
    <dgm:cxn modelId="{A75C62FE-CC24-4985-8005-FE971601C369}" type="presParOf" srcId="{81D0DFA0-486C-4D22-A397-4A2EB671BE12}" destId="{5EF91D57-FF5E-4611-96B2-961287ED280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4C31C-A79A-4997-AF8F-05C0F81175E6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5CF578-3A5B-44BE-8BB1-A0671F10872C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20177E-F382-4E52-981A-4CA097E2A4EB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2018, the NHS App was launched to give patients secure access to NHS services including booking appointments, repeating prescriptions, looking at their medical records and more (NHS England, 2023). </a:t>
          </a:r>
          <a:endParaRPr lang="en-US" sz="1500" kern="1200"/>
        </a:p>
      </dsp:txBody>
      <dsp:txXfrm>
        <a:off x="1948202" y="368029"/>
        <a:ext cx="3233964" cy="1371985"/>
      </dsp:txXfrm>
    </dsp:sp>
    <dsp:sp modelId="{7CA6B020-E6DC-4185-ACFA-E1BACC00F814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F6EDF-6B56-417C-9E99-BFCBC2669A18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EFCC2-8EFD-4FB2-8216-73474258A6E5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was created to meet the growing demand for a digital health solution and the need for the workforce. </a:t>
          </a:r>
          <a:endParaRPr lang="en-US" sz="1500" kern="1200"/>
        </a:p>
      </dsp:txBody>
      <dsp:txXfrm>
        <a:off x="7411643" y="368029"/>
        <a:ext cx="3233964" cy="1371985"/>
      </dsp:txXfrm>
    </dsp:sp>
    <dsp:sp modelId="{67D0079A-99B6-4D06-A565-1BE088C807A2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312C4-61F8-4802-AEE0-A0985F758D86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A43AD-4F2E-437C-ACCB-5C1206F9DC52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This presentation will review the efforts of the App and the impact on workforce, service delivery, patient experience, and community engagement. </a:t>
          </a:r>
          <a:endParaRPr lang="en-US" sz="1500" kern="1200"/>
        </a:p>
      </dsp:txBody>
      <dsp:txXfrm>
        <a:off x="1948202" y="2452790"/>
        <a:ext cx="3233964" cy="1371985"/>
      </dsp:txXfrm>
    </dsp:sp>
    <dsp:sp modelId="{AED1FBC9-F73B-47DD-BA6D-757ADC1EC30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D415B-CDC3-49FC-8A72-A67C62AA7519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CA5D8-8731-45B2-BC8A-A25E11B85C57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NHS App is in line with national plans such as A Plan for Digital Health and Social Care (GOV.UK, 2025) and the What Good Looks Like Framework (Thomson, 2024).</a:t>
          </a:r>
          <a:endParaRPr lang="en-US" sz="1500" kern="1200"/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D869B-5294-47C2-95AC-EABD1B3F45D0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C9EB1-C692-4B27-B7E3-18853A998290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CD58A-1F0D-4308-9AF8-C7F710F3B67B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using the NHS App patients can:</a:t>
          </a:r>
          <a:endParaRPr lang="en-US" sz="1800" kern="1200"/>
        </a:p>
      </dsp:txBody>
      <dsp:txXfrm>
        <a:off x="836323" y="3399"/>
        <a:ext cx="9679276" cy="724089"/>
      </dsp:txXfrm>
    </dsp:sp>
    <dsp:sp modelId="{511FD2FF-ABB2-4FE2-B0DB-1ADF5596A70C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5685C6-8068-49EB-945A-6E35A455EE37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77AE0-FAF9-4702-81EB-169D9341E979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Make GP appointments and repeat prescriptions.</a:t>
          </a:r>
          <a:endParaRPr lang="en-US" sz="1800" kern="1200"/>
        </a:p>
      </dsp:txBody>
      <dsp:txXfrm>
        <a:off x="836323" y="908511"/>
        <a:ext cx="9679276" cy="724089"/>
      </dsp:txXfrm>
    </dsp:sp>
    <dsp:sp modelId="{79194CD2-0871-4D49-8133-14D2CD05D47B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818CAC-23ED-4F56-ADF6-0A81F457A42B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E3E58-8916-461B-A88C-2A9585709C6B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Have access to medical records, vaccination status.</a:t>
          </a:r>
          <a:endParaRPr lang="en-US" sz="1800" kern="1200"/>
        </a:p>
      </dsp:txBody>
      <dsp:txXfrm>
        <a:off x="836323" y="1813624"/>
        <a:ext cx="9679276" cy="724089"/>
      </dsp:txXfrm>
    </dsp:sp>
    <dsp:sp modelId="{A71B0766-1ECF-4E5A-BA57-7BE4FC8E0A86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A78F1-8059-4C7A-BB3A-9B12331B9C69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9C97D-6B58-4DAF-847D-A05EBA4D3F82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Receive health advice and NHS 111 online support.</a:t>
          </a:r>
          <a:endParaRPr lang="en-US" sz="1800" kern="1200"/>
        </a:p>
      </dsp:txBody>
      <dsp:txXfrm>
        <a:off x="836323" y="2718736"/>
        <a:ext cx="9679276" cy="724089"/>
      </dsp:txXfrm>
    </dsp:sp>
    <dsp:sp modelId="{D6301746-B4C1-4858-B3C8-8D294F489B6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85E4A1-D8E5-4100-911F-A0FF9C37CE2D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01427-72C1-4E3C-8FB2-57746F9C5691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 will be integrated into GP systems, offering a safe environment for digital healthcare delivery (NHS, 2020).</a:t>
          </a:r>
          <a:endParaRPr lang="en-US" sz="1800" kern="1200"/>
        </a:p>
      </dsp:txBody>
      <dsp:txXfrm>
        <a:off x="836323" y="3623848"/>
        <a:ext cx="9679276" cy="72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308DDA-0091-481B-AEB2-2103E7F6D677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F636B-A736-403D-9990-BDF0342F9A64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D62C1-95AC-4A99-80F1-7EE0EF4E6447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NHS App has changed the nature of staff roles, so they now need skills in digital communication, data management and troubleshooting (Thomson, 2024).</a:t>
          </a:r>
          <a:endParaRPr lang="en-US" sz="2300" kern="1200"/>
        </a:p>
      </dsp:txBody>
      <dsp:txXfrm>
        <a:off x="1437631" y="531"/>
        <a:ext cx="9077968" cy="1244702"/>
      </dsp:txXfrm>
    </dsp:sp>
    <dsp:sp modelId="{40353C32-2A09-409A-BBA6-4B4D01973919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781266-4D5A-4EF9-8568-1169657D9EB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F72B6-3BA8-478E-BC13-9C3DAECBF8F0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benefits of positive outcomes are increased flexibility, decreased administration and increased job satisfaction (Olakotan et al., 2025).</a:t>
          </a:r>
          <a:endParaRPr lang="en-US" sz="2300" kern="1200"/>
        </a:p>
      </dsp:txBody>
      <dsp:txXfrm>
        <a:off x="1437631" y="1556410"/>
        <a:ext cx="9077968" cy="1244702"/>
      </dsp:txXfrm>
    </dsp:sp>
    <dsp:sp modelId="{A71BD314-DCA7-42B6-803B-BEE282E373BE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28212-4A1C-4FE7-B439-B02D8AA3B0F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23F2D-15F0-4E59-BF44-8FB91DDA2F41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Staff feedback to the positive on patient engagement and opportunity for multidisciplinary working.</a:t>
          </a:r>
          <a:endParaRPr lang="en-US" sz="2300" kern="1200"/>
        </a:p>
      </dsp:txBody>
      <dsp:txXfrm>
        <a:off x="1437631" y="3112289"/>
        <a:ext cx="90779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1C53F2-C9DB-41A0-9926-477A43A51DA2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12A7C-E19E-4EAB-8937-B3886611AA6B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ED0F1-CCD5-4A22-B28F-29A9FB3E7EFC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NHS App moves care provision to digital-first approaches that allow:</a:t>
          </a:r>
          <a:endParaRPr lang="en-US" sz="1700" kern="1200"/>
        </a:p>
      </dsp:txBody>
      <dsp:txXfrm>
        <a:off x="1059754" y="4307"/>
        <a:ext cx="5304469" cy="917536"/>
      </dsp:txXfrm>
    </dsp:sp>
    <dsp:sp modelId="{C52CDE33-FF2E-44DD-B398-45BE5D7BD0BA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3CFC6-3552-4C42-82AA-257093F9EA80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265CC-4A06-49C8-8060-439A293ADAEC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Online appointment booking.</a:t>
          </a:r>
          <a:endParaRPr lang="en-US" sz="1700" kern="1200"/>
        </a:p>
      </dsp:txBody>
      <dsp:txXfrm>
        <a:off x="1059754" y="1151227"/>
        <a:ext cx="5304469" cy="917536"/>
      </dsp:txXfrm>
    </dsp:sp>
    <dsp:sp modelId="{A98DE3EF-BBE0-47AC-A808-096E92CF947B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BDF27-CAA2-4D83-8093-A34E69B95FAF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0B33F-55CD-4247-8A76-55157CDA7582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Prescription ordering.</a:t>
          </a:r>
          <a:endParaRPr lang="en-US" sz="1700" kern="1200"/>
        </a:p>
      </dsp:txBody>
      <dsp:txXfrm>
        <a:off x="1059754" y="2298147"/>
        <a:ext cx="5304469" cy="917536"/>
      </dsp:txXfrm>
    </dsp:sp>
    <dsp:sp modelId="{2467CB4B-F129-42C0-869F-F5CBE169FB61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8206D-2E85-4F21-88BE-6AE88B68F419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2B46B-9131-451E-B3B9-98B39449DE01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Access to records and vaccination status.</a:t>
          </a:r>
          <a:endParaRPr lang="en-US" sz="1700" kern="1200"/>
        </a:p>
      </dsp:txBody>
      <dsp:txXfrm>
        <a:off x="1059754" y="3445068"/>
        <a:ext cx="5304469" cy="917536"/>
      </dsp:txXfrm>
    </dsp:sp>
    <dsp:sp modelId="{DFC61EB9-E71C-4098-B9C4-0603187B718A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D6501-5D39-4BD0-AB9D-B4E8E49B9C86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3848C-DDBF-437D-B908-746775224B6E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leads to positive effects such as fewer GP workloads, shorter waiting times and increased efficiency (WHO, 2025).</a:t>
          </a:r>
          <a:endParaRPr lang="en-US" sz="1700" kern="1200"/>
        </a:p>
      </dsp:txBody>
      <dsp:txXfrm>
        <a:off x="1059754" y="4591988"/>
        <a:ext cx="5304469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26DCA-1071-40B5-BC2E-6F3B362CBDAC}">
      <dsp:nvSpPr>
        <dsp:cNvPr id="0" name=""/>
        <dsp:cNvSpPr/>
      </dsp:nvSpPr>
      <dsp:spPr>
        <a:xfrm>
          <a:off x="0" y="592834"/>
          <a:ext cx="6666833" cy="13747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NHS App enhances patient autonomy, family engagement, and access to records and information (Fitzpatrick, 2023).</a:t>
          </a:r>
          <a:endParaRPr lang="en-US" sz="2500" kern="1200"/>
        </a:p>
      </dsp:txBody>
      <dsp:txXfrm>
        <a:off x="67110" y="659944"/>
        <a:ext cx="6532613" cy="1240530"/>
      </dsp:txXfrm>
    </dsp:sp>
    <dsp:sp modelId="{13CF4626-B7AE-4914-A4AC-5E83AADB44E3}">
      <dsp:nvSpPr>
        <dsp:cNvPr id="0" name=""/>
        <dsp:cNvSpPr/>
      </dsp:nvSpPr>
      <dsp:spPr>
        <a:xfrm>
          <a:off x="0" y="2039585"/>
          <a:ext cx="6666833" cy="137475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Positive outcomes are high satisfaction: &gt;85% of users find it easier and more confident in their health management (Kc et al., 2023).</a:t>
          </a:r>
          <a:endParaRPr lang="en-US" sz="2500" kern="1200"/>
        </a:p>
      </dsp:txBody>
      <dsp:txXfrm>
        <a:off x="67110" y="2106695"/>
        <a:ext cx="6532613" cy="1240530"/>
      </dsp:txXfrm>
    </dsp:sp>
    <dsp:sp modelId="{409BB68D-B3AA-4501-8C34-07826E6CD34C}">
      <dsp:nvSpPr>
        <dsp:cNvPr id="0" name=""/>
        <dsp:cNvSpPr/>
      </dsp:nvSpPr>
      <dsp:spPr>
        <a:xfrm>
          <a:off x="0" y="3486335"/>
          <a:ext cx="6666833" cy="137475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Patients' access to vaccination status is improved and they are less likely to rely on GP attendance.</a:t>
          </a:r>
          <a:endParaRPr lang="en-US" sz="2500" kern="1200"/>
        </a:p>
      </dsp:txBody>
      <dsp:txXfrm>
        <a:off x="67110" y="3553445"/>
        <a:ext cx="6532613" cy="12405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95AA7-2480-4D3A-81E7-4FC647BE75FC}">
      <dsp:nvSpPr>
        <dsp:cNvPr id="0" name=""/>
        <dsp:cNvSpPr/>
      </dsp:nvSpPr>
      <dsp:spPr>
        <a:xfrm>
          <a:off x="0" y="790992"/>
          <a:ext cx="6666833" cy="9183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u="sng" kern="1200"/>
            <a:t>Challenges include:</a:t>
          </a:r>
          <a:endParaRPr lang="en-US" sz="2300" kern="1200"/>
        </a:p>
      </dsp:txBody>
      <dsp:txXfrm>
        <a:off x="44828" y="835820"/>
        <a:ext cx="6577177" cy="828647"/>
      </dsp:txXfrm>
    </dsp:sp>
    <dsp:sp modelId="{A7286E6B-18B5-45F0-B5C9-CD9CA7BCE287}">
      <dsp:nvSpPr>
        <dsp:cNvPr id="0" name=""/>
        <dsp:cNvSpPr/>
      </dsp:nvSpPr>
      <dsp:spPr>
        <a:xfrm>
          <a:off x="0" y="1775536"/>
          <a:ext cx="6666833" cy="918303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Older adults and deprived communities are not experiencing digital divide (Hollimon et al., 2025).</a:t>
          </a:r>
          <a:endParaRPr lang="en-US" sz="2300" kern="1200"/>
        </a:p>
      </dsp:txBody>
      <dsp:txXfrm>
        <a:off x="44828" y="1820364"/>
        <a:ext cx="6577177" cy="828647"/>
      </dsp:txXfrm>
    </dsp:sp>
    <dsp:sp modelId="{4D7AC1C5-E011-4E28-83A7-94EA44643986}">
      <dsp:nvSpPr>
        <dsp:cNvPr id="0" name=""/>
        <dsp:cNvSpPr/>
      </dsp:nvSpPr>
      <dsp:spPr>
        <a:xfrm>
          <a:off x="0" y="2760080"/>
          <a:ext cx="6666833" cy="918303"/>
        </a:xfrm>
        <a:prstGeom prst="roundRect">
          <a:avLst/>
        </a:prstGeom>
        <a:gradFill rotWithShape="0">
          <a:gsLst>
            <a:gs pos="0">
              <a:schemeClr val="accent2">
                <a:hueOff val="4295742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2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2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Data collection: privacy issues.</a:t>
          </a:r>
          <a:endParaRPr lang="en-US" sz="2300" kern="1200"/>
        </a:p>
      </dsp:txBody>
      <dsp:txXfrm>
        <a:off x="44828" y="2804908"/>
        <a:ext cx="6577177" cy="828647"/>
      </dsp:txXfrm>
    </dsp:sp>
    <dsp:sp modelId="{231F30F3-796F-4B72-B407-F2C72D7B9A66}">
      <dsp:nvSpPr>
        <dsp:cNvPr id="0" name=""/>
        <dsp:cNvSpPr/>
      </dsp:nvSpPr>
      <dsp:spPr>
        <a:xfrm>
          <a:off x="0" y="3744623"/>
          <a:ext cx="6666833" cy="918303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inequality in access to devices and Internet (NHS, 2026).</a:t>
          </a:r>
          <a:endParaRPr lang="en-US" sz="2300" kern="1200"/>
        </a:p>
      </dsp:txBody>
      <dsp:txXfrm>
        <a:off x="44828" y="3789451"/>
        <a:ext cx="6577177" cy="8286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E5F3A9-BC4F-4D26-8F1E-0024C48A0CD4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9A52A-FC81-4213-A0B0-A409A91D00F9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A2153-BE24-43E8-8DF9-9BF5E4E98B8D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NHS App helps to improve community health connection by:</a:t>
          </a:r>
          <a:endParaRPr lang="en-US" sz="1800" kern="1200"/>
        </a:p>
      </dsp:txBody>
      <dsp:txXfrm>
        <a:off x="836323" y="3399"/>
        <a:ext cx="9679276" cy="724089"/>
      </dsp:txXfrm>
    </dsp:sp>
    <dsp:sp modelId="{BC8D83E9-2D0D-4CF7-A166-C50EBE0CB5B8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0C4A3-902F-427B-8556-51B9D76B04E1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01069-4385-4AA2-A9BF-B60061CAE213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Enabling local communities to be served digitally.</a:t>
          </a:r>
          <a:endParaRPr lang="en-US" sz="1800" kern="1200"/>
        </a:p>
      </dsp:txBody>
      <dsp:txXfrm>
        <a:off x="836323" y="908511"/>
        <a:ext cx="9679276" cy="724089"/>
      </dsp:txXfrm>
    </dsp:sp>
    <dsp:sp modelId="{F80E0D94-3A61-421A-8488-8119D7EE0530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45196-DCEE-460F-ACD3-0C993F106E8D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81930-7030-481D-BF3E-81D7CC6E5424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Assisting with vaccination drives and public health messages.</a:t>
          </a:r>
          <a:endParaRPr lang="en-US" sz="1800" kern="1200"/>
        </a:p>
      </dsp:txBody>
      <dsp:txXfrm>
        <a:off x="836323" y="1813624"/>
        <a:ext cx="9679276" cy="724089"/>
      </dsp:txXfrm>
    </dsp:sp>
    <dsp:sp modelId="{6DC12D44-0FC7-46F1-B878-C128FA3ABB26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6F717-CD9B-47F5-AD02-3968D016D8D1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0F8AE-18FF-474D-B660-33036A2A5908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Promoting self-management of health conditions. </a:t>
          </a:r>
          <a:endParaRPr lang="en-US" sz="1800" kern="1200"/>
        </a:p>
      </dsp:txBody>
      <dsp:txXfrm>
        <a:off x="836323" y="2718736"/>
        <a:ext cx="9679276" cy="724089"/>
      </dsp:txXfrm>
    </dsp:sp>
    <dsp:sp modelId="{24CC93FD-EA5B-4CAF-8D0E-5AEB80B092D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B4EBAD-4111-4345-8096-0DC7DFA7ADA1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39210-F641-4CF5-9894-D5CE5EA95292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benefits are enhanced awareness, less strain on local GP practices and better connections to NHS services (Fitzpatrick, 2023).</a:t>
          </a:r>
          <a:endParaRPr lang="en-US" sz="1800" kern="1200"/>
        </a:p>
      </dsp:txBody>
      <dsp:txXfrm>
        <a:off x="836323" y="3623848"/>
        <a:ext cx="9679276" cy="7240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2DBDEF-4E3F-4AA7-9B1C-6851E25154AB}">
      <dsp:nvSpPr>
        <dsp:cNvPr id="0" name=""/>
        <dsp:cNvSpPr/>
      </dsp:nvSpPr>
      <dsp:spPr>
        <a:xfrm>
          <a:off x="2241532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041745"/>
        <a:ext cx="25774" cy="5154"/>
      </dsp:txXfrm>
    </dsp:sp>
    <dsp:sp modelId="{3275DD0F-AD7C-457E-A376-1FA76479FC21}">
      <dsp:nvSpPr>
        <dsp:cNvPr id="0" name=""/>
        <dsp:cNvSpPr/>
      </dsp:nvSpPr>
      <dsp:spPr>
        <a:xfrm>
          <a:off x="2092" y="371951"/>
          <a:ext cx="2241239" cy="1344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u="sng" kern="1200"/>
            <a:t>Barriers</a:t>
          </a:r>
          <a:endParaRPr lang="en-US" sz="1700" kern="1200"/>
        </a:p>
      </dsp:txBody>
      <dsp:txXfrm>
        <a:off x="2092" y="371951"/>
        <a:ext cx="2241239" cy="1344743"/>
      </dsp:txXfrm>
    </dsp:sp>
    <dsp:sp modelId="{7B37C93C-B0EF-4364-9142-A40CCD41221A}">
      <dsp:nvSpPr>
        <dsp:cNvPr id="0" name=""/>
        <dsp:cNvSpPr/>
      </dsp:nvSpPr>
      <dsp:spPr>
        <a:xfrm>
          <a:off x="4998257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041745"/>
        <a:ext cx="25774" cy="5154"/>
      </dsp:txXfrm>
    </dsp:sp>
    <dsp:sp modelId="{0C2D175F-5C50-4890-8203-61334FA7492E}">
      <dsp:nvSpPr>
        <dsp:cNvPr id="0" name=""/>
        <dsp:cNvSpPr/>
      </dsp:nvSpPr>
      <dsp:spPr>
        <a:xfrm>
          <a:off x="2758817" y="371951"/>
          <a:ext cx="2241239" cy="13447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Staff fatigue, technical issues, digital divide.</a:t>
          </a:r>
          <a:endParaRPr lang="en-US" sz="1700" kern="1200"/>
        </a:p>
      </dsp:txBody>
      <dsp:txXfrm>
        <a:off x="2758817" y="371951"/>
        <a:ext cx="2241239" cy="1344743"/>
      </dsp:txXfrm>
    </dsp:sp>
    <dsp:sp modelId="{8D51997A-8015-4031-9915-F92BDE8D76B9}">
      <dsp:nvSpPr>
        <dsp:cNvPr id="0" name=""/>
        <dsp:cNvSpPr/>
      </dsp:nvSpPr>
      <dsp:spPr>
        <a:xfrm>
          <a:off x="7754982" y="99860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041745"/>
        <a:ext cx="25774" cy="5154"/>
      </dsp:txXfrm>
    </dsp:sp>
    <dsp:sp modelId="{6B2D9E44-0B89-4403-B7AC-39CE0E15AAE5}">
      <dsp:nvSpPr>
        <dsp:cNvPr id="0" name=""/>
        <dsp:cNvSpPr/>
      </dsp:nvSpPr>
      <dsp:spPr>
        <a:xfrm>
          <a:off x="5515542" y="371951"/>
          <a:ext cx="2241239" cy="134474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u="sng" kern="1200"/>
            <a:t>Recommendations</a:t>
          </a:r>
          <a:endParaRPr lang="en-US" sz="1700" kern="1200"/>
        </a:p>
      </dsp:txBody>
      <dsp:txXfrm>
        <a:off x="5515542" y="371951"/>
        <a:ext cx="2241239" cy="1344743"/>
      </dsp:txXfrm>
    </dsp:sp>
    <dsp:sp modelId="{AF0ACFC1-7263-4546-854A-C69F03176D10}">
      <dsp:nvSpPr>
        <dsp:cNvPr id="0" name=""/>
        <dsp:cNvSpPr/>
      </dsp:nvSpPr>
      <dsp:spPr>
        <a:xfrm>
          <a:off x="1122712" y="1714895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1954760"/>
        <a:ext cx="414311" cy="5154"/>
      </dsp:txXfrm>
    </dsp:sp>
    <dsp:sp modelId="{0F613B8D-8932-4927-B429-E23DA1296B71}">
      <dsp:nvSpPr>
        <dsp:cNvPr id="0" name=""/>
        <dsp:cNvSpPr/>
      </dsp:nvSpPr>
      <dsp:spPr>
        <a:xfrm>
          <a:off x="8272267" y="371951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Continuing staff training (Olakotan et al., 2025).</a:t>
          </a:r>
          <a:endParaRPr lang="en-US" sz="1700" kern="1200"/>
        </a:p>
      </dsp:txBody>
      <dsp:txXfrm>
        <a:off x="8272267" y="371951"/>
        <a:ext cx="2241239" cy="1344743"/>
      </dsp:txXfrm>
    </dsp:sp>
    <dsp:sp modelId="{74D8595F-57FA-4665-B5B3-C20F0DF02E85}">
      <dsp:nvSpPr>
        <dsp:cNvPr id="0" name=""/>
        <dsp:cNvSpPr/>
      </dsp:nvSpPr>
      <dsp:spPr>
        <a:xfrm>
          <a:off x="2241532" y="2858832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2901975"/>
        <a:ext cx="25774" cy="5154"/>
      </dsp:txXfrm>
    </dsp:sp>
    <dsp:sp modelId="{4372FCB9-1E85-4599-BB20-9F8C2AF21D84}">
      <dsp:nvSpPr>
        <dsp:cNvPr id="0" name=""/>
        <dsp:cNvSpPr/>
      </dsp:nvSpPr>
      <dsp:spPr>
        <a:xfrm>
          <a:off x="2092" y="2232180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Investment on infrastructure (NHS England, 2023).</a:t>
          </a:r>
          <a:endParaRPr lang="en-US" sz="1700" kern="1200"/>
        </a:p>
      </dsp:txBody>
      <dsp:txXfrm>
        <a:off x="2092" y="2232180"/>
        <a:ext cx="2241239" cy="1344743"/>
      </dsp:txXfrm>
    </dsp:sp>
    <dsp:sp modelId="{EAD76138-B902-4A05-9B20-6354EF9796D7}">
      <dsp:nvSpPr>
        <dsp:cNvPr id="0" name=""/>
        <dsp:cNvSpPr/>
      </dsp:nvSpPr>
      <dsp:spPr>
        <a:xfrm>
          <a:off x="4998257" y="2858832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2901975"/>
        <a:ext cx="25774" cy="5154"/>
      </dsp:txXfrm>
    </dsp:sp>
    <dsp:sp modelId="{A751178D-1C41-47C8-9AAA-0A6C87171F10}">
      <dsp:nvSpPr>
        <dsp:cNvPr id="0" name=""/>
        <dsp:cNvSpPr/>
      </dsp:nvSpPr>
      <dsp:spPr>
        <a:xfrm>
          <a:off x="2758817" y="2232180"/>
          <a:ext cx="2241239" cy="1344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Steps taken to promote equality (Hollimon et al., 2025).</a:t>
          </a:r>
          <a:endParaRPr lang="en-US" sz="1700" kern="1200"/>
        </a:p>
      </dsp:txBody>
      <dsp:txXfrm>
        <a:off x="2758817" y="2232180"/>
        <a:ext cx="2241239" cy="1344743"/>
      </dsp:txXfrm>
    </dsp:sp>
    <dsp:sp modelId="{5EF91D57-FF5E-4611-96B2-961287ED2804}">
      <dsp:nvSpPr>
        <dsp:cNvPr id="0" name=""/>
        <dsp:cNvSpPr/>
      </dsp:nvSpPr>
      <dsp:spPr>
        <a:xfrm>
          <a:off x="5515542" y="2232180"/>
          <a:ext cx="2241239" cy="13447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Co-production with patients and carers (Reidy et al., 2025).</a:t>
          </a:r>
          <a:endParaRPr lang="en-US" sz="1700" kern="1200"/>
        </a:p>
      </dsp:txBody>
      <dsp:txXfrm>
        <a:off x="5515542" y="2232180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833B9-C97F-4721-9A92-C5A84BFDB795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BCE58-CBD6-4558-ACEE-D33711C28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02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252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NHS App launched in 2018 helps to: Minimise face-to-face contact. I will look at impacts of workforce, service delivery and patient &amp; community impacts (Thomson,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06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App can facilitate patients to schedule an appointment, order prescriptions and access their records digitally, with GP systems, enhancing efficiency and continuity (NHS England, 2026).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724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App was used to make vaccination rollouts and provide remote care possible during COVID-19. The number of people who took up the movement increased to the millions, but inequalities and integration obstacles are still in place (Hollimon et al., 2025).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7337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positions changed, involving the use of digital skills. Reduced administrative burden, flexibility and increased patient engagement align with the targets of the agenda for workforce modernisation (WHO, 2025).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0183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Fatigue, reluctance to go digital and recruiting problems are challenges. Leadership, training and organisational support are the key factors for success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Olakotan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2025).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38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App decreases GP workload, waiting time and enhances patient flow. It provides efficiency benefits and cost savings, by reducing administration (Camacho et al.,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23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Cost, technical reliability and limited penetration are some of the challenges to sustainability. High performance is delivered in areas with resources, whereas areas lacking resources have difficulties (Thomson,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0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Patients feel more autonomous, convenient and satisfied. More than 85% report being confident of managing their health, and have fewer visits to GP practices (Camacho et al.,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1270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barriers are the digital divide, privacy issues, and access to and ownership of devices. Unless supported, these issues could exacerbate inequalities (Lee et al., 2023).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918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App enables community engagement and empowerment through vaccination (campaigns), public health messaging and self-management, alleviating GP pressures and enhancing community health links (Camacho et al.,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12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Exclusion in deprived areas, lack of language and awareness are challenges. The importance of outreach and literacy programmes for an equitable impact in the community (Camacho et al.,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32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training, investment in infrastructure, measures of equity, and co-production with patients and carers are recommended as ways to support sustainability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Olakotan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2025).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7583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NHS App helps to enhance patient satisfaction, community engagement, service delivery and the workforce. It has a very good potential to become sustainable healthcare (Hollimon et al., 2025) with fair investment and outreach (NHS England, 2023).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BCE58-CBD6-4558-ACEE-D33711C28B8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82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9747B-6E8A-D9FD-AAE9-F4D1B9EE2E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0B5D45-0B2D-74D5-FF21-EB093459E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E3300-3D3B-DC56-056E-42D0F1E53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DD703-510A-FFBE-3F8B-D1FDCABE1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ED919-5D9D-9AAF-9F33-F36ADFD12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82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5FC88-1E6C-A19D-9B41-382AD7C4D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78CA5-C3D0-92C0-A145-C39D25AEC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FA7C6-C916-F2E0-0DF1-3488F30F0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EEAC0-5640-2975-1C77-047040895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EFB59-97E1-328D-3155-AC4EE7E75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19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FAFED-62AB-0164-59D1-20B9B384E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BE8931-8D59-6AE1-C6FD-EC874A41D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40EE2-A43D-D243-5DCC-F1E0EC1E5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90E9C-CCB7-E696-E357-3C586AE02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6D46B-8B27-1170-4C7D-B5489FC52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489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82102-19FC-1E4D-B8FD-18589DCDA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68FA9-8755-BA56-095C-8D15E5A90E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D09D9-ECB4-78C1-5687-9B5A66588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86C8F-BCF2-7897-7C71-3AB44024F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5D525-40CF-0C1D-05B7-23EFEF947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C7606-EE2E-FC0A-7B84-1D873449A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6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2C5A0-5CE9-DCC6-E1E3-41498D22D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2E5F2-FB47-8FFE-2A86-1F2FB856D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EB660-E195-9B46-32C0-7DA1551FC1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3320A6-3284-73DC-0DDE-B9759CC2C7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856B35-614A-3880-7962-5BD384D22D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D6BE44-C38D-B08B-1868-E48E4B4B0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95BAFF-99B6-C3CE-8010-38E12A862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4D60AB-7B3D-E282-94ED-B8C1CAB0B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04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94AF6-1431-C9F1-21FA-0F8DD41B8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BA67FD-DBC8-78F9-BF42-A36E3CF1B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8854AB-CA4B-CFAD-51CE-D00582BE3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3D367-47BA-D48E-144D-6B5773F80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4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33659B-4753-85B4-C2FB-5D1CE107C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2AC9D4-DD23-2701-C0BA-2EEB66409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F3D54-F467-A8E7-9CC5-F532AFB11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17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939E5-A005-4B19-0B5A-47C818264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CB642-47A0-758A-07E9-59C5772A6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DC112-0B9A-6514-BEF0-F2A134979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B20BF4-F5DD-5AF7-4603-F33C53AD3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411EC-55C6-1825-5590-47955D5C9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1DAA7A-8A25-0470-5D6C-926E6238C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379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704DD-1AD1-DB65-6FED-07348C57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4C73EF-E4B1-6EDE-455C-5FD5119D4F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E53FAC-B554-828D-0321-0C5DDDEABB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F4FCC-622A-98F3-8A8D-AB6E8EB99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92EA6-DD58-4E87-DAAB-39D210992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21BA5-94D9-77AA-CF49-5A1D98176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36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D6F10-5A62-CC93-9F05-C32CD257A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B1014B-327F-93D1-85C2-FE23AFE25D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D213E-5FD1-0423-4405-F76CE3F11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7B393-2525-9844-2972-A820CAFB7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AD203-0589-5B19-9AAB-8FD714F6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764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76C7BF-E4E3-F7C6-E2A8-3042AF58F9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CF738-5DF4-5E8B-00DC-7BCC8D1D97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BC515-3786-8F67-E48D-AE704AD47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1267D-75A8-8400-9201-4EFB8D0D8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CC5D0-4486-8907-D8ED-6D3D76473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819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8ACD84-CBA4-6125-8C86-ED5A87E19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AEDB1-45F4-FD19-2892-60D073ACF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0924D-EA3D-C6D0-5F70-87F11ED29F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B70A89-F568-4415-9DDF-5CEDB47C8C6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E5003-13E0-835C-989E-160B47456B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E4C9C-FDF6-2B29-1AA6-FA28A007D2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775E74-D3AB-49A9-88CA-55F216EE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58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 /><Relationship Id="rId7" Type="http://schemas.microsoft.com/office/2007/relationships/diagramDrawing" Target="../diagrams/drawing6.xml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6.xml" /><Relationship Id="rId5" Type="http://schemas.openxmlformats.org/officeDocument/2006/relationships/diagramQuickStyle" Target="../diagrams/quickStyle6.xml" /><Relationship Id="rId4" Type="http://schemas.openxmlformats.org/officeDocument/2006/relationships/diagramLayout" Target="../diagrams/layout6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 /><Relationship Id="rId7" Type="http://schemas.microsoft.com/office/2007/relationships/diagramDrawing" Target="../diagrams/drawing8.xml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8.xml" /><Relationship Id="rId5" Type="http://schemas.openxmlformats.org/officeDocument/2006/relationships/diagramQuickStyle" Target="../diagrams/quickStyle8.xml" /><Relationship Id="rId4" Type="http://schemas.openxmlformats.org/officeDocument/2006/relationships/diagramLayout" Target="../diagrams/layout8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nhs-services/urgent-and-emergency-care-services/when-to-use-111/" TargetMode="Externa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B09FF1-F68F-30AC-4BC8-B8CCE63A2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598246"/>
            <a:ext cx="4412419" cy="3626217"/>
          </a:xfrm>
        </p:spPr>
        <p:txBody>
          <a:bodyPr anchor="t">
            <a:normAutofit/>
          </a:bodyPr>
          <a:lstStyle/>
          <a:p>
            <a:pPr algn="r"/>
            <a:r>
              <a:rPr lang="en-GB" sz="5000" b="1">
                <a:solidFill>
                  <a:srgbClr val="FFFFFF"/>
                </a:solidFill>
              </a:rPr>
              <a:t>The NHS App: Transforming Digital Healthcare in the UK</a:t>
            </a:r>
            <a:endParaRPr lang="en-GB" sz="50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593C52-DFD2-4E6D-84C8-C45858D1B3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031537"/>
          </a:xfrm>
        </p:spPr>
        <p:txBody>
          <a:bodyPr>
            <a:normAutofit/>
          </a:bodyPr>
          <a:lstStyle/>
          <a:p>
            <a:pPr algn="r"/>
            <a:r>
              <a:rPr lang="en-GB" sz="1500">
                <a:solidFill>
                  <a:srgbClr val="FFFFFF"/>
                </a:solidFill>
              </a:rPr>
              <a:t>Student Name: Sadia Hussain</a:t>
            </a:r>
            <a:br>
              <a:rPr lang="en-GB" sz="1500">
                <a:solidFill>
                  <a:srgbClr val="FFFFFF"/>
                </a:solidFill>
              </a:rPr>
            </a:br>
            <a:r>
              <a:rPr lang="en-GB" sz="1500">
                <a:solidFill>
                  <a:srgbClr val="FFFFFF"/>
                </a:solidFill>
              </a:rPr>
              <a:t>Student Number: 2330361</a:t>
            </a:r>
            <a:br>
              <a:rPr lang="en-GB" sz="1500">
                <a:solidFill>
                  <a:srgbClr val="FFFFFF"/>
                </a:solidFill>
              </a:rPr>
            </a:br>
            <a:r>
              <a:rPr lang="en-GB" sz="1500">
                <a:solidFill>
                  <a:srgbClr val="FFFFFF"/>
                </a:solidFill>
              </a:rPr>
              <a:t>Module Code: BMHP6026</a:t>
            </a:r>
            <a:br>
              <a:rPr lang="en-GB" sz="1500">
                <a:solidFill>
                  <a:srgbClr val="FFFFFF"/>
                </a:solidFill>
              </a:rPr>
            </a:br>
            <a:r>
              <a:rPr lang="en-GB" sz="1500">
                <a:solidFill>
                  <a:srgbClr val="FFFFFF"/>
                </a:solidFill>
              </a:rPr>
              <a:t>Lecturer: Tomy Adattu Chacko</a:t>
            </a:r>
          </a:p>
          <a:p>
            <a:pPr algn="r"/>
            <a:endParaRPr lang="en-GB" sz="15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ow to save yourself time when contacting your GP surgery: Using the NHS App  to view your health information - eConsult">
            <a:extLst>
              <a:ext uri="{FF2B5EF4-FFF2-40B4-BE49-F238E27FC236}">
                <a16:creationId xmlns:a16="http://schemas.microsoft.com/office/drawing/2014/main" id="{3098BEF6-139D-F8CD-5AB9-CF6252F00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25" y="2074799"/>
            <a:ext cx="5664133" cy="376664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6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82446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66173-EF29-894D-5E0A-78414D531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D67918-5F1C-1A1A-A639-0F1A5AAF9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46524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5482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0DE4E-A120-1B1D-5E87-3425AC910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Innovation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04E19FB-61E4-1047-E8D3-6F0C965AF2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7357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B7A88-C14D-AACF-9240-278A4230B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b="1"/>
              <a:t>Expansion and Policy Context 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6AA3A-DC34-20E0-4538-4CCEBA3AE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lvl="0"/>
            <a:r>
              <a:rPr lang="en-GB" sz="2000"/>
              <a:t>During COVID-19, the NHS App was quickly scaled up to assist in the rollout of vaccinations and remote care (Reidy et al., 2025).</a:t>
            </a:r>
          </a:p>
          <a:p>
            <a:pPr lvl="0"/>
            <a:r>
              <a:rPr lang="en-GB" sz="2000"/>
              <a:t>There is strong uptake, with more than 30 million users by 2024, according to evaluations (Kc et al., 2023).</a:t>
            </a:r>
          </a:p>
          <a:p>
            <a:pPr lvl="0"/>
            <a:r>
              <a:rPr lang="en-GB" sz="2000"/>
              <a:t>There are challenges to be addressed: digital literacy issues, disparities in the region, and the integration of legacy systems (Hollimon et al., 2025).</a:t>
            </a:r>
          </a:p>
          <a:p>
            <a:endParaRPr lang="en-GB" sz="2000"/>
          </a:p>
        </p:txBody>
      </p:sp>
      <p:pic>
        <p:nvPicPr>
          <p:cNvPr id="5" name="Picture 4" descr="Needle and vial">
            <a:extLst>
              <a:ext uri="{FF2B5EF4-FFF2-40B4-BE49-F238E27FC236}">
                <a16:creationId xmlns:a16="http://schemas.microsoft.com/office/drawing/2014/main" id="{FCD097C7-8BEA-B102-5545-722E94B5BB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08" r="45932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60549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CDF7A-4691-4EAC-A252-CF6D38685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100" b="1"/>
              <a:t>Slide 5 - Workforce Impact</a:t>
            </a:r>
            <a:br>
              <a:rPr lang="en-GB" sz="3100" b="1"/>
            </a:br>
            <a:endParaRPr lang="en-GB" sz="3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F5E09B-33B7-1654-78DB-D7E34898B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07755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1689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684D9-D834-74B9-9BF6-ED7BD47CA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Workforce Impact (Continued)</a:t>
            </a:r>
            <a:br>
              <a:rPr lang="en-GB" sz="4800" b="1"/>
            </a:b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891C4-307F-C76A-A325-3810E145C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b="1" u="sng"/>
              <a:t>Challenges</a:t>
            </a:r>
            <a:endParaRPr lang="en-GB" sz="2400"/>
          </a:p>
          <a:p>
            <a:pPr lvl="0"/>
            <a:r>
              <a:rPr lang="en-GB" sz="2400"/>
              <a:t>Staff fatigue, resistance to digital transformation and recruitment issues are challenges (Olakotan et al., 2025).</a:t>
            </a:r>
          </a:p>
          <a:p>
            <a:pPr lvl="0"/>
            <a:r>
              <a:rPr lang="en-GB" sz="2400"/>
              <a:t>There continues to be a lack of staff who are proficient in digital skills and clinical skills (Lee et al., 2023).</a:t>
            </a:r>
          </a:p>
          <a:p>
            <a:pPr lvl="0"/>
            <a:r>
              <a:rPr lang="en-GB" sz="2400"/>
              <a:t>Training, leadership and organisational support are found to be critical in achieving success (WHO, 2025).</a:t>
            </a:r>
          </a:p>
          <a:p>
            <a:endParaRPr lang="en-GB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83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3FA9A-25A7-8467-E138-FD6E9D947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Service Delivery Impact</a:t>
            </a:r>
            <a:br>
              <a:rPr lang="en-GB" sz="4000" b="1"/>
            </a:b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B6B2A9-D0BA-FD3D-A0B5-D33F5EE7F4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872384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8960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6CA87-2DA0-DB77-9A40-66ADA91BD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b="1"/>
              <a:t>Service Delivery Impact (Continued)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07E2A-EA8D-C258-7163-CA21EF1B5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b="1" u="sng"/>
              <a:t>Challenges include:</a:t>
            </a:r>
            <a:endParaRPr lang="en-GB" sz="2000"/>
          </a:p>
          <a:p>
            <a:pPr lvl="0"/>
            <a:r>
              <a:rPr lang="en-GB" sz="2000"/>
              <a:t>High start-up expenses on digital infrastructure.</a:t>
            </a:r>
          </a:p>
          <a:p>
            <a:pPr lvl="0"/>
            <a:r>
              <a:rPr lang="en-GB" sz="2000"/>
              <a:t>Technical reliability issues.</a:t>
            </a:r>
          </a:p>
          <a:p>
            <a:pPr lvl="0"/>
            <a:r>
              <a:rPr lang="en-GB" sz="2000"/>
              <a:t>Different uptake rates in regions (Zhang, 2024).</a:t>
            </a:r>
          </a:p>
          <a:p>
            <a:pPr lvl="0"/>
            <a:r>
              <a:rPr lang="en-GB" sz="2000"/>
              <a:t>Strong returns are seen in resourced areas; while there are weaknesses in sustainability in other areas (Kc et al., 2023).</a:t>
            </a:r>
          </a:p>
          <a:p>
            <a:endParaRPr lang="en-GB" sz="2000"/>
          </a:p>
        </p:txBody>
      </p:sp>
      <p:pic>
        <p:nvPicPr>
          <p:cNvPr id="5" name="Picture 4" descr="Boxes and roller conveyor">
            <a:extLst>
              <a:ext uri="{FF2B5EF4-FFF2-40B4-BE49-F238E27FC236}">
                <a16:creationId xmlns:a16="http://schemas.microsoft.com/office/drawing/2014/main" id="{DAE9F93A-2750-9E87-1629-A512DC2D52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72" r="24986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72075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EFE20-DEFB-B2EA-C43E-A5A83FB55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Patient/Service User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19D5A-E585-5C45-0D45-E057066322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9831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0029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731AD-504F-B335-82C2-7C6038781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Patient/Service User Impact (Continued)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AAD1A02-3F4D-8C78-FE14-8B4A9DB5EC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1767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0735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A7198-EE64-6132-14B6-BC8354479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Community Impact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695988B-5243-01F7-68F5-F0B07EFF26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3690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A534E-1D78-4CC7-D148-9349406B4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/>
              <a:t>Community Impact (Continued)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643E9-556D-9187-B1B2-0425D1001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u="sng"/>
              <a:t>Challenges include:</a:t>
            </a:r>
            <a:endParaRPr lang="en-GB" sz="1600"/>
          </a:p>
          <a:p>
            <a:pPr lvl="0"/>
            <a:r>
              <a:rPr lang="en-GB" sz="1600"/>
              <a:t>Digital poverty in disadvantaged communities.</a:t>
            </a:r>
          </a:p>
          <a:p>
            <a:pPr lvl="0"/>
            <a:r>
              <a:rPr lang="en-GB" sz="1600"/>
              <a:t>Inadequate knowledge amongst some groups.</a:t>
            </a:r>
          </a:p>
          <a:p>
            <a:pPr lvl="0"/>
            <a:r>
              <a:rPr lang="en-GB" sz="1600"/>
              <a:t>Language barriers and accessibility problems. </a:t>
            </a:r>
          </a:p>
          <a:p>
            <a:pPr lvl="0"/>
            <a:r>
              <a:rPr lang="en-GB" sz="1600"/>
              <a:t>The targeted outreach and digital literacy programs are linked to community partnerships, indicating that the success of critical analysis relies on collaboration among stakeholders and the community.</a:t>
            </a:r>
          </a:p>
          <a:p>
            <a:r>
              <a:rPr lang="en-GB" sz="1600"/>
              <a:t>The success of critical analysis has been connected with targeted outreach, digital literacy programs, and community partnerships (Fitzpatrick, 2023).</a:t>
            </a:r>
          </a:p>
          <a:p>
            <a:endParaRPr lang="en-GB" sz="160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15879E7A-03A5-B438-F0CF-CDFB0F0D29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49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9A578-E71B-FF4B-308B-9ED03CB4E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Challenges &amp; Recommendations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1B7FF3B-AED7-4BA1-3771-A5D81E4786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83387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1357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0BCC8-C528-47E3-68DE-4121F5448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Conclusion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HS App">
            <a:extLst>
              <a:ext uri="{FF2B5EF4-FFF2-40B4-BE49-F238E27FC236}">
                <a16:creationId xmlns:a16="http://schemas.microsoft.com/office/drawing/2014/main" id="{535E1B93-6924-C02E-9B25-6242975C4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43" y="1183702"/>
            <a:ext cx="5221625" cy="44905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364E9-384A-2EFA-1C2C-96244EE31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lvl="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The NHS App enhances flexibility of the NHS workforce, service efficiency, satisfaction with the service and engagement with communities. </a:t>
            </a:r>
          </a:p>
          <a:p>
            <a:pPr lvl="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Issues involve sustainability, equity and technical challenges. It is in line with the UK digital health policy objectives. </a:t>
            </a:r>
          </a:p>
          <a:p>
            <a:pPr lvl="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The success is determined by training, infrastructure, inclusive adoption and community outreach efforts.</a:t>
            </a:r>
          </a:p>
          <a:p>
            <a:endParaRPr lang="en-GB" sz="19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8828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6EEEC-94C3-039B-C418-840587335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US" sz="4200"/>
              <a:t>References</a:t>
            </a:r>
            <a:br>
              <a:rPr lang="en-US" sz="4200"/>
            </a:br>
            <a:endParaRPr lang="en-GB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AD839-A7E1-086B-B96F-9E05A18EE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r>
              <a:rPr lang="en-GB" sz="1300"/>
              <a:t>Ahuja, V. (2023). Equity and Access in Digital Education. </a:t>
            </a:r>
            <a:r>
              <a:rPr lang="en-GB" sz="1300" i="1"/>
              <a:t>Advances in Educational Technologies and Instructional Design Book Series</a:t>
            </a:r>
            <a:r>
              <a:rPr lang="en-GB" sz="1300"/>
              <a:t>, 1(1), pp.45–59. doi:https://doi.org/10.4018/979-8-3693-1826-3.ch005.</a:t>
            </a:r>
          </a:p>
          <a:p>
            <a:r>
              <a:rPr lang="en-GB" sz="1300"/>
              <a:t>Camacho, E.M., Gavan, S., Keers, R.N., Chuter, A. and Elliott, R.A. (2024). Estimating the Impact on Patient Safety of Enabling the Digital Transfer of Patients’ Prescription Information in the English NHS. </a:t>
            </a:r>
            <a:r>
              <a:rPr lang="en-GB" sz="1300" i="1"/>
              <a:t>BMJ Quality &amp; Safety</a:t>
            </a:r>
            <a:r>
              <a:rPr lang="en-GB" sz="1300"/>
              <a:t>, [online] 33(11). doi:https://doi.org/10.1136/bmjqs-2023-016675.</a:t>
            </a:r>
          </a:p>
          <a:p>
            <a:r>
              <a:rPr lang="en-GB" sz="1300"/>
              <a:t>Fitzpatrick, P.J. (2023). Improving Health Literacy Using the Power of Digital Communications to Achieve Better Health Outcomes for Patients and Practitioners. </a:t>
            </a:r>
            <a:r>
              <a:rPr lang="en-GB" sz="1300" i="1"/>
              <a:t>Frontiers in Digital Health</a:t>
            </a:r>
            <a:r>
              <a:rPr lang="en-GB" sz="1300"/>
              <a:t>, 5(1). doi:https://doi.org/10.3389/fdgth.2023.1264780.</a:t>
            </a:r>
          </a:p>
          <a:p>
            <a:r>
              <a:rPr lang="en-GB" sz="1300"/>
              <a:t>GOV.UK (2025). </a:t>
            </a:r>
            <a:r>
              <a:rPr lang="en-GB" sz="1300" i="1"/>
              <a:t>NHS App Overhaul Will Break down Barriers to Healthcare and Reduce Inequalities</a:t>
            </a:r>
            <a:r>
              <a:rPr lang="en-GB" sz="1300"/>
              <a:t>. [online] GOV.UK. Available at: https://www.gov.uk/government/news/nhs-app-overhaul-will-break-down-barriers-to-healthcare-and-reduce-inequalities.</a:t>
            </a:r>
          </a:p>
          <a:p>
            <a:r>
              <a:rPr lang="en-GB" sz="1300"/>
              <a:t>Hollimon, L.A., Taylor, K.V., Fiegenbaum, R., Carrasco, M., Gomez, L.G., Chung, D. and Seixas, A.A. (2025). Redefining and Solving the Digital Divide and Exclusion to Improve healthcare: Going beyond Access to Include availability, adequacy, acceptability, and Affordability. </a:t>
            </a:r>
            <a:r>
              <a:rPr lang="en-GB" sz="1300" i="1"/>
              <a:t>Frontiers in Digital Health</a:t>
            </a:r>
            <a:r>
              <a:rPr lang="en-GB" sz="1300"/>
              <a:t>, 7(1). doi:https://doi.org/10.3389/fdgth.2025.1508686.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6031751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01D105-B732-CF58-A2A9-25EBCE317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5D162-6C76-DD72-D253-7CE3FCD0D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US" sz="4200"/>
              <a:t>References</a:t>
            </a:r>
            <a:br>
              <a:rPr lang="en-US" sz="4200"/>
            </a:br>
            <a:endParaRPr lang="en-GB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0DA1F-2314-AB2B-0D11-83F05E2C6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r>
              <a:rPr lang="en-GB" sz="1100"/>
              <a:t>Kc, S., Tewolde, S., Laverty, A.A., Costelloe, C., Papoutsi, C., Reidy, C., Gudgin, B., Shenton, C., Majeed, A., Powell, J. and Greaves, F. (2023). Uptake and Adoption of the NHS App in England: an Observational Study. </a:t>
            </a:r>
            <a:r>
              <a:rPr lang="en-GB" sz="1100" i="1"/>
              <a:t>British Journal of General Practice</a:t>
            </a:r>
            <a:r>
              <a:rPr lang="en-GB" sz="1100"/>
              <a:t>, [online] 73(737). doi:https://doi.org/10.3399/BJGP.2022.0150.</a:t>
            </a:r>
          </a:p>
          <a:p>
            <a:r>
              <a:rPr lang="en-GB" sz="1100"/>
              <a:t>Khairunnisa, P., Hanif, F.F. and Prasetyo, C. (2025). Distributed Outreach for Literacy and access: Efforts to Bridge accessibility, availability, and Awareness of Quality Education for Underprivileged Groups to Support Local Empowering and Community Development. </a:t>
            </a:r>
            <a:r>
              <a:rPr lang="en-GB" sz="1100" i="1"/>
              <a:t>Interaction, Community Engagement, and Social Environment</a:t>
            </a:r>
            <a:r>
              <a:rPr lang="en-GB" sz="1100"/>
              <a:t>, 2(2). doi:https://doi.org/10.61511/icese.v2i2.2025.1436.</a:t>
            </a:r>
          </a:p>
          <a:p>
            <a:r>
              <a:rPr lang="en-GB" sz="1100"/>
              <a:t>Lee, G., Tran, T.-A., Cui, X. and Quach, T. (2023). Assessing Digital Literacy and Willingness to Communicate with Providers Using Digital Technology among Underserved Asian American Patients at a Federally Qualified Health Center: a Cross-Sectional Study. </a:t>
            </a:r>
            <a:r>
              <a:rPr lang="en-GB" sz="1100" i="1"/>
              <a:t>Research Square</a:t>
            </a:r>
            <a:r>
              <a:rPr lang="en-GB" sz="1100"/>
              <a:t>, [online] 1(1). doi:https://doi.org/10.21203/rs.3.rs-3547605/v1.</a:t>
            </a:r>
          </a:p>
          <a:p>
            <a:r>
              <a:rPr lang="en-GB" sz="1100"/>
              <a:t>NHS (2020). </a:t>
            </a:r>
            <a:r>
              <a:rPr lang="en-GB" sz="1100" i="1"/>
              <a:t>When to Use NHS 111</a:t>
            </a:r>
            <a:r>
              <a:rPr lang="en-GB" sz="1100"/>
              <a:t>. [online] nhs.uk. Available at: </a:t>
            </a:r>
            <a:r>
              <a:rPr lang="en-GB" sz="1100">
                <a:hlinkClick r:id="rId2"/>
              </a:rPr>
              <a:t>https://www.nhs.uk/nhs-services/urgent-and-emergency-care-services/when-to-use-111/</a:t>
            </a:r>
            <a:r>
              <a:rPr lang="en-GB" sz="1100"/>
              <a:t>.</a:t>
            </a:r>
          </a:p>
          <a:p>
            <a:r>
              <a:rPr lang="en-GB" sz="1100"/>
              <a:t>NHS (2026). </a:t>
            </a:r>
            <a:r>
              <a:rPr lang="en-GB" sz="1100" i="1"/>
              <a:t>NHS App Full Privacy Notice</a:t>
            </a:r>
            <a:r>
              <a:rPr lang="en-GB" sz="1100"/>
              <a:t>. [online] nhs.uk. Available at: https://www.nhs.uk/nhs-app/about/privacy-legal-information/privacy-notices/full-notice/ [Accessed 22 Jun. 2026].</a:t>
            </a:r>
          </a:p>
          <a:p>
            <a:pPr marL="0" indent="0">
              <a:buNone/>
            </a:pPr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064161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4D559B-4E2A-2EAD-98C7-B9FD2CA51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782CF-34E7-D2AE-E180-007970B0C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US" sz="4200"/>
              <a:t>References</a:t>
            </a:r>
            <a:br>
              <a:rPr lang="en-US" sz="4200"/>
            </a:br>
            <a:endParaRPr lang="en-GB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4D3E-F47D-ADE6-591D-6288748CC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r>
              <a:rPr lang="en-GB" sz="1100"/>
              <a:t>NHS England (2023). </a:t>
            </a:r>
            <a:r>
              <a:rPr lang="en-GB" sz="1100" i="1"/>
              <a:t>Digital Transformation</a:t>
            </a:r>
            <a:r>
              <a:rPr lang="en-GB" sz="1100"/>
              <a:t>. [online] England.nhs.uk. Available at: https://www.england.nhs.uk/digitaltechnology/.</a:t>
            </a:r>
          </a:p>
          <a:p>
            <a:r>
              <a:rPr lang="en-GB" sz="1100"/>
              <a:t>NHS England (2026). </a:t>
            </a:r>
            <a:r>
              <a:rPr lang="en-GB" sz="1100" i="1"/>
              <a:t>GP Connect</a:t>
            </a:r>
            <a:r>
              <a:rPr lang="en-GB" sz="1100"/>
              <a:t>. [online] NHS Digital. Available at: https://digital.nhs.uk/services/gp-connect.</a:t>
            </a:r>
          </a:p>
          <a:p>
            <a:r>
              <a:rPr lang="en-GB" sz="1100"/>
              <a:t>Olakotan, O., Samuriwo, R., Ismaila, H. and Atiku, S. (2025). Usability Challenges in Electronic Health Records: Impact on Documentation Burden and Clinical Workflow: a Scoping Review. </a:t>
            </a:r>
            <a:r>
              <a:rPr lang="en-GB" sz="1100" i="1"/>
              <a:t>Journal of Evaluation in Clinical Practice</a:t>
            </a:r>
            <a:r>
              <a:rPr lang="en-GB" sz="1100"/>
              <a:t>, 31(4). doi:https://doi.org/10.1111/jep.70189.</a:t>
            </a:r>
          </a:p>
          <a:p>
            <a:r>
              <a:rPr lang="en-GB" sz="1100"/>
              <a:t>Reidy, C., Papoutsi, C., KC, S., Gudgin, B., Laverty, A.A., Greaves, F. and Powell, J. (2025). Qualitative Evaluation of the Implementation and National roll-out of the NHS App in England. </a:t>
            </a:r>
            <a:r>
              <a:rPr lang="en-GB" sz="1100" i="1"/>
              <a:t>BMC Medicine</a:t>
            </a:r>
            <a:r>
              <a:rPr lang="en-GB" sz="1100"/>
              <a:t>, 23(1). doi:https://doi.org/10.1186/s12916-024-03842-w.</a:t>
            </a:r>
          </a:p>
          <a:p>
            <a:r>
              <a:rPr lang="en-GB" sz="1100"/>
              <a:t>Thomson, L. (2024). Barriers and Enablers of Integrated Care in the UK: a Rapid Evidence Review of Review Articles and Grey Literature 2018–2022. </a:t>
            </a:r>
            <a:r>
              <a:rPr lang="en-GB" sz="1100" i="1"/>
              <a:t>Frontiers in Public Health</a:t>
            </a:r>
            <a:r>
              <a:rPr lang="en-GB" sz="1100"/>
              <a:t>, [online] 11(1). doi:https://doi.org/10.3389/fpubh.2023.1286479.</a:t>
            </a:r>
          </a:p>
          <a:p>
            <a:r>
              <a:rPr lang="en-GB" sz="1100"/>
              <a:t>WHO (2025). </a:t>
            </a:r>
            <a:r>
              <a:rPr lang="en-GB" sz="1100" i="1"/>
              <a:t>Implementation and Service Delivery Guidance</a:t>
            </a:r>
            <a:r>
              <a:rPr lang="en-GB" sz="1100"/>
              <a:t>. [online] Who.int. Available at: https://www.who.int/teams/maternal-newborn-child-adolescent-health-and-ageing/handbooks/programme-manager-s-handbook-mncah/implementation---service-delivery-guidance.</a:t>
            </a:r>
          </a:p>
          <a:p>
            <a:r>
              <a:rPr lang="en-GB" sz="1100"/>
              <a:t>Zhang, K. (2024). Challenges of Implementing Digital Technologies in International Enterprises. </a:t>
            </a:r>
            <a:r>
              <a:rPr lang="en-GB" sz="1100" i="1"/>
              <a:t>Management and Entrepreneurship: Trends of Development</a:t>
            </a:r>
            <a:r>
              <a:rPr lang="en-GB" sz="1100"/>
              <a:t>, 3(29), pp.31–39. doi:https://doi.org/10.26661/2522-1566/2024-3/29-03.</a:t>
            </a: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956406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2327</Words>
  <Application>Microsoft Office PowerPoint</Application>
  <PresentationFormat>Widescreen</PresentationFormat>
  <Paragraphs>119</Paragraphs>
  <Slides>17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The NHS App: Transforming Digital Healthcare in the UK</vt:lpstr>
      <vt:lpstr>Introduction</vt:lpstr>
      <vt:lpstr>Overview of the Innovation</vt:lpstr>
      <vt:lpstr>Expansion and Policy Context  </vt:lpstr>
      <vt:lpstr>Slide 5 - Workforce Impact </vt:lpstr>
      <vt:lpstr>Workforce Impact (Continued) </vt:lpstr>
      <vt:lpstr>Service Delivery Impact </vt:lpstr>
      <vt:lpstr>Service Delivery Impact (Continued) </vt:lpstr>
      <vt:lpstr>Patient/Service User Impact</vt:lpstr>
      <vt:lpstr>Patient/Service User Impact (Continued) </vt:lpstr>
      <vt:lpstr>Community Impact </vt:lpstr>
      <vt:lpstr>Community Impact (Continued) </vt:lpstr>
      <vt:lpstr>Challenges &amp; Recommendations</vt:lpstr>
      <vt:lpstr>Conclusion 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App: Transforming Digital Healthcare in the UK</dc:title>
  <dc:creator>This PC</dc:creator>
  <cp:lastModifiedBy>Mursaleen Ali</cp:lastModifiedBy>
  <cp:revision>35</cp:revision>
  <dcterms:created xsi:type="dcterms:W3CDTF">2026-06-24T13:33:39Z</dcterms:created>
  <dcterms:modified xsi:type="dcterms:W3CDTF">2026-06-25T07:48:24Z</dcterms:modified>
</cp:coreProperties>
</file>